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7/07/2017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7/07/2017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5" y="839305"/>
            <a:ext cx="2082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Caquetá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301262" y="1559339"/>
            <a:ext cx="2897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Belén de los Andaquies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03 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2:00 </a:t>
            </a:r>
            <a:r>
              <a:rPr lang="es-CO" sz="1000" dirty="0" smtClean="0"/>
              <a:t>p.m.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Auditorio Centro Zonal Belén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Calle 7 Carrera 7 Esquina 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40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Geovanny Ariel Basto Arias</cp:lastModifiedBy>
  <cp:revision>12</cp:revision>
  <dcterms:created xsi:type="dcterms:W3CDTF">2017-03-03T15:03:39Z</dcterms:created>
  <dcterms:modified xsi:type="dcterms:W3CDTF">2017-07-07T20:29:37Z</dcterms:modified>
</cp:coreProperties>
</file>