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7" d="100"/>
          <a:sy n="167" d="100"/>
        </p:scale>
        <p:origin x="11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11/08/2017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11/08/2017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11/08/2017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11/08/2017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11/08/2017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Bogotá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03966" y="1559339"/>
            <a:ext cx="3939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Barrios Unidos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40766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17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8 A 12 m </a:t>
            </a:r>
          </a:p>
          <a:p>
            <a:pPr algn="ctr"/>
            <a:r>
              <a:rPr lang="es-CO" sz="1000" b="1" dirty="0"/>
              <a:t>Lugar: </a:t>
            </a:r>
            <a:r>
              <a:rPr lang="es-CO" b="1" i="1" dirty="0"/>
              <a:t>:  Auditorio Universidad Católica de Colombia</a:t>
            </a:r>
          </a:p>
          <a:p>
            <a:pPr algn="ctr"/>
            <a:r>
              <a:rPr lang="es-CO" sz="900" b="1" dirty="0"/>
              <a:t>Dirección</a:t>
            </a:r>
            <a:r>
              <a:rPr lang="es-CO" sz="900" dirty="0"/>
              <a:t>:</a:t>
            </a:r>
            <a:r>
              <a:rPr lang="es-CO" b="1" i="1" dirty="0"/>
              <a:t> Diagonal 46A No. 15B -10</a:t>
            </a:r>
            <a:endParaRPr lang="es-CO" sz="1000" dirty="0"/>
          </a:p>
          <a:p>
            <a:pPr algn="ctr"/>
            <a:r>
              <a:rPr lang="es-CO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44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Luis Angel Mora Fuentes</cp:lastModifiedBy>
  <cp:revision>10</cp:revision>
  <dcterms:created xsi:type="dcterms:W3CDTF">2017-03-03T15:03:39Z</dcterms:created>
  <dcterms:modified xsi:type="dcterms:W3CDTF">2017-08-11T14:22:16Z</dcterms:modified>
</cp:coreProperties>
</file>