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5400675" cy="3600450"/>
  <p:notesSz cx="6858000" cy="9144000"/>
  <p:defaultTextStyle>
    <a:defPPr>
      <a:defRPr lang="es-CO"/>
    </a:defPPr>
    <a:lvl1pPr marL="0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1pPr>
    <a:lvl2pPr marL="216027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2pPr>
    <a:lvl3pPr marL="432054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3pPr>
    <a:lvl4pPr marL="648081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4pPr>
    <a:lvl5pPr marL="864108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5pPr>
    <a:lvl6pPr marL="1080135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6pPr>
    <a:lvl7pPr marL="1296162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7pPr>
    <a:lvl8pPr marL="1512189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8pPr>
    <a:lvl9pPr marL="1728216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67" d="100"/>
          <a:sy n="167" d="100"/>
        </p:scale>
        <p:origin x="113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5051" y="589241"/>
            <a:ext cx="4590574" cy="1253490"/>
          </a:xfrm>
        </p:spPr>
        <p:txBody>
          <a:bodyPr anchor="b"/>
          <a:lstStyle>
            <a:lvl1pPr algn="ctr">
              <a:defRPr sz="315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5085" y="1891070"/>
            <a:ext cx="4050506" cy="869275"/>
          </a:xfrm>
        </p:spPr>
        <p:txBody>
          <a:bodyPr/>
          <a:lstStyle>
            <a:lvl1pPr marL="0" indent="0" algn="ctr">
              <a:buNone/>
              <a:defRPr sz="1260"/>
            </a:lvl1pPr>
            <a:lvl2pPr marL="240030" indent="0" algn="ctr">
              <a:buNone/>
              <a:defRPr sz="1050"/>
            </a:lvl2pPr>
            <a:lvl3pPr marL="480060" indent="0" algn="ctr">
              <a:buNone/>
              <a:defRPr sz="945"/>
            </a:lvl3pPr>
            <a:lvl4pPr marL="720090" indent="0" algn="ctr">
              <a:buNone/>
              <a:defRPr sz="840"/>
            </a:lvl4pPr>
            <a:lvl5pPr marL="960120" indent="0" algn="ctr">
              <a:buNone/>
              <a:defRPr sz="840"/>
            </a:lvl5pPr>
            <a:lvl6pPr marL="1200150" indent="0" algn="ctr">
              <a:buNone/>
              <a:defRPr sz="840"/>
            </a:lvl6pPr>
            <a:lvl7pPr marL="1440180" indent="0" algn="ctr">
              <a:buNone/>
              <a:defRPr sz="840"/>
            </a:lvl7pPr>
            <a:lvl8pPr marL="1680210" indent="0" algn="ctr">
              <a:buNone/>
              <a:defRPr sz="840"/>
            </a:lvl8pPr>
            <a:lvl9pPr marL="1920240" indent="0" algn="ctr">
              <a:buNone/>
              <a:defRPr sz="84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11/08/2017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8737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11/08/2017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2559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64858" y="191691"/>
            <a:ext cx="1164521" cy="305121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1297" y="191691"/>
            <a:ext cx="3426053" cy="305121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11/08/2017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6312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11/08/2017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54558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484" y="897613"/>
            <a:ext cx="4658082" cy="1497687"/>
          </a:xfrm>
        </p:spPr>
        <p:txBody>
          <a:bodyPr anchor="b"/>
          <a:lstStyle>
            <a:lvl1pPr>
              <a:defRPr sz="315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484" y="2409469"/>
            <a:ext cx="4658082" cy="787598"/>
          </a:xfrm>
        </p:spPr>
        <p:txBody>
          <a:bodyPr/>
          <a:lstStyle>
            <a:lvl1pPr marL="0" indent="0">
              <a:buNone/>
              <a:defRPr sz="1260">
                <a:solidFill>
                  <a:schemeClr val="tx1"/>
                </a:solidFill>
              </a:defRPr>
            </a:lvl1pPr>
            <a:lvl2pPr marL="24003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2pPr>
            <a:lvl3pPr marL="480060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3pPr>
            <a:lvl4pPr marL="72009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4pPr>
            <a:lvl5pPr marL="96012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5pPr>
            <a:lvl6pPr marL="120015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6pPr>
            <a:lvl7pPr marL="144018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7pPr>
            <a:lvl8pPr marL="168021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8pPr>
            <a:lvl9pPr marL="192024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11/08/2017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72092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296" y="958453"/>
            <a:ext cx="2295287" cy="228445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34092" y="958453"/>
            <a:ext cx="2295287" cy="228445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11/08/2017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1720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191691"/>
            <a:ext cx="4658082" cy="69592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01" y="882610"/>
            <a:ext cx="2284738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2001" y="1315164"/>
            <a:ext cx="2284738" cy="193440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34092" y="882610"/>
            <a:ext cx="2295990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34092" y="1315164"/>
            <a:ext cx="2295990" cy="193440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11/08/2017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2677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11/08/2017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3458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11/08/2017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40930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5990" y="518399"/>
            <a:ext cx="2734092" cy="2558653"/>
          </a:xfrm>
        </p:spPr>
        <p:txBody>
          <a:bodyPr/>
          <a:lstStyle>
            <a:lvl1pPr>
              <a:defRPr sz="1680"/>
            </a:lvl1pPr>
            <a:lvl2pPr>
              <a:defRPr sz="1470"/>
            </a:lvl2pPr>
            <a:lvl3pPr>
              <a:defRPr sz="126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11/08/2017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2130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95990" y="518399"/>
            <a:ext cx="2734092" cy="2558653"/>
          </a:xfrm>
        </p:spPr>
        <p:txBody>
          <a:bodyPr anchor="t"/>
          <a:lstStyle>
            <a:lvl1pPr marL="0" indent="0">
              <a:buNone/>
              <a:defRPr sz="1680"/>
            </a:lvl1pPr>
            <a:lvl2pPr marL="240030" indent="0">
              <a:buNone/>
              <a:defRPr sz="1470"/>
            </a:lvl2pPr>
            <a:lvl3pPr marL="480060" indent="0">
              <a:buNone/>
              <a:defRPr sz="1260"/>
            </a:lvl3pPr>
            <a:lvl4pPr marL="720090" indent="0">
              <a:buNone/>
              <a:defRPr sz="1050"/>
            </a:lvl4pPr>
            <a:lvl5pPr marL="960120" indent="0">
              <a:buNone/>
              <a:defRPr sz="1050"/>
            </a:lvl5pPr>
            <a:lvl6pPr marL="1200150" indent="0">
              <a:buNone/>
              <a:defRPr sz="1050"/>
            </a:lvl6pPr>
            <a:lvl7pPr marL="1440180" indent="0">
              <a:buNone/>
              <a:defRPr sz="1050"/>
            </a:lvl7pPr>
            <a:lvl8pPr marL="1680210" indent="0">
              <a:buNone/>
              <a:defRPr sz="1050"/>
            </a:lvl8pPr>
            <a:lvl9pPr marL="1920240" indent="0">
              <a:buNone/>
              <a:defRPr sz="105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11/08/2017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22873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297" y="191691"/>
            <a:ext cx="4658082" cy="6959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1297" y="958453"/>
            <a:ext cx="4658082" cy="22844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1296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DE871-B0F0-4569-87DC-0C3EB42A7706}" type="datetimeFigureOut">
              <a:rPr lang="es-CO" smtClean="0"/>
              <a:t>11/08/2017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88974" y="3337084"/>
            <a:ext cx="1822728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4227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72216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80060" rtl="0" eaLnBrk="1" latinLnBrk="0" hangingPunct="1">
        <a:lnSpc>
          <a:spcPct val="90000"/>
        </a:lnSpc>
        <a:spcBef>
          <a:spcPct val="0"/>
        </a:spcBef>
        <a:buNone/>
        <a:defRPr sz="231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0015" indent="-120015" algn="l" defTabSz="48006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1pPr>
      <a:lvl2pPr marL="36004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2pPr>
      <a:lvl3pPr marL="60007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84010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108013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32016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56019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204025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1pPr>
      <a:lvl2pPr marL="24003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3pPr>
      <a:lvl4pPr marL="72009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96012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20015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44018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68021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Bogotá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803966" y="1559339"/>
            <a:ext cx="39394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/>
              <a:t>Invita a la Mesa Pública del Centro Zonal Barrios Unidos 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407664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/>
              <a:t>Fecha:  17 de agosto  de 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8 A 12 m </a:t>
            </a:r>
          </a:p>
          <a:p>
            <a:pPr algn="ctr"/>
            <a:r>
              <a:rPr lang="es-CO" sz="1000" b="1" dirty="0"/>
              <a:t>Lugar: </a:t>
            </a:r>
            <a:r>
              <a:rPr lang="es-CO" b="1" i="1" dirty="0"/>
              <a:t>:  Auditorio Universidad Católica de Colombia</a:t>
            </a:r>
          </a:p>
          <a:p>
            <a:pPr algn="ctr"/>
            <a:r>
              <a:rPr lang="es-CO" sz="900" b="1" dirty="0"/>
              <a:t>Dirección</a:t>
            </a:r>
            <a:r>
              <a:rPr lang="es-CO" sz="900" dirty="0"/>
              <a:t>:</a:t>
            </a:r>
            <a:r>
              <a:rPr lang="es-CO" b="1" i="1" dirty="0"/>
              <a:t> Diagonal 46A No. 15B -10</a:t>
            </a:r>
            <a:endParaRPr lang="es-CO" sz="1000" dirty="0"/>
          </a:p>
          <a:p>
            <a:pPr algn="ctr"/>
            <a:r>
              <a:rPr lang="es-CO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046897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123</TotalTime>
  <Words>44</Words>
  <Application>Microsoft Office PowerPoint</Application>
  <PresentationFormat>Personalizado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Paula Alejandra Camelo Reyes</dc:creator>
  <cp:lastModifiedBy>Luis Angel Mora Fuentes</cp:lastModifiedBy>
  <cp:revision>10</cp:revision>
  <dcterms:created xsi:type="dcterms:W3CDTF">2017-03-03T15:03:39Z</dcterms:created>
  <dcterms:modified xsi:type="dcterms:W3CDTF">2017-08-11T14:22:16Z</dcterms:modified>
</cp:coreProperties>
</file>