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4" d="100"/>
          <a:sy n="214" d="100"/>
        </p:scale>
        <p:origin x="12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Arauca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02734" y="1559339"/>
            <a:ext cx="408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Invita a la Mesa Pública del Centro Zonal </a:t>
            </a:r>
            <a:r>
              <a:rPr lang="es-CO" sz="1600" dirty="0" smtClean="0"/>
              <a:t>Arauca.</a:t>
            </a:r>
            <a:endParaRPr lang="es-CO" sz="16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418699" y="2206790"/>
            <a:ext cx="4557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/>
              <a:t>Fecha:  </a:t>
            </a:r>
            <a:r>
              <a:rPr lang="es-CO" sz="1200" b="1" dirty="0" smtClean="0"/>
              <a:t>Viernes</a:t>
            </a:r>
            <a:r>
              <a:rPr lang="es-CO" sz="1200" b="1" dirty="0" smtClean="0"/>
              <a:t> 14</a:t>
            </a:r>
            <a:r>
              <a:rPr lang="es-CO" sz="1200" dirty="0" smtClean="0"/>
              <a:t> </a:t>
            </a:r>
            <a:r>
              <a:rPr lang="es-CO" sz="1200" dirty="0" smtClean="0"/>
              <a:t>de </a:t>
            </a:r>
            <a:r>
              <a:rPr lang="es-CO" sz="1200" dirty="0" smtClean="0"/>
              <a:t>Julio </a:t>
            </a:r>
            <a:r>
              <a:rPr lang="es-CO" sz="1200" dirty="0" smtClean="0"/>
              <a:t>de 2017</a:t>
            </a:r>
          </a:p>
          <a:p>
            <a:pPr algn="ctr"/>
            <a:r>
              <a:rPr lang="es-CO" sz="1200" b="1" dirty="0" smtClean="0"/>
              <a:t>Hora: </a:t>
            </a:r>
            <a:r>
              <a:rPr lang="es-CO" sz="1200" b="1" dirty="0" smtClean="0"/>
              <a:t>2:00 </a:t>
            </a:r>
            <a:r>
              <a:rPr lang="es-CO" sz="1200" b="1" dirty="0"/>
              <a:t>p</a:t>
            </a:r>
            <a:r>
              <a:rPr lang="es-CO" sz="1200" b="1" dirty="0" smtClean="0"/>
              <a:t>.m</a:t>
            </a:r>
            <a:r>
              <a:rPr lang="es-CO" sz="1200" dirty="0" smtClean="0"/>
              <a:t>.</a:t>
            </a:r>
          </a:p>
          <a:p>
            <a:pPr algn="ctr"/>
            <a:r>
              <a:rPr lang="es-CO" sz="1200" b="1" dirty="0" smtClean="0"/>
              <a:t>Lugar</a:t>
            </a:r>
            <a:r>
              <a:rPr lang="es-CO" sz="1200" b="1" smtClean="0"/>
              <a:t>:  </a:t>
            </a:r>
            <a:r>
              <a:rPr lang="es-CO" sz="1200" b="1" smtClean="0"/>
              <a:t>C.D.I </a:t>
            </a:r>
            <a:r>
              <a:rPr lang="es-CO" sz="1200" b="1" dirty="0" smtClean="0"/>
              <a:t>MI PRIMERA INFANCIA SEDE 2</a:t>
            </a:r>
            <a:endParaRPr lang="es-CO" sz="1200" b="1" dirty="0" smtClean="0"/>
          </a:p>
          <a:p>
            <a:pPr algn="ctr"/>
            <a:r>
              <a:rPr lang="es-CO" sz="1200" b="1" dirty="0" smtClean="0"/>
              <a:t>Dirección</a:t>
            </a:r>
            <a:r>
              <a:rPr lang="es-CO" sz="1200" dirty="0" smtClean="0"/>
              <a:t>: </a:t>
            </a:r>
            <a:r>
              <a:rPr lang="es-CO" sz="1200" dirty="0"/>
              <a:t>C</a:t>
            </a:r>
            <a:r>
              <a:rPr lang="es-CO" sz="1200" dirty="0" smtClean="0"/>
              <a:t>alle 27 número 15-124 / Barrio Santa </a:t>
            </a:r>
            <a:r>
              <a:rPr lang="es-CO" sz="1200" dirty="0" err="1" smtClean="0"/>
              <a:t>Fé</a:t>
            </a:r>
            <a:r>
              <a:rPr lang="es-CO" sz="1200" dirty="0" smtClean="0"/>
              <a:t>.</a:t>
            </a:r>
            <a:endParaRPr lang="es-CO" sz="1200" dirty="0" smtClean="0"/>
          </a:p>
          <a:p>
            <a:pPr algn="ctr"/>
            <a:r>
              <a:rPr lang="es-CO" sz="1200" dirty="0" smtClean="0"/>
              <a:t>Arauca-Arauca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46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Carolina del Carmen Moreno Sequera</cp:lastModifiedBy>
  <cp:revision>13</cp:revision>
  <dcterms:created xsi:type="dcterms:W3CDTF">2017-03-03T15:03:39Z</dcterms:created>
  <dcterms:modified xsi:type="dcterms:W3CDTF">2017-07-06T20:35:04Z</dcterms:modified>
</cp:coreProperties>
</file>