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85640" y="656425"/>
            <a:ext cx="2694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</a:t>
            </a:r>
          </a:p>
          <a:p>
            <a:r>
              <a:rPr lang="es-CO" sz="1600" b="1" dirty="0">
                <a:solidFill>
                  <a:schemeClr val="bg1"/>
                </a:solidFill>
              </a:rPr>
              <a:t>Regional Quindío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95702" y="150088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Armenia Norte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</a:t>
            </a:r>
            <a:r>
              <a:rPr lang="es-CO" sz="1000" dirty="0"/>
              <a:t>24 de agosto de 2017</a:t>
            </a:r>
          </a:p>
          <a:p>
            <a:pPr algn="ctr"/>
            <a:r>
              <a:rPr lang="es-CO" sz="1000" b="1" dirty="0"/>
              <a:t>Hora: 2pm </a:t>
            </a:r>
          </a:p>
          <a:p>
            <a:pPr algn="ctr"/>
            <a:r>
              <a:rPr lang="es-CO" sz="1000" b="1" dirty="0"/>
              <a:t>Lugar: </a:t>
            </a:r>
            <a:r>
              <a:rPr lang="es-CO" dirty="0"/>
              <a:t>Club Andino Ubicado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</a:t>
            </a:r>
            <a:r>
              <a:rPr lang="es-CO" sz="1000" dirty="0"/>
              <a:t>Carrera 6ta numero 17 – 23 del municipio de Montenegro. 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41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9</cp:revision>
  <dcterms:created xsi:type="dcterms:W3CDTF">2017-03-03T15:03:39Z</dcterms:created>
  <dcterms:modified xsi:type="dcterms:W3CDTF">2017-08-18T20:07:37Z</dcterms:modified>
</cp:coreProperties>
</file>