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56" r:id="rId5"/>
    <p:sldMasterId id="2147483768" r:id="rId6"/>
  </p:sldMasterIdLst>
  <p:notesMasterIdLst>
    <p:notesMasterId r:id="rId8"/>
  </p:notesMasterIdLst>
  <p:handoutMasterIdLst>
    <p:handoutMasterId r:id="rId9"/>
  </p:handoutMasterIdLst>
  <p:sldIdLst>
    <p:sldId id="296" r:id="rId7"/>
  </p:sldIdLst>
  <p:sldSz cx="9144000" cy="6858000" type="screen4x3"/>
  <p:notesSz cx="9296400" cy="7010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a Lara Delgado" initials="CLD" lastIdx="9" clrIdx="0">
    <p:extLst>
      <p:ext uri="{19B8F6BF-5375-455C-9EA6-DF929625EA0E}">
        <p15:presenceInfo xmlns:p15="http://schemas.microsoft.com/office/powerpoint/2012/main" userId="S-1-5-21-982434693-219372449-2593624604-1873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56D6"/>
    <a:srgbClr val="EF6A20"/>
    <a:srgbClr val="123D8B"/>
    <a:srgbClr val="168C64"/>
    <a:srgbClr val="4D9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417E09-35A0-41D1-86A3-7C91C199159E}" type="datetimeFigureOut">
              <a:rPr lang="es-CO" smtClean="0"/>
              <a:t>24/07/2017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815BE87-229A-413C-A5E5-2620443BC6F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0892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50BBF1-A334-47C5-B0E4-36C65C824E67}" type="datetimeFigureOut">
              <a:rPr lang="es-CO" smtClean="0"/>
              <a:t>24/07/2017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1BC036C-10DF-428B-85E9-29C72BCCBB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1081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8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3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25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34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40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1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4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48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79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68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24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44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43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43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7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036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75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678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35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686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0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311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00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837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68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416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15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51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73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771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765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8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9856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121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24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570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61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074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122364"/>
            <a:ext cx="7772400" cy="2387600"/>
          </a:xfrm>
        </p:spPr>
        <p:txBody>
          <a:bodyPr anchor="b"/>
          <a:lstStyle>
            <a:lvl1pPr algn="ctr">
              <a:defRPr sz="533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9"/>
            <a:ext cx="6858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395" indent="0" algn="ctr">
              <a:buNone/>
              <a:defRPr sz="1778"/>
            </a:lvl2pPr>
            <a:lvl3pPr marL="812790" indent="0" algn="ctr">
              <a:buNone/>
              <a:defRPr sz="1600"/>
            </a:lvl3pPr>
            <a:lvl4pPr marL="1219184" indent="0" algn="ctr">
              <a:buNone/>
              <a:defRPr sz="1422"/>
            </a:lvl4pPr>
            <a:lvl5pPr marL="1625579" indent="0" algn="ctr">
              <a:buNone/>
              <a:defRPr sz="1422"/>
            </a:lvl5pPr>
            <a:lvl6pPr marL="2031974" indent="0" algn="ctr">
              <a:buNone/>
              <a:defRPr sz="1422"/>
            </a:lvl6pPr>
            <a:lvl7pPr marL="2438369" indent="0" algn="ctr">
              <a:buNone/>
              <a:defRPr sz="1422"/>
            </a:lvl7pPr>
            <a:lvl8pPr marL="2844764" indent="0" algn="ctr">
              <a:buNone/>
              <a:defRPr sz="1422"/>
            </a:lvl8pPr>
            <a:lvl9pPr marL="3251158" indent="0" algn="ctr">
              <a:buNone/>
              <a:defRPr sz="1422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941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076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/>
                </a:solidFill>
              </a:defRPr>
            </a:lvl1pPr>
            <a:lvl2pPr marL="40639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184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579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1974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369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764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158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58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702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39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95" indent="0">
              <a:buNone/>
              <a:defRPr sz="1778" b="1"/>
            </a:lvl2pPr>
            <a:lvl3pPr marL="812790" indent="0">
              <a:buNone/>
              <a:defRPr sz="1600" b="1"/>
            </a:lvl3pPr>
            <a:lvl4pPr marL="1219184" indent="0">
              <a:buNone/>
              <a:defRPr sz="1422" b="1"/>
            </a:lvl4pPr>
            <a:lvl5pPr marL="1625579" indent="0">
              <a:buNone/>
              <a:defRPr sz="1422" b="1"/>
            </a:lvl5pPr>
            <a:lvl6pPr marL="2031974" indent="0">
              <a:buNone/>
              <a:defRPr sz="1422" b="1"/>
            </a:lvl6pPr>
            <a:lvl7pPr marL="2438369" indent="0">
              <a:buNone/>
              <a:defRPr sz="1422" b="1"/>
            </a:lvl7pPr>
            <a:lvl8pPr marL="2844764" indent="0">
              <a:buNone/>
              <a:defRPr sz="1422" b="1"/>
            </a:lvl8pPr>
            <a:lvl9pPr marL="3251158" indent="0">
              <a:buNone/>
              <a:defRPr sz="142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39" cy="368458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2"/>
            <a:ext cx="3887390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95" indent="0">
              <a:buNone/>
              <a:defRPr sz="1778" b="1"/>
            </a:lvl2pPr>
            <a:lvl3pPr marL="812790" indent="0">
              <a:buNone/>
              <a:defRPr sz="1600" b="1"/>
            </a:lvl3pPr>
            <a:lvl4pPr marL="1219184" indent="0">
              <a:buNone/>
              <a:defRPr sz="1422" b="1"/>
            </a:lvl4pPr>
            <a:lvl5pPr marL="1625579" indent="0">
              <a:buNone/>
              <a:defRPr sz="1422" b="1"/>
            </a:lvl5pPr>
            <a:lvl6pPr marL="2031974" indent="0">
              <a:buNone/>
              <a:defRPr sz="1422" b="1"/>
            </a:lvl6pPr>
            <a:lvl7pPr marL="2438369" indent="0">
              <a:buNone/>
              <a:defRPr sz="1422" b="1"/>
            </a:lvl7pPr>
            <a:lvl8pPr marL="2844764" indent="0">
              <a:buNone/>
              <a:defRPr sz="1422" b="1"/>
            </a:lvl8pPr>
            <a:lvl9pPr marL="3251158" indent="0">
              <a:buNone/>
              <a:defRPr sz="142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0" cy="368458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7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398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146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849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9"/>
          </a:xfrm>
        </p:spPr>
        <p:txBody>
          <a:bodyPr/>
          <a:lstStyle>
            <a:lvl1pPr marL="0" indent="0">
              <a:buNone/>
              <a:defRPr sz="1422"/>
            </a:lvl1pPr>
            <a:lvl2pPr marL="406395" indent="0">
              <a:buNone/>
              <a:defRPr sz="1244"/>
            </a:lvl2pPr>
            <a:lvl3pPr marL="812790" indent="0">
              <a:buNone/>
              <a:defRPr sz="1067"/>
            </a:lvl3pPr>
            <a:lvl4pPr marL="1219184" indent="0">
              <a:buNone/>
              <a:defRPr sz="889"/>
            </a:lvl4pPr>
            <a:lvl5pPr marL="1625579" indent="0">
              <a:buNone/>
              <a:defRPr sz="889"/>
            </a:lvl5pPr>
            <a:lvl6pPr marL="2031974" indent="0">
              <a:buNone/>
              <a:defRPr sz="889"/>
            </a:lvl6pPr>
            <a:lvl7pPr marL="2438369" indent="0">
              <a:buNone/>
              <a:defRPr sz="889"/>
            </a:lvl7pPr>
            <a:lvl8pPr marL="2844764" indent="0">
              <a:buNone/>
              <a:defRPr sz="889"/>
            </a:lvl8pPr>
            <a:lvl9pPr marL="3251158" indent="0">
              <a:buNone/>
              <a:defRPr sz="88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2010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844"/>
            </a:lvl1pPr>
            <a:lvl2pPr marL="406395" indent="0">
              <a:buNone/>
              <a:defRPr sz="2489"/>
            </a:lvl2pPr>
            <a:lvl3pPr marL="812790" indent="0">
              <a:buNone/>
              <a:defRPr sz="2133"/>
            </a:lvl3pPr>
            <a:lvl4pPr marL="1219184" indent="0">
              <a:buNone/>
              <a:defRPr sz="1778"/>
            </a:lvl4pPr>
            <a:lvl5pPr marL="1625579" indent="0">
              <a:buNone/>
              <a:defRPr sz="1778"/>
            </a:lvl5pPr>
            <a:lvl6pPr marL="2031974" indent="0">
              <a:buNone/>
              <a:defRPr sz="1778"/>
            </a:lvl6pPr>
            <a:lvl7pPr marL="2438369" indent="0">
              <a:buNone/>
              <a:defRPr sz="1778"/>
            </a:lvl7pPr>
            <a:lvl8pPr marL="2844764" indent="0">
              <a:buNone/>
              <a:defRPr sz="1778"/>
            </a:lvl8pPr>
            <a:lvl9pPr marL="3251158" indent="0">
              <a:buNone/>
              <a:defRPr sz="177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9"/>
          </a:xfrm>
        </p:spPr>
        <p:txBody>
          <a:bodyPr/>
          <a:lstStyle>
            <a:lvl1pPr marL="0" indent="0">
              <a:buNone/>
              <a:defRPr sz="1422"/>
            </a:lvl1pPr>
            <a:lvl2pPr marL="406395" indent="0">
              <a:buNone/>
              <a:defRPr sz="1244"/>
            </a:lvl2pPr>
            <a:lvl3pPr marL="812790" indent="0">
              <a:buNone/>
              <a:defRPr sz="1067"/>
            </a:lvl3pPr>
            <a:lvl4pPr marL="1219184" indent="0">
              <a:buNone/>
              <a:defRPr sz="889"/>
            </a:lvl4pPr>
            <a:lvl5pPr marL="1625579" indent="0">
              <a:buNone/>
              <a:defRPr sz="889"/>
            </a:lvl5pPr>
            <a:lvl6pPr marL="2031974" indent="0">
              <a:buNone/>
              <a:defRPr sz="889"/>
            </a:lvl6pPr>
            <a:lvl7pPr marL="2438369" indent="0">
              <a:buNone/>
              <a:defRPr sz="889"/>
            </a:lvl7pPr>
            <a:lvl8pPr marL="2844764" indent="0">
              <a:buNone/>
              <a:defRPr sz="889"/>
            </a:lvl8pPr>
            <a:lvl9pPr marL="3251158" indent="0">
              <a:buNone/>
              <a:defRPr sz="88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202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000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6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7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9001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24/07/2017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8749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24/07/2017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29163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24/07/2017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19950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24/07/2017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154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487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24/07/2017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18774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24/07/2017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95167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24/07/2017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46590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24/07/2017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33622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24/07/2017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64002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24/07/2017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15351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24/07/2017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6072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5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29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24/07/2017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3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85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07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42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28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20574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1511"/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731511"/>
              <a:t>24/07/2017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1511"/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1511"/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731511"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6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812790" rtl="0" eaLnBrk="1" latinLnBrk="0" hangingPunct="1">
        <a:lnSpc>
          <a:spcPct val="90000"/>
        </a:lnSpc>
        <a:spcBef>
          <a:spcPct val="0"/>
        </a:spcBef>
        <a:buNone/>
        <a:defRPr sz="39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197" indent="-203197" algn="l" defTabSz="81279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592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5987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382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171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566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7961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356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395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790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184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579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1974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369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764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158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8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607317" y="1802046"/>
            <a:ext cx="3353590" cy="509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1511"/>
            <a:r>
              <a:rPr lang="es-CO" sz="2709" b="1" dirty="0">
                <a:solidFill>
                  <a:prstClr val="white"/>
                </a:solidFill>
              </a:rPr>
              <a:t>ICBF Regional Cesar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677549" y="3021152"/>
            <a:ext cx="3956487" cy="1186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31511"/>
            <a:r>
              <a:rPr lang="es-CO" sz="2370" dirty="0">
                <a:solidFill>
                  <a:prstClr val="black"/>
                </a:solidFill>
              </a:rPr>
              <a:t>Invita a la Mesa Pública del Centro Zonal AGUACHICA ICBF CESAR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361213" y="4247738"/>
            <a:ext cx="6589159" cy="1134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31511"/>
            <a:r>
              <a:rPr lang="es-CO" sz="1693" b="1" dirty="0">
                <a:solidFill>
                  <a:prstClr val="black"/>
                </a:solidFill>
              </a:rPr>
              <a:t>Fecha:  </a:t>
            </a:r>
            <a:r>
              <a:rPr lang="es-CO" sz="1693" dirty="0">
                <a:solidFill>
                  <a:prstClr val="black"/>
                </a:solidFill>
              </a:rPr>
              <a:t>26 de Julio de 2017</a:t>
            </a:r>
          </a:p>
          <a:p>
            <a:pPr algn="ctr" defTabSz="731511"/>
            <a:r>
              <a:rPr lang="es-CO" sz="1693" b="1" dirty="0">
                <a:solidFill>
                  <a:prstClr val="black"/>
                </a:solidFill>
              </a:rPr>
              <a:t>Hora: </a:t>
            </a:r>
            <a:r>
              <a:rPr lang="es-CO" sz="1693" dirty="0">
                <a:solidFill>
                  <a:prstClr val="black"/>
                </a:solidFill>
              </a:rPr>
              <a:t>9:00 a.m.</a:t>
            </a:r>
          </a:p>
          <a:p>
            <a:pPr algn="ctr" defTabSz="731511"/>
            <a:r>
              <a:rPr lang="es-CO" sz="1693" b="1" dirty="0">
                <a:solidFill>
                  <a:prstClr val="black"/>
                </a:solidFill>
              </a:rPr>
              <a:t>Lugar: </a:t>
            </a:r>
            <a:r>
              <a:rPr lang="es-CO" sz="1693" dirty="0">
                <a:solidFill>
                  <a:prstClr val="black"/>
                </a:solidFill>
              </a:rPr>
              <a:t>AUDITORIO COLEGIO JOSE MEJIA URIBE </a:t>
            </a:r>
          </a:p>
          <a:p>
            <a:pPr algn="ctr" defTabSz="731511"/>
            <a:r>
              <a:rPr lang="es-CO" sz="1693" b="1" dirty="0">
                <a:solidFill>
                  <a:prstClr val="black"/>
                </a:solidFill>
              </a:rPr>
              <a:t>Dirección</a:t>
            </a:r>
            <a:r>
              <a:rPr lang="es-CO" sz="1693" dirty="0">
                <a:solidFill>
                  <a:prstClr val="black"/>
                </a:solidFill>
              </a:rPr>
              <a:t>: LA GLORIA, CESAR</a:t>
            </a:r>
          </a:p>
        </p:txBody>
      </p:sp>
    </p:spTree>
    <p:extLst>
      <p:ext uri="{BB962C8B-B14F-4D97-AF65-F5344CB8AC3E}">
        <p14:creationId xmlns:p14="http://schemas.microsoft.com/office/powerpoint/2010/main" val="393247228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5402</TotalTime>
  <Words>41</Words>
  <Application>Microsoft Office PowerPoint</Application>
  <PresentationFormat>Presentación en pantalla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</vt:i4>
      </vt:variant>
    </vt:vector>
  </HeadingPairs>
  <TitlesOfParts>
    <vt:vector size="11" baseType="lpstr">
      <vt:lpstr>MS PGothic</vt:lpstr>
      <vt:lpstr>Arial</vt:lpstr>
      <vt:lpstr>Calibri</vt:lpstr>
      <vt:lpstr>Calibri Light</vt:lpstr>
      <vt:lpstr>Diseño personalizado</vt:lpstr>
      <vt:lpstr>1_Diseño personalizado</vt:lpstr>
      <vt:lpstr>2_Diseño personalizado</vt:lpstr>
      <vt:lpstr>3_Diseño personalizado</vt:lpstr>
      <vt:lpstr>1_Tema de Office</vt:lpstr>
      <vt:lpstr>4_Diseño personalizado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Lara Delgado</dc:creator>
  <cp:lastModifiedBy>Ariadna Victoria Caicedo Valverde</cp:lastModifiedBy>
  <cp:revision>100</cp:revision>
  <cp:lastPrinted>2017-04-26T20:36:16Z</cp:lastPrinted>
  <dcterms:created xsi:type="dcterms:W3CDTF">2017-03-01T15:24:37Z</dcterms:created>
  <dcterms:modified xsi:type="dcterms:W3CDTF">2017-07-24T16:06:05Z</dcterms:modified>
</cp:coreProperties>
</file>