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86" d="100"/>
          <a:sy n="186" d="100"/>
        </p:scale>
        <p:origin x="-90" y="-342"/>
      </p:cViewPr>
      <p:guideLst>
        <p:guide orient="horz" pos="1134"/>
        <p:guide pos="17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14/06/2017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14/06/2017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14/06/2017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14/06/2017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14/06/2017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14/06/2017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14/06/2017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14/06/2017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14/06/2017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14/06/2017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14/06/2017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14/06/2017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</a:t>
            </a:r>
            <a:r>
              <a:rPr lang="es-CO" sz="1600" b="1" dirty="0" smtClean="0">
                <a:solidFill>
                  <a:schemeClr val="bg1"/>
                </a:solidFill>
              </a:rPr>
              <a:t>Meta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</a:t>
            </a:r>
            <a:r>
              <a:rPr lang="es-CO" sz="1400" dirty="0" smtClean="0"/>
              <a:t>Zona de Acacias </a:t>
            </a:r>
            <a:endParaRPr lang="es-CO" sz="1400" dirty="0" smtClean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14 de </a:t>
            </a:r>
            <a:r>
              <a:rPr lang="es-CO" sz="1000" dirty="0" smtClean="0"/>
              <a:t>Julio </a:t>
            </a:r>
            <a:r>
              <a:rPr lang="es-CO" sz="1000" dirty="0" smtClean="0"/>
              <a:t>de </a:t>
            </a:r>
            <a:r>
              <a:rPr lang="es-CO" sz="1000" dirty="0" smtClean="0"/>
              <a:t>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2:00 </a:t>
            </a:r>
            <a:r>
              <a:rPr lang="es-CO" sz="1000" dirty="0" smtClean="0"/>
              <a:t>p.m.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Hogar Infanti</a:t>
            </a:r>
            <a:r>
              <a:rPr lang="es-CO" sz="1000" dirty="0" smtClean="0"/>
              <a:t>l San Martin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</a:t>
            </a:r>
            <a:r>
              <a:rPr lang="es-CO" sz="1000" dirty="0" smtClean="0"/>
              <a:t>Barrio once de noviembre </a:t>
            </a:r>
            <a:r>
              <a:rPr lang="es-CO" sz="1000" dirty="0" err="1" smtClean="0"/>
              <a:t>Cll</a:t>
            </a:r>
            <a:r>
              <a:rPr lang="es-CO" sz="1000" smtClean="0"/>
              <a:t> 19 # 5 a 16</a:t>
            </a:r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</TotalTime>
  <Words>43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Any Julieth Moreno Velasquez</cp:lastModifiedBy>
  <cp:revision>9</cp:revision>
  <dcterms:created xsi:type="dcterms:W3CDTF">2017-03-03T15:03:39Z</dcterms:created>
  <dcterms:modified xsi:type="dcterms:W3CDTF">2017-06-14T19:30:58Z</dcterms:modified>
</cp:coreProperties>
</file>