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42" d="100"/>
          <a:sy n="142" d="100"/>
        </p:scale>
        <p:origin x="-150" y="-78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699247" y="692524"/>
            <a:ext cx="3975698" cy="2050857"/>
            <a:chOff x="783223" y="765346"/>
            <a:chExt cx="3891722" cy="1978035"/>
          </a:xfrm>
        </p:grpSpPr>
        <p:sp>
          <p:nvSpPr>
            <p:cNvPr id="6" name="CuadroTexto 5"/>
            <p:cNvSpPr txBox="1"/>
            <p:nvPr/>
          </p:nvSpPr>
          <p:spPr>
            <a:xfrm>
              <a:off x="1539944" y="765346"/>
              <a:ext cx="23782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600" b="1" dirty="0" smtClean="0">
                  <a:solidFill>
                    <a:schemeClr val="bg1"/>
                  </a:solidFill>
                </a:rPr>
                <a:t>ICBF Regional Guajira</a:t>
              </a:r>
              <a:endParaRPr lang="es-C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1460403" y="1438316"/>
              <a:ext cx="233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dirty="0" smtClean="0"/>
                <a:t>Invita a la Mesa Pública del Centro Zonal 5 Maicao</a:t>
              </a: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783223" y="2035495"/>
              <a:ext cx="38917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000" b="1" dirty="0" smtClean="0"/>
                <a:t>Fecha:  </a:t>
              </a:r>
              <a:r>
                <a:rPr lang="es-CO" sz="1000" dirty="0" smtClean="0"/>
                <a:t>29 de Agosto de 2017</a:t>
              </a:r>
            </a:p>
            <a:p>
              <a:r>
                <a:rPr lang="es-CO" sz="1000" b="1" dirty="0" smtClean="0"/>
                <a:t>Hora: </a:t>
              </a:r>
              <a:r>
                <a:rPr lang="es-CO" sz="1000" dirty="0" smtClean="0"/>
                <a:t>8:30 am.</a:t>
              </a:r>
            </a:p>
            <a:p>
              <a:r>
                <a:rPr lang="es-CO" sz="1000" b="1" dirty="0" smtClean="0"/>
                <a:t>Lugar: </a:t>
              </a:r>
              <a:r>
                <a:rPr lang="es-CO" sz="1000" dirty="0" smtClean="0"/>
                <a:t>Auditorio SENA.</a:t>
              </a:r>
            </a:p>
            <a:p>
              <a:r>
                <a:rPr lang="es-CO" sz="1000" b="1" dirty="0" smtClean="0"/>
                <a:t>Dirección</a:t>
              </a:r>
              <a:r>
                <a:rPr lang="es-CO" sz="1000" dirty="0"/>
                <a:t>: </a:t>
              </a:r>
              <a:r>
                <a:rPr lang="es-CO" sz="1000" dirty="0" smtClean="0"/>
                <a:t>Calle </a:t>
              </a:r>
              <a:r>
                <a:rPr lang="es-CO" sz="1000" dirty="0"/>
                <a:t>16 No.44-46 Salida a </a:t>
              </a:r>
              <a:r>
                <a:rPr lang="es-CO" sz="1000" dirty="0" smtClean="0"/>
                <a:t>Riohacha - </a:t>
              </a:r>
              <a:r>
                <a:rPr lang="es-CO" sz="1000" dirty="0"/>
                <a:t>Maicao</a:t>
              </a:r>
              <a:r>
                <a:rPr lang="es-CO" sz="1000" dirty="0" smtClean="0"/>
                <a:t>.</a:t>
              </a:r>
              <a:endParaRPr lang="es-CO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41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Sugeis Padilla Barrios</cp:lastModifiedBy>
  <cp:revision>10</cp:revision>
  <dcterms:created xsi:type="dcterms:W3CDTF">2017-03-03T15:03:39Z</dcterms:created>
  <dcterms:modified xsi:type="dcterms:W3CDTF">2017-08-08T14:26:50Z</dcterms:modified>
</cp:coreProperties>
</file>