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56" r:id="rId5"/>
    <p:sldMasterId id="2147483768" r:id="rId6"/>
  </p:sldMasterIdLst>
  <p:notesMasterIdLst>
    <p:notesMasterId r:id="rId8"/>
  </p:notesMasterIdLst>
  <p:handoutMasterIdLst>
    <p:handoutMasterId r:id="rId9"/>
  </p:handoutMasterIdLst>
  <p:sldIdLst>
    <p:sldId id="297" r:id="rId7"/>
  </p:sldIdLst>
  <p:sldSz cx="9144000" cy="6858000" type="screen4x3"/>
  <p:notesSz cx="9296400" cy="68818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Lara Delgado" initials="CLD" lastIdx="9" clrIdx="0">
    <p:extLst>
      <p:ext uri="{19B8F6BF-5375-455C-9EA6-DF929625EA0E}">
        <p15:presenceInfo xmlns:p15="http://schemas.microsoft.com/office/powerpoint/2012/main" userId="S-1-5-21-982434693-219372449-2593624604-187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6D6"/>
    <a:srgbClr val="EF6A20"/>
    <a:srgbClr val="123D8B"/>
    <a:srgbClr val="168C64"/>
    <a:srgbClr val="4D9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417E09-35A0-41D1-86A3-7C91C199159E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15BE87-229A-413C-A5E5-2620443BC6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89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50BBF1-A334-47C5-B0E4-36C65C824E6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11871"/>
            <a:ext cx="7437120" cy="270971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BC036C-10DF-428B-85E9-29C72BCCBB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08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4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79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2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4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4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3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67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35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86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0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31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0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37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8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15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1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7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77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76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85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2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5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61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07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4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95" indent="0" algn="ctr">
              <a:buNone/>
              <a:defRPr sz="1778"/>
            </a:lvl2pPr>
            <a:lvl3pPr marL="812790" indent="0" algn="ctr">
              <a:buNone/>
              <a:defRPr sz="1600"/>
            </a:lvl3pPr>
            <a:lvl4pPr marL="1219184" indent="0" algn="ctr">
              <a:buNone/>
              <a:defRPr sz="1422"/>
            </a:lvl4pPr>
            <a:lvl5pPr marL="1625579" indent="0" algn="ctr">
              <a:buNone/>
              <a:defRPr sz="1422"/>
            </a:lvl5pPr>
            <a:lvl6pPr marL="2031974" indent="0" algn="ctr">
              <a:buNone/>
              <a:defRPr sz="1422"/>
            </a:lvl6pPr>
            <a:lvl7pPr marL="2438369" indent="0" algn="ctr">
              <a:buNone/>
              <a:defRPr sz="1422"/>
            </a:lvl7pPr>
            <a:lvl8pPr marL="2844764" indent="0" algn="ctr">
              <a:buNone/>
              <a:defRPr sz="1422"/>
            </a:lvl8pPr>
            <a:lvl9pPr marL="3251158" indent="0" algn="ctr">
              <a:buNone/>
              <a:defRPr sz="142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94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07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18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5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97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36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76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15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5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70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39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39" cy="36845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739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0" cy="36845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9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4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4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01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95" indent="0">
              <a:buNone/>
              <a:defRPr sz="2489"/>
            </a:lvl2pPr>
            <a:lvl3pPr marL="812790" indent="0">
              <a:buNone/>
              <a:defRPr sz="2133"/>
            </a:lvl3pPr>
            <a:lvl4pPr marL="1219184" indent="0">
              <a:buNone/>
              <a:defRPr sz="1778"/>
            </a:lvl4pPr>
            <a:lvl5pPr marL="1625579" indent="0">
              <a:buNone/>
              <a:defRPr sz="1778"/>
            </a:lvl5pPr>
            <a:lvl6pPr marL="2031974" indent="0">
              <a:buNone/>
              <a:defRPr sz="1778"/>
            </a:lvl6pPr>
            <a:lvl7pPr marL="2438369" indent="0">
              <a:buNone/>
              <a:defRPr sz="1778"/>
            </a:lvl7pPr>
            <a:lvl8pPr marL="2844764" indent="0">
              <a:buNone/>
              <a:defRPr sz="1778"/>
            </a:lvl8pPr>
            <a:lvl9pPr marL="3251158" indent="0">
              <a:buNone/>
              <a:defRPr sz="177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0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0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6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00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74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916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995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5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87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877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516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659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362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400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535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07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5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2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07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8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24/08/2017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1279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97" indent="-203197" algn="l" defTabSz="81279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59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17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6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96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35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9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7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6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6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58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07317" y="1802046"/>
            <a:ext cx="3353590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r>
              <a:rPr lang="es-CO" sz="2709" b="1" dirty="0">
                <a:solidFill>
                  <a:prstClr val="white"/>
                </a:solidFill>
              </a:rPr>
              <a:t>ICBF Regional </a:t>
            </a:r>
            <a:r>
              <a:rPr lang="es-CO" sz="2709" b="1" dirty="0" smtClean="0">
                <a:solidFill>
                  <a:prstClr val="white"/>
                </a:solidFill>
              </a:rPr>
              <a:t>Guajira</a:t>
            </a:r>
            <a:endParaRPr lang="es-CO" sz="2709" b="1" dirty="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4177" y="3093888"/>
            <a:ext cx="7117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11"/>
            <a:r>
              <a:rPr lang="es-CO" sz="3200" b="1" dirty="0">
                <a:latin typeface="Arial Narrow" panose="020B0606020202030204" pitchFamily="34" charset="0"/>
              </a:rPr>
              <a:t>Invita a la Mesa Pública </a:t>
            </a:r>
            <a:r>
              <a:rPr lang="es-CO" sz="3200" b="1" dirty="0" smtClean="0">
                <a:latin typeface="Arial Narrow" panose="020B0606020202030204" pitchFamily="34" charset="0"/>
              </a:rPr>
              <a:t>de Prevención del </a:t>
            </a:r>
            <a:r>
              <a:rPr lang="es-CO" sz="3200" b="1" dirty="0">
                <a:latin typeface="Arial Narrow" panose="020B0606020202030204" pitchFamily="34" charset="0"/>
              </a:rPr>
              <a:t>Centro </a:t>
            </a:r>
            <a:r>
              <a:rPr lang="es-CO" sz="3200" b="1" dirty="0" smtClean="0">
                <a:latin typeface="Arial Narrow" panose="020B0606020202030204" pitchFamily="34" charset="0"/>
              </a:rPr>
              <a:t>Zonal N° 1 </a:t>
            </a:r>
            <a:r>
              <a:rPr lang="es-CO" sz="3200" b="1" dirty="0">
                <a:latin typeface="Arial Narrow" panose="020B0606020202030204" pitchFamily="34" charset="0"/>
              </a:rPr>
              <a:t>Riohacha</a:t>
            </a:r>
            <a:endParaRPr lang="es-CO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1213" y="4247738"/>
            <a:ext cx="658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11"/>
            <a:r>
              <a:rPr lang="es-CO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Fecha:  </a:t>
            </a:r>
            <a:r>
              <a:rPr lang="es-CO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 </a:t>
            </a:r>
            <a:r>
              <a:rPr lang="es-CO" sz="2000" dirty="0">
                <a:solidFill>
                  <a:prstClr val="black"/>
                </a:solidFill>
                <a:latin typeface="Arial Narrow" panose="020B0606020202030204" pitchFamily="34" charset="0"/>
              </a:rPr>
              <a:t>de </a:t>
            </a:r>
            <a:r>
              <a:rPr lang="es-CO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Agosto </a:t>
            </a:r>
            <a:r>
              <a:rPr lang="es-CO" sz="2000" dirty="0">
                <a:solidFill>
                  <a:prstClr val="black"/>
                </a:solidFill>
                <a:latin typeface="Arial Narrow" panose="020B0606020202030204" pitchFamily="34" charset="0"/>
              </a:rPr>
              <a:t>de 2017</a:t>
            </a:r>
          </a:p>
          <a:p>
            <a:pPr algn="ctr" defTabSz="731511"/>
            <a:r>
              <a:rPr lang="es-CO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Hora: </a:t>
            </a:r>
            <a:r>
              <a:rPr lang="es-CO" sz="2000" dirty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r>
              <a:rPr lang="es-CO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:00 </a:t>
            </a:r>
            <a:r>
              <a:rPr lang="es-CO" sz="2000" dirty="0">
                <a:solidFill>
                  <a:prstClr val="black"/>
                </a:solidFill>
                <a:latin typeface="Arial Narrow" panose="020B0606020202030204" pitchFamily="34" charset="0"/>
              </a:rPr>
              <a:t>a</a:t>
            </a:r>
            <a:r>
              <a:rPr lang="es-CO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.m</a:t>
            </a:r>
            <a:r>
              <a:rPr lang="es-CO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algn="ctr" defTabSz="731511"/>
            <a:r>
              <a:rPr lang="es-CO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Lugar: </a:t>
            </a:r>
            <a:r>
              <a:rPr lang="es-CO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Auditorio </a:t>
            </a:r>
            <a:r>
              <a:rPr lang="es-CO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ICBF Regional Guajira</a:t>
            </a:r>
            <a:endParaRPr lang="es-CO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731511"/>
            <a:r>
              <a:rPr lang="es-CO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Dirección</a:t>
            </a:r>
            <a:r>
              <a:rPr lang="es-CO" sz="20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es-CO" sz="2000" dirty="0">
                <a:latin typeface="Arial Narrow" panose="020B0606020202030204" pitchFamily="34" charset="0"/>
              </a:rPr>
              <a:t>Calle 15 Carrera 15 Barrio </a:t>
            </a:r>
            <a:r>
              <a:rPr lang="es-CO" sz="2000" dirty="0" smtClean="0">
                <a:latin typeface="Arial Narrow" panose="020B0606020202030204" pitchFamily="34" charset="0"/>
              </a:rPr>
              <a:t>Paraíso, Riohacha.</a:t>
            </a:r>
            <a:endParaRPr lang="es-CO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5211</TotalTime>
  <Words>46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</vt:i4>
      </vt:variant>
    </vt:vector>
  </HeadingPairs>
  <TitlesOfParts>
    <vt:vector size="12" baseType="lpstr">
      <vt:lpstr>MS PGothic</vt:lpstr>
      <vt:lpstr>Arial</vt:lpstr>
      <vt:lpstr>Arial Narrow</vt:lpstr>
      <vt:lpstr>Calibri</vt:lpstr>
      <vt:lpstr>Calibri Light</vt:lpstr>
      <vt:lpstr>Diseño personalizado</vt:lpstr>
      <vt:lpstr>1_Diseño personalizado</vt:lpstr>
      <vt:lpstr>2_Diseño personalizado</vt:lpstr>
      <vt:lpstr>3_Diseño personalizado</vt:lpstr>
      <vt:lpstr>1_Tema de Office</vt:lpstr>
      <vt:lpstr>4_Diseño personalizado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Lara Delgado</dc:creator>
  <cp:lastModifiedBy>Luz Karime Arends Cerchario</cp:lastModifiedBy>
  <cp:revision>100</cp:revision>
  <cp:lastPrinted>2017-08-16T21:36:38Z</cp:lastPrinted>
  <dcterms:created xsi:type="dcterms:W3CDTF">2017-03-01T15:24:37Z</dcterms:created>
  <dcterms:modified xsi:type="dcterms:W3CDTF">2017-08-24T15:33:43Z</dcterms:modified>
</cp:coreProperties>
</file>