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30/05/2017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2254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Vichada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Municipio de Cumaribo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78077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13 de junio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2:30 p. m.	</a:t>
            </a:r>
          </a:p>
          <a:p>
            <a:pPr algn="ctr"/>
            <a:endParaRPr lang="es-CO" sz="1000" dirty="0"/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Salón Parroquial	Cumaribo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26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8</cp:revision>
  <dcterms:created xsi:type="dcterms:W3CDTF">2017-03-03T15:03:39Z</dcterms:created>
  <dcterms:modified xsi:type="dcterms:W3CDTF">2017-05-30T16:20:34Z</dcterms:modified>
</cp:coreProperties>
</file>