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20/06/2017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</a:t>
            </a:r>
            <a:r>
              <a:rPr lang="es-CO" sz="1400" dirty="0" smtClean="0"/>
              <a:t>Chocontá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13 de Julio de </a:t>
            </a:r>
            <a:r>
              <a:rPr lang="es-CO" sz="1000" dirty="0" smtClean="0"/>
              <a:t>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08:00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Centro </a:t>
            </a:r>
            <a:r>
              <a:rPr lang="es-CO" sz="1000" smtClean="0"/>
              <a:t>Zonal Chocontá- Calle 6 # 5-53 Centro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34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11</cp:revision>
  <dcterms:created xsi:type="dcterms:W3CDTF">2017-03-03T15:03:39Z</dcterms:created>
  <dcterms:modified xsi:type="dcterms:W3CDTF">2017-06-20T13:58:33Z</dcterms:modified>
</cp:coreProperties>
</file>