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271588" y="839305"/>
            <a:ext cx="2900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   Centro Zonal Chiquinquirá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78694" y="1230727"/>
            <a:ext cx="3314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Invita a la Mesa Pública a desarrollarse en el Municipio de Chiquinquirá </a:t>
            </a:r>
          </a:p>
          <a:p>
            <a:pPr algn="ctr"/>
            <a:endParaRPr lang="es-CO" sz="1200" dirty="0"/>
          </a:p>
          <a:p>
            <a:pPr algn="ctr"/>
            <a:r>
              <a:rPr lang="es-CO" sz="1200" dirty="0"/>
              <a:t>TEMAS</a:t>
            </a:r>
          </a:p>
          <a:p>
            <a:pPr algn="ctr"/>
            <a:r>
              <a:rPr lang="es-CO" sz="1200" b="1" dirty="0"/>
              <a:t> Bienestarina</a:t>
            </a:r>
          </a:p>
          <a:p>
            <a:pPr algn="ctr"/>
            <a:r>
              <a:rPr lang="es-C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Prevención de Embarazos en Adolescentes </a:t>
            </a:r>
            <a:r>
              <a:rPr lang="es-CO" sz="1200" b="1" dirty="0"/>
              <a:t> </a:t>
            </a:r>
          </a:p>
          <a:p>
            <a:pPr algn="ctr"/>
            <a:endParaRPr lang="es-CO" sz="1400" dirty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85750" y="2533823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Fecha:     :     </a:t>
            </a:r>
            <a:r>
              <a:rPr lang="es-CO" sz="1000" dirty="0"/>
              <a:t>23 de Agosto de 2017</a:t>
            </a:r>
          </a:p>
          <a:p>
            <a:r>
              <a:rPr lang="es-CO" sz="1000" b="1" dirty="0"/>
              <a:t>Hora        :     </a:t>
            </a:r>
            <a:r>
              <a:rPr lang="es-CO" sz="1000" dirty="0"/>
              <a:t>8:30 am.</a:t>
            </a:r>
          </a:p>
          <a:p>
            <a:r>
              <a:rPr lang="es-CO" sz="1000" b="1" dirty="0"/>
              <a:t>Lugar       :    </a:t>
            </a:r>
            <a:r>
              <a:rPr lang="es-CO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Auditorio Ramón Arturo Quiñonez </a:t>
            </a:r>
            <a:endParaRPr lang="es-CO" sz="1000" dirty="0"/>
          </a:p>
          <a:p>
            <a:r>
              <a:rPr lang="es-CO" sz="1000" b="1" dirty="0"/>
              <a:t>Dirección</a:t>
            </a:r>
            <a:r>
              <a:rPr lang="es-CO" sz="1000" dirty="0"/>
              <a:t>:    Calle 17 No 17A- 48- Centro Administrativo Municipal-Chiquinquirá  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53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Vilma Esperanza Castro Velasquez</cp:lastModifiedBy>
  <cp:revision>16</cp:revision>
  <dcterms:created xsi:type="dcterms:W3CDTF">2017-03-03T15:03:39Z</dcterms:created>
  <dcterms:modified xsi:type="dcterms:W3CDTF">2017-08-09T22:37:49Z</dcterms:modified>
</cp:coreProperties>
</file>