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4" d="100"/>
          <a:sy n="134" d="100"/>
        </p:scale>
        <p:origin x="24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09/08/2017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271588" y="839305"/>
            <a:ext cx="29003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>
                <a:solidFill>
                  <a:schemeClr val="bg1"/>
                </a:solidFill>
              </a:rPr>
              <a:t>   Centro Zonal Chiquinquirá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978694" y="1230727"/>
            <a:ext cx="33147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/>
              <a:t>Invita a la Mesa Pública a desarrollarse en el Municipio de Chiquinquirá </a:t>
            </a:r>
          </a:p>
          <a:p>
            <a:pPr algn="ctr"/>
            <a:endParaRPr lang="es-CO" sz="1200" dirty="0"/>
          </a:p>
          <a:p>
            <a:pPr algn="ctr"/>
            <a:r>
              <a:rPr lang="es-CO" sz="1200" dirty="0"/>
              <a:t>TEMAS</a:t>
            </a:r>
          </a:p>
          <a:p>
            <a:pPr algn="ctr"/>
            <a:r>
              <a:rPr lang="es-CO" sz="1200" b="1" dirty="0"/>
              <a:t> Bienestarina</a:t>
            </a:r>
          </a:p>
          <a:p>
            <a:pPr algn="ctr"/>
            <a:r>
              <a:rPr lang="es-CO" sz="1200" b="1" dirty="0">
                <a:ea typeface="Calibri" panose="020F0502020204030204" pitchFamily="34" charset="0"/>
                <a:cs typeface="Times New Roman" panose="02020603050405020304" pitchFamily="18" charset="0"/>
              </a:rPr>
              <a:t>Prevención de Embarazos en Adolescentes </a:t>
            </a:r>
            <a:r>
              <a:rPr lang="es-CO" sz="1200" b="1" dirty="0"/>
              <a:t> </a:t>
            </a:r>
          </a:p>
          <a:p>
            <a:pPr algn="ctr"/>
            <a:endParaRPr lang="es-CO" sz="1400" dirty="0"/>
          </a:p>
          <a:p>
            <a:pPr algn="ctr"/>
            <a:endParaRPr lang="es-CO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285750" y="2533823"/>
            <a:ext cx="434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000" b="1" dirty="0"/>
              <a:t>Fecha:     :     </a:t>
            </a:r>
            <a:r>
              <a:rPr lang="es-CO" sz="1000" dirty="0"/>
              <a:t>23 de Agosto de 2017</a:t>
            </a:r>
          </a:p>
          <a:p>
            <a:r>
              <a:rPr lang="es-CO" sz="1000" b="1" dirty="0"/>
              <a:t>Hora        :     </a:t>
            </a:r>
            <a:r>
              <a:rPr lang="es-CO" sz="1000" dirty="0"/>
              <a:t>8:30 am.</a:t>
            </a:r>
          </a:p>
          <a:p>
            <a:r>
              <a:rPr lang="es-CO" sz="1000" b="1" dirty="0"/>
              <a:t>Lugar       :    </a:t>
            </a:r>
            <a:r>
              <a:rPr lang="es-CO" sz="1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Auditorio Ramón Arturo Quiñonez </a:t>
            </a:r>
            <a:endParaRPr lang="es-CO" sz="1000" dirty="0"/>
          </a:p>
          <a:p>
            <a:r>
              <a:rPr lang="es-CO" sz="1000" b="1" dirty="0"/>
              <a:t>Dirección</a:t>
            </a:r>
            <a:r>
              <a:rPr lang="es-CO" sz="1000" dirty="0"/>
              <a:t>:    Calle 17 No 17A- 48- Centro Administrativo Municipal-Chiquinquirá  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148</TotalTime>
  <Words>53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Vilma Esperanza Castro Velasquez</cp:lastModifiedBy>
  <cp:revision>16</cp:revision>
  <dcterms:created xsi:type="dcterms:W3CDTF">2017-03-03T15:03:39Z</dcterms:created>
  <dcterms:modified xsi:type="dcterms:W3CDTF">2017-08-09T22:37:49Z</dcterms:modified>
</cp:coreProperties>
</file>