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1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24/08/2017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24/08/2017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2334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Córdoba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Cereté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30 de agosto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2:00 p.m.</a:t>
            </a:r>
          </a:p>
          <a:p>
            <a:pPr algn="ctr"/>
            <a:r>
              <a:rPr lang="es-CO" sz="1000" b="1" dirty="0"/>
              <a:t>Lugar: Biblioteca del Municipio de Cotorra </a:t>
            </a:r>
            <a:endParaRPr lang="es-CO" sz="1000" dirty="0"/>
          </a:p>
          <a:p>
            <a:pPr algn="ctr"/>
            <a:r>
              <a:rPr lang="es-CO" sz="1000" b="1" dirty="0"/>
              <a:t>Tema</a:t>
            </a:r>
            <a:r>
              <a:rPr lang="es-CO" sz="1000" dirty="0"/>
              <a:t>: Violencia Sexual 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35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Luis Angel Mora Fuentes</cp:lastModifiedBy>
  <cp:revision>8</cp:revision>
  <dcterms:created xsi:type="dcterms:W3CDTF">2017-03-03T15:03:39Z</dcterms:created>
  <dcterms:modified xsi:type="dcterms:W3CDTF">2017-08-24T15:01:18Z</dcterms:modified>
</cp:coreProperties>
</file>