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14215" y="747865"/>
            <a:ext cx="3026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Cundinamarca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343123" y="1565054"/>
            <a:ext cx="2813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Cáqueza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97529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Jueves </a:t>
            </a:r>
            <a:r>
              <a:rPr lang="es-CO" dirty="0"/>
              <a:t>12 de mayo  de 2017 </a:t>
            </a:r>
            <a:endParaRPr lang="es-CO" sz="1000" dirty="0"/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10:00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Choachí </a:t>
            </a:r>
            <a:endParaRPr lang="es-CO" sz="1000" dirty="0"/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sz="1000" dirty="0"/>
              <a:t>Salón San isidro, parroquia calle 4 con carrera 4	3004397697 12/05/2017</a:t>
            </a:r>
            <a:r>
              <a:rPr lang="es-CO" sz="1000" b="1" dirty="0">
                <a:solidFill>
                  <a:srgbClr val="FF0000"/>
                </a:solidFill>
              </a:rPr>
              <a:t>	</a:t>
            </a:r>
            <a:endParaRPr lang="es-CO" sz="1000" b="1" dirty="0">
              <a:solidFill>
                <a:srgbClr val="FF0000"/>
              </a:solidFill>
            </a:endParaRPr>
          </a:p>
        </p:txBody>
      </p:sp>
      <p:sp>
        <p:nvSpPr>
          <p:cNvPr id="3" name="AutoShape 2"/>
          <p:cNvSpPr>
            <a:spLocks noChangeAspect="1" noChangeArrowheads="1"/>
          </p:cNvSpPr>
          <p:nvPr/>
        </p:nvSpPr>
        <p:spPr bwMode="auto">
          <a:xfrm>
            <a:off x="77788" y="-1746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40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12</cp:revision>
  <dcterms:created xsi:type="dcterms:W3CDTF">2017-03-03T15:03:39Z</dcterms:created>
  <dcterms:modified xsi:type="dcterms:W3CDTF">2017-05-09T21:35:18Z</dcterms:modified>
</cp:coreProperties>
</file>