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1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85640" y="656425"/>
            <a:ext cx="2694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</a:t>
            </a:r>
          </a:p>
          <a:p>
            <a:r>
              <a:rPr lang="es-CO" sz="1600" b="1" dirty="0">
                <a:solidFill>
                  <a:schemeClr val="bg1"/>
                </a:solidFill>
              </a:rPr>
              <a:t>Regional Quindío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Armenia Sur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</a:t>
            </a:r>
            <a:r>
              <a:rPr lang="es-CO" dirty="0"/>
              <a:t>25 de agosto de 2017</a:t>
            </a:r>
          </a:p>
          <a:p>
            <a:pPr algn="ctr"/>
            <a:r>
              <a:rPr lang="es-CO" sz="1000" b="1" dirty="0"/>
              <a:t>Hora: 2pm </a:t>
            </a:r>
          </a:p>
          <a:p>
            <a:pPr algn="ctr"/>
            <a:r>
              <a:rPr lang="es-CO" sz="1000" b="1" dirty="0"/>
              <a:t>Lugar:</a:t>
            </a:r>
            <a:r>
              <a:rPr lang="es-CO" sz="1000" dirty="0"/>
              <a:t> Museo La Tebaida Quindío</a:t>
            </a:r>
            <a:endParaRPr lang="es-CO" sz="1000" dirty="0"/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</a:t>
            </a:r>
            <a:r>
              <a:rPr lang="es-CO" sz="1000" dirty="0"/>
              <a:t>Carrera 10 con calle 8 esquina.  Municipio de La Tebaida Quindío.</a:t>
            </a:r>
          </a:p>
          <a:p>
            <a:pPr algn="ctr"/>
            <a:endParaRPr lang="es-CO" sz="1050" dirty="0"/>
          </a:p>
          <a:p>
            <a:pPr algn="ctr"/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38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Luis Angel Mora Fuentes</cp:lastModifiedBy>
  <cp:revision>9</cp:revision>
  <dcterms:created xsi:type="dcterms:W3CDTF">2017-03-03T15:03:39Z</dcterms:created>
  <dcterms:modified xsi:type="dcterms:W3CDTF">2017-08-18T20:05:03Z</dcterms:modified>
</cp:coreProperties>
</file>