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09" d="100"/>
          <a:sy n="209" d="100"/>
        </p:scale>
        <p:origin x="123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30/06/2017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</a:t>
            </a:r>
            <a:r>
              <a:rPr lang="es-CO" sz="1600" b="1" dirty="0" smtClean="0">
                <a:solidFill>
                  <a:schemeClr val="bg1"/>
                </a:solidFill>
              </a:rPr>
              <a:t>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/>
              <a:t>INSTITUCCION EDUCATIVA SANTA CLARA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19 N° 21-59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238865" y="1978905"/>
            <a:ext cx="3156154" cy="223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RECTOR INSTITUCION EDUCATIVA TECNICA AGROPECUATIA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21-59</a:t>
            </a:r>
          </a:p>
          <a:p>
            <a:pPr algn="ctr"/>
            <a:r>
              <a:rPr lang="es-CO" sz="1000" dirty="0" smtClean="0"/>
              <a:t>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ASOAFRO</a:t>
            </a:r>
          </a:p>
        </p:txBody>
      </p:sp>
    </p:spTree>
    <p:extLst>
      <p:ext uri="{BB962C8B-B14F-4D97-AF65-F5344CB8AC3E}">
        <p14:creationId xmlns:p14="http://schemas.microsoft.com/office/powerpoint/2010/main" val="20960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21-59</a:t>
            </a:r>
          </a:p>
          <a:p>
            <a:pPr algn="ctr"/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FUNPALITO</a:t>
            </a:r>
          </a:p>
        </p:txBody>
      </p:sp>
    </p:spTree>
    <p:extLst>
      <p:ext uri="{BB962C8B-B14F-4D97-AF65-F5344CB8AC3E}">
        <p14:creationId xmlns:p14="http://schemas.microsoft.com/office/powerpoint/2010/main" val="1871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21-59</a:t>
            </a:r>
          </a:p>
          <a:p>
            <a:pPr algn="ctr"/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ASADEVSA</a:t>
            </a:r>
          </a:p>
        </p:txBody>
      </p:sp>
    </p:spTree>
    <p:extLst>
      <p:ext uri="{BB962C8B-B14F-4D97-AF65-F5344CB8AC3E}">
        <p14:creationId xmlns:p14="http://schemas.microsoft.com/office/powerpoint/2010/main" val="185522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SALON DE AUDIOVISUALES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/>
              <a:t>: INSTITUCCION EDUCATIVA SANTA CLARA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CONSEJO COMUNITARIO NUEVO HORIZONTE</a:t>
            </a:r>
          </a:p>
        </p:txBody>
      </p:sp>
    </p:spTree>
    <p:extLst>
      <p:ext uri="{BB962C8B-B14F-4D97-AF65-F5344CB8AC3E}">
        <p14:creationId xmlns:p14="http://schemas.microsoft.com/office/powerpoint/2010/main" val="301096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SALON DE AUDIOVISUALES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/>
              <a:t>: INSTITUCCION EDUCATIVA SANTA CLARA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/>
              <a:t>OMAR FAGUA QUESSEP </a:t>
            </a:r>
            <a:r>
              <a:rPr lang="es-ES" sz="1050" b="1" dirty="0" smtClean="0"/>
              <a:t>- </a:t>
            </a:r>
            <a:r>
              <a:rPr lang="es-ES" sz="1050" b="1" dirty="0"/>
              <a:t>PRESIDENTE CABILDOS INDIGENAS DE SAN ONOFRE</a:t>
            </a:r>
          </a:p>
        </p:txBody>
      </p:sp>
    </p:spTree>
    <p:extLst>
      <p:ext uri="{BB962C8B-B14F-4D97-AF65-F5344CB8AC3E}">
        <p14:creationId xmlns:p14="http://schemas.microsoft.com/office/powerpoint/2010/main" val="238593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SALON DE AUDIOVISUALES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/>
              <a:t>: INSTITUCCION EDUCATIVA SANTA CLARA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MAIDE BALSEIRO LÓPEZ – ALCALDESA MUNICIPAL 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56749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21-59</a:t>
            </a:r>
          </a:p>
          <a:p>
            <a:pPr algn="ctr"/>
            <a:r>
              <a:rPr lang="es-CO" sz="1000" dirty="0" smtClean="0"/>
              <a:t>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MARIA ALICIA REVOLLO - SECRETARIA </a:t>
            </a:r>
            <a:r>
              <a:rPr lang="es-ES" sz="1050" b="1" dirty="0" smtClean="0"/>
              <a:t>DE ASUNTOS SOCIALES 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106336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21-59</a:t>
            </a:r>
          </a:p>
          <a:p>
            <a:pPr algn="ctr"/>
            <a:r>
              <a:rPr lang="es-CO" sz="1000" dirty="0" smtClean="0"/>
              <a:t>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JULIO LÓPEZ - SECRETARIO </a:t>
            </a:r>
            <a:r>
              <a:rPr lang="es-ES" sz="1050" b="1" dirty="0" smtClean="0"/>
              <a:t>DE CULTURA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16146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21-59</a:t>
            </a:r>
          </a:p>
          <a:p>
            <a:pPr algn="ctr"/>
            <a:r>
              <a:rPr lang="es-CO" sz="1000" dirty="0" smtClean="0"/>
              <a:t>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RICHARD REVOLLO - SECRETARIO </a:t>
            </a:r>
            <a:r>
              <a:rPr lang="es-ES" sz="1050" b="1" dirty="0" smtClean="0"/>
              <a:t>DE SALUD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155355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JUAN CARLOS HERAZO - SECRETARIO </a:t>
            </a:r>
            <a:r>
              <a:rPr lang="es-ES" sz="1050" b="1" dirty="0" smtClean="0"/>
              <a:t>DEL INTERIOR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394672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11930" y="822296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INSTITUCCION EDUCATIVA SANTA CLARA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19 N° 21-59</a:t>
            </a:r>
          </a:p>
          <a:p>
            <a:pPr algn="ctr"/>
            <a:r>
              <a:rPr lang="es-CO" sz="1000" dirty="0" smtClean="0"/>
              <a:t>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238865" y="1978905"/>
            <a:ext cx="3156154" cy="223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DAVID CURE -SECRETARIO ADMINISTRATIVO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6254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21-59</a:t>
            </a:r>
          </a:p>
          <a:p>
            <a:pPr algn="ctr"/>
            <a:r>
              <a:rPr lang="es-CO" sz="1000" dirty="0" smtClean="0"/>
              <a:t>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ALVARO OLMOS - SECRETARIO </a:t>
            </a:r>
            <a:r>
              <a:rPr lang="es-ES" sz="1050" b="1" dirty="0" smtClean="0"/>
              <a:t>DE PLANEACION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16138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FRANCISCO SILGADO - COMISARIO </a:t>
            </a:r>
            <a:r>
              <a:rPr lang="es-ES" sz="1050" b="1" dirty="0" smtClean="0"/>
              <a:t>DE FAMILIA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23102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AMPARO ORTEGA - ENLACE FAMILIAS EN ACCION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239119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21-59</a:t>
            </a:r>
          </a:p>
          <a:p>
            <a:pPr algn="ctr"/>
            <a:r>
              <a:rPr lang="es-CO" sz="1000" dirty="0" smtClean="0"/>
              <a:t>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REED DE VEEDURIAS MUNICIPALES 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38163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21-59</a:t>
            </a:r>
          </a:p>
          <a:p>
            <a:pPr algn="ctr"/>
            <a:r>
              <a:rPr lang="es-CO" sz="1000" dirty="0" smtClean="0"/>
              <a:t>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ALEICI BALSEIRO GERENTE DE LA E.S.E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126504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21-59</a:t>
            </a:r>
          </a:p>
          <a:p>
            <a:pPr algn="ctr"/>
            <a:r>
              <a:rPr lang="es-CO" sz="1000" dirty="0" smtClean="0"/>
              <a:t>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RAMIRO </a:t>
            </a:r>
            <a:r>
              <a:rPr lang="es-ES" sz="1050" b="1" dirty="0" smtClean="0"/>
              <a:t>MUÑOZ -  </a:t>
            </a:r>
            <a:r>
              <a:rPr lang="es-ES" sz="1050" b="1" dirty="0" smtClean="0"/>
              <a:t>RED VEEDURIA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62225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40888" y="1996230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DORIS </a:t>
            </a:r>
            <a:r>
              <a:rPr lang="es-ES" sz="1050" b="1" dirty="0" smtClean="0"/>
              <a:t>BLANCO -  </a:t>
            </a:r>
            <a:r>
              <a:rPr lang="es-ES" sz="1050" b="1" dirty="0" smtClean="0"/>
              <a:t>IE SANTA CLARA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409667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40888" y="1996230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JAIRO </a:t>
            </a:r>
            <a:r>
              <a:rPr lang="es-ES" sz="1050" b="1" dirty="0" smtClean="0"/>
              <a:t>BLANCO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10603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40888" y="1996230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MANUEL ECHEVERRI </a:t>
            </a:r>
            <a:r>
              <a:rPr lang="es-ES" sz="1050" b="1" dirty="0" smtClean="0"/>
              <a:t>- IPS </a:t>
            </a:r>
            <a:r>
              <a:rPr lang="es-ES" sz="1050" b="1" dirty="0" smtClean="0"/>
              <a:t>GUACARI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838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40888" y="1996230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CENILA DURAN DIAZ - JUNTA DE ACCIÓN COMUNAL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36347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INSTITUCCION EDUCATIVA SANTA CLARA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19 N° 21-59</a:t>
            </a:r>
          </a:p>
          <a:p>
            <a:pPr algn="ctr"/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803966" y="1978905"/>
            <a:ext cx="3891722" cy="223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ASOCIACION DE PADRES DE FAMILIA HCB DEL CORREGIMIENTO DE BERRUGAS</a:t>
            </a:r>
          </a:p>
        </p:txBody>
      </p:sp>
    </p:spTree>
    <p:extLst>
      <p:ext uri="{BB962C8B-B14F-4D97-AF65-F5344CB8AC3E}">
        <p14:creationId xmlns:p14="http://schemas.microsoft.com/office/powerpoint/2010/main" val="13098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40888" y="1996230"/>
            <a:ext cx="44687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 smtClean="0"/>
              <a:t>OBER CASTRO – SECRETARIO DE EDUCACIÓN</a:t>
            </a:r>
            <a:endParaRPr lang="es-ES" sz="1050" b="1" dirty="0"/>
          </a:p>
        </p:txBody>
      </p:sp>
    </p:spTree>
    <p:extLst>
      <p:ext uri="{BB962C8B-B14F-4D97-AF65-F5344CB8AC3E}">
        <p14:creationId xmlns:p14="http://schemas.microsoft.com/office/powerpoint/2010/main" val="758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609135" y="822296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INSTITUCCION EDUCATIVA SANTA CLARA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19 N° 21-59</a:t>
            </a:r>
          </a:p>
          <a:p>
            <a:pPr algn="ctr"/>
            <a:r>
              <a:rPr lang="es-CO" sz="1000" dirty="0" smtClean="0"/>
              <a:t>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803966" y="1978905"/>
            <a:ext cx="3591053" cy="223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ASOCIACION DE PADRES DE FAMILIA DE LOS HCB BARRIO PALO ALTO</a:t>
            </a:r>
          </a:p>
        </p:txBody>
      </p:sp>
    </p:spTree>
    <p:extLst>
      <p:ext uri="{BB962C8B-B14F-4D97-AF65-F5344CB8AC3E}">
        <p14:creationId xmlns:p14="http://schemas.microsoft.com/office/powerpoint/2010/main" val="25641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03966" y="1978905"/>
            <a:ext cx="3591053" cy="223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ASOCIACION DE PADRES DE FAMILIA LA BALSA LA FLORES</a:t>
            </a:r>
          </a:p>
        </p:txBody>
      </p:sp>
    </p:spTree>
    <p:extLst>
      <p:ext uri="{BB962C8B-B14F-4D97-AF65-F5344CB8AC3E}">
        <p14:creationId xmlns:p14="http://schemas.microsoft.com/office/powerpoint/2010/main" val="107793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35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ASOCIACION DE PADRES DE FAMILIA DE LOS HOGARES CORREGIMIENTO  PALO </a:t>
            </a:r>
            <a:r>
              <a:rPr lang="es-ES" b="1" dirty="0" smtClean="0"/>
              <a:t>ALTO          </a:t>
            </a:r>
          </a:p>
          <a:p>
            <a:pPr algn="ctr"/>
            <a:r>
              <a:rPr lang="es-ES" b="1" dirty="0" smtClean="0"/>
              <a:t> </a:t>
            </a:r>
            <a:r>
              <a:rPr lang="es-ES" b="1" dirty="0"/>
              <a:t>SAN ONOFRE</a:t>
            </a:r>
          </a:p>
        </p:txBody>
      </p:sp>
    </p:spTree>
    <p:extLst>
      <p:ext uri="{BB962C8B-B14F-4D97-AF65-F5344CB8AC3E}">
        <p14:creationId xmlns:p14="http://schemas.microsoft.com/office/powerpoint/2010/main" val="198824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Lugar: </a:t>
            </a:r>
            <a:r>
              <a:rPr lang="es-CO" sz="1000" dirty="0">
                <a:solidFill>
                  <a:prstClr val="black"/>
                </a:solidFill>
              </a:rPr>
              <a:t>INSTITUCCION EDUCATIVA SANTA CLARA </a:t>
            </a:r>
          </a:p>
          <a:p>
            <a:pPr lvl="0" algn="ctr"/>
            <a:r>
              <a:rPr lang="es-CO" sz="1000" b="1" dirty="0">
                <a:solidFill>
                  <a:prstClr val="black"/>
                </a:solidFill>
              </a:rPr>
              <a:t>Dirección</a:t>
            </a:r>
            <a:r>
              <a:rPr lang="es-CO" sz="1000" dirty="0">
                <a:solidFill>
                  <a:prstClr val="black"/>
                </a:solidFill>
              </a:rPr>
              <a:t>: Carrera 19 N° </a:t>
            </a:r>
            <a:r>
              <a:rPr lang="es-CO" sz="1000" dirty="0" smtClean="0">
                <a:solidFill>
                  <a:prstClr val="black"/>
                </a:solidFill>
              </a:rPr>
              <a:t>21-59</a:t>
            </a:r>
            <a:endParaRPr lang="es-CO" sz="1000" dirty="0">
              <a:solidFill>
                <a:prstClr val="black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23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FUNDACION INFANTIL SEMILLERO DE ESPERANZA-FUNINSEDES</a:t>
            </a:r>
          </a:p>
        </p:txBody>
      </p:sp>
    </p:spTree>
    <p:extLst>
      <p:ext uri="{BB962C8B-B14F-4D97-AF65-F5344CB8AC3E}">
        <p14:creationId xmlns:p14="http://schemas.microsoft.com/office/powerpoint/2010/main" val="162400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INSTITUCCION EDUCATIVA SANTA CLARA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19 N° 21-59</a:t>
            </a:r>
          </a:p>
          <a:p>
            <a:pPr algn="ctr"/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23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FUNDACION POR EL TEJIDO SOCIAL DEL CARIBE -FUNDESOSAN</a:t>
            </a:r>
          </a:p>
        </p:txBody>
      </p:sp>
    </p:spTree>
    <p:extLst>
      <p:ext uri="{BB962C8B-B14F-4D97-AF65-F5344CB8AC3E}">
        <p14:creationId xmlns:p14="http://schemas.microsoft.com/office/powerpoint/2010/main" val="40373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428405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Norte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398728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05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9:00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INSTITUCCION EDUCATIVA SANTA CLARA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19 N° 21-59</a:t>
            </a:r>
          </a:p>
          <a:p>
            <a:pPr algn="ctr"/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95922" y="1951625"/>
            <a:ext cx="4468761" cy="223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FUNDACION </a:t>
            </a:r>
            <a:r>
              <a:rPr lang="es-ES" b="1" dirty="0" smtClean="0"/>
              <a:t>AMIGOS DE CORAZON FAUDECO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7884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1293</Words>
  <Application>Microsoft Office PowerPoint</Application>
  <PresentationFormat>Personalizado</PresentationFormat>
  <Paragraphs>221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Noris Stella Cervera Espitia</cp:lastModifiedBy>
  <cp:revision>15</cp:revision>
  <dcterms:created xsi:type="dcterms:W3CDTF">2017-03-03T15:03:39Z</dcterms:created>
  <dcterms:modified xsi:type="dcterms:W3CDTF">2017-06-30T23:02:50Z</dcterms:modified>
</cp:coreProperties>
</file>