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16" d="100"/>
          <a:sy n="216" d="100"/>
        </p:scale>
        <p:origin x="123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01/06/2017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5" y="839305"/>
            <a:ext cx="24136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</a:t>
            </a:r>
            <a:r>
              <a:rPr lang="es-CO" sz="1600" b="1" dirty="0" smtClean="0">
                <a:solidFill>
                  <a:schemeClr val="bg1"/>
                </a:solidFill>
              </a:rPr>
              <a:t>Santander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Vélez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23 de Junio de 2017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3:00 p.m.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Salón parroquial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Iglesia Nuestra Sra. de las Nieves, entra por la calle 10 parqueadero casa </a:t>
            </a:r>
            <a:r>
              <a:rPr lang="es-CO" sz="1000" dirty="0" err="1"/>
              <a:t>cural</a:t>
            </a:r>
            <a:r>
              <a:rPr lang="es-CO" sz="1000" dirty="0"/>
              <a:t>, Barrio Centro – </a:t>
            </a:r>
            <a:r>
              <a:rPr lang="es-CO" sz="1000"/>
              <a:t>Vélez - Santander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53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Hugo Eduardo Guerrero Bayona</cp:lastModifiedBy>
  <cp:revision>11</cp:revision>
  <dcterms:created xsi:type="dcterms:W3CDTF">2017-03-03T15:03:39Z</dcterms:created>
  <dcterms:modified xsi:type="dcterms:W3CDTF">2017-06-01T17:11:40Z</dcterms:modified>
</cp:coreProperties>
</file>