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16" d="100"/>
          <a:sy n="216" d="100"/>
        </p:scale>
        <p:origin x="123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20/04/2017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20/04/2017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20/04/2017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20/04/2017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20/04/2017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20/04/2017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20/04/2017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20/04/2017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20/04/2017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20/04/2017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20/04/2017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20/04/2017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Bogotá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</a:t>
            </a:r>
            <a:r>
              <a:rPr lang="es-CO" sz="1400" dirty="0" smtClean="0"/>
              <a:t>Zonal Usaquén</a:t>
            </a:r>
            <a:endParaRPr lang="es-CO" sz="1400" dirty="0" smtClean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25</a:t>
            </a:r>
            <a:r>
              <a:rPr lang="es-CO" sz="1000" dirty="0" smtClean="0"/>
              <a:t> </a:t>
            </a:r>
            <a:r>
              <a:rPr lang="es-CO" sz="1000" dirty="0" smtClean="0"/>
              <a:t>de </a:t>
            </a:r>
            <a:r>
              <a:rPr lang="es-CO" sz="1000" dirty="0" smtClean="0"/>
              <a:t>Abril</a:t>
            </a:r>
            <a:r>
              <a:rPr lang="es-CO" sz="1000" dirty="0" smtClean="0"/>
              <a:t> </a:t>
            </a:r>
            <a:r>
              <a:rPr lang="es-CO" sz="1000" dirty="0" smtClean="0"/>
              <a:t>de 2017</a:t>
            </a:r>
          </a:p>
          <a:p>
            <a:pPr algn="ctr"/>
            <a:r>
              <a:rPr lang="es-CO" sz="1000" b="1" dirty="0" smtClean="0"/>
              <a:t>Hora</a:t>
            </a:r>
            <a:r>
              <a:rPr lang="es-CO" sz="1000" b="1" smtClean="0"/>
              <a:t>: </a:t>
            </a:r>
            <a:r>
              <a:rPr lang="es-CO" sz="1000" smtClean="0"/>
              <a:t>8:00 </a:t>
            </a:r>
            <a:r>
              <a:rPr lang="es-CO" sz="1000" dirty="0"/>
              <a:t>a</a:t>
            </a:r>
            <a:r>
              <a:rPr lang="es-CO" sz="1000" dirty="0" smtClean="0"/>
              <a:t>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Teatro Torreón Docente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</a:t>
            </a:r>
            <a:r>
              <a:rPr lang="es-CO" sz="1000" dirty="0"/>
              <a:t>Cl. 163a #</a:t>
            </a:r>
            <a:r>
              <a:rPr lang="es-CO" sz="1000" dirty="0" smtClean="0"/>
              <a:t>13B-60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36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Rosalba Monroy Rincon</cp:lastModifiedBy>
  <cp:revision>9</cp:revision>
  <dcterms:created xsi:type="dcterms:W3CDTF">2017-03-03T15:03:39Z</dcterms:created>
  <dcterms:modified xsi:type="dcterms:W3CDTF">2017-04-20T20:04:55Z</dcterms:modified>
</cp:coreProperties>
</file>