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10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23/08/2017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Boyacá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Sogamoso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25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8</a:t>
            </a:r>
            <a:r>
              <a:rPr lang="es-CO" sz="1000" dirty="0" smtClean="0"/>
              <a:t>:00 </a:t>
            </a:r>
            <a:r>
              <a:rPr lang="es-CO" sz="1000" dirty="0" smtClean="0"/>
              <a:t>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Auditorio Secretaría de Educación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Biblioteca Municipal; Carrera 11 con Calle 18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40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Diego Alejandro Barrera Granados</cp:lastModifiedBy>
  <cp:revision>13</cp:revision>
  <dcterms:created xsi:type="dcterms:W3CDTF">2017-03-03T15:03:39Z</dcterms:created>
  <dcterms:modified xsi:type="dcterms:W3CDTF">2017-08-23T15:11:33Z</dcterms:modified>
</cp:coreProperties>
</file>