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298655" y="616915"/>
            <a:ext cx="264100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EL ICBF Regional Caldas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</a:rPr>
              <a:t>Centro Zonal Manizales Uno y Grupo de Asistencia Técnica</a:t>
            </a:r>
          </a:p>
          <a:p>
            <a:pPr algn="ctr"/>
            <a:r>
              <a:rPr lang="es-CO" sz="1100" b="1" dirty="0"/>
              <a:t> </a:t>
            </a:r>
            <a:endParaRPr lang="es-CO" sz="11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6367" y="1376979"/>
            <a:ext cx="4491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Se complacen en invitarlo (a)  a la </a:t>
            </a:r>
            <a:r>
              <a:rPr lang="es-CO" sz="1400" b="1" dirty="0"/>
              <a:t>Mesa Pública</a:t>
            </a:r>
            <a:r>
              <a:rPr lang="es-CO" sz="1400" dirty="0"/>
              <a:t> de los programas misionales del ICBF  de promoción,  prevención que se atienden en el Municipio de Neira.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28 de Julio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2:00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Centro Cultural y de Servicios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 Cra. 9 Calle 9 Esquina </a:t>
            </a:r>
          </a:p>
          <a:p>
            <a:pPr algn="ctr"/>
            <a:r>
              <a:rPr lang="es-CO" sz="1000" dirty="0"/>
              <a:t>“S</a:t>
            </a:r>
            <a:r>
              <a:rPr lang="es-CO" sz="1000" b="1" dirty="0"/>
              <a:t>u asistencia  y participación  es muy importante para mejorar nuestros servicios”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84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Milena Cadavid Ariza</cp:lastModifiedBy>
  <cp:revision>21</cp:revision>
  <dcterms:created xsi:type="dcterms:W3CDTF">2017-03-03T15:03:39Z</dcterms:created>
  <dcterms:modified xsi:type="dcterms:W3CDTF">2017-07-06T15:18:26Z</dcterms:modified>
</cp:coreProperties>
</file>