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Lst>
  <p:handoutMasterIdLst>
    <p:handoutMasterId r:id="rId51"/>
  </p:handoutMasterIdLst>
  <p:sldIdLst>
    <p:sldId id="256" r:id="rId6"/>
    <p:sldId id="320" r:id="rId7"/>
    <p:sldId id="257" r:id="rId8"/>
    <p:sldId id="339" r:id="rId9"/>
    <p:sldId id="338" r:id="rId10"/>
    <p:sldId id="340" r:id="rId11"/>
    <p:sldId id="341" r:id="rId12"/>
    <p:sldId id="261" r:id="rId13"/>
    <p:sldId id="259" r:id="rId14"/>
    <p:sldId id="262" r:id="rId15"/>
    <p:sldId id="272" r:id="rId16"/>
    <p:sldId id="273" r:id="rId17"/>
    <p:sldId id="274" r:id="rId18"/>
    <p:sldId id="275" r:id="rId19"/>
    <p:sldId id="263" r:id="rId20"/>
    <p:sldId id="276" r:id="rId21"/>
    <p:sldId id="277" r:id="rId22"/>
    <p:sldId id="293" r:id="rId23"/>
    <p:sldId id="266" r:id="rId24"/>
    <p:sldId id="321" r:id="rId25"/>
    <p:sldId id="322" r:id="rId26"/>
    <p:sldId id="324" r:id="rId27"/>
    <p:sldId id="325" r:id="rId28"/>
    <p:sldId id="326" r:id="rId29"/>
    <p:sldId id="327" r:id="rId30"/>
    <p:sldId id="328" r:id="rId31"/>
    <p:sldId id="329" r:id="rId32"/>
    <p:sldId id="330" r:id="rId33"/>
    <p:sldId id="331" r:id="rId34"/>
    <p:sldId id="332" r:id="rId35"/>
    <p:sldId id="333" r:id="rId36"/>
    <p:sldId id="334" r:id="rId37"/>
    <p:sldId id="335" r:id="rId38"/>
    <p:sldId id="336" r:id="rId39"/>
    <p:sldId id="342" r:id="rId40"/>
    <p:sldId id="343" r:id="rId41"/>
    <p:sldId id="344" r:id="rId42"/>
    <p:sldId id="345" r:id="rId43"/>
    <p:sldId id="346" r:id="rId44"/>
    <p:sldId id="347" r:id="rId45"/>
    <p:sldId id="348" r:id="rId46"/>
    <p:sldId id="349" r:id="rId47"/>
    <p:sldId id="350" r:id="rId48"/>
    <p:sldId id="351" r:id="rId49"/>
    <p:sldId id="352" r:id="rId50"/>
  </p:sldIdLst>
  <p:sldSz cx="9144000" cy="6858000" type="screen4x3"/>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00" autoAdjust="0"/>
    <p:restoredTop sz="94660"/>
  </p:normalViewPr>
  <p:slideViewPr>
    <p:cSldViewPr snapToGrid="0">
      <p:cViewPr varScale="1">
        <p:scale>
          <a:sx n="74" d="100"/>
          <a:sy n="74" d="100"/>
        </p:scale>
        <p:origin x="1392"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6C140B-F63B-4361-8E00-FF48424CB196}" type="doc">
      <dgm:prSet loTypeId="urn:microsoft.com/office/officeart/2005/8/layout/target3" loCatId="list" qsTypeId="urn:microsoft.com/office/officeart/2005/8/quickstyle/simple2" qsCatId="simple" csTypeId="urn:microsoft.com/office/officeart/2005/8/colors/accent1_2" csCatId="accent1" phldr="1"/>
      <dgm:spPr/>
      <dgm:t>
        <a:bodyPr/>
        <a:lstStyle/>
        <a:p>
          <a:endParaRPr lang="es-CO"/>
        </a:p>
      </dgm:t>
    </dgm:pt>
    <dgm:pt modelId="{578498D4-73E2-4958-B226-7D23503BD8FA}">
      <dgm:prSet custT="1"/>
      <dgm:spPr/>
      <dgm:t>
        <a:bodyPr/>
        <a:lstStyle/>
        <a:p>
          <a:pPr algn="just" rtl="0"/>
          <a:r>
            <a:rPr lang="es-CO" sz="1400" dirty="0" smtClean="0"/>
            <a:t>Dando cumplimiento a lo establecido en la Ley 1474 del 12 de Julio de 2011  por el cual se dictan normas orientadas a  fortalecer los mecanismos de prevención, investigación y sanción de actos de corrupción y la efectividad del control de la gestión pública,  el ICBF  se une al esfuerzo del gobierno nacional comprometiéndose a:</a:t>
          </a:r>
          <a:endParaRPr lang="es-CO" sz="1400" dirty="0"/>
        </a:p>
      </dgm:t>
    </dgm:pt>
    <dgm:pt modelId="{D38C0B37-FFA5-472B-9CB1-7545D2FD68F1}" type="parTrans" cxnId="{E9D31AC2-E2F9-4D06-82CD-E3A8B2210528}">
      <dgm:prSet/>
      <dgm:spPr/>
      <dgm:t>
        <a:bodyPr/>
        <a:lstStyle/>
        <a:p>
          <a:endParaRPr lang="es-CO"/>
        </a:p>
      </dgm:t>
    </dgm:pt>
    <dgm:pt modelId="{CB4C33BD-933B-43DB-8185-3C543D07320C}" type="sibTrans" cxnId="{E9D31AC2-E2F9-4D06-82CD-E3A8B2210528}">
      <dgm:prSet/>
      <dgm:spPr/>
      <dgm:t>
        <a:bodyPr/>
        <a:lstStyle/>
        <a:p>
          <a:endParaRPr lang="es-CO"/>
        </a:p>
      </dgm:t>
    </dgm:pt>
    <dgm:pt modelId="{7E55DA4C-B789-42B2-849D-2042A8B72176}">
      <dgm:prSet/>
      <dgm:spPr/>
      <dgm:t>
        <a:bodyPr/>
        <a:lstStyle/>
        <a:p>
          <a:pPr algn="just" rtl="0"/>
          <a:r>
            <a:rPr lang="es-CO" dirty="0" smtClean="0"/>
            <a:t>Conocer y aplicar la presente ley. </a:t>
          </a:r>
          <a:endParaRPr lang="es-CO" dirty="0"/>
        </a:p>
      </dgm:t>
    </dgm:pt>
    <dgm:pt modelId="{01E374E6-33D1-4E21-8445-D112525BB1BB}" type="parTrans" cxnId="{1AFDDFFD-E6EE-4B0C-92AA-F54249E0BD9C}">
      <dgm:prSet/>
      <dgm:spPr/>
      <dgm:t>
        <a:bodyPr/>
        <a:lstStyle/>
        <a:p>
          <a:endParaRPr lang="es-CO"/>
        </a:p>
      </dgm:t>
    </dgm:pt>
    <dgm:pt modelId="{405B7600-03B4-4327-AFA9-739D2438F1D8}" type="sibTrans" cxnId="{1AFDDFFD-E6EE-4B0C-92AA-F54249E0BD9C}">
      <dgm:prSet/>
      <dgm:spPr/>
      <dgm:t>
        <a:bodyPr/>
        <a:lstStyle/>
        <a:p>
          <a:endParaRPr lang="es-CO"/>
        </a:p>
      </dgm:t>
    </dgm:pt>
    <dgm:pt modelId="{605F4143-2028-4282-8980-9A731F1480B6}">
      <dgm:prSet/>
      <dgm:spPr/>
      <dgm:t>
        <a:bodyPr/>
        <a:lstStyle/>
        <a:p>
          <a:pPr algn="just" rtl="0"/>
          <a:r>
            <a:rPr lang="es-CO" dirty="0" smtClean="0"/>
            <a:t>Atender las principales causas que generan corrupción .</a:t>
          </a:r>
          <a:endParaRPr lang="es-CO" dirty="0"/>
        </a:p>
      </dgm:t>
    </dgm:pt>
    <dgm:pt modelId="{A5696BD1-E940-4EF5-8376-179587CD3C22}" type="parTrans" cxnId="{AE455094-5559-4DF8-A97F-170571D0EE9C}">
      <dgm:prSet/>
      <dgm:spPr/>
      <dgm:t>
        <a:bodyPr/>
        <a:lstStyle/>
        <a:p>
          <a:endParaRPr lang="es-CO"/>
        </a:p>
      </dgm:t>
    </dgm:pt>
    <dgm:pt modelId="{E0FF8C14-34E6-4569-BA5D-825BD347AE44}" type="sibTrans" cxnId="{AE455094-5559-4DF8-A97F-170571D0EE9C}">
      <dgm:prSet/>
      <dgm:spPr/>
      <dgm:t>
        <a:bodyPr/>
        <a:lstStyle/>
        <a:p>
          <a:endParaRPr lang="es-CO"/>
        </a:p>
      </dgm:t>
    </dgm:pt>
    <dgm:pt modelId="{0470FD05-0159-4492-B904-6B0EEC510195}">
      <dgm:prSet/>
      <dgm:spPr/>
      <dgm:t>
        <a:bodyPr/>
        <a:lstStyle/>
        <a:p>
          <a:pPr algn="just" rtl="0"/>
          <a:r>
            <a:rPr lang="es-CO" dirty="0" smtClean="0"/>
            <a:t>Sensibilizar a los servidores  públicos  y a la comunidad sobre la presente ley  </a:t>
          </a:r>
          <a:endParaRPr lang="es-CO" dirty="0"/>
        </a:p>
      </dgm:t>
    </dgm:pt>
    <dgm:pt modelId="{DD4CA788-7E8E-4CD3-B70B-C01649FD0FF3}" type="parTrans" cxnId="{05EB4718-1F8F-4122-95C8-A6991D88886C}">
      <dgm:prSet/>
      <dgm:spPr/>
      <dgm:t>
        <a:bodyPr/>
        <a:lstStyle/>
        <a:p>
          <a:endParaRPr lang="es-CO"/>
        </a:p>
      </dgm:t>
    </dgm:pt>
    <dgm:pt modelId="{C341E517-025D-4470-A45C-341A343ECE35}" type="sibTrans" cxnId="{05EB4718-1F8F-4122-95C8-A6991D88886C}">
      <dgm:prSet/>
      <dgm:spPr/>
      <dgm:t>
        <a:bodyPr/>
        <a:lstStyle/>
        <a:p>
          <a:endParaRPr lang="es-CO"/>
        </a:p>
      </dgm:t>
    </dgm:pt>
    <dgm:pt modelId="{0ADD6026-A593-49DF-BEBD-8F4C39121F43}">
      <dgm:prSet/>
      <dgm:spPr/>
      <dgm:t>
        <a:bodyPr/>
        <a:lstStyle/>
        <a:p>
          <a:pPr algn="just" rtl="0"/>
          <a:r>
            <a:rPr lang="es-CO" dirty="0" smtClean="0"/>
            <a:t>Mejorar los niveles de transparencia en la gestión del servicio publico de bienestar familiar.</a:t>
          </a:r>
          <a:endParaRPr lang="es-CO" dirty="0"/>
        </a:p>
      </dgm:t>
    </dgm:pt>
    <dgm:pt modelId="{4BD21477-8758-4A9E-A1D0-07CC7B624DB4}" type="parTrans" cxnId="{8C2A1BD5-0977-4F9A-B7B9-9423761DA58C}">
      <dgm:prSet/>
      <dgm:spPr/>
      <dgm:t>
        <a:bodyPr/>
        <a:lstStyle/>
        <a:p>
          <a:endParaRPr lang="es-CO"/>
        </a:p>
      </dgm:t>
    </dgm:pt>
    <dgm:pt modelId="{42D7F717-DEFC-4485-A0A8-7ED7BFE521E4}" type="sibTrans" cxnId="{8C2A1BD5-0977-4F9A-B7B9-9423761DA58C}">
      <dgm:prSet/>
      <dgm:spPr/>
      <dgm:t>
        <a:bodyPr/>
        <a:lstStyle/>
        <a:p>
          <a:endParaRPr lang="es-CO"/>
        </a:p>
      </dgm:t>
    </dgm:pt>
    <dgm:pt modelId="{5CCDA57D-9C8F-475F-A387-114060229669}">
      <dgm:prSet/>
      <dgm:spPr/>
      <dgm:t>
        <a:bodyPr/>
        <a:lstStyle/>
        <a:p>
          <a:pPr algn="just" rtl="0"/>
          <a:r>
            <a:rPr lang="es-CO" dirty="0" smtClean="0"/>
            <a:t>Crear estrategias de fortalecimiento en los tres niveles del ICBF, formando a los distintos actores  institucionales y sociales , brindando la información necesaria  e involucramos a la ciudadanía en la  toma de decisiones. </a:t>
          </a:r>
          <a:endParaRPr lang="es-CO" dirty="0"/>
        </a:p>
      </dgm:t>
    </dgm:pt>
    <dgm:pt modelId="{560C0B0B-078A-4DD2-99B0-D1A4843782ED}" type="parTrans" cxnId="{B36098DE-D69A-4838-96D7-0A4C84EDB924}">
      <dgm:prSet/>
      <dgm:spPr/>
      <dgm:t>
        <a:bodyPr/>
        <a:lstStyle/>
        <a:p>
          <a:endParaRPr lang="es-CO"/>
        </a:p>
      </dgm:t>
    </dgm:pt>
    <dgm:pt modelId="{9322A3A5-D79A-4A0E-ACDF-620AB70A8044}" type="sibTrans" cxnId="{B36098DE-D69A-4838-96D7-0A4C84EDB924}">
      <dgm:prSet/>
      <dgm:spPr/>
      <dgm:t>
        <a:bodyPr/>
        <a:lstStyle/>
        <a:p>
          <a:endParaRPr lang="es-CO"/>
        </a:p>
      </dgm:t>
    </dgm:pt>
    <dgm:pt modelId="{BDB9AB7C-4EBD-4870-A171-B98A0C3D11CA}">
      <dgm:prSet/>
      <dgm:spPr/>
      <dgm:t>
        <a:bodyPr/>
        <a:lstStyle/>
        <a:p>
          <a:pPr algn="just" rtl="0"/>
          <a:r>
            <a:rPr lang="es-CO" dirty="0" smtClean="0"/>
            <a:t>Atender los aspectos relevantes que atañen a la entidad frente a este proceso.</a:t>
          </a:r>
          <a:endParaRPr lang="es-CO" dirty="0"/>
        </a:p>
      </dgm:t>
    </dgm:pt>
    <dgm:pt modelId="{27A74549-2F78-401E-A5A4-F0665140CDEB}" type="parTrans" cxnId="{E6D458D9-1519-4312-8F00-2C0BCE466BBF}">
      <dgm:prSet/>
      <dgm:spPr/>
      <dgm:t>
        <a:bodyPr/>
        <a:lstStyle/>
        <a:p>
          <a:endParaRPr lang="es-CO"/>
        </a:p>
      </dgm:t>
    </dgm:pt>
    <dgm:pt modelId="{7548E95D-FC60-4A3F-B41E-F4144167A5AE}" type="sibTrans" cxnId="{E6D458D9-1519-4312-8F00-2C0BCE466BBF}">
      <dgm:prSet/>
      <dgm:spPr/>
      <dgm:t>
        <a:bodyPr/>
        <a:lstStyle/>
        <a:p>
          <a:endParaRPr lang="es-CO"/>
        </a:p>
      </dgm:t>
    </dgm:pt>
    <dgm:pt modelId="{20CBD515-3A77-4F13-A672-1420031426EA}">
      <dgm:prSet/>
      <dgm:spPr/>
      <dgm:t>
        <a:bodyPr/>
        <a:lstStyle/>
        <a:p>
          <a:pPr algn="just" rtl="0"/>
          <a:r>
            <a:rPr lang="es-CO" dirty="0" smtClean="0"/>
            <a:t>Ejercer los principios de transparencia, buen gobierno, calidad en la gestión,  calidad en la información y promoción de la participación y el dialogo de doble vía con la comunidad  sujeto de nuestro quehacer misional. </a:t>
          </a:r>
          <a:endParaRPr lang="es-CO" dirty="0"/>
        </a:p>
      </dgm:t>
    </dgm:pt>
    <dgm:pt modelId="{000C1770-C577-4EF5-8756-027399F3C4C1}" type="parTrans" cxnId="{5B012F59-319F-4FF5-8D1F-A0B1B7C477AD}">
      <dgm:prSet/>
      <dgm:spPr/>
      <dgm:t>
        <a:bodyPr/>
        <a:lstStyle/>
        <a:p>
          <a:endParaRPr lang="es-CO"/>
        </a:p>
      </dgm:t>
    </dgm:pt>
    <dgm:pt modelId="{334F06BF-3E1B-4BD4-B865-1D8A28A34601}" type="sibTrans" cxnId="{5B012F59-319F-4FF5-8D1F-A0B1B7C477AD}">
      <dgm:prSet/>
      <dgm:spPr/>
      <dgm:t>
        <a:bodyPr/>
        <a:lstStyle/>
        <a:p>
          <a:endParaRPr lang="es-CO"/>
        </a:p>
      </dgm:t>
    </dgm:pt>
    <dgm:pt modelId="{B2386AB7-5EA0-4FFB-B4D3-F6A1D7F43A49}" type="pres">
      <dgm:prSet presAssocID="{676C140B-F63B-4361-8E00-FF48424CB196}" presName="Name0" presStyleCnt="0">
        <dgm:presLayoutVars>
          <dgm:chMax val="7"/>
          <dgm:dir/>
          <dgm:animLvl val="lvl"/>
          <dgm:resizeHandles val="exact"/>
        </dgm:presLayoutVars>
      </dgm:prSet>
      <dgm:spPr/>
      <dgm:t>
        <a:bodyPr/>
        <a:lstStyle/>
        <a:p>
          <a:endParaRPr lang="es-CO"/>
        </a:p>
      </dgm:t>
    </dgm:pt>
    <dgm:pt modelId="{E0D37C89-2895-4206-A795-9262A4988756}" type="pres">
      <dgm:prSet presAssocID="{578498D4-73E2-4958-B226-7D23503BD8FA}" presName="circle1" presStyleLbl="node1" presStyleIdx="0" presStyleCnt="1" custScaleX="58398"/>
      <dgm:spPr/>
    </dgm:pt>
    <dgm:pt modelId="{6AF30CAF-F448-40BC-B979-366CBAEF3CF6}" type="pres">
      <dgm:prSet presAssocID="{578498D4-73E2-4958-B226-7D23503BD8FA}" presName="space" presStyleCnt="0"/>
      <dgm:spPr/>
    </dgm:pt>
    <dgm:pt modelId="{090A9AB5-E18A-4E1D-B84B-36DF4FFA6E1C}" type="pres">
      <dgm:prSet presAssocID="{578498D4-73E2-4958-B226-7D23503BD8FA}" presName="rect1" presStyleLbl="alignAcc1" presStyleIdx="0" presStyleCnt="1" custScaleX="137870"/>
      <dgm:spPr/>
      <dgm:t>
        <a:bodyPr/>
        <a:lstStyle/>
        <a:p>
          <a:endParaRPr lang="es-CO"/>
        </a:p>
      </dgm:t>
    </dgm:pt>
    <dgm:pt modelId="{A99B6849-22A0-4AA3-9B70-515915F02631}" type="pres">
      <dgm:prSet presAssocID="{578498D4-73E2-4958-B226-7D23503BD8FA}" presName="rect1ParTx" presStyleLbl="alignAcc1" presStyleIdx="0" presStyleCnt="1">
        <dgm:presLayoutVars>
          <dgm:chMax val="1"/>
          <dgm:bulletEnabled val="1"/>
        </dgm:presLayoutVars>
      </dgm:prSet>
      <dgm:spPr/>
      <dgm:t>
        <a:bodyPr/>
        <a:lstStyle/>
        <a:p>
          <a:endParaRPr lang="es-CO"/>
        </a:p>
      </dgm:t>
    </dgm:pt>
    <dgm:pt modelId="{499F8FE0-5F83-470F-92D5-44872542CB20}" type="pres">
      <dgm:prSet presAssocID="{578498D4-73E2-4958-B226-7D23503BD8FA}" presName="rect1ChTx" presStyleLbl="alignAcc1" presStyleIdx="0" presStyleCnt="1">
        <dgm:presLayoutVars>
          <dgm:bulletEnabled val="1"/>
        </dgm:presLayoutVars>
      </dgm:prSet>
      <dgm:spPr/>
      <dgm:t>
        <a:bodyPr/>
        <a:lstStyle/>
        <a:p>
          <a:endParaRPr lang="es-CO"/>
        </a:p>
      </dgm:t>
    </dgm:pt>
  </dgm:ptLst>
  <dgm:cxnLst>
    <dgm:cxn modelId="{5B012F59-319F-4FF5-8D1F-A0B1B7C477AD}" srcId="{578498D4-73E2-4958-B226-7D23503BD8FA}" destId="{20CBD515-3A77-4F13-A672-1420031426EA}" srcOrd="6" destOrd="0" parTransId="{000C1770-C577-4EF5-8756-027399F3C4C1}" sibTransId="{334F06BF-3E1B-4BD4-B865-1D8A28A34601}"/>
    <dgm:cxn modelId="{B9A74838-8D18-4C5D-B423-C05C0DC6D712}" type="presOf" srcId="{5CCDA57D-9C8F-475F-A387-114060229669}" destId="{499F8FE0-5F83-470F-92D5-44872542CB20}" srcOrd="0" destOrd="4" presId="urn:microsoft.com/office/officeart/2005/8/layout/target3"/>
    <dgm:cxn modelId="{05EB4718-1F8F-4122-95C8-A6991D88886C}" srcId="{578498D4-73E2-4958-B226-7D23503BD8FA}" destId="{0470FD05-0159-4492-B904-6B0EEC510195}" srcOrd="2" destOrd="0" parTransId="{DD4CA788-7E8E-4CD3-B70B-C01649FD0FF3}" sibTransId="{C341E517-025D-4470-A45C-341A343ECE35}"/>
    <dgm:cxn modelId="{1AFDDFFD-E6EE-4B0C-92AA-F54249E0BD9C}" srcId="{578498D4-73E2-4958-B226-7D23503BD8FA}" destId="{7E55DA4C-B789-42B2-849D-2042A8B72176}" srcOrd="0" destOrd="0" parTransId="{01E374E6-33D1-4E21-8445-D112525BB1BB}" sibTransId="{405B7600-03B4-4327-AFA9-739D2438F1D8}"/>
    <dgm:cxn modelId="{16251B89-1EEE-4C7D-AEC6-91CA4DA0A8E6}" type="presOf" srcId="{7E55DA4C-B789-42B2-849D-2042A8B72176}" destId="{499F8FE0-5F83-470F-92D5-44872542CB20}" srcOrd="0" destOrd="0" presId="urn:microsoft.com/office/officeart/2005/8/layout/target3"/>
    <dgm:cxn modelId="{EC3CE710-A3AE-4A60-85D6-63E36020605D}" type="presOf" srcId="{0470FD05-0159-4492-B904-6B0EEC510195}" destId="{499F8FE0-5F83-470F-92D5-44872542CB20}" srcOrd="0" destOrd="2" presId="urn:microsoft.com/office/officeart/2005/8/layout/target3"/>
    <dgm:cxn modelId="{950558F8-03F1-4CDE-B54C-F19937618E5A}" type="presOf" srcId="{578498D4-73E2-4958-B226-7D23503BD8FA}" destId="{A99B6849-22A0-4AA3-9B70-515915F02631}" srcOrd="1" destOrd="0" presId="urn:microsoft.com/office/officeart/2005/8/layout/target3"/>
    <dgm:cxn modelId="{057835F4-A910-4295-9BFE-58CCB4CADD80}" type="presOf" srcId="{20CBD515-3A77-4F13-A672-1420031426EA}" destId="{499F8FE0-5F83-470F-92D5-44872542CB20}" srcOrd="0" destOrd="6" presId="urn:microsoft.com/office/officeart/2005/8/layout/target3"/>
    <dgm:cxn modelId="{1253496B-078B-4838-9B98-1AB683E508D8}" type="presOf" srcId="{676C140B-F63B-4361-8E00-FF48424CB196}" destId="{B2386AB7-5EA0-4FFB-B4D3-F6A1D7F43A49}" srcOrd="0" destOrd="0" presId="urn:microsoft.com/office/officeart/2005/8/layout/target3"/>
    <dgm:cxn modelId="{8C2A1BD5-0977-4F9A-B7B9-9423761DA58C}" srcId="{578498D4-73E2-4958-B226-7D23503BD8FA}" destId="{0ADD6026-A593-49DF-BEBD-8F4C39121F43}" srcOrd="3" destOrd="0" parTransId="{4BD21477-8758-4A9E-A1D0-07CC7B624DB4}" sibTransId="{42D7F717-DEFC-4485-A0A8-7ED7BFE521E4}"/>
    <dgm:cxn modelId="{E9D31AC2-E2F9-4D06-82CD-E3A8B2210528}" srcId="{676C140B-F63B-4361-8E00-FF48424CB196}" destId="{578498D4-73E2-4958-B226-7D23503BD8FA}" srcOrd="0" destOrd="0" parTransId="{D38C0B37-FFA5-472B-9CB1-7545D2FD68F1}" sibTransId="{CB4C33BD-933B-43DB-8185-3C543D07320C}"/>
    <dgm:cxn modelId="{B36098DE-D69A-4838-96D7-0A4C84EDB924}" srcId="{578498D4-73E2-4958-B226-7D23503BD8FA}" destId="{5CCDA57D-9C8F-475F-A387-114060229669}" srcOrd="4" destOrd="0" parTransId="{560C0B0B-078A-4DD2-99B0-D1A4843782ED}" sibTransId="{9322A3A5-D79A-4A0E-ACDF-620AB70A8044}"/>
    <dgm:cxn modelId="{CE808815-74F7-4978-8162-66F1AD35D4E0}" type="presOf" srcId="{0ADD6026-A593-49DF-BEBD-8F4C39121F43}" destId="{499F8FE0-5F83-470F-92D5-44872542CB20}" srcOrd="0" destOrd="3" presId="urn:microsoft.com/office/officeart/2005/8/layout/target3"/>
    <dgm:cxn modelId="{AE455094-5559-4DF8-A97F-170571D0EE9C}" srcId="{578498D4-73E2-4958-B226-7D23503BD8FA}" destId="{605F4143-2028-4282-8980-9A731F1480B6}" srcOrd="1" destOrd="0" parTransId="{A5696BD1-E940-4EF5-8376-179587CD3C22}" sibTransId="{E0FF8C14-34E6-4569-BA5D-825BD347AE44}"/>
    <dgm:cxn modelId="{09AC429A-2378-4C84-B4E1-AA6EC8B1C1D3}" type="presOf" srcId="{605F4143-2028-4282-8980-9A731F1480B6}" destId="{499F8FE0-5F83-470F-92D5-44872542CB20}" srcOrd="0" destOrd="1" presId="urn:microsoft.com/office/officeart/2005/8/layout/target3"/>
    <dgm:cxn modelId="{E6D458D9-1519-4312-8F00-2C0BCE466BBF}" srcId="{578498D4-73E2-4958-B226-7D23503BD8FA}" destId="{BDB9AB7C-4EBD-4870-A171-B98A0C3D11CA}" srcOrd="5" destOrd="0" parTransId="{27A74549-2F78-401E-A5A4-F0665140CDEB}" sibTransId="{7548E95D-FC60-4A3F-B41E-F4144167A5AE}"/>
    <dgm:cxn modelId="{02D440F0-A081-4DEE-B1D7-4C3EF612B37F}" type="presOf" srcId="{BDB9AB7C-4EBD-4870-A171-B98A0C3D11CA}" destId="{499F8FE0-5F83-470F-92D5-44872542CB20}" srcOrd="0" destOrd="5" presId="urn:microsoft.com/office/officeart/2005/8/layout/target3"/>
    <dgm:cxn modelId="{43CB6913-EF9A-4BD5-A67D-4137BE20BCB8}" type="presOf" srcId="{578498D4-73E2-4958-B226-7D23503BD8FA}" destId="{090A9AB5-E18A-4E1D-B84B-36DF4FFA6E1C}" srcOrd="0" destOrd="0" presId="urn:microsoft.com/office/officeart/2005/8/layout/target3"/>
    <dgm:cxn modelId="{0A4F6618-36DF-4C43-B687-4AD7598A07E3}" type="presParOf" srcId="{B2386AB7-5EA0-4FFB-B4D3-F6A1D7F43A49}" destId="{E0D37C89-2895-4206-A795-9262A4988756}" srcOrd="0" destOrd="0" presId="urn:microsoft.com/office/officeart/2005/8/layout/target3"/>
    <dgm:cxn modelId="{D9CD82D9-A888-408A-B703-5832714301E0}" type="presParOf" srcId="{B2386AB7-5EA0-4FFB-B4D3-F6A1D7F43A49}" destId="{6AF30CAF-F448-40BC-B979-366CBAEF3CF6}" srcOrd="1" destOrd="0" presId="urn:microsoft.com/office/officeart/2005/8/layout/target3"/>
    <dgm:cxn modelId="{E5A4FE57-2A0C-4062-9761-5BE554ACD47E}" type="presParOf" srcId="{B2386AB7-5EA0-4FFB-B4D3-F6A1D7F43A49}" destId="{090A9AB5-E18A-4E1D-B84B-36DF4FFA6E1C}" srcOrd="2" destOrd="0" presId="urn:microsoft.com/office/officeart/2005/8/layout/target3"/>
    <dgm:cxn modelId="{18411586-B830-48C6-A83E-651C45B3CB65}" type="presParOf" srcId="{B2386AB7-5EA0-4FFB-B4D3-F6A1D7F43A49}" destId="{A99B6849-22A0-4AA3-9B70-515915F02631}" srcOrd="3" destOrd="0" presId="urn:microsoft.com/office/officeart/2005/8/layout/target3"/>
    <dgm:cxn modelId="{011696CC-CA40-4F35-BCCA-663129E3D3F3}" type="presParOf" srcId="{B2386AB7-5EA0-4FFB-B4D3-F6A1D7F43A49}" destId="{499F8FE0-5F83-470F-92D5-44872542CB20}" srcOrd="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DCE446-30D9-4C9C-A663-699057C27053}" type="doc">
      <dgm:prSet loTypeId="urn:microsoft.com/office/officeart/2005/8/layout/cycle8" loCatId="cycle" qsTypeId="urn:microsoft.com/office/officeart/2005/8/quickstyle/3d2" qsCatId="3D" csTypeId="urn:microsoft.com/office/officeart/2005/8/colors/colorful1" csCatId="colorful" phldr="1"/>
      <dgm:spPr/>
      <dgm:t>
        <a:bodyPr/>
        <a:lstStyle/>
        <a:p>
          <a:endParaRPr lang="es-CO"/>
        </a:p>
      </dgm:t>
    </dgm:pt>
    <dgm:pt modelId="{1DA6EBB4-23C4-4740-9E75-B2FCDF5D3F41}">
      <dgm:prSet phldrT="[Texto]"/>
      <dgm:spPr/>
      <dgm:t>
        <a:bodyPr/>
        <a:lstStyle/>
        <a:p>
          <a:r>
            <a:rPr lang="es-CO" b="1" dirty="0">
              <a:solidFill>
                <a:schemeClr val="tx1"/>
              </a:solidFill>
              <a:latin typeface="Arial" panose="020B0604020202020204" pitchFamily="34" charset="0"/>
              <a:cs typeface="Arial" panose="020B0604020202020204" pitchFamily="34" charset="0"/>
            </a:rPr>
            <a:t>Juego</a:t>
          </a:r>
        </a:p>
      </dgm:t>
    </dgm:pt>
    <dgm:pt modelId="{548E73BE-AB4A-411E-90B4-E0FB347DD02A}" type="parTrans" cxnId="{70291CF7-36CA-4F7B-9CAE-8E2A718BD473}">
      <dgm:prSet/>
      <dgm:spPr/>
      <dgm:t>
        <a:bodyPr/>
        <a:lstStyle/>
        <a:p>
          <a:endParaRPr lang="es-CO">
            <a:solidFill>
              <a:schemeClr val="tx1"/>
            </a:solidFill>
            <a:latin typeface="Maiandra GD" panose="020E0502030308020204" pitchFamily="34" charset="0"/>
          </a:endParaRPr>
        </a:p>
      </dgm:t>
    </dgm:pt>
    <dgm:pt modelId="{BBF0F918-285C-4874-BC93-1C4AE28058D0}" type="sibTrans" cxnId="{70291CF7-36CA-4F7B-9CAE-8E2A718BD473}">
      <dgm:prSet/>
      <dgm:spPr/>
      <dgm:t>
        <a:bodyPr/>
        <a:lstStyle/>
        <a:p>
          <a:endParaRPr lang="es-CO">
            <a:solidFill>
              <a:schemeClr val="tx1"/>
            </a:solidFill>
            <a:latin typeface="Maiandra GD" panose="020E0502030308020204" pitchFamily="34" charset="0"/>
          </a:endParaRPr>
        </a:p>
      </dgm:t>
    </dgm:pt>
    <dgm:pt modelId="{65402BAC-5CD5-48C8-823B-FAB045E62B6F}">
      <dgm:prSet phldrT="[Texto]"/>
      <dgm:spPr/>
      <dgm:t>
        <a:bodyPr/>
        <a:lstStyle/>
        <a:p>
          <a:r>
            <a:rPr lang="es-CO" b="1" dirty="0">
              <a:solidFill>
                <a:schemeClr val="tx1"/>
              </a:solidFill>
              <a:latin typeface="Arial" panose="020B0604020202020204" pitchFamily="34" charset="0"/>
              <a:cs typeface="Arial" panose="020B0604020202020204" pitchFamily="34" charset="0"/>
            </a:rPr>
            <a:t>Arte</a:t>
          </a:r>
        </a:p>
      </dgm:t>
    </dgm:pt>
    <dgm:pt modelId="{0029689C-2E41-41A6-A84D-62C3ED02CD6C}" type="parTrans" cxnId="{238DB4D1-6DE8-49E4-BE29-41C4D0732B28}">
      <dgm:prSet/>
      <dgm:spPr/>
      <dgm:t>
        <a:bodyPr/>
        <a:lstStyle/>
        <a:p>
          <a:endParaRPr lang="es-CO">
            <a:solidFill>
              <a:schemeClr val="tx1"/>
            </a:solidFill>
            <a:latin typeface="Maiandra GD" panose="020E0502030308020204" pitchFamily="34" charset="0"/>
          </a:endParaRPr>
        </a:p>
      </dgm:t>
    </dgm:pt>
    <dgm:pt modelId="{38E289FD-16EA-47A7-A118-C366D124CA35}" type="sibTrans" cxnId="{238DB4D1-6DE8-49E4-BE29-41C4D0732B28}">
      <dgm:prSet/>
      <dgm:spPr/>
      <dgm:t>
        <a:bodyPr/>
        <a:lstStyle/>
        <a:p>
          <a:endParaRPr lang="es-CO">
            <a:solidFill>
              <a:schemeClr val="tx1"/>
            </a:solidFill>
            <a:latin typeface="Maiandra GD" panose="020E0502030308020204" pitchFamily="34" charset="0"/>
          </a:endParaRPr>
        </a:p>
      </dgm:t>
    </dgm:pt>
    <dgm:pt modelId="{D9EF0F7D-74FE-4726-9478-23FD383E97A2}">
      <dgm:prSet phldrT="[Texto]"/>
      <dgm:spPr/>
      <dgm:t>
        <a:bodyPr/>
        <a:lstStyle/>
        <a:p>
          <a:r>
            <a:rPr lang="es-CO" b="1" dirty="0">
              <a:solidFill>
                <a:schemeClr val="tx1"/>
              </a:solidFill>
              <a:latin typeface="Arial" panose="020B0604020202020204" pitchFamily="34" charset="0"/>
              <a:cs typeface="Arial" panose="020B0604020202020204" pitchFamily="34" charset="0"/>
            </a:rPr>
            <a:t>Literatura</a:t>
          </a:r>
        </a:p>
      </dgm:t>
    </dgm:pt>
    <dgm:pt modelId="{E24524E5-61A3-4CD2-A918-88ACEB02A3B5}" type="parTrans" cxnId="{1F31DD27-7A55-428A-92B0-FD6BF3CA6FEA}">
      <dgm:prSet/>
      <dgm:spPr/>
      <dgm:t>
        <a:bodyPr/>
        <a:lstStyle/>
        <a:p>
          <a:endParaRPr lang="es-CO">
            <a:solidFill>
              <a:schemeClr val="tx1"/>
            </a:solidFill>
            <a:latin typeface="Maiandra GD" panose="020E0502030308020204" pitchFamily="34" charset="0"/>
          </a:endParaRPr>
        </a:p>
      </dgm:t>
    </dgm:pt>
    <dgm:pt modelId="{7D58FBCE-AB46-4674-B728-471E340A7624}" type="sibTrans" cxnId="{1F31DD27-7A55-428A-92B0-FD6BF3CA6FEA}">
      <dgm:prSet/>
      <dgm:spPr/>
      <dgm:t>
        <a:bodyPr/>
        <a:lstStyle/>
        <a:p>
          <a:endParaRPr lang="es-CO">
            <a:solidFill>
              <a:schemeClr val="tx1"/>
            </a:solidFill>
            <a:latin typeface="Maiandra GD" panose="020E0502030308020204" pitchFamily="34" charset="0"/>
          </a:endParaRPr>
        </a:p>
      </dgm:t>
    </dgm:pt>
    <dgm:pt modelId="{85F5E1CA-04EE-4B25-B62C-B632B7F5D637}">
      <dgm:prSet phldrT="[Texto]"/>
      <dgm:spPr/>
      <dgm:t>
        <a:bodyPr/>
        <a:lstStyle/>
        <a:p>
          <a:r>
            <a:rPr lang="es-CO" b="1" dirty="0">
              <a:solidFill>
                <a:schemeClr val="tx1"/>
              </a:solidFill>
              <a:latin typeface="Arial" panose="020B0604020202020204" pitchFamily="34" charset="0"/>
              <a:cs typeface="Arial" panose="020B0604020202020204" pitchFamily="34" charset="0"/>
            </a:rPr>
            <a:t>Exploración del medio</a:t>
          </a:r>
        </a:p>
      </dgm:t>
    </dgm:pt>
    <dgm:pt modelId="{77D136E3-CCA6-441F-8A8B-B5F259F2751F}" type="parTrans" cxnId="{08397AE0-DB61-4B6D-9A76-79922A11996A}">
      <dgm:prSet/>
      <dgm:spPr/>
      <dgm:t>
        <a:bodyPr/>
        <a:lstStyle/>
        <a:p>
          <a:endParaRPr lang="es-CO">
            <a:solidFill>
              <a:schemeClr val="tx1"/>
            </a:solidFill>
            <a:latin typeface="Maiandra GD" panose="020E0502030308020204" pitchFamily="34" charset="0"/>
          </a:endParaRPr>
        </a:p>
      </dgm:t>
    </dgm:pt>
    <dgm:pt modelId="{E85CDBF9-B19F-49F7-AE3A-D3FA178A3BEB}" type="sibTrans" cxnId="{08397AE0-DB61-4B6D-9A76-79922A11996A}">
      <dgm:prSet/>
      <dgm:spPr/>
      <dgm:t>
        <a:bodyPr/>
        <a:lstStyle/>
        <a:p>
          <a:endParaRPr lang="es-CO">
            <a:solidFill>
              <a:schemeClr val="tx1"/>
            </a:solidFill>
            <a:latin typeface="Maiandra GD" panose="020E0502030308020204" pitchFamily="34" charset="0"/>
          </a:endParaRPr>
        </a:p>
      </dgm:t>
    </dgm:pt>
    <dgm:pt modelId="{43EC0580-3394-4020-8022-2AACE771E347}" type="pres">
      <dgm:prSet presAssocID="{1ADCE446-30D9-4C9C-A663-699057C27053}" presName="compositeShape" presStyleCnt="0">
        <dgm:presLayoutVars>
          <dgm:chMax val="7"/>
          <dgm:dir/>
          <dgm:resizeHandles val="exact"/>
        </dgm:presLayoutVars>
      </dgm:prSet>
      <dgm:spPr/>
      <dgm:t>
        <a:bodyPr/>
        <a:lstStyle/>
        <a:p>
          <a:endParaRPr lang="es-CO"/>
        </a:p>
      </dgm:t>
    </dgm:pt>
    <dgm:pt modelId="{68CF1C00-ECDD-45EE-A64C-29E4FD1F45FD}" type="pres">
      <dgm:prSet presAssocID="{1ADCE446-30D9-4C9C-A663-699057C27053}" presName="wedge1" presStyleLbl="node1" presStyleIdx="0" presStyleCnt="4"/>
      <dgm:spPr/>
      <dgm:t>
        <a:bodyPr/>
        <a:lstStyle/>
        <a:p>
          <a:endParaRPr lang="es-CO"/>
        </a:p>
      </dgm:t>
    </dgm:pt>
    <dgm:pt modelId="{7EBB10C0-6E78-47DF-A300-E73BCB2979C3}" type="pres">
      <dgm:prSet presAssocID="{1ADCE446-30D9-4C9C-A663-699057C27053}" presName="dummy1a" presStyleCnt="0"/>
      <dgm:spPr/>
    </dgm:pt>
    <dgm:pt modelId="{2B67FEE0-0B26-4F4B-A195-24EBD79A99C9}" type="pres">
      <dgm:prSet presAssocID="{1ADCE446-30D9-4C9C-A663-699057C27053}" presName="dummy1b" presStyleCnt="0"/>
      <dgm:spPr/>
    </dgm:pt>
    <dgm:pt modelId="{0E377207-6688-42B2-A610-408DF795FEC9}" type="pres">
      <dgm:prSet presAssocID="{1ADCE446-30D9-4C9C-A663-699057C27053}" presName="wedge1Tx" presStyleLbl="node1" presStyleIdx="0" presStyleCnt="4">
        <dgm:presLayoutVars>
          <dgm:chMax val="0"/>
          <dgm:chPref val="0"/>
          <dgm:bulletEnabled val="1"/>
        </dgm:presLayoutVars>
      </dgm:prSet>
      <dgm:spPr/>
      <dgm:t>
        <a:bodyPr/>
        <a:lstStyle/>
        <a:p>
          <a:endParaRPr lang="es-CO"/>
        </a:p>
      </dgm:t>
    </dgm:pt>
    <dgm:pt modelId="{16551F30-A6B3-42F0-8E97-E004EDE2A342}" type="pres">
      <dgm:prSet presAssocID="{1ADCE446-30D9-4C9C-A663-699057C27053}" presName="wedge2" presStyleLbl="node1" presStyleIdx="1" presStyleCnt="4" custScaleY="105616"/>
      <dgm:spPr/>
      <dgm:t>
        <a:bodyPr/>
        <a:lstStyle/>
        <a:p>
          <a:endParaRPr lang="es-CO"/>
        </a:p>
      </dgm:t>
    </dgm:pt>
    <dgm:pt modelId="{4440F7C5-E15E-440D-A284-B05A8A7F6D09}" type="pres">
      <dgm:prSet presAssocID="{1ADCE446-30D9-4C9C-A663-699057C27053}" presName="dummy2a" presStyleCnt="0"/>
      <dgm:spPr/>
    </dgm:pt>
    <dgm:pt modelId="{75DA39BC-AB07-4B06-BAEE-F1F354E0C79E}" type="pres">
      <dgm:prSet presAssocID="{1ADCE446-30D9-4C9C-A663-699057C27053}" presName="dummy2b" presStyleCnt="0"/>
      <dgm:spPr/>
    </dgm:pt>
    <dgm:pt modelId="{5719EE10-27A1-4B89-AB07-736E905D41DC}" type="pres">
      <dgm:prSet presAssocID="{1ADCE446-30D9-4C9C-A663-699057C27053}" presName="wedge2Tx" presStyleLbl="node1" presStyleIdx="1" presStyleCnt="4">
        <dgm:presLayoutVars>
          <dgm:chMax val="0"/>
          <dgm:chPref val="0"/>
          <dgm:bulletEnabled val="1"/>
        </dgm:presLayoutVars>
      </dgm:prSet>
      <dgm:spPr/>
      <dgm:t>
        <a:bodyPr/>
        <a:lstStyle/>
        <a:p>
          <a:endParaRPr lang="es-CO"/>
        </a:p>
      </dgm:t>
    </dgm:pt>
    <dgm:pt modelId="{6D2F2863-40D2-4072-A0FC-D398FDEA94D7}" type="pres">
      <dgm:prSet presAssocID="{1ADCE446-30D9-4C9C-A663-699057C27053}" presName="wedge3" presStyleLbl="node1" presStyleIdx="2" presStyleCnt="4"/>
      <dgm:spPr/>
      <dgm:t>
        <a:bodyPr/>
        <a:lstStyle/>
        <a:p>
          <a:endParaRPr lang="es-CO"/>
        </a:p>
      </dgm:t>
    </dgm:pt>
    <dgm:pt modelId="{1BFB0081-872C-4AAB-B174-25B808C8BF66}" type="pres">
      <dgm:prSet presAssocID="{1ADCE446-30D9-4C9C-A663-699057C27053}" presName="dummy3a" presStyleCnt="0"/>
      <dgm:spPr/>
    </dgm:pt>
    <dgm:pt modelId="{6E2AAAC6-FBDE-4FAC-9A0B-86975A0C1A73}" type="pres">
      <dgm:prSet presAssocID="{1ADCE446-30D9-4C9C-A663-699057C27053}" presName="dummy3b" presStyleCnt="0"/>
      <dgm:spPr/>
    </dgm:pt>
    <dgm:pt modelId="{44CA3E3F-2269-46CF-9193-92847B2A7D94}" type="pres">
      <dgm:prSet presAssocID="{1ADCE446-30D9-4C9C-A663-699057C27053}" presName="wedge3Tx" presStyleLbl="node1" presStyleIdx="2" presStyleCnt="4">
        <dgm:presLayoutVars>
          <dgm:chMax val="0"/>
          <dgm:chPref val="0"/>
          <dgm:bulletEnabled val="1"/>
        </dgm:presLayoutVars>
      </dgm:prSet>
      <dgm:spPr/>
      <dgm:t>
        <a:bodyPr/>
        <a:lstStyle/>
        <a:p>
          <a:endParaRPr lang="es-CO"/>
        </a:p>
      </dgm:t>
    </dgm:pt>
    <dgm:pt modelId="{E734472D-1142-41AE-B223-1BC9B1C8F37A}" type="pres">
      <dgm:prSet presAssocID="{1ADCE446-30D9-4C9C-A663-699057C27053}" presName="wedge4" presStyleLbl="node1" presStyleIdx="3" presStyleCnt="4"/>
      <dgm:spPr/>
      <dgm:t>
        <a:bodyPr/>
        <a:lstStyle/>
        <a:p>
          <a:endParaRPr lang="es-CO"/>
        </a:p>
      </dgm:t>
    </dgm:pt>
    <dgm:pt modelId="{1F44B55C-550B-439E-99E0-46A5EA85F277}" type="pres">
      <dgm:prSet presAssocID="{1ADCE446-30D9-4C9C-A663-699057C27053}" presName="dummy4a" presStyleCnt="0"/>
      <dgm:spPr/>
    </dgm:pt>
    <dgm:pt modelId="{C2AE2A31-98E2-4992-8FAE-E78E4947FD25}" type="pres">
      <dgm:prSet presAssocID="{1ADCE446-30D9-4C9C-A663-699057C27053}" presName="dummy4b" presStyleCnt="0"/>
      <dgm:spPr/>
    </dgm:pt>
    <dgm:pt modelId="{217B510B-A4BF-40F7-8A22-84066017FAE5}" type="pres">
      <dgm:prSet presAssocID="{1ADCE446-30D9-4C9C-A663-699057C27053}" presName="wedge4Tx" presStyleLbl="node1" presStyleIdx="3" presStyleCnt="4">
        <dgm:presLayoutVars>
          <dgm:chMax val="0"/>
          <dgm:chPref val="0"/>
          <dgm:bulletEnabled val="1"/>
        </dgm:presLayoutVars>
      </dgm:prSet>
      <dgm:spPr/>
      <dgm:t>
        <a:bodyPr/>
        <a:lstStyle/>
        <a:p>
          <a:endParaRPr lang="es-CO"/>
        </a:p>
      </dgm:t>
    </dgm:pt>
    <dgm:pt modelId="{538F89F6-51A7-412C-97C8-60659BA62D28}" type="pres">
      <dgm:prSet presAssocID="{BBF0F918-285C-4874-BC93-1C4AE28058D0}" presName="arrowWedge1" presStyleLbl="fgSibTrans2D1" presStyleIdx="0" presStyleCnt="4"/>
      <dgm:spPr/>
    </dgm:pt>
    <dgm:pt modelId="{0FC1D3B2-9356-488B-BB31-6B568634DE52}" type="pres">
      <dgm:prSet presAssocID="{38E289FD-16EA-47A7-A118-C366D124CA35}" presName="arrowWedge2" presStyleLbl="fgSibTrans2D1" presStyleIdx="1" presStyleCnt="4"/>
      <dgm:spPr/>
    </dgm:pt>
    <dgm:pt modelId="{CD0CDB7B-2947-44F9-9D95-40FC4EADE2DE}" type="pres">
      <dgm:prSet presAssocID="{7D58FBCE-AB46-4674-B728-471E340A7624}" presName="arrowWedge3" presStyleLbl="fgSibTrans2D1" presStyleIdx="2" presStyleCnt="4"/>
      <dgm:spPr/>
    </dgm:pt>
    <dgm:pt modelId="{05319C3D-5BE7-4D9A-9625-CA5A66053F21}" type="pres">
      <dgm:prSet presAssocID="{E85CDBF9-B19F-49F7-AE3A-D3FA178A3BEB}" presName="arrowWedge4" presStyleLbl="fgSibTrans2D1" presStyleIdx="3" presStyleCnt="4"/>
      <dgm:spPr/>
    </dgm:pt>
  </dgm:ptLst>
  <dgm:cxnLst>
    <dgm:cxn modelId="{6DCE9A0E-E313-4951-ACC8-9DBCA314588E}" type="presOf" srcId="{D9EF0F7D-74FE-4726-9478-23FD383E97A2}" destId="{6D2F2863-40D2-4072-A0FC-D398FDEA94D7}" srcOrd="0" destOrd="0" presId="urn:microsoft.com/office/officeart/2005/8/layout/cycle8"/>
    <dgm:cxn modelId="{238DB4D1-6DE8-49E4-BE29-41C4D0732B28}" srcId="{1ADCE446-30D9-4C9C-A663-699057C27053}" destId="{65402BAC-5CD5-48C8-823B-FAB045E62B6F}" srcOrd="1" destOrd="0" parTransId="{0029689C-2E41-41A6-A84D-62C3ED02CD6C}" sibTransId="{38E289FD-16EA-47A7-A118-C366D124CA35}"/>
    <dgm:cxn modelId="{08397AE0-DB61-4B6D-9A76-79922A11996A}" srcId="{1ADCE446-30D9-4C9C-A663-699057C27053}" destId="{85F5E1CA-04EE-4B25-B62C-B632B7F5D637}" srcOrd="3" destOrd="0" parTransId="{77D136E3-CCA6-441F-8A8B-B5F259F2751F}" sibTransId="{E85CDBF9-B19F-49F7-AE3A-D3FA178A3BEB}"/>
    <dgm:cxn modelId="{70291CF7-36CA-4F7B-9CAE-8E2A718BD473}" srcId="{1ADCE446-30D9-4C9C-A663-699057C27053}" destId="{1DA6EBB4-23C4-4740-9E75-B2FCDF5D3F41}" srcOrd="0" destOrd="0" parTransId="{548E73BE-AB4A-411E-90B4-E0FB347DD02A}" sibTransId="{BBF0F918-285C-4874-BC93-1C4AE28058D0}"/>
    <dgm:cxn modelId="{1F31DD27-7A55-428A-92B0-FD6BF3CA6FEA}" srcId="{1ADCE446-30D9-4C9C-A663-699057C27053}" destId="{D9EF0F7D-74FE-4726-9478-23FD383E97A2}" srcOrd="2" destOrd="0" parTransId="{E24524E5-61A3-4CD2-A918-88ACEB02A3B5}" sibTransId="{7D58FBCE-AB46-4674-B728-471E340A7624}"/>
    <dgm:cxn modelId="{649A6B24-C4A4-4AD0-8632-76211D3B34D0}" type="presOf" srcId="{85F5E1CA-04EE-4B25-B62C-B632B7F5D637}" destId="{217B510B-A4BF-40F7-8A22-84066017FAE5}" srcOrd="1" destOrd="0" presId="urn:microsoft.com/office/officeart/2005/8/layout/cycle8"/>
    <dgm:cxn modelId="{0A52A66E-5B88-4A18-BC12-9EA41830ADD0}" type="presOf" srcId="{85F5E1CA-04EE-4B25-B62C-B632B7F5D637}" destId="{E734472D-1142-41AE-B223-1BC9B1C8F37A}" srcOrd="0" destOrd="0" presId="urn:microsoft.com/office/officeart/2005/8/layout/cycle8"/>
    <dgm:cxn modelId="{8303CAB2-44A3-403D-9148-5ABAFCD94B93}" type="presOf" srcId="{1DA6EBB4-23C4-4740-9E75-B2FCDF5D3F41}" destId="{0E377207-6688-42B2-A610-408DF795FEC9}" srcOrd="1" destOrd="0" presId="urn:microsoft.com/office/officeart/2005/8/layout/cycle8"/>
    <dgm:cxn modelId="{1D87C8FE-169A-4178-B3F5-F70C7D88561F}" type="presOf" srcId="{65402BAC-5CD5-48C8-823B-FAB045E62B6F}" destId="{5719EE10-27A1-4B89-AB07-736E905D41DC}" srcOrd="1" destOrd="0" presId="urn:microsoft.com/office/officeart/2005/8/layout/cycle8"/>
    <dgm:cxn modelId="{0C033B95-BEBF-44D3-9B11-8EEB72C50548}" type="presOf" srcId="{1DA6EBB4-23C4-4740-9E75-B2FCDF5D3F41}" destId="{68CF1C00-ECDD-45EE-A64C-29E4FD1F45FD}" srcOrd="0" destOrd="0" presId="urn:microsoft.com/office/officeart/2005/8/layout/cycle8"/>
    <dgm:cxn modelId="{2D11B14F-E19D-4EBE-8AB6-E32F7830F58C}" type="presOf" srcId="{D9EF0F7D-74FE-4726-9478-23FD383E97A2}" destId="{44CA3E3F-2269-46CF-9193-92847B2A7D94}" srcOrd="1" destOrd="0" presId="urn:microsoft.com/office/officeart/2005/8/layout/cycle8"/>
    <dgm:cxn modelId="{3D9E57EF-EF8F-475A-9D46-74972F2F1441}" type="presOf" srcId="{1ADCE446-30D9-4C9C-A663-699057C27053}" destId="{43EC0580-3394-4020-8022-2AACE771E347}" srcOrd="0" destOrd="0" presId="urn:microsoft.com/office/officeart/2005/8/layout/cycle8"/>
    <dgm:cxn modelId="{7E67197F-156A-490D-B422-61AB935E83B8}" type="presOf" srcId="{65402BAC-5CD5-48C8-823B-FAB045E62B6F}" destId="{16551F30-A6B3-42F0-8E97-E004EDE2A342}" srcOrd="0" destOrd="0" presId="urn:microsoft.com/office/officeart/2005/8/layout/cycle8"/>
    <dgm:cxn modelId="{21514565-9694-4E6E-A393-5190F6961C41}" type="presParOf" srcId="{43EC0580-3394-4020-8022-2AACE771E347}" destId="{68CF1C00-ECDD-45EE-A64C-29E4FD1F45FD}" srcOrd="0" destOrd="0" presId="urn:microsoft.com/office/officeart/2005/8/layout/cycle8"/>
    <dgm:cxn modelId="{DF7CEB5F-37ED-4990-BB61-311C22C5C553}" type="presParOf" srcId="{43EC0580-3394-4020-8022-2AACE771E347}" destId="{7EBB10C0-6E78-47DF-A300-E73BCB2979C3}" srcOrd="1" destOrd="0" presId="urn:microsoft.com/office/officeart/2005/8/layout/cycle8"/>
    <dgm:cxn modelId="{1C9A9EB9-5081-45CF-8209-D3DD617AF303}" type="presParOf" srcId="{43EC0580-3394-4020-8022-2AACE771E347}" destId="{2B67FEE0-0B26-4F4B-A195-24EBD79A99C9}" srcOrd="2" destOrd="0" presId="urn:microsoft.com/office/officeart/2005/8/layout/cycle8"/>
    <dgm:cxn modelId="{C1A4DAAE-FA77-4422-8E1E-CE3A4FF066F5}" type="presParOf" srcId="{43EC0580-3394-4020-8022-2AACE771E347}" destId="{0E377207-6688-42B2-A610-408DF795FEC9}" srcOrd="3" destOrd="0" presId="urn:microsoft.com/office/officeart/2005/8/layout/cycle8"/>
    <dgm:cxn modelId="{30411E7F-9BC5-4454-8C9C-234DF6E2F35F}" type="presParOf" srcId="{43EC0580-3394-4020-8022-2AACE771E347}" destId="{16551F30-A6B3-42F0-8E97-E004EDE2A342}" srcOrd="4" destOrd="0" presId="urn:microsoft.com/office/officeart/2005/8/layout/cycle8"/>
    <dgm:cxn modelId="{5D549B30-29D6-4BCA-A3DA-9898075F9CFA}" type="presParOf" srcId="{43EC0580-3394-4020-8022-2AACE771E347}" destId="{4440F7C5-E15E-440D-A284-B05A8A7F6D09}" srcOrd="5" destOrd="0" presId="urn:microsoft.com/office/officeart/2005/8/layout/cycle8"/>
    <dgm:cxn modelId="{9259B0E8-7204-4421-86C0-F821B9F7D5D4}" type="presParOf" srcId="{43EC0580-3394-4020-8022-2AACE771E347}" destId="{75DA39BC-AB07-4B06-BAEE-F1F354E0C79E}" srcOrd="6" destOrd="0" presId="urn:microsoft.com/office/officeart/2005/8/layout/cycle8"/>
    <dgm:cxn modelId="{4E109513-313A-4498-8B52-16416442B3F9}" type="presParOf" srcId="{43EC0580-3394-4020-8022-2AACE771E347}" destId="{5719EE10-27A1-4B89-AB07-736E905D41DC}" srcOrd="7" destOrd="0" presId="urn:microsoft.com/office/officeart/2005/8/layout/cycle8"/>
    <dgm:cxn modelId="{4F0185FD-76E4-4B53-B301-8B1DE419C39F}" type="presParOf" srcId="{43EC0580-3394-4020-8022-2AACE771E347}" destId="{6D2F2863-40D2-4072-A0FC-D398FDEA94D7}" srcOrd="8" destOrd="0" presId="urn:microsoft.com/office/officeart/2005/8/layout/cycle8"/>
    <dgm:cxn modelId="{5B9DF3A1-A930-4C5C-A2E1-1CD512B5DE3D}" type="presParOf" srcId="{43EC0580-3394-4020-8022-2AACE771E347}" destId="{1BFB0081-872C-4AAB-B174-25B808C8BF66}" srcOrd="9" destOrd="0" presId="urn:microsoft.com/office/officeart/2005/8/layout/cycle8"/>
    <dgm:cxn modelId="{7744CC21-B84C-47F8-A4A0-1EFE5F563BD2}" type="presParOf" srcId="{43EC0580-3394-4020-8022-2AACE771E347}" destId="{6E2AAAC6-FBDE-4FAC-9A0B-86975A0C1A73}" srcOrd="10" destOrd="0" presId="urn:microsoft.com/office/officeart/2005/8/layout/cycle8"/>
    <dgm:cxn modelId="{6FEFF322-BC5A-403E-8EF2-0E527CA88CE6}" type="presParOf" srcId="{43EC0580-3394-4020-8022-2AACE771E347}" destId="{44CA3E3F-2269-46CF-9193-92847B2A7D94}" srcOrd="11" destOrd="0" presId="urn:microsoft.com/office/officeart/2005/8/layout/cycle8"/>
    <dgm:cxn modelId="{59CBCC06-F3CF-4372-A338-AB135941EB5F}" type="presParOf" srcId="{43EC0580-3394-4020-8022-2AACE771E347}" destId="{E734472D-1142-41AE-B223-1BC9B1C8F37A}" srcOrd="12" destOrd="0" presId="urn:microsoft.com/office/officeart/2005/8/layout/cycle8"/>
    <dgm:cxn modelId="{CFDD3C56-AB7C-457A-8BB3-1A917A046C94}" type="presParOf" srcId="{43EC0580-3394-4020-8022-2AACE771E347}" destId="{1F44B55C-550B-439E-99E0-46A5EA85F277}" srcOrd="13" destOrd="0" presId="urn:microsoft.com/office/officeart/2005/8/layout/cycle8"/>
    <dgm:cxn modelId="{BD862A2E-D35C-42DF-84A9-9E8585C2BEF8}" type="presParOf" srcId="{43EC0580-3394-4020-8022-2AACE771E347}" destId="{C2AE2A31-98E2-4992-8FAE-E78E4947FD25}" srcOrd="14" destOrd="0" presId="urn:microsoft.com/office/officeart/2005/8/layout/cycle8"/>
    <dgm:cxn modelId="{6AFDB192-06AF-426F-9421-6AF32A65339E}" type="presParOf" srcId="{43EC0580-3394-4020-8022-2AACE771E347}" destId="{217B510B-A4BF-40F7-8A22-84066017FAE5}" srcOrd="15" destOrd="0" presId="urn:microsoft.com/office/officeart/2005/8/layout/cycle8"/>
    <dgm:cxn modelId="{27B55ED4-5910-423B-93E4-26A380B2FAEA}" type="presParOf" srcId="{43EC0580-3394-4020-8022-2AACE771E347}" destId="{538F89F6-51A7-412C-97C8-60659BA62D28}" srcOrd="16" destOrd="0" presId="urn:microsoft.com/office/officeart/2005/8/layout/cycle8"/>
    <dgm:cxn modelId="{5C20AC36-F5F0-4262-A55C-A3EB2F401B35}" type="presParOf" srcId="{43EC0580-3394-4020-8022-2AACE771E347}" destId="{0FC1D3B2-9356-488B-BB31-6B568634DE52}" srcOrd="17" destOrd="0" presId="urn:microsoft.com/office/officeart/2005/8/layout/cycle8"/>
    <dgm:cxn modelId="{04E1C0E6-CAA2-4A77-9C30-4473EAA16E5F}" type="presParOf" srcId="{43EC0580-3394-4020-8022-2AACE771E347}" destId="{CD0CDB7B-2947-44F9-9D95-40FC4EADE2DE}" srcOrd="18" destOrd="0" presId="urn:microsoft.com/office/officeart/2005/8/layout/cycle8"/>
    <dgm:cxn modelId="{A564B85E-F145-42B2-857F-E00F2D45C899}" type="presParOf" srcId="{43EC0580-3394-4020-8022-2AACE771E347}" destId="{05319C3D-5BE7-4D9A-9625-CA5A66053F21}"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s-CO"/>
          </a:p>
        </p:txBody>
      </p:sp>
      <p:sp>
        <p:nvSpPr>
          <p:cNvPr id="3" name="Marcador de fecha 2"/>
          <p:cNvSpPr>
            <a:spLocks noGrp="1"/>
          </p:cNvSpPr>
          <p:nvPr>
            <p:ph type="dt" sz="quarter" idx="1"/>
          </p:nvPr>
        </p:nvSpPr>
        <p:spPr>
          <a:xfrm>
            <a:off x="3970938" y="1"/>
            <a:ext cx="3037840" cy="466434"/>
          </a:xfrm>
          <a:prstGeom prst="rect">
            <a:avLst/>
          </a:prstGeom>
        </p:spPr>
        <p:txBody>
          <a:bodyPr vert="horz" lIns="93177" tIns="46589" rIns="93177" bIns="46589" rtlCol="0"/>
          <a:lstStyle>
            <a:lvl1pPr algn="r">
              <a:defRPr sz="1200"/>
            </a:lvl1pPr>
          </a:lstStyle>
          <a:p>
            <a:fld id="{05200440-E2B9-4188-BFED-2B0C7D0752E2}" type="datetimeFigureOut">
              <a:rPr lang="es-CO" smtClean="0"/>
              <a:t>09/08/2017</a:t>
            </a:fld>
            <a:endParaRPr lang="es-CO"/>
          </a:p>
        </p:txBody>
      </p:sp>
      <p:sp>
        <p:nvSpPr>
          <p:cNvPr id="4" name="Marcador de pie de página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s-CO"/>
          </a:p>
        </p:txBody>
      </p:sp>
      <p:sp>
        <p:nvSpPr>
          <p:cNvPr id="5" name="Marcador de número de diapositiva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3CE0E13-2056-493F-A843-1D753C6D0975}" type="slidenum">
              <a:rPr lang="es-CO" smtClean="0"/>
              <a:t>‹Nº›</a:t>
            </a:fld>
            <a:endParaRPr lang="es-CO"/>
          </a:p>
        </p:txBody>
      </p:sp>
    </p:spTree>
    <p:extLst>
      <p:ext uri="{BB962C8B-B14F-4D97-AF65-F5344CB8AC3E}">
        <p14:creationId xmlns:p14="http://schemas.microsoft.com/office/powerpoint/2010/main" val="143501054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8FD3A038-97AA-4831-8262-77739EF7176E}" type="datetimeFigureOut">
              <a:rPr lang="es-CO" smtClean="0"/>
              <a:t>09/08/2017</a:t>
            </a:fld>
            <a:endParaRPr lang="es-CO"/>
          </a:p>
        </p:txBody>
      </p:sp>
      <p:sp>
        <p:nvSpPr>
          <p:cNvPr id="6" name="Slide Number Placeholder 5"/>
          <p:cNvSpPr>
            <a:spLocks noGrp="1"/>
          </p:cNvSpPr>
          <p:nvPr>
            <p:ph type="sldNum" sz="quarter" idx="12"/>
          </p:nvPr>
        </p:nvSpPr>
        <p:spPr/>
        <p:txBody>
          <a:bodyPr/>
          <a:lstStyle/>
          <a:p>
            <a:fld id="{4A8DC217-822A-4446-9141-82888CDDD354}" type="slidenum">
              <a:rPr lang="es-CO" smtClean="0"/>
              <a:t>‹Nº›</a:t>
            </a:fld>
            <a:endParaRPr lang="es-CO"/>
          </a:p>
        </p:txBody>
      </p:sp>
      <p:sp>
        <p:nvSpPr>
          <p:cNvPr id="7" name="CuadroTexto 6"/>
          <p:cNvSpPr txBox="1"/>
          <p:nvPr userDrawn="1"/>
        </p:nvSpPr>
        <p:spPr>
          <a:xfrm>
            <a:off x="3321233" y="5957005"/>
            <a:ext cx="2504804" cy="461665"/>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2400" b="1" dirty="0" smtClean="0">
                <a:solidFill>
                  <a:schemeClr val="bg1">
                    <a:lumMod val="75000"/>
                  </a:schemeClr>
                </a:solidFill>
                <a:cs typeface="Arial" panose="020B0604020202020204" pitchFamily="34" charset="0"/>
              </a:rPr>
              <a:t>PÚBLICA</a:t>
            </a:r>
            <a:endParaRPr lang="es-CO" dirty="0"/>
          </a:p>
        </p:txBody>
      </p:sp>
    </p:spTree>
    <p:extLst>
      <p:ext uri="{BB962C8B-B14F-4D97-AF65-F5344CB8AC3E}">
        <p14:creationId xmlns:p14="http://schemas.microsoft.com/office/powerpoint/2010/main" val="344932636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FD3A038-97AA-4831-8262-77739EF7176E}" type="datetimeFigureOut">
              <a:rPr lang="es-CO" smtClean="0"/>
              <a:t>09/08/2017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3221834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FD3A038-97AA-4831-8262-77739EF7176E}" type="datetimeFigureOut">
              <a:rPr lang="es-CO" smtClean="0"/>
              <a:t>09/08/2017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275977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09/08/2017</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915524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a:xfrm>
            <a:off x="628650" y="1825625"/>
            <a:ext cx="7886700" cy="435133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09/08/2017</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2381982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a:prstGeom prst="rect">
            <a:avLst/>
          </a:prstGeom>
        </p:spPr>
        <p:txBody>
          <a:bodyPr anchor="b"/>
          <a:lstStyle>
            <a:lvl1pPr>
              <a:defRPr sz="60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09/08/2017</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191387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628650" y="1825625"/>
            <a:ext cx="3867150" cy="435133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4648200" y="1825625"/>
            <a:ext cx="3867150" cy="435133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09/08/2017</a:t>
            </a:fld>
            <a:endParaRPr lang="es-CO"/>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3022604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a:prstGeom prst="rect">
            <a:avLst/>
          </a:prstGeom>
        </p:spPr>
        <p:txBody>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30238" y="2505075"/>
            <a:ext cx="3868737" cy="36845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texto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788" cy="36845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09/08/2017</a:t>
            </a:fld>
            <a:endParaRPr lang="es-CO"/>
          </a:p>
        </p:txBody>
      </p:sp>
      <p:sp>
        <p:nvSpPr>
          <p:cNvPr id="8" name="Marcador de pie de página 7"/>
          <p:cNvSpPr>
            <a:spLocks noGrp="1"/>
          </p:cNvSpPr>
          <p:nvPr>
            <p:ph type="ftr" sz="quarter" idx="11"/>
          </p:nvPr>
        </p:nvSpPr>
        <p:spPr>
          <a:xfrm>
            <a:off x="3028950" y="6356350"/>
            <a:ext cx="3086100" cy="365125"/>
          </a:xfrm>
          <a:prstGeom prst="rect">
            <a:avLst/>
          </a:prstGeom>
        </p:spPr>
        <p:txBody>
          <a:bodyPr/>
          <a:lstStyle/>
          <a:p>
            <a:endParaRPr lang="es-CO"/>
          </a:p>
        </p:txBody>
      </p:sp>
      <p:sp>
        <p:nvSpPr>
          <p:cNvPr id="9" name="Marcador de número de diapositiva 8"/>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4536005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09/08/2017</a:t>
            </a:fld>
            <a:endParaRPr lang="es-CO"/>
          </a:p>
        </p:txBody>
      </p:sp>
      <p:sp>
        <p:nvSpPr>
          <p:cNvPr id="4" name="Marcador de pie de página 3"/>
          <p:cNvSpPr>
            <a:spLocks noGrp="1"/>
          </p:cNvSpPr>
          <p:nvPr>
            <p:ph type="ftr" sz="quarter" idx="11"/>
          </p:nvPr>
        </p:nvSpPr>
        <p:spPr>
          <a:xfrm>
            <a:off x="3028950" y="6356350"/>
            <a:ext cx="3086100" cy="365125"/>
          </a:xfrm>
          <a:prstGeom prst="rect">
            <a:avLst/>
          </a:prstGeom>
        </p:spPr>
        <p:txBody>
          <a:bodyPr/>
          <a:lstStyle/>
          <a:p>
            <a:endParaRPr lang="es-CO"/>
          </a:p>
        </p:txBody>
      </p:sp>
      <p:sp>
        <p:nvSpPr>
          <p:cNvPr id="5" name="Marcador de número de diapositiva 4"/>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2761556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09/08/2017</a:t>
            </a:fld>
            <a:endParaRPr lang="es-CO"/>
          </a:p>
        </p:txBody>
      </p:sp>
      <p:sp>
        <p:nvSpPr>
          <p:cNvPr id="3" name="Marcador de pie de página 2"/>
          <p:cNvSpPr>
            <a:spLocks noGrp="1"/>
          </p:cNvSpPr>
          <p:nvPr>
            <p:ph type="ftr" sz="quarter" idx="11"/>
          </p:nvPr>
        </p:nvSpPr>
        <p:spPr>
          <a:xfrm>
            <a:off x="3028950" y="6356350"/>
            <a:ext cx="3086100" cy="365125"/>
          </a:xfrm>
          <a:prstGeom prst="rect">
            <a:avLst/>
          </a:prstGeom>
        </p:spPr>
        <p:txBody>
          <a:bodyPr/>
          <a:lstStyle/>
          <a:p>
            <a:endParaRPr lang="es-CO"/>
          </a:p>
        </p:txBody>
      </p:sp>
      <p:sp>
        <p:nvSpPr>
          <p:cNvPr id="4" name="Marcador de número de diapositiva 3"/>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38433821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09/08/2017</a:t>
            </a:fld>
            <a:endParaRPr lang="es-CO"/>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1721074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FD3A038-97AA-4831-8262-77739EF7176E}" type="datetimeFigureOut">
              <a:rPr lang="es-CO" smtClean="0"/>
              <a:t>09/08/2017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10124083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09/08/2017</a:t>
            </a:fld>
            <a:endParaRPr lang="es-CO"/>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34215556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628650" y="1825625"/>
            <a:ext cx="7886700" cy="4351338"/>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09/08/2017</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2787406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a:prstGeom prst="rect">
            <a:avLst/>
          </a:prstGeo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628650" y="365125"/>
            <a:ext cx="5762625" cy="5811838"/>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09/08/2017</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3435757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a:latin typeface="Calibri" panose="020F0502020204030204" pitchFamily="34" charset="0"/>
              </a:defRPr>
            </a:lvl1pPr>
          </a:lstStyle>
          <a:p>
            <a:pPr>
              <a:defRPr/>
            </a:pPr>
            <a:fld id="{5BB884C2-E63C-4CEC-AC6B-BE3CB9ED2AC6}" type="datetimeFigureOut">
              <a:rPr lang="es-CO"/>
              <a:pPr>
                <a:defRPr/>
              </a:pPr>
              <a:t>09/08/2017</a:t>
            </a:fld>
            <a:endParaRPr lang="es-CO"/>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latin typeface="Calibri" panose="020F0502020204030204" pitchFamily="34" charset="0"/>
              </a:defRPr>
            </a:lvl1pPr>
          </a:lstStyle>
          <a:p>
            <a:pPr>
              <a:defRPr/>
            </a:pPr>
            <a:endParaRPr lang="es-CO"/>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a:latin typeface="Calibri" panose="020F0502020204030204" pitchFamily="34" charset="0"/>
              </a:defRPr>
            </a:lvl1pPr>
          </a:lstStyle>
          <a:p>
            <a:pPr>
              <a:defRPr/>
            </a:pPr>
            <a:fld id="{0A8B270A-56EA-459E-93E7-FF6F859999C5}" type="slidenum">
              <a:rPr lang="es-CO"/>
              <a:pPr>
                <a:defRPr/>
              </a:pPr>
              <a:t>‹Nº›</a:t>
            </a:fld>
            <a:endParaRPr lang="es-CO"/>
          </a:p>
        </p:txBody>
      </p:sp>
    </p:spTree>
    <p:extLst>
      <p:ext uri="{BB962C8B-B14F-4D97-AF65-F5344CB8AC3E}">
        <p14:creationId xmlns:p14="http://schemas.microsoft.com/office/powerpoint/2010/main" val="7467062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a:latin typeface="Calibri" panose="020F0502020204030204" pitchFamily="34" charset="0"/>
              </a:defRPr>
            </a:lvl1pPr>
          </a:lstStyle>
          <a:p>
            <a:pPr>
              <a:defRPr/>
            </a:pPr>
            <a:fld id="{EB48A3D0-1F70-4F8C-B3DA-53589FF92CFD}" type="datetimeFigureOut">
              <a:rPr lang="es-CO"/>
              <a:pPr>
                <a:defRPr/>
              </a:pPr>
              <a:t>09/08/2017</a:t>
            </a:fld>
            <a:endParaRPr lang="es-CO"/>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latin typeface="Calibri" panose="020F0502020204030204" pitchFamily="34" charset="0"/>
              </a:defRPr>
            </a:lvl1pPr>
          </a:lstStyle>
          <a:p>
            <a:pPr>
              <a:defRPr/>
            </a:pPr>
            <a:endParaRPr lang="es-CO"/>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a:latin typeface="Calibri" panose="020F0502020204030204" pitchFamily="34" charset="0"/>
              </a:defRPr>
            </a:lvl1pPr>
          </a:lstStyle>
          <a:p>
            <a:pPr>
              <a:defRPr/>
            </a:pPr>
            <a:fld id="{9B1D415D-6FC8-4E81-B1C7-AD81358D88C0}" type="slidenum">
              <a:rPr lang="es-CO"/>
              <a:pPr>
                <a:defRPr/>
              </a:pPr>
              <a:t>‹Nº›</a:t>
            </a:fld>
            <a:endParaRPr lang="es-CO"/>
          </a:p>
        </p:txBody>
      </p:sp>
    </p:spTree>
    <p:extLst>
      <p:ext uri="{BB962C8B-B14F-4D97-AF65-F5344CB8AC3E}">
        <p14:creationId xmlns:p14="http://schemas.microsoft.com/office/powerpoint/2010/main" val="30337632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a:latin typeface="Calibri" panose="020F0502020204030204" pitchFamily="34" charset="0"/>
              </a:defRPr>
            </a:lvl1pPr>
          </a:lstStyle>
          <a:p>
            <a:pPr>
              <a:defRPr/>
            </a:pPr>
            <a:fld id="{E3A6E588-A306-439F-A23E-94BD44EFDCD6}" type="datetimeFigureOut">
              <a:rPr lang="es-CO"/>
              <a:pPr>
                <a:defRPr/>
              </a:pPr>
              <a:t>09/08/2017</a:t>
            </a:fld>
            <a:endParaRPr lang="es-CO"/>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latin typeface="Calibri" panose="020F0502020204030204" pitchFamily="34" charset="0"/>
              </a:defRPr>
            </a:lvl1pPr>
          </a:lstStyle>
          <a:p>
            <a:pPr>
              <a:defRPr/>
            </a:pPr>
            <a:endParaRPr lang="es-CO"/>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a:latin typeface="Calibri" panose="020F0502020204030204" pitchFamily="34" charset="0"/>
              </a:defRPr>
            </a:lvl1pPr>
          </a:lstStyle>
          <a:p>
            <a:pPr>
              <a:defRPr/>
            </a:pPr>
            <a:fld id="{5B75B8D6-08C9-4FC2-8D05-243D7BEF6CBB}" type="slidenum">
              <a:rPr lang="es-CO"/>
              <a:pPr>
                <a:defRPr/>
              </a:pPr>
              <a:t>‹Nº›</a:t>
            </a:fld>
            <a:endParaRPr lang="es-CO"/>
          </a:p>
        </p:txBody>
      </p:sp>
    </p:spTree>
    <p:extLst>
      <p:ext uri="{BB962C8B-B14F-4D97-AF65-F5344CB8AC3E}">
        <p14:creationId xmlns:p14="http://schemas.microsoft.com/office/powerpoint/2010/main" val="18357540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lvl1pPr defTabSz="457200" eaLnBrk="0" fontAlgn="base" hangingPunct="0">
              <a:spcBef>
                <a:spcPct val="0"/>
              </a:spcBef>
              <a:spcAft>
                <a:spcPct val="0"/>
              </a:spcAft>
              <a:defRPr>
                <a:latin typeface="Calibri" panose="020F0502020204030204" pitchFamily="34" charset="0"/>
              </a:defRPr>
            </a:lvl1pPr>
          </a:lstStyle>
          <a:p>
            <a:pPr>
              <a:defRPr/>
            </a:pPr>
            <a:fld id="{CCCDC3EC-2B6D-46D9-985B-98E5F725861A}" type="datetimeFigureOut">
              <a:rPr lang="es-CO"/>
              <a:pPr>
                <a:defRPr/>
              </a:pPr>
              <a:t>09/08/2017</a:t>
            </a:fld>
            <a:endParaRPr lang="es-CO"/>
          </a:p>
        </p:txBody>
      </p:sp>
      <p:sp>
        <p:nvSpPr>
          <p:cNvPr id="6" name="Footer Placeholder 5"/>
          <p:cNvSpPr>
            <a:spLocks noGrp="1"/>
          </p:cNvSpPr>
          <p:nvPr>
            <p:ph type="ftr" sz="quarter" idx="11"/>
          </p:nvPr>
        </p:nvSpPr>
        <p:spPr/>
        <p:txBody>
          <a:bodyPr/>
          <a:lstStyle>
            <a:lvl1pPr defTabSz="457200" eaLnBrk="0" fontAlgn="base" hangingPunct="0">
              <a:spcBef>
                <a:spcPct val="0"/>
              </a:spcBef>
              <a:spcAft>
                <a:spcPct val="0"/>
              </a:spcAft>
              <a:defRPr>
                <a:latin typeface="Calibri" panose="020F0502020204030204" pitchFamily="34" charset="0"/>
              </a:defRPr>
            </a:lvl1pPr>
          </a:lstStyle>
          <a:p>
            <a:pPr>
              <a:defRPr/>
            </a:pPr>
            <a:endParaRPr lang="es-CO"/>
          </a:p>
        </p:txBody>
      </p:sp>
      <p:sp>
        <p:nvSpPr>
          <p:cNvPr id="7" name="Slide Number Placeholder 6"/>
          <p:cNvSpPr>
            <a:spLocks noGrp="1"/>
          </p:cNvSpPr>
          <p:nvPr>
            <p:ph type="sldNum" sz="quarter" idx="12"/>
          </p:nvPr>
        </p:nvSpPr>
        <p:spPr/>
        <p:txBody>
          <a:bodyPr/>
          <a:lstStyle>
            <a:lvl1pPr defTabSz="457200" eaLnBrk="0" fontAlgn="base" hangingPunct="0">
              <a:spcBef>
                <a:spcPct val="0"/>
              </a:spcBef>
              <a:spcAft>
                <a:spcPct val="0"/>
              </a:spcAft>
              <a:defRPr>
                <a:latin typeface="Calibri" panose="020F0502020204030204" pitchFamily="34" charset="0"/>
              </a:defRPr>
            </a:lvl1pPr>
          </a:lstStyle>
          <a:p>
            <a:pPr>
              <a:defRPr/>
            </a:pPr>
            <a:fld id="{B50564A9-761D-4F67-8077-48F1D3DB7FAF}" type="slidenum">
              <a:rPr lang="es-CO"/>
              <a:pPr>
                <a:defRPr/>
              </a:pPr>
              <a:t>‹Nº›</a:t>
            </a:fld>
            <a:endParaRPr lang="es-CO"/>
          </a:p>
        </p:txBody>
      </p:sp>
    </p:spTree>
    <p:extLst>
      <p:ext uri="{BB962C8B-B14F-4D97-AF65-F5344CB8AC3E}">
        <p14:creationId xmlns:p14="http://schemas.microsoft.com/office/powerpoint/2010/main" val="5872652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lvl1pPr defTabSz="457200" eaLnBrk="0" fontAlgn="base" hangingPunct="0">
              <a:spcBef>
                <a:spcPct val="0"/>
              </a:spcBef>
              <a:spcAft>
                <a:spcPct val="0"/>
              </a:spcAft>
              <a:defRPr>
                <a:latin typeface="Calibri" panose="020F0502020204030204" pitchFamily="34" charset="0"/>
              </a:defRPr>
            </a:lvl1pPr>
          </a:lstStyle>
          <a:p>
            <a:pPr>
              <a:defRPr/>
            </a:pPr>
            <a:fld id="{E2FD301B-AEF0-4F94-BBB0-6213E5EB1295}" type="datetimeFigureOut">
              <a:rPr lang="es-CO"/>
              <a:pPr>
                <a:defRPr/>
              </a:pPr>
              <a:t>09/08/2017</a:t>
            </a:fld>
            <a:endParaRPr lang="es-CO"/>
          </a:p>
        </p:txBody>
      </p:sp>
      <p:sp>
        <p:nvSpPr>
          <p:cNvPr id="8" name="Footer Placeholder 7"/>
          <p:cNvSpPr>
            <a:spLocks noGrp="1"/>
          </p:cNvSpPr>
          <p:nvPr>
            <p:ph type="ftr" sz="quarter" idx="11"/>
          </p:nvPr>
        </p:nvSpPr>
        <p:spPr/>
        <p:txBody>
          <a:bodyPr/>
          <a:lstStyle>
            <a:lvl1pPr defTabSz="457200" eaLnBrk="0" fontAlgn="base" hangingPunct="0">
              <a:spcBef>
                <a:spcPct val="0"/>
              </a:spcBef>
              <a:spcAft>
                <a:spcPct val="0"/>
              </a:spcAft>
              <a:defRPr>
                <a:latin typeface="Calibri" panose="020F0502020204030204" pitchFamily="34" charset="0"/>
              </a:defRPr>
            </a:lvl1pPr>
          </a:lstStyle>
          <a:p>
            <a:pPr>
              <a:defRPr/>
            </a:pPr>
            <a:endParaRPr lang="es-CO"/>
          </a:p>
        </p:txBody>
      </p:sp>
      <p:sp>
        <p:nvSpPr>
          <p:cNvPr id="9" name="Slide Number Placeholder 8"/>
          <p:cNvSpPr>
            <a:spLocks noGrp="1"/>
          </p:cNvSpPr>
          <p:nvPr>
            <p:ph type="sldNum" sz="quarter" idx="12"/>
          </p:nvPr>
        </p:nvSpPr>
        <p:spPr/>
        <p:txBody>
          <a:bodyPr/>
          <a:lstStyle>
            <a:lvl1pPr defTabSz="457200" eaLnBrk="0" fontAlgn="base" hangingPunct="0">
              <a:spcBef>
                <a:spcPct val="0"/>
              </a:spcBef>
              <a:spcAft>
                <a:spcPct val="0"/>
              </a:spcAft>
              <a:defRPr>
                <a:latin typeface="Calibri" panose="020F0502020204030204" pitchFamily="34" charset="0"/>
              </a:defRPr>
            </a:lvl1pPr>
          </a:lstStyle>
          <a:p>
            <a:pPr>
              <a:defRPr/>
            </a:pPr>
            <a:fld id="{67796F9E-0B07-40DC-AACA-4944D2F4D53C}" type="slidenum">
              <a:rPr lang="es-CO"/>
              <a:pPr>
                <a:defRPr/>
              </a:pPr>
              <a:t>‹Nº›</a:t>
            </a:fld>
            <a:endParaRPr lang="es-CO"/>
          </a:p>
        </p:txBody>
      </p:sp>
    </p:spTree>
    <p:extLst>
      <p:ext uri="{BB962C8B-B14F-4D97-AF65-F5344CB8AC3E}">
        <p14:creationId xmlns:p14="http://schemas.microsoft.com/office/powerpoint/2010/main" val="33382394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lvl1pPr defTabSz="457200" eaLnBrk="0" fontAlgn="base" hangingPunct="0">
              <a:spcBef>
                <a:spcPct val="0"/>
              </a:spcBef>
              <a:spcAft>
                <a:spcPct val="0"/>
              </a:spcAft>
              <a:defRPr>
                <a:latin typeface="Calibri" panose="020F0502020204030204" pitchFamily="34" charset="0"/>
              </a:defRPr>
            </a:lvl1pPr>
          </a:lstStyle>
          <a:p>
            <a:pPr>
              <a:defRPr/>
            </a:pPr>
            <a:fld id="{B81CB558-B8FA-464A-9245-7CB059BD96E1}" type="datetimeFigureOut">
              <a:rPr lang="es-CO"/>
              <a:pPr>
                <a:defRPr/>
              </a:pPr>
              <a:t>09/08/2017</a:t>
            </a:fld>
            <a:endParaRPr lang="es-CO"/>
          </a:p>
        </p:txBody>
      </p:sp>
      <p:sp>
        <p:nvSpPr>
          <p:cNvPr id="4" name="Footer Placeholder 3"/>
          <p:cNvSpPr>
            <a:spLocks noGrp="1"/>
          </p:cNvSpPr>
          <p:nvPr>
            <p:ph type="ftr" sz="quarter" idx="11"/>
          </p:nvPr>
        </p:nvSpPr>
        <p:spPr/>
        <p:txBody>
          <a:bodyPr/>
          <a:lstStyle>
            <a:lvl1pPr defTabSz="457200" eaLnBrk="0" fontAlgn="base" hangingPunct="0">
              <a:spcBef>
                <a:spcPct val="0"/>
              </a:spcBef>
              <a:spcAft>
                <a:spcPct val="0"/>
              </a:spcAft>
              <a:defRPr>
                <a:latin typeface="Calibri" panose="020F0502020204030204" pitchFamily="34" charset="0"/>
              </a:defRPr>
            </a:lvl1pPr>
          </a:lstStyle>
          <a:p>
            <a:pPr>
              <a:defRPr/>
            </a:pPr>
            <a:endParaRPr lang="es-CO"/>
          </a:p>
        </p:txBody>
      </p:sp>
      <p:sp>
        <p:nvSpPr>
          <p:cNvPr id="5" name="Slide Number Placeholder 4"/>
          <p:cNvSpPr>
            <a:spLocks noGrp="1"/>
          </p:cNvSpPr>
          <p:nvPr>
            <p:ph type="sldNum" sz="quarter" idx="12"/>
          </p:nvPr>
        </p:nvSpPr>
        <p:spPr/>
        <p:txBody>
          <a:bodyPr/>
          <a:lstStyle>
            <a:lvl1pPr defTabSz="457200" eaLnBrk="0" fontAlgn="base" hangingPunct="0">
              <a:spcBef>
                <a:spcPct val="0"/>
              </a:spcBef>
              <a:spcAft>
                <a:spcPct val="0"/>
              </a:spcAft>
              <a:defRPr>
                <a:latin typeface="Calibri" panose="020F0502020204030204" pitchFamily="34" charset="0"/>
              </a:defRPr>
            </a:lvl1pPr>
          </a:lstStyle>
          <a:p>
            <a:pPr>
              <a:defRPr/>
            </a:pPr>
            <a:fld id="{A5E7E1BD-1D05-4E31-817A-D606B0ED74A9}" type="slidenum">
              <a:rPr lang="es-CO"/>
              <a:pPr>
                <a:defRPr/>
              </a:pPr>
              <a:t>‹Nº›</a:t>
            </a:fld>
            <a:endParaRPr lang="es-CO"/>
          </a:p>
        </p:txBody>
      </p:sp>
    </p:spTree>
    <p:extLst>
      <p:ext uri="{BB962C8B-B14F-4D97-AF65-F5344CB8AC3E}">
        <p14:creationId xmlns:p14="http://schemas.microsoft.com/office/powerpoint/2010/main" val="33262844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457200" eaLnBrk="0" fontAlgn="base" hangingPunct="0">
              <a:spcBef>
                <a:spcPct val="0"/>
              </a:spcBef>
              <a:spcAft>
                <a:spcPct val="0"/>
              </a:spcAft>
              <a:defRPr>
                <a:latin typeface="Calibri" panose="020F0502020204030204" pitchFamily="34" charset="0"/>
              </a:defRPr>
            </a:lvl1pPr>
          </a:lstStyle>
          <a:p>
            <a:pPr>
              <a:defRPr/>
            </a:pPr>
            <a:fld id="{A7BB250E-806D-430D-B240-651C44BB201C}" type="datetimeFigureOut">
              <a:rPr lang="es-CO"/>
              <a:pPr>
                <a:defRPr/>
              </a:pPr>
              <a:t>09/08/2017</a:t>
            </a:fld>
            <a:endParaRPr lang="es-CO"/>
          </a:p>
        </p:txBody>
      </p:sp>
      <p:sp>
        <p:nvSpPr>
          <p:cNvPr id="3" name="Footer Placeholder 2"/>
          <p:cNvSpPr>
            <a:spLocks noGrp="1"/>
          </p:cNvSpPr>
          <p:nvPr>
            <p:ph type="ftr" sz="quarter" idx="11"/>
          </p:nvPr>
        </p:nvSpPr>
        <p:spPr/>
        <p:txBody>
          <a:bodyPr/>
          <a:lstStyle>
            <a:lvl1pPr defTabSz="457200" eaLnBrk="0" fontAlgn="base" hangingPunct="0">
              <a:spcBef>
                <a:spcPct val="0"/>
              </a:spcBef>
              <a:spcAft>
                <a:spcPct val="0"/>
              </a:spcAft>
              <a:defRPr>
                <a:latin typeface="Calibri" panose="020F0502020204030204" pitchFamily="34" charset="0"/>
              </a:defRPr>
            </a:lvl1pPr>
          </a:lstStyle>
          <a:p>
            <a:pPr>
              <a:defRPr/>
            </a:pPr>
            <a:endParaRPr lang="es-CO"/>
          </a:p>
        </p:txBody>
      </p:sp>
      <p:sp>
        <p:nvSpPr>
          <p:cNvPr id="4" name="Slide Number Placeholder 3"/>
          <p:cNvSpPr>
            <a:spLocks noGrp="1"/>
          </p:cNvSpPr>
          <p:nvPr>
            <p:ph type="sldNum" sz="quarter" idx="12"/>
          </p:nvPr>
        </p:nvSpPr>
        <p:spPr/>
        <p:txBody>
          <a:bodyPr/>
          <a:lstStyle>
            <a:lvl1pPr defTabSz="457200" eaLnBrk="0" fontAlgn="base" hangingPunct="0">
              <a:spcBef>
                <a:spcPct val="0"/>
              </a:spcBef>
              <a:spcAft>
                <a:spcPct val="0"/>
              </a:spcAft>
              <a:defRPr>
                <a:latin typeface="Calibri" panose="020F0502020204030204" pitchFamily="34" charset="0"/>
              </a:defRPr>
            </a:lvl1pPr>
          </a:lstStyle>
          <a:p>
            <a:pPr>
              <a:defRPr/>
            </a:pPr>
            <a:fld id="{E529632B-68BE-4EB9-9254-916E2295E639}" type="slidenum">
              <a:rPr lang="es-CO"/>
              <a:pPr>
                <a:defRPr/>
              </a:pPr>
              <a:t>‹Nº›</a:t>
            </a:fld>
            <a:endParaRPr lang="es-CO"/>
          </a:p>
        </p:txBody>
      </p:sp>
    </p:spTree>
    <p:extLst>
      <p:ext uri="{BB962C8B-B14F-4D97-AF65-F5344CB8AC3E}">
        <p14:creationId xmlns:p14="http://schemas.microsoft.com/office/powerpoint/2010/main" val="3237083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FD3A038-97AA-4831-8262-77739EF7176E}" type="datetimeFigureOut">
              <a:rPr lang="es-CO" smtClean="0"/>
              <a:t>09/08/2017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5758987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lvl1pPr defTabSz="457200" eaLnBrk="0" fontAlgn="base" hangingPunct="0">
              <a:spcBef>
                <a:spcPct val="0"/>
              </a:spcBef>
              <a:spcAft>
                <a:spcPct val="0"/>
              </a:spcAft>
              <a:defRPr>
                <a:latin typeface="Calibri" panose="020F0502020204030204" pitchFamily="34" charset="0"/>
              </a:defRPr>
            </a:lvl1pPr>
          </a:lstStyle>
          <a:p>
            <a:pPr>
              <a:defRPr/>
            </a:pPr>
            <a:fld id="{A9377C89-9F2E-4240-91D3-C24B9FD3369B}" type="datetimeFigureOut">
              <a:rPr lang="es-CO"/>
              <a:pPr>
                <a:defRPr/>
              </a:pPr>
              <a:t>09/08/2017</a:t>
            </a:fld>
            <a:endParaRPr lang="es-CO"/>
          </a:p>
        </p:txBody>
      </p:sp>
      <p:sp>
        <p:nvSpPr>
          <p:cNvPr id="6" name="Footer Placeholder 5"/>
          <p:cNvSpPr>
            <a:spLocks noGrp="1"/>
          </p:cNvSpPr>
          <p:nvPr>
            <p:ph type="ftr" sz="quarter" idx="11"/>
          </p:nvPr>
        </p:nvSpPr>
        <p:spPr/>
        <p:txBody>
          <a:bodyPr/>
          <a:lstStyle>
            <a:lvl1pPr defTabSz="457200" eaLnBrk="0" fontAlgn="base" hangingPunct="0">
              <a:spcBef>
                <a:spcPct val="0"/>
              </a:spcBef>
              <a:spcAft>
                <a:spcPct val="0"/>
              </a:spcAft>
              <a:defRPr>
                <a:latin typeface="Calibri" panose="020F0502020204030204" pitchFamily="34" charset="0"/>
              </a:defRPr>
            </a:lvl1pPr>
          </a:lstStyle>
          <a:p>
            <a:pPr>
              <a:defRPr/>
            </a:pPr>
            <a:endParaRPr lang="es-CO"/>
          </a:p>
        </p:txBody>
      </p:sp>
      <p:sp>
        <p:nvSpPr>
          <p:cNvPr id="7" name="Slide Number Placeholder 6"/>
          <p:cNvSpPr>
            <a:spLocks noGrp="1"/>
          </p:cNvSpPr>
          <p:nvPr>
            <p:ph type="sldNum" sz="quarter" idx="12"/>
          </p:nvPr>
        </p:nvSpPr>
        <p:spPr/>
        <p:txBody>
          <a:bodyPr/>
          <a:lstStyle>
            <a:lvl1pPr defTabSz="457200" eaLnBrk="0" fontAlgn="base" hangingPunct="0">
              <a:spcBef>
                <a:spcPct val="0"/>
              </a:spcBef>
              <a:spcAft>
                <a:spcPct val="0"/>
              </a:spcAft>
              <a:defRPr>
                <a:latin typeface="Calibri" panose="020F0502020204030204" pitchFamily="34" charset="0"/>
              </a:defRPr>
            </a:lvl1pPr>
          </a:lstStyle>
          <a:p>
            <a:pPr>
              <a:defRPr/>
            </a:pPr>
            <a:fld id="{7163D2E3-9DDB-4713-AADE-CF4D3FCAC338}" type="slidenum">
              <a:rPr lang="es-CO"/>
              <a:pPr>
                <a:defRPr/>
              </a:pPr>
              <a:t>‹Nº›</a:t>
            </a:fld>
            <a:endParaRPr lang="es-CO"/>
          </a:p>
        </p:txBody>
      </p:sp>
    </p:spTree>
    <p:extLst>
      <p:ext uri="{BB962C8B-B14F-4D97-AF65-F5344CB8AC3E}">
        <p14:creationId xmlns:p14="http://schemas.microsoft.com/office/powerpoint/2010/main" val="5876763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lvl1pPr defTabSz="457200" eaLnBrk="0" fontAlgn="base" hangingPunct="0">
              <a:spcBef>
                <a:spcPct val="0"/>
              </a:spcBef>
              <a:spcAft>
                <a:spcPct val="0"/>
              </a:spcAft>
              <a:defRPr>
                <a:latin typeface="Calibri" panose="020F0502020204030204" pitchFamily="34" charset="0"/>
              </a:defRPr>
            </a:lvl1pPr>
          </a:lstStyle>
          <a:p>
            <a:pPr>
              <a:defRPr/>
            </a:pPr>
            <a:fld id="{E6BF32DC-03CC-41E3-8515-D425205A652A}" type="datetimeFigureOut">
              <a:rPr lang="es-CO"/>
              <a:pPr>
                <a:defRPr/>
              </a:pPr>
              <a:t>09/08/2017</a:t>
            </a:fld>
            <a:endParaRPr lang="es-CO"/>
          </a:p>
        </p:txBody>
      </p:sp>
      <p:sp>
        <p:nvSpPr>
          <p:cNvPr id="6" name="Footer Placeholder 5"/>
          <p:cNvSpPr>
            <a:spLocks noGrp="1"/>
          </p:cNvSpPr>
          <p:nvPr>
            <p:ph type="ftr" sz="quarter" idx="11"/>
          </p:nvPr>
        </p:nvSpPr>
        <p:spPr/>
        <p:txBody>
          <a:bodyPr/>
          <a:lstStyle>
            <a:lvl1pPr defTabSz="457200" eaLnBrk="0" fontAlgn="base" hangingPunct="0">
              <a:spcBef>
                <a:spcPct val="0"/>
              </a:spcBef>
              <a:spcAft>
                <a:spcPct val="0"/>
              </a:spcAft>
              <a:defRPr>
                <a:latin typeface="Calibri" panose="020F0502020204030204" pitchFamily="34" charset="0"/>
              </a:defRPr>
            </a:lvl1pPr>
          </a:lstStyle>
          <a:p>
            <a:pPr>
              <a:defRPr/>
            </a:pPr>
            <a:endParaRPr lang="es-CO"/>
          </a:p>
        </p:txBody>
      </p:sp>
      <p:sp>
        <p:nvSpPr>
          <p:cNvPr id="7" name="Slide Number Placeholder 6"/>
          <p:cNvSpPr>
            <a:spLocks noGrp="1"/>
          </p:cNvSpPr>
          <p:nvPr>
            <p:ph type="sldNum" sz="quarter" idx="12"/>
          </p:nvPr>
        </p:nvSpPr>
        <p:spPr/>
        <p:txBody>
          <a:bodyPr/>
          <a:lstStyle>
            <a:lvl1pPr defTabSz="457200" eaLnBrk="0" fontAlgn="base" hangingPunct="0">
              <a:spcBef>
                <a:spcPct val="0"/>
              </a:spcBef>
              <a:spcAft>
                <a:spcPct val="0"/>
              </a:spcAft>
              <a:defRPr>
                <a:latin typeface="Calibri" panose="020F0502020204030204" pitchFamily="34" charset="0"/>
              </a:defRPr>
            </a:lvl1pPr>
          </a:lstStyle>
          <a:p>
            <a:pPr>
              <a:defRPr/>
            </a:pPr>
            <a:fld id="{BCF80A40-855D-4763-91CA-2803E9832103}" type="slidenum">
              <a:rPr lang="es-CO"/>
              <a:pPr>
                <a:defRPr/>
              </a:pPr>
              <a:t>‹Nº›</a:t>
            </a:fld>
            <a:endParaRPr lang="es-CO"/>
          </a:p>
        </p:txBody>
      </p:sp>
    </p:spTree>
    <p:extLst>
      <p:ext uri="{BB962C8B-B14F-4D97-AF65-F5344CB8AC3E}">
        <p14:creationId xmlns:p14="http://schemas.microsoft.com/office/powerpoint/2010/main" val="15808082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a:latin typeface="Calibri" panose="020F0502020204030204" pitchFamily="34" charset="0"/>
              </a:defRPr>
            </a:lvl1pPr>
          </a:lstStyle>
          <a:p>
            <a:pPr>
              <a:defRPr/>
            </a:pPr>
            <a:fld id="{7F8458D0-27FA-4F7E-AF8E-B2869A43346D}" type="datetimeFigureOut">
              <a:rPr lang="es-CO"/>
              <a:pPr>
                <a:defRPr/>
              </a:pPr>
              <a:t>09/08/2017</a:t>
            </a:fld>
            <a:endParaRPr lang="es-CO"/>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latin typeface="Calibri" panose="020F0502020204030204" pitchFamily="34" charset="0"/>
              </a:defRPr>
            </a:lvl1pPr>
          </a:lstStyle>
          <a:p>
            <a:pPr>
              <a:defRPr/>
            </a:pPr>
            <a:endParaRPr lang="es-CO"/>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a:latin typeface="Calibri" panose="020F0502020204030204" pitchFamily="34" charset="0"/>
              </a:defRPr>
            </a:lvl1pPr>
          </a:lstStyle>
          <a:p>
            <a:pPr>
              <a:defRPr/>
            </a:pPr>
            <a:fld id="{2374AD99-6884-4BAA-88BB-B580995669F0}" type="slidenum">
              <a:rPr lang="es-CO"/>
              <a:pPr>
                <a:defRPr/>
              </a:pPr>
              <a:t>‹Nº›</a:t>
            </a:fld>
            <a:endParaRPr lang="es-CO"/>
          </a:p>
        </p:txBody>
      </p:sp>
    </p:spTree>
    <p:extLst>
      <p:ext uri="{BB962C8B-B14F-4D97-AF65-F5344CB8AC3E}">
        <p14:creationId xmlns:p14="http://schemas.microsoft.com/office/powerpoint/2010/main" val="3261528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a:latin typeface="Calibri" panose="020F0502020204030204" pitchFamily="34" charset="0"/>
              </a:defRPr>
            </a:lvl1pPr>
          </a:lstStyle>
          <a:p>
            <a:pPr>
              <a:defRPr/>
            </a:pPr>
            <a:fld id="{2279A347-AF21-4A3C-B4CB-8D31024C58E0}" type="datetimeFigureOut">
              <a:rPr lang="es-CO"/>
              <a:pPr>
                <a:defRPr/>
              </a:pPr>
              <a:t>09/08/2017</a:t>
            </a:fld>
            <a:endParaRPr lang="es-CO"/>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latin typeface="Calibri" panose="020F0502020204030204" pitchFamily="34" charset="0"/>
              </a:defRPr>
            </a:lvl1pPr>
          </a:lstStyle>
          <a:p>
            <a:pPr>
              <a:defRPr/>
            </a:pPr>
            <a:endParaRPr lang="es-CO"/>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a:latin typeface="Calibri" panose="020F0502020204030204" pitchFamily="34" charset="0"/>
              </a:defRPr>
            </a:lvl1pPr>
          </a:lstStyle>
          <a:p>
            <a:pPr>
              <a:defRPr/>
            </a:pPr>
            <a:fld id="{EC8F5403-A0FD-4160-A203-6896662E42BA}" type="slidenum">
              <a:rPr lang="es-CO"/>
              <a:pPr>
                <a:defRPr/>
              </a:pPr>
              <a:t>‹Nº›</a:t>
            </a:fld>
            <a:endParaRPr lang="es-CO"/>
          </a:p>
        </p:txBody>
      </p:sp>
    </p:spTree>
    <p:extLst>
      <p:ext uri="{BB962C8B-B14F-4D97-AF65-F5344CB8AC3E}">
        <p14:creationId xmlns:p14="http://schemas.microsoft.com/office/powerpoint/2010/main" val="29563025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a:latin typeface="Calibri" panose="020F0502020204030204" pitchFamily="34" charset="0"/>
              </a:defRPr>
            </a:lvl1pPr>
          </a:lstStyle>
          <a:p>
            <a:pPr>
              <a:defRPr/>
            </a:pPr>
            <a:fld id="{5BB884C2-E63C-4CEC-AC6B-BE3CB9ED2AC6}" type="datetimeFigureOut">
              <a:rPr lang="es-CO"/>
              <a:pPr>
                <a:defRPr/>
              </a:pPr>
              <a:t>09/08/2017</a:t>
            </a:fld>
            <a:endParaRPr lang="es-CO"/>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latin typeface="Calibri" panose="020F0502020204030204" pitchFamily="34" charset="0"/>
              </a:defRPr>
            </a:lvl1pPr>
          </a:lstStyle>
          <a:p>
            <a:pPr>
              <a:defRPr/>
            </a:pPr>
            <a:endParaRPr lang="es-CO"/>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a:latin typeface="Calibri" panose="020F0502020204030204" pitchFamily="34" charset="0"/>
              </a:defRPr>
            </a:lvl1pPr>
          </a:lstStyle>
          <a:p>
            <a:pPr>
              <a:defRPr/>
            </a:pPr>
            <a:fld id="{0A8B270A-56EA-459E-93E7-FF6F859999C5}" type="slidenum">
              <a:rPr lang="es-CO"/>
              <a:pPr>
                <a:defRPr/>
              </a:pPr>
              <a:t>‹Nº›</a:t>
            </a:fld>
            <a:endParaRPr lang="es-CO"/>
          </a:p>
        </p:txBody>
      </p:sp>
    </p:spTree>
    <p:extLst>
      <p:ext uri="{BB962C8B-B14F-4D97-AF65-F5344CB8AC3E}">
        <p14:creationId xmlns:p14="http://schemas.microsoft.com/office/powerpoint/2010/main" val="19073042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a:latin typeface="Calibri" panose="020F0502020204030204" pitchFamily="34" charset="0"/>
              </a:defRPr>
            </a:lvl1pPr>
          </a:lstStyle>
          <a:p>
            <a:pPr>
              <a:defRPr/>
            </a:pPr>
            <a:fld id="{EB48A3D0-1F70-4F8C-B3DA-53589FF92CFD}" type="datetimeFigureOut">
              <a:rPr lang="es-CO"/>
              <a:pPr>
                <a:defRPr/>
              </a:pPr>
              <a:t>09/08/2017</a:t>
            </a:fld>
            <a:endParaRPr lang="es-CO"/>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latin typeface="Calibri" panose="020F0502020204030204" pitchFamily="34" charset="0"/>
              </a:defRPr>
            </a:lvl1pPr>
          </a:lstStyle>
          <a:p>
            <a:pPr>
              <a:defRPr/>
            </a:pPr>
            <a:endParaRPr lang="es-CO"/>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a:latin typeface="Calibri" panose="020F0502020204030204" pitchFamily="34" charset="0"/>
              </a:defRPr>
            </a:lvl1pPr>
          </a:lstStyle>
          <a:p>
            <a:pPr>
              <a:defRPr/>
            </a:pPr>
            <a:fld id="{9B1D415D-6FC8-4E81-B1C7-AD81358D88C0}" type="slidenum">
              <a:rPr lang="es-CO"/>
              <a:pPr>
                <a:defRPr/>
              </a:pPr>
              <a:t>‹Nº›</a:t>
            </a:fld>
            <a:endParaRPr lang="es-CO"/>
          </a:p>
        </p:txBody>
      </p:sp>
    </p:spTree>
    <p:extLst>
      <p:ext uri="{BB962C8B-B14F-4D97-AF65-F5344CB8AC3E}">
        <p14:creationId xmlns:p14="http://schemas.microsoft.com/office/powerpoint/2010/main" val="193176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a:latin typeface="Calibri" panose="020F0502020204030204" pitchFamily="34" charset="0"/>
              </a:defRPr>
            </a:lvl1pPr>
          </a:lstStyle>
          <a:p>
            <a:pPr>
              <a:defRPr/>
            </a:pPr>
            <a:fld id="{E3A6E588-A306-439F-A23E-94BD44EFDCD6}" type="datetimeFigureOut">
              <a:rPr lang="es-CO"/>
              <a:pPr>
                <a:defRPr/>
              </a:pPr>
              <a:t>09/08/2017</a:t>
            </a:fld>
            <a:endParaRPr lang="es-CO"/>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latin typeface="Calibri" panose="020F0502020204030204" pitchFamily="34" charset="0"/>
              </a:defRPr>
            </a:lvl1pPr>
          </a:lstStyle>
          <a:p>
            <a:pPr>
              <a:defRPr/>
            </a:pPr>
            <a:endParaRPr lang="es-CO"/>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a:latin typeface="Calibri" panose="020F0502020204030204" pitchFamily="34" charset="0"/>
              </a:defRPr>
            </a:lvl1pPr>
          </a:lstStyle>
          <a:p>
            <a:pPr>
              <a:defRPr/>
            </a:pPr>
            <a:fld id="{5B75B8D6-08C9-4FC2-8D05-243D7BEF6CBB}" type="slidenum">
              <a:rPr lang="es-CO"/>
              <a:pPr>
                <a:defRPr/>
              </a:pPr>
              <a:t>‹Nº›</a:t>
            </a:fld>
            <a:endParaRPr lang="es-CO"/>
          </a:p>
        </p:txBody>
      </p:sp>
    </p:spTree>
    <p:extLst>
      <p:ext uri="{BB962C8B-B14F-4D97-AF65-F5344CB8AC3E}">
        <p14:creationId xmlns:p14="http://schemas.microsoft.com/office/powerpoint/2010/main" val="22659148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lvl1pPr defTabSz="457200" eaLnBrk="0" fontAlgn="base" hangingPunct="0">
              <a:spcBef>
                <a:spcPct val="0"/>
              </a:spcBef>
              <a:spcAft>
                <a:spcPct val="0"/>
              </a:spcAft>
              <a:defRPr>
                <a:latin typeface="Calibri" panose="020F0502020204030204" pitchFamily="34" charset="0"/>
              </a:defRPr>
            </a:lvl1pPr>
          </a:lstStyle>
          <a:p>
            <a:pPr>
              <a:defRPr/>
            </a:pPr>
            <a:fld id="{CCCDC3EC-2B6D-46D9-985B-98E5F725861A}" type="datetimeFigureOut">
              <a:rPr lang="es-CO"/>
              <a:pPr>
                <a:defRPr/>
              </a:pPr>
              <a:t>09/08/2017</a:t>
            </a:fld>
            <a:endParaRPr lang="es-CO"/>
          </a:p>
        </p:txBody>
      </p:sp>
      <p:sp>
        <p:nvSpPr>
          <p:cNvPr id="6" name="Footer Placeholder 5"/>
          <p:cNvSpPr>
            <a:spLocks noGrp="1"/>
          </p:cNvSpPr>
          <p:nvPr>
            <p:ph type="ftr" sz="quarter" idx="11"/>
          </p:nvPr>
        </p:nvSpPr>
        <p:spPr/>
        <p:txBody>
          <a:bodyPr/>
          <a:lstStyle>
            <a:lvl1pPr defTabSz="457200" eaLnBrk="0" fontAlgn="base" hangingPunct="0">
              <a:spcBef>
                <a:spcPct val="0"/>
              </a:spcBef>
              <a:spcAft>
                <a:spcPct val="0"/>
              </a:spcAft>
              <a:defRPr>
                <a:latin typeface="Calibri" panose="020F0502020204030204" pitchFamily="34" charset="0"/>
              </a:defRPr>
            </a:lvl1pPr>
          </a:lstStyle>
          <a:p>
            <a:pPr>
              <a:defRPr/>
            </a:pPr>
            <a:endParaRPr lang="es-CO"/>
          </a:p>
        </p:txBody>
      </p:sp>
      <p:sp>
        <p:nvSpPr>
          <p:cNvPr id="7" name="Slide Number Placeholder 6"/>
          <p:cNvSpPr>
            <a:spLocks noGrp="1"/>
          </p:cNvSpPr>
          <p:nvPr>
            <p:ph type="sldNum" sz="quarter" idx="12"/>
          </p:nvPr>
        </p:nvSpPr>
        <p:spPr/>
        <p:txBody>
          <a:bodyPr/>
          <a:lstStyle>
            <a:lvl1pPr defTabSz="457200" eaLnBrk="0" fontAlgn="base" hangingPunct="0">
              <a:spcBef>
                <a:spcPct val="0"/>
              </a:spcBef>
              <a:spcAft>
                <a:spcPct val="0"/>
              </a:spcAft>
              <a:defRPr>
                <a:latin typeface="Calibri" panose="020F0502020204030204" pitchFamily="34" charset="0"/>
              </a:defRPr>
            </a:lvl1pPr>
          </a:lstStyle>
          <a:p>
            <a:pPr>
              <a:defRPr/>
            </a:pPr>
            <a:fld id="{B50564A9-761D-4F67-8077-48F1D3DB7FAF}" type="slidenum">
              <a:rPr lang="es-CO"/>
              <a:pPr>
                <a:defRPr/>
              </a:pPr>
              <a:t>‹Nº›</a:t>
            </a:fld>
            <a:endParaRPr lang="es-CO"/>
          </a:p>
        </p:txBody>
      </p:sp>
    </p:spTree>
    <p:extLst>
      <p:ext uri="{BB962C8B-B14F-4D97-AF65-F5344CB8AC3E}">
        <p14:creationId xmlns:p14="http://schemas.microsoft.com/office/powerpoint/2010/main" val="9661081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lvl1pPr defTabSz="457200" eaLnBrk="0" fontAlgn="base" hangingPunct="0">
              <a:spcBef>
                <a:spcPct val="0"/>
              </a:spcBef>
              <a:spcAft>
                <a:spcPct val="0"/>
              </a:spcAft>
              <a:defRPr>
                <a:latin typeface="Calibri" panose="020F0502020204030204" pitchFamily="34" charset="0"/>
              </a:defRPr>
            </a:lvl1pPr>
          </a:lstStyle>
          <a:p>
            <a:pPr>
              <a:defRPr/>
            </a:pPr>
            <a:fld id="{E2FD301B-AEF0-4F94-BBB0-6213E5EB1295}" type="datetimeFigureOut">
              <a:rPr lang="es-CO"/>
              <a:pPr>
                <a:defRPr/>
              </a:pPr>
              <a:t>09/08/2017</a:t>
            </a:fld>
            <a:endParaRPr lang="es-CO"/>
          </a:p>
        </p:txBody>
      </p:sp>
      <p:sp>
        <p:nvSpPr>
          <p:cNvPr id="8" name="Footer Placeholder 7"/>
          <p:cNvSpPr>
            <a:spLocks noGrp="1"/>
          </p:cNvSpPr>
          <p:nvPr>
            <p:ph type="ftr" sz="quarter" idx="11"/>
          </p:nvPr>
        </p:nvSpPr>
        <p:spPr/>
        <p:txBody>
          <a:bodyPr/>
          <a:lstStyle>
            <a:lvl1pPr defTabSz="457200" eaLnBrk="0" fontAlgn="base" hangingPunct="0">
              <a:spcBef>
                <a:spcPct val="0"/>
              </a:spcBef>
              <a:spcAft>
                <a:spcPct val="0"/>
              </a:spcAft>
              <a:defRPr>
                <a:latin typeface="Calibri" panose="020F0502020204030204" pitchFamily="34" charset="0"/>
              </a:defRPr>
            </a:lvl1pPr>
          </a:lstStyle>
          <a:p>
            <a:pPr>
              <a:defRPr/>
            </a:pPr>
            <a:endParaRPr lang="es-CO"/>
          </a:p>
        </p:txBody>
      </p:sp>
      <p:sp>
        <p:nvSpPr>
          <p:cNvPr id="9" name="Slide Number Placeholder 8"/>
          <p:cNvSpPr>
            <a:spLocks noGrp="1"/>
          </p:cNvSpPr>
          <p:nvPr>
            <p:ph type="sldNum" sz="quarter" idx="12"/>
          </p:nvPr>
        </p:nvSpPr>
        <p:spPr/>
        <p:txBody>
          <a:bodyPr/>
          <a:lstStyle>
            <a:lvl1pPr defTabSz="457200" eaLnBrk="0" fontAlgn="base" hangingPunct="0">
              <a:spcBef>
                <a:spcPct val="0"/>
              </a:spcBef>
              <a:spcAft>
                <a:spcPct val="0"/>
              </a:spcAft>
              <a:defRPr>
                <a:latin typeface="Calibri" panose="020F0502020204030204" pitchFamily="34" charset="0"/>
              </a:defRPr>
            </a:lvl1pPr>
          </a:lstStyle>
          <a:p>
            <a:pPr>
              <a:defRPr/>
            </a:pPr>
            <a:fld id="{67796F9E-0B07-40DC-AACA-4944D2F4D53C}" type="slidenum">
              <a:rPr lang="es-CO"/>
              <a:pPr>
                <a:defRPr/>
              </a:pPr>
              <a:t>‹Nº›</a:t>
            </a:fld>
            <a:endParaRPr lang="es-CO"/>
          </a:p>
        </p:txBody>
      </p:sp>
    </p:spTree>
    <p:extLst>
      <p:ext uri="{BB962C8B-B14F-4D97-AF65-F5344CB8AC3E}">
        <p14:creationId xmlns:p14="http://schemas.microsoft.com/office/powerpoint/2010/main" val="30672182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lvl1pPr defTabSz="457200" eaLnBrk="0" fontAlgn="base" hangingPunct="0">
              <a:spcBef>
                <a:spcPct val="0"/>
              </a:spcBef>
              <a:spcAft>
                <a:spcPct val="0"/>
              </a:spcAft>
              <a:defRPr>
                <a:latin typeface="Calibri" panose="020F0502020204030204" pitchFamily="34" charset="0"/>
              </a:defRPr>
            </a:lvl1pPr>
          </a:lstStyle>
          <a:p>
            <a:pPr>
              <a:defRPr/>
            </a:pPr>
            <a:fld id="{B81CB558-B8FA-464A-9245-7CB059BD96E1}" type="datetimeFigureOut">
              <a:rPr lang="es-CO"/>
              <a:pPr>
                <a:defRPr/>
              </a:pPr>
              <a:t>09/08/2017</a:t>
            </a:fld>
            <a:endParaRPr lang="es-CO"/>
          </a:p>
        </p:txBody>
      </p:sp>
      <p:sp>
        <p:nvSpPr>
          <p:cNvPr id="4" name="Footer Placeholder 3"/>
          <p:cNvSpPr>
            <a:spLocks noGrp="1"/>
          </p:cNvSpPr>
          <p:nvPr>
            <p:ph type="ftr" sz="quarter" idx="11"/>
          </p:nvPr>
        </p:nvSpPr>
        <p:spPr/>
        <p:txBody>
          <a:bodyPr/>
          <a:lstStyle>
            <a:lvl1pPr defTabSz="457200" eaLnBrk="0" fontAlgn="base" hangingPunct="0">
              <a:spcBef>
                <a:spcPct val="0"/>
              </a:spcBef>
              <a:spcAft>
                <a:spcPct val="0"/>
              </a:spcAft>
              <a:defRPr>
                <a:latin typeface="Calibri" panose="020F0502020204030204" pitchFamily="34" charset="0"/>
              </a:defRPr>
            </a:lvl1pPr>
          </a:lstStyle>
          <a:p>
            <a:pPr>
              <a:defRPr/>
            </a:pPr>
            <a:endParaRPr lang="es-CO"/>
          </a:p>
        </p:txBody>
      </p:sp>
      <p:sp>
        <p:nvSpPr>
          <p:cNvPr id="5" name="Slide Number Placeholder 4"/>
          <p:cNvSpPr>
            <a:spLocks noGrp="1"/>
          </p:cNvSpPr>
          <p:nvPr>
            <p:ph type="sldNum" sz="quarter" idx="12"/>
          </p:nvPr>
        </p:nvSpPr>
        <p:spPr/>
        <p:txBody>
          <a:bodyPr/>
          <a:lstStyle>
            <a:lvl1pPr defTabSz="457200" eaLnBrk="0" fontAlgn="base" hangingPunct="0">
              <a:spcBef>
                <a:spcPct val="0"/>
              </a:spcBef>
              <a:spcAft>
                <a:spcPct val="0"/>
              </a:spcAft>
              <a:defRPr>
                <a:latin typeface="Calibri" panose="020F0502020204030204" pitchFamily="34" charset="0"/>
              </a:defRPr>
            </a:lvl1pPr>
          </a:lstStyle>
          <a:p>
            <a:pPr>
              <a:defRPr/>
            </a:pPr>
            <a:fld id="{A5E7E1BD-1D05-4E31-817A-D606B0ED74A9}" type="slidenum">
              <a:rPr lang="es-CO"/>
              <a:pPr>
                <a:defRPr/>
              </a:pPr>
              <a:t>‹Nº›</a:t>
            </a:fld>
            <a:endParaRPr lang="es-CO"/>
          </a:p>
        </p:txBody>
      </p:sp>
    </p:spTree>
    <p:extLst>
      <p:ext uri="{BB962C8B-B14F-4D97-AF65-F5344CB8AC3E}">
        <p14:creationId xmlns:p14="http://schemas.microsoft.com/office/powerpoint/2010/main" val="1261637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FD3A038-97AA-4831-8262-77739EF7176E}" type="datetimeFigureOut">
              <a:rPr lang="es-CO" smtClean="0"/>
              <a:t>09/08/2017</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23183742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457200" eaLnBrk="0" fontAlgn="base" hangingPunct="0">
              <a:spcBef>
                <a:spcPct val="0"/>
              </a:spcBef>
              <a:spcAft>
                <a:spcPct val="0"/>
              </a:spcAft>
              <a:defRPr>
                <a:latin typeface="Calibri" panose="020F0502020204030204" pitchFamily="34" charset="0"/>
              </a:defRPr>
            </a:lvl1pPr>
          </a:lstStyle>
          <a:p>
            <a:pPr>
              <a:defRPr/>
            </a:pPr>
            <a:fld id="{A7BB250E-806D-430D-B240-651C44BB201C}" type="datetimeFigureOut">
              <a:rPr lang="es-CO"/>
              <a:pPr>
                <a:defRPr/>
              </a:pPr>
              <a:t>09/08/2017</a:t>
            </a:fld>
            <a:endParaRPr lang="es-CO"/>
          </a:p>
        </p:txBody>
      </p:sp>
      <p:sp>
        <p:nvSpPr>
          <p:cNvPr id="3" name="Footer Placeholder 2"/>
          <p:cNvSpPr>
            <a:spLocks noGrp="1"/>
          </p:cNvSpPr>
          <p:nvPr>
            <p:ph type="ftr" sz="quarter" idx="11"/>
          </p:nvPr>
        </p:nvSpPr>
        <p:spPr/>
        <p:txBody>
          <a:bodyPr/>
          <a:lstStyle>
            <a:lvl1pPr defTabSz="457200" eaLnBrk="0" fontAlgn="base" hangingPunct="0">
              <a:spcBef>
                <a:spcPct val="0"/>
              </a:spcBef>
              <a:spcAft>
                <a:spcPct val="0"/>
              </a:spcAft>
              <a:defRPr>
                <a:latin typeface="Calibri" panose="020F0502020204030204" pitchFamily="34" charset="0"/>
              </a:defRPr>
            </a:lvl1pPr>
          </a:lstStyle>
          <a:p>
            <a:pPr>
              <a:defRPr/>
            </a:pPr>
            <a:endParaRPr lang="es-CO"/>
          </a:p>
        </p:txBody>
      </p:sp>
      <p:sp>
        <p:nvSpPr>
          <p:cNvPr id="4" name="Slide Number Placeholder 3"/>
          <p:cNvSpPr>
            <a:spLocks noGrp="1"/>
          </p:cNvSpPr>
          <p:nvPr>
            <p:ph type="sldNum" sz="quarter" idx="12"/>
          </p:nvPr>
        </p:nvSpPr>
        <p:spPr/>
        <p:txBody>
          <a:bodyPr/>
          <a:lstStyle>
            <a:lvl1pPr defTabSz="457200" eaLnBrk="0" fontAlgn="base" hangingPunct="0">
              <a:spcBef>
                <a:spcPct val="0"/>
              </a:spcBef>
              <a:spcAft>
                <a:spcPct val="0"/>
              </a:spcAft>
              <a:defRPr>
                <a:latin typeface="Calibri" panose="020F0502020204030204" pitchFamily="34" charset="0"/>
              </a:defRPr>
            </a:lvl1pPr>
          </a:lstStyle>
          <a:p>
            <a:pPr>
              <a:defRPr/>
            </a:pPr>
            <a:fld id="{E529632B-68BE-4EB9-9254-916E2295E639}" type="slidenum">
              <a:rPr lang="es-CO"/>
              <a:pPr>
                <a:defRPr/>
              </a:pPr>
              <a:t>‹Nº›</a:t>
            </a:fld>
            <a:endParaRPr lang="es-CO"/>
          </a:p>
        </p:txBody>
      </p:sp>
    </p:spTree>
    <p:extLst>
      <p:ext uri="{BB962C8B-B14F-4D97-AF65-F5344CB8AC3E}">
        <p14:creationId xmlns:p14="http://schemas.microsoft.com/office/powerpoint/2010/main" val="20329798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lvl1pPr defTabSz="457200" eaLnBrk="0" fontAlgn="base" hangingPunct="0">
              <a:spcBef>
                <a:spcPct val="0"/>
              </a:spcBef>
              <a:spcAft>
                <a:spcPct val="0"/>
              </a:spcAft>
              <a:defRPr>
                <a:latin typeface="Calibri" panose="020F0502020204030204" pitchFamily="34" charset="0"/>
              </a:defRPr>
            </a:lvl1pPr>
          </a:lstStyle>
          <a:p>
            <a:pPr>
              <a:defRPr/>
            </a:pPr>
            <a:fld id="{A9377C89-9F2E-4240-91D3-C24B9FD3369B}" type="datetimeFigureOut">
              <a:rPr lang="es-CO"/>
              <a:pPr>
                <a:defRPr/>
              </a:pPr>
              <a:t>09/08/2017</a:t>
            </a:fld>
            <a:endParaRPr lang="es-CO"/>
          </a:p>
        </p:txBody>
      </p:sp>
      <p:sp>
        <p:nvSpPr>
          <p:cNvPr id="6" name="Footer Placeholder 5"/>
          <p:cNvSpPr>
            <a:spLocks noGrp="1"/>
          </p:cNvSpPr>
          <p:nvPr>
            <p:ph type="ftr" sz="quarter" idx="11"/>
          </p:nvPr>
        </p:nvSpPr>
        <p:spPr/>
        <p:txBody>
          <a:bodyPr/>
          <a:lstStyle>
            <a:lvl1pPr defTabSz="457200" eaLnBrk="0" fontAlgn="base" hangingPunct="0">
              <a:spcBef>
                <a:spcPct val="0"/>
              </a:spcBef>
              <a:spcAft>
                <a:spcPct val="0"/>
              </a:spcAft>
              <a:defRPr>
                <a:latin typeface="Calibri" panose="020F0502020204030204" pitchFamily="34" charset="0"/>
              </a:defRPr>
            </a:lvl1pPr>
          </a:lstStyle>
          <a:p>
            <a:pPr>
              <a:defRPr/>
            </a:pPr>
            <a:endParaRPr lang="es-CO"/>
          </a:p>
        </p:txBody>
      </p:sp>
      <p:sp>
        <p:nvSpPr>
          <p:cNvPr id="7" name="Slide Number Placeholder 6"/>
          <p:cNvSpPr>
            <a:spLocks noGrp="1"/>
          </p:cNvSpPr>
          <p:nvPr>
            <p:ph type="sldNum" sz="quarter" idx="12"/>
          </p:nvPr>
        </p:nvSpPr>
        <p:spPr/>
        <p:txBody>
          <a:bodyPr/>
          <a:lstStyle>
            <a:lvl1pPr defTabSz="457200" eaLnBrk="0" fontAlgn="base" hangingPunct="0">
              <a:spcBef>
                <a:spcPct val="0"/>
              </a:spcBef>
              <a:spcAft>
                <a:spcPct val="0"/>
              </a:spcAft>
              <a:defRPr>
                <a:latin typeface="Calibri" panose="020F0502020204030204" pitchFamily="34" charset="0"/>
              </a:defRPr>
            </a:lvl1pPr>
          </a:lstStyle>
          <a:p>
            <a:pPr>
              <a:defRPr/>
            </a:pPr>
            <a:fld id="{7163D2E3-9DDB-4713-AADE-CF4D3FCAC338}" type="slidenum">
              <a:rPr lang="es-CO"/>
              <a:pPr>
                <a:defRPr/>
              </a:pPr>
              <a:t>‹Nº›</a:t>
            </a:fld>
            <a:endParaRPr lang="es-CO"/>
          </a:p>
        </p:txBody>
      </p:sp>
    </p:spTree>
    <p:extLst>
      <p:ext uri="{BB962C8B-B14F-4D97-AF65-F5344CB8AC3E}">
        <p14:creationId xmlns:p14="http://schemas.microsoft.com/office/powerpoint/2010/main" val="9076518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lvl1pPr defTabSz="457200" eaLnBrk="0" fontAlgn="base" hangingPunct="0">
              <a:spcBef>
                <a:spcPct val="0"/>
              </a:spcBef>
              <a:spcAft>
                <a:spcPct val="0"/>
              </a:spcAft>
              <a:defRPr>
                <a:latin typeface="Calibri" panose="020F0502020204030204" pitchFamily="34" charset="0"/>
              </a:defRPr>
            </a:lvl1pPr>
          </a:lstStyle>
          <a:p>
            <a:pPr>
              <a:defRPr/>
            </a:pPr>
            <a:fld id="{E6BF32DC-03CC-41E3-8515-D425205A652A}" type="datetimeFigureOut">
              <a:rPr lang="es-CO"/>
              <a:pPr>
                <a:defRPr/>
              </a:pPr>
              <a:t>09/08/2017</a:t>
            </a:fld>
            <a:endParaRPr lang="es-CO"/>
          </a:p>
        </p:txBody>
      </p:sp>
      <p:sp>
        <p:nvSpPr>
          <p:cNvPr id="6" name="Footer Placeholder 5"/>
          <p:cNvSpPr>
            <a:spLocks noGrp="1"/>
          </p:cNvSpPr>
          <p:nvPr>
            <p:ph type="ftr" sz="quarter" idx="11"/>
          </p:nvPr>
        </p:nvSpPr>
        <p:spPr/>
        <p:txBody>
          <a:bodyPr/>
          <a:lstStyle>
            <a:lvl1pPr defTabSz="457200" eaLnBrk="0" fontAlgn="base" hangingPunct="0">
              <a:spcBef>
                <a:spcPct val="0"/>
              </a:spcBef>
              <a:spcAft>
                <a:spcPct val="0"/>
              </a:spcAft>
              <a:defRPr>
                <a:latin typeface="Calibri" panose="020F0502020204030204" pitchFamily="34" charset="0"/>
              </a:defRPr>
            </a:lvl1pPr>
          </a:lstStyle>
          <a:p>
            <a:pPr>
              <a:defRPr/>
            </a:pPr>
            <a:endParaRPr lang="es-CO"/>
          </a:p>
        </p:txBody>
      </p:sp>
      <p:sp>
        <p:nvSpPr>
          <p:cNvPr id="7" name="Slide Number Placeholder 6"/>
          <p:cNvSpPr>
            <a:spLocks noGrp="1"/>
          </p:cNvSpPr>
          <p:nvPr>
            <p:ph type="sldNum" sz="quarter" idx="12"/>
          </p:nvPr>
        </p:nvSpPr>
        <p:spPr/>
        <p:txBody>
          <a:bodyPr/>
          <a:lstStyle>
            <a:lvl1pPr defTabSz="457200" eaLnBrk="0" fontAlgn="base" hangingPunct="0">
              <a:spcBef>
                <a:spcPct val="0"/>
              </a:spcBef>
              <a:spcAft>
                <a:spcPct val="0"/>
              </a:spcAft>
              <a:defRPr>
                <a:latin typeface="Calibri" panose="020F0502020204030204" pitchFamily="34" charset="0"/>
              </a:defRPr>
            </a:lvl1pPr>
          </a:lstStyle>
          <a:p>
            <a:pPr>
              <a:defRPr/>
            </a:pPr>
            <a:fld id="{BCF80A40-855D-4763-91CA-2803E9832103}" type="slidenum">
              <a:rPr lang="es-CO"/>
              <a:pPr>
                <a:defRPr/>
              </a:pPr>
              <a:t>‹Nº›</a:t>
            </a:fld>
            <a:endParaRPr lang="es-CO"/>
          </a:p>
        </p:txBody>
      </p:sp>
    </p:spTree>
    <p:extLst>
      <p:ext uri="{BB962C8B-B14F-4D97-AF65-F5344CB8AC3E}">
        <p14:creationId xmlns:p14="http://schemas.microsoft.com/office/powerpoint/2010/main" val="20332157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a:latin typeface="Calibri" panose="020F0502020204030204" pitchFamily="34" charset="0"/>
              </a:defRPr>
            </a:lvl1pPr>
          </a:lstStyle>
          <a:p>
            <a:pPr>
              <a:defRPr/>
            </a:pPr>
            <a:fld id="{7F8458D0-27FA-4F7E-AF8E-B2869A43346D}" type="datetimeFigureOut">
              <a:rPr lang="es-CO"/>
              <a:pPr>
                <a:defRPr/>
              </a:pPr>
              <a:t>09/08/2017</a:t>
            </a:fld>
            <a:endParaRPr lang="es-CO"/>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latin typeface="Calibri" panose="020F0502020204030204" pitchFamily="34" charset="0"/>
              </a:defRPr>
            </a:lvl1pPr>
          </a:lstStyle>
          <a:p>
            <a:pPr>
              <a:defRPr/>
            </a:pPr>
            <a:endParaRPr lang="es-CO"/>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a:latin typeface="Calibri" panose="020F0502020204030204" pitchFamily="34" charset="0"/>
              </a:defRPr>
            </a:lvl1pPr>
          </a:lstStyle>
          <a:p>
            <a:pPr>
              <a:defRPr/>
            </a:pPr>
            <a:fld id="{2374AD99-6884-4BAA-88BB-B580995669F0}" type="slidenum">
              <a:rPr lang="es-CO"/>
              <a:pPr>
                <a:defRPr/>
              </a:pPr>
              <a:t>‹Nº›</a:t>
            </a:fld>
            <a:endParaRPr lang="es-CO"/>
          </a:p>
        </p:txBody>
      </p:sp>
    </p:spTree>
    <p:extLst>
      <p:ext uri="{BB962C8B-B14F-4D97-AF65-F5344CB8AC3E}">
        <p14:creationId xmlns:p14="http://schemas.microsoft.com/office/powerpoint/2010/main" val="1934089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a:latin typeface="Calibri" panose="020F0502020204030204" pitchFamily="34" charset="0"/>
              </a:defRPr>
            </a:lvl1pPr>
          </a:lstStyle>
          <a:p>
            <a:pPr>
              <a:defRPr/>
            </a:pPr>
            <a:fld id="{2279A347-AF21-4A3C-B4CB-8D31024C58E0}" type="datetimeFigureOut">
              <a:rPr lang="es-CO"/>
              <a:pPr>
                <a:defRPr/>
              </a:pPr>
              <a:t>09/08/2017</a:t>
            </a:fld>
            <a:endParaRPr lang="es-CO"/>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latin typeface="Calibri" panose="020F0502020204030204" pitchFamily="34" charset="0"/>
              </a:defRPr>
            </a:lvl1pPr>
          </a:lstStyle>
          <a:p>
            <a:pPr>
              <a:defRPr/>
            </a:pPr>
            <a:endParaRPr lang="es-CO"/>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a:latin typeface="Calibri" panose="020F0502020204030204" pitchFamily="34" charset="0"/>
              </a:defRPr>
            </a:lvl1pPr>
          </a:lstStyle>
          <a:p>
            <a:pPr>
              <a:defRPr/>
            </a:pPr>
            <a:fld id="{EC8F5403-A0FD-4160-A203-6896662E42BA}" type="slidenum">
              <a:rPr lang="es-CO"/>
              <a:pPr>
                <a:defRPr/>
              </a:pPr>
              <a:t>‹Nº›</a:t>
            </a:fld>
            <a:endParaRPr lang="es-CO"/>
          </a:p>
        </p:txBody>
      </p:sp>
    </p:spTree>
    <p:extLst>
      <p:ext uri="{BB962C8B-B14F-4D97-AF65-F5344CB8AC3E}">
        <p14:creationId xmlns:p14="http://schemas.microsoft.com/office/powerpoint/2010/main" val="4757277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lvl1pPr defTabSz="914400" eaLnBrk="1" fontAlgn="auto" hangingPunct="1">
              <a:spcBef>
                <a:spcPts val="0"/>
              </a:spcBef>
              <a:spcAft>
                <a:spcPts val="0"/>
              </a:spcAft>
              <a:defRPr>
                <a:solidFill>
                  <a:prstClr val="black"/>
                </a:solidFill>
                <a:latin typeface="Calibri" panose="020F0502020204030204"/>
              </a:defRPr>
            </a:lvl1pPr>
          </a:lstStyle>
          <a:p>
            <a:pPr>
              <a:defRPr/>
            </a:pPr>
            <a:fld id="{44CA6116-EE06-41D8-85B9-7FF18FA8C2D8}" type="datetimeFigureOut">
              <a:rPr lang="es-CO">
                <a:ea typeface="ＭＳ Ｐゴシック" panose="020B0600070205080204" pitchFamily="34" charset="-128"/>
              </a:rPr>
              <a:pPr>
                <a:defRPr/>
              </a:pPr>
              <a:t>09/08/2017</a:t>
            </a:fld>
            <a:endParaRPr lang="es-CO">
              <a:ea typeface="ＭＳ Ｐゴシック" panose="020B0600070205080204" pitchFamily="34" charset="-128"/>
            </a:endParaRPr>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lvl1pPr defTabSz="914400" eaLnBrk="1" fontAlgn="auto" hangingPunct="1">
              <a:spcBef>
                <a:spcPts val="0"/>
              </a:spcBef>
              <a:spcAft>
                <a:spcPts val="0"/>
              </a:spcAft>
              <a:defRPr>
                <a:solidFill>
                  <a:prstClr val="black"/>
                </a:solidFill>
                <a:latin typeface="Calibri" panose="020F0502020204030204"/>
              </a:defRPr>
            </a:lvl1pPr>
          </a:lstStyle>
          <a:p>
            <a:pPr>
              <a:defRPr/>
            </a:pPr>
            <a:endParaRPr lang="es-CO">
              <a:ea typeface="ＭＳ Ｐゴシック" panose="020B0600070205080204" pitchFamily="34" charset="-128"/>
            </a:endParaRPr>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lvl1pPr defTabSz="914400" eaLnBrk="1" fontAlgn="auto" hangingPunct="1">
              <a:spcBef>
                <a:spcPts val="0"/>
              </a:spcBef>
              <a:spcAft>
                <a:spcPts val="0"/>
              </a:spcAft>
              <a:defRPr>
                <a:solidFill>
                  <a:prstClr val="black"/>
                </a:solidFill>
                <a:latin typeface="Calibri" panose="020F0502020204030204"/>
              </a:defRPr>
            </a:lvl1pPr>
          </a:lstStyle>
          <a:p>
            <a:pPr>
              <a:defRPr/>
            </a:pPr>
            <a:fld id="{869F4950-21E3-4ADA-8C3A-154A9347314C}" type="slidenum">
              <a:rPr lang="es-CO">
                <a:ea typeface="ＭＳ Ｐゴシック" panose="020B0600070205080204" pitchFamily="34" charset="-128"/>
              </a:rPr>
              <a:pPr>
                <a:defRPr/>
              </a:pPr>
              <a:t>‹Nº›</a:t>
            </a:fld>
            <a:endParaRPr lang="es-CO">
              <a:ea typeface="ＭＳ Ｐゴシック" panose="020B0600070205080204" pitchFamily="34" charset="-128"/>
            </a:endParaRPr>
          </a:p>
        </p:txBody>
      </p:sp>
    </p:spTree>
    <p:extLst>
      <p:ext uri="{BB962C8B-B14F-4D97-AF65-F5344CB8AC3E}">
        <p14:creationId xmlns:p14="http://schemas.microsoft.com/office/powerpoint/2010/main" val="16656461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a:xfrm>
            <a:off x="628650" y="1825625"/>
            <a:ext cx="7886700" cy="435133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lvl1pPr defTabSz="914400" eaLnBrk="1" fontAlgn="auto" hangingPunct="1">
              <a:spcBef>
                <a:spcPts val="0"/>
              </a:spcBef>
              <a:spcAft>
                <a:spcPts val="0"/>
              </a:spcAft>
              <a:defRPr>
                <a:solidFill>
                  <a:prstClr val="black"/>
                </a:solidFill>
                <a:latin typeface="Calibri" panose="020F0502020204030204"/>
              </a:defRPr>
            </a:lvl1pPr>
          </a:lstStyle>
          <a:p>
            <a:pPr>
              <a:defRPr/>
            </a:pPr>
            <a:fld id="{5C392996-BE27-46DE-A1A2-3D1F1A5E0437}" type="datetimeFigureOut">
              <a:rPr lang="es-CO">
                <a:ea typeface="ＭＳ Ｐゴシック" panose="020B0600070205080204" pitchFamily="34" charset="-128"/>
              </a:rPr>
              <a:pPr>
                <a:defRPr/>
              </a:pPr>
              <a:t>09/08/2017</a:t>
            </a:fld>
            <a:endParaRPr lang="es-CO">
              <a:ea typeface="ＭＳ Ｐゴシック" panose="020B0600070205080204" pitchFamily="34" charset="-128"/>
            </a:endParaRPr>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lvl1pPr defTabSz="914400" eaLnBrk="1" fontAlgn="auto" hangingPunct="1">
              <a:spcBef>
                <a:spcPts val="0"/>
              </a:spcBef>
              <a:spcAft>
                <a:spcPts val="0"/>
              </a:spcAft>
              <a:defRPr>
                <a:solidFill>
                  <a:prstClr val="black"/>
                </a:solidFill>
                <a:latin typeface="Calibri" panose="020F0502020204030204"/>
              </a:defRPr>
            </a:lvl1pPr>
          </a:lstStyle>
          <a:p>
            <a:pPr>
              <a:defRPr/>
            </a:pPr>
            <a:endParaRPr lang="es-CO">
              <a:ea typeface="ＭＳ Ｐゴシック" panose="020B0600070205080204" pitchFamily="34" charset="-128"/>
            </a:endParaRPr>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lvl1pPr defTabSz="914400" eaLnBrk="1" fontAlgn="auto" hangingPunct="1">
              <a:spcBef>
                <a:spcPts val="0"/>
              </a:spcBef>
              <a:spcAft>
                <a:spcPts val="0"/>
              </a:spcAft>
              <a:defRPr>
                <a:solidFill>
                  <a:prstClr val="black"/>
                </a:solidFill>
                <a:latin typeface="Calibri" panose="020F0502020204030204"/>
              </a:defRPr>
            </a:lvl1pPr>
          </a:lstStyle>
          <a:p>
            <a:pPr>
              <a:defRPr/>
            </a:pPr>
            <a:fld id="{77C23B0A-C0DC-4CDC-A6F9-2487B09C2B12}" type="slidenum">
              <a:rPr lang="es-CO">
                <a:ea typeface="ＭＳ Ｐゴシック" panose="020B0600070205080204" pitchFamily="34" charset="-128"/>
              </a:rPr>
              <a:pPr>
                <a:defRPr/>
              </a:pPr>
              <a:t>‹Nº›</a:t>
            </a:fld>
            <a:endParaRPr lang="es-CO">
              <a:ea typeface="ＭＳ Ｐゴシック" panose="020B0600070205080204" pitchFamily="34" charset="-128"/>
            </a:endParaRPr>
          </a:p>
        </p:txBody>
      </p:sp>
    </p:spTree>
    <p:extLst>
      <p:ext uri="{BB962C8B-B14F-4D97-AF65-F5344CB8AC3E}">
        <p14:creationId xmlns:p14="http://schemas.microsoft.com/office/powerpoint/2010/main" val="35284946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a:prstGeom prst="rect">
            <a:avLst/>
          </a:prstGeom>
        </p:spPr>
        <p:txBody>
          <a:bodyPr anchor="b"/>
          <a:lstStyle>
            <a:lvl1pPr>
              <a:defRPr sz="60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a:xfrm>
            <a:off x="628650" y="6356350"/>
            <a:ext cx="2057400" cy="365125"/>
          </a:xfrm>
          <a:prstGeom prst="rect">
            <a:avLst/>
          </a:prstGeom>
        </p:spPr>
        <p:txBody>
          <a:bodyPr/>
          <a:lstStyle>
            <a:lvl1pPr defTabSz="914400" eaLnBrk="1" fontAlgn="auto" hangingPunct="1">
              <a:spcBef>
                <a:spcPts val="0"/>
              </a:spcBef>
              <a:spcAft>
                <a:spcPts val="0"/>
              </a:spcAft>
              <a:defRPr>
                <a:solidFill>
                  <a:prstClr val="black"/>
                </a:solidFill>
                <a:latin typeface="Calibri" panose="020F0502020204030204"/>
              </a:defRPr>
            </a:lvl1pPr>
          </a:lstStyle>
          <a:p>
            <a:pPr>
              <a:defRPr/>
            </a:pPr>
            <a:fld id="{B06A4FE3-66D5-4648-9B29-8AF4EEC2F2B9}" type="datetimeFigureOut">
              <a:rPr lang="es-CO">
                <a:ea typeface="ＭＳ Ｐゴシック" panose="020B0600070205080204" pitchFamily="34" charset="-128"/>
              </a:rPr>
              <a:pPr>
                <a:defRPr/>
              </a:pPr>
              <a:t>09/08/2017</a:t>
            </a:fld>
            <a:endParaRPr lang="es-CO">
              <a:ea typeface="ＭＳ Ｐゴシック" panose="020B0600070205080204" pitchFamily="34" charset="-128"/>
            </a:endParaRPr>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lvl1pPr defTabSz="914400" eaLnBrk="1" fontAlgn="auto" hangingPunct="1">
              <a:spcBef>
                <a:spcPts val="0"/>
              </a:spcBef>
              <a:spcAft>
                <a:spcPts val="0"/>
              </a:spcAft>
              <a:defRPr>
                <a:solidFill>
                  <a:prstClr val="black"/>
                </a:solidFill>
                <a:latin typeface="Calibri" panose="020F0502020204030204"/>
              </a:defRPr>
            </a:lvl1pPr>
          </a:lstStyle>
          <a:p>
            <a:pPr>
              <a:defRPr/>
            </a:pPr>
            <a:endParaRPr lang="es-CO">
              <a:ea typeface="ＭＳ Ｐゴシック" panose="020B0600070205080204" pitchFamily="34" charset="-128"/>
            </a:endParaRPr>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lvl1pPr defTabSz="914400" eaLnBrk="1" fontAlgn="auto" hangingPunct="1">
              <a:spcBef>
                <a:spcPts val="0"/>
              </a:spcBef>
              <a:spcAft>
                <a:spcPts val="0"/>
              </a:spcAft>
              <a:defRPr>
                <a:solidFill>
                  <a:prstClr val="black"/>
                </a:solidFill>
                <a:latin typeface="Calibri" panose="020F0502020204030204"/>
              </a:defRPr>
            </a:lvl1pPr>
          </a:lstStyle>
          <a:p>
            <a:pPr>
              <a:defRPr/>
            </a:pPr>
            <a:fld id="{CFED1062-9F67-4792-9748-0843C33CCC55}" type="slidenum">
              <a:rPr lang="es-CO">
                <a:ea typeface="ＭＳ Ｐゴシック" panose="020B0600070205080204" pitchFamily="34" charset="-128"/>
              </a:rPr>
              <a:pPr>
                <a:defRPr/>
              </a:pPr>
              <a:t>‹Nº›</a:t>
            </a:fld>
            <a:endParaRPr lang="es-CO">
              <a:ea typeface="ＭＳ Ｐゴシック" panose="020B0600070205080204" pitchFamily="34" charset="-128"/>
            </a:endParaRPr>
          </a:p>
        </p:txBody>
      </p:sp>
    </p:spTree>
    <p:extLst>
      <p:ext uri="{BB962C8B-B14F-4D97-AF65-F5344CB8AC3E}">
        <p14:creationId xmlns:p14="http://schemas.microsoft.com/office/powerpoint/2010/main" val="39401592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628650" y="1825625"/>
            <a:ext cx="3867150" cy="435133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4648200" y="1825625"/>
            <a:ext cx="3867150" cy="435133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a:xfrm>
            <a:off x="628650" y="6356350"/>
            <a:ext cx="2057400" cy="365125"/>
          </a:xfrm>
          <a:prstGeom prst="rect">
            <a:avLst/>
          </a:prstGeom>
        </p:spPr>
        <p:txBody>
          <a:bodyPr/>
          <a:lstStyle>
            <a:lvl1pPr defTabSz="914400" eaLnBrk="1" fontAlgn="auto" hangingPunct="1">
              <a:spcBef>
                <a:spcPts val="0"/>
              </a:spcBef>
              <a:spcAft>
                <a:spcPts val="0"/>
              </a:spcAft>
              <a:defRPr>
                <a:solidFill>
                  <a:prstClr val="black"/>
                </a:solidFill>
                <a:latin typeface="Calibri" panose="020F0502020204030204"/>
              </a:defRPr>
            </a:lvl1pPr>
          </a:lstStyle>
          <a:p>
            <a:pPr>
              <a:defRPr/>
            </a:pPr>
            <a:fld id="{165AB349-37E9-405B-948E-2DB22B5F4040}" type="datetimeFigureOut">
              <a:rPr lang="es-CO">
                <a:ea typeface="ＭＳ Ｐゴシック" panose="020B0600070205080204" pitchFamily="34" charset="-128"/>
              </a:rPr>
              <a:pPr>
                <a:defRPr/>
              </a:pPr>
              <a:t>09/08/2017</a:t>
            </a:fld>
            <a:endParaRPr lang="es-CO">
              <a:ea typeface="ＭＳ Ｐゴシック" panose="020B0600070205080204" pitchFamily="34" charset="-128"/>
            </a:endParaRPr>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lvl1pPr defTabSz="914400" eaLnBrk="1" fontAlgn="auto" hangingPunct="1">
              <a:spcBef>
                <a:spcPts val="0"/>
              </a:spcBef>
              <a:spcAft>
                <a:spcPts val="0"/>
              </a:spcAft>
              <a:defRPr>
                <a:solidFill>
                  <a:prstClr val="black"/>
                </a:solidFill>
                <a:latin typeface="Calibri" panose="020F0502020204030204"/>
              </a:defRPr>
            </a:lvl1pPr>
          </a:lstStyle>
          <a:p>
            <a:pPr>
              <a:defRPr/>
            </a:pPr>
            <a:endParaRPr lang="es-CO">
              <a:ea typeface="ＭＳ Ｐゴシック" panose="020B0600070205080204" pitchFamily="34" charset="-128"/>
            </a:endParaRPr>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lvl1pPr defTabSz="914400" eaLnBrk="1" fontAlgn="auto" hangingPunct="1">
              <a:spcBef>
                <a:spcPts val="0"/>
              </a:spcBef>
              <a:spcAft>
                <a:spcPts val="0"/>
              </a:spcAft>
              <a:defRPr>
                <a:solidFill>
                  <a:prstClr val="black"/>
                </a:solidFill>
                <a:latin typeface="Calibri" panose="020F0502020204030204"/>
              </a:defRPr>
            </a:lvl1pPr>
          </a:lstStyle>
          <a:p>
            <a:pPr>
              <a:defRPr/>
            </a:pPr>
            <a:fld id="{0CE721C8-2CB6-421E-B0B5-E98B91E8DF09}" type="slidenum">
              <a:rPr lang="es-CO">
                <a:ea typeface="ＭＳ Ｐゴシック" panose="020B0600070205080204" pitchFamily="34" charset="-128"/>
              </a:rPr>
              <a:pPr>
                <a:defRPr/>
              </a:pPr>
              <a:t>‹Nº›</a:t>
            </a:fld>
            <a:endParaRPr lang="es-CO">
              <a:ea typeface="ＭＳ Ｐゴシック" panose="020B0600070205080204" pitchFamily="34" charset="-128"/>
            </a:endParaRPr>
          </a:p>
        </p:txBody>
      </p:sp>
    </p:spTree>
    <p:extLst>
      <p:ext uri="{BB962C8B-B14F-4D97-AF65-F5344CB8AC3E}">
        <p14:creationId xmlns:p14="http://schemas.microsoft.com/office/powerpoint/2010/main" val="34463616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a:prstGeom prst="rect">
            <a:avLst/>
          </a:prstGeom>
        </p:spPr>
        <p:txBody>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30238" y="2505075"/>
            <a:ext cx="3868737" cy="36845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texto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788" cy="36845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a:xfrm>
            <a:off x="628650" y="6356350"/>
            <a:ext cx="2057400" cy="365125"/>
          </a:xfrm>
          <a:prstGeom prst="rect">
            <a:avLst/>
          </a:prstGeom>
        </p:spPr>
        <p:txBody>
          <a:bodyPr/>
          <a:lstStyle>
            <a:lvl1pPr defTabSz="914400" eaLnBrk="1" fontAlgn="auto" hangingPunct="1">
              <a:spcBef>
                <a:spcPts val="0"/>
              </a:spcBef>
              <a:spcAft>
                <a:spcPts val="0"/>
              </a:spcAft>
              <a:defRPr>
                <a:solidFill>
                  <a:prstClr val="black"/>
                </a:solidFill>
                <a:latin typeface="Calibri" panose="020F0502020204030204"/>
              </a:defRPr>
            </a:lvl1pPr>
          </a:lstStyle>
          <a:p>
            <a:pPr>
              <a:defRPr/>
            </a:pPr>
            <a:fld id="{9D5F74FE-B5A1-4497-B403-B7114401EB4E}" type="datetimeFigureOut">
              <a:rPr lang="es-CO">
                <a:ea typeface="ＭＳ Ｐゴシック" panose="020B0600070205080204" pitchFamily="34" charset="-128"/>
              </a:rPr>
              <a:pPr>
                <a:defRPr/>
              </a:pPr>
              <a:t>09/08/2017</a:t>
            </a:fld>
            <a:endParaRPr lang="es-CO">
              <a:ea typeface="ＭＳ Ｐゴシック" panose="020B0600070205080204" pitchFamily="34" charset="-128"/>
            </a:endParaRPr>
          </a:p>
        </p:txBody>
      </p:sp>
      <p:sp>
        <p:nvSpPr>
          <p:cNvPr id="8" name="Marcador de pie de página 7"/>
          <p:cNvSpPr>
            <a:spLocks noGrp="1"/>
          </p:cNvSpPr>
          <p:nvPr>
            <p:ph type="ftr" sz="quarter" idx="11"/>
          </p:nvPr>
        </p:nvSpPr>
        <p:spPr>
          <a:xfrm>
            <a:off x="3028950" y="6356350"/>
            <a:ext cx="3086100" cy="365125"/>
          </a:xfrm>
          <a:prstGeom prst="rect">
            <a:avLst/>
          </a:prstGeom>
        </p:spPr>
        <p:txBody>
          <a:bodyPr/>
          <a:lstStyle>
            <a:lvl1pPr defTabSz="914400" eaLnBrk="1" fontAlgn="auto" hangingPunct="1">
              <a:spcBef>
                <a:spcPts val="0"/>
              </a:spcBef>
              <a:spcAft>
                <a:spcPts val="0"/>
              </a:spcAft>
              <a:defRPr>
                <a:solidFill>
                  <a:prstClr val="black"/>
                </a:solidFill>
                <a:latin typeface="Calibri" panose="020F0502020204030204"/>
              </a:defRPr>
            </a:lvl1pPr>
          </a:lstStyle>
          <a:p>
            <a:pPr>
              <a:defRPr/>
            </a:pPr>
            <a:endParaRPr lang="es-CO">
              <a:ea typeface="ＭＳ Ｐゴシック" panose="020B0600070205080204" pitchFamily="34" charset="-128"/>
            </a:endParaRPr>
          </a:p>
        </p:txBody>
      </p:sp>
      <p:sp>
        <p:nvSpPr>
          <p:cNvPr id="9" name="Marcador de número de diapositiva 8"/>
          <p:cNvSpPr>
            <a:spLocks noGrp="1"/>
          </p:cNvSpPr>
          <p:nvPr>
            <p:ph type="sldNum" sz="quarter" idx="12"/>
          </p:nvPr>
        </p:nvSpPr>
        <p:spPr>
          <a:xfrm>
            <a:off x="6457950" y="6356350"/>
            <a:ext cx="2057400" cy="365125"/>
          </a:xfrm>
          <a:prstGeom prst="rect">
            <a:avLst/>
          </a:prstGeom>
        </p:spPr>
        <p:txBody>
          <a:bodyPr/>
          <a:lstStyle>
            <a:lvl1pPr defTabSz="914400" eaLnBrk="1" fontAlgn="auto" hangingPunct="1">
              <a:spcBef>
                <a:spcPts val="0"/>
              </a:spcBef>
              <a:spcAft>
                <a:spcPts val="0"/>
              </a:spcAft>
              <a:defRPr>
                <a:solidFill>
                  <a:prstClr val="black"/>
                </a:solidFill>
                <a:latin typeface="Calibri" panose="020F0502020204030204"/>
              </a:defRPr>
            </a:lvl1pPr>
          </a:lstStyle>
          <a:p>
            <a:pPr>
              <a:defRPr/>
            </a:pPr>
            <a:fld id="{F8D1C251-98A3-47F1-965E-E34FF558D904}" type="slidenum">
              <a:rPr lang="es-CO">
                <a:ea typeface="ＭＳ Ｐゴシック" panose="020B0600070205080204" pitchFamily="34" charset="-128"/>
              </a:rPr>
              <a:pPr>
                <a:defRPr/>
              </a:pPr>
              <a:t>‹Nº›</a:t>
            </a:fld>
            <a:endParaRPr lang="es-CO">
              <a:ea typeface="ＭＳ Ｐゴシック" panose="020B0600070205080204" pitchFamily="34" charset="-128"/>
            </a:endParaRPr>
          </a:p>
        </p:txBody>
      </p:sp>
    </p:spTree>
    <p:extLst>
      <p:ext uri="{BB962C8B-B14F-4D97-AF65-F5344CB8AC3E}">
        <p14:creationId xmlns:p14="http://schemas.microsoft.com/office/powerpoint/2010/main" val="591757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FD3A038-97AA-4831-8262-77739EF7176E}" type="datetimeFigureOut">
              <a:rPr lang="es-CO" smtClean="0"/>
              <a:t>09/08/2017</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34548021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a:xfrm>
            <a:off x="628650" y="6356350"/>
            <a:ext cx="2057400" cy="365125"/>
          </a:xfrm>
          <a:prstGeom prst="rect">
            <a:avLst/>
          </a:prstGeom>
        </p:spPr>
        <p:txBody>
          <a:bodyPr/>
          <a:lstStyle>
            <a:lvl1pPr defTabSz="914400" eaLnBrk="1" fontAlgn="auto" hangingPunct="1">
              <a:spcBef>
                <a:spcPts val="0"/>
              </a:spcBef>
              <a:spcAft>
                <a:spcPts val="0"/>
              </a:spcAft>
              <a:defRPr>
                <a:solidFill>
                  <a:prstClr val="black"/>
                </a:solidFill>
                <a:latin typeface="Calibri" panose="020F0502020204030204"/>
              </a:defRPr>
            </a:lvl1pPr>
          </a:lstStyle>
          <a:p>
            <a:pPr>
              <a:defRPr/>
            </a:pPr>
            <a:fld id="{773B61F2-28A8-4135-9223-A1E23969E9C6}" type="datetimeFigureOut">
              <a:rPr lang="es-CO">
                <a:ea typeface="ＭＳ Ｐゴシック" panose="020B0600070205080204" pitchFamily="34" charset="-128"/>
              </a:rPr>
              <a:pPr>
                <a:defRPr/>
              </a:pPr>
              <a:t>09/08/2017</a:t>
            </a:fld>
            <a:endParaRPr lang="es-CO">
              <a:ea typeface="ＭＳ Ｐゴシック" panose="020B0600070205080204" pitchFamily="34" charset="-128"/>
            </a:endParaRPr>
          </a:p>
        </p:txBody>
      </p:sp>
      <p:sp>
        <p:nvSpPr>
          <p:cNvPr id="4" name="Marcador de pie de página 3"/>
          <p:cNvSpPr>
            <a:spLocks noGrp="1"/>
          </p:cNvSpPr>
          <p:nvPr>
            <p:ph type="ftr" sz="quarter" idx="11"/>
          </p:nvPr>
        </p:nvSpPr>
        <p:spPr>
          <a:xfrm>
            <a:off x="3028950" y="6356350"/>
            <a:ext cx="3086100" cy="365125"/>
          </a:xfrm>
          <a:prstGeom prst="rect">
            <a:avLst/>
          </a:prstGeom>
        </p:spPr>
        <p:txBody>
          <a:bodyPr/>
          <a:lstStyle>
            <a:lvl1pPr defTabSz="914400" eaLnBrk="1" fontAlgn="auto" hangingPunct="1">
              <a:spcBef>
                <a:spcPts val="0"/>
              </a:spcBef>
              <a:spcAft>
                <a:spcPts val="0"/>
              </a:spcAft>
              <a:defRPr>
                <a:solidFill>
                  <a:prstClr val="black"/>
                </a:solidFill>
                <a:latin typeface="Calibri" panose="020F0502020204030204"/>
              </a:defRPr>
            </a:lvl1pPr>
          </a:lstStyle>
          <a:p>
            <a:pPr>
              <a:defRPr/>
            </a:pPr>
            <a:endParaRPr lang="es-CO">
              <a:ea typeface="ＭＳ Ｐゴシック" panose="020B0600070205080204" pitchFamily="34" charset="-128"/>
            </a:endParaRPr>
          </a:p>
        </p:txBody>
      </p:sp>
      <p:sp>
        <p:nvSpPr>
          <p:cNvPr id="5" name="Marcador de número de diapositiva 4"/>
          <p:cNvSpPr>
            <a:spLocks noGrp="1"/>
          </p:cNvSpPr>
          <p:nvPr>
            <p:ph type="sldNum" sz="quarter" idx="12"/>
          </p:nvPr>
        </p:nvSpPr>
        <p:spPr>
          <a:xfrm>
            <a:off x="6457950" y="6356350"/>
            <a:ext cx="2057400" cy="365125"/>
          </a:xfrm>
          <a:prstGeom prst="rect">
            <a:avLst/>
          </a:prstGeom>
        </p:spPr>
        <p:txBody>
          <a:bodyPr/>
          <a:lstStyle>
            <a:lvl1pPr defTabSz="914400" eaLnBrk="1" fontAlgn="auto" hangingPunct="1">
              <a:spcBef>
                <a:spcPts val="0"/>
              </a:spcBef>
              <a:spcAft>
                <a:spcPts val="0"/>
              </a:spcAft>
              <a:defRPr>
                <a:solidFill>
                  <a:prstClr val="black"/>
                </a:solidFill>
                <a:latin typeface="Calibri" panose="020F0502020204030204"/>
              </a:defRPr>
            </a:lvl1pPr>
          </a:lstStyle>
          <a:p>
            <a:pPr>
              <a:defRPr/>
            </a:pPr>
            <a:fld id="{194A1B3B-070D-4811-8712-D621B18C08E2}" type="slidenum">
              <a:rPr lang="es-CO">
                <a:ea typeface="ＭＳ Ｐゴシック" panose="020B0600070205080204" pitchFamily="34" charset="-128"/>
              </a:rPr>
              <a:pPr>
                <a:defRPr/>
              </a:pPr>
              <a:t>‹Nº›</a:t>
            </a:fld>
            <a:endParaRPr lang="es-CO">
              <a:ea typeface="ＭＳ Ｐゴシック" panose="020B0600070205080204" pitchFamily="34" charset="-128"/>
            </a:endParaRPr>
          </a:p>
        </p:txBody>
      </p:sp>
    </p:spTree>
    <p:extLst>
      <p:ext uri="{BB962C8B-B14F-4D97-AF65-F5344CB8AC3E}">
        <p14:creationId xmlns:p14="http://schemas.microsoft.com/office/powerpoint/2010/main" val="19077923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28650" y="6356350"/>
            <a:ext cx="2057400" cy="365125"/>
          </a:xfrm>
          <a:prstGeom prst="rect">
            <a:avLst/>
          </a:prstGeom>
        </p:spPr>
        <p:txBody>
          <a:bodyPr/>
          <a:lstStyle>
            <a:lvl1pPr defTabSz="914400" eaLnBrk="1" fontAlgn="auto" hangingPunct="1">
              <a:spcBef>
                <a:spcPts val="0"/>
              </a:spcBef>
              <a:spcAft>
                <a:spcPts val="0"/>
              </a:spcAft>
              <a:defRPr>
                <a:solidFill>
                  <a:prstClr val="black"/>
                </a:solidFill>
                <a:latin typeface="Calibri" panose="020F0502020204030204"/>
              </a:defRPr>
            </a:lvl1pPr>
          </a:lstStyle>
          <a:p>
            <a:pPr>
              <a:defRPr/>
            </a:pPr>
            <a:fld id="{6FADEA27-55BA-4EDE-9DEF-39764DFF2437}" type="datetimeFigureOut">
              <a:rPr lang="es-CO">
                <a:ea typeface="ＭＳ Ｐゴシック" panose="020B0600070205080204" pitchFamily="34" charset="-128"/>
              </a:rPr>
              <a:pPr>
                <a:defRPr/>
              </a:pPr>
              <a:t>09/08/2017</a:t>
            </a:fld>
            <a:endParaRPr lang="es-CO">
              <a:ea typeface="ＭＳ Ｐゴシック" panose="020B0600070205080204" pitchFamily="34" charset="-128"/>
            </a:endParaRPr>
          </a:p>
        </p:txBody>
      </p:sp>
      <p:sp>
        <p:nvSpPr>
          <p:cNvPr id="3" name="Marcador de pie de página 2"/>
          <p:cNvSpPr>
            <a:spLocks noGrp="1"/>
          </p:cNvSpPr>
          <p:nvPr>
            <p:ph type="ftr" sz="quarter" idx="11"/>
          </p:nvPr>
        </p:nvSpPr>
        <p:spPr>
          <a:xfrm>
            <a:off x="3028950" y="6356350"/>
            <a:ext cx="3086100" cy="365125"/>
          </a:xfrm>
          <a:prstGeom prst="rect">
            <a:avLst/>
          </a:prstGeom>
        </p:spPr>
        <p:txBody>
          <a:bodyPr/>
          <a:lstStyle>
            <a:lvl1pPr defTabSz="914400" eaLnBrk="1" fontAlgn="auto" hangingPunct="1">
              <a:spcBef>
                <a:spcPts val="0"/>
              </a:spcBef>
              <a:spcAft>
                <a:spcPts val="0"/>
              </a:spcAft>
              <a:defRPr>
                <a:solidFill>
                  <a:prstClr val="black"/>
                </a:solidFill>
                <a:latin typeface="Calibri" panose="020F0502020204030204"/>
              </a:defRPr>
            </a:lvl1pPr>
          </a:lstStyle>
          <a:p>
            <a:pPr>
              <a:defRPr/>
            </a:pPr>
            <a:endParaRPr lang="es-CO">
              <a:ea typeface="ＭＳ Ｐゴシック" panose="020B0600070205080204" pitchFamily="34" charset="-128"/>
            </a:endParaRPr>
          </a:p>
        </p:txBody>
      </p:sp>
      <p:sp>
        <p:nvSpPr>
          <p:cNvPr id="4" name="Marcador de número de diapositiva 3"/>
          <p:cNvSpPr>
            <a:spLocks noGrp="1"/>
          </p:cNvSpPr>
          <p:nvPr>
            <p:ph type="sldNum" sz="quarter" idx="12"/>
          </p:nvPr>
        </p:nvSpPr>
        <p:spPr>
          <a:xfrm>
            <a:off x="6457950" y="6356350"/>
            <a:ext cx="2057400" cy="365125"/>
          </a:xfrm>
          <a:prstGeom prst="rect">
            <a:avLst/>
          </a:prstGeom>
        </p:spPr>
        <p:txBody>
          <a:bodyPr/>
          <a:lstStyle>
            <a:lvl1pPr defTabSz="914400" eaLnBrk="1" fontAlgn="auto" hangingPunct="1">
              <a:spcBef>
                <a:spcPts val="0"/>
              </a:spcBef>
              <a:spcAft>
                <a:spcPts val="0"/>
              </a:spcAft>
              <a:defRPr>
                <a:solidFill>
                  <a:prstClr val="black"/>
                </a:solidFill>
                <a:latin typeface="Calibri" panose="020F0502020204030204"/>
              </a:defRPr>
            </a:lvl1pPr>
          </a:lstStyle>
          <a:p>
            <a:pPr>
              <a:defRPr/>
            </a:pPr>
            <a:fld id="{232AFBD8-CC79-4409-808B-906BBD1340C6}" type="slidenum">
              <a:rPr lang="es-CO">
                <a:ea typeface="ＭＳ Ｐゴシック" panose="020B0600070205080204" pitchFamily="34" charset="-128"/>
              </a:rPr>
              <a:pPr>
                <a:defRPr/>
              </a:pPr>
              <a:t>‹Nº›</a:t>
            </a:fld>
            <a:endParaRPr lang="es-CO">
              <a:ea typeface="ＭＳ Ｐゴシック" panose="020B0600070205080204" pitchFamily="34" charset="-128"/>
            </a:endParaRPr>
          </a:p>
        </p:txBody>
      </p:sp>
    </p:spTree>
    <p:extLst>
      <p:ext uri="{BB962C8B-B14F-4D97-AF65-F5344CB8AC3E}">
        <p14:creationId xmlns:p14="http://schemas.microsoft.com/office/powerpoint/2010/main" val="17650477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lvl1pPr defTabSz="914400" eaLnBrk="1" fontAlgn="auto" hangingPunct="1">
              <a:spcBef>
                <a:spcPts val="0"/>
              </a:spcBef>
              <a:spcAft>
                <a:spcPts val="0"/>
              </a:spcAft>
              <a:defRPr>
                <a:solidFill>
                  <a:prstClr val="black"/>
                </a:solidFill>
                <a:latin typeface="Calibri" panose="020F0502020204030204"/>
              </a:defRPr>
            </a:lvl1pPr>
          </a:lstStyle>
          <a:p>
            <a:pPr>
              <a:defRPr/>
            </a:pPr>
            <a:fld id="{887DD972-F11D-4384-9923-76AD03E1A0C5}" type="datetimeFigureOut">
              <a:rPr lang="es-CO">
                <a:ea typeface="ＭＳ Ｐゴシック" panose="020B0600070205080204" pitchFamily="34" charset="-128"/>
              </a:rPr>
              <a:pPr>
                <a:defRPr/>
              </a:pPr>
              <a:t>09/08/2017</a:t>
            </a:fld>
            <a:endParaRPr lang="es-CO">
              <a:ea typeface="ＭＳ Ｐゴシック" panose="020B0600070205080204" pitchFamily="34" charset="-128"/>
            </a:endParaRPr>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lvl1pPr defTabSz="914400" eaLnBrk="1" fontAlgn="auto" hangingPunct="1">
              <a:spcBef>
                <a:spcPts val="0"/>
              </a:spcBef>
              <a:spcAft>
                <a:spcPts val="0"/>
              </a:spcAft>
              <a:defRPr>
                <a:solidFill>
                  <a:prstClr val="black"/>
                </a:solidFill>
                <a:latin typeface="Calibri" panose="020F0502020204030204"/>
              </a:defRPr>
            </a:lvl1pPr>
          </a:lstStyle>
          <a:p>
            <a:pPr>
              <a:defRPr/>
            </a:pPr>
            <a:endParaRPr lang="es-CO">
              <a:ea typeface="ＭＳ Ｐゴシック" panose="020B0600070205080204" pitchFamily="34" charset="-128"/>
            </a:endParaRPr>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lvl1pPr defTabSz="914400" eaLnBrk="1" fontAlgn="auto" hangingPunct="1">
              <a:spcBef>
                <a:spcPts val="0"/>
              </a:spcBef>
              <a:spcAft>
                <a:spcPts val="0"/>
              </a:spcAft>
              <a:defRPr>
                <a:solidFill>
                  <a:prstClr val="black"/>
                </a:solidFill>
                <a:latin typeface="Calibri" panose="020F0502020204030204"/>
              </a:defRPr>
            </a:lvl1pPr>
          </a:lstStyle>
          <a:p>
            <a:pPr>
              <a:defRPr/>
            </a:pPr>
            <a:fld id="{E87EC151-441B-416D-BC13-8C89C8CC78AF}" type="slidenum">
              <a:rPr lang="es-CO">
                <a:ea typeface="ＭＳ Ｐゴシック" panose="020B0600070205080204" pitchFamily="34" charset="-128"/>
              </a:rPr>
              <a:pPr>
                <a:defRPr/>
              </a:pPr>
              <a:t>‹Nº›</a:t>
            </a:fld>
            <a:endParaRPr lang="es-CO">
              <a:ea typeface="ＭＳ Ｐゴシック" panose="020B0600070205080204" pitchFamily="34" charset="-128"/>
            </a:endParaRPr>
          </a:p>
        </p:txBody>
      </p:sp>
    </p:spTree>
    <p:extLst>
      <p:ext uri="{BB962C8B-B14F-4D97-AF65-F5344CB8AC3E}">
        <p14:creationId xmlns:p14="http://schemas.microsoft.com/office/powerpoint/2010/main" val="29247186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O" noProof="0"/>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lvl1pPr defTabSz="914400" eaLnBrk="1" fontAlgn="auto" hangingPunct="1">
              <a:spcBef>
                <a:spcPts val="0"/>
              </a:spcBef>
              <a:spcAft>
                <a:spcPts val="0"/>
              </a:spcAft>
              <a:defRPr>
                <a:solidFill>
                  <a:prstClr val="black"/>
                </a:solidFill>
                <a:latin typeface="Calibri" panose="020F0502020204030204"/>
              </a:defRPr>
            </a:lvl1pPr>
          </a:lstStyle>
          <a:p>
            <a:pPr>
              <a:defRPr/>
            </a:pPr>
            <a:fld id="{1FC721B9-20E5-4889-AC81-90558BB7E354}" type="datetimeFigureOut">
              <a:rPr lang="es-CO">
                <a:ea typeface="ＭＳ Ｐゴシック" panose="020B0600070205080204" pitchFamily="34" charset="-128"/>
              </a:rPr>
              <a:pPr>
                <a:defRPr/>
              </a:pPr>
              <a:t>09/08/2017</a:t>
            </a:fld>
            <a:endParaRPr lang="es-CO">
              <a:ea typeface="ＭＳ Ｐゴシック" panose="020B0600070205080204" pitchFamily="34" charset="-128"/>
            </a:endParaRPr>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lvl1pPr defTabSz="914400" eaLnBrk="1" fontAlgn="auto" hangingPunct="1">
              <a:spcBef>
                <a:spcPts val="0"/>
              </a:spcBef>
              <a:spcAft>
                <a:spcPts val="0"/>
              </a:spcAft>
              <a:defRPr>
                <a:solidFill>
                  <a:prstClr val="black"/>
                </a:solidFill>
                <a:latin typeface="Calibri" panose="020F0502020204030204"/>
              </a:defRPr>
            </a:lvl1pPr>
          </a:lstStyle>
          <a:p>
            <a:pPr>
              <a:defRPr/>
            </a:pPr>
            <a:endParaRPr lang="es-CO">
              <a:ea typeface="ＭＳ Ｐゴシック" panose="020B0600070205080204" pitchFamily="34" charset="-128"/>
            </a:endParaRPr>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lvl1pPr defTabSz="914400" eaLnBrk="1" fontAlgn="auto" hangingPunct="1">
              <a:spcBef>
                <a:spcPts val="0"/>
              </a:spcBef>
              <a:spcAft>
                <a:spcPts val="0"/>
              </a:spcAft>
              <a:defRPr>
                <a:solidFill>
                  <a:prstClr val="black"/>
                </a:solidFill>
                <a:latin typeface="Calibri" panose="020F0502020204030204"/>
              </a:defRPr>
            </a:lvl1pPr>
          </a:lstStyle>
          <a:p>
            <a:pPr>
              <a:defRPr/>
            </a:pPr>
            <a:fld id="{BB35D318-4BE6-40A5-AFD7-F778CEBBB224}" type="slidenum">
              <a:rPr lang="es-CO">
                <a:ea typeface="ＭＳ Ｐゴシック" panose="020B0600070205080204" pitchFamily="34" charset="-128"/>
              </a:rPr>
              <a:pPr>
                <a:defRPr/>
              </a:pPr>
              <a:t>‹Nº›</a:t>
            </a:fld>
            <a:endParaRPr lang="es-CO">
              <a:ea typeface="ＭＳ Ｐゴシック" panose="020B0600070205080204" pitchFamily="34" charset="-128"/>
            </a:endParaRPr>
          </a:p>
        </p:txBody>
      </p:sp>
    </p:spTree>
    <p:extLst>
      <p:ext uri="{BB962C8B-B14F-4D97-AF65-F5344CB8AC3E}">
        <p14:creationId xmlns:p14="http://schemas.microsoft.com/office/powerpoint/2010/main" val="4607410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628650" y="1825625"/>
            <a:ext cx="7886700" cy="4351338"/>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lvl1pPr defTabSz="914400" eaLnBrk="1" fontAlgn="auto" hangingPunct="1">
              <a:spcBef>
                <a:spcPts val="0"/>
              </a:spcBef>
              <a:spcAft>
                <a:spcPts val="0"/>
              </a:spcAft>
              <a:defRPr>
                <a:solidFill>
                  <a:prstClr val="black"/>
                </a:solidFill>
                <a:latin typeface="Calibri" panose="020F0502020204030204"/>
              </a:defRPr>
            </a:lvl1pPr>
          </a:lstStyle>
          <a:p>
            <a:pPr>
              <a:defRPr/>
            </a:pPr>
            <a:fld id="{7A9091B2-11FA-4054-83BA-22A9121C7E53}" type="datetimeFigureOut">
              <a:rPr lang="es-CO">
                <a:ea typeface="ＭＳ Ｐゴシック" panose="020B0600070205080204" pitchFamily="34" charset="-128"/>
              </a:rPr>
              <a:pPr>
                <a:defRPr/>
              </a:pPr>
              <a:t>09/08/2017</a:t>
            </a:fld>
            <a:endParaRPr lang="es-CO">
              <a:ea typeface="ＭＳ Ｐゴシック" panose="020B0600070205080204" pitchFamily="34" charset="-128"/>
            </a:endParaRPr>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lvl1pPr defTabSz="914400" eaLnBrk="1" fontAlgn="auto" hangingPunct="1">
              <a:spcBef>
                <a:spcPts val="0"/>
              </a:spcBef>
              <a:spcAft>
                <a:spcPts val="0"/>
              </a:spcAft>
              <a:defRPr>
                <a:solidFill>
                  <a:prstClr val="black"/>
                </a:solidFill>
                <a:latin typeface="Calibri" panose="020F0502020204030204"/>
              </a:defRPr>
            </a:lvl1pPr>
          </a:lstStyle>
          <a:p>
            <a:pPr>
              <a:defRPr/>
            </a:pPr>
            <a:endParaRPr lang="es-CO">
              <a:ea typeface="ＭＳ Ｐゴシック" panose="020B0600070205080204" pitchFamily="34" charset="-128"/>
            </a:endParaRPr>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lvl1pPr defTabSz="914400" eaLnBrk="1" fontAlgn="auto" hangingPunct="1">
              <a:spcBef>
                <a:spcPts val="0"/>
              </a:spcBef>
              <a:spcAft>
                <a:spcPts val="0"/>
              </a:spcAft>
              <a:defRPr>
                <a:solidFill>
                  <a:prstClr val="black"/>
                </a:solidFill>
                <a:latin typeface="Calibri" panose="020F0502020204030204"/>
              </a:defRPr>
            </a:lvl1pPr>
          </a:lstStyle>
          <a:p>
            <a:pPr>
              <a:defRPr/>
            </a:pPr>
            <a:fld id="{D4FF951E-75D6-452E-9D3A-123477149B46}" type="slidenum">
              <a:rPr lang="es-CO">
                <a:ea typeface="ＭＳ Ｐゴシック" panose="020B0600070205080204" pitchFamily="34" charset="-128"/>
              </a:rPr>
              <a:pPr>
                <a:defRPr/>
              </a:pPr>
              <a:t>‹Nº›</a:t>
            </a:fld>
            <a:endParaRPr lang="es-CO">
              <a:ea typeface="ＭＳ Ｐゴシック" panose="020B0600070205080204" pitchFamily="34" charset="-128"/>
            </a:endParaRPr>
          </a:p>
        </p:txBody>
      </p:sp>
    </p:spTree>
    <p:extLst>
      <p:ext uri="{BB962C8B-B14F-4D97-AF65-F5344CB8AC3E}">
        <p14:creationId xmlns:p14="http://schemas.microsoft.com/office/powerpoint/2010/main" val="36706708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a:prstGeom prst="rect">
            <a:avLst/>
          </a:prstGeo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628650" y="365125"/>
            <a:ext cx="5762625" cy="5811838"/>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lvl1pPr defTabSz="914400" eaLnBrk="1" fontAlgn="auto" hangingPunct="1">
              <a:spcBef>
                <a:spcPts val="0"/>
              </a:spcBef>
              <a:spcAft>
                <a:spcPts val="0"/>
              </a:spcAft>
              <a:defRPr>
                <a:solidFill>
                  <a:prstClr val="black"/>
                </a:solidFill>
                <a:latin typeface="Calibri" panose="020F0502020204030204"/>
              </a:defRPr>
            </a:lvl1pPr>
          </a:lstStyle>
          <a:p>
            <a:pPr>
              <a:defRPr/>
            </a:pPr>
            <a:fld id="{BF350134-5975-4B97-B4CB-E2512CF5CE54}" type="datetimeFigureOut">
              <a:rPr lang="es-CO">
                <a:ea typeface="ＭＳ Ｐゴシック" panose="020B0600070205080204" pitchFamily="34" charset="-128"/>
              </a:rPr>
              <a:pPr>
                <a:defRPr/>
              </a:pPr>
              <a:t>09/08/2017</a:t>
            </a:fld>
            <a:endParaRPr lang="es-CO">
              <a:ea typeface="ＭＳ Ｐゴシック" panose="020B0600070205080204" pitchFamily="34" charset="-128"/>
            </a:endParaRPr>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lvl1pPr defTabSz="914400" eaLnBrk="1" fontAlgn="auto" hangingPunct="1">
              <a:spcBef>
                <a:spcPts val="0"/>
              </a:spcBef>
              <a:spcAft>
                <a:spcPts val="0"/>
              </a:spcAft>
              <a:defRPr>
                <a:solidFill>
                  <a:prstClr val="black"/>
                </a:solidFill>
                <a:latin typeface="Calibri" panose="020F0502020204030204"/>
              </a:defRPr>
            </a:lvl1pPr>
          </a:lstStyle>
          <a:p>
            <a:pPr>
              <a:defRPr/>
            </a:pPr>
            <a:endParaRPr lang="es-CO">
              <a:ea typeface="ＭＳ Ｐゴシック" panose="020B0600070205080204" pitchFamily="34" charset="-128"/>
            </a:endParaRPr>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lvl1pPr defTabSz="914400" eaLnBrk="1" fontAlgn="auto" hangingPunct="1">
              <a:spcBef>
                <a:spcPts val="0"/>
              </a:spcBef>
              <a:spcAft>
                <a:spcPts val="0"/>
              </a:spcAft>
              <a:defRPr>
                <a:solidFill>
                  <a:prstClr val="black"/>
                </a:solidFill>
                <a:latin typeface="Calibri" panose="020F0502020204030204"/>
              </a:defRPr>
            </a:lvl1pPr>
          </a:lstStyle>
          <a:p>
            <a:pPr>
              <a:defRPr/>
            </a:pPr>
            <a:fld id="{DDCB51FD-CC78-4974-917C-05AF95C0B66F}" type="slidenum">
              <a:rPr lang="es-CO">
                <a:ea typeface="ＭＳ Ｐゴシック" panose="020B0600070205080204" pitchFamily="34" charset="-128"/>
              </a:rPr>
              <a:pPr>
                <a:defRPr/>
              </a:pPr>
              <a:t>‹Nº›</a:t>
            </a:fld>
            <a:endParaRPr lang="es-CO">
              <a:ea typeface="ＭＳ Ｐゴシック" panose="020B0600070205080204" pitchFamily="34" charset="-128"/>
            </a:endParaRPr>
          </a:p>
        </p:txBody>
      </p:sp>
    </p:spTree>
    <p:extLst>
      <p:ext uri="{BB962C8B-B14F-4D97-AF65-F5344CB8AC3E}">
        <p14:creationId xmlns:p14="http://schemas.microsoft.com/office/powerpoint/2010/main" val="2317894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FD3A038-97AA-4831-8262-77739EF7176E}" type="datetimeFigureOut">
              <a:rPr lang="es-CO" smtClean="0"/>
              <a:t>09/08/2017</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446766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D3A038-97AA-4831-8262-77739EF7176E}" type="datetimeFigureOut">
              <a:rPr lang="es-CO" smtClean="0"/>
              <a:t>09/08/2017</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3387667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FD3A038-97AA-4831-8262-77739EF7176E}" type="datetimeFigureOut">
              <a:rPr lang="es-CO" smtClean="0"/>
              <a:t>09/08/2017</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322854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FD3A038-97AA-4831-8262-77739EF7176E}" type="datetimeFigureOut">
              <a:rPr lang="es-CO" smtClean="0"/>
              <a:t>09/08/2017</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1619205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D3A038-97AA-4831-8262-77739EF7176E}" type="datetimeFigureOut">
              <a:rPr lang="es-CO" smtClean="0"/>
              <a:t>09/08/2017</a:t>
            </a:fld>
            <a:endParaRPr lang="es-C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8DC217-822A-4446-9141-82888CDDD354}" type="slidenum">
              <a:rPr lang="es-CO" smtClean="0"/>
              <a:t>‹Nº›</a:t>
            </a:fld>
            <a:endParaRPr lang="es-CO"/>
          </a:p>
        </p:txBody>
      </p:sp>
    </p:spTree>
    <p:extLst>
      <p:ext uri="{BB962C8B-B14F-4D97-AF65-F5344CB8AC3E}">
        <p14:creationId xmlns:p14="http://schemas.microsoft.com/office/powerpoint/2010/main" val="383556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35385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2051"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defTabSz="914400" eaLnBrk="1" fontAlgn="auto" hangingPunct="1">
              <a:spcBef>
                <a:spcPts val="0"/>
              </a:spcBef>
              <a:spcAft>
                <a:spcPts val="0"/>
              </a:spcAft>
              <a:defRPr sz="1200">
                <a:solidFill>
                  <a:prstClr val="black">
                    <a:tint val="75000"/>
                  </a:prstClr>
                </a:solidFill>
                <a:latin typeface="Calibri" panose="020F0502020204030204"/>
              </a:defRPr>
            </a:lvl1pPr>
          </a:lstStyle>
          <a:p>
            <a:pPr>
              <a:defRPr/>
            </a:pPr>
            <a:fld id="{0C696F32-B126-4C7E-8505-95F403ECCB9E}" type="datetimeFigureOut">
              <a:rPr lang="es-CO">
                <a:ea typeface="ＭＳ Ｐゴシック" panose="020B0600070205080204" pitchFamily="34" charset="-128"/>
              </a:rPr>
              <a:pPr>
                <a:defRPr/>
              </a:pPr>
              <a:t>09/08/2017</a:t>
            </a:fld>
            <a:endParaRPr lang="es-CO">
              <a:ea typeface="ＭＳ Ｐゴシック" panose="020B0600070205080204" pitchFamily="34" charset="-128"/>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defTabSz="914400" eaLnBrk="1" fontAlgn="auto" hangingPunct="1">
              <a:spcBef>
                <a:spcPts val="0"/>
              </a:spcBef>
              <a:spcAft>
                <a:spcPts val="0"/>
              </a:spcAft>
              <a:defRPr sz="1200">
                <a:solidFill>
                  <a:prstClr val="black">
                    <a:tint val="75000"/>
                  </a:prstClr>
                </a:solidFill>
                <a:latin typeface="Calibri" panose="020F0502020204030204"/>
              </a:defRPr>
            </a:lvl1pPr>
          </a:lstStyle>
          <a:p>
            <a:pPr>
              <a:defRPr/>
            </a:pPr>
            <a:endParaRPr lang="es-CO">
              <a:ea typeface="ＭＳ Ｐゴシック" panose="020B0600070205080204" pitchFamily="34" charset="-128"/>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defTabSz="914400" eaLnBrk="1" fontAlgn="auto" hangingPunct="1">
              <a:spcBef>
                <a:spcPts val="0"/>
              </a:spcBef>
              <a:spcAft>
                <a:spcPts val="0"/>
              </a:spcAft>
              <a:defRPr sz="1200">
                <a:solidFill>
                  <a:prstClr val="black">
                    <a:tint val="75000"/>
                  </a:prstClr>
                </a:solidFill>
                <a:latin typeface="Calibri" panose="020F0502020204030204"/>
              </a:defRPr>
            </a:lvl1pPr>
          </a:lstStyle>
          <a:p>
            <a:pPr>
              <a:defRPr/>
            </a:pPr>
            <a:fld id="{F51D3AE7-B557-4E98-BC33-B9C448538C7A}" type="slidenum">
              <a:rPr lang="es-CO">
                <a:ea typeface="ＭＳ Ｐゴシック" panose="020B0600070205080204" pitchFamily="34" charset="-128"/>
              </a:rPr>
              <a:pPr>
                <a:defRPr/>
              </a:pPr>
              <a:t>‹Nº›</a:t>
            </a:fld>
            <a:endParaRPr lang="es-CO">
              <a:ea typeface="ＭＳ Ｐゴシック" panose="020B0600070205080204" pitchFamily="34" charset="-128"/>
            </a:endParaRPr>
          </a:p>
        </p:txBody>
      </p:sp>
    </p:spTree>
    <p:extLst>
      <p:ext uri="{BB962C8B-B14F-4D97-AF65-F5344CB8AC3E}">
        <p14:creationId xmlns:p14="http://schemas.microsoft.com/office/powerpoint/2010/main" val="32917081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2051"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defTabSz="914400" eaLnBrk="1" fontAlgn="auto" hangingPunct="1">
              <a:spcBef>
                <a:spcPts val="0"/>
              </a:spcBef>
              <a:spcAft>
                <a:spcPts val="0"/>
              </a:spcAft>
              <a:defRPr sz="1200">
                <a:solidFill>
                  <a:prstClr val="black">
                    <a:tint val="75000"/>
                  </a:prstClr>
                </a:solidFill>
                <a:latin typeface="Calibri" panose="020F0502020204030204"/>
              </a:defRPr>
            </a:lvl1pPr>
          </a:lstStyle>
          <a:p>
            <a:pPr>
              <a:defRPr/>
            </a:pPr>
            <a:fld id="{0C696F32-B126-4C7E-8505-95F403ECCB9E}" type="datetimeFigureOut">
              <a:rPr lang="es-CO">
                <a:ea typeface="ＭＳ Ｐゴシック" panose="020B0600070205080204" pitchFamily="34" charset="-128"/>
              </a:rPr>
              <a:pPr>
                <a:defRPr/>
              </a:pPr>
              <a:t>09/08/2017</a:t>
            </a:fld>
            <a:endParaRPr lang="es-CO">
              <a:ea typeface="ＭＳ Ｐゴシック" panose="020B0600070205080204" pitchFamily="34" charset="-128"/>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defTabSz="914400" eaLnBrk="1" fontAlgn="auto" hangingPunct="1">
              <a:spcBef>
                <a:spcPts val="0"/>
              </a:spcBef>
              <a:spcAft>
                <a:spcPts val="0"/>
              </a:spcAft>
              <a:defRPr sz="1200">
                <a:solidFill>
                  <a:prstClr val="black">
                    <a:tint val="75000"/>
                  </a:prstClr>
                </a:solidFill>
                <a:latin typeface="Calibri" panose="020F0502020204030204"/>
              </a:defRPr>
            </a:lvl1pPr>
          </a:lstStyle>
          <a:p>
            <a:pPr>
              <a:defRPr/>
            </a:pPr>
            <a:endParaRPr lang="es-CO">
              <a:ea typeface="ＭＳ Ｐゴシック" panose="020B0600070205080204" pitchFamily="34" charset="-128"/>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defTabSz="914400" eaLnBrk="1" fontAlgn="auto" hangingPunct="1">
              <a:spcBef>
                <a:spcPts val="0"/>
              </a:spcBef>
              <a:spcAft>
                <a:spcPts val="0"/>
              </a:spcAft>
              <a:defRPr sz="1200">
                <a:solidFill>
                  <a:prstClr val="black">
                    <a:tint val="75000"/>
                  </a:prstClr>
                </a:solidFill>
                <a:latin typeface="Calibri" panose="020F0502020204030204"/>
              </a:defRPr>
            </a:lvl1pPr>
          </a:lstStyle>
          <a:p>
            <a:pPr>
              <a:defRPr/>
            </a:pPr>
            <a:fld id="{F51D3AE7-B557-4E98-BC33-B9C448538C7A}" type="slidenum">
              <a:rPr lang="es-CO">
                <a:ea typeface="ＭＳ Ｐゴシック" panose="020B0600070205080204" pitchFamily="34" charset="-128"/>
              </a:rPr>
              <a:pPr>
                <a:defRPr/>
              </a:pPr>
              <a:t>‹Nº›</a:t>
            </a:fld>
            <a:endParaRPr lang="es-CO">
              <a:ea typeface="ＭＳ Ｐゴシック" panose="020B0600070205080204" pitchFamily="34" charset="-128"/>
            </a:endParaRPr>
          </a:p>
        </p:txBody>
      </p:sp>
    </p:spTree>
    <p:extLst>
      <p:ext uri="{BB962C8B-B14F-4D97-AF65-F5344CB8AC3E}">
        <p14:creationId xmlns:p14="http://schemas.microsoft.com/office/powerpoint/2010/main" val="135823999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493378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8"/>
          <p:cNvSpPr txBox="1">
            <a:spLocks noChangeArrowheads="1"/>
          </p:cNvSpPr>
          <p:nvPr/>
        </p:nvSpPr>
        <p:spPr bwMode="auto">
          <a:xfrm>
            <a:off x="-103909" y="581602"/>
            <a:ext cx="91440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lnSpc>
                <a:spcPct val="100000"/>
              </a:lnSpc>
              <a:spcBef>
                <a:spcPct val="0"/>
              </a:spcBef>
              <a:buFontTx/>
              <a:buNone/>
            </a:pPr>
            <a:r>
              <a:rPr lang="es-CO" altLang="es-CO" sz="4800" b="1" dirty="0">
                <a:solidFill>
                  <a:schemeClr val="bg1"/>
                </a:solidFill>
                <a:latin typeface="Berlin Sans FB Demi" panose="020E0802020502020306" pitchFamily="34" charset="0"/>
              </a:rPr>
              <a:t>MESA PUBLICA</a:t>
            </a:r>
          </a:p>
          <a:p>
            <a:pPr algn="ctr">
              <a:lnSpc>
                <a:spcPct val="100000"/>
              </a:lnSpc>
              <a:spcBef>
                <a:spcPct val="0"/>
              </a:spcBef>
              <a:buFontTx/>
              <a:buNone/>
            </a:pPr>
            <a:r>
              <a:rPr lang="es-CO" altLang="es-CO" sz="4000" b="1" dirty="0">
                <a:solidFill>
                  <a:schemeClr val="bg1"/>
                </a:solidFill>
                <a:latin typeface="Berlin Sans FB Demi" panose="020E0802020502020306" pitchFamily="34" charset="0"/>
              </a:rPr>
              <a:t>Atención </a:t>
            </a:r>
            <a:r>
              <a:rPr lang="es-CO" altLang="es-CO" sz="4000" b="1" dirty="0" smtClean="0">
                <a:solidFill>
                  <a:schemeClr val="bg1"/>
                </a:solidFill>
                <a:latin typeface="Berlin Sans FB Demi" panose="020E0802020502020306" pitchFamily="34" charset="0"/>
              </a:rPr>
              <a:t>Integral</a:t>
            </a:r>
          </a:p>
          <a:p>
            <a:pPr algn="ctr">
              <a:lnSpc>
                <a:spcPct val="100000"/>
              </a:lnSpc>
              <a:spcBef>
                <a:spcPct val="0"/>
              </a:spcBef>
              <a:buFontTx/>
              <a:buNone/>
            </a:pPr>
            <a:r>
              <a:rPr lang="es-CO" altLang="es-CO" sz="4000" b="1" dirty="0" smtClean="0">
                <a:solidFill>
                  <a:schemeClr val="bg1"/>
                </a:solidFill>
                <a:latin typeface="Berlin Sans FB Demi" panose="020E0802020502020306" pitchFamily="34" charset="0"/>
              </a:rPr>
              <a:t> a </a:t>
            </a:r>
            <a:r>
              <a:rPr lang="es-CO" altLang="es-CO" sz="4000" b="1" dirty="0">
                <a:solidFill>
                  <a:schemeClr val="bg1"/>
                </a:solidFill>
                <a:latin typeface="Berlin Sans FB Demi" panose="020E0802020502020306" pitchFamily="34" charset="0"/>
              </a:rPr>
              <a:t>la Primera </a:t>
            </a:r>
            <a:r>
              <a:rPr lang="es-CO" altLang="es-CO" sz="4000" b="1" dirty="0" smtClean="0">
                <a:solidFill>
                  <a:schemeClr val="bg1"/>
                </a:solidFill>
                <a:latin typeface="Berlin Sans FB Demi" panose="020E0802020502020306" pitchFamily="34" charset="0"/>
              </a:rPr>
              <a:t>Infancia</a:t>
            </a:r>
          </a:p>
          <a:p>
            <a:pPr algn="ctr">
              <a:lnSpc>
                <a:spcPct val="100000"/>
              </a:lnSpc>
              <a:spcBef>
                <a:spcPct val="0"/>
              </a:spcBef>
              <a:buFontTx/>
              <a:buNone/>
            </a:pPr>
            <a:r>
              <a:rPr lang="es-CO" altLang="es-CO" sz="4000" b="1" dirty="0" smtClean="0">
                <a:solidFill>
                  <a:schemeClr val="bg1"/>
                </a:solidFill>
                <a:latin typeface="Berlin Sans FB Demi" panose="020E0802020502020306" pitchFamily="34" charset="0"/>
              </a:rPr>
              <a:t> Acevedo</a:t>
            </a:r>
            <a:endParaRPr lang="es-CO" altLang="es-CO" sz="4000" b="1" dirty="0">
              <a:solidFill>
                <a:schemeClr val="bg1"/>
              </a:solidFill>
              <a:latin typeface="Berlin Sans FB Demi" panose="020E0802020502020306" pitchFamily="34" charset="0"/>
            </a:endParaRPr>
          </a:p>
          <a:p>
            <a:pPr algn="ctr">
              <a:lnSpc>
                <a:spcPct val="100000"/>
              </a:lnSpc>
              <a:spcBef>
                <a:spcPct val="0"/>
              </a:spcBef>
              <a:buFontTx/>
              <a:buNone/>
            </a:pPr>
            <a:r>
              <a:rPr lang="es-CO" altLang="es-CO" sz="3200" b="1" dirty="0">
                <a:solidFill>
                  <a:schemeClr val="bg1"/>
                </a:solidFill>
                <a:latin typeface="Berlin Sans FB Demi" panose="020E0802020502020306" pitchFamily="34" charset="0"/>
              </a:rPr>
              <a:t>Agosto </a:t>
            </a:r>
            <a:r>
              <a:rPr lang="es-CO" altLang="es-CO" sz="3200" b="1" dirty="0" smtClean="0">
                <a:solidFill>
                  <a:schemeClr val="bg1"/>
                </a:solidFill>
                <a:latin typeface="Berlin Sans FB Demi" panose="020E0802020502020306" pitchFamily="34" charset="0"/>
              </a:rPr>
              <a:t>17 </a:t>
            </a:r>
            <a:r>
              <a:rPr lang="es-CO" altLang="es-CO" sz="3200" b="1" dirty="0">
                <a:solidFill>
                  <a:schemeClr val="bg1"/>
                </a:solidFill>
                <a:latin typeface="Berlin Sans FB Demi" panose="020E0802020502020306" pitchFamily="34" charset="0"/>
              </a:rPr>
              <a:t>de </a:t>
            </a:r>
            <a:r>
              <a:rPr lang="es-CO" altLang="es-CO" sz="3200" b="1" dirty="0" smtClean="0">
                <a:solidFill>
                  <a:schemeClr val="bg1"/>
                </a:solidFill>
                <a:latin typeface="Berlin Sans FB Demi" panose="020E0802020502020306" pitchFamily="34" charset="0"/>
              </a:rPr>
              <a:t>2017</a:t>
            </a:r>
            <a:endParaRPr lang="es-CO" altLang="es-CO" sz="3200" dirty="0">
              <a:solidFill>
                <a:schemeClr val="bg1"/>
              </a:solidFill>
              <a:latin typeface="Berlin Sans FB Demi" panose="020E0802020502020306" pitchFamily="34" charset="0"/>
            </a:endParaRPr>
          </a:p>
        </p:txBody>
      </p:sp>
    </p:spTree>
    <p:extLst>
      <p:ext uri="{BB962C8B-B14F-4D97-AF65-F5344CB8AC3E}">
        <p14:creationId xmlns:p14="http://schemas.microsoft.com/office/powerpoint/2010/main" val="18684964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8"/>
          <p:cNvSpPr txBox="1">
            <a:spLocks noChangeArrowheads="1"/>
          </p:cNvSpPr>
          <p:nvPr/>
        </p:nvSpPr>
        <p:spPr bwMode="auto">
          <a:xfrm>
            <a:off x="707159" y="4836459"/>
            <a:ext cx="5665788" cy="171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lnSpc>
                <a:spcPct val="80000"/>
              </a:lnSpc>
            </a:pPr>
            <a:r>
              <a:rPr lang="es-ES" sz="4400" dirty="0" smtClean="0">
                <a:solidFill>
                  <a:srgbClr val="595959"/>
                </a:solidFill>
                <a:latin typeface="Berlin Sans FB Demi" panose="020E0802020502020306" pitchFamily="34" charset="0"/>
              </a:rPr>
              <a:t>MESA PUBLICA: Participación y Dialogo</a:t>
            </a:r>
            <a:endParaRPr lang="es-ES" sz="4400" dirty="0">
              <a:solidFill>
                <a:srgbClr val="595959"/>
              </a:solidFill>
              <a:latin typeface="Berlin Sans FB Demi" panose="020E0802020502020306" pitchFamily="34" charset="0"/>
            </a:endParaRPr>
          </a:p>
        </p:txBody>
      </p:sp>
      <p:cxnSp>
        <p:nvCxnSpPr>
          <p:cNvPr id="5" name="Conector recto 4"/>
          <p:cNvCxnSpPr/>
          <p:nvPr/>
        </p:nvCxnSpPr>
        <p:spPr>
          <a:xfrm>
            <a:off x="625475" y="5073650"/>
            <a:ext cx="0" cy="1243013"/>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71781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10 CuadroTexto"/>
          <p:cNvSpPr txBox="1"/>
          <p:nvPr/>
        </p:nvSpPr>
        <p:spPr bwMode="auto">
          <a:xfrm>
            <a:off x="649288" y="1565275"/>
            <a:ext cx="7705725" cy="368141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lstStyle/>
          <a:p>
            <a:pPr algn="ctr">
              <a:lnSpc>
                <a:spcPct val="90000"/>
              </a:lnSpc>
              <a:spcBef>
                <a:spcPct val="20000"/>
              </a:spcBef>
              <a:defRPr/>
            </a:pPr>
            <a:endParaRPr lang="es-CO" sz="2800" dirty="0" smtClean="0">
              <a:solidFill>
                <a:prstClr val="black"/>
              </a:solidFill>
            </a:endParaRPr>
          </a:p>
          <a:p>
            <a:pPr algn="just">
              <a:lnSpc>
                <a:spcPct val="90000"/>
              </a:lnSpc>
              <a:spcBef>
                <a:spcPct val="20000"/>
              </a:spcBef>
              <a:defRPr/>
            </a:pPr>
            <a:r>
              <a:rPr lang="es-CO" sz="2800" dirty="0" smtClean="0">
                <a:solidFill>
                  <a:prstClr val="black"/>
                </a:solidFill>
              </a:rPr>
              <a:t>Encuentros </a:t>
            </a:r>
            <a:r>
              <a:rPr lang="es-CO" sz="2800" dirty="0">
                <a:solidFill>
                  <a:prstClr val="black"/>
                </a:solidFill>
              </a:rPr>
              <a:t>presenciales de interlocución, dialogo abierto y comunicación de doble vía  en la  Región con los ciudadanos, para tratar temas puntuales que tienen que ver con el cabal  funcionamiento del servicio publico de bienestar familiar (SPBF), detectando anomalías, proponiendo correctivos y propiciando escenarios de prevención , cualificación y mejoramiento del mismo.   </a:t>
            </a:r>
          </a:p>
        </p:txBody>
      </p:sp>
      <p:sp>
        <p:nvSpPr>
          <p:cNvPr id="12" name="11 CuadroTexto"/>
          <p:cNvSpPr txBox="1">
            <a:spLocks noChangeArrowheads="1"/>
          </p:cNvSpPr>
          <p:nvPr/>
        </p:nvSpPr>
        <p:spPr bwMode="auto">
          <a:xfrm>
            <a:off x="649288" y="5485246"/>
            <a:ext cx="77057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s-CO" altLang="es-CO" sz="800" dirty="0" smtClean="0">
                <a:solidFill>
                  <a:srgbClr val="000000"/>
                </a:solidFill>
                <a:ea typeface="ＭＳ Ｐゴシック" panose="020B0600070205080204" pitchFamily="34" charset="-128"/>
              </a:rPr>
              <a:t>Nota :LA   RENDICIÓN DE CUENTAS, UN ESPACIO PARA LA GESTIÓN TRANSPARENTE  DE LOS  DERECHOS DE LA NIÑEZ Y LA ADOLESCENCIA  EN COLOMBIA</a:t>
            </a:r>
          </a:p>
          <a:p>
            <a:pPr fontAlgn="base">
              <a:lnSpc>
                <a:spcPct val="100000"/>
              </a:lnSpc>
              <a:spcBef>
                <a:spcPct val="0"/>
              </a:spcBef>
              <a:spcAft>
                <a:spcPct val="0"/>
              </a:spcAft>
              <a:buFontTx/>
              <a:buNone/>
            </a:pPr>
            <a:r>
              <a:rPr lang="es-CO" altLang="es-CO" sz="800" dirty="0" smtClean="0">
                <a:solidFill>
                  <a:srgbClr val="000000"/>
                </a:solidFill>
                <a:ea typeface="ＭＳ Ｐゴシック" panose="020B0600070205080204" pitchFamily="34" charset="-128"/>
              </a:rPr>
              <a:t>(DOCUMENTO GUIA)</a:t>
            </a:r>
          </a:p>
        </p:txBody>
      </p:sp>
      <p:sp>
        <p:nvSpPr>
          <p:cNvPr id="5" name="CuadroTexto 9"/>
          <p:cNvSpPr txBox="1">
            <a:spLocks noChangeArrowheads="1"/>
          </p:cNvSpPr>
          <p:nvPr/>
        </p:nvSpPr>
        <p:spPr bwMode="auto">
          <a:xfrm>
            <a:off x="400951" y="295131"/>
            <a:ext cx="68373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s-ES" sz="2800" dirty="0">
                <a:solidFill>
                  <a:schemeClr val="bg1"/>
                </a:solidFill>
                <a:latin typeface="Berlin Sans FB Demi" panose="020E0802020502020306" pitchFamily="34" charset="0"/>
              </a:rPr>
              <a:t>¿</a:t>
            </a:r>
            <a:r>
              <a:rPr lang="es-ES" sz="2800" dirty="0" smtClean="0">
                <a:solidFill>
                  <a:schemeClr val="bg1"/>
                </a:solidFill>
                <a:latin typeface="Berlin Sans FB Demi" panose="020E0802020502020306" pitchFamily="34" charset="0"/>
              </a:rPr>
              <a:t>QUE ES UNA MESA PÚBLICA?</a:t>
            </a:r>
            <a:endParaRPr lang="es-ES" sz="2800" dirty="0">
              <a:solidFill>
                <a:schemeClr val="bg1"/>
              </a:solidFill>
              <a:latin typeface="Berlin Sans FB Demi" panose="020E0802020502020306" pitchFamily="34" charset="0"/>
            </a:endParaRPr>
          </a:p>
        </p:txBody>
      </p:sp>
    </p:spTree>
    <p:extLst>
      <p:ext uri="{BB962C8B-B14F-4D97-AF65-F5344CB8AC3E}">
        <p14:creationId xmlns:p14="http://schemas.microsoft.com/office/powerpoint/2010/main" val="34868887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dissolv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CuadroTexto 3"/>
          <p:cNvSpPr txBox="1">
            <a:spLocks noChangeArrowheads="1"/>
          </p:cNvSpPr>
          <p:nvPr/>
        </p:nvSpPr>
        <p:spPr bwMode="auto">
          <a:xfrm>
            <a:off x="285607" y="322263"/>
            <a:ext cx="50974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s-CO" b="1" dirty="0" smtClean="0">
                <a:solidFill>
                  <a:schemeClr val="bg1"/>
                </a:solidFill>
                <a:latin typeface="Berlin Sans FB Demi" panose="020E0802020502020306" pitchFamily="34" charset="0"/>
                <a:ea typeface="ＭＳ Ｐゴシック" panose="020B0600070205080204" pitchFamily="34" charset="-128"/>
              </a:rPr>
              <a:t>PROPOSITOS Y ALCANCES</a:t>
            </a:r>
          </a:p>
        </p:txBody>
      </p:sp>
      <p:sp>
        <p:nvSpPr>
          <p:cNvPr id="7" name="Text Box 4"/>
          <p:cNvSpPr txBox="1">
            <a:spLocks noChangeArrowheads="1"/>
          </p:cNvSpPr>
          <p:nvPr/>
        </p:nvSpPr>
        <p:spPr bwMode="auto">
          <a:xfrm>
            <a:off x="2701637" y="1363229"/>
            <a:ext cx="5640243" cy="4975226"/>
          </a:xfrm>
          <a:prstGeom prst="rect">
            <a:avLst/>
          </a:prstGeom>
          <a:noFill/>
          <a:ln/>
        </p:spPr>
        <p:style>
          <a:lnRef idx="1">
            <a:schemeClr val="accent4"/>
          </a:lnRef>
          <a:fillRef idx="2">
            <a:schemeClr val="accent4"/>
          </a:fillRef>
          <a:effectRef idx="1">
            <a:schemeClr val="accent4"/>
          </a:effectRef>
          <a:fontRef idx="minor">
            <a:schemeClr val="dk1"/>
          </a:fontRef>
        </p:style>
        <p:txBody>
          <a:bodyPr/>
          <a:lstStyle>
            <a:lvl1pPr marL="361950" indent="-36195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just" eaLnBrk="1" hangingPunct="1">
              <a:lnSpc>
                <a:spcPct val="90000"/>
              </a:lnSpc>
              <a:spcBef>
                <a:spcPct val="20000"/>
              </a:spcBef>
              <a:buClr>
                <a:prstClr val="black"/>
              </a:buClr>
              <a:buFont typeface="Wingdings" panose="05000000000000000000" pitchFamily="2" charset="2"/>
              <a:buChar char="§"/>
              <a:defRPr/>
            </a:pPr>
            <a:r>
              <a:rPr lang="es-CO" altLang="es-CO" dirty="0">
                <a:solidFill>
                  <a:prstClr val="black"/>
                </a:solidFill>
              </a:rPr>
              <a:t>Permitir dialogo y </a:t>
            </a:r>
            <a:r>
              <a:rPr lang="es-CO" altLang="es-CO" dirty="0" smtClean="0">
                <a:solidFill>
                  <a:prstClr val="black"/>
                </a:solidFill>
              </a:rPr>
              <a:t>reflexión  </a:t>
            </a:r>
            <a:r>
              <a:rPr lang="es-CO" altLang="es-CO" dirty="0">
                <a:solidFill>
                  <a:prstClr val="black"/>
                </a:solidFill>
              </a:rPr>
              <a:t>sobre  lo </a:t>
            </a:r>
            <a:r>
              <a:rPr lang="es-CO" altLang="es-CO" dirty="0" smtClean="0">
                <a:solidFill>
                  <a:prstClr val="black"/>
                </a:solidFill>
              </a:rPr>
              <a:t>que se  hace, </a:t>
            </a:r>
            <a:r>
              <a:rPr lang="es-CO" altLang="es-CO" dirty="0">
                <a:solidFill>
                  <a:prstClr val="black"/>
                </a:solidFill>
              </a:rPr>
              <a:t>cómo </a:t>
            </a:r>
            <a:r>
              <a:rPr lang="es-CO" altLang="es-CO" dirty="0" smtClean="0">
                <a:solidFill>
                  <a:prstClr val="black"/>
                </a:solidFill>
              </a:rPr>
              <a:t>se hace, </a:t>
            </a:r>
            <a:r>
              <a:rPr lang="es-CO" altLang="es-CO" dirty="0">
                <a:solidFill>
                  <a:prstClr val="black"/>
                </a:solidFill>
              </a:rPr>
              <a:t>para qué </a:t>
            </a:r>
            <a:r>
              <a:rPr lang="es-CO" altLang="es-CO" dirty="0" smtClean="0">
                <a:solidFill>
                  <a:prstClr val="black"/>
                </a:solidFill>
              </a:rPr>
              <a:t>se hace </a:t>
            </a:r>
            <a:r>
              <a:rPr lang="es-CO" altLang="es-CO" dirty="0">
                <a:solidFill>
                  <a:prstClr val="black"/>
                </a:solidFill>
              </a:rPr>
              <a:t>y determinar  si lo que </a:t>
            </a:r>
            <a:r>
              <a:rPr lang="es-CO" altLang="es-CO" dirty="0" smtClean="0">
                <a:solidFill>
                  <a:prstClr val="black"/>
                </a:solidFill>
              </a:rPr>
              <a:t>hace </a:t>
            </a:r>
            <a:r>
              <a:rPr lang="es-CO" altLang="es-CO" dirty="0">
                <a:solidFill>
                  <a:prstClr val="black"/>
                </a:solidFill>
              </a:rPr>
              <a:t>está garantizando los derechos integrales de los niños, niñas </a:t>
            </a:r>
            <a:r>
              <a:rPr lang="es-CO" altLang="es-CO" dirty="0" smtClean="0">
                <a:solidFill>
                  <a:prstClr val="black"/>
                </a:solidFill>
              </a:rPr>
              <a:t>de Primera Infancia.</a:t>
            </a:r>
            <a:endParaRPr lang="es-CO" altLang="es-CO" dirty="0">
              <a:solidFill>
                <a:prstClr val="black"/>
              </a:solidFill>
            </a:endParaRPr>
          </a:p>
          <a:p>
            <a:pPr marL="0" indent="0" algn="just" eaLnBrk="1" hangingPunct="1">
              <a:lnSpc>
                <a:spcPct val="90000"/>
              </a:lnSpc>
              <a:spcBef>
                <a:spcPct val="20000"/>
              </a:spcBef>
              <a:buClr>
                <a:prstClr val="black"/>
              </a:buClr>
              <a:defRPr/>
            </a:pPr>
            <a:endParaRPr lang="es-CO" altLang="es-CO" dirty="0">
              <a:solidFill>
                <a:prstClr val="black"/>
              </a:solidFill>
            </a:endParaRPr>
          </a:p>
          <a:p>
            <a:pPr algn="just" eaLnBrk="1" hangingPunct="1">
              <a:lnSpc>
                <a:spcPct val="90000"/>
              </a:lnSpc>
              <a:spcBef>
                <a:spcPct val="20000"/>
              </a:spcBef>
              <a:buClr>
                <a:prstClr val="black"/>
              </a:buClr>
              <a:buFont typeface="Wingdings" panose="05000000000000000000" pitchFamily="2" charset="2"/>
              <a:buChar char="§"/>
              <a:defRPr/>
            </a:pPr>
            <a:r>
              <a:rPr lang="es-CO" altLang="es-CO" dirty="0">
                <a:solidFill>
                  <a:prstClr val="black"/>
                </a:solidFill>
              </a:rPr>
              <a:t>Informar y Visibilizar el </a:t>
            </a:r>
            <a:r>
              <a:rPr lang="es-CO" altLang="es-CO" dirty="0" smtClean="0">
                <a:solidFill>
                  <a:prstClr val="black"/>
                </a:solidFill>
              </a:rPr>
              <a:t>funcionamiento de la </a:t>
            </a:r>
            <a:r>
              <a:rPr lang="es-CO" altLang="es-CO" dirty="0">
                <a:solidFill>
                  <a:prstClr val="black"/>
                </a:solidFill>
              </a:rPr>
              <a:t>M</a:t>
            </a:r>
            <a:r>
              <a:rPr lang="es-CO" altLang="es-CO" dirty="0" smtClean="0">
                <a:solidFill>
                  <a:prstClr val="black"/>
                </a:solidFill>
              </a:rPr>
              <a:t>odalidad Integral CDI y HI del Municipio de </a:t>
            </a:r>
            <a:r>
              <a:rPr lang="es-CO" altLang="es-CO" dirty="0">
                <a:solidFill>
                  <a:prstClr val="black"/>
                </a:solidFill>
              </a:rPr>
              <a:t> </a:t>
            </a:r>
            <a:r>
              <a:rPr lang="es-CO" altLang="es-CO" dirty="0" smtClean="0">
                <a:solidFill>
                  <a:prstClr val="black"/>
                </a:solidFill>
              </a:rPr>
              <a:t>Acevedo  y el alcance </a:t>
            </a:r>
            <a:r>
              <a:rPr lang="es-CO" altLang="es-CO" dirty="0">
                <a:solidFill>
                  <a:prstClr val="black"/>
                </a:solidFill>
              </a:rPr>
              <a:t>de la gestión </a:t>
            </a:r>
            <a:r>
              <a:rPr lang="es-CO" altLang="es-CO" dirty="0" smtClean="0">
                <a:solidFill>
                  <a:prstClr val="black"/>
                </a:solidFill>
              </a:rPr>
              <a:t>en el territorio.  </a:t>
            </a:r>
            <a:endParaRPr lang="es-CO" altLang="es-CO" dirty="0">
              <a:solidFill>
                <a:prstClr val="black"/>
              </a:solidFill>
            </a:endParaRPr>
          </a:p>
          <a:p>
            <a:pPr algn="just" eaLnBrk="1" hangingPunct="1">
              <a:lnSpc>
                <a:spcPct val="90000"/>
              </a:lnSpc>
              <a:spcBef>
                <a:spcPct val="20000"/>
              </a:spcBef>
              <a:buClr>
                <a:prstClr val="black"/>
              </a:buClr>
              <a:buFont typeface="Wingdings" pitchFamily="2" charset="2"/>
              <a:buChar char="["/>
              <a:defRPr/>
            </a:pPr>
            <a:endParaRPr lang="es-CO" altLang="es-CO" dirty="0">
              <a:solidFill>
                <a:prstClr val="black"/>
              </a:solidFill>
            </a:endParaRPr>
          </a:p>
          <a:p>
            <a:pPr marL="285750" indent="-285750" algn="just" eaLnBrk="1" hangingPunct="1">
              <a:lnSpc>
                <a:spcPct val="90000"/>
              </a:lnSpc>
              <a:spcBef>
                <a:spcPct val="20000"/>
              </a:spcBef>
              <a:buClr>
                <a:prstClr val="black"/>
              </a:buClr>
              <a:buFont typeface="Wingdings" panose="05000000000000000000" pitchFamily="2" charset="2"/>
              <a:buChar char="§"/>
              <a:defRPr/>
            </a:pPr>
            <a:r>
              <a:rPr lang="es-CO" altLang="es-CO" dirty="0">
                <a:solidFill>
                  <a:prstClr val="black"/>
                </a:solidFill>
              </a:rPr>
              <a:t>Contribuir a mejorar la operacionalidad, la relevancia y la permanencia  </a:t>
            </a:r>
            <a:r>
              <a:rPr lang="es-CO" altLang="es-CO" dirty="0" smtClean="0">
                <a:solidFill>
                  <a:prstClr val="black"/>
                </a:solidFill>
              </a:rPr>
              <a:t>del servicio prestado en el municipio de Acevedo.</a:t>
            </a:r>
            <a:endParaRPr lang="es-CO" altLang="es-CO" dirty="0">
              <a:solidFill>
                <a:prstClr val="black"/>
              </a:solidFill>
            </a:endParaRPr>
          </a:p>
          <a:p>
            <a:pPr marL="0" indent="0" algn="just" eaLnBrk="1" hangingPunct="1">
              <a:lnSpc>
                <a:spcPct val="90000"/>
              </a:lnSpc>
              <a:spcBef>
                <a:spcPct val="20000"/>
              </a:spcBef>
              <a:buClr>
                <a:prstClr val="black"/>
              </a:buClr>
              <a:defRPr/>
            </a:pPr>
            <a:endParaRPr lang="es-CO" altLang="es-CO" dirty="0">
              <a:solidFill>
                <a:prstClr val="black"/>
              </a:solidFill>
            </a:endParaRPr>
          </a:p>
          <a:p>
            <a:pPr marL="285750" indent="-285750" algn="just" eaLnBrk="1" hangingPunct="1">
              <a:lnSpc>
                <a:spcPct val="90000"/>
              </a:lnSpc>
              <a:spcBef>
                <a:spcPct val="20000"/>
              </a:spcBef>
              <a:buClr>
                <a:prstClr val="black"/>
              </a:buClr>
              <a:buFont typeface="Wingdings" panose="05000000000000000000" pitchFamily="2" charset="2"/>
              <a:buChar char="§"/>
              <a:defRPr/>
            </a:pPr>
            <a:r>
              <a:rPr lang="es-CO" altLang="es-CO" dirty="0" smtClean="0">
                <a:solidFill>
                  <a:prstClr val="black"/>
                </a:solidFill>
              </a:rPr>
              <a:t>Proponer, recomendar   </a:t>
            </a:r>
            <a:r>
              <a:rPr lang="es-CO" altLang="es-CO" dirty="0">
                <a:solidFill>
                  <a:prstClr val="black"/>
                </a:solidFill>
              </a:rPr>
              <a:t>ajustes,   decisiones frente a políticas, planes y programas  </a:t>
            </a:r>
            <a:r>
              <a:rPr lang="es-CO" altLang="es-CO" dirty="0" smtClean="0">
                <a:solidFill>
                  <a:prstClr val="black"/>
                </a:solidFill>
              </a:rPr>
              <a:t>que  </a:t>
            </a:r>
            <a:r>
              <a:rPr lang="es-CO" altLang="es-CO" dirty="0">
                <a:solidFill>
                  <a:prstClr val="black"/>
                </a:solidFill>
              </a:rPr>
              <a:t>se consideren convenientes, para garantizar </a:t>
            </a:r>
            <a:r>
              <a:rPr lang="es-CO" altLang="es-CO" dirty="0" smtClean="0">
                <a:solidFill>
                  <a:prstClr val="black"/>
                </a:solidFill>
              </a:rPr>
              <a:t>derechos</a:t>
            </a:r>
            <a:r>
              <a:rPr lang="es-CO" altLang="es-CO" dirty="0">
                <a:solidFill>
                  <a:prstClr val="black"/>
                </a:solidFill>
              </a:rPr>
              <a:t> integrales de los niños, niñas de la Modalidad Integral CDI y HI del Municipio de  Acevedo </a:t>
            </a:r>
            <a:r>
              <a:rPr lang="es-CO" altLang="es-CO" dirty="0" smtClean="0">
                <a:solidFill>
                  <a:prstClr val="black"/>
                </a:solidFill>
              </a:rPr>
              <a:t>.</a:t>
            </a:r>
            <a:endParaRPr lang="es-ES" altLang="es-CO" dirty="0">
              <a:solidFill>
                <a:prstClr val="black"/>
              </a:solidFill>
            </a:endParaRPr>
          </a:p>
        </p:txBody>
      </p:sp>
      <p:sp>
        <p:nvSpPr>
          <p:cNvPr id="8" name="Text Box 6"/>
          <p:cNvSpPr txBox="1">
            <a:spLocks noChangeArrowheads="1"/>
          </p:cNvSpPr>
          <p:nvPr/>
        </p:nvSpPr>
        <p:spPr bwMode="auto">
          <a:xfrm>
            <a:off x="485921" y="3253798"/>
            <a:ext cx="2049462" cy="87139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s-CO" sz="2000" dirty="0">
                <a:solidFill>
                  <a:prstClr val="black"/>
                </a:solidFill>
              </a:rPr>
              <a:t>Propósitos y alcances de la Mesa </a:t>
            </a:r>
            <a:r>
              <a:rPr lang="es-CO" sz="2000" dirty="0" smtClean="0">
                <a:solidFill>
                  <a:prstClr val="black"/>
                </a:solidFill>
              </a:rPr>
              <a:t>Pública  </a:t>
            </a:r>
            <a:endParaRPr lang="es-ES" sz="2000" dirty="0">
              <a:solidFill>
                <a:prstClr val="black"/>
              </a:solidFill>
            </a:endParaRPr>
          </a:p>
        </p:txBody>
      </p:sp>
    </p:spTree>
    <p:extLst>
      <p:ext uri="{BB962C8B-B14F-4D97-AF65-F5344CB8AC3E}">
        <p14:creationId xmlns:p14="http://schemas.microsoft.com/office/powerpoint/2010/main" val="142574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dissolv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dissolve">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dissolve">
                                      <p:cBhvr>
                                        <p:cTn id="22" dur="500"/>
                                        <p:tgtEl>
                                          <p:spTgt spid="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i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Oval 3"/>
          <p:cNvSpPr>
            <a:spLocks noChangeArrowheads="1"/>
          </p:cNvSpPr>
          <p:nvPr/>
        </p:nvSpPr>
        <p:spPr bwMode="auto">
          <a:xfrm>
            <a:off x="468313" y="2691245"/>
            <a:ext cx="3384550" cy="1756064"/>
          </a:xfrm>
          <a:prstGeom prst="ellipse">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defRPr/>
            </a:pPr>
            <a:endParaRPr lang="es-CO" altLang="es-CO">
              <a:solidFill>
                <a:prstClr val="black"/>
              </a:solidFill>
            </a:endParaRPr>
          </a:p>
        </p:txBody>
      </p:sp>
      <p:sp>
        <p:nvSpPr>
          <p:cNvPr id="94214" name="Text Box 4"/>
          <p:cNvSpPr txBox="1">
            <a:spLocks noChangeArrowheads="1"/>
          </p:cNvSpPr>
          <p:nvPr/>
        </p:nvSpPr>
        <p:spPr bwMode="auto">
          <a:xfrm>
            <a:off x="779440" y="3215986"/>
            <a:ext cx="27622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0" fontAlgn="base" hangingPunct="0">
              <a:lnSpc>
                <a:spcPct val="100000"/>
              </a:lnSpc>
              <a:spcBef>
                <a:spcPct val="0"/>
              </a:spcBef>
              <a:spcAft>
                <a:spcPct val="0"/>
              </a:spcAft>
              <a:buFontTx/>
              <a:buNone/>
            </a:pPr>
            <a:r>
              <a:rPr lang="es-MX" altLang="es-CO" sz="1800" b="1" dirty="0" smtClean="0">
                <a:solidFill>
                  <a:srgbClr val="000000"/>
                </a:solidFill>
                <a:latin typeface="Arial" panose="020B0604020202020204" pitchFamily="34" charset="0"/>
                <a:ea typeface="ＭＳ Ｐゴシック" panose="020B0600070205080204" pitchFamily="34" charset="-128"/>
              </a:rPr>
              <a:t>Énfasis del proceso de </a:t>
            </a:r>
          </a:p>
          <a:p>
            <a:pPr algn="ctr" eaLnBrk="0" fontAlgn="base" hangingPunct="0">
              <a:lnSpc>
                <a:spcPct val="100000"/>
              </a:lnSpc>
              <a:spcBef>
                <a:spcPct val="0"/>
              </a:spcBef>
              <a:spcAft>
                <a:spcPct val="0"/>
              </a:spcAft>
              <a:buFontTx/>
              <a:buNone/>
            </a:pPr>
            <a:r>
              <a:rPr lang="es-MX" altLang="es-CO" sz="1800" b="1" dirty="0" smtClean="0">
                <a:solidFill>
                  <a:srgbClr val="000000"/>
                </a:solidFill>
                <a:latin typeface="Arial" panose="020B0604020202020204" pitchFamily="34" charset="0"/>
                <a:ea typeface="ＭＳ Ｐゴシック" panose="020B0600070205080204" pitchFamily="34" charset="-128"/>
              </a:rPr>
              <a:t> la Mesa Publica</a:t>
            </a:r>
            <a:endParaRPr lang="es-ES" altLang="es-CO" sz="1800" b="1" dirty="0" smtClean="0">
              <a:solidFill>
                <a:srgbClr val="000000"/>
              </a:solidFill>
              <a:latin typeface="Arial" panose="020B0604020202020204" pitchFamily="34" charset="0"/>
              <a:ea typeface="ＭＳ Ｐゴシック" panose="020B0600070205080204" pitchFamily="34" charset="-128"/>
            </a:endParaRPr>
          </a:p>
        </p:txBody>
      </p:sp>
      <p:sp>
        <p:nvSpPr>
          <p:cNvPr id="94215" name="AutoShape 5"/>
          <p:cNvSpPr>
            <a:spLocks noChangeArrowheads="1"/>
          </p:cNvSpPr>
          <p:nvPr/>
        </p:nvSpPr>
        <p:spPr bwMode="auto">
          <a:xfrm>
            <a:off x="6099175" y="1196975"/>
            <a:ext cx="185738" cy="390525"/>
          </a:xfrm>
          <a:prstGeom prst="foldedCorner">
            <a:avLst>
              <a:gd name="adj" fmla="val 12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0" fontAlgn="base" hangingPunct="0">
              <a:lnSpc>
                <a:spcPct val="100000"/>
              </a:lnSpc>
              <a:spcBef>
                <a:spcPct val="0"/>
              </a:spcBef>
              <a:spcAft>
                <a:spcPct val="0"/>
              </a:spcAft>
              <a:buFontTx/>
              <a:buNone/>
            </a:pPr>
            <a:endParaRPr lang="es-CO" altLang="es-CO" sz="1800" smtClean="0">
              <a:solidFill>
                <a:srgbClr val="000000"/>
              </a:solidFill>
              <a:latin typeface="Arial" panose="020B0604020202020204" pitchFamily="34" charset="0"/>
              <a:ea typeface="ＭＳ Ｐゴシック" panose="020B0600070205080204" pitchFamily="34" charset="-128"/>
            </a:endParaRPr>
          </a:p>
        </p:txBody>
      </p:sp>
      <p:sp>
        <p:nvSpPr>
          <p:cNvPr id="94218" name="Text Box 8"/>
          <p:cNvSpPr txBox="1">
            <a:spLocks noChangeArrowheads="1"/>
          </p:cNvSpPr>
          <p:nvPr/>
        </p:nvSpPr>
        <p:spPr bwMode="auto">
          <a:xfrm>
            <a:off x="4855441" y="1257179"/>
            <a:ext cx="315595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0" fontAlgn="base" hangingPunct="0">
              <a:lnSpc>
                <a:spcPct val="100000"/>
              </a:lnSpc>
              <a:spcBef>
                <a:spcPct val="0"/>
              </a:spcBef>
              <a:spcAft>
                <a:spcPct val="0"/>
              </a:spcAft>
            </a:pPr>
            <a:r>
              <a:rPr lang="es-MX" altLang="es-CO" sz="1600" dirty="0" smtClean="0">
                <a:solidFill>
                  <a:srgbClr val="000000"/>
                </a:solidFill>
                <a:latin typeface="Arial" panose="020B0604020202020204" pitchFamily="34" charset="0"/>
                <a:ea typeface="ＭＳ Ｐゴシック" panose="020B0600070205080204" pitchFamily="34" charset="-128"/>
              </a:rPr>
              <a:t>Transparencia</a:t>
            </a:r>
          </a:p>
          <a:p>
            <a:pPr eaLnBrk="0" fontAlgn="base" hangingPunct="0">
              <a:lnSpc>
                <a:spcPct val="100000"/>
              </a:lnSpc>
              <a:spcBef>
                <a:spcPct val="0"/>
              </a:spcBef>
              <a:spcAft>
                <a:spcPct val="0"/>
              </a:spcAft>
            </a:pPr>
            <a:r>
              <a:rPr lang="es-MX" altLang="es-CO" sz="1600" dirty="0" smtClean="0">
                <a:solidFill>
                  <a:srgbClr val="000000"/>
                </a:solidFill>
                <a:latin typeface="Arial" panose="020B0604020202020204" pitchFamily="34" charset="0"/>
                <a:ea typeface="ＭＳ Ｐゴシック" panose="020B0600070205080204" pitchFamily="34" charset="-128"/>
              </a:rPr>
              <a:t>Participación</a:t>
            </a:r>
          </a:p>
          <a:p>
            <a:pPr eaLnBrk="0" fontAlgn="base" hangingPunct="0">
              <a:lnSpc>
                <a:spcPct val="100000"/>
              </a:lnSpc>
              <a:spcBef>
                <a:spcPct val="0"/>
              </a:spcBef>
              <a:spcAft>
                <a:spcPct val="0"/>
              </a:spcAft>
            </a:pPr>
            <a:r>
              <a:rPr lang="es-MX" altLang="es-CO" sz="1600" dirty="0" smtClean="0">
                <a:solidFill>
                  <a:srgbClr val="000000"/>
                </a:solidFill>
                <a:latin typeface="Arial" panose="020B0604020202020204" pitchFamily="34" charset="0"/>
                <a:ea typeface="ＭＳ Ｐゴシック" panose="020B0600070205080204" pitchFamily="34" charset="-128"/>
              </a:rPr>
              <a:t>Dialogo de doble vía</a:t>
            </a:r>
          </a:p>
          <a:p>
            <a:pPr eaLnBrk="0" fontAlgn="base" hangingPunct="0">
              <a:lnSpc>
                <a:spcPct val="100000"/>
              </a:lnSpc>
              <a:spcBef>
                <a:spcPct val="0"/>
              </a:spcBef>
              <a:spcAft>
                <a:spcPct val="0"/>
              </a:spcAft>
            </a:pPr>
            <a:r>
              <a:rPr lang="es-MX" altLang="es-CO" sz="1600" dirty="0" smtClean="0">
                <a:solidFill>
                  <a:srgbClr val="000000"/>
                </a:solidFill>
                <a:latin typeface="Arial" panose="020B0604020202020204" pitchFamily="34" charset="0"/>
                <a:ea typeface="ＭＳ Ｐゴシック" panose="020B0600070205080204" pitchFamily="34" charset="-128"/>
              </a:rPr>
              <a:t>Visibilidad</a:t>
            </a:r>
          </a:p>
          <a:p>
            <a:pPr eaLnBrk="0" fontAlgn="base" hangingPunct="0">
              <a:lnSpc>
                <a:spcPct val="100000"/>
              </a:lnSpc>
              <a:spcBef>
                <a:spcPct val="0"/>
              </a:spcBef>
              <a:spcAft>
                <a:spcPct val="0"/>
              </a:spcAft>
            </a:pPr>
            <a:r>
              <a:rPr lang="es-MX" altLang="es-CO" sz="1600" dirty="0" smtClean="0">
                <a:solidFill>
                  <a:srgbClr val="000000"/>
                </a:solidFill>
                <a:latin typeface="Arial" panose="020B0604020202020204" pitchFamily="34" charset="0"/>
                <a:ea typeface="ＭＳ Ｐゴシック" panose="020B0600070205080204" pitchFamily="34" charset="-128"/>
              </a:rPr>
              <a:t>Información clara y oportuna</a:t>
            </a:r>
          </a:p>
          <a:p>
            <a:pPr eaLnBrk="0" fontAlgn="base" hangingPunct="0">
              <a:lnSpc>
                <a:spcPct val="100000"/>
              </a:lnSpc>
              <a:spcBef>
                <a:spcPct val="0"/>
              </a:spcBef>
              <a:spcAft>
                <a:spcPct val="0"/>
              </a:spcAft>
            </a:pPr>
            <a:r>
              <a:rPr lang="es-MX" altLang="es-CO" sz="1600" dirty="0" smtClean="0">
                <a:solidFill>
                  <a:srgbClr val="000000"/>
                </a:solidFill>
                <a:latin typeface="Arial" panose="020B0604020202020204" pitchFamily="34" charset="0"/>
                <a:ea typeface="ＭＳ Ｐゴシック" panose="020B0600070205080204" pitchFamily="34" charset="-128"/>
              </a:rPr>
              <a:t>Gestión </a:t>
            </a:r>
          </a:p>
          <a:p>
            <a:pPr eaLnBrk="0" fontAlgn="base" hangingPunct="0">
              <a:lnSpc>
                <a:spcPct val="100000"/>
              </a:lnSpc>
              <a:spcBef>
                <a:spcPct val="0"/>
              </a:spcBef>
              <a:spcAft>
                <a:spcPct val="0"/>
              </a:spcAft>
            </a:pPr>
            <a:r>
              <a:rPr lang="es-MX" altLang="es-CO" sz="1600" dirty="0" smtClean="0">
                <a:solidFill>
                  <a:srgbClr val="000000"/>
                </a:solidFill>
                <a:latin typeface="Arial" panose="020B0604020202020204" pitchFamily="34" charset="0"/>
                <a:ea typeface="ＭＳ Ｐゴシック" panose="020B0600070205080204" pitchFamily="34" charset="-128"/>
              </a:rPr>
              <a:t>Resultados</a:t>
            </a:r>
            <a:endParaRPr lang="es-ES" altLang="es-CO" sz="1600" dirty="0" smtClean="0">
              <a:solidFill>
                <a:srgbClr val="000000"/>
              </a:solidFill>
              <a:latin typeface="Arial" panose="020B0604020202020204" pitchFamily="34" charset="0"/>
              <a:ea typeface="ＭＳ Ｐゴシック" panose="020B0600070205080204" pitchFamily="34" charset="-128"/>
            </a:endParaRPr>
          </a:p>
        </p:txBody>
      </p:sp>
      <p:cxnSp>
        <p:nvCxnSpPr>
          <p:cNvPr id="94219" name="12 Forma"/>
          <p:cNvCxnSpPr>
            <a:cxnSpLocks noChangeShapeType="1"/>
          </p:cNvCxnSpPr>
          <p:nvPr/>
        </p:nvCxnSpPr>
        <p:spPr bwMode="auto">
          <a:xfrm rot="10800000" flipV="1">
            <a:off x="4427538" y="1557338"/>
            <a:ext cx="0" cy="0"/>
          </a:xfrm>
          <a:prstGeom prst="bentConnector3">
            <a:avLst>
              <a:gd name="adj1" fmla="val 50000"/>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type="arrow" w="med" len="med"/>
                <a:tailEnd type="arrow" w="med" len="med"/>
              </a14:hiddenLine>
            </a:ext>
          </a:extLst>
        </p:spPr>
      </p:cxnSp>
      <p:cxnSp>
        <p:nvCxnSpPr>
          <p:cNvPr id="94220" name="15 Forma"/>
          <p:cNvCxnSpPr>
            <a:cxnSpLocks noChangeShapeType="1"/>
            <a:stCxn id="6" idx="0"/>
          </p:cNvCxnSpPr>
          <p:nvPr/>
        </p:nvCxnSpPr>
        <p:spPr bwMode="auto">
          <a:xfrm rot="5400000" flipH="1" flipV="1">
            <a:off x="3041435" y="1286092"/>
            <a:ext cx="524306" cy="2286000"/>
          </a:xfrm>
          <a:prstGeom prst="bentConnector2">
            <a:avLst/>
          </a:prstGeom>
          <a:noFill/>
          <a:ln w="9525" algn="ctr">
            <a:solidFill>
              <a:srgbClr val="FF0000"/>
            </a:solidFill>
            <a:round/>
            <a:headEnd type="arrow" w="med" len="med"/>
            <a:tailEnd type="arrow" w="med" len="med"/>
          </a:ln>
          <a:extLst>
            <a:ext uri="{909E8E84-426E-40DD-AFC4-6F175D3DCCD1}">
              <a14:hiddenFill xmlns:a14="http://schemas.microsoft.com/office/drawing/2010/main">
                <a:noFill/>
              </a14:hiddenFill>
            </a:ext>
          </a:extLst>
        </p:spPr>
      </p:cxnSp>
      <p:cxnSp>
        <p:nvCxnSpPr>
          <p:cNvPr id="94221" name="17 Forma"/>
          <p:cNvCxnSpPr>
            <a:cxnSpLocks noChangeShapeType="1"/>
            <a:stCxn id="6" idx="4"/>
          </p:cNvCxnSpPr>
          <p:nvPr/>
        </p:nvCxnSpPr>
        <p:spPr bwMode="auto">
          <a:xfrm rot="16200000" flipH="1">
            <a:off x="3672826" y="2935071"/>
            <a:ext cx="902566" cy="3927042"/>
          </a:xfrm>
          <a:prstGeom prst="bentConnector3">
            <a:avLst>
              <a:gd name="adj1" fmla="val 125328"/>
            </a:avLst>
          </a:prstGeom>
          <a:noFill/>
          <a:ln w="9525" algn="ctr">
            <a:solidFill>
              <a:srgbClr val="FF0000"/>
            </a:solidFill>
            <a:round/>
            <a:headEnd type="arrow" w="med" len="med"/>
            <a:tailEnd type="arrow" w="med" len="med"/>
          </a:ln>
          <a:extLst>
            <a:ext uri="{909E8E84-426E-40DD-AFC4-6F175D3DCCD1}">
              <a14:hiddenFill xmlns:a14="http://schemas.microsoft.com/office/drawing/2010/main">
                <a:noFill/>
              </a14:hiddenFill>
            </a:ext>
          </a:extLst>
        </p:spPr>
      </p:cxnSp>
      <p:sp>
        <p:nvSpPr>
          <p:cNvPr id="11" name="Rectángulo 10"/>
          <p:cNvSpPr/>
          <p:nvPr/>
        </p:nvSpPr>
        <p:spPr>
          <a:xfrm>
            <a:off x="5046324" y="3862317"/>
            <a:ext cx="3273136" cy="830997"/>
          </a:xfrm>
          <a:prstGeom prst="rect">
            <a:avLst/>
          </a:prstGeom>
        </p:spPr>
        <p:txBody>
          <a:bodyPr wrap="square">
            <a:spAutoFit/>
          </a:bodyPr>
          <a:lstStyle/>
          <a:p>
            <a:pPr marL="285750" indent="-285750" eaLnBrk="0" hangingPunct="0">
              <a:buFont typeface="Arial" panose="020B0604020202020204" pitchFamily="34" charset="0"/>
              <a:buChar char="•"/>
              <a:defRPr/>
            </a:pPr>
            <a:r>
              <a:rPr lang="es-MX" sz="1600" dirty="0" smtClean="0">
                <a:solidFill>
                  <a:prstClr val="black"/>
                </a:solidFill>
                <a:latin typeface="Arial" charset="0"/>
              </a:rPr>
              <a:t>Interlocución con el Territorio</a:t>
            </a:r>
            <a:endParaRPr lang="es-MX" sz="1600" dirty="0">
              <a:solidFill>
                <a:prstClr val="black"/>
              </a:solidFill>
              <a:latin typeface="Arial" charset="0"/>
            </a:endParaRPr>
          </a:p>
          <a:p>
            <a:pPr marL="285750" indent="-285750" eaLnBrk="0" hangingPunct="0">
              <a:buFont typeface="Arial" panose="020B0604020202020204" pitchFamily="34" charset="0"/>
              <a:buChar char="•"/>
              <a:defRPr/>
            </a:pPr>
            <a:r>
              <a:rPr lang="es-MX" sz="1600" dirty="0">
                <a:solidFill>
                  <a:prstClr val="black"/>
                </a:solidFill>
                <a:latin typeface="Arial" charset="0"/>
              </a:rPr>
              <a:t>Instituciones</a:t>
            </a:r>
          </a:p>
          <a:p>
            <a:pPr marL="285750" indent="-285750" eaLnBrk="0" hangingPunct="0">
              <a:buFont typeface="Arial" panose="020B0604020202020204" pitchFamily="34" charset="0"/>
              <a:buChar char="•"/>
              <a:defRPr/>
            </a:pPr>
            <a:r>
              <a:rPr lang="es-MX" sz="1600" dirty="0">
                <a:solidFill>
                  <a:prstClr val="black"/>
                </a:solidFill>
                <a:latin typeface="Arial" charset="0"/>
              </a:rPr>
              <a:t>Ciudadanía</a:t>
            </a:r>
            <a:endParaRPr lang="es-ES" sz="1600" dirty="0">
              <a:solidFill>
                <a:prstClr val="black"/>
              </a:solidFill>
              <a:latin typeface="Arial" charset="0"/>
            </a:endParaRPr>
          </a:p>
        </p:txBody>
      </p:sp>
      <p:sp>
        <p:nvSpPr>
          <p:cNvPr id="19" name="CuadroTexto 18"/>
          <p:cNvSpPr txBox="1">
            <a:spLocks noChangeArrowheads="1"/>
          </p:cNvSpPr>
          <p:nvPr/>
        </p:nvSpPr>
        <p:spPr bwMode="auto">
          <a:xfrm>
            <a:off x="256271" y="134929"/>
            <a:ext cx="657092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s-CO" b="1" dirty="0" smtClean="0">
                <a:solidFill>
                  <a:schemeClr val="bg1"/>
                </a:solidFill>
                <a:latin typeface="Berlin Sans FB Demi" panose="020E0802020502020306" pitchFamily="34" charset="0"/>
                <a:ea typeface="ＭＳ Ｐゴシック" panose="020B0600070205080204" pitchFamily="34" charset="-128"/>
              </a:rPr>
              <a:t>ÉNFASIS DEL PROCESO DE LA MESA PÚBLICA</a:t>
            </a:r>
          </a:p>
        </p:txBody>
      </p:sp>
    </p:spTree>
    <p:extLst>
      <p:ext uri="{BB962C8B-B14F-4D97-AF65-F5344CB8AC3E}">
        <p14:creationId xmlns:p14="http://schemas.microsoft.com/office/powerpoint/2010/main" val="23690195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18434" y="1352766"/>
            <a:ext cx="4427130" cy="790575"/>
          </a:xfrm>
          <a:prstGeom prst="rect">
            <a:avLst/>
          </a:prstGeom>
          <a:ln/>
        </p:spPr>
        <p:style>
          <a:lnRef idx="2">
            <a:schemeClr val="accent2"/>
          </a:lnRef>
          <a:fillRef idx="1">
            <a:schemeClr val="lt1"/>
          </a:fillRef>
          <a:effectRef idx="0">
            <a:schemeClr val="accent2"/>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80000"/>
              </a:lnSpc>
              <a:buFont typeface="Wingdings" pitchFamily="2" charset="2"/>
              <a:buNone/>
              <a:defRPr/>
            </a:pPr>
            <a:r>
              <a:rPr lang="es-ES" sz="1400" b="1" dirty="0" smtClean="0">
                <a:solidFill>
                  <a:prstClr val="black"/>
                </a:solidFill>
              </a:rPr>
              <a:t>Colombia promueve  la   participación como  un elemento fundamental en la consolidación de Estado democrático  (Artículo 103,  Constitución Política de 1991),</a:t>
            </a:r>
          </a:p>
          <a:p>
            <a:pPr marL="0" indent="0">
              <a:lnSpc>
                <a:spcPct val="80000"/>
              </a:lnSpc>
              <a:buFont typeface="Wingdings" pitchFamily="2" charset="2"/>
              <a:buNone/>
              <a:defRPr/>
            </a:pPr>
            <a:endParaRPr lang="es-ES" sz="800" b="1" dirty="0" smtClean="0">
              <a:solidFill>
                <a:prstClr val="black"/>
              </a:solidFill>
            </a:endParaRPr>
          </a:p>
        </p:txBody>
      </p:sp>
      <p:grpSp>
        <p:nvGrpSpPr>
          <p:cNvPr id="3" name="Group 169"/>
          <p:cNvGrpSpPr>
            <a:grpSpLocks/>
          </p:cNvGrpSpPr>
          <p:nvPr/>
        </p:nvGrpSpPr>
        <p:grpSpPr bwMode="auto">
          <a:xfrm>
            <a:off x="-282287" y="2197100"/>
            <a:ext cx="2357439" cy="3082721"/>
            <a:chOff x="204" y="1026"/>
            <a:chExt cx="2152" cy="2494"/>
          </a:xfrm>
        </p:grpSpPr>
        <p:sp>
          <p:nvSpPr>
            <p:cNvPr id="95247" name="AutoShape 5"/>
            <p:cNvSpPr>
              <a:spLocks noChangeAspect="1" noChangeArrowheads="1"/>
            </p:cNvSpPr>
            <p:nvPr/>
          </p:nvSpPr>
          <p:spPr bwMode="auto">
            <a:xfrm>
              <a:off x="204" y="1026"/>
              <a:ext cx="2152" cy="2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pPr>
              <a:endParaRPr lang="es-CO" altLang="es-CO" smtClean="0">
                <a:solidFill>
                  <a:srgbClr val="000000"/>
                </a:solidFill>
              </a:endParaRPr>
            </a:p>
          </p:txBody>
        </p:sp>
        <p:sp>
          <p:nvSpPr>
            <p:cNvPr id="95248" name="Freeform 6"/>
            <p:cNvSpPr>
              <a:spLocks/>
            </p:cNvSpPr>
            <p:nvPr/>
          </p:nvSpPr>
          <p:spPr bwMode="auto">
            <a:xfrm>
              <a:off x="1131" y="1349"/>
              <a:ext cx="81" cy="112"/>
            </a:xfrm>
            <a:custGeom>
              <a:avLst/>
              <a:gdLst>
                <a:gd name="T0" fmla="*/ 1 w 135"/>
                <a:gd name="T1" fmla="*/ 1 h 188"/>
                <a:gd name="T2" fmla="*/ 1 w 135"/>
                <a:gd name="T3" fmla="*/ 1 h 188"/>
                <a:gd name="T4" fmla="*/ 1 w 135"/>
                <a:gd name="T5" fmla="*/ 1 h 188"/>
                <a:gd name="T6" fmla="*/ 1 w 135"/>
                <a:gd name="T7" fmla="*/ 1 h 188"/>
                <a:gd name="T8" fmla="*/ 1 w 135"/>
                <a:gd name="T9" fmla="*/ 1 h 188"/>
                <a:gd name="T10" fmla="*/ 1 w 135"/>
                <a:gd name="T11" fmla="*/ 1 h 188"/>
                <a:gd name="T12" fmla="*/ 1 w 135"/>
                <a:gd name="T13" fmla="*/ 1 h 188"/>
                <a:gd name="T14" fmla="*/ 1 w 135"/>
                <a:gd name="T15" fmla="*/ 1 h 188"/>
                <a:gd name="T16" fmla="*/ 1 w 135"/>
                <a:gd name="T17" fmla="*/ 1 h 188"/>
                <a:gd name="T18" fmla="*/ 1 w 135"/>
                <a:gd name="T19" fmla="*/ 1 h 188"/>
                <a:gd name="T20" fmla="*/ 1 w 135"/>
                <a:gd name="T21" fmla="*/ 1 h 188"/>
                <a:gd name="T22" fmla="*/ 1 w 135"/>
                <a:gd name="T23" fmla="*/ 1 h 188"/>
                <a:gd name="T24" fmla="*/ 1 w 135"/>
                <a:gd name="T25" fmla="*/ 1 h 188"/>
                <a:gd name="T26" fmla="*/ 0 w 135"/>
                <a:gd name="T27" fmla="*/ 1 h 188"/>
                <a:gd name="T28" fmla="*/ 1 w 135"/>
                <a:gd name="T29" fmla="*/ 1 h 188"/>
                <a:gd name="T30" fmla="*/ 1 w 135"/>
                <a:gd name="T31" fmla="*/ 1 h 188"/>
                <a:gd name="T32" fmla="*/ 1 w 135"/>
                <a:gd name="T33" fmla="*/ 1 h 188"/>
                <a:gd name="T34" fmla="*/ 1 w 135"/>
                <a:gd name="T35" fmla="*/ 1 h 188"/>
                <a:gd name="T36" fmla="*/ 1 w 135"/>
                <a:gd name="T37" fmla="*/ 1 h 188"/>
                <a:gd name="T38" fmla="*/ 1 w 135"/>
                <a:gd name="T39" fmla="*/ 1 h 188"/>
                <a:gd name="T40" fmla="*/ 1 w 135"/>
                <a:gd name="T41" fmla="*/ 1 h 188"/>
                <a:gd name="T42" fmla="*/ 1 w 135"/>
                <a:gd name="T43" fmla="*/ 1 h 188"/>
                <a:gd name="T44" fmla="*/ 1 w 135"/>
                <a:gd name="T45" fmla="*/ 1 h 188"/>
                <a:gd name="T46" fmla="*/ 1 w 135"/>
                <a:gd name="T47" fmla="*/ 1 h 188"/>
                <a:gd name="T48" fmla="*/ 1 w 135"/>
                <a:gd name="T49" fmla="*/ 1 h 188"/>
                <a:gd name="T50" fmla="*/ 1 w 135"/>
                <a:gd name="T51" fmla="*/ 1 h 188"/>
                <a:gd name="T52" fmla="*/ 1 w 135"/>
                <a:gd name="T53" fmla="*/ 1 h 188"/>
                <a:gd name="T54" fmla="*/ 1 w 135"/>
                <a:gd name="T55" fmla="*/ 1 h 188"/>
                <a:gd name="T56" fmla="*/ 1 w 135"/>
                <a:gd name="T57" fmla="*/ 1 h 188"/>
                <a:gd name="T58" fmla="*/ 1 w 135"/>
                <a:gd name="T59" fmla="*/ 1 h 188"/>
                <a:gd name="T60" fmla="*/ 1 w 135"/>
                <a:gd name="T61" fmla="*/ 0 h 188"/>
                <a:gd name="T62" fmla="*/ 1 w 135"/>
                <a:gd name="T63" fmla="*/ 1 h 188"/>
                <a:gd name="T64" fmla="*/ 1 w 135"/>
                <a:gd name="T65" fmla="*/ 1 h 188"/>
                <a:gd name="T66" fmla="*/ 1 w 135"/>
                <a:gd name="T67" fmla="*/ 1 h 188"/>
                <a:gd name="T68" fmla="*/ 1 w 135"/>
                <a:gd name="T69" fmla="*/ 1 h 188"/>
                <a:gd name="T70" fmla="*/ 1 w 135"/>
                <a:gd name="T71" fmla="*/ 1 h 188"/>
                <a:gd name="T72" fmla="*/ 1 w 135"/>
                <a:gd name="T73" fmla="*/ 1 h 188"/>
                <a:gd name="T74" fmla="*/ 1 w 135"/>
                <a:gd name="T75" fmla="*/ 1 h 188"/>
                <a:gd name="T76" fmla="*/ 1 w 135"/>
                <a:gd name="T77" fmla="*/ 1 h 188"/>
                <a:gd name="T78" fmla="*/ 1 w 135"/>
                <a:gd name="T79" fmla="*/ 1 h 188"/>
                <a:gd name="T80" fmla="*/ 1 w 135"/>
                <a:gd name="T81" fmla="*/ 1 h 188"/>
                <a:gd name="T82" fmla="*/ 1 w 135"/>
                <a:gd name="T83" fmla="*/ 1 h 188"/>
                <a:gd name="T84" fmla="*/ 1 w 135"/>
                <a:gd name="T85" fmla="*/ 1 h 188"/>
                <a:gd name="T86" fmla="*/ 1 w 135"/>
                <a:gd name="T87" fmla="*/ 1 h 188"/>
                <a:gd name="T88" fmla="*/ 1 w 135"/>
                <a:gd name="T89" fmla="*/ 1 h 188"/>
                <a:gd name="T90" fmla="*/ 1 w 135"/>
                <a:gd name="T91" fmla="*/ 1 h 188"/>
                <a:gd name="T92" fmla="*/ 1 w 135"/>
                <a:gd name="T93" fmla="*/ 1 h 188"/>
                <a:gd name="T94" fmla="*/ 1 w 135"/>
                <a:gd name="T95" fmla="*/ 1 h 188"/>
                <a:gd name="T96" fmla="*/ 1 w 135"/>
                <a:gd name="T97" fmla="*/ 1 h 188"/>
                <a:gd name="T98" fmla="*/ 1 w 135"/>
                <a:gd name="T99" fmla="*/ 1 h 188"/>
                <a:gd name="T100" fmla="*/ 1 w 135"/>
                <a:gd name="T101" fmla="*/ 1 h 188"/>
                <a:gd name="T102" fmla="*/ 1 w 135"/>
                <a:gd name="T103" fmla="*/ 1 h 188"/>
                <a:gd name="T104" fmla="*/ 1 w 135"/>
                <a:gd name="T105" fmla="*/ 1 h 188"/>
                <a:gd name="T106" fmla="*/ 1 w 135"/>
                <a:gd name="T107" fmla="*/ 1 h 18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5"/>
                <a:gd name="T163" fmla="*/ 0 h 188"/>
                <a:gd name="T164" fmla="*/ 135 w 135"/>
                <a:gd name="T165" fmla="*/ 188 h 18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5" h="188">
                  <a:moveTo>
                    <a:pt x="84" y="187"/>
                  </a:moveTo>
                  <a:lnTo>
                    <a:pt x="80" y="185"/>
                  </a:lnTo>
                  <a:lnTo>
                    <a:pt x="78" y="185"/>
                  </a:lnTo>
                  <a:lnTo>
                    <a:pt x="78" y="183"/>
                  </a:lnTo>
                  <a:lnTo>
                    <a:pt x="75" y="183"/>
                  </a:lnTo>
                  <a:lnTo>
                    <a:pt x="72" y="175"/>
                  </a:lnTo>
                  <a:lnTo>
                    <a:pt x="69" y="175"/>
                  </a:lnTo>
                  <a:lnTo>
                    <a:pt x="67" y="173"/>
                  </a:lnTo>
                  <a:lnTo>
                    <a:pt x="65" y="171"/>
                  </a:lnTo>
                  <a:lnTo>
                    <a:pt x="63" y="167"/>
                  </a:lnTo>
                  <a:lnTo>
                    <a:pt x="61" y="167"/>
                  </a:lnTo>
                  <a:lnTo>
                    <a:pt x="57" y="167"/>
                  </a:lnTo>
                  <a:lnTo>
                    <a:pt x="56" y="167"/>
                  </a:lnTo>
                  <a:lnTo>
                    <a:pt x="53" y="163"/>
                  </a:lnTo>
                  <a:lnTo>
                    <a:pt x="50" y="162"/>
                  </a:lnTo>
                  <a:lnTo>
                    <a:pt x="48" y="160"/>
                  </a:lnTo>
                  <a:lnTo>
                    <a:pt x="46" y="157"/>
                  </a:lnTo>
                  <a:lnTo>
                    <a:pt x="43" y="157"/>
                  </a:lnTo>
                  <a:lnTo>
                    <a:pt x="40" y="157"/>
                  </a:lnTo>
                  <a:lnTo>
                    <a:pt x="40" y="155"/>
                  </a:lnTo>
                  <a:lnTo>
                    <a:pt x="38" y="155"/>
                  </a:lnTo>
                  <a:lnTo>
                    <a:pt x="35" y="155"/>
                  </a:lnTo>
                  <a:lnTo>
                    <a:pt x="33" y="155"/>
                  </a:lnTo>
                  <a:lnTo>
                    <a:pt x="30" y="155"/>
                  </a:lnTo>
                  <a:lnTo>
                    <a:pt x="30" y="154"/>
                  </a:lnTo>
                  <a:lnTo>
                    <a:pt x="27" y="150"/>
                  </a:lnTo>
                  <a:lnTo>
                    <a:pt x="26" y="148"/>
                  </a:lnTo>
                  <a:lnTo>
                    <a:pt x="21" y="146"/>
                  </a:lnTo>
                  <a:lnTo>
                    <a:pt x="21" y="144"/>
                  </a:lnTo>
                  <a:lnTo>
                    <a:pt x="19" y="142"/>
                  </a:lnTo>
                  <a:lnTo>
                    <a:pt x="16" y="142"/>
                  </a:lnTo>
                  <a:lnTo>
                    <a:pt x="13" y="138"/>
                  </a:lnTo>
                  <a:lnTo>
                    <a:pt x="11" y="137"/>
                  </a:lnTo>
                  <a:lnTo>
                    <a:pt x="8" y="137"/>
                  </a:lnTo>
                  <a:lnTo>
                    <a:pt x="7" y="134"/>
                  </a:lnTo>
                  <a:lnTo>
                    <a:pt x="3" y="134"/>
                  </a:lnTo>
                  <a:lnTo>
                    <a:pt x="3" y="132"/>
                  </a:lnTo>
                  <a:lnTo>
                    <a:pt x="2" y="130"/>
                  </a:lnTo>
                  <a:lnTo>
                    <a:pt x="2" y="125"/>
                  </a:lnTo>
                  <a:lnTo>
                    <a:pt x="2" y="123"/>
                  </a:lnTo>
                  <a:lnTo>
                    <a:pt x="0" y="121"/>
                  </a:lnTo>
                  <a:lnTo>
                    <a:pt x="0" y="116"/>
                  </a:lnTo>
                  <a:lnTo>
                    <a:pt x="0" y="114"/>
                  </a:lnTo>
                  <a:lnTo>
                    <a:pt x="0" y="109"/>
                  </a:lnTo>
                  <a:lnTo>
                    <a:pt x="2" y="109"/>
                  </a:lnTo>
                  <a:lnTo>
                    <a:pt x="2" y="104"/>
                  </a:lnTo>
                  <a:lnTo>
                    <a:pt x="2" y="101"/>
                  </a:lnTo>
                  <a:lnTo>
                    <a:pt x="2" y="99"/>
                  </a:lnTo>
                  <a:lnTo>
                    <a:pt x="2" y="96"/>
                  </a:lnTo>
                  <a:lnTo>
                    <a:pt x="3" y="94"/>
                  </a:lnTo>
                  <a:lnTo>
                    <a:pt x="3" y="89"/>
                  </a:lnTo>
                  <a:lnTo>
                    <a:pt x="7" y="87"/>
                  </a:lnTo>
                  <a:lnTo>
                    <a:pt x="7" y="85"/>
                  </a:lnTo>
                  <a:lnTo>
                    <a:pt x="7" y="83"/>
                  </a:lnTo>
                  <a:lnTo>
                    <a:pt x="7" y="79"/>
                  </a:lnTo>
                  <a:lnTo>
                    <a:pt x="7" y="77"/>
                  </a:lnTo>
                  <a:lnTo>
                    <a:pt x="7" y="73"/>
                  </a:lnTo>
                  <a:lnTo>
                    <a:pt x="3" y="67"/>
                  </a:lnTo>
                  <a:lnTo>
                    <a:pt x="7" y="66"/>
                  </a:lnTo>
                  <a:lnTo>
                    <a:pt x="8" y="66"/>
                  </a:lnTo>
                  <a:lnTo>
                    <a:pt x="11" y="63"/>
                  </a:lnTo>
                  <a:lnTo>
                    <a:pt x="16" y="63"/>
                  </a:lnTo>
                  <a:lnTo>
                    <a:pt x="16" y="61"/>
                  </a:lnTo>
                  <a:lnTo>
                    <a:pt x="19" y="61"/>
                  </a:lnTo>
                  <a:lnTo>
                    <a:pt x="21" y="60"/>
                  </a:lnTo>
                  <a:lnTo>
                    <a:pt x="26" y="60"/>
                  </a:lnTo>
                  <a:lnTo>
                    <a:pt x="27" y="57"/>
                  </a:lnTo>
                  <a:lnTo>
                    <a:pt x="30" y="54"/>
                  </a:lnTo>
                  <a:lnTo>
                    <a:pt x="38" y="50"/>
                  </a:lnTo>
                  <a:lnTo>
                    <a:pt x="43" y="48"/>
                  </a:lnTo>
                  <a:lnTo>
                    <a:pt x="48" y="45"/>
                  </a:lnTo>
                  <a:lnTo>
                    <a:pt x="50" y="45"/>
                  </a:lnTo>
                  <a:lnTo>
                    <a:pt x="53" y="43"/>
                  </a:lnTo>
                  <a:lnTo>
                    <a:pt x="53" y="40"/>
                  </a:lnTo>
                  <a:lnTo>
                    <a:pt x="56" y="39"/>
                  </a:lnTo>
                  <a:lnTo>
                    <a:pt x="57" y="36"/>
                  </a:lnTo>
                  <a:lnTo>
                    <a:pt x="63" y="31"/>
                  </a:lnTo>
                  <a:lnTo>
                    <a:pt x="65" y="29"/>
                  </a:lnTo>
                  <a:lnTo>
                    <a:pt x="67" y="27"/>
                  </a:lnTo>
                  <a:lnTo>
                    <a:pt x="69" y="24"/>
                  </a:lnTo>
                  <a:lnTo>
                    <a:pt x="72" y="24"/>
                  </a:lnTo>
                  <a:lnTo>
                    <a:pt x="72" y="23"/>
                  </a:lnTo>
                  <a:lnTo>
                    <a:pt x="75" y="23"/>
                  </a:lnTo>
                  <a:lnTo>
                    <a:pt x="75" y="21"/>
                  </a:lnTo>
                  <a:lnTo>
                    <a:pt x="78" y="18"/>
                  </a:lnTo>
                  <a:lnTo>
                    <a:pt x="81" y="15"/>
                  </a:lnTo>
                  <a:lnTo>
                    <a:pt x="84" y="13"/>
                  </a:lnTo>
                  <a:lnTo>
                    <a:pt x="87" y="10"/>
                  </a:lnTo>
                  <a:lnTo>
                    <a:pt x="90" y="6"/>
                  </a:lnTo>
                  <a:lnTo>
                    <a:pt x="94" y="4"/>
                  </a:lnTo>
                  <a:lnTo>
                    <a:pt x="97" y="1"/>
                  </a:lnTo>
                  <a:lnTo>
                    <a:pt x="100" y="0"/>
                  </a:lnTo>
                  <a:lnTo>
                    <a:pt x="102" y="0"/>
                  </a:lnTo>
                  <a:lnTo>
                    <a:pt x="104" y="1"/>
                  </a:lnTo>
                  <a:lnTo>
                    <a:pt x="104" y="4"/>
                  </a:lnTo>
                  <a:lnTo>
                    <a:pt x="107" y="6"/>
                  </a:lnTo>
                  <a:lnTo>
                    <a:pt x="107" y="10"/>
                  </a:lnTo>
                  <a:lnTo>
                    <a:pt x="108" y="11"/>
                  </a:lnTo>
                  <a:lnTo>
                    <a:pt x="111" y="13"/>
                  </a:lnTo>
                  <a:lnTo>
                    <a:pt x="114" y="13"/>
                  </a:lnTo>
                  <a:lnTo>
                    <a:pt x="117" y="18"/>
                  </a:lnTo>
                  <a:lnTo>
                    <a:pt x="119" y="21"/>
                  </a:lnTo>
                  <a:lnTo>
                    <a:pt x="124" y="24"/>
                  </a:lnTo>
                  <a:lnTo>
                    <a:pt x="124" y="27"/>
                  </a:lnTo>
                  <a:lnTo>
                    <a:pt x="124" y="29"/>
                  </a:lnTo>
                  <a:lnTo>
                    <a:pt x="124" y="31"/>
                  </a:lnTo>
                  <a:lnTo>
                    <a:pt x="121" y="34"/>
                  </a:lnTo>
                  <a:lnTo>
                    <a:pt x="124" y="34"/>
                  </a:lnTo>
                  <a:lnTo>
                    <a:pt x="124" y="36"/>
                  </a:lnTo>
                  <a:lnTo>
                    <a:pt x="126" y="39"/>
                  </a:lnTo>
                  <a:lnTo>
                    <a:pt x="126" y="40"/>
                  </a:lnTo>
                  <a:lnTo>
                    <a:pt x="129" y="40"/>
                  </a:lnTo>
                  <a:lnTo>
                    <a:pt x="131" y="40"/>
                  </a:lnTo>
                  <a:lnTo>
                    <a:pt x="134" y="43"/>
                  </a:lnTo>
                  <a:lnTo>
                    <a:pt x="134" y="45"/>
                  </a:lnTo>
                  <a:lnTo>
                    <a:pt x="131" y="48"/>
                  </a:lnTo>
                  <a:lnTo>
                    <a:pt x="131" y="50"/>
                  </a:lnTo>
                  <a:lnTo>
                    <a:pt x="131" y="52"/>
                  </a:lnTo>
                  <a:lnTo>
                    <a:pt x="131" y="54"/>
                  </a:lnTo>
                  <a:lnTo>
                    <a:pt x="129" y="57"/>
                  </a:lnTo>
                  <a:lnTo>
                    <a:pt x="129" y="60"/>
                  </a:lnTo>
                  <a:lnTo>
                    <a:pt x="129" y="61"/>
                  </a:lnTo>
                  <a:lnTo>
                    <a:pt x="129" y="63"/>
                  </a:lnTo>
                  <a:lnTo>
                    <a:pt x="129" y="66"/>
                  </a:lnTo>
                  <a:lnTo>
                    <a:pt x="129" y="67"/>
                  </a:lnTo>
                  <a:lnTo>
                    <a:pt x="129" y="71"/>
                  </a:lnTo>
                  <a:lnTo>
                    <a:pt x="129" y="73"/>
                  </a:lnTo>
                  <a:lnTo>
                    <a:pt x="131" y="76"/>
                  </a:lnTo>
                  <a:lnTo>
                    <a:pt x="129" y="77"/>
                  </a:lnTo>
                  <a:lnTo>
                    <a:pt x="131" y="77"/>
                  </a:lnTo>
                  <a:lnTo>
                    <a:pt x="131" y="79"/>
                  </a:lnTo>
                  <a:lnTo>
                    <a:pt x="131" y="83"/>
                  </a:lnTo>
                  <a:lnTo>
                    <a:pt x="131" y="85"/>
                  </a:lnTo>
                  <a:lnTo>
                    <a:pt x="129" y="99"/>
                  </a:lnTo>
                  <a:lnTo>
                    <a:pt x="129" y="101"/>
                  </a:lnTo>
                  <a:lnTo>
                    <a:pt x="129" y="104"/>
                  </a:lnTo>
                  <a:lnTo>
                    <a:pt x="129" y="108"/>
                  </a:lnTo>
                  <a:lnTo>
                    <a:pt x="129" y="109"/>
                  </a:lnTo>
                  <a:lnTo>
                    <a:pt x="131" y="111"/>
                  </a:lnTo>
                  <a:lnTo>
                    <a:pt x="131" y="114"/>
                  </a:lnTo>
                  <a:lnTo>
                    <a:pt x="131" y="116"/>
                  </a:lnTo>
                  <a:lnTo>
                    <a:pt x="131" y="119"/>
                  </a:lnTo>
                  <a:lnTo>
                    <a:pt x="129" y="121"/>
                  </a:lnTo>
                  <a:lnTo>
                    <a:pt x="126" y="123"/>
                  </a:lnTo>
                  <a:lnTo>
                    <a:pt x="124" y="127"/>
                  </a:lnTo>
                  <a:lnTo>
                    <a:pt x="117" y="132"/>
                  </a:lnTo>
                  <a:lnTo>
                    <a:pt x="114" y="137"/>
                  </a:lnTo>
                  <a:lnTo>
                    <a:pt x="111" y="142"/>
                  </a:lnTo>
                  <a:lnTo>
                    <a:pt x="108" y="144"/>
                  </a:lnTo>
                  <a:lnTo>
                    <a:pt x="108" y="146"/>
                  </a:lnTo>
                  <a:lnTo>
                    <a:pt x="108" y="148"/>
                  </a:lnTo>
                  <a:lnTo>
                    <a:pt x="107" y="150"/>
                  </a:lnTo>
                  <a:lnTo>
                    <a:pt x="107" y="154"/>
                  </a:lnTo>
                  <a:lnTo>
                    <a:pt x="104" y="157"/>
                  </a:lnTo>
                  <a:lnTo>
                    <a:pt x="102" y="160"/>
                  </a:lnTo>
                  <a:lnTo>
                    <a:pt x="100" y="163"/>
                  </a:lnTo>
                  <a:lnTo>
                    <a:pt x="97" y="170"/>
                  </a:lnTo>
                  <a:lnTo>
                    <a:pt x="94" y="171"/>
                  </a:lnTo>
                  <a:lnTo>
                    <a:pt x="92" y="175"/>
                  </a:lnTo>
                  <a:lnTo>
                    <a:pt x="90" y="179"/>
                  </a:lnTo>
                  <a:lnTo>
                    <a:pt x="87" y="181"/>
                  </a:lnTo>
                  <a:lnTo>
                    <a:pt x="84" y="183"/>
                  </a:lnTo>
                  <a:lnTo>
                    <a:pt x="84" y="185"/>
                  </a:lnTo>
                  <a:lnTo>
                    <a:pt x="84" y="187"/>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defTabSz="457200" eaLnBrk="0" fontAlgn="base" hangingPunct="0">
                <a:spcBef>
                  <a:spcPct val="0"/>
                </a:spcBef>
                <a:spcAft>
                  <a:spcPct val="0"/>
                </a:spcAft>
              </a:pPr>
              <a:endParaRPr lang="es-CO" smtClean="0">
                <a:solidFill>
                  <a:prstClr val="black"/>
                </a:solidFill>
                <a:ea typeface="ＭＳ Ｐゴシック" panose="020B0600070205080204" pitchFamily="34" charset="-128"/>
              </a:endParaRPr>
            </a:p>
          </p:txBody>
        </p:sp>
        <p:sp>
          <p:nvSpPr>
            <p:cNvPr id="95249" name="Freeform 7"/>
            <p:cNvSpPr>
              <a:spLocks/>
            </p:cNvSpPr>
            <p:nvPr/>
          </p:nvSpPr>
          <p:spPr bwMode="auto">
            <a:xfrm>
              <a:off x="1179" y="1314"/>
              <a:ext cx="197" cy="324"/>
            </a:xfrm>
            <a:custGeom>
              <a:avLst/>
              <a:gdLst>
                <a:gd name="T0" fmla="*/ 1 w 332"/>
                <a:gd name="T1" fmla="*/ 1 h 545"/>
                <a:gd name="T2" fmla="*/ 1 w 332"/>
                <a:gd name="T3" fmla="*/ 1 h 545"/>
                <a:gd name="T4" fmla="*/ 1 w 332"/>
                <a:gd name="T5" fmla="*/ 1 h 545"/>
                <a:gd name="T6" fmla="*/ 1 w 332"/>
                <a:gd name="T7" fmla="*/ 1 h 545"/>
                <a:gd name="T8" fmla="*/ 1 w 332"/>
                <a:gd name="T9" fmla="*/ 1 h 545"/>
                <a:gd name="T10" fmla="*/ 1 w 332"/>
                <a:gd name="T11" fmla="*/ 1 h 545"/>
                <a:gd name="T12" fmla="*/ 1 w 332"/>
                <a:gd name="T13" fmla="*/ 1 h 545"/>
                <a:gd name="T14" fmla="*/ 1 w 332"/>
                <a:gd name="T15" fmla="*/ 1 h 545"/>
                <a:gd name="T16" fmla="*/ 1 w 332"/>
                <a:gd name="T17" fmla="*/ 1 h 545"/>
                <a:gd name="T18" fmla="*/ 1 w 332"/>
                <a:gd name="T19" fmla="*/ 1 h 545"/>
                <a:gd name="T20" fmla="*/ 1 w 332"/>
                <a:gd name="T21" fmla="*/ 1 h 545"/>
                <a:gd name="T22" fmla="*/ 1 w 332"/>
                <a:gd name="T23" fmla="*/ 1 h 545"/>
                <a:gd name="T24" fmla="*/ 1 w 332"/>
                <a:gd name="T25" fmla="*/ 1 h 545"/>
                <a:gd name="T26" fmla="*/ 1 w 332"/>
                <a:gd name="T27" fmla="*/ 1 h 545"/>
                <a:gd name="T28" fmla="*/ 1 w 332"/>
                <a:gd name="T29" fmla="*/ 1 h 545"/>
                <a:gd name="T30" fmla="*/ 1 w 332"/>
                <a:gd name="T31" fmla="*/ 1 h 545"/>
                <a:gd name="T32" fmla="*/ 1 w 332"/>
                <a:gd name="T33" fmla="*/ 1 h 545"/>
                <a:gd name="T34" fmla="*/ 1 w 332"/>
                <a:gd name="T35" fmla="*/ 1 h 545"/>
                <a:gd name="T36" fmla="*/ 1 w 332"/>
                <a:gd name="T37" fmla="*/ 1 h 545"/>
                <a:gd name="T38" fmla="*/ 1 w 332"/>
                <a:gd name="T39" fmla="*/ 1 h 545"/>
                <a:gd name="T40" fmla="*/ 1 w 332"/>
                <a:gd name="T41" fmla="*/ 1 h 545"/>
                <a:gd name="T42" fmla="*/ 1 w 332"/>
                <a:gd name="T43" fmla="*/ 1 h 545"/>
                <a:gd name="T44" fmla="*/ 1 w 332"/>
                <a:gd name="T45" fmla="*/ 1 h 545"/>
                <a:gd name="T46" fmla="*/ 1 w 332"/>
                <a:gd name="T47" fmla="*/ 1 h 545"/>
                <a:gd name="T48" fmla="*/ 1 w 332"/>
                <a:gd name="T49" fmla="*/ 1 h 545"/>
                <a:gd name="T50" fmla="*/ 1 w 332"/>
                <a:gd name="T51" fmla="*/ 1 h 545"/>
                <a:gd name="T52" fmla="*/ 1 w 332"/>
                <a:gd name="T53" fmla="*/ 1 h 545"/>
                <a:gd name="T54" fmla="*/ 1 w 332"/>
                <a:gd name="T55" fmla="*/ 1 h 545"/>
                <a:gd name="T56" fmla="*/ 1 w 332"/>
                <a:gd name="T57" fmla="*/ 1 h 545"/>
                <a:gd name="T58" fmla="*/ 1 w 332"/>
                <a:gd name="T59" fmla="*/ 1 h 545"/>
                <a:gd name="T60" fmla="*/ 1 w 332"/>
                <a:gd name="T61" fmla="*/ 1 h 545"/>
                <a:gd name="T62" fmla="*/ 1 w 332"/>
                <a:gd name="T63" fmla="*/ 1 h 545"/>
                <a:gd name="T64" fmla="*/ 1 w 332"/>
                <a:gd name="T65" fmla="*/ 1 h 545"/>
                <a:gd name="T66" fmla="*/ 1 w 332"/>
                <a:gd name="T67" fmla="*/ 1 h 545"/>
                <a:gd name="T68" fmla="*/ 1 w 332"/>
                <a:gd name="T69" fmla="*/ 1 h 545"/>
                <a:gd name="T70" fmla="*/ 1 w 332"/>
                <a:gd name="T71" fmla="*/ 1 h 545"/>
                <a:gd name="T72" fmla="*/ 1 w 332"/>
                <a:gd name="T73" fmla="*/ 1 h 545"/>
                <a:gd name="T74" fmla="*/ 1 w 332"/>
                <a:gd name="T75" fmla="*/ 1 h 545"/>
                <a:gd name="T76" fmla="*/ 1 w 332"/>
                <a:gd name="T77" fmla="*/ 1 h 545"/>
                <a:gd name="T78" fmla="*/ 1 w 332"/>
                <a:gd name="T79" fmla="*/ 1 h 545"/>
                <a:gd name="T80" fmla="*/ 1 w 332"/>
                <a:gd name="T81" fmla="*/ 1 h 545"/>
                <a:gd name="T82" fmla="*/ 1 w 332"/>
                <a:gd name="T83" fmla="*/ 1 h 545"/>
                <a:gd name="T84" fmla="*/ 1 w 332"/>
                <a:gd name="T85" fmla="*/ 1 h 545"/>
                <a:gd name="T86" fmla="*/ 1 w 332"/>
                <a:gd name="T87" fmla="*/ 1 h 545"/>
                <a:gd name="T88" fmla="*/ 1 w 332"/>
                <a:gd name="T89" fmla="*/ 1 h 545"/>
                <a:gd name="T90" fmla="*/ 1 w 332"/>
                <a:gd name="T91" fmla="*/ 1 h 545"/>
                <a:gd name="T92" fmla="*/ 1 w 332"/>
                <a:gd name="T93" fmla="*/ 1 h 545"/>
                <a:gd name="T94" fmla="*/ 1 w 332"/>
                <a:gd name="T95" fmla="*/ 1 h 545"/>
                <a:gd name="T96" fmla="*/ 1 w 332"/>
                <a:gd name="T97" fmla="*/ 1 h 545"/>
                <a:gd name="T98" fmla="*/ 1 w 332"/>
                <a:gd name="T99" fmla="*/ 1 h 545"/>
                <a:gd name="T100" fmla="*/ 1 w 332"/>
                <a:gd name="T101" fmla="*/ 1 h 545"/>
                <a:gd name="T102" fmla="*/ 1 w 332"/>
                <a:gd name="T103" fmla="*/ 1 h 545"/>
                <a:gd name="T104" fmla="*/ 1 w 332"/>
                <a:gd name="T105" fmla="*/ 1 h 545"/>
                <a:gd name="T106" fmla="*/ 1 w 332"/>
                <a:gd name="T107" fmla="*/ 1 h 545"/>
                <a:gd name="T108" fmla="*/ 1 w 332"/>
                <a:gd name="T109" fmla="*/ 1 h 545"/>
                <a:gd name="T110" fmla="*/ 1 w 332"/>
                <a:gd name="T111" fmla="*/ 1 h 545"/>
                <a:gd name="T112" fmla="*/ 1 w 332"/>
                <a:gd name="T113" fmla="*/ 1 h 545"/>
                <a:gd name="T114" fmla="*/ 1 w 332"/>
                <a:gd name="T115" fmla="*/ 1 h 545"/>
                <a:gd name="T116" fmla="*/ 1 w 332"/>
                <a:gd name="T117" fmla="*/ 1 h 545"/>
                <a:gd name="T118" fmla="*/ 1 w 332"/>
                <a:gd name="T119" fmla="*/ 1 h 545"/>
                <a:gd name="T120" fmla="*/ 1 w 332"/>
                <a:gd name="T121" fmla="*/ 1 h 545"/>
                <a:gd name="T122" fmla="*/ 1 w 332"/>
                <a:gd name="T123" fmla="*/ 1 h 545"/>
                <a:gd name="T124" fmla="*/ 1 w 332"/>
                <a:gd name="T125" fmla="*/ 1 h 5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32"/>
                <a:gd name="T190" fmla="*/ 0 h 545"/>
                <a:gd name="T191" fmla="*/ 332 w 332"/>
                <a:gd name="T192" fmla="*/ 545 h 54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32" h="545">
                  <a:moveTo>
                    <a:pt x="265" y="544"/>
                  </a:moveTo>
                  <a:lnTo>
                    <a:pt x="262" y="544"/>
                  </a:lnTo>
                  <a:lnTo>
                    <a:pt x="254" y="542"/>
                  </a:lnTo>
                  <a:lnTo>
                    <a:pt x="250" y="542"/>
                  </a:lnTo>
                  <a:lnTo>
                    <a:pt x="244" y="542"/>
                  </a:lnTo>
                  <a:lnTo>
                    <a:pt x="240" y="538"/>
                  </a:lnTo>
                  <a:lnTo>
                    <a:pt x="236" y="538"/>
                  </a:lnTo>
                  <a:lnTo>
                    <a:pt x="233" y="538"/>
                  </a:lnTo>
                  <a:lnTo>
                    <a:pt x="228" y="538"/>
                  </a:lnTo>
                  <a:lnTo>
                    <a:pt x="228" y="537"/>
                  </a:lnTo>
                  <a:lnTo>
                    <a:pt x="228" y="535"/>
                  </a:lnTo>
                  <a:lnTo>
                    <a:pt x="223" y="535"/>
                  </a:lnTo>
                  <a:lnTo>
                    <a:pt x="220" y="530"/>
                  </a:lnTo>
                  <a:lnTo>
                    <a:pt x="216" y="530"/>
                  </a:lnTo>
                  <a:lnTo>
                    <a:pt x="214" y="535"/>
                  </a:lnTo>
                  <a:lnTo>
                    <a:pt x="208" y="535"/>
                  </a:lnTo>
                  <a:lnTo>
                    <a:pt x="203" y="532"/>
                  </a:lnTo>
                  <a:lnTo>
                    <a:pt x="201" y="532"/>
                  </a:lnTo>
                  <a:lnTo>
                    <a:pt x="198" y="532"/>
                  </a:lnTo>
                  <a:lnTo>
                    <a:pt x="196" y="532"/>
                  </a:lnTo>
                  <a:lnTo>
                    <a:pt x="196" y="530"/>
                  </a:lnTo>
                  <a:lnTo>
                    <a:pt x="196" y="529"/>
                  </a:lnTo>
                  <a:lnTo>
                    <a:pt x="190" y="525"/>
                  </a:lnTo>
                  <a:lnTo>
                    <a:pt x="189" y="522"/>
                  </a:lnTo>
                  <a:lnTo>
                    <a:pt x="184" y="521"/>
                  </a:lnTo>
                  <a:lnTo>
                    <a:pt x="184" y="519"/>
                  </a:lnTo>
                  <a:lnTo>
                    <a:pt x="181" y="514"/>
                  </a:lnTo>
                  <a:lnTo>
                    <a:pt x="171" y="506"/>
                  </a:lnTo>
                  <a:lnTo>
                    <a:pt x="169" y="503"/>
                  </a:lnTo>
                  <a:lnTo>
                    <a:pt x="165" y="500"/>
                  </a:lnTo>
                  <a:lnTo>
                    <a:pt x="160" y="500"/>
                  </a:lnTo>
                  <a:lnTo>
                    <a:pt x="154" y="500"/>
                  </a:lnTo>
                  <a:lnTo>
                    <a:pt x="152" y="500"/>
                  </a:lnTo>
                  <a:lnTo>
                    <a:pt x="154" y="498"/>
                  </a:lnTo>
                  <a:lnTo>
                    <a:pt x="157" y="498"/>
                  </a:lnTo>
                  <a:lnTo>
                    <a:pt x="157" y="496"/>
                  </a:lnTo>
                  <a:lnTo>
                    <a:pt x="157" y="493"/>
                  </a:lnTo>
                  <a:lnTo>
                    <a:pt x="154" y="491"/>
                  </a:lnTo>
                  <a:lnTo>
                    <a:pt x="152" y="491"/>
                  </a:lnTo>
                  <a:lnTo>
                    <a:pt x="150" y="489"/>
                  </a:lnTo>
                  <a:lnTo>
                    <a:pt x="147" y="489"/>
                  </a:lnTo>
                  <a:lnTo>
                    <a:pt x="144" y="486"/>
                  </a:lnTo>
                  <a:lnTo>
                    <a:pt x="140" y="486"/>
                  </a:lnTo>
                  <a:lnTo>
                    <a:pt x="138" y="489"/>
                  </a:lnTo>
                  <a:lnTo>
                    <a:pt x="133" y="489"/>
                  </a:lnTo>
                  <a:lnTo>
                    <a:pt x="130" y="491"/>
                  </a:lnTo>
                  <a:lnTo>
                    <a:pt x="127" y="489"/>
                  </a:lnTo>
                  <a:lnTo>
                    <a:pt x="127" y="486"/>
                  </a:lnTo>
                  <a:lnTo>
                    <a:pt x="123" y="483"/>
                  </a:lnTo>
                  <a:lnTo>
                    <a:pt x="123" y="480"/>
                  </a:lnTo>
                  <a:lnTo>
                    <a:pt x="120" y="480"/>
                  </a:lnTo>
                  <a:lnTo>
                    <a:pt x="116" y="480"/>
                  </a:lnTo>
                  <a:lnTo>
                    <a:pt x="111" y="483"/>
                  </a:lnTo>
                  <a:lnTo>
                    <a:pt x="108" y="483"/>
                  </a:lnTo>
                  <a:lnTo>
                    <a:pt x="106" y="485"/>
                  </a:lnTo>
                  <a:lnTo>
                    <a:pt x="103" y="485"/>
                  </a:lnTo>
                  <a:lnTo>
                    <a:pt x="101" y="483"/>
                  </a:lnTo>
                  <a:lnTo>
                    <a:pt x="101" y="477"/>
                  </a:lnTo>
                  <a:lnTo>
                    <a:pt x="97" y="473"/>
                  </a:lnTo>
                  <a:lnTo>
                    <a:pt x="94" y="471"/>
                  </a:lnTo>
                  <a:lnTo>
                    <a:pt x="87" y="467"/>
                  </a:lnTo>
                  <a:lnTo>
                    <a:pt x="81" y="461"/>
                  </a:lnTo>
                  <a:lnTo>
                    <a:pt x="79" y="460"/>
                  </a:lnTo>
                  <a:lnTo>
                    <a:pt x="76" y="453"/>
                  </a:lnTo>
                  <a:lnTo>
                    <a:pt x="76" y="452"/>
                  </a:lnTo>
                  <a:lnTo>
                    <a:pt x="74" y="450"/>
                  </a:lnTo>
                  <a:lnTo>
                    <a:pt x="69" y="448"/>
                  </a:lnTo>
                  <a:lnTo>
                    <a:pt x="66" y="444"/>
                  </a:lnTo>
                  <a:lnTo>
                    <a:pt x="65" y="444"/>
                  </a:lnTo>
                  <a:lnTo>
                    <a:pt x="50" y="440"/>
                  </a:lnTo>
                  <a:lnTo>
                    <a:pt x="46" y="440"/>
                  </a:lnTo>
                  <a:lnTo>
                    <a:pt x="46" y="439"/>
                  </a:lnTo>
                  <a:lnTo>
                    <a:pt x="42" y="439"/>
                  </a:lnTo>
                  <a:lnTo>
                    <a:pt x="40" y="437"/>
                  </a:lnTo>
                  <a:lnTo>
                    <a:pt x="36" y="437"/>
                  </a:lnTo>
                  <a:lnTo>
                    <a:pt x="36" y="434"/>
                  </a:lnTo>
                  <a:lnTo>
                    <a:pt x="33" y="432"/>
                  </a:lnTo>
                  <a:lnTo>
                    <a:pt x="33" y="429"/>
                  </a:lnTo>
                  <a:lnTo>
                    <a:pt x="36" y="425"/>
                  </a:lnTo>
                  <a:lnTo>
                    <a:pt x="36" y="423"/>
                  </a:lnTo>
                  <a:lnTo>
                    <a:pt x="36" y="419"/>
                  </a:lnTo>
                  <a:lnTo>
                    <a:pt x="36" y="416"/>
                  </a:lnTo>
                  <a:lnTo>
                    <a:pt x="36" y="413"/>
                  </a:lnTo>
                  <a:lnTo>
                    <a:pt x="36" y="411"/>
                  </a:lnTo>
                  <a:lnTo>
                    <a:pt x="36" y="409"/>
                  </a:lnTo>
                  <a:lnTo>
                    <a:pt x="38" y="408"/>
                  </a:lnTo>
                  <a:lnTo>
                    <a:pt x="40" y="404"/>
                  </a:lnTo>
                  <a:lnTo>
                    <a:pt x="42" y="401"/>
                  </a:lnTo>
                  <a:lnTo>
                    <a:pt x="42" y="400"/>
                  </a:lnTo>
                  <a:lnTo>
                    <a:pt x="42" y="398"/>
                  </a:lnTo>
                  <a:lnTo>
                    <a:pt x="40" y="396"/>
                  </a:lnTo>
                  <a:lnTo>
                    <a:pt x="38" y="392"/>
                  </a:lnTo>
                  <a:lnTo>
                    <a:pt x="36" y="388"/>
                  </a:lnTo>
                  <a:lnTo>
                    <a:pt x="33" y="387"/>
                  </a:lnTo>
                  <a:lnTo>
                    <a:pt x="30" y="384"/>
                  </a:lnTo>
                  <a:lnTo>
                    <a:pt x="30" y="381"/>
                  </a:lnTo>
                  <a:lnTo>
                    <a:pt x="27" y="379"/>
                  </a:lnTo>
                  <a:lnTo>
                    <a:pt x="25" y="377"/>
                  </a:lnTo>
                  <a:lnTo>
                    <a:pt x="25" y="373"/>
                  </a:lnTo>
                  <a:lnTo>
                    <a:pt x="27" y="373"/>
                  </a:lnTo>
                  <a:lnTo>
                    <a:pt x="30" y="368"/>
                  </a:lnTo>
                  <a:lnTo>
                    <a:pt x="33" y="365"/>
                  </a:lnTo>
                  <a:lnTo>
                    <a:pt x="33" y="363"/>
                  </a:lnTo>
                  <a:lnTo>
                    <a:pt x="33" y="362"/>
                  </a:lnTo>
                  <a:lnTo>
                    <a:pt x="30" y="359"/>
                  </a:lnTo>
                  <a:lnTo>
                    <a:pt x="30" y="356"/>
                  </a:lnTo>
                  <a:lnTo>
                    <a:pt x="27" y="354"/>
                  </a:lnTo>
                  <a:lnTo>
                    <a:pt x="27" y="352"/>
                  </a:lnTo>
                  <a:lnTo>
                    <a:pt x="25" y="350"/>
                  </a:lnTo>
                  <a:lnTo>
                    <a:pt x="25" y="348"/>
                  </a:lnTo>
                  <a:lnTo>
                    <a:pt x="25" y="344"/>
                  </a:lnTo>
                  <a:lnTo>
                    <a:pt x="24" y="342"/>
                  </a:lnTo>
                  <a:lnTo>
                    <a:pt x="21" y="341"/>
                  </a:lnTo>
                  <a:lnTo>
                    <a:pt x="19" y="339"/>
                  </a:lnTo>
                  <a:lnTo>
                    <a:pt x="19" y="336"/>
                  </a:lnTo>
                  <a:lnTo>
                    <a:pt x="19" y="332"/>
                  </a:lnTo>
                  <a:lnTo>
                    <a:pt x="16" y="329"/>
                  </a:lnTo>
                  <a:lnTo>
                    <a:pt x="16" y="327"/>
                  </a:lnTo>
                  <a:lnTo>
                    <a:pt x="16" y="324"/>
                  </a:lnTo>
                  <a:lnTo>
                    <a:pt x="19" y="323"/>
                  </a:lnTo>
                  <a:lnTo>
                    <a:pt x="21" y="323"/>
                  </a:lnTo>
                  <a:lnTo>
                    <a:pt x="24" y="319"/>
                  </a:lnTo>
                  <a:lnTo>
                    <a:pt x="25" y="318"/>
                  </a:lnTo>
                  <a:lnTo>
                    <a:pt x="30" y="318"/>
                  </a:lnTo>
                  <a:lnTo>
                    <a:pt x="36" y="315"/>
                  </a:lnTo>
                  <a:lnTo>
                    <a:pt x="38" y="313"/>
                  </a:lnTo>
                  <a:lnTo>
                    <a:pt x="36" y="310"/>
                  </a:lnTo>
                  <a:lnTo>
                    <a:pt x="33" y="306"/>
                  </a:lnTo>
                  <a:lnTo>
                    <a:pt x="30" y="302"/>
                  </a:lnTo>
                  <a:lnTo>
                    <a:pt x="30" y="298"/>
                  </a:lnTo>
                  <a:lnTo>
                    <a:pt x="27" y="294"/>
                  </a:lnTo>
                  <a:lnTo>
                    <a:pt x="25" y="292"/>
                  </a:lnTo>
                  <a:lnTo>
                    <a:pt x="21" y="290"/>
                  </a:lnTo>
                  <a:lnTo>
                    <a:pt x="19" y="289"/>
                  </a:lnTo>
                  <a:lnTo>
                    <a:pt x="13" y="289"/>
                  </a:lnTo>
                  <a:lnTo>
                    <a:pt x="6" y="289"/>
                  </a:lnTo>
                  <a:lnTo>
                    <a:pt x="3" y="289"/>
                  </a:lnTo>
                  <a:lnTo>
                    <a:pt x="0" y="286"/>
                  </a:lnTo>
                  <a:lnTo>
                    <a:pt x="0" y="280"/>
                  </a:lnTo>
                  <a:lnTo>
                    <a:pt x="0" y="277"/>
                  </a:lnTo>
                  <a:lnTo>
                    <a:pt x="0" y="274"/>
                  </a:lnTo>
                  <a:lnTo>
                    <a:pt x="3" y="270"/>
                  </a:lnTo>
                  <a:lnTo>
                    <a:pt x="3" y="268"/>
                  </a:lnTo>
                  <a:lnTo>
                    <a:pt x="3" y="263"/>
                  </a:lnTo>
                  <a:lnTo>
                    <a:pt x="3" y="260"/>
                  </a:lnTo>
                  <a:lnTo>
                    <a:pt x="6" y="258"/>
                  </a:lnTo>
                  <a:lnTo>
                    <a:pt x="6" y="255"/>
                  </a:lnTo>
                  <a:lnTo>
                    <a:pt x="6" y="254"/>
                  </a:lnTo>
                  <a:lnTo>
                    <a:pt x="6" y="252"/>
                  </a:lnTo>
                  <a:lnTo>
                    <a:pt x="9" y="248"/>
                  </a:lnTo>
                  <a:lnTo>
                    <a:pt x="6" y="246"/>
                  </a:lnTo>
                  <a:lnTo>
                    <a:pt x="6" y="245"/>
                  </a:lnTo>
                  <a:lnTo>
                    <a:pt x="6" y="242"/>
                  </a:lnTo>
                  <a:lnTo>
                    <a:pt x="9" y="241"/>
                  </a:lnTo>
                  <a:lnTo>
                    <a:pt x="11" y="239"/>
                  </a:lnTo>
                  <a:lnTo>
                    <a:pt x="13" y="235"/>
                  </a:lnTo>
                  <a:lnTo>
                    <a:pt x="16" y="231"/>
                  </a:lnTo>
                  <a:lnTo>
                    <a:pt x="19" y="229"/>
                  </a:lnTo>
                  <a:lnTo>
                    <a:pt x="21" y="223"/>
                  </a:lnTo>
                  <a:lnTo>
                    <a:pt x="24" y="220"/>
                  </a:lnTo>
                  <a:lnTo>
                    <a:pt x="25" y="218"/>
                  </a:lnTo>
                  <a:lnTo>
                    <a:pt x="27" y="212"/>
                  </a:lnTo>
                  <a:lnTo>
                    <a:pt x="27" y="210"/>
                  </a:lnTo>
                  <a:lnTo>
                    <a:pt x="30" y="209"/>
                  </a:lnTo>
                  <a:lnTo>
                    <a:pt x="30" y="206"/>
                  </a:lnTo>
                  <a:lnTo>
                    <a:pt x="30" y="203"/>
                  </a:lnTo>
                  <a:lnTo>
                    <a:pt x="33" y="202"/>
                  </a:lnTo>
                  <a:lnTo>
                    <a:pt x="36" y="196"/>
                  </a:lnTo>
                  <a:lnTo>
                    <a:pt x="38" y="192"/>
                  </a:lnTo>
                  <a:lnTo>
                    <a:pt x="46" y="188"/>
                  </a:lnTo>
                  <a:lnTo>
                    <a:pt x="47" y="183"/>
                  </a:lnTo>
                  <a:lnTo>
                    <a:pt x="50" y="181"/>
                  </a:lnTo>
                  <a:lnTo>
                    <a:pt x="52" y="180"/>
                  </a:lnTo>
                  <a:lnTo>
                    <a:pt x="52" y="176"/>
                  </a:lnTo>
                  <a:lnTo>
                    <a:pt x="52" y="173"/>
                  </a:lnTo>
                  <a:lnTo>
                    <a:pt x="52" y="171"/>
                  </a:lnTo>
                  <a:lnTo>
                    <a:pt x="50" y="170"/>
                  </a:lnTo>
                  <a:lnTo>
                    <a:pt x="50" y="167"/>
                  </a:lnTo>
                  <a:lnTo>
                    <a:pt x="50" y="164"/>
                  </a:lnTo>
                  <a:lnTo>
                    <a:pt x="50" y="162"/>
                  </a:lnTo>
                  <a:lnTo>
                    <a:pt x="50" y="160"/>
                  </a:lnTo>
                  <a:lnTo>
                    <a:pt x="52" y="144"/>
                  </a:lnTo>
                  <a:lnTo>
                    <a:pt x="52" y="143"/>
                  </a:lnTo>
                  <a:lnTo>
                    <a:pt x="52" y="139"/>
                  </a:lnTo>
                  <a:lnTo>
                    <a:pt x="52" y="137"/>
                  </a:lnTo>
                  <a:lnTo>
                    <a:pt x="50" y="137"/>
                  </a:lnTo>
                  <a:lnTo>
                    <a:pt x="52" y="135"/>
                  </a:lnTo>
                  <a:lnTo>
                    <a:pt x="50" y="133"/>
                  </a:lnTo>
                  <a:lnTo>
                    <a:pt x="50" y="131"/>
                  </a:lnTo>
                  <a:lnTo>
                    <a:pt x="50" y="127"/>
                  </a:lnTo>
                  <a:lnTo>
                    <a:pt x="50" y="125"/>
                  </a:lnTo>
                  <a:lnTo>
                    <a:pt x="50" y="124"/>
                  </a:lnTo>
                  <a:lnTo>
                    <a:pt x="50" y="121"/>
                  </a:lnTo>
                  <a:lnTo>
                    <a:pt x="50" y="120"/>
                  </a:lnTo>
                  <a:lnTo>
                    <a:pt x="50" y="117"/>
                  </a:lnTo>
                  <a:lnTo>
                    <a:pt x="52" y="114"/>
                  </a:lnTo>
                  <a:lnTo>
                    <a:pt x="52" y="112"/>
                  </a:lnTo>
                  <a:lnTo>
                    <a:pt x="52" y="111"/>
                  </a:lnTo>
                  <a:lnTo>
                    <a:pt x="52" y="108"/>
                  </a:lnTo>
                  <a:lnTo>
                    <a:pt x="54" y="105"/>
                  </a:lnTo>
                  <a:lnTo>
                    <a:pt x="54" y="103"/>
                  </a:lnTo>
                  <a:lnTo>
                    <a:pt x="52" y="101"/>
                  </a:lnTo>
                  <a:lnTo>
                    <a:pt x="50" y="101"/>
                  </a:lnTo>
                  <a:lnTo>
                    <a:pt x="47" y="101"/>
                  </a:lnTo>
                  <a:lnTo>
                    <a:pt x="47" y="99"/>
                  </a:lnTo>
                  <a:lnTo>
                    <a:pt x="46" y="96"/>
                  </a:lnTo>
                  <a:lnTo>
                    <a:pt x="46" y="94"/>
                  </a:lnTo>
                  <a:lnTo>
                    <a:pt x="42" y="94"/>
                  </a:lnTo>
                  <a:lnTo>
                    <a:pt x="46" y="91"/>
                  </a:lnTo>
                  <a:lnTo>
                    <a:pt x="46" y="89"/>
                  </a:lnTo>
                  <a:lnTo>
                    <a:pt x="46" y="87"/>
                  </a:lnTo>
                  <a:lnTo>
                    <a:pt x="46" y="85"/>
                  </a:lnTo>
                  <a:lnTo>
                    <a:pt x="40" y="81"/>
                  </a:lnTo>
                  <a:lnTo>
                    <a:pt x="38" y="78"/>
                  </a:lnTo>
                  <a:lnTo>
                    <a:pt x="36" y="73"/>
                  </a:lnTo>
                  <a:lnTo>
                    <a:pt x="33" y="73"/>
                  </a:lnTo>
                  <a:lnTo>
                    <a:pt x="30" y="72"/>
                  </a:lnTo>
                  <a:lnTo>
                    <a:pt x="27" y="70"/>
                  </a:lnTo>
                  <a:lnTo>
                    <a:pt x="27" y="66"/>
                  </a:lnTo>
                  <a:lnTo>
                    <a:pt x="25" y="64"/>
                  </a:lnTo>
                  <a:lnTo>
                    <a:pt x="25" y="62"/>
                  </a:lnTo>
                  <a:lnTo>
                    <a:pt x="27" y="62"/>
                  </a:lnTo>
                  <a:lnTo>
                    <a:pt x="33" y="62"/>
                  </a:lnTo>
                  <a:lnTo>
                    <a:pt x="38" y="64"/>
                  </a:lnTo>
                  <a:lnTo>
                    <a:pt x="40" y="64"/>
                  </a:lnTo>
                  <a:lnTo>
                    <a:pt x="50" y="66"/>
                  </a:lnTo>
                  <a:lnTo>
                    <a:pt x="54" y="70"/>
                  </a:lnTo>
                  <a:lnTo>
                    <a:pt x="63" y="72"/>
                  </a:lnTo>
                  <a:lnTo>
                    <a:pt x="66" y="73"/>
                  </a:lnTo>
                  <a:lnTo>
                    <a:pt x="76" y="78"/>
                  </a:lnTo>
                  <a:lnTo>
                    <a:pt x="84" y="81"/>
                  </a:lnTo>
                  <a:lnTo>
                    <a:pt x="89" y="83"/>
                  </a:lnTo>
                  <a:lnTo>
                    <a:pt x="94" y="85"/>
                  </a:lnTo>
                  <a:lnTo>
                    <a:pt x="101" y="87"/>
                  </a:lnTo>
                  <a:lnTo>
                    <a:pt x="108" y="87"/>
                  </a:lnTo>
                  <a:lnTo>
                    <a:pt x="111" y="87"/>
                  </a:lnTo>
                  <a:lnTo>
                    <a:pt x="116" y="87"/>
                  </a:lnTo>
                  <a:lnTo>
                    <a:pt x="119" y="89"/>
                  </a:lnTo>
                  <a:lnTo>
                    <a:pt x="120" y="89"/>
                  </a:lnTo>
                  <a:lnTo>
                    <a:pt x="125" y="87"/>
                  </a:lnTo>
                  <a:lnTo>
                    <a:pt x="130" y="87"/>
                  </a:lnTo>
                  <a:lnTo>
                    <a:pt x="133" y="87"/>
                  </a:lnTo>
                  <a:lnTo>
                    <a:pt x="138" y="87"/>
                  </a:lnTo>
                  <a:lnTo>
                    <a:pt x="142" y="87"/>
                  </a:lnTo>
                  <a:lnTo>
                    <a:pt x="144" y="85"/>
                  </a:lnTo>
                  <a:lnTo>
                    <a:pt x="150" y="85"/>
                  </a:lnTo>
                  <a:lnTo>
                    <a:pt x="152" y="85"/>
                  </a:lnTo>
                  <a:lnTo>
                    <a:pt x="154" y="85"/>
                  </a:lnTo>
                  <a:lnTo>
                    <a:pt x="160" y="81"/>
                  </a:lnTo>
                  <a:lnTo>
                    <a:pt x="163" y="78"/>
                  </a:lnTo>
                  <a:lnTo>
                    <a:pt x="163" y="75"/>
                  </a:lnTo>
                  <a:lnTo>
                    <a:pt x="166" y="73"/>
                  </a:lnTo>
                  <a:lnTo>
                    <a:pt x="169" y="70"/>
                  </a:lnTo>
                  <a:lnTo>
                    <a:pt x="169" y="66"/>
                  </a:lnTo>
                  <a:lnTo>
                    <a:pt x="171" y="62"/>
                  </a:lnTo>
                  <a:lnTo>
                    <a:pt x="171" y="58"/>
                  </a:lnTo>
                  <a:lnTo>
                    <a:pt x="171" y="55"/>
                  </a:lnTo>
                  <a:lnTo>
                    <a:pt x="171" y="52"/>
                  </a:lnTo>
                  <a:lnTo>
                    <a:pt x="171" y="48"/>
                  </a:lnTo>
                  <a:lnTo>
                    <a:pt x="169" y="46"/>
                  </a:lnTo>
                  <a:lnTo>
                    <a:pt x="169" y="43"/>
                  </a:lnTo>
                  <a:lnTo>
                    <a:pt x="169" y="39"/>
                  </a:lnTo>
                  <a:lnTo>
                    <a:pt x="166" y="29"/>
                  </a:lnTo>
                  <a:lnTo>
                    <a:pt x="171" y="26"/>
                  </a:lnTo>
                  <a:lnTo>
                    <a:pt x="175" y="23"/>
                  </a:lnTo>
                  <a:lnTo>
                    <a:pt x="175" y="22"/>
                  </a:lnTo>
                  <a:lnTo>
                    <a:pt x="177" y="18"/>
                  </a:lnTo>
                  <a:lnTo>
                    <a:pt x="179" y="18"/>
                  </a:lnTo>
                  <a:lnTo>
                    <a:pt x="179" y="14"/>
                  </a:lnTo>
                  <a:lnTo>
                    <a:pt x="179" y="12"/>
                  </a:lnTo>
                  <a:lnTo>
                    <a:pt x="181" y="10"/>
                  </a:lnTo>
                  <a:lnTo>
                    <a:pt x="184" y="10"/>
                  </a:lnTo>
                  <a:lnTo>
                    <a:pt x="186" y="10"/>
                  </a:lnTo>
                  <a:lnTo>
                    <a:pt x="189" y="10"/>
                  </a:lnTo>
                  <a:lnTo>
                    <a:pt x="189" y="6"/>
                  </a:lnTo>
                  <a:lnTo>
                    <a:pt x="190" y="5"/>
                  </a:lnTo>
                  <a:lnTo>
                    <a:pt x="194" y="5"/>
                  </a:lnTo>
                  <a:lnTo>
                    <a:pt x="194" y="6"/>
                  </a:lnTo>
                  <a:lnTo>
                    <a:pt x="196" y="5"/>
                  </a:lnTo>
                  <a:lnTo>
                    <a:pt x="198" y="5"/>
                  </a:lnTo>
                  <a:lnTo>
                    <a:pt x="201" y="3"/>
                  </a:lnTo>
                  <a:lnTo>
                    <a:pt x="201" y="0"/>
                  </a:lnTo>
                  <a:lnTo>
                    <a:pt x="201" y="3"/>
                  </a:lnTo>
                  <a:lnTo>
                    <a:pt x="205" y="5"/>
                  </a:lnTo>
                  <a:lnTo>
                    <a:pt x="205" y="3"/>
                  </a:lnTo>
                  <a:lnTo>
                    <a:pt x="208" y="0"/>
                  </a:lnTo>
                  <a:lnTo>
                    <a:pt x="211" y="3"/>
                  </a:lnTo>
                  <a:lnTo>
                    <a:pt x="214" y="5"/>
                  </a:lnTo>
                  <a:lnTo>
                    <a:pt x="216" y="3"/>
                  </a:lnTo>
                  <a:lnTo>
                    <a:pt x="217" y="3"/>
                  </a:lnTo>
                  <a:lnTo>
                    <a:pt x="223" y="3"/>
                  </a:lnTo>
                  <a:lnTo>
                    <a:pt x="225" y="3"/>
                  </a:lnTo>
                  <a:lnTo>
                    <a:pt x="228" y="5"/>
                  </a:lnTo>
                  <a:lnTo>
                    <a:pt x="230" y="5"/>
                  </a:lnTo>
                  <a:lnTo>
                    <a:pt x="233" y="6"/>
                  </a:lnTo>
                  <a:lnTo>
                    <a:pt x="238" y="6"/>
                  </a:lnTo>
                  <a:lnTo>
                    <a:pt x="242" y="10"/>
                  </a:lnTo>
                  <a:lnTo>
                    <a:pt x="250" y="12"/>
                  </a:lnTo>
                  <a:lnTo>
                    <a:pt x="254" y="14"/>
                  </a:lnTo>
                  <a:lnTo>
                    <a:pt x="259" y="16"/>
                  </a:lnTo>
                  <a:lnTo>
                    <a:pt x="265" y="18"/>
                  </a:lnTo>
                  <a:lnTo>
                    <a:pt x="267" y="22"/>
                  </a:lnTo>
                  <a:lnTo>
                    <a:pt x="271" y="22"/>
                  </a:lnTo>
                  <a:lnTo>
                    <a:pt x="279" y="22"/>
                  </a:lnTo>
                  <a:lnTo>
                    <a:pt x="286" y="22"/>
                  </a:lnTo>
                  <a:lnTo>
                    <a:pt x="292" y="22"/>
                  </a:lnTo>
                  <a:lnTo>
                    <a:pt x="298" y="22"/>
                  </a:lnTo>
                  <a:lnTo>
                    <a:pt x="300" y="22"/>
                  </a:lnTo>
                  <a:lnTo>
                    <a:pt x="308" y="22"/>
                  </a:lnTo>
                  <a:lnTo>
                    <a:pt x="316" y="22"/>
                  </a:lnTo>
                  <a:lnTo>
                    <a:pt x="320" y="22"/>
                  </a:lnTo>
                  <a:lnTo>
                    <a:pt x="328" y="22"/>
                  </a:lnTo>
                  <a:lnTo>
                    <a:pt x="328" y="29"/>
                  </a:lnTo>
                  <a:lnTo>
                    <a:pt x="325" y="35"/>
                  </a:lnTo>
                  <a:lnTo>
                    <a:pt x="325" y="37"/>
                  </a:lnTo>
                  <a:lnTo>
                    <a:pt x="320" y="39"/>
                  </a:lnTo>
                  <a:lnTo>
                    <a:pt x="320" y="41"/>
                  </a:lnTo>
                  <a:lnTo>
                    <a:pt x="317" y="43"/>
                  </a:lnTo>
                  <a:lnTo>
                    <a:pt x="316" y="43"/>
                  </a:lnTo>
                  <a:lnTo>
                    <a:pt x="313" y="48"/>
                  </a:lnTo>
                  <a:lnTo>
                    <a:pt x="311" y="48"/>
                  </a:lnTo>
                  <a:lnTo>
                    <a:pt x="311" y="51"/>
                  </a:lnTo>
                  <a:lnTo>
                    <a:pt x="311" y="52"/>
                  </a:lnTo>
                  <a:lnTo>
                    <a:pt x="311" y="55"/>
                  </a:lnTo>
                  <a:lnTo>
                    <a:pt x="311" y="58"/>
                  </a:lnTo>
                  <a:lnTo>
                    <a:pt x="311" y="62"/>
                  </a:lnTo>
                  <a:lnTo>
                    <a:pt x="313" y="64"/>
                  </a:lnTo>
                  <a:lnTo>
                    <a:pt x="313" y="66"/>
                  </a:lnTo>
                  <a:lnTo>
                    <a:pt x="313" y="70"/>
                  </a:lnTo>
                  <a:lnTo>
                    <a:pt x="313" y="72"/>
                  </a:lnTo>
                  <a:lnTo>
                    <a:pt x="311" y="73"/>
                  </a:lnTo>
                  <a:lnTo>
                    <a:pt x="311" y="78"/>
                  </a:lnTo>
                  <a:lnTo>
                    <a:pt x="311" y="81"/>
                  </a:lnTo>
                  <a:lnTo>
                    <a:pt x="311" y="83"/>
                  </a:lnTo>
                  <a:lnTo>
                    <a:pt x="311" y="85"/>
                  </a:lnTo>
                  <a:lnTo>
                    <a:pt x="311" y="91"/>
                  </a:lnTo>
                  <a:lnTo>
                    <a:pt x="313" y="96"/>
                  </a:lnTo>
                  <a:lnTo>
                    <a:pt x="316" y="103"/>
                  </a:lnTo>
                  <a:lnTo>
                    <a:pt x="316" y="108"/>
                  </a:lnTo>
                  <a:lnTo>
                    <a:pt x="317" y="111"/>
                  </a:lnTo>
                  <a:lnTo>
                    <a:pt x="317" y="114"/>
                  </a:lnTo>
                  <a:lnTo>
                    <a:pt x="320" y="117"/>
                  </a:lnTo>
                  <a:lnTo>
                    <a:pt x="322" y="121"/>
                  </a:lnTo>
                  <a:lnTo>
                    <a:pt x="320" y="124"/>
                  </a:lnTo>
                  <a:lnTo>
                    <a:pt x="316" y="125"/>
                  </a:lnTo>
                  <a:lnTo>
                    <a:pt x="313" y="125"/>
                  </a:lnTo>
                  <a:lnTo>
                    <a:pt x="308" y="127"/>
                  </a:lnTo>
                  <a:lnTo>
                    <a:pt x="308" y="131"/>
                  </a:lnTo>
                  <a:lnTo>
                    <a:pt x="308" y="133"/>
                  </a:lnTo>
                  <a:lnTo>
                    <a:pt x="313" y="133"/>
                  </a:lnTo>
                  <a:lnTo>
                    <a:pt x="320" y="133"/>
                  </a:lnTo>
                  <a:lnTo>
                    <a:pt x="323" y="133"/>
                  </a:lnTo>
                  <a:lnTo>
                    <a:pt x="328" y="133"/>
                  </a:lnTo>
                  <a:lnTo>
                    <a:pt x="331" y="135"/>
                  </a:lnTo>
                  <a:lnTo>
                    <a:pt x="331" y="139"/>
                  </a:lnTo>
                  <a:lnTo>
                    <a:pt x="328" y="144"/>
                  </a:lnTo>
                  <a:lnTo>
                    <a:pt x="323" y="149"/>
                  </a:lnTo>
                  <a:lnTo>
                    <a:pt x="320" y="154"/>
                  </a:lnTo>
                  <a:lnTo>
                    <a:pt x="320" y="156"/>
                  </a:lnTo>
                  <a:lnTo>
                    <a:pt x="320" y="160"/>
                  </a:lnTo>
                  <a:lnTo>
                    <a:pt x="320" y="162"/>
                  </a:lnTo>
                  <a:lnTo>
                    <a:pt x="320" y="164"/>
                  </a:lnTo>
                  <a:lnTo>
                    <a:pt x="320" y="170"/>
                  </a:lnTo>
                  <a:lnTo>
                    <a:pt x="323" y="173"/>
                  </a:lnTo>
                  <a:lnTo>
                    <a:pt x="323" y="176"/>
                  </a:lnTo>
                  <a:lnTo>
                    <a:pt x="323" y="181"/>
                  </a:lnTo>
                  <a:lnTo>
                    <a:pt x="323" y="185"/>
                  </a:lnTo>
                  <a:lnTo>
                    <a:pt x="323" y="190"/>
                  </a:lnTo>
                  <a:lnTo>
                    <a:pt x="320" y="190"/>
                  </a:lnTo>
                  <a:lnTo>
                    <a:pt x="316" y="192"/>
                  </a:lnTo>
                  <a:lnTo>
                    <a:pt x="313" y="194"/>
                  </a:lnTo>
                  <a:lnTo>
                    <a:pt x="313" y="199"/>
                  </a:lnTo>
                  <a:lnTo>
                    <a:pt x="311" y="202"/>
                  </a:lnTo>
                  <a:lnTo>
                    <a:pt x="308" y="203"/>
                  </a:lnTo>
                  <a:lnTo>
                    <a:pt x="304" y="203"/>
                  </a:lnTo>
                  <a:lnTo>
                    <a:pt x="298" y="206"/>
                  </a:lnTo>
                  <a:lnTo>
                    <a:pt x="296" y="206"/>
                  </a:lnTo>
                  <a:lnTo>
                    <a:pt x="296" y="209"/>
                  </a:lnTo>
                  <a:lnTo>
                    <a:pt x="296" y="210"/>
                  </a:lnTo>
                  <a:lnTo>
                    <a:pt x="296" y="212"/>
                  </a:lnTo>
                  <a:lnTo>
                    <a:pt x="293" y="212"/>
                  </a:lnTo>
                  <a:lnTo>
                    <a:pt x="289" y="212"/>
                  </a:lnTo>
                  <a:lnTo>
                    <a:pt x="289" y="215"/>
                  </a:lnTo>
                  <a:lnTo>
                    <a:pt x="284" y="218"/>
                  </a:lnTo>
                  <a:lnTo>
                    <a:pt x="281" y="218"/>
                  </a:lnTo>
                  <a:lnTo>
                    <a:pt x="279" y="220"/>
                  </a:lnTo>
                  <a:lnTo>
                    <a:pt x="271" y="220"/>
                  </a:lnTo>
                  <a:lnTo>
                    <a:pt x="269" y="220"/>
                  </a:lnTo>
                  <a:lnTo>
                    <a:pt x="265" y="220"/>
                  </a:lnTo>
                  <a:lnTo>
                    <a:pt x="259" y="220"/>
                  </a:lnTo>
                  <a:lnTo>
                    <a:pt x="254" y="220"/>
                  </a:lnTo>
                  <a:lnTo>
                    <a:pt x="250" y="223"/>
                  </a:lnTo>
                  <a:lnTo>
                    <a:pt x="242" y="229"/>
                  </a:lnTo>
                  <a:lnTo>
                    <a:pt x="240" y="233"/>
                  </a:lnTo>
                  <a:lnTo>
                    <a:pt x="238" y="239"/>
                  </a:lnTo>
                  <a:lnTo>
                    <a:pt x="236" y="239"/>
                  </a:lnTo>
                  <a:lnTo>
                    <a:pt x="236" y="242"/>
                  </a:lnTo>
                  <a:lnTo>
                    <a:pt x="233" y="245"/>
                  </a:lnTo>
                  <a:lnTo>
                    <a:pt x="230" y="248"/>
                  </a:lnTo>
                  <a:lnTo>
                    <a:pt x="228" y="252"/>
                  </a:lnTo>
                  <a:lnTo>
                    <a:pt x="225" y="252"/>
                  </a:lnTo>
                  <a:lnTo>
                    <a:pt x="223" y="255"/>
                  </a:lnTo>
                  <a:lnTo>
                    <a:pt x="220" y="260"/>
                  </a:lnTo>
                  <a:lnTo>
                    <a:pt x="217" y="260"/>
                  </a:lnTo>
                  <a:lnTo>
                    <a:pt x="216" y="263"/>
                  </a:lnTo>
                  <a:lnTo>
                    <a:pt x="216" y="268"/>
                  </a:lnTo>
                  <a:lnTo>
                    <a:pt x="214" y="270"/>
                  </a:lnTo>
                  <a:lnTo>
                    <a:pt x="214" y="271"/>
                  </a:lnTo>
                  <a:lnTo>
                    <a:pt x="211" y="274"/>
                  </a:lnTo>
                  <a:lnTo>
                    <a:pt x="208" y="280"/>
                  </a:lnTo>
                  <a:lnTo>
                    <a:pt x="205" y="286"/>
                  </a:lnTo>
                  <a:lnTo>
                    <a:pt x="205" y="289"/>
                  </a:lnTo>
                  <a:lnTo>
                    <a:pt x="205" y="290"/>
                  </a:lnTo>
                  <a:lnTo>
                    <a:pt x="208" y="294"/>
                  </a:lnTo>
                  <a:lnTo>
                    <a:pt x="208" y="298"/>
                  </a:lnTo>
                  <a:lnTo>
                    <a:pt x="211" y="302"/>
                  </a:lnTo>
                  <a:lnTo>
                    <a:pt x="214" y="303"/>
                  </a:lnTo>
                  <a:lnTo>
                    <a:pt x="216" y="306"/>
                  </a:lnTo>
                  <a:lnTo>
                    <a:pt x="216" y="310"/>
                  </a:lnTo>
                  <a:lnTo>
                    <a:pt x="217" y="310"/>
                  </a:lnTo>
                  <a:lnTo>
                    <a:pt x="220" y="313"/>
                  </a:lnTo>
                  <a:lnTo>
                    <a:pt x="225" y="315"/>
                  </a:lnTo>
                  <a:lnTo>
                    <a:pt x="225" y="318"/>
                  </a:lnTo>
                  <a:lnTo>
                    <a:pt x="228" y="323"/>
                  </a:lnTo>
                  <a:lnTo>
                    <a:pt x="233" y="324"/>
                  </a:lnTo>
                  <a:lnTo>
                    <a:pt x="236" y="327"/>
                  </a:lnTo>
                  <a:lnTo>
                    <a:pt x="242" y="331"/>
                  </a:lnTo>
                  <a:lnTo>
                    <a:pt x="244" y="339"/>
                  </a:lnTo>
                  <a:lnTo>
                    <a:pt x="247" y="342"/>
                  </a:lnTo>
                  <a:lnTo>
                    <a:pt x="250" y="348"/>
                  </a:lnTo>
                  <a:lnTo>
                    <a:pt x="254" y="350"/>
                  </a:lnTo>
                  <a:lnTo>
                    <a:pt x="259" y="352"/>
                  </a:lnTo>
                  <a:lnTo>
                    <a:pt x="262" y="354"/>
                  </a:lnTo>
                  <a:lnTo>
                    <a:pt x="262" y="356"/>
                  </a:lnTo>
                  <a:lnTo>
                    <a:pt x="265" y="356"/>
                  </a:lnTo>
                  <a:lnTo>
                    <a:pt x="267" y="359"/>
                  </a:lnTo>
                  <a:lnTo>
                    <a:pt x="267" y="362"/>
                  </a:lnTo>
                  <a:lnTo>
                    <a:pt x="267" y="363"/>
                  </a:lnTo>
                  <a:lnTo>
                    <a:pt x="265" y="368"/>
                  </a:lnTo>
                  <a:lnTo>
                    <a:pt x="267" y="369"/>
                  </a:lnTo>
                  <a:lnTo>
                    <a:pt x="267" y="373"/>
                  </a:lnTo>
                  <a:lnTo>
                    <a:pt x="269" y="375"/>
                  </a:lnTo>
                  <a:lnTo>
                    <a:pt x="271" y="379"/>
                  </a:lnTo>
                  <a:lnTo>
                    <a:pt x="274" y="381"/>
                  </a:lnTo>
                  <a:lnTo>
                    <a:pt x="277" y="387"/>
                  </a:lnTo>
                  <a:lnTo>
                    <a:pt x="277" y="391"/>
                  </a:lnTo>
                  <a:lnTo>
                    <a:pt x="279" y="392"/>
                  </a:lnTo>
                  <a:lnTo>
                    <a:pt x="279" y="398"/>
                  </a:lnTo>
                  <a:lnTo>
                    <a:pt x="279" y="400"/>
                  </a:lnTo>
                  <a:lnTo>
                    <a:pt x="279" y="401"/>
                  </a:lnTo>
                  <a:lnTo>
                    <a:pt x="277" y="404"/>
                  </a:lnTo>
                  <a:lnTo>
                    <a:pt x="269" y="404"/>
                  </a:lnTo>
                  <a:lnTo>
                    <a:pt x="267" y="401"/>
                  </a:lnTo>
                  <a:lnTo>
                    <a:pt x="259" y="401"/>
                  </a:lnTo>
                  <a:lnTo>
                    <a:pt x="247" y="401"/>
                  </a:lnTo>
                  <a:lnTo>
                    <a:pt x="242" y="401"/>
                  </a:lnTo>
                  <a:lnTo>
                    <a:pt x="240" y="401"/>
                  </a:lnTo>
                  <a:lnTo>
                    <a:pt x="236" y="401"/>
                  </a:lnTo>
                  <a:lnTo>
                    <a:pt x="228" y="401"/>
                  </a:lnTo>
                  <a:lnTo>
                    <a:pt x="220" y="401"/>
                  </a:lnTo>
                  <a:lnTo>
                    <a:pt x="214" y="408"/>
                  </a:lnTo>
                  <a:lnTo>
                    <a:pt x="211" y="409"/>
                  </a:lnTo>
                  <a:lnTo>
                    <a:pt x="205" y="416"/>
                  </a:lnTo>
                  <a:lnTo>
                    <a:pt x="203" y="419"/>
                  </a:lnTo>
                  <a:lnTo>
                    <a:pt x="201" y="421"/>
                  </a:lnTo>
                  <a:lnTo>
                    <a:pt x="198" y="421"/>
                  </a:lnTo>
                  <a:lnTo>
                    <a:pt x="196" y="423"/>
                  </a:lnTo>
                  <a:lnTo>
                    <a:pt x="196" y="425"/>
                  </a:lnTo>
                  <a:lnTo>
                    <a:pt x="194" y="425"/>
                  </a:lnTo>
                  <a:lnTo>
                    <a:pt x="196" y="427"/>
                  </a:lnTo>
                  <a:lnTo>
                    <a:pt x="208" y="434"/>
                  </a:lnTo>
                  <a:lnTo>
                    <a:pt x="211" y="437"/>
                  </a:lnTo>
                  <a:lnTo>
                    <a:pt x="214" y="439"/>
                  </a:lnTo>
                  <a:lnTo>
                    <a:pt x="217" y="440"/>
                  </a:lnTo>
                  <a:lnTo>
                    <a:pt x="220" y="446"/>
                  </a:lnTo>
                  <a:lnTo>
                    <a:pt x="223" y="448"/>
                  </a:lnTo>
                  <a:lnTo>
                    <a:pt x="225" y="450"/>
                  </a:lnTo>
                  <a:lnTo>
                    <a:pt x="228" y="452"/>
                  </a:lnTo>
                  <a:lnTo>
                    <a:pt x="230" y="453"/>
                  </a:lnTo>
                  <a:lnTo>
                    <a:pt x="233" y="457"/>
                  </a:lnTo>
                  <a:lnTo>
                    <a:pt x="233" y="460"/>
                  </a:lnTo>
                  <a:lnTo>
                    <a:pt x="238" y="461"/>
                  </a:lnTo>
                  <a:lnTo>
                    <a:pt x="240" y="469"/>
                  </a:lnTo>
                  <a:lnTo>
                    <a:pt x="240" y="471"/>
                  </a:lnTo>
                  <a:lnTo>
                    <a:pt x="242" y="475"/>
                  </a:lnTo>
                  <a:lnTo>
                    <a:pt x="240" y="483"/>
                  </a:lnTo>
                  <a:lnTo>
                    <a:pt x="240" y="485"/>
                  </a:lnTo>
                  <a:lnTo>
                    <a:pt x="238" y="486"/>
                  </a:lnTo>
                  <a:lnTo>
                    <a:pt x="236" y="491"/>
                  </a:lnTo>
                  <a:lnTo>
                    <a:pt x="238" y="491"/>
                  </a:lnTo>
                  <a:lnTo>
                    <a:pt x="242" y="491"/>
                  </a:lnTo>
                  <a:lnTo>
                    <a:pt x="247" y="491"/>
                  </a:lnTo>
                  <a:lnTo>
                    <a:pt x="252" y="491"/>
                  </a:lnTo>
                  <a:lnTo>
                    <a:pt x="254" y="493"/>
                  </a:lnTo>
                  <a:lnTo>
                    <a:pt x="257" y="498"/>
                  </a:lnTo>
                  <a:lnTo>
                    <a:pt x="257" y="500"/>
                  </a:lnTo>
                  <a:lnTo>
                    <a:pt x="257" y="503"/>
                  </a:lnTo>
                  <a:lnTo>
                    <a:pt x="259" y="509"/>
                  </a:lnTo>
                  <a:lnTo>
                    <a:pt x="269" y="517"/>
                  </a:lnTo>
                  <a:lnTo>
                    <a:pt x="271" y="519"/>
                  </a:lnTo>
                  <a:lnTo>
                    <a:pt x="271" y="521"/>
                  </a:lnTo>
                  <a:lnTo>
                    <a:pt x="274" y="522"/>
                  </a:lnTo>
                  <a:lnTo>
                    <a:pt x="274" y="525"/>
                  </a:lnTo>
                  <a:lnTo>
                    <a:pt x="274" y="529"/>
                  </a:lnTo>
                  <a:lnTo>
                    <a:pt x="274" y="532"/>
                  </a:lnTo>
                  <a:lnTo>
                    <a:pt x="267" y="535"/>
                  </a:lnTo>
                  <a:lnTo>
                    <a:pt x="267" y="537"/>
                  </a:lnTo>
                  <a:lnTo>
                    <a:pt x="265" y="538"/>
                  </a:lnTo>
                  <a:lnTo>
                    <a:pt x="265" y="542"/>
                  </a:lnTo>
                  <a:lnTo>
                    <a:pt x="265" y="544"/>
                  </a:lnTo>
                </a:path>
              </a:pathLst>
            </a:custGeom>
            <a:solidFill>
              <a:srgbClr val="B2B2B2"/>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defTabSz="457200" eaLnBrk="0" fontAlgn="base" hangingPunct="0">
                <a:spcBef>
                  <a:spcPct val="0"/>
                </a:spcBef>
                <a:spcAft>
                  <a:spcPct val="0"/>
                </a:spcAft>
              </a:pPr>
              <a:endParaRPr lang="es-CO" smtClean="0">
                <a:solidFill>
                  <a:prstClr val="black"/>
                </a:solidFill>
                <a:ea typeface="ＭＳ Ｐゴシック" panose="020B0600070205080204" pitchFamily="34" charset="-128"/>
              </a:endParaRPr>
            </a:p>
          </p:txBody>
        </p:sp>
        <p:sp>
          <p:nvSpPr>
            <p:cNvPr id="95250" name="Freeform 8"/>
            <p:cNvSpPr>
              <a:spLocks/>
            </p:cNvSpPr>
            <p:nvPr/>
          </p:nvSpPr>
          <p:spPr bwMode="auto">
            <a:xfrm>
              <a:off x="1179" y="1314"/>
              <a:ext cx="197" cy="324"/>
            </a:xfrm>
            <a:custGeom>
              <a:avLst/>
              <a:gdLst>
                <a:gd name="T0" fmla="*/ 1 w 332"/>
                <a:gd name="T1" fmla="*/ 1 h 545"/>
                <a:gd name="T2" fmla="*/ 1 w 332"/>
                <a:gd name="T3" fmla="*/ 1 h 545"/>
                <a:gd name="T4" fmla="*/ 1 w 332"/>
                <a:gd name="T5" fmla="*/ 1 h 545"/>
                <a:gd name="T6" fmla="*/ 1 w 332"/>
                <a:gd name="T7" fmla="*/ 1 h 545"/>
                <a:gd name="T8" fmla="*/ 1 w 332"/>
                <a:gd name="T9" fmla="*/ 1 h 545"/>
                <a:gd name="T10" fmla="*/ 1 w 332"/>
                <a:gd name="T11" fmla="*/ 1 h 545"/>
                <a:gd name="T12" fmla="*/ 1 w 332"/>
                <a:gd name="T13" fmla="*/ 1 h 545"/>
                <a:gd name="T14" fmla="*/ 1 w 332"/>
                <a:gd name="T15" fmla="*/ 1 h 545"/>
                <a:gd name="T16" fmla="*/ 1 w 332"/>
                <a:gd name="T17" fmla="*/ 1 h 545"/>
                <a:gd name="T18" fmla="*/ 1 w 332"/>
                <a:gd name="T19" fmla="*/ 1 h 545"/>
                <a:gd name="T20" fmla="*/ 1 w 332"/>
                <a:gd name="T21" fmla="*/ 1 h 545"/>
                <a:gd name="T22" fmla="*/ 1 w 332"/>
                <a:gd name="T23" fmla="*/ 1 h 545"/>
                <a:gd name="T24" fmla="*/ 1 w 332"/>
                <a:gd name="T25" fmla="*/ 1 h 545"/>
                <a:gd name="T26" fmla="*/ 1 w 332"/>
                <a:gd name="T27" fmla="*/ 1 h 545"/>
                <a:gd name="T28" fmla="*/ 1 w 332"/>
                <a:gd name="T29" fmla="*/ 1 h 545"/>
                <a:gd name="T30" fmla="*/ 1 w 332"/>
                <a:gd name="T31" fmla="*/ 1 h 545"/>
                <a:gd name="T32" fmla="*/ 1 w 332"/>
                <a:gd name="T33" fmla="*/ 1 h 545"/>
                <a:gd name="T34" fmla="*/ 1 w 332"/>
                <a:gd name="T35" fmla="*/ 1 h 545"/>
                <a:gd name="T36" fmla="*/ 1 w 332"/>
                <a:gd name="T37" fmla="*/ 1 h 545"/>
                <a:gd name="T38" fmla="*/ 1 w 332"/>
                <a:gd name="T39" fmla="*/ 1 h 545"/>
                <a:gd name="T40" fmla="*/ 1 w 332"/>
                <a:gd name="T41" fmla="*/ 1 h 545"/>
                <a:gd name="T42" fmla="*/ 1 w 332"/>
                <a:gd name="T43" fmla="*/ 1 h 545"/>
                <a:gd name="T44" fmla="*/ 1 w 332"/>
                <a:gd name="T45" fmla="*/ 1 h 545"/>
                <a:gd name="T46" fmla="*/ 1 w 332"/>
                <a:gd name="T47" fmla="*/ 1 h 545"/>
                <a:gd name="T48" fmla="*/ 1 w 332"/>
                <a:gd name="T49" fmla="*/ 1 h 545"/>
                <a:gd name="T50" fmla="*/ 1 w 332"/>
                <a:gd name="T51" fmla="*/ 1 h 545"/>
                <a:gd name="T52" fmla="*/ 1 w 332"/>
                <a:gd name="T53" fmla="*/ 1 h 545"/>
                <a:gd name="T54" fmla="*/ 1 w 332"/>
                <a:gd name="T55" fmla="*/ 1 h 545"/>
                <a:gd name="T56" fmla="*/ 1 w 332"/>
                <a:gd name="T57" fmla="*/ 1 h 545"/>
                <a:gd name="T58" fmla="*/ 1 w 332"/>
                <a:gd name="T59" fmla="*/ 1 h 545"/>
                <a:gd name="T60" fmla="*/ 1 w 332"/>
                <a:gd name="T61" fmla="*/ 1 h 545"/>
                <a:gd name="T62" fmla="*/ 1 w 332"/>
                <a:gd name="T63" fmla="*/ 1 h 545"/>
                <a:gd name="T64" fmla="*/ 1 w 332"/>
                <a:gd name="T65" fmla="*/ 1 h 545"/>
                <a:gd name="T66" fmla="*/ 1 w 332"/>
                <a:gd name="T67" fmla="*/ 1 h 545"/>
                <a:gd name="T68" fmla="*/ 1 w 332"/>
                <a:gd name="T69" fmla="*/ 1 h 545"/>
                <a:gd name="T70" fmla="*/ 1 w 332"/>
                <a:gd name="T71" fmla="*/ 1 h 545"/>
                <a:gd name="T72" fmla="*/ 1 w 332"/>
                <a:gd name="T73" fmla="*/ 1 h 545"/>
                <a:gd name="T74" fmla="*/ 1 w 332"/>
                <a:gd name="T75" fmla="*/ 1 h 545"/>
                <a:gd name="T76" fmla="*/ 1 w 332"/>
                <a:gd name="T77" fmla="*/ 1 h 545"/>
                <a:gd name="T78" fmla="*/ 1 w 332"/>
                <a:gd name="T79" fmla="*/ 1 h 545"/>
                <a:gd name="T80" fmla="*/ 1 w 332"/>
                <a:gd name="T81" fmla="*/ 1 h 545"/>
                <a:gd name="T82" fmla="*/ 1 w 332"/>
                <a:gd name="T83" fmla="*/ 1 h 545"/>
                <a:gd name="T84" fmla="*/ 1 w 332"/>
                <a:gd name="T85" fmla="*/ 1 h 545"/>
                <a:gd name="T86" fmla="*/ 1 w 332"/>
                <a:gd name="T87" fmla="*/ 1 h 545"/>
                <a:gd name="T88" fmla="*/ 1 w 332"/>
                <a:gd name="T89" fmla="*/ 1 h 545"/>
                <a:gd name="T90" fmla="*/ 1 w 332"/>
                <a:gd name="T91" fmla="*/ 1 h 545"/>
                <a:gd name="T92" fmla="*/ 1 w 332"/>
                <a:gd name="T93" fmla="*/ 1 h 545"/>
                <a:gd name="T94" fmla="*/ 1 w 332"/>
                <a:gd name="T95" fmla="*/ 1 h 545"/>
                <a:gd name="T96" fmla="*/ 1 w 332"/>
                <a:gd name="T97" fmla="*/ 1 h 545"/>
                <a:gd name="T98" fmla="*/ 1 w 332"/>
                <a:gd name="T99" fmla="*/ 1 h 545"/>
                <a:gd name="T100" fmla="*/ 1 w 332"/>
                <a:gd name="T101" fmla="*/ 1 h 545"/>
                <a:gd name="T102" fmla="*/ 1 w 332"/>
                <a:gd name="T103" fmla="*/ 1 h 545"/>
                <a:gd name="T104" fmla="*/ 1 w 332"/>
                <a:gd name="T105" fmla="*/ 1 h 545"/>
                <a:gd name="T106" fmla="*/ 1 w 332"/>
                <a:gd name="T107" fmla="*/ 1 h 545"/>
                <a:gd name="T108" fmla="*/ 1 w 332"/>
                <a:gd name="T109" fmla="*/ 1 h 545"/>
                <a:gd name="T110" fmla="*/ 1 w 332"/>
                <a:gd name="T111" fmla="*/ 1 h 545"/>
                <a:gd name="T112" fmla="*/ 1 w 332"/>
                <a:gd name="T113" fmla="*/ 1 h 545"/>
                <a:gd name="T114" fmla="*/ 1 w 332"/>
                <a:gd name="T115" fmla="*/ 1 h 545"/>
                <a:gd name="T116" fmla="*/ 1 w 332"/>
                <a:gd name="T117" fmla="*/ 1 h 545"/>
                <a:gd name="T118" fmla="*/ 1 w 332"/>
                <a:gd name="T119" fmla="*/ 1 h 545"/>
                <a:gd name="T120" fmla="*/ 1 w 332"/>
                <a:gd name="T121" fmla="*/ 1 h 545"/>
                <a:gd name="T122" fmla="*/ 1 w 332"/>
                <a:gd name="T123" fmla="*/ 1 h 545"/>
                <a:gd name="T124" fmla="*/ 1 w 332"/>
                <a:gd name="T125" fmla="*/ 1 h 5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32"/>
                <a:gd name="T190" fmla="*/ 0 h 545"/>
                <a:gd name="T191" fmla="*/ 332 w 332"/>
                <a:gd name="T192" fmla="*/ 545 h 54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32" h="545">
                  <a:moveTo>
                    <a:pt x="265" y="544"/>
                  </a:moveTo>
                  <a:lnTo>
                    <a:pt x="262" y="544"/>
                  </a:lnTo>
                  <a:lnTo>
                    <a:pt x="254" y="542"/>
                  </a:lnTo>
                  <a:lnTo>
                    <a:pt x="250" y="542"/>
                  </a:lnTo>
                  <a:lnTo>
                    <a:pt x="244" y="542"/>
                  </a:lnTo>
                  <a:lnTo>
                    <a:pt x="240" y="538"/>
                  </a:lnTo>
                  <a:lnTo>
                    <a:pt x="236" y="538"/>
                  </a:lnTo>
                  <a:lnTo>
                    <a:pt x="233" y="538"/>
                  </a:lnTo>
                  <a:lnTo>
                    <a:pt x="228" y="538"/>
                  </a:lnTo>
                  <a:lnTo>
                    <a:pt x="228" y="537"/>
                  </a:lnTo>
                  <a:lnTo>
                    <a:pt x="228" y="535"/>
                  </a:lnTo>
                  <a:lnTo>
                    <a:pt x="223" y="535"/>
                  </a:lnTo>
                  <a:lnTo>
                    <a:pt x="220" y="530"/>
                  </a:lnTo>
                  <a:lnTo>
                    <a:pt x="216" y="530"/>
                  </a:lnTo>
                  <a:lnTo>
                    <a:pt x="214" y="535"/>
                  </a:lnTo>
                  <a:lnTo>
                    <a:pt x="208" y="535"/>
                  </a:lnTo>
                  <a:lnTo>
                    <a:pt x="203" y="532"/>
                  </a:lnTo>
                  <a:lnTo>
                    <a:pt x="201" y="532"/>
                  </a:lnTo>
                  <a:lnTo>
                    <a:pt x="198" y="532"/>
                  </a:lnTo>
                  <a:lnTo>
                    <a:pt x="196" y="532"/>
                  </a:lnTo>
                  <a:lnTo>
                    <a:pt x="196" y="530"/>
                  </a:lnTo>
                  <a:lnTo>
                    <a:pt x="196" y="529"/>
                  </a:lnTo>
                  <a:lnTo>
                    <a:pt x="190" y="525"/>
                  </a:lnTo>
                  <a:lnTo>
                    <a:pt x="189" y="522"/>
                  </a:lnTo>
                  <a:lnTo>
                    <a:pt x="184" y="521"/>
                  </a:lnTo>
                  <a:lnTo>
                    <a:pt x="184" y="519"/>
                  </a:lnTo>
                  <a:lnTo>
                    <a:pt x="181" y="514"/>
                  </a:lnTo>
                  <a:lnTo>
                    <a:pt x="171" y="506"/>
                  </a:lnTo>
                  <a:lnTo>
                    <a:pt x="169" y="503"/>
                  </a:lnTo>
                  <a:lnTo>
                    <a:pt x="165" y="500"/>
                  </a:lnTo>
                  <a:lnTo>
                    <a:pt x="160" y="500"/>
                  </a:lnTo>
                  <a:lnTo>
                    <a:pt x="154" y="500"/>
                  </a:lnTo>
                  <a:lnTo>
                    <a:pt x="152" y="500"/>
                  </a:lnTo>
                  <a:lnTo>
                    <a:pt x="154" y="498"/>
                  </a:lnTo>
                  <a:lnTo>
                    <a:pt x="157" y="498"/>
                  </a:lnTo>
                  <a:lnTo>
                    <a:pt x="157" y="496"/>
                  </a:lnTo>
                  <a:lnTo>
                    <a:pt x="157" y="493"/>
                  </a:lnTo>
                  <a:lnTo>
                    <a:pt x="154" y="491"/>
                  </a:lnTo>
                  <a:lnTo>
                    <a:pt x="152" y="491"/>
                  </a:lnTo>
                  <a:lnTo>
                    <a:pt x="150" y="489"/>
                  </a:lnTo>
                  <a:lnTo>
                    <a:pt x="147" y="489"/>
                  </a:lnTo>
                  <a:lnTo>
                    <a:pt x="144" y="486"/>
                  </a:lnTo>
                  <a:lnTo>
                    <a:pt x="140" y="486"/>
                  </a:lnTo>
                  <a:lnTo>
                    <a:pt x="138" y="489"/>
                  </a:lnTo>
                  <a:lnTo>
                    <a:pt x="133" y="489"/>
                  </a:lnTo>
                  <a:lnTo>
                    <a:pt x="130" y="491"/>
                  </a:lnTo>
                  <a:lnTo>
                    <a:pt x="127" y="489"/>
                  </a:lnTo>
                  <a:lnTo>
                    <a:pt x="127" y="486"/>
                  </a:lnTo>
                  <a:lnTo>
                    <a:pt x="123" y="483"/>
                  </a:lnTo>
                  <a:lnTo>
                    <a:pt x="123" y="480"/>
                  </a:lnTo>
                  <a:lnTo>
                    <a:pt x="120" y="480"/>
                  </a:lnTo>
                  <a:lnTo>
                    <a:pt x="116" y="480"/>
                  </a:lnTo>
                  <a:lnTo>
                    <a:pt x="111" y="483"/>
                  </a:lnTo>
                  <a:lnTo>
                    <a:pt x="108" y="483"/>
                  </a:lnTo>
                  <a:lnTo>
                    <a:pt x="106" y="485"/>
                  </a:lnTo>
                  <a:lnTo>
                    <a:pt x="103" y="485"/>
                  </a:lnTo>
                  <a:lnTo>
                    <a:pt x="101" y="483"/>
                  </a:lnTo>
                  <a:lnTo>
                    <a:pt x="101" y="477"/>
                  </a:lnTo>
                  <a:lnTo>
                    <a:pt x="97" y="473"/>
                  </a:lnTo>
                  <a:lnTo>
                    <a:pt x="94" y="471"/>
                  </a:lnTo>
                  <a:lnTo>
                    <a:pt x="87" y="467"/>
                  </a:lnTo>
                  <a:lnTo>
                    <a:pt x="81" y="461"/>
                  </a:lnTo>
                  <a:lnTo>
                    <a:pt x="79" y="460"/>
                  </a:lnTo>
                  <a:lnTo>
                    <a:pt x="76" y="453"/>
                  </a:lnTo>
                  <a:lnTo>
                    <a:pt x="76" y="452"/>
                  </a:lnTo>
                  <a:lnTo>
                    <a:pt x="74" y="450"/>
                  </a:lnTo>
                  <a:lnTo>
                    <a:pt x="69" y="448"/>
                  </a:lnTo>
                  <a:lnTo>
                    <a:pt x="66" y="444"/>
                  </a:lnTo>
                  <a:lnTo>
                    <a:pt x="65" y="444"/>
                  </a:lnTo>
                  <a:lnTo>
                    <a:pt x="50" y="440"/>
                  </a:lnTo>
                  <a:lnTo>
                    <a:pt x="46" y="440"/>
                  </a:lnTo>
                  <a:lnTo>
                    <a:pt x="46" y="439"/>
                  </a:lnTo>
                  <a:lnTo>
                    <a:pt x="42" y="439"/>
                  </a:lnTo>
                  <a:lnTo>
                    <a:pt x="40" y="437"/>
                  </a:lnTo>
                  <a:lnTo>
                    <a:pt x="36" y="437"/>
                  </a:lnTo>
                  <a:lnTo>
                    <a:pt x="36" y="434"/>
                  </a:lnTo>
                  <a:lnTo>
                    <a:pt x="33" y="432"/>
                  </a:lnTo>
                  <a:lnTo>
                    <a:pt x="33" y="429"/>
                  </a:lnTo>
                  <a:lnTo>
                    <a:pt x="36" y="425"/>
                  </a:lnTo>
                  <a:lnTo>
                    <a:pt x="36" y="423"/>
                  </a:lnTo>
                  <a:lnTo>
                    <a:pt x="36" y="419"/>
                  </a:lnTo>
                  <a:lnTo>
                    <a:pt x="36" y="416"/>
                  </a:lnTo>
                  <a:lnTo>
                    <a:pt x="36" y="413"/>
                  </a:lnTo>
                  <a:lnTo>
                    <a:pt x="36" y="411"/>
                  </a:lnTo>
                  <a:lnTo>
                    <a:pt x="36" y="409"/>
                  </a:lnTo>
                  <a:lnTo>
                    <a:pt x="38" y="408"/>
                  </a:lnTo>
                  <a:lnTo>
                    <a:pt x="40" y="404"/>
                  </a:lnTo>
                  <a:lnTo>
                    <a:pt x="42" y="401"/>
                  </a:lnTo>
                  <a:lnTo>
                    <a:pt x="42" y="400"/>
                  </a:lnTo>
                  <a:lnTo>
                    <a:pt x="42" y="398"/>
                  </a:lnTo>
                  <a:lnTo>
                    <a:pt x="40" y="396"/>
                  </a:lnTo>
                  <a:lnTo>
                    <a:pt x="38" y="392"/>
                  </a:lnTo>
                  <a:lnTo>
                    <a:pt x="36" y="388"/>
                  </a:lnTo>
                  <a:lnTo>
                    <a:pt x="33" y="387"/>
                  </a:lnTo>
                  <a:lnTo>
                    <a:pt x="30" y="384"/>
                  </a:lnTo>
                  <a:lnTo>
                    <a:pt x="30" y="381"/>
                  </a:lnTo>
                  <a:lnTo>
                    <a:pt x="27" y="379"/>
                  </a:lnTo>
                  <a:lnTo>
                    <a:pt x="25" y="377"/>
                  </a:lnTo>
                  <a:lnTo>
                    <a:pt x="25" y="373"/>
                  </a:lnTo>
                  <a:lnTo>
                    <a:pt x="27" y="373"/>
                  </a:lnTo>
                  <a:lnTo>
                    <a:pt x="30" y="368"/>
                  </a:lnTo>
                  <a:lnTo>
                    <a:pt x="33" y="365"/>
                  </a:lnTo>
                  <a:lnTo>
                    <a:pt x="33" y="363"/>
                  </a:lnTo>
                  <a:lnTo>
                    <a:pt x="33" y="362"/>
                  </a:lnTo>
                  <a:lnTo>
                    <a:pt x="30" y="359"/>
                  </a:lnTo>
                  <a:lnTo>
                    <a:pt x="30" y="356"/>
                  </a:lnTo>
                  <a:lnTo>
                    <a:pt x="27" y="354"/>
                  </a:lnTo>
                  <a:lnTo>
                    <a:pt x="27" y="352"/>
                  </a:lnTo>
                  <a:lnTo>
                    <a:pt x="25" y="350"/>
                  </a:lnTo>
                  <a:lnTo>
                    <a:pt x="25" y="348"/>
                  </a:lnTo>
                  <a:lnTo>
                    <a:pt x="25" y="344"/>
                  </a:lnTo>
                  <a:lnTo>
                    <a:pt x="24" y="342"/>
                  </a:lnTo>
                  <a:lnTo>
                    <a:pt x="21" y="341"/>
                  </a:lnTo>
                  <a:lnTo>
                    <a:pt x="19" y="339"/>
                  </a:lnTo>
                  <a:lnTo>
                    <a:pt x="19" y="336"/>
                  </a:lnTo>
                  <a:lnTo>
                    <a:pt x="19" y="332"/>
                  </a:lnTo>
                  <a:lnTo>
                    <a:pt x="16" y="329"/>
                  </a:lnTo>
                  <a:lnTo>
                    <a:pt x="16" y="327"/>
                  </a:lnTo>
                  <a:lnTo>
                    <a:pt x="16" y="324"/>
                  </a:lnTo>
                  <a:lnTo>
                    <a:pt x="19" y="323"/>
                  </a:lnTo>
                  <a:lnTo>
                    <a:pt x="21" y="323"/>
                  </a:lnTo>
                  <a:lnTo>
                    <a:pt x="24" y="319"/>
                  </a:lnTo>
                  <a:lnTo>
                    <a:pt x="25" y="318"/>
                  </a:lnTo>
                  <a:lnTo>
                    <a:pt x="30" y="318"/>
                  </a:lnTo>
                  <a:lnTo>
                    <a:pt x="36" y="315"/>
                  </a:lnTo>
                  <a:lnTo>
                    <a:pt x="38" y="313"/>
                  </a:lnTo>
                  <a:lnTo>
                    <a:pt x="36" y="310"/>
                  </a:lnTo>
                  <a:lnTo>
                    <a:pt x="33" y="306"/>
                  </a:lnTo>
                  <a:lnTo>
                    <a:pt x="30" y="302"/>
                  </a:lnTo>
                  <a:lnTo>
                    <a:pt x="30" y="298"/>
                  </a:lnTo>
                  <a:lnTo>
                    <a:pt x="27" y="294"/>
                  </a:lnTo>
                  <a:lnTo>
                    <a:pt x="25" y="292"/>
                  </a:lnTo>
                  <a:lnTo>
                    <a:pt x="21" y="290"/>
                  </a:lnTo>
                  <a:lnTo>
                    <a:pt x="19" y="289"/>
                  </a:lnTo>
                  <a:lnTo>
                    <a:pt x="13" y="289"/>
                  </a:lnTo>
                  <a:lnTo>
                    <a:pt x="6" y="289"/>
                  </a:lnTo>
                  <a:lnTo>
                    <a:pt x="3" y="289"/>
                  </a:lnTo>
                  <a:lnTo>
                    <a:pt x="0" y="286"/>
                  </a:lnTo>
                  <a:lnTo>
                    <a:pt x="0" y="280"/>
                  </a:lnTo>
                  <a:lnTo>
                    <a:pt x="0" y="277"/>
                  </a:lnTo>
                  <a:lnTo>
                    <a:pt x="0" y="274"/>
                  </a:lnTo>
                  <a:lnTo>
                    <a:pt x="3" y="270"/>
                  </a:lnTo>
                  <a:lnTo>
                    <a:pt x="3" y="268"/>
                  </a:lnTo>
                  <a:lnTo>
                    <a:pt x="3" y="263"/>
                  </a:lnTo>
                  <a:lnTo>
                    <a:pt x="3" y="260"/>
                  </a:lnTo>
                  <a:lnTo>
                    <a:pt x="6" y="258"/>
                  </a:lnTo>
                  <a:lnTo>
                    <a:pt x="6" y="255"/>
                  </a:lnTo>
                  <a:lnTo>
                    <a:pt x="6" y="254"/>
                  </a:lnTo>
                  <a:lnTo>
                    <a:pt x="6" y="252"/>
                  </a:lnTo>
                  <a:lnTo>
                    <a:pt x="9" y="248"/>
                  </a:lnTo>
                  <a:lnTo>
                    <a:pt x="6" y="246"/>
                  </a:lnTo>
                  <a:lnTo>
                    <a:pt x="6" y="245"/>
                  </a:lnTo>
                  <a:lnTo>
                    <a:pt x="6" y="242"/>
                  </a:lnTo>
                  <a:lnTo>
                    <a:pt x="9" y="241"/>
                  </a:lnTo>
                  <a:lnTo>
                    <a:pt x="11" y="239"/>
                  </a:lnTo>
                  <a:lnTo>
                    <a:pt x="13" y="235"/>
                  </a:lnTo>
                  <a:lnTo>
                    <a:pt x="16" y="231"/>
                  </a:lnTo>
                  <a:lnTo>
                    <a:pt x="19" y="229"/>
                  </a:lnTo>
                  <a:lnTo>
                    <a:pt x="21" y="223"/>
                  </a:lnTo>
                  <a:lnTo>
                    <a:pt x="24" y="220"/>
                  </a:lnTo>
                  <a:lnTo>
                    <a:pt x="25" y="218"/>
                  </a:lnTo>
                  <a:lnTo>
                    <a:pt x="27" y="212"/>
                  </a:lnTo>
                  <a:lnTo>
                    <a:pt x="27" y="210"/>
                  </a:lnTo>
                  <a:lnTo>
                    <a:pt x="30" y="209"/>
                  </a:lnTo>
                  <a:lnTo>
                    <a:pt x="30" y="206"/>
                  </a:lnTo>
                  <a:lnTo>
                    <a:pt x="30" y="203"/>
                  </a:lnTo>
                  <a:lnTo>
                    <a:pt x="33" y="202"/>
                  </a:lnTo>
                  <a:lnTo>
                    <a:pt x="36" y="196"/>
                  </a:lnTo>
                  <a:lnTo>
                    <a:pt x="38" y="192"/>
                  </a:lnTo>
                  <a:lnTo>
                    <a:pt x="46" y="188"/>
                  </a:lnTo>
                  <a:lnTo>
                    <a:pt x="47" y="183"/>
                  </a:lnTo>
                  <a:lnTo>
                    <a:pt x="50" y="181"/>
                  </a:lnTo>
                  <a:lnTo>
                    <a:pt x="52" y="180"/>
                  </a:lnTo>
                  <a:lnTo>
                    <a:pt x="52" y="176"/>
                  </a:lnTo>
                  <a:lnTo>
                    <a:pt x="52" y="173"/>
                  </a:lnTo>
                  <a:lnTo>
                    <a:pt x="52" y="171"/>
                  </a:lnTo>
                  <a:lnTo>
                    <a:pt x="50" y="170"/>
                  </a:lnTo>
                  <a:lnTo>
                    <a:pt x="50" y="167"/>
                  </a:lnTo>
                  <a:lnTo>
                    <a:pt x="50" y="164"/>
                  </a:lnTo>
                  <a:lnTo>
                    <a:pt x="50" y="162"/>
                  </a:lnTo>
                  <a:lnTo>
                    <a:pt x="50" y="160"/>
                  </a:lnTo>
                  <a:lnTo>
                    <a:pt x="52" y="144"/>
                  </a:lnTo>
                  <a:lnTo>
                    <a:pt x="52" y="143"/>
                  </a:lnTo>
                  <a:lnTo>
                    <a:pt x="52" y="139"/>
                  </a:lnTo>
                  <a:lnTo>
                    <a:pt x="52" y="137"/>
                  </a:lnTo>
                  <a:lnTo>
                    <a:pt x="50" y="137"/>
                  </a:lnTo>
                  <a:lnTo>
                    <a:pt x="52" y="135"/>
                  </a:lnTo>
                  <a:lnTo>
                    <a:pt x="50" y="133"/>
                  </a:lnTo>
                  <a:lnTo>
                    <a:pt x="50" y="131"/>
                  </a:lnTo>
                  <a:lnTo>
                    <a:pt x="50" y="127"/>
                  </a:lnTo>
                  <a:lnTo>
                    <a:pt x="50" y="125"/>
                  </a:lnTo>
                  <a:lnTo>
                    <a:pt x="50" y="124"/>
                  </a:lnTo>
                  <a:lnTo>
                    <a:pt x="50" y="121"/>
                  </a:lnTo>
                  <a:lnTo>
                    <a:pt x="50" y="120"/>
                  </a:lnTo>
                  <a:lnTo>
                    <a:pt x="50" y="117"/>
                  </a:lnTo>
                  <a:lnTo>
                    <a:pt x="52" y="114"/>
                  </a:lnTo>
                  <a:lnTo>
                    <a:pt x="52" y="112"/>
                  </a:lnTo>
                  <a:lnTo>
                    <a:pt x="52" y="111"/>
                  </a:lnTo>
                  <a:lnTo>
                    <a:pt x="52" y="108"/>
                  </a:lnTo>
                  <a:lnTo>
                    <a:pt x="54" y="105"/>
                  </a:lnTo>
                  <a:lnTo>
                    <a:pt x="54" y="103"/>
                  </a:lnTo>
                  <a:lnTo>
                    <a:pt x="52" y="101"/>
                  </a:lnTo>
                  <a:lnTo>
                    <a:pt x="50" y="101"/>
                  </a:lnTo>
                  <a:lnTo>
                    <a:pt x="47" y="101"/>
                  </a:lnTo>
                  <a:lnTo>
                    <a:pt x="47" y="99"/>
                  </a:lnTo>
                  <a:lnTo>
                    <a:pt x="46" y="96"/>
                  </a:lnTo>
                  <a:lnTo>
                    <a:pt x="46" y="94"/>
                  </a:lnTo>
                  <a:lnTo>
                    <a:pt x="42" y="94"/>
                  </a:lnTo>
                  <a:lnTo>
                    <a:pt x="46" y="91"/>
                  </a:lnTo>
                  <a:lnTo>
                    <a:pt x="46" y="89"/>
                  </a:lnTo>
                  <a:lnTo>
                    <a:pt x="46" y="87"/>
                  </a:lnTo>
                  <a:lnTo>
                    <a:pt x="46" y="85"/>
                  </a:lnTo>
                  <a:lnTo>
                    <a:pt x="40" y="81"/>
                  </a:lnTo>
                  <a:lnTo>
                    <a:pt x="38" y="78"/>
                  </a:lnTo>
                  <a:lnTo>
                    <a:pt x="36" y="73"/>
                  </a:lnTo>
                  <a:lnTo>
                    <a:pt x="33" y="73"/>
                  </a:lnTo>
                  <a:lnTo>
                    <a:pt x="30" y="72"/>
                  </a:lnTo>
                  <a:lnTo>
                    <a:pt x="27" y="70"/>
                  </a:lnTo>
                  <a:lnTo>
                    <a:pt x="27" y="66"/>
                  </a:lnTo>
                  <a:lnTo>
                    <a:pt x="25" y="64"/>
                  </a:lnTo>
                  <a:lnTo>
                    <a:pt x="25" y="62"/>
                  </a:lnTo>
                  <a:lnTo>
                    <a:pt x="27" y="62"/>
                  </a:lnTo>
                  <a:lnTo>
                    <a:pt x="33" y="62"/>
                  </a:lnTo>
                  <a:lnTo>
                    <a:pt x="38" y="64"/>
                  </a:lnTo>
                  <a:lnTo>
                    <a:pt x="40" y="64"/>
                  </a:lnTo>
                  <a:lnTo>
                    <a:pt x="50" y="66"/>
                  </a:lnTo>
                  <a:lnTo>
                    <a:pt x="54" y="70"/>
                  </a:lnTo>
                  <a:lnTo>
                    <a:pt x="63" y="72"/>
                  </a:lnTo>
                  <a:lnTo>
                    <a:pt x="66" y="73"/>
                  </a:lnTo>
                  <a:lnTo>
                    <a:pt x="76" y="78"/>
                  </a:lnTo>
                  <a:lnTo>
                    <a:pt x="84" y="81"/>
                  </a:lnTo>
                  <a:lnTo>
                    <a:pt x="89" y="83"/>
                  </a:lnTo>
                  <a:lnTo>
                    <a:pt x="94" y="85"/>
                  </a:lnTo>
                  <a:lnTo>
                    <a:pt x="101" y="87"/>
                  </a:lnTo>
                  <a:lnTo>
                    <a:pt x="108" y="87"/>
                  </a:lnTo>
                  <a:lnTo>
                    <a:pt x="111" y="87"/>
                  </a:lnTo>
                  <a:lnTo>
                    <a:pt x="116" y="87"/>
                  </a:lnTo>
                  <a:lnTo>
                    <a:pt x="119" y="89"/>
                  </a:lnTo>
                  <a:lnTo>
                    <a:pt x="120" y="89"/>
                  </a:lnTo>
                  <a:lnTo>
                    <a:pt x="125" y="87"/>
                  </a:lnTo>
                  <a:lnTo>
                    <a:pt x="130" y="87"/>
                  </a:lnTo>
                  <a:lnTo>
                    <a:pt x="133" y="87"/>
                  </a:lnTo>
                  <a:lnTo>
                    <a:pt x="138" y="87"/>
                  </a:lnTo>
                  <a:lnTo>
                    <a:pt x="142" y="87"/>
                  </a:lnTo>
                  <a:lnTo>
                    <a:pt x="144" y="85"/>
                  </a:lnTo>
                  <a:lnTo>
                    <a:pt x="150" y="85"/>
                  </a:lnTo>
                  <a:lnTo>
                    <a:pt x="152" y="85"/>
                  </a:lnTo>
                  <a:lnTo>
                    <a:pt x="154" y="85"/>
                  </a:lnTo>
                  <a:lnTo>
                    <a:pt x="160" y="81"/>
                  </a:lnTo>
                  <a:lnTo>
                    <a:pt x="163" y="78"/>
                  </a:lnTo>
                  <a:lnTo>
                    <a:pt x="163" y="75"/>
                  </a:lnTo>
                  <a:lnTo>
                    <a:pt x="166" y="73"/>
                  </a:lnTo>
                  <a:lnTo>
                    <a:pt x="169" y="70"/>
                  </a:lnTo>
                  <a:lnTo>
                    <a:pt x="169" y="66"/>
                  </a:lnTo>
                  <a:lnTo>
                    <a:pt x="171" y="62"/>
                  </a:lnTo>
                  <a:lnTo>
                    <a:pt x="171" y="58"/>
                  </a:lnTo>
                  <a:lnTo>
                    <a:pt x="171" y="55"/>
                  </a:lnTo>
                  <a:lnTo>
                    <a:pt x="171" y="52"/>
                  </a:lnTo>
                  <a:lnTo>
                    <a:pt x="171" y="48"/>
                  </a:lnTo>
                  <a:lnTo>
                    <a:pt x="169" y="46"/>
                  </a:lnTo>
                  <a:lnTo>
                    <a:pt x="169" y="43"/>
                  </a:lnTo>
                  <a:lnTo>
                    <a:pt x="169" y="39"/>
                  </a:lnTo>
                  <a:lnTo>
                    <a:pt x="166" y="29"/>
                  </a:lnTo>
                  <a:lnTo>
                    <a:pt x="171" y="26"/>
                  </a:lnTo>
                  <a:lnTo>
                    <a:pt x="175" y="23"/>
                  </a:lnTo>
                  <a:lnTo>
                    <a:pt x="175" y="22"/>
                  </a:lnTo>
                  <a:lnTo>
                    <a:pt x="177" y="18"/>
                  </a:lnTo>
                  <a:lnTo>
                    <a:pt x="179" y="18"/>
                  </a:lnTo>
                  <a:lnTo>
                    <a:pt x="179" y="14"/>
                  </a:lnTo>
                  <a:lnTo>
                    <a:pt x="179" y="12"/>
                  </a:lnTo>
                  <a:lnTo>
                    <a:pt x="181" y="10"/>
                  </a:lnTo>
                  <a:lnTo>
                    <a:pt x="184" y="10"/>
                  </a:lnTo>
                  <a:lnTo>
                    <a:pt x="186" y="10"/>
                  </a:lnTo>
                  <a:lnTo>
                    <a:pt x="189" y="10"/>
                  </a:lnTo>
                  <a:lnTo>
                    <a:pt x="189" y="6"/>
                  </a:lnTo>
                  <a:lnTo>
                    <a:pt x="190" y="5"/>
                  </a:lnTo>
                  <a:lnTo>
                    <a:pt x="194" y="5"/>
                  </a:lnTo>
                  <a:lnTo>
                    <a:pt x="194" y="6"/>
                  </a:lnTo>
                  <a:lnTo>
                    <a:pt x="196" y="5"/>
                  </a:lnTo>
                  <a:lnTo>
                    <a:pt x="198" y="5"/>
                  </a:lnTo>
                  <a:lnTo>
                    <a:pt x="201" y="3"/>
                  </a:lnTo>
                  <a:lnTo>
                    <a:pt x="201" y="0"/>
                  </a:lnTo>
                  <a:lnTo>
                    <a:pt x="201" y="3"/>
                  </a:lnTo>
                  <a:lnTo>
                    <a:pt x="205" y="5"/>
                  </a:lnTo>
                  <a:lnTo>
                    <a:pt x="205" y="3"/>
                  </a:lnTo>
                  <a:lnTo>
                    <a:pt x="208" y="0"/>
                  </a:lnTo>
                  <a:lnTo>
                    <a:pt x="211" y="3"/>
                  </a:lnTo>
                  <a:lnTo>
                    <a:pt x="214" y="5"/>
                  </a:lnTo>
                  <a:lnTo>
                    <a:pt x="216" y="3"/>
                  </a:lnTo>
                  <a:lnTo>
                    <a:pt x="217" y="3"/>
                  </a:lnTo>
                  <a:lnTo>
                    <a:pt x="223" y="3"/>
                  </a:lnTo>
                  <a:lnTo>
                    <a:pt x="225" y="3"/>
                  </a:lnTo>
                  <a:lnTo>
                    <a:pt x="228" y="5"/>
                  </a:lnTo>
                  <a:lnTo>
                    <a:pt x="230" y="5"/>
                  </a:lnTo>
                  <a:lnTo>
                    <a:pt x="233" y="6"/>
                  </a:lnTo>
                  <a:lnTo>
                    <a:pt x="238" y="6"/>
                  </a:lnTo>
                  <a:lnTo>
                    <a:pt x="242" y="10"/>
                  </a:lnTo>
                  <a:lnTo>
                    <a:pt x="250" y="12"/>
                  </a:lnTo>
                  <a:lnTo>
                    <a:pt x="254" y="14"/>
                  </a:lnTo>
                  <a:lnTo>
                    <a:pt x="259" y="16"/>
                  </a:lnTo>
                  <a:lnTo>
                    <a:pt x="265" y="18"/>
                  </a:lnTo>
                  <a:lnTo>
                    <a:pt x="267" y="22"/>
                  </a:lnTo>
                  <a:lnTo>
                    <a:pt x="271" y="22"/>
                  </a:lnTo>
                  <a:lnTo>
                    <a:pt x="279" y="22"/>
                  </a:lnTo>
                  <a:lnTo>
                    <a:pt x="286" y="22"/>
                  </a:lnTo>
                  <a:lnTo>
                    <a:pt x="292" y="22"/>
                  </a:lnTo>
                  <a:lnTo>
                    <a:pt x="298" y="22"/>
                  </a:lnTo>
                  <a:lnTo>
                    <a:pt x="300" y="22"/>
                  </a:lnTo>
                  <a:lnTo>
                    <a:pt x="308" y="22"/>
                  </a:lnTo>
                  <a:lnTo>
                    <a:pt x="316" y="22"/>
                  </a:lnTo>
                  <a:lnTo>
                    <a:pt x="320" y="22"/>
                  </a:lnTo>
                  <a:lnTo>
                    <a:pt x="328" y="22"/>
                  </a:lnTo>
                  <a:lnTo>
                    <a:pt x="328" y="29"/>
                  </a:lnTo>
                  <a:lnTo>
                    <a:pt x="325" y="35"/>
                  </a:lnTo>
                  <a:lnTo>
                    <a:pt x="325" y="37"/>
                  </a:lnTo>
                  <a:lnTo>
                    <a:pt x="320" y="39"/>
                  </a:lnTo>
                  <a:lnTo>
                    <a:pt x="320" y="41"/>
                  </a:lnTo>
                  <a:lnTo>
                    <a:pt x="317" y="43"/>
                  </a:lnTo>
                  <a:lnTo>
                    <a:pt x="316" y="43"/>
                  </a:lnTo>
                  <a:lnTo>
                    <a:pt x="313" y="48"/>
                  </a:lnTo>
                  <a:lnTo>
                    <a:pt x="311" y="48"/>
                  </a:lnTo>
                  <a:lnTo>
                    <a:pt x="311" y="51"/>
                  </a:lnTo>
                  <a:lnTo>
                    <a:pt x="311" y="52"/>
                  </a:lnTo>
                  <a:lnTo>
                    <a:pt x="311" y="55"/>
                  </a:lnTo>
                  <a:lnTo>
                    <a:pt x="311" y="58"/>
                  </a:lnTo>
                  <a:lnTo>
                    <a:pt x="311" y="62"/>
                  </a:lnTo>
                  <a:lnTo>
                    <a:pt x="313" y="64"/>
                  </a:lnTo>
                  <a:lnTo>
                    <a:pt x="313" y="66"/>
                  </a:lnTo>
                  <a:lnTo>
                    <a:pt x="313" y="70"/>
                  </a:lnTo>
                  <a:lnTo>
                    <a:pt x="313" y="72"/>
                  </a:lnTo>
                  <a:lnTo>
                    <a:pt x="311" y="73"/>
                  </a:lnTo>
                  <a:lnTo>
                    <a:pt x="311" y="78"/>
                  </a:lnTo>
                  <a:lnTo>
                    <a:pt x="311" y="81"/>
                  </a:lnTo>
                  <a:lnTo>
                    <a:pt x="311" y="83"/>
                  </a:lnTo>
                  <a:lnTo>
                    <a:pt x="311" y="85"/>
                  </a:lnTo>
                  <a:lnTo>
                    <a:pt x="311" y="91"/>
                  </a:lnTo>
                  <a:lnTo>
                    <a:pt x="313" y="96"/>
                  </a:lnTo>
                  <a:lnTo>
                    <a:pt x="316" y="103"/>
                  </a:lnTo>
                  <a:lnTo>
                    <a:pt x="316" y="108"/>
                  </a:lnTo>
                  <a:lnTo>
                    <a:pt x="317" y="111"/>
                  </a:lnTo>
                  <a:lnTo>
                    <a:pt x="317" y="114"/>
                  </a:lnTo>
                  <a:lnTo>
                    <a:pt x="320" y="117"/>
                  </a:lnTo>
                  <a:lnTo>
                    <a:pt x="322" y="121"/>
                  </a:lnTo>
                  <a:lnTo>
                    <a:pt x="320" y="124"/>
                  </a:lnTo>
                  <a:lnTo>
                    <a:pt x="316" y="125"/>
                  </a:lnTo>
                  <a:lnTo>
                    <a:pt x="313" y="125"/>
                  </a:lnTo>
                  <a:lnTo>
                    <a:pt x="308" y="127"/>
                  </a:lnTo>
                  <a:lnTo>
                    <a:pt x="308" y="131"/>
                  </a:lnTo>
                  <a:lnTo>
                    <a:pt x="308" y="133"/>
                  </a:lnTo>
                  <a:lnTo>
                    <a:pt x="313" y="133"/>
                  </a:lnTo>
                  <a:lnTo>
                    <a:pt x="320" y="133"/>
                  </a:lnTo>
                  <a:lnTo>
                    <a:pt x="323" y="133"/>
                  </a:lnTo>
                  <a:lnTo>
                    <a:pt x="328" y="133"/>
                  </a:lnTo>
                  <a:lnTo>
                    <a:pt x="331" y="135"/>
                  </a:lnTo>
                  <a:lnTo>
                    <a:pt x="331" y="139"/>
                  </a:lnTo>
                  <a:lnTo>
                    <a:pt x="328" y="144"/>
                  </a:lnTo>
                  <a:lnTo>
                    <a:pt x="323" y="149"/>
                  </a:lnTo>
                  <a:lnTo>
                    <a:pt x="320" y="154"/>
                  </a:lnTo>
                  <a:lnTo>
                    <a:pt x="320" y="156"/>
                  </a:lnTo>
                  <a:lnTo>
                    <a:pt x="320" y="160"/>
                  </a:lnTo>
                  <a:lnTo>
                    <a:pt x="320" y="162"/>
                  </a:lnTo>
                  <a:lnTo>
                    <a:pt x="320" y="164"/>
                  </a:lnTo>
                  <a:lnTo>
                    <a:pt x="320" y="170"/>
                  </a:lnTo>
                  <a:lnTo>
                    <a:pt x="323" y="173"/>
                  </a:lnTo>
                  <a:lnTo>
                    <a:pt x="323" y="176"/>
                  </a:lnTo>
                  <a:lnTo>
                    <a:pt x="323" y="181"/>
                  </a:lnTo>
                  <a:lnTo>
                    <a:pt x="323" y="185"/>
                  </a:lnTo>
                  <a:lnTo>
                    <a:pt x="323" y="190"/>
                  </a:lnTo>
                  <a:lnTo>
                    <a:pt x="320" y="190"/>
                  </a:lnTo>
                  <a:lnTo>
                    <a:pt x="316" y="192"/>
                  </a:lnTo>
                  <a:lnTo>
                    <a:pt x="313" y="194"/>
                  </a:lnTo>
                  <a:lnTo>
                    <a:pt x="313" y="199"/>
                  </a:lnTo>
                  <a:lnTo>
                    <a:pt x="311" y="202"/>
                  </a:lnTo>
                  <a:lnTo>
                    <a:pt x="308" y="203"/>
                  </a:lnTo>
                  <a:lnTo>
                    <a:pt x="304" y="203"/>
                  </a:lnTo>
                  <a:lnTo>
                    <a:pt x="298" y="206"/>
                  </a:lnTo>
                  <a:lnTo>
                    <a:pt x="296" y="206"/>
                  </a:lnTo>
                  <a:lnTo>
                    <a:pt x="296" y="209"/>
                  </a:lnTo>
                  <a:lnTo>
                    <a:pt x="296" y="210"/>
                  </a:lnTo>
                  <a:lnTo>
                    <a:pt x="296" y="212"/>
                  </a:lnTo>
                  <a:lnTo>
                    <a:pt x="293" y="212"/>
                  </a:lnTo>
                  <a:lnTo>
                    <a:pt x="289" y="212"/>
                  </a:lnTo>
                  <a:lnTo>
                    <a:pt x="289" y="215"/>
                  </a:lnTo>
                  <a:lnTo>
                    <a:pt x="284" y="218"/>
                  </a:lnTo>
                  <a:lnTo>
                    <a:pt x="281" y="218"/>
                  </a:lnTo>
                  <a:lnTo>
                    <a:pt x="279" y="220"/>
                  </a:lnTo>
                  <a:lnTo>
                    <a:pt x="271" y="220"/>
                  </a:lnTo>
                  <a:lnTo>
                    <a:pt x="269" y="220"/>
                  </a:lnTo>
                  <a:lnTo>
                    <a:pt x="265" y="220"/>
                  </a:lnTo>
                  <a:lnTo>
                    <a:pt x="259" y="220"/>
                  </a:lnTo>
                  <a:lnTo>
                    <a:pt x="254" y="220"/>
                  </a:lnTo>
                  <a:lnTo>
                    <a:pt x="250" y="223"/>
                  </a:lnTo>
                  <a:lnTo>
                    <a:pt x="242" y="229"/>
                  </a:lnTo>
                  <a:lnTo>
                    <a:pt x="240" y="233"/>
                  </a:lnTo>
                  <a:lnTo>
                    <a:pt x="238" y="239"/>
                  </a:lnTo>
                  <a:lnTo>
                    <a:pt x="236" y="239"/>
                  </a:lnTo>
                  <a:lnTo>
                    <a:pt x="236" y="242"/>
                  </a:lnTo>
                  <a:lnTo>
                    <a:pt x="233" y="245"/>
                  </a:lnTo>
                  <a:lnTo>
                    <a:pt x="230" y="248"/>
                  </a:lnTo>
                  <a:lnTo>
                    <a:pt x="228" y="252"/>
                  </a:lnTo>
                  <a:lnTo>
                    <a:pt x="225" y="252"/>
                  </a:lnTo>
                  <a:lnTo>
                    <a:pt x="223" y="255"/>
                  </a:lnTo>
                  <a:lnTo>
                    <a:pt x="220" y="260"/>
                  </a:lnTo>
                  <a:lnTo>
                    <a:pt x="217" y="260"/>
                  </a:lnTo>
                  <a:lnTo>
                    <a:pt x="216" y="263"/>
                  </a:lnTo>
                  <a:lnTo>
                    <a:pt x="216" y="268"/>
                  </a:lnTo>
                  <a:lnTo>
                    <a:pt x="214" y="270"/>
                  </a:lnTo>
                  <a:lnTo>
                    <a:pt x="214" y="271"/>
                  </a:lnTo>
                  <a:lnTo>
                    <a:pt x="211" y="274"/>
                  </a:lnTo>
                  <a:lnTo>
                    <a:pt x="208" y="280"/>
                  </a:lnTo>
                  <a:lnTo>
                    <a:pt x="205" y="286"/>
                  </a:lnTo>
                  <a:lnTo>
                    <a:pt x="205" y="289"/>
                  </a:lnTo>
                  <a:lnTo>
                    <a:pt x="205" y="290"/>
                  </a:lnTo>
                  <a:lnTo>
                    <a:pt x="208" y="294"/>
                  </a:lnTo>
                  <a:lnTo>
                    <a:pt x="208" y="298"/>
                  </a:lnTo>
                  <a:lnTo>
                    <a:pt x="211" y="302"/>
                  </a:lnTo>
                  <a:lnTo>
                    <a:pt x="214" y="303"/>
                  </a:lnTo>
                  <a:lnTo>
                    <a:pt x="216" y="306"/>
                  </a:lnTo>
                  <a:lnTo>
                    <a:pt x="216" y="310"/>
                  </a:lnTo>
                  <a:lnTo>
                    <a:pt x="217" y="310"/>
                  </a:lnTo>
                  <a:lnTo>
                    <a:pt x="220" y="313"/>
                  </a:lnTo>
                  <a:lnTo>
                    <a:pt x="225" y="315"/>
                  </a:lnTo>
                  <a:lnTo>
                    <a:pt x="225" y="318"/>
                  </a:lnTo>
                  <a:lnTo>
                    <a:pt x="228" y="323"/>
                  </a:lnTo>
                  <a:lnTo>
                    <a:pt x="233" y="324"/>
                  </a:lnTo>
                  <a:lnTo>
                    <a:pt x="236" y="327"/>
                  </a:lnTo>
                  <a:lnTo>
                    <a:pt x="242" y="331"/>
                  </a:lnTo>
                  <a:lnTo>
                    <a:pt x="244" y="339"/>
                  </a:lnTo>
                  <a:lnTo>
                    <a:pt x="247" y="342"/>
                  </a:lnTo>
                  <a:lnTo>
                    <a:pt x="250" y="348"/>
                  </a:lnTo>
                  <a:lnTo>
                    <a:pt x="254" y="350"/>
                  </a:lnTo>
                  <a:lnTo>
                    <a:pt x="259" y="352"/>
                  </a:lnTo>
                  <a:lnTo>
                    <a:pt x="262" y="354"/>
                  </a:lnTo>
                  <a:lnTo>
                    <a:pt x="262" y="356"/>
                  </a:lnTo>
                  <a:lnTo>
                    <a:pt x="265" y="356"/>
                  </a:lnTo>
                  <a:lnTo>
                    <a:pt x="267" y="359"/>
                  </a:lnTo>
                  <a:lnTo>
                    <a:pt x="267" y="362"/>
                  </a:lnTo>
                  <a:lnTo>
                    <a:pt x="267" y="363"/>
                  </a:lnTo>
                  <a:lnTo>
                    <a:pt x="265" y="368"/>
                  </a:lnTo>
                  <a:lnTo>
                    <a:pt x="267" y="369"/>
                  </a:lnTo>
                  <a:lnTo>
                    <a:pt x="267" y="373"/>
                  </a:lnTo>
                  <a:lnTo>
                    <a:pt x="269" y="375"/>
                  </a:lnTo>
                  <a:lnTo>
                    <a:pt x="271" y="379"/>
                  </a:lnTo>
                  <a:lnTo>
                    <a:pt x="274" y="381"/>
                  </a:lnTo>
                  <a:lnTo>
                    <a:pt x="277" y="387"/>
                  </a:lnTo>
                  <a:lnTo>
                    <a:pt x="277" y="391"/>
                  </a:lnTo>
                  <a:lnTo>
                    <a:pt x="279" y="392"/>
                  </a:lnTo>
                  <a:lnTo>
                    <a:pt x="279" y="398"/>
                  </a:lnTo>
                  <a:lnTo>
                    <a:pt x="279" y="400"/>
                  </a:lnTo>
                  <a:lnTo>
                    <a:pt x="279" y="401"/>
                  </a:lnTo>
                  <a:lnTo>
                    <a:pt x="277" y="404"/>
                  </a:lnTo>
                  <a:lnTo>
                    <a:pt x="269" y="404"/>
                  </a:lnTo>
                  <a:lnTo>
                    <a:pt x="267" y="401"/>
                  </a:lnTo>
                  <a:lnTo>
                    <a:pt x="259" y="401"/>
                  </a:lnTo>
                  <a:lnTo>
                    <a:pt x="247" y="401"/>
                  </a:lnTo>
                  <a:lnTo>
                    <a:pt x="242" y="401"/>
                  </a:lnTo>
                  <a:lnTo>
                    <a:pt x="240" y="401"/>
                  </a:lnTo>
                  <a:lnTo>
                    <a:pt x="236" y="401"/>
                  </a:lnTo>
                  <a:lnTo>
                    <a:pt x="228" y="401"/>
                  </a:lnTo>
                  <a:lnTo>
                    <a:pt x="220" y="401"/>
                  </a:lnTo>
                  <a:lnTo>
                    <a:pt x="214" y="408"/>
                  </a:lnTo>
                  <a:lnTo>
                    <a:pt x="211" y="409"/>
                  </a:lnTo>
                  <a:lnTo>
                    <a:pt x="205" y="416"/>
                  </a:lnTo>
                  <a:lnTo>
                    <a:pt x="203" y="419"/>
                  </a:lnTo>
                  <a:lnTo>
                    <a:pt x="201" y="421"/>
                  </a:lnTo>
                  <a:lnTo>
                    <a:pt x="198" y="421"/>
                  </a:lnTo>
                  <a:lnTo>
                    <a:pt x="196" y="423"/>
                  </a:lnTo>
                  <a:lnTo>
                    <a:pt x="196" y="425"/>
                  </a:lnTo>
                  <a:lnTo>
                    <a:pt x="194" y="425"/>
                  </a:lnTo>
                  <a:lnTo>
                    <a:pt x="196" y="427"/>
                  </a:lnTo>
                  <a:lnTo>
                    <a:pt x="208" y="434"/>
                  </a:lnTo>
                  <a:lnTo>
                    <a:pt x="211" y="437"/>
                  </a:lnTo>
                  <a:lnTo>
                    <a:pt x="214" y="439"/>
                  </a:lnTo>
                  <a:lnTo>
                    <a:pt x="217" y="440"/>
                  </a:lnTo>
                  <a:lnTo>
                    <a:pt x="220" y="446"/>
                  </a:lnTo>
                  <a:lnTo>
                    <a:pt x="223" y="448"/>
                  </a:lnTo>
                  <a:lnTo>
                    <a:pt x="225" y="450"/>
                  </a:lnTo>
                  <a:lnTo>
                    <a:pt x="228" y="452"/>
                  </a:lnTo>
                  <a:lnTo>
                    <a:pt x="230" y="453"/>
                  </a:lnTo>
                  <a:lnTo>
                    <a:pt x="233" y="457"/>
                  </a:lnTo>
                  <a:lnTo>
                    <a:pt x="233" y="460"/>
                  </a:lnTo>
                  <a:lnTo>
                    <a:pt x="238" y="461"/>
                  </a:lnTo>
                  <a:lnTo>
                    <a:pt x="240" y="469"/>
                  </a:lnTo>
                  <a:lnTo>
                    <a:pt x="240" y="471"/>
                  </a:lnTo>
                  <a:lnTo>
                    <a:pt x="242" y="475"/>
                  </a:lnTo>
                  <a:lnTo>
                    <a:pt x="240" y="483"/>
                  </a:lnTo>
                  <a:lnTo>
                    <a:pt x="240" y="485"/>
                  </a:lnTo>
                  <a:lnTo>
                    <a:pt x="238" y="486"/>
                  </a:lnTo>
                  <a:lnTo>
                    <a:pt x="236" y="491"/>
                  </a:lnTo>
                  <a:lnTo>
                    <a:pt x="238" y="491"/>
                  </a:lnTo>
                  <a:lnTo>
                    <a:pt x="242" y="491"/>
                  </a:lnTo>
                  <a:lnTo>
                    <a:pt x="247" y="491"/>
                  </a:lnTo>
                  <a:lnTo>
                    <a:pt x="252" y="491"/>
                  </a:lnTo>
                  <a:lnTo>
                    <a:pt x="254" y="493"/>
                  </a:lnTo>
                  <a:lnTo>
                    <a:pt x="257" y="498"/>
                  </a:lnTo>
                  <a:lnTo>
                    <a:pt x="257" y="500"/>
                  </a:lnTo>
                  <a:lnTo>
                    <a:pt x="257" y="503"/>
                  </a:lnTo>
                  <a:lnTo>
                    <a:pt x="259" y="509"/>
                  </a:lnTo>
                  <a:lnTo>
                    <a:pt x="269" y="517"/>
                  </a:lnTo>
                  <a:lnTo>
                    <a:pt x="271" y="519"/>
                  </a:lnTo>
                  <a:lnTo>
                    <a:pt x="271" y="521"/>
                  </a:lnTo>
                  <a:lnTo>
                    <a:pt x="274" y="522"/>
                  </a:lnTo>
                  <a:lnTo>
                    <a:pt x="274" y="525"/>
                  </a:lnTo>
                  <a:lnTo>
                    <a:pt x="274" y="529"/>
                  </a:lnTo>
                  <a:lnTo>
                    <a:pt x="274" y="532"/>
                  </a:lnTo>
                  <a:lnTo>
                    <a:pt x="267" y="535"/>
                  </a:lnTo>
                  <a:lnTo>
                    <a:pt x="267" y="537"/>
                  </a:lnTo>
                  <a:lnTo>
                    <a:pt x="265" y="538"/>
                  </a:lnTo>
                  <a:lnTo>
                    <a:pt x="265" y="542"/>
                  </a:lnTo>
                  <a:lnTo>
                    <a:pt x="265" y="544"/>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defTabSz="457200" eaLnBrk="0" fontAlgn="base" hangingPunct="0">
                <a:spcBef>
                  <a:spcPct val="0"/>
                </a:spcBef>
                <a:spcAft>
                  <a:spcPct val="0"/>
                </a:spcAft>
              </a:pPr>
              <a:endParaRPr lang="es-CO" smtClean="0">
                <a:solidFill>
                  <a:prstClr val="black"/>
                </a:solidFill>
                <a:ea typeface="ＭＳ Ｐゴシック" panose="020B0600070205080204" pitchFamily="34" charset="-128"/>
              </a:endParaRPr>
            </a:p>
          </p:txBody>
        </p:sp>
        <p:sp>
          <p:nvSpPr>
            <p:cNvPr id="95251" name="Freeform 9"/>
            <p:cNvSpPr>
              <a:spLocks/>
            </p:cNvSpPr>
            <p:nvPr/>
          </p:nvSpPr>
          <p:spPr bwMode="auto">
            <a:xfrm>
              <a:off x="1238" y="1753"/>
              <a:ext cx="292" cy="326"/>
            </a:xfrm>
            <a:custGeom>
              <a:avLst/>
              <a:gdLst>
                <a:gd name="T0" fmla="*/ 1 w 490"/>
                <a:gd name="T1" fmla="*/ 1 h 548"/>
                <a:gd name="T2" fmla="*/ 1 w 490"/>
                <a:gd name="T3" fmla="*/ 1 h 548"/>
                <a:gd name="T4" fmla="*/ 1 w 490"/>
                <a:gd name="T5" fmla="*/ 1 h 548"/>
                <a:gd name="T6" fmla="*/ 1 w 490"/>
                <a:gd name="T7" fmla="*/ 1 h 548"/>
                <a:gd name="T8" fmla="*/ 1 w 490"/>
                <a:gd name="T9" fmla="*/ 1 h 548"/>
                <a:gd name="T10" fmla="*/ 1 w 490"/>
                <a:gd name="T11" fmla="*/ 1 h 548"/>
                <a:gd name="T12" fmla="*/ 1 w 490"/>
                <a:gd name="T13" fmla="*/ 1 h 548"/>
                <a:gd name="T14" fmla="*/ 1 w 490"/>
                <a:gd name="T15" fmla="*/ 1 h 548"/>
                <a:gd name="T16" fmla="*/ 1 w 490"/>
                <a:gd name="T17" fmla="*/ 1 h 548"/>
                <a:gd name="T18" fmla="*/ 1 w 490"/>
                <a:gd name="T19" fmla="*/ 1 h 548"/>
                <a:gd name="T20" fmla="*/ 1 w 490"/>
                <a:gd name="T21" fmla="*/ 1 h 548"/>
                <a:gd name="T22" fmla="*/ 1 w 490"/>
                <a:gd name="T23" fmla="*/ 1 h 548"/>
                <a:gd name="T24" fmla="*/ 1 w 490"/>
                <a:gd name="T25" fmla="*/ 1 h 548"/>
                <a:gd name="T26" fmla="*/ 1 w 490"/>
                <a:gd name="T27" fmla="*/ 1 h 548"/>
                <a:gd name="T28" fmla="*/ 1 w 490"/>
                <a:gd name="T29" fmla="*/ 1 h 548"/>
                <a:gd name="T30" fmla="*/ 1 w 490"/>
                <a:gd name="T31" fmla="*/ 1 h 548"/>
                <a:gd name="T32" fmla="*/ 1 w 490"/>
                <a:gd name="T33" fmla="*/ 1 h 548"/>
                <a:gd name="T34" fmla="*/ 1 w 490"/>
                <a:gd name="T35" fmla="*/ 1 h 548"/>
                <a:gd name="T36" fmla="*/ 1 w 490"/>
                <a:gd name="T37" fmla="*/ 1 h 548"/>
                <a:gd name="T38" fmla="*/ 1 w 490"/>
                <a:gd name="T39" fmla="*/ 1 h 548"/>
                <a:gd name="T40" fmla="*/ 1 w 490"/>
                <a:gd name="T41" fmla="*/ 1 h 548"/>
                <a:gd name="T42" fmla="*/ 1 w 490"/>
                <a:gd name="T43" fmla="*/ 1 h 548"/>
                <a:gd name="T44" fmla="*/ 1 w 490"/>
                <a:gd name="T45" fmla="*/ 1 h 548"/>
                <a:gd name="T46" fmla="*/ 1 w 490"/>
                <a:gd name="T47" fmla="*/ 1 h 548"/>
                <a:gd name="T48" fmla="*/ 1 w 490"/>
                <a:gd name="T49" fmla="*/ 1 h 548"/>
                <a:gd name="T50" fmla="*/ 1 w 490"/>
                <a:gd name="T51" fmla="*/ 1 h 548"/>
                <a:gd name="T52" fmla="*/ 1 w 490"/>
                <a:gd name="T53" fmla="*/ 1 h 548"/>
                <a:gd name="T54" fmla="*/ 1 w 490"/>
                <a:gd name="T55" fmla="*/ 1 h 548"/>
                <a:gd name="T56" fmla="*/ 1 w 490"/>
                <a:gd name="T57" fmla="*/ 1 h 548"/>
                <a:gd name="T58" fmla="*/ 1 w 490"/>
                <a:gd name="T59" fmla="*/ 1 h 548"/>
                <a:gd name="T60" fmla="*/ 1 w 490"/>
                <a:gd name="T61" fmla="*/ 1 h 548"/>
                <a:gd name="T62" fmla="*/ 1 w 490"/>
                <a:gd name="T63" fmla="*/ 1 h 548"/>
                <a:gd name="T64" fmla="*/ 1 w 490"/>
                <a:gd name="T65" fmla="*/ 1 h 548"/>
                <a:gd name="T66" fmla="*/ 1 w 490"/>
                <a:gd name="T67" fmla="*/ 1 h 548"/>
                <a:gd name="T68" fmla="*/ 1 w 490"/>
                <a:gd name="T69" fmla="*/ 1 h 548"/>
                <a:gd name="T70" fmla="*/ 1 w 490"/>
                <a:gd name="T71" fmla="*/ 1 h 548"/>
                <a:gd name="T72" fmla="*/ 1 w 490"/>
                <a:gd name="T73" fmla="*/ 1 h 548"/>
                <a:gd name="T74" fmla="*/ 1 w 490"/>
                <a:gd name="T75" fmla="*/ 1 h 548"/>
                <a:gd name="T76" fmla="*/ 1 w 490"/>
                <a:gd name="T77" fmla="*/ 1 h 548"/>
                <a:gd name="T78" fmla="*/ 1 w 490"/>
                <a:gd name="T79" fmla="*/ 1 h 548"/>
                <a:gd name="T80" fmla="*/ 1 w 490"/>
                <a:gd name="T81" fmla="*/ 1 h 548"/>
                <a:gd name="T82" fmla="*/ 1 w 490"/>
                <a:gd name="T83" fmla="*/ 1 h 548"/>
                <a:gd name="T84" fmla="*/ 1 w 490"/>
                <a:gd name="T85" fmla="*/ 1 h 548"/>
                <a:gd name="T86" fmla="*/ 1 w 490"/>
                <a:gd name="T87" fmla="*/ 1 h 548"/>
                <a:gd name="T88" fmla="*/ 1 w 490"/>
                <a:gd name="T89" fmla="*/ 1 h 548"/>
                <a:gd name="T90" fmla="*/ 1 w 490"/>
                <a:gd name="T91" fmla="*/ 1 h 548"/>
                <a:gd name="T92" fmla="*/ 1 w 490"/>
                <a:gd name="T93" fmla="*/ 1 h 548"/>
                <a:gd name="T94" fmla="*/ 1 w 490"/>
                <a:gd name="T95" fmla="*/ 1 h 548"/>
                <a:gd name="T96" fmla="*/ 1 w 490"/>
                <a:gd name="T97" fmla="*/ 1 h 548"/>
                <a:gd name="T98" fmla="*/ 1 w 490"/>
                <a:gd name="T99" fmla="*/ 1 h 548"/>
                <a:gd name="T100" fmla="*/ 1 w 490"/>
                <a:gd name="T101" fmla="*/ 1 h 548"/>
                <a:gd name="T102" fmla="*/ 1 w 490"/>
                <a:gd name="T103" fmla="*/ 1 h 548"/>
                <a:gd name="T104" fmla="*/ 1 w 490"/>
                <a:gd name="T105" fmla="*/ 1 h 548"/>
                <a:gd name="T106" fmla="*/ 1 w 490"/>
                <a:gd name="T107" fmla="*/ 1 h 548"/>
                <a:gd name="T108" fmla="*/ 1 w 490"/>
                <a:gd name="T109" fmla="*/ 1 h 548"/>
                <a:gd name="T110" fmla="*/ 1 w 490"/>
                <a:gd name="T111" fmla="*/ 1 h 548"/>
                <a:gd name="T112" fmla="*/ 1 w 490"/>
                <a:gd name="T113" fmla="*/ 1 h 548"/>
                <a:gd name="T114" fmla="*/ 1 w 490"/>
                <a:gd name="T115" fmla="*/ 1 h 548"/>
                <a:gd name="T116" fmla="*/ 1 w 490"/>
                <a:gd name="T117" fmla="*/ 1 h 548"/>
                <a:gd name="T118" fmla="*/ 1 w 490"/>
                <a:gd name="T119" fmla="*/ 1 h 548"/>
                <a:gd name="T120" fmla="*/ 1 w 490"/>
                <a:gd name="T121" fmla="*/ 1 h 548"/>
                <a:gd name="T122" fmla="*/ 1 w 490"/>
                <a:gd name="T123" fmla="*/ 1 h 5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90"/>
                <a:gd name="T187" fmla="*/ 0 h 548"/>
                <a:gd name="T188" fmla="*/ 490 w 490"/>
                <a:gd name="T189" fmla="*/ 548 h 54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90" h="548">
                  <a:moveTo>
                    <a:pt x="488" y="279"/>
                  </a:moveTo>
                  <a:lnTo>
                    <a:pt x="488" y="283"/>
                  </a:lnTo>
                  <a:lnTo>
                    <a:pt x="488" y="289"/>
                  </a:lnTo>
                  <a:lnTo>
                    <a:pt x="489" y="292"/>
                  </a:lnTo>
                  <a:lnTo>
                    <a:pt x="489" y="295"/>
                  </a:lnTo>
                  <a:lnTo>
                    <a:pt x="489" y="300"/>
                  </a:lnTo>
                  <a:lnTo>
                    <a:pt x="489" y="304"/>
                  </a:lnTo>
                  <a:lnTo>
                    <a:pt x="489" y="309"/>
                  </a:lnTo>
                  <a:lnTo>
                    <a:pt x="489" y="311"/>
                  </a:lnTo>
                  <a:lnTo>
                    <a:pt x="489" y="313"/>
                  </a:lnTo>
                  <a:lnTo>
                    <a:pt x="489" y="315"/>
                  </a:lnTo>
                  <a:lnTo>
                    <a:pt x="489" y="318"/>
                  </a:lnTo>
                  <a:lnTo>
                    <a:pt x="489" y="322"/>
                  </a:lnTo>
                  <a:lnTo>
                    <a:pt x="488" y="326"/>
                  </a:lnTo>
                  <a:lnTo>
                    <a:pt x="488" y="328"/>
                  </a:lnTo>
                  <a:lnTo>
                    <a:pt x="489" y="334"/>
                  </a:lnTo>
                  <a:lnTo>
                    <a:pt x="489" y="335"/>
                  </a:lnTo>
                  <a:lnTo>
                    <a:pt x="488" y="339"/>
                  </a:lnTo>
                  <a:lnTo>
                    <a:pt x="488" y="342"/>
                  </a:lnTo>
                  <a:lnTo>
                    <a:pt x="485" y="345"/>
                  </a:lnTo>
                  <a:lnTo>
                    <a:pt x="482" y="347"/>
                  </a:lnTo>
                  <a:lnTo>
                    <a:pt x="479" y="351"/>
                  </a:lnTo>
                  <a:lnTo>
                    <a:pt x="477" y="354"/>
                  </a:lnTo>
                  <a:lnTo>
                    <a:pt x="477" y="355"/>
                  </a:lnTo>
                  <a:lnTo>
                    <a:pt x="477" y="358"/>
                  </a:lnTo>
                  <a:lnTo>
                    <a:pt x="477" y="363"/>
                  </a:lnTo>
                  <a:lnTo>
                    <a:pt x="477" y="367"/>
                  </a:lnTo>
                  <a:lnTo>
                    <a:pt x="477" y="368"/>
                  </a:lnTo>
                  <a:lnTo>
                    <a:pt x="479" y="372"/>
                  </a:lnTo>
                  <a:lnTo>
                    <a:pt x="477" y="374"/>
                  </a:lnTo>
                  <a:lnTo>
                    <a:pt x="475" y="374"/>
                  </a:lnTo>
                  <a:lnTo>
                    <a:pt x="472" y="377"/>
                  </a:lnTo>
                  <a:lnTo>
                    <a:pt x="469" y="377"/>
                  </a:lnTo>
                  <a:lnTo>
                    <a:pt x="469" y="378"/>
                  </a:lnTo>
                  <a:lnTo>
                    <a:pt x="467" y="378"/>
                  </a:lnTo>
                  <a:lnTo>
                    <a:pt x="465" y="380"/>
                  </a:lnTo>
                  <a:lnTo>
                    <a:pt x="465" y="384"/>
                  </a:lnTo>
                  <a:lnTo>
                    <a:pt x="463" y="384"/>
                  </a:lnTo>
                  <a:lnTo>
                    <a:pt x="461" y="386"/>
                  </a:lnTo>
                  <a:lnTo>
                    <a:pt x="458" y="386"/>
                  </a:lnTo>
                  <a:lnTo>
                    <a:pt x="454" y="386"/>
                  </a:lnTo>
                  <a:lnTo>
                    <a:pt x="454" y="387"/>
                  </a:lnTo>
                  <a:lnTo>
                    <a:pt x="452" y="387"/>
                  </a:lnTo>
                  <a:lnTo>
                    <a:pt x="450" y="387"/>
                  </a:lnTo>
                  <a:lnTo>
                    <a:pt x="448" y="387"/>
                  </a:lnTo>
                  <a:lnTo>
                    <a:pt x="448" y="386"/>
                  </a:lnTo>
                  <a:lnTo>
                    <a:pt x="447" y="386"/>
                  </a:lnTo>
                  <a:lnTo>
                    <a:pt x="447" y="384"/>
                  </a:lnTo>
                  <a:lnTo>
                    <a:pt x="447" y="380"/>
                  </a:lnTo>
                  <a:lnTo>
                    <a:pt x="443" y="380"/>
                  </a:lnTo>
                  <a:lnTo>
                    <a:pt x="443" y="378"/>
                  </a:lnTo>
                  <a:lnTo>
                    <a:pt x="442" y="378"/>
                  </a:lnTo>
                  <a:lnTo>
                    <a:pt x="439" y="374"/>
                  </a:lnTo>
                  <a:lnTo>
                    <a:pt x="439" y="372"/>
                  </a:lnTo>
                  <a:lnTo>
                    <a:pt x="439" y="368"/>
                  </a:lnTo>
                  <a:lnTo>
                    <a:pt x="436" y="367"/>
                  </a:lnTo>
                  <a:lnTo>
                    <a:pt x="436" y="365"/>
                  </a:lnTo>
                  <a:lnTo>
                    <a:pt x="434" y="363"/>
                  </a:lnTo>
                  <a:lnTo>
                    <a:pt x="431" y="360"/>
                  </a:lnTo>
                  <a:lnTo>
                    <a:pt x="423" y="351"/>
                  </a:lnTo>
                  <a:lnTo>
                    <a:pt x="419" y="354"/>
                  </a:lnTo>
                  <a:lnTo>
                    <a:pt x="419" y="355"/>
                  </a:lnTo>
                  <a:lnTo>
                    <a:pt x="416" y="355"/>
                  </a:lnTo>
                  <a:lnTo>
                    <a:pt x="416" y="358"/>
                  </a:lnTo>
                  <a:lnTo>
                    <a:pt x="413" y="358"/>
                  </a:lnTo>
                  <a:lnTo>
                    <a:pt x="412" y="358"/>
                  </a:lnTo>
                  <a:lnTo>
                    <a:pt x="413" y="365"/>
                  </a:lnTo>
                  <a:lnTo>
                    <a:pt x="419" y="367"/>
                  </a:lnTo>
                  <a:lnTo>
                    <a:pt x="424" y="374"/>
                  </a:lnTo>
                  <a:lnTo>
                    <a:pt x="424" y="377"/>
                  </a:lnTo>
                  <a:lnTo>
                    <a:pt x="426" y="377"/>
                  </a:lnTo>
                  <a:lnTo>
                    <a:pt x="429" y="378"/>
                  </a:lnTo>
                  <a:lnTo>
                    <a:pt x="429" y="380"/>
                  </a:lnTo>
                  <a:lnTo>
                    <a:pt x="431" y="384"/>
                  </a:lnTo>
                  <a:lnTo>
                    <a:pt x="431" y="386"/>
                  </a:lnTo>
                  <a:lnTo>
                    <a:pt x="431" y="387"/>
                  </a:lnTo>
                  <a:lnTo>
                    <a:pt x="431" y="389"/>
                  </a:lnTo>
                  <a:lnTo>
                    <a:pt x="431" y="392"/>
                  </a:lnTo>
                  <a:lnTo>
                    <a:pt x="431" y="395"/>
                  </a:lnTo>
                  <a:lnTo>
                    <a:pt x="431" y="397"/>
                  </a:lnTo>
                  <a:lnTo>
                    <a:pt x="431" y="399"/>
                  </a:lnTo>
                  <a:lnTo>
                    <a:pt x="429" y="403"/>
                  </a:lnTo>
                  <a:lnTo>
                    <a:pt x="429" y="407"/>
                  </a:lnTo>
                  <a:lnTo>
                    <a:pt x="426" y="410"/>
                  </a:lnTo>
                  <a:lnTo>
                    <a:pt x="424" y="414"/>
                  </a:lnTo>
                  <a:lnTo>
                    <a:pt x="426" y="416"/>
                  </a:lnTo>
                  <a:lnTo>
                    <a:pt x="426" y="419"/>
                  </a:lnTo>
                  <a:lnTo>
                    <a:pt x="424" y="426"/>
                  </a:lnTo>
                  <a:lnTo>
                    <a:pt x="424" y="427"/>
                  </a:lnTo>
                  <a:lnTo>
                    <a:pt x="424" y="431"/>
                  </a:lnTo>
                  <a:lnTo>
                    <a:pt x="419" y="435"/>
                  </a:lnTo>
                  <a:lnTo>
                    <a:pt x="413" y="437"/>
                  </a:lnTo>
                  <a:lnTo>
                    <a:pt x="413" y="439"/>
                  </a:lnTo>
                  <a:lnTo>
                    <a:pt x="412" y="439"/>
                  </a:lnTo>
                  <a:lnTo>
                    <a:pt x="410" y="443"/>
                  </a:lnTo>
                  <a:lnTo>
                    <a:pt x="407" y="444"/>
                  </a:lnTo>
                  <a:lnTo>
                    <a:pt x="404" y="446"/>
                  </a:lnTo>
                  <a:lnTo>
                    <a:pt x="402" y="448"/>
                  </a:lnTo>
                  <a:lnTo>
                    <a:pt x="399" y="451"/>
                  </a:lnTo>
                  <a:lnTo>
                    <a:pt x="397" y="452"/>
                  </a:lnTo>
                  <a:lnTo>
                    <a:pt x="397" y="456"/>
                  </a:lnTo>
                  <a:lnTo>
                    <a:pt x="394" y="456"/>
                  </a:lnTo>
                  <a:lnTo>
                    <a:pt x="394" y="458"/>
                  </a:lnTo>
                  <a:lnTo>
                    <a:pt x="392" y="458"/>
                  </a:lnTo>
                  <a:lnTo>
                    <a:pt x="390" y="462"/>
                  </a:lnTo>
                  <a:lnTo>
                    <a:pt x="388" y="464"/>
                  </a:lnTo>
                  <a:lnTo>
                    <a:pt x="388" y="466"/>
                  </a:lnTo>
                  <a:lnTo>
                    <a:pt x="386" y="466"/>
                  </a:lnTo>
                  <a:lnTo>
                    <a:pt x="386" y="470"/>
                  </a:lnTo>
                  <a:lnTo>
                    <a:pt x="383" y="470"/>
                  </a:lnTo>
                  <a:lnTo>
                    <a:pt x="380" y="470"/>
                  </a:lnTo>
                  <a:lnTo>
                    <a:pt x="380" y="472"/>
                  </a:lnTo>
                  <a:lnTo>
                    <a:pt x="377" y="472"/>
                  </a:lnTo>
                  <a:lnTo>
                    <a:pt x="377" y="474"/>
                  </a:lnTo>
                  <a:lnTo>
                    <a:pt x="377" y="475"/>
                  </a:lnTo>
                  <a:lnTo>
                    <a:pt x="375" y="475"/>
                  </a:lnTo>
                  <a:lnTo>
                    <a:pt x="375" y="478"/>
                  </a:lnTo>
                  <a:lnTo>
                    <a:pt x="373" y="481"/>
                  </a:lnTo>
                  <a:lnTo>
                    <a:pt x="373" y="483"/>
                  </a:lnTo>
                  <a:lnTo>
                    <a:pt x="371" y="487"/>
                  </a:lnTo>
                  <a:lnTo>
                    <a:pt x="369" y="487"/>
                  </a:lnTo>
                  <a:lnTo>
                    <a:pt x="367" y="487"/>
                  </a:lnTo>
                  <a:lnTo>
                    <a:pt x="364" y="490"/>
                  </a:lnTo>
                  <a:lnTo>
                    <a:pt x="361" y="492"/>
                  </a:lnTo>
                  <a:lnTo>
                    <a:pt x="359" y="492"/>
                  </a:lnTo>
                  <a:lnTo>
                    <a:pt x="356" y="492"/>
                  </a:lnTo>
                  <a:lnTo>
                    <a:pt x="351" y="492"/>
                  </a:lnTo>
                  <a:lnTo>
                    <a:pt x="350" y="492"/>
                  </a:lnTo>
                  <a:lnTo>
                    <a:pt x="347" y="490"/>
                  </a:lnTo>
                  <a:lnTo>
                    <a:pt x="345" y="490"/>
                  </a:lnTo>
                  <a:lnTo>
                    <a:pt x="342" y="490"/>
                  </a:lnTo>
                  <a:lnTo>
                    <a:pt x="339" y="490"/>
                  </a:lnTo>
                  <a:lnTo>
                    <a:pt x="337" y="490"/>
                  </a:lnTo>
                  <a:lnTo>
                    <a:pt x="334" y="490"/>
                  </a:lnTo>
                  <a:lnTo>
                    <a:pt x="332" y="490"/>
                  </a:lnTo>
                  <a:lnTo>
                    <a:pt x="331" y="490"/>
                  </a:lnTo>
                  <a:lnTo>
                    <a:pt x="327" y="487"/>
                  </a:lnTo>
                  <a:lnTo>
                    <a:pt x="325" y="490"/>
                  </a:lnTo>
                  <a:lnTo>
                    <a:pt x="321" y="487"/>
                  </a:lnTo>
                  <a:lnTo>
                    <a:pt x="320" y="487"/>
                  </a:lnTo>
                  <a:lnTo>
                    <a:pt x="320" y="485"/>
                  </a:lnTo>
                  <a:lnTo>
                    <a:pt x="318" y="485"/>
                  </a:lnTo>
                  <a:lnTo>
                    <a:pt x="315" y="485"/>
                  </a:lnTo>
                  <a:lnTo>
                    <a:pt x="315" y="487"/>
                  </a:lnTo>
                  <a:lnTo>
                    <a:pt x="313" y="492"/>
                  </a:lnTo>
                  <a:lnTo>
                    <a:pt x="313" y="495"/>
                  </a:lnTo>
                  <a:lnTo>
                    <a:pt x="310" y="496"/>
                  </a:lnTo>
                  <a:lnTo>
                    <a:pt x="310" y="498"/>
                  </a:lnTo>
                  <a:lnTo>
                    <a:pt x="310" y="502"/>
                  </a:lnTo>
                  <a:lnTo>
                    <a:pt x="308" y="503"/>
                  </a:lnTo>
                  <a:lnTo>
                    <a:pt x="306" y="505"/>
                  </a:lnTo>
                  <a:lnTo>
                    <a:pt x="302" y="505"/>
                  </a:lnTo>
                  <a:lnTo>
                    <a:pt x="302" y="509"/>
                  </a:lnTo>
                  <a:lnTo>
                    <a:pt x="300" y="511"/>
                  </a:lnTo>
                  <a:lnTo>
                    <a:pt x="300" y="515"/>
                  </a:lnTo>
                  <a:lnTo>
                    <a:pt x="297" y="515"/>
                  </a:lnTo>
                  <a:lnTo>
                    <a:pt x="296" y="515"/>
                  </a:lnTo>
                  <a:lnTo>
                    <a:pt x="296" y="516"/>
                  </a:lnTo>
                  <a:lnTo>
                    <a:pt x="294" y="516"/>
                  </a:lnTo>
                  <a:lnTo>
                    <a:pt x="288" y="516"/>
                  </a:lnTo>
                  <a:lnTo>
                    <a:pt x="286" y="516"/>
                  </a:lnTo>
                  <a:lnTo>
                    <a:pt x="284" y="519"/>
                  </a:lnTo>
                  <a:lnTo>
                    <a:pt x="282" y="519"/>
                  </a:lnTo>
                  <a:lnTo>
                    <a:pt x="279" y="521"/>
                  </a:lnTo>
                  <a:lnTo>
                    <a:pt x="279" y="523"/>
                  </a:lnTo>
                  <a:lnTo>
                    <a:pt x="277" y="526"/>
                  </a:lnTo>
                  <a:lnTo>
                    <a:pt x="277" y="528"/>
                  </a:lnTo>
                  <a:lnTo>
                    <a:pt x="277" y="530"/>
                  </a:lnTo>
                  <a:lnTo>
                    <a:pt x="274" y="532"/>
                  </a:lnTo>
                  <a:lnTo>
                    <a:pt x="272" y="534"/>
                  </a:lnTo>
                  <a:lnTo>
                    <a:pt x="272" y="536"/>
                  </a:lnTo>
                  <a:lnTo>
                    <a:pt x="270" y="540"/>
                  </a:lnTo>
                  <a:lnTo>
                    <a:pt x="267" y="536"/>
                  </a:lnTo>
                  <a:lnTo>
                    <a:pt x="265" y="536"/>
                  </a:lnTo>
                  <a:lnTo>
                    <a:pt x="265" y="534"/>
                  </a:lnTo>
                  <a:lnTo>
                    <a:pt x="265" y="532"/>
                  </a:lnTo>
                  <a:lnTo>
                    <a:pt x="262" y="530"/>
                  </a:lnTo>
                  <a:lnTo>
                    <a:pt x="262" y="528"/>
                  </a:lnTo>
                  <a:lnTo>
                    <a:pt x="259" y="528"/>
                  </a:lnTo>
                  <a:lnTo>
                    <a:pt x="256" y="526"/>
                  </a:lnTo>
                  <a:lnTo>
                    <a:pt x="256" y="523"/>
                  </a:lnTo>
                  <a:lnTo>
                    <a:pt x="256" y="521"/>
                  </a:lnTo>
                  <a:lnTo>
                    <a:pt x="256" y="519"/>
                  </a:lnTo>
                  <a:lnTo>
                    <a:pt x="252" y="519"/>
                  </a:lnTo>
                  <a:lnTo>
                    <a:pt x="252" y="516"/>
                  </a:lnTo>
                  <a:lnTo>
                    <a:pt x="252" y="515"/>
                  </a:lnTo>
                  <a:lnTo>
                    <a:pt x="256" y="516"/>
                  </a:lnTo>
                  <a:lnTo>
                    <a:pt x="259" y="515"/>
                  </a:lnTo>
                  <a:lnTo>
                    <a:pt x="259" y="511"/>
                  </a:lnTo>
                  <a:lnTo>
                    <a:pt x="259" y="509"/>
                  </a:lnTo>
                  <a:lnTo>
                    <a:pt x="262" y="509"/>
                  </a:lnTo>
                  <a:lnTo>
                    <a:pt x="265" y="507"/>
                  </a:lnTo>
                  <a:lnTo>
                    <a:pt x="265" y="505"/>
                  </a:lnTo>
                  <a:lnTo>
                    <a:pt x="267" y="505"/>
                  </a:lnTo>
                  <a:lnTo>
                    <a:pt x="267" y="503"/>
                  </a:lnTo>
                  <a:lnTo>
                    <a:pt x="270" y="502"/>
                  </a:lnTo>
                  <a:lnTo>
                    <a:pt x="272" y="496"/>
                  </a:lnTo>
                  <a:lnTo>
                    <a:pt x="274" y="492"/>
                  </a:lnTo>
                  <a:lnTo>
                    <a:pt x="277" y="490"/>
                  </a:lnTo>
                  <a:lnTo>
                    <a:pt x="277" y="487"/>
                  </a:lnTo>
                  <a:lnTo>
                    <a:pt x="274" y="485"/>
                  </a:lnTo>
                  <a:lnTo>
                    <a:pt x="272" y="483"/>
                  </a:lnTo>
                  <a:lnTo>
                    <a:pt x="272" y="481"/>
                  </a:lnTo>
                  <a:lnTo>
                    <a:pt x="270" y="478"/>
                  </a:lnTo>
                  <a:lnTo>
                    <a:pt x="270" y="475"/>
                  </a:lnTo>
                  <a:lnTo>
                    <a:pt x="270" y="474"/>
                  </a:lnTo>
                  <a:lnTo>
                    <a:pt x="267" y="472"/>
                  </a:lnTo>
                  <a:lnTo>
                    <a:pt x="267" y="470"/>
                  </a:lnTo>
                  <a:lnTo>
                    <a:pt x="265" y="470"/>
                  </a:lnTo>
                  <a:lnTo>
                    <a:pt x="262" y="470"/>
                  </a:lnTo>
                  <a:lnTo>
                    <a:pt x="262" y="466"/>
                  </a:lnTo>
                  <a:lnTo>
                    <a:pt x="256" y="464"/>
                  </a:lnTo>
                  <a:lnTo>
                    <a:pt x="252" y="464"/>
                  </a:lnTo>
                  <a:lnTo>
                    <a:pt x="250" y="462"/>
                  </a:lnTo>
                  <a:lnTo>
                    <a:pt x="250" y="460"/>
                  </a:lnTo>
                  <a:lnTo>
                    <a:pt x="248" y="460"/>
                  </a:lnTo>
                  <a:lnTo>
                    <a:pt x="245" y="460"/>
                  </a:lnTo>
                  <a:lnTo>
                    <a:pt x="243" y="462"/>
                  </a:lnTo>
                  <a:lnTo>
                    <a:pt x="240" y="464"/>
                  </a:lnTo>
                  <a:lnTo>
                    <a:pt x="240" y="466"/>
                  </a:lnTo>
                  <a:lnTo>
                    <a:pt x="238" y="466"/>
                  </a:lnTo>
                  <a:lnTo>
                    <a:pt x="238" y="470"/>
                  </a:lnTo>
                  <a:lnTo>
                    <a:pt x="235" y="474"/>
                  </a:lnTo>
                  <a:lnTo>
                    <a:pt x="235" y="475"/>
                  </a:lnTo>
                  <a:lnTo>
                    <a:pt x="232" y="478"/>
                  </a:lnTo>
                  <a:lnTo>
                    <a:pt x="231" y="481"/>
                  </a:lnTo>
                  <a:lnTo>
                    <a:pt x="229" y="481"/>
                  </a:lnTo>
                  <a:lnTo>
                    <a:pt x="229" y="483"/>
                  </a:lnTo>
                  <a:lnTo>
                    <a:pt x="226" y="483"/>
                  </a:lnTo>
                  <a:lnTo>
                    <a:pt x="226" y="487"/>
                  </a:lnTo>
                  <a:lnTo>
                    <a:pt x="223" y="487"/>
                  </a:lnTo>
                  <a:lnTo>
                    <a:pt x="223" y="490"/>
                  </a:lnTo>
                  <a:lnTo>
                    <a:pt x="221" y="490"/>
                  </a:lnTo>
                  <a:lnTo>
                    <a:pt x="221" y="492"/>
                  </a:lnTo>
                  <a:lnTo>
                    <a:pt x="221" y="495"/>
                  </a:lnTo>
                  <a:lnTo>
                    <a:pt x="221" y="496"/>
                  </a:lnTo>
                  <a:lnTo>
                    <a:pt x="221" y="498"/>
                  </a:lnTo>
                  <a:lnTo>
                    <a:pt x="221" y="502"/>
                  </a:lnTo>
                  <a:lnTo>
                    <a:pt x="218" y="502"/>
                  </a:lnTo>
                  <a:lnTo>
                    <a:pt x="218" y="503"/>
                  </a:lnTo>
                  <a:lnTo>
                    <a:pt x="218" y="505"/>
                  </a:lnTo>
                  <a:lnTo>
                    <a:pt x="221" y="507"/>
                  </a:lnTo>
                  <a:lnTo>
                    <a:pt x="221" y="509"/>
                  </a:lnTo>
                  <a:lnTo>
                    <a:pt x="221" y="511"/>
                  </a:lnTo>
                  <a:lnTo>
                    <a:pt x="221" y="516"/>
                  </a:lnTo>
                  <a:lnTo>
                    <a:pt x="221" y="519"/>
                  </a:lnTo>
                  <a:lnTo>
                    <a:pt x="218" y="521"/>
                  </a:lnTo>
                  <a:lnTo>
                    <a:pt x="218" y="523"/>
                  </a:lnTo>
                  <a:lnTo>
                    <a:pt x="218" y="526"/>
                  </a:lnTo>
                  <a:lnTo>
                    <a:pt x="218" y="528"/>
                  </a:lnTo>
                  <a:lnTo>
                    <a:pt x="218" y="530"/>
                  </a:lnTo>
                  <a:lnTo>
                    <a:pt x="218" y="534"/>
                  </a:lnTo>
                  <a:lnTo>
                    <a:pt x="218" y="536"/>
                  </a:lnTo>
                  <a:lnTo>
                    <a:pt x="218" y="540"/>
                  </a:lnTo>
                  <a:lnTo>
                    <a:pt x="216" y="540"/>
                  </a:lnTo>
                  <a:lnTo>
                    <a:pt x="216" y="541"/>
                  </a:lnTo>
                  <a:lnTo>
                    <a:pt x="213" y="547"/>
                  </a:lnTo>
                  <a:lnTo>
                    <a:pt x="209" y="547"/>
                  </a:lnTo>
                  <a:lnTo>
                    <a:pt x="205" y="547"/>
                  </a:lnTo>
                  <a:lnTo>
                    <a:pt x="204" y="544"/>
                  </a:lnTo>
                  <a:lnTo>
                    <a:pt x="204" y="541"/>
                  </a:lnTo>
                  <a:lnTo>
                    <a:pt x="204" y="540"/>
                  </a:lnTo>
                  <a:lnTo>
                    <a:pt x="202" y="536"/>
                  </a:lnTo>
                  <a:lnTo>
                    <a:pt x="199" y="536"/>
                  </a:lnTo>
                  <a:lnTo>
                    <a:pt x="199" y="534"/>
                  </a:lnTo>
                  <a:lnTo>
                    <a:pt x="194" y="534"/>
                  </a:lnTo>
                  <a:lnTo>
                    <a:pt x="193" y="534"/>
                  </a:lnTo>
                  <a:lnTo>
                    <a:pt x="191" y="534"/>
                  </a:lnTo>
                  <a:lnTo>
                    <a:pt x="188" y="534"/>
                  </a:lnTo>
                  <a:lnTo>
                    <a:pt x="185" y="534"/>
                  </a:lnTo>
                  <a:lnTo>
                    <a:pt x="180" y="536"/>
                  </a:lnTo>
                  <a:lnTo>
                    <a:pt x="178" y="536"/>
                  </a:lnTo>
                  <a:lnTo>
                    <a:pt x="175" y="540"/>
                  </a:lnTo>
                  <a:lnTo>
                    <a:pt x="173" y="541"/>
                  </a:lnTo>
                  <a:lnTo>
                    <a:pt x="170" y="540"/>
                  </a:lnTo>
                  <a:lnTo>
                    <a:pt x="167" y="540"/>
                  </a:lnTo>
                  <a:lnTo>
                    <a:pt x="163" y="541"/>
                  </a:lnTo>
                  <a:lnTo>
                    <a:pt x="161" y="541"/>
                  </a:lnTo>
                  <a:lnTo>
                    <a:pt x="158" y="544"/>
                  </a:lnTo>
                  <a:lnTo>
                    <a:pt x="158" y="547"/>
                  </a:lnTo>
                  <a:lnTo>
                    <a:pt x="156" y="547"/>
                  </a:lnTo>
                  <a:lnTo>
                    <a:pt x="154" y="547"/>
                  </a:lnTo>
                  <a:lnTo>
                    <a:pt x="154" y="544"/>
                  </a:lnTo>
                  <a:lnTo>
                    <a:pt x="143" y="544"/>
                  </a:lnTo>
                  <a:lnTo>
                    <a:pt x="136" y="544"/>
                  </a:lnTo>
                  <a:lnTo>
                    <a:pt x="134" y="544"/>
                  </a:lnTo>
                  <a:lnTo>
                    <a:pt x="131" y="544"/>
                  </a:lnTo>
                  <a:lnTo>
                    <a:pt x="129" y="544"/>
                  </a:lnTo>
                  <a:lnTo>
                    <a:pt x="129" y="541"/>
                  </a:lnTo>
                  <a:lnTo>
                    <a:pt x="129" y="536"/>
                  </a:lnTo>
                  <a:lnTo>
                    <a:pt x="127" y="534"/>
                  </a:lnTo>
                  <a:lnTo>
                    <a:pt x="123" y="534"/>
                  </a:lnTo>
                  <a:lnTo>
                    <a:pt x="123" y="532"/>
                  </a:lnTo>
                  <a:lnTo>
                    <a:pt x="123" y="530"/>
                  </a:lnTo>
                  <a:lnTo>
                    <a:pt x="121" y="528"/>
                  </a:lnTo>
                  <a:lnTo>
                    <a:pt x="117" y="528"/>
                  </a:lnTo>
                  <a:lnTo>
                    <a:pt x="113" y="528"/>
                  </a:lnTo>
                  <a:lnTo>
                    <a:pt x="107" y="526"/>
                  </a:lnTo>
                  <a:lnTo>
                    <a:pt x="104" y="526"/>
                  </a:lnTo>
                  <a:lnTo>
                    <a:pt x="104" y="523"/>
                  </a:lnTo>
                  <a:lnTo>
                    <a:pt x="104" y="521"/>
                  </a:lnTo>
                  <a:lnTo>
                    <a:pt x="104" y="519"/>
                  </a:lnTo>
                  <a:lnTo>
                    <a:pt x="102" y="516"/>
                  </a:lnTo>
                  <a:lnTo>
                    <a:pt x="101" y="515"/>
                  </a:lnTo>
                  <a:lnTo>
                    <a:pt x="98" y="515"/>
                  </a:lnTo>
                  <a:lnTo>
                    <a:pt x="96" y="511"/>
                  </a:lnTo>
                  <a:lnTo>
                    <a:pt x="90" y="511"/>
                  </a:lnTo>
                  <a:lnTo>
                    <a:pt x="88" y="511"/>
                  </a:lnTo>
                  <a:lnTo>
                    <a:pt x="88" y="509"/>
                  </a:lnTo>
                  <a:lnTo>
                    <a:pt x="86" y="507"/>
                  </a:lnTo>
                  <a:lnTo>
                    <a:pt x="83" y="507"/>
                  </a:lnTo>
                  <a:lnTo>
                    <a:pt x="81" y="509"/>
                  </a:lnTo>
                  <a:lnTo>
                    <a:pt x="78" y="511"/>
                  </a:lnTo>
                  <a:lnTo>
                    <a:pt x="78" y="515"/>
                  </a:lnTo>
                  <a:lnTo>
                    <a:pt x="77" y="516"/>
                  </a:lnTo>
                  <a:lnTo>
                    <a:pt x="75" y="516"/>
                  </a:lnTo>
                  <a:lnTo>
                    <a:pt x="71" y="516"/>
                  </a:lnTo>
                  <a:lnTo>
                    <a:pt x="69" y="516"/>
                  </a:lnTo>
                  <a:lnTo>
                    <a:pt x="69" y="515"/>
                  </a:lnTo>
                  <a:lnTo>
                    <a:pt x="69" y="511"/>
                  </a:lnTo>
                  <a:lnTo>
                    <a:pt x="69" y="509"/>
                  </a:lnTo>
                  <a:lnTo>
                    <a:pt x="69" y="507"/>
                  </a:lnTo>
                  <a:lnTo>
                    <a:pt x="69" y="505"/>
                  </a:lnTo>
                  <a:lnTo>
                    <a:pt x="69" y="503"/>
                  </a:lnTo>
                  <a:lnTo>
                    <a:pt x="69" y="498"/>
                  </a:lnTo>
                  <a:lnTo>
                    <a:pt x="66" y="496"/>
                  </a:lnTo>
                  <a:lnTo>
                    <a:pt x="62" y="496"/>
                  </a:lnTo>
                  <a:lnTo>
                    <a:pt x="62" y="495"/>
                  </a:lnTo>
                  <a:lnTo>
                    <a:pt x="62" y="492"/>
                  </a:lnTo>
                  <a:lnTo>
                    <a:pt x="62" y="490"/>
                  </a:lnTo>
                  <a:lnTo>
                    <a:pt x="62" y="487"/>
                  </a:lnTo>
                  <a:lnTo>
                    <a:pt x="62" y="485"/>
                  </a:lnTo>
                  <a:lnTo>
                    <a:pt x="62" y="483"/>
                  </a:lnTo>
                  <a:lnTo>
                    <a:pt x="62" y="481"/>
                  </a:lnTo>
                  <a:lnTo>
                    <a:pt x="62" y="478"/>
                  </a:lnTo>
                  <a:lnTo>
                    <a:pt x="62" y="475"/>
                  </a:lnTo>
                  <a:lnTo>
                    <a:pt x="62" y="472"/>
                  </a:lnTo>
                  <a:lnTo>
                    <a:pt x="62" y="470"/>
                  </a:lnTo>
                  <a:lnTo>
                    <a:pt x="56" y="466"/>
                  </a:lnTo>
                  <a:lnTo>
                    <a:pt x="54" y="466"/>
                  </a:lnTo>
                  <a:lnTo>
                    <a:pt x="50" y="470"/>
                  </a:lnTo>
                  <a:lnTo>
                    <a:pt x="50" y="472"/>
                  </a:lnTo>
                  <a:lnTo>
                    <a:pt x="47" y="474"/>
                  </a:lnTo>
                  <a:lnTo>
                    <a:pt x="42" y="474"/>
                  </a:lnTo>
                  <a:lnTo>
                    <a:pt x="38" y="475"/>
                  </a:lnTo>
                  <a:lnTo>
                    <a:pt x="36" y="475"/>
                  </a:lnTo>
                  <a:lnTo>
                    <a:pt x="34" y="474"/>
                  </a:lnTo>
                  <a:lnTo>
                    <a:pt x="31" y="474"/>
                  </a:lnTo>
                  <a:lnTo>
                    <a:pt x="31" y="472"/>
                  </a:lnTo>
                  <a:lnTo>
                    <a:pt x="28" y="470"/>
                  </a:lnTo>
                  <a:lnTo>
                    <a:pt x="25" y="470"/>
                  </a:lnTo>
                  <a:lnTo>
                    <a:pt x="21" y="470"/>
                  </a:lnTo>
                  <a:lnTo>
                    <a:pt x="21" y="466"/>
                  </a:lnTo>
                  <a:lnTo>
                    <a:pt x="16" y="464"/>
                  </a:lnTo>
                  <a:lnTo>
                    <a:pt x="16" y="462"/>
                  </a:lnTo>
                  <a:lnTo>
                    <a:pt x="16" y="460"/>
                  </a:lnTo>
                  <a:lnTo>
                    <a:pt x="16" y="458"/>
                  </a:lnTo>
                  <a:lnTo>
                    <a:pt x="16" y="456"/>
                  </a:lnTo>
                  <a:lnTo>
                    <a:pt x="13" y="452"/>
                  </a:lnTo>
                  <a:lnTo>
                    <a:pt x="13" y="451"/>
                  </a:lnTo>
                  <a:lnTo>
                    <a:pt x="11" y="448"/>
                  </a:lnTo>
                  <a:lnTo>
                    <a:pt x="11" y="444"/>
                  </a:lnTo>
                  <a:lnTo>
                    <a:pt x="8" y="439"/>
                  </a:lnTo>
                  <a:lnTo>
                    <a:pt x="11" y="439"/>
                  </a:lnTo>
                  <a:lnTo>
                    <a:pt x="8" y="437"/>
                  </a:lnTo>
                  <a:lnTo>
                    <a:pt x="8" y="435"/>
                  </a:lnTo>
                  <a:lnTo>
                    <a:pt x="4" y="433"/>
                  </a:lnTo>
                  <a:lnTo>
                    <a:pt x="1" y="431"/>
                  </a:lnTo>
                  <a:lnTo>
                    <a:pt x="0" y="427"/>
                  </a:lnTo>
                  <a:lnTo>
                    <a:pt x="0" y="426"/>
                  </a:lnTo>
                  <a:lnTo>
                    <a:pt x="0" y="423"/>
                  </a:lnTo>
                  <a:lnTo>
                    <a:pt x="1" y="423"/>
                  </a:lnTo>
                  <a:lnTo>
                    <a:pt x="4" y="421"/>
                  </a:lnTo>
                  <a:lnTo>
                    <a:pt x="4" y="419"/>
                  </a:lnTo>
                  <a:lnTo>
                    <a:pt x="6" y="419"/>
                  </a:lnTo>
                  <a:lnTo>
                    <a:pt x="6" y="416"/>
                  </a:lnTo>
                  <a:lnTo>
                    <a:pt x="11" y="412"/>
                  </a:lnTo>
                  <a:lnTo>
                    <a:pt x="13" y="410"/>
                  </a:lnTo>
                  <a:lnTo>
                    <a:pt x="16" y="407"/>
                  </a:lnTo>
                  <a:lnTo>
                    <a:pt x="21" y="401"/>
                  </a:lnTo>
                  <a:lnTo>
                    <a:pt x="23" y="397"/>
                  </a:lnTo>
                  <a:lnTo>
                    <a:pt x="25" y="397"/>
                  </a:lnTo>
                  <a:lnTo>
                    <a:pt x="31" y="397"/>
                  </a:lnTo>
                  <a:lnTo>
                    <a:pt x="36" y="395"/>
                  </a:lnTo>
                  <a:lnTo>
                    <a:pt x="38" y="392"/>
                  </a:lnTo>
                  <a:lnTo>
                    <a:pt x="36" y="392"/>
                  </a:lnTo>
                  <a:lnTo>
                    <a:pt x="34" y="387"/>
                  </a:lnTo>
                  <a:lnTo>
                    <a:pt x="31" y="386"/>
                  </a:lnTo>
                  <a:lnTo>
                    <a:pt x="31" y="384"/>
                  </a:lnTo>
                  <a:lnTo>
                    <a:pt x="31" y="378"/>
                  </a:lnTo>
                  <a:lnTo>
                    <a:pt x="28" y="374"/>
                  </a:lnTo>
                  <a:lnTo>
                    <a:pt x="28" y="372"/>
                  </a:lnTo>
                  <a:lnTo>
                    <a:pt x="28" y="367"/>
                  </a:lnTo>
                  <a:lnTo>
                    <a:pt x="28" y="365"/>
                  </a:lnTo>
                  <a:lnTo>
                    <a:pt x="25" y="360"/>
                  </a:lnTo>
                  <a:lnTo>
                    <a:pt x="25" y="358"/>
                  </a:lnTo>
                  <a:lnTo>
                    <a:pt x="28" y="355"/>
                  </a:lnTo>
                  <a:lnTo>
                    <a:pt x="31" y="354"/>
                  </a:lnTo>
                  <a:lnTo>
                    <a:pt x="31" y="349"/>
                  </a:lnTo>
                  <a:lnTo>
                    <a:pt x="34" y="347"/>
                  </a:lnTo>
                  <a:lnTo>
                    <a:pt x="38" y="345"/>
                  </a:lnTo>
                  <a:lnTo>
                    <a:pt x="40" y="342"/>
                  </a:lnTo>
                  <a:lnTo>
                    <a:pt x="44" y="342"/>
                  </a:lnTo>
                  <a:lnTo>
                    <a:pt x="50" y="342"/>
                  </a:lnTo>
                  <a:lnTo>
                    <a:pt x="50" y="339"/>
                  </a:lnTo>
                  <a:lnTo>
                    <a:pt x="56" y="338"/>
                  </a:lnTo>
                  <a:lnTo>
                    <a:pt x="59" y="335"/>
                  </a:lnTo>
                  <a:lnTo>
                    <a:pt x="62" y="334"/>
                  </a:lnTo>
                  <a:lnTo>
                    <a:pt x="64" y="328"/>
                  </a:lnTo>
                  <a:lnTo>
                    <a:pt x="69" y="324"/>
                  </a:lnTo>
                  <a:lnTo>
                    <a:pt x="75" y="322"/>
                  </a:lnTo>
                  <a:lnTo>
                    <a:pt x="77" y="322"/>
                  </a:lnTo>
                  <a:lnTo>
                    <a:pt x="83" y="318"/>
                  </a:lnTo>
                  <a:lnTo>
                    <a:pt x="86" y="318"/>
                  </a:lnTo>
                  <a:lnTo>
                    <a:pt x="90" y="315"/>
                  </a:lnTo>
                  <a:lnTo>
                    <a:pt x="96" y="311"/>
                  </a:lnTo>
                  <a:lnTo>
                    <a:pt x="96" y="309"/>
                  </a:lnTo>
                  <a:lnTo>
                    <a:pt x="98" y="306"/>
                  </a:lnTo>
                  <a:lnTo>
                    <a:pt x="98" y="302"/>
                  </a:lnTo>
                  <a:lnTo>
                    <a:pt x="101" y="300"/>
                  </a:lnTo>
                  <a:lnTo>
                    <a:pt x="104" y="295"/>
                  </a:lnTo>
                  <a:lnTo>
                    <a:pt x="113" y="289"/>
                  </a:lnTo>
                  <a:lnTo>
                    <a:pt x="113" y="286"/>
                  </a:lnTo>
                  <a:lnTo>
                    <a:pt x="120" y="283"/>
                  </a:lnTo>
                  <a:lnTo>
                    <a:pt x="127" y="277"/>
                  </a:lnTo>
                  <a:lnTo>
                    <a:pt x="129" y="275"/>
                  </a:lnTo>
                  <a:lnTo>
                    <a:pt x="139" y="271"/>
                  </a:lnTo>
                  <a:lnTo>
                    <a:pt x="143" y="269"/>
                  </a:lnTo>
                  <a:lnTo>
                    <a:pt x="148" y="262"/>
                  </a:lnTo>
                  <a:lnTo>
                    <a:pt x="156" y="258"/>
                  </a:lnTo>
                  <a:lnTo>
                    <a:pt x="156" y="256"/>
                  </a:lnTo>
                  <a:lnTo>
                    <a:pt x="156" y="253"/>
                  </a:lnTo>
                  <a:lnTo>
                    <a:pt x="156" y="251"/>
                  </a:lnTo>
                  <a:lnTo>
                    <a:pt x="154" y="246"/>
                  </a:lnTo>
                  <a:lnTo>
                    <a:pt x="151" y="245"/>
                  </a:lnTo>
                  <a:lnTo>
                    <a:pt x="148" y="239"/>
                  </a:lnTo>
                  <a:lnTo>
                    <a:pt x="146" y="235"/>
                  </a:lnTo>
                  <a:lnTo>
                    <a:pt x="146" y="229"/>
                  </a:lnTo>
                  <a:lnTo>
                    <a:pt x="146" y="227"/>
                  </a:lnTo>
                  <a:lnTo>
                    <a:pt x="143" y="218"/>
                  </a:lnTo>
                  <a:lnTo>
                    <a:pt x="143" y="216"/>
                  </a:lnTo>
                  <a:lnTo>
                    <a:pt x="143" y="213"/>
                  </a:lnTo>
                  <a:lnTo>
                    <a:pt x="143" y="206"/>
                  </a:lnTo>
                  <a:lnTo>
                    <a:pt x="142" y="199"/>
                  </a:lnTo>
                  <a:lnTo>
                    <a:pt x="143" y="194"/>
                  </a:lnTo>
                  <a:lnTo>
                    <a:pt x="142" y="190"/>
                  </a:lnTo>
                  <a:lnTo>
                    <a:pt x="143" y="187"/>
                  </a:lnTo>
                  <a:lnTo>
                    <a:pt x="143" y="186"/>
                  </a:lnTo>
                  <a:lnTo>
                    <a:pt x="146" y="183"/>
                  </a:lnTo>
                  <a:lnTo>
                    <a:pt x="146" y="180"/>
                  </a:lnTo>
                  <a:lnTo>
                    <a:pt x="146" y="174"/>
                  </a:lnTo>
                  <a:lnTo>
                    <a:pt x="148" y="170"/>
                  </a:lnTo>
                  <a:lnTo>
                    <a:pt x="148" y="167"/>
                  </a:lnTo>
                  <a:lnTo>
                    <a:pt x="148" y="161"/>
                  </a:lnTo>
                  <a:lnTo>
                    <a:pt x="148" y="157"/>
                  </a:lnTo>
                  <a:lnTo>
                    <a:pt x="148" y="153"/>
                  </a:lnTo>
                  <a:lnTo>
                    <a:pt x="146" y="149"/>
                  </a:lnTo>
                  <a:lnTo>
                    <a:pt x="148" y="147"/>
                  </a:lnTo>
                  <a:lnTo>
                    <a:pt x="151" y="144"/>
                  </a:lnTo>
                  <a:lnTo>
                    <a:pt x="154" y="140"/>
                  </a:lnTo>
                  <a:lnTo>
                    <a:pt x="158" y="135"/>
                  </a:lnTo>
                  <a:lnTo>
                    <a:pt x="161" y="131"/>
                  </a:lnTo>
                  <a:lnTo>
                    <a:pt x="164" y="128"/>
                  </a:lnTo>
                  <a:lnTo>
                    <a:pt x="166" y="123"/>
                  </a:lnTo>
                  <a:lnTo>
                    <a:pt x="166" y="120"/>
                  </a:lnTo>
                  <a:lnTo>
                    <a:pt x="169" y="116"/>
                  </a:lnTo>
                  <a:lnTo>
                    <a:pt x="170" y="111"/>
                  </a:lnTo>
                  <a:lnTo>
                    <a:pt x="170" y="107"/>
                  </a:lnTo>
                  <a:lnTo>
                    <a:pt x="170" y="102"/>
                  </a:lnTo>
                  <a:lnTo>
                    <a:pt x="170" y="98"/>
                  </a:lnTo>
                  <a:lnTo>
                    <a:pt x="170" y="94"/>
                  </a:lnTo>
                  <a:lnTo>
                    <a:pt x="172" y="89"/>
                  </a:lnTo>
                  <a:lnTo>
                    <a:pt x="175" y="85"/>
                  </a:lnTo>
                  <a:lnTo>
                    <a:pt x="175" y="83"/>
                  </a:lnTo>
                  <a:lnTo>
                    <a:pt x="174" y="81"/>
                  </a:lnTo>
                  <a:lnTo>
                    <a:pt x="174" y="77"/>
                  </a:lnTo>
                  <a:lnTo>
                    <a:pt x="172" y="74"/>
                  </a:lnTo>
                  <a:lnTo>
                    <a:pt x="170" y="72"/>
                  </a:lnTo>
                  <a:lnTo>
                    <a:pt x="169" y="69"/>
                  </a:lnTo>
                  <a:lnTo>
                    <a:pt x="167" y="65"/>
                  </a:lnTo>
                  <a:lnTo>
                    <a:pt x="167" y="63"/>
                  </a:lnTo>
                  <a:lnTo>
                    <a:pt x="167" y="59"/>
                  </a:lnTo>
                  <a:lnTo>
                    <a:pt x="167" y="56"/>
                  </a:lnTo>
                  <a:lnTo>
                    <a:pt x="167" y="51"/>
                  </a:lnTo>
                  <a:lnTo>
                    <a:pt x="166" y="47"/>
                  </a:lnTo>
                  <a:lnTo>
                    <a:pt x="163" y="46"/>
                  </a:lnTo>
                  <a:lnTo>
                    <a:pt x="161" y="41"/>
                  </a:lnTo>
                  <a:lnTo>
                    <a:pt x="159" y="36"/>
                  </a:lnTo>
                  <a:lnTo>
                    <a:pt x="159" y="33"/>
                  </a:lnTo>
                  <a:lnTo>
                    <a:pt x="158" y="27"/>
                  </a:lnTo>
                  <a:lnTo>
                    <a:pt x="158" y="23"/>
                  </a:lnTo>
                  <a:lnTo>
                    <a:pt x="158" y="17"/>
                  </a:lnTo>
                  <a:lnTo>
                    <a:pt x="158" y="13"/>
                  </a:lnTo>
                  <a:lnTo>
                    <a:pt x="161" y="13"/>
                  </a:lnTo>
                  <a:lnTo>
                    <a:pt x="161" y="11"/>
                  </a:lnTo>
                  <a:lnTo>
                    <a:pt x="165" y="9"/>
                  </a:lnTo>
                  <a:lnTo>
                    <a:pt x="167" y="6"/>
                  </a:lnTo>
                  <a:lnTo>
                    <a:pt x="171" y="3"/>
                  </a:lnTo>
                  <a:lnTo>
                    <a:pt x="175" y="2"/>
                  </a:lnTo>
                  <a:lnTo>
                    <a:pt x="175" y="0"/>
                  </a:lnTo>
                  <a:lnTo>
                    <a:pt x="178" y="0"/>
                  </a:lnTo>
                  <a:lnTo>
                    <a:pt x="180" y="0"/>
                  </a:lnTo>
                  <a:lnTo>
                    <a:pt x="180" y="2"/>
                  </a:lnTo>
                  <a:lnTo>
                    <a:pt x="182" y="0"/>
                  </a:lnTo>
                  <a:lnTo>
                    <a:pt x="182" y="2"/>
                  </a:lnTo>
                  <a:lnTo>
                    <a:pt x="180" y="9"/>
                  </a:lnTo>
                  <a:lnTo>
                    <a:pt x="180" y="11"/>
                  </a:lnTo>
                  <a:lnTo>
                    <a:pt x="182" y="13"/>
                  </a:lnTo>
                  <a:lnTo>
                    <a:pt x="185" y="17"/>
                  </a:lnTo>
                  <a:lnTo>
                    <a:pt x="188" y="21"/>
                  </a:lnTo>
                  <a:lnTo>
                    <a:pt x="188" y="25"/>
                  </a:lnTo>
                  <a:lnTo>
                    <a:pt x="191" y="25"/>
                  </a:lnTo>
                  <a:lnTo>
                    <a:pt x="191" y="27"/>
                  </a:lnTo>
                  <a:lnTo>
                    <a:pt x="193" y="33"/>
                  </a:lnTo>
                  <a:lnTo>
                    <a:pt x="191" y="36"/>
                  </a:lnTo>
                  <a:lnTo>
                    <a:pt x="193" y="39"/>
                  </a:lnTo>
                  <a:lnTo>
                    <a:pt x="194" y="39"/>
                  </a:lnTo>
                  <a:lnTo>
                    <a:pt x="197" y="39"/>
                  </a:lnTo>
                  <a:lnTo>
                    <a:pt x="199" y="42"/>
                  </a:lnTo>
                  <a:lnTo>
                    <a:pt x="202" y="46"/>
                  </a:lnTo>
                  <a:lnTo>
                    <a:pt x="204" y="47"/>
                  </a:lnTo>
                  <a:lnTo>
                    <a:pt x="202" y="49"/>
                  </a:lnTo>
                  <a:lnTo>
                    <a:pt x="199" y="53"/>
                  </a:lnTo>
                  <a:lnTo>
                    <a:pt x="197" y="56"/>
                  </a:lnTo>
                  <a:lnTo>
                    <a:pt x="197" y="59"/>
                  </a:lnTo>
                  <a:lnTo>
                    <a:pt x="194" y="63"/>
                  </a:lnTo>
                  <a:lnTo>
                    <a:pt x="191" y="66"/>
                  </a:lnTo>
                  <a:lnTo>
                    <a:pt x="191" y="70"/>
                  </a:lnTo>
                  <a:lnTo>
                    <a:pt x="188" y="74"/>
                  </a:lnTo>
                  <a:lnTo>
                    <a:pt x="191" y="76"/>
                  </a:lnTo>
                  <a:lnTo>
                    <a:pt x="191" y="78"/>
                  </a:lnTo>
                  <a:lnTo>
                    <a:pt x="188" y="82"/>
                  </a:lnTo>
                  <a:lnTo>
                    <a:pt x="185" y="84"/>
                  </a:lnTo>
                  <a:lnTo>
                    <a:pt x="185" y="87"/>
                  </a:lnTo>
                  <a:lnTo>
                    <a:pt x="185" y="90"/>
                  </a:lnTo>
                  <a:lnTo>
                    <a:pt x="216" y="93"/>
                  </a:lnTo>
                  <a:lnTo>
                    <a:pt x="218" y="93"/>
                  </a:lnTo>
                  <a:lnTo>
                    <a:pt x="223" y="97"/>
                  </a:lnTo>
                  <a:lnTo>
                    <a:pt x="226" y="99"/>
                  </a:lnTo>
                  <a:lnTo>
                    <a:pt x="229" y="101"/>
                  </a:lnTo>
                  <a:lnTo>
                    <a:pt x="231" y="106"/>
                  </a:lnTo>
                  <a:lnTo>
                    <a:pt x="232" y="109"/>
                  </a:lnTo>
                  <a:lnTo>
                    <a:pt x="235" y="109"/>
                  </a:lnTo>
                  <a:lnTo>
                    <a:pt x="238" y="111"/>
                  </a:lnTo>
                  <a:lnTo>
                    <a:pt x="240" y="116"/>
                  </a:lnTo>
                  <a:lnTo>
                    <a:pt x="240" y="118"/>
                  </a:lnTo>
                  <a:lnTo>
                    <a:pt x="243" y="120"/>
                  </a:lnTo>
                  <a:lnTo>
                    <a:pt x="243" y="122"/>
                  </a:lnTo>
                  <a:lnTo>
                    <a:pt x="245" y="122"/>
                  </a:lnTo>
                  <a:lnTo>
                    <a:pt x="250" y="124"/>
                  </a:lnTo>
                  <a:lnTo>
                    <a:pt x="256" y="128"/>
                  </a:lnTo>
                  <a:lnTo>
                    <a:pt x="265" y="130"/>
                  </a:lnTo>
                  <a:lnTo>
                    <a:pt x="267" y="128"/>
                  </a:lnTo>
                  <a:lnTo>
                    <a:pt x="270" y="128"/>
                  </a:lnTo>
                  <a:lnTo>
                    <a:pt x="272" y="128"/>
                  </a:lnTo>
                  <a:lnTo>
                    <a:pt x="272" y="130"/>
                  </a:lnTo>
                  <a:lnTo>
                    <a:pt x="277" y="130"/>
                  </a:lnTo>
                  <a:lnTo>
                    <a:pt x="279" y="131"/>
                  </a:lnTo>
                  <a:lnTo>
                    <a:pt x="284" y="131"/>
                  </a:lnTo>
                  <a:lnTo>
                    <a:pt x="286" y="134"/>
                  </a:lnTo>
                  <a:lnTo>
                    <a:pt x="291" y="137"/>
                  </a:lnTo>
                  <a:lnTo>
                    <a:pt x="297" y="137"/>
                  </a:lnTo>
                  <a:lnTo>
                    <a:pt x="302" y="131"/>
                  </a:lnTo>
                  <a:lnTo>
                    <a:pt x="306" y="130"/>
                  </a:lnTo>
                  <a:lnTo>
                    <a:pt x="306" y="128"/>
                  </a:lnTo>
                  <a:lnTo>
                    <a:pt x="306" y="122"/>
                  </a:lnTo>
                  <a:lnTo>
                    <a:pt x="310" y="118"/>
                  </a:lnTo>
                  <a:lnTo>
                    <a:pt x="315" y="118"/>
                  </a:lnTo>
                  <a:lnTo>
                    <a:pt x="320" y="116"/>
                  </a:lnTo>
                  <a:lnTo>
                    <a:pt x="321" y="116"/>
                  </a:lnTo>
                  <a:lnTo>
                    <a:pt x="325" y="116"/>
                  </a:lnTo>
                  <a:lnTo>
                    <a:pt x="327" y="118"/>
                  </a:lnTo>
                  <a:lnTo>
                    <a:pt x="331" y="118"/>
                  </a:lnTo>
                  <a:lnTo>
                    <a:pt x="332" y="118"/>
                  </a:lnTo>
                  <a:lnTo>
                    <a:pt x="334" y="118"/>
                  </a:lnTo>
                  <a:lnTo>
                    <a:pt x="337" y="118"/>
                  </a:lnTo>
                  <a:lnTo>
                    <a:pt x="342" y="118"/>
                  </a:lnTo>
                  <a:lnTo>
                    <a:pt x="345" y="118"/>
                  </a:lnTo>
                  <a:lnTo>
                    <a:pt x="350" y="118"/>
                  </a:lnTo>
                  <a:lnTo>
                    <a:pt x="351" y="118"/>
                  </a:lnTo>
                  <a:lnTo>
                    <a:pt x="354" y="118"/>
                  </a:lnTo>
                  <a:lnTo>
                    <a:pt x="356" y="116"/>
                  </a:lnTo>
                  <a:lnTo>
                    <a:pt x="359" y="113"/>
                  </a:lnTo>
                  <a:lnTo>
                    <a:pt x="361" y="116"/>
                  </a:lnTo>
                  <a:lnTo>
                    <a:pt x="367" y="118"/>
                  </a:lnTo>
                  <a:lnTo>
                    <a:pt x="367" y="120"/>
                  </a:lnTo>
                  <a:lnTo>
                    <a:pt x="367" y="122"/>
                  </a:lnTo>
                  <a:lnTo>
                    <a:pt x="367" y="124"/>
                  </a:lnTo>
                  <a:lnTo>
                    <a:pt x="369" y="128"/>
                  </a:lnTo>
                  <a:lnTo>
                    <a:pt x="369" y="130"/>
                  </a:lnTo>
                  <a:lnTo>
                    <a:pt x="371" y="134"/>
                  </a:lnTo>
                  <a:lnTo>
                    <a:pt x="373" y="137"/>
                  </a:lnTo>
                  <a:lnTo>
                    <a:pt x="373" y="141"/>
                  </a:lnTo>
                  <a:lnTo>
                    <a:pt x="375" y="142"/>
                  </a:lnTo>
                  <a:lnTo>
                    <a:pt x="380" y="144"/>
                  </a:lnTo>
                  <a:lnTo>
                    <a:pt x="383" y="147"/>
                  </a:lnTo>
                  <a:lnTo>
                    <a:pt x="386" y="150"/>
                  </a:lnTo>
                  <a:lnTo>
                    <a:pt x="388" y="150"/>
                  </a:lnTo>
                  <a:lnTo>
                    <a:pt x="388" y="154"/>
                  </a:lnTo>
                  <a:lnTo>
                    <a:pt x="388" y="157"/>
                  </a:lnTo>
                  <a:lnTo>
                    <a:pt x="388" y="159"/>
                  </a:lnTo>
                  <a:lnTo>
                    <a:pt x="390" y="160"/>
                  </a:lnTo>
                  <a:lnTo>
                    <a:pt x="390" y="162"/>
                  </a:lnTo>
                  <a:lnTo>
                    <a:pt x="392" y="165"/>
                  </a:lnTo>
                  <a:lnTo>
                    <a:pt x="392" y="168"/>
                  </a:lnTo>
                  <a:lnTo>
                    <a:pt x="394" y="170"/>
                  </a:lnTo>
                  <a:lnTo>
                    <a:pt x="394" y="172"/>
                  </a:lnTo>
                  <a:lnTo>
                    <a:pt x="397" y="172"/>
                  </a:lnTo>
                  <a:lnTo>
                    <a:pt x="397" y="173"/>
                  </a:lnTo>
                  <a:lnTo>
                    <a:pt x="399" y="177"/>
                  </a:lnTo>
                  <a:lnTo>
                    <a:pt x="402" y="177"/>
                  </a:lnTo>
                  <a:lnTo>
                    <a:pt x="402" y="180"/>
                  </a:lnTo>
                  <a:lnTo>
                    <a:pt x="404" y="180"/>
                  </a:lnTo>
                  <a:lnTo>
                    <a:pt x="404" y="181"/>
                  </a:lnTo>
                  <a:lnTo>
                    <a:pt x="407" y="181"/>
                  </a:lnTo>
                  <a:lnTo>
                    <a:pt x="407" y="183"/>
                  </a:lnTo>
                  <a:lnTo>
                    <a:pt x="407" y="186"/>
                  </a:lnTo>
                  <a:lnTo>
                    <a:pt x="404" y="186"/>
                  </a:lnTo>
                  <a:lnTo>
                    <a:pt x="402" y="187"/>
                  </a:lnTo>
                  <a:lnTo>
                    <a:pt x="402" y="190"/>
                  </a:lnTo>
                  <a:lnTo>
                    <a:pt x="399" y="190"/>
                  </a:lnTo>
                  <a:lnTo>
                    <a:pt x="399" y="193"/>
                  </a:lnTo>
                  <a:lnTo>
                    <a:pt x="397" y="193"/>
                  </a:lnTo>
                  <a:lnTo>
                    <a:pt x="397" y="194"/>
                  </a:lnTo>
                  <a:lnTo>
                    <a:pt x="397" y="197"/>
                  </a:lnTo>
                  <a:lnTo>
                    <a:pt x="394" y="199"/>
                  </a:lnTo>
                  <a:lnTo>
                    <a:pt x="394" y="202"/>
                  </a:lnTo>
                  <a:lnTo>
                    <a:pt x="397" y="204"/>
                  </a:lnTo>
                  <a:lnTo>
                    <a:pt x="399" y="206"/>
                  </a:lnTo>
                  <a:lnTo>
                    <a:pt x="402" y="208"/>
                  </a:lnTo>
                  <a:lnTo>
                    <a:pt x="402" y="210"/>
                  </a:lnTo>
                  <a:lnTo>
                    <a:pt x="402" y="213"/>
                  </a:lnTo>
                  <a:lnTo>
                    <a:pt x="404" y="216"/>
                  </a:lnTo>
                  <a:lnTo>
                    <a:pt x="404" y="218"/>
                  </a:lnTo>
                  <a:lnTo>
                    <a:pt x="404" y="219"/>
                  </a:lnTo>
                  <a:lnTo>
                    <a:pt x="404" y="222"/>
                  </a:lnTo>
                  <a:lnTo>
                    <a:pt x="402" y="226"/>
                  </a:lnTo>
                  <a:lnTo>
                    <a:pt x="402" y="227"/>
                  </a:lnTo>
                  <a:lnTo>
                    <a:pt x="399" y="229"/>
                  </a:lnTo>
                  <a:lnTo>
                    <a:pt x="399" y="230"/>
                  </a:lnTo>
                  <a:lnTo>
                    <a:pt x="399" y="232"/>
                  </a:lnTo>
                  <a:lnTo>
                    <a:pt x="397" y="235"/>
                  </a:lnTo>
                  <a:lnTo>
                    <a:pt x="394" y="239"/>
                  </a:lnTo>
                  <a:lnTo>
                    <a:pt x="397" y="242"/>
                  </a:lnTo>
                  <a:lnTo>
                    <a:pt x="399" y="245"/>
                  </a:lnTo>
                  <a:lnTo>
                    <a:pt x="402" y="246"/>
                  </a:lnTo>
                  <a:lnTo>
                    <a:pt x="404" y="246"/>
                  </a:lnTo>
                  <a:lnTo>
                    <a:pt x="407" y="246"/>
                  </a:lnTo>
                  <a:lnTo>
                    <a:pt x="410" y="246"/>
                  </a:lnTo>
                  <a:lnTo>
                    <a:pt x="412" y="246"/>
                  </a:lnTo>
                  <a:lnTo>
                    <a:pt x="413" y="246"/>
                  </a:lnTo>
                  <a:lnTo>
                    <a:pt x="416" y="249"/>
                  </a:lnTo>
                  <a:lnTo>
                    <a:pt x="416" y="251"/>
                  </a:lnTo>
                  <a:lnTo>
                    <a:pt x="423" y="253"/>
                  </a:lnTo>
                  <a:lnTo>
                    <a:pt x="424" y="253"/>
                  </a:lnTo>
                  <a:lnTo>
                    <a:pt x="426" y="253"/>
                  </a:lnTo>
                  <a:lnTo>
                    <a:pt x="426" y="256"/>
                  </a:lnTo>
                  <a:lnTo>
                    <a:pt x="429" y="256"/>
                  </a:lnTo>
                  <a:lnTo>
                    <a:pt x="434" y="256"/>
                  </a:lnTo>
                  <a:lnTo>
                    <a:pt x="436" y="256"/>
                  </a:lnTo>
                  <a:lnTo>
                    <a:pt x="439" y="256"/>
                  </a:lnTo>
                  <a:lnTo>
                    <a:pt x="442" y="256"/>
                  </a:lnTo>
                  <a:lnTo>
                    <a:pt x="443" y="258"/>
                  </a:lnTo>
                  <a:lnTo>
                    <a:pt x="443" y="259"/>
                  </a:lnTo>
                  <a:lnTo>
                    <a:pt x="447" y="259"/>
                  </a:lnTo>
                  <a:lnTo>
                    <a:pt x="448" y="259"/>
                  </a:lnTo>
                  <a:lnTo>
                    <a:pt x="450" y="258"/>
                  </a:lnTo>
                  <a:lnTo>
                    <a:pt x="452" y="258"/>
                  </a:lnTo>
                  <a:lnTo>
                    <a:pt x="454" y="258"/>
                  </a:lnTo>
                  <a:lnTo>
                    <a:pt x="458" y="258"/>
                  </a:lnTo>
                  <a:lnTo>
                    <a:pt x="463" y="258"/>
                  </a:lnTo>
                  <a:lnTo>
                    <a:pt x="465" y="258"/>
                  </a:lnTo>
                  <a:lnTo>
                    <a:pt x="467" y="258"/>
                  </a:lnTo>
                  <a:lnTo>
                    <a:pt x="469" y="258"/>
                  </a:lnTo>
                  <a:lnTo>
                    <a:pt x="472" y="262"/>
                  </a:lnTo>
                  <a:lnTo>
                    <a:pt x="475" y="265"/>
                  </a:lnTo>
                  <a:lnTo>
                    <a:pt x="477" y="268"/>
                  </a:lnTo>
                  <a:lnTo>
                    <a:pt x="475" y="269"/>
                  </a:lnTo>
                  <a:lnTo>
                    <a:pt x="475" y="271"/>
                  </a:lnTo>
                  <a:lnTo>
                    <a:pt x="472" y="275"/>
                  </a:lnTo>
                  <a:lnTo>
                    <a:pt x="472" y="277"/>
                  </a:lnTo>
                  <a:lnTo>
                    <a:pt x="472" y="279"/>
                  </a:lnTo>
                  <a:lnTo>
                    <a:pt x="475" y="279"/>
                  </a:lnTo>
                  <a:lnTo>
                    <a:pt x="477" y="279"/>
                  </a:lnTo>
                  <a:lnTo>
                    <a:pt x="479" y="279"/>
                  </a:lnTo>
                  <a:lnTo>
                    <a:pt x="482" y="279"/>
                  </a:lnTo>
                  <a:lnTo>
                    <a:pt x="485" y="279"/>
                  </a:lnTo>
                  <a:lnTo>
                    <a:pt x="488" y="279"/>
                  </a:lnTo>
                </a:path>
              </a:pathLst>
            </a:custGeom>
            <a:solidFill>
              <a:srgbClr val="B2B2B2"/>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defTabSz="457200" eaLnBrk="0" fontAlgn="base" hangingPunct="0">
                <a:spcBef>
                  <a:spcPct val="0"/>
                </a:spcBef>
                <a:spcAft>
                  <a:spcPct val="0"/>
                </a:spcAft>
              </a:pPr>
              <a:endParaRPr lang="es-CO" smtClean="0">
                <a:solidFill>
                  <a:prstClr val="black"/>
                </a:solidFill>
                <a:ea typeface="ＭＳ Ｐゴシック" panose="020B0600070205080204" pitchFamily="34" charset="-128"/>
              </a:endParaRPr>
            </a:p>
          </p:txBody>
        </p:sp>
        <p:sp>
          <p:nvSpPr>
            <p:cNvPr id="95252" name="Freeform 10"/>
            <p:cNvSpPr>
              <a:spLocks/>
            </p:cNvSpPr>
            <p:nvPr/>
          </p:nvSpPr>
          <p:spPr bwMode="auto">
            <a:xfrm>
              <a:off x="580" y="2492"/>
              <a:ext cx="329" cy="319"/>
            </a:xfrm>
            <a:custGeom>
              <a:avLst/>
              <a:gdLst>
                <a:gd name="T0" fmla="*/ 1 w 552"/>
                <a:gd name="T1" fmla="*/ 1 h 536"/>
                <a:gd name="T2" fmla="*/ 1 w 552"/>
                <a:gd name="T3" fmla="*/ 1 h 536"/>
                <a:gd name="T4" fmla="*/ 1 w 552"/>
                <a:gd name="T5" fmla="*/ 1 h 536"/>
                <a:gd name="T6" fmla="*/ 1 w 552"/>
                <a:gd name="T7" fmla="*/ 1 h 536"/>
                <a:gd name="T8" fmla="*/ 1 w 552"/>
                <a:gd name="T9" fmla="*/ 1 h 536"/>
                <a:gd name="T10" fmla="*/ 1 w 552"/>
                <a:gd name="T11" fmla="*/ 1 h 536"/>
                <a:gd name="T12" fmla="*/ 1 w 552"/>
                <a:gd name="T13" fmla="*/ 1 h 536"/>
                <a:gd name="T14" fmla="*/ 1 w 552"/>
                <a:gd name="T15" fmla="*/ 1 h 536"/>
                <a:gd name="T16" fmla="*/ 1 w 552"/>
                <a:gd name="T17" fmla="*/ 1 h 536"/>
                <a:gd name="T18" fmla="*/ 1 w 552"/>
                <a:gd name="T19" fmla="*/ 1 h 536"/>
                <a:gd name="T20" fmla="*/ 1 w 552"/>
                <a:gd name="T21" fmla="*/ 1 h 536"/>
                <a:gd name="T22" fmla="*/ 1 w 552"/>
                <a:gd name="T23" fmla="*/ 1 h 536"/>
                <a:gd name="T24" fmla="*/ 1 w 552"/>
                <a:gd name="T25" fmla="*/ 1 h 536"/>
                <a:gd name="T26" fmla="*/ 1 w 552"/>
                <a:gd name="T27" fmla="*/ 1 h 536"/>
                <a:gd name="T28" fmla="*/ 1 w 552"/>
                <a:gd name="T29" fmla="*/ 1 h 536"/>
                <a:gd name="T30" fmla="*/ 0 w 552"/>
                <a:gd name="T31" fmla="*/ 1 h 536"/>
                <a:gd name="T32" fmla="*/ 1 w 552"/>
                <a:gd name="T33" fmla="*/ 1 h 536"/>
                <a:gd name="T34" fmla="*/ 1 w 552"/>
                <a:gd name="T35" fmla="*/ 1 h 536"/>
                <a:gd name="T36" fmla="*/ 1 w 552"/>
                <a:gd name="T37" fmla="*/ 1 h 536"/>
                <a:gd name="T38" fmla="*/ 1 w 552"/>
                <a:gd name="T39" fmla="*/ 1 h 536"/>
                <a:gd name="T40" fmla="*/ 1 w 552"/>
                <a:gd name="T41" fmla="*/ 1 h 536"/>
                <a:gd name="T42" fmla="*/ 1 w 552"/>
                <a:gd name="T43" fmla="*/ 1 h 536"/>
                <a:gd name="T44" fmla="*/ 1 w 552"/>
                <a:gd name="T45" fmla="*/ 1 h 536"/>
                <a:gd name="T46" fmla="*/ 1 w 552"/>
                <a:gd name="T47" fmla="*/ 1 h 536"/>
                <a:gd name="T48" fmla="*/ 1 w 552"/>
                <a:gd name="T49" fmla="*/ 1 h 536"/>
                <a:gd name="T50" fmla="*/ 1 w 552"/>
                <a:gd name="T51" fmla="*/ 1 h 536"/>
                <a:gd name="T52" fmla="*/ 1 w 552"/>
                <a:gd name="T53" fmla="*/ 1 h 536"/>
                <a:gd name="T54" fmla="*/ 1 w 552"/>
                <a:gd name="T55" fmla="*/ 1 h 536"/>
                <a:gd name="T56" fmla="*/ 1 w 552"/>
                <a:gd name="T57" fmla="*/ 1 h 536"/>
                <a:gd name="T58" fmla="*/ 1 w 552"/>
                <a:gd name="T59" fmla="*/ 1 h 536"/>
                <a:gd name="T60" fmla="*/ 1 w 552"/>
                <a:gd name="T61" fmla="*/ 1 h 536"/>
                <a:gd name="T62" fmla="*/ 1 w 552"/>
                <a:gd name="T63" fmla="*/ 1 h 536"/>
                <a:gd name="T64" fmla="*/ 1 w 552"/>
                <a:gd name="T65" fmla="*/ 1 h 536"/>
                <a:gd name="T66" fmla="*/ 1 w 552"/>
                <a:gd name="T67" fmla="*/ 1 h 536"/>
                <a:gd name="T68" fmla="*/ 1 w 552"/>
                <a:gd name="T69" fmla="*/ 1 h 536"/>
                <a:gd name="T70" fmla="*/ 1 w 552"/>
                <a:gd name="T71" fmla="*/ 1 h 536"/>
                <a:gd name="T72" fmla="*/ 1 w 552"/>
                <a:gd name="T73" fmla="*/ 1 h 536"/>
                <a:gd name="T74" fmla="*/ 1 w 552"/>
                <a:gd name="T75" fmla="*/ 1 h 536"/>
                <a:gd name="T76" fmla="*/ 1 w 552"/>
                <a:gd name="T77" fmla="*/ 1 h 536"/>
                <a:gd name="T78" fmla="*/ 1 w 552"/>
                <a:gd name="T79" fmla="*/ 1 h 536"/>
                <a:gd name="T80" fmla="*/ 1 w 552"/>
                <a:gd name="T81" fmla="*/ 1 h 536"/>
                <a:gd name="T82" fmla="*/ 1 w 552"/>
                <a:gd name="T83" fmla="*/ 1 h 536"/>
                <a:gd name="T84" fmla="*/ 1 w 552"/>
                <a:gd name="T85" fmla="*/ 1 h 536"/>
                <a:gd name="T86" fmla="*/ 1 w 552"/>
                <a:gd name="T87" fmla="*/ 1 h 536"/>
                <a:gd name="T88" fmla="*/ 1 w 552"/>
                <a:gd name="T89" fmla="*/ 1 h 536"/>
                <a:gd name="T90" fmla="*/ 1 w 552"/>
                <a:gd name="T91" fmla="*/ 1 h 536"/>
                <a:gd name="T92" fmla="*/ 1 w 552"/>
                <a:gd name="T93" fmla="*/ 1 h 536"/>
                <a:gd name="T94" fmla="*/ 1 w 552"/>
                <a:gd name="T95" fmla="*/ 1 h 536"/>
                <a:gd name="T96" fmla="*/ 1 w 552"/>
                <a:gd name="T97" fmla="*/ 1 h 536"/>
                <a:gd name="T98" fmla="*/ 1 w 552"/>
                <a:gd name="T99" fmla="*/ 1 h 536"/>
                <a:gd name="T100" fmla="*/ 1 w 552"/>
                <a:gd name="T101" fmla="*/ 1 h 536"/>
                <a:gd name="T102" fmla="*/ 1 w 552"/>
                <a:gd name="T103" fmla="*/ 1 h 536"/>
                <a:gd name="T104" fmla="*/ 1 w 552"/>
                <a:gd name="T105" fmla="*/ 1 h 536"/>
                <a:gd name="T106" fmla="*/ 1 w 552"/>
                <a:gd name="T107" fmla="*/ 1 h 536"/>
                <a:gd name="T108" fmla="*/ 1 w 552"/>
                <a:gd name="T109" fmla="*/ 1 h 536"/>
                <a:gd name="T110" fmla="*/ 1 w 552"/>
                <a:gd name="T111" fmla="*/ 1 h 536"/>
                <a:gd name="T112" fmla="*/ 1 w 552"/>
                <a:gd name="T113" fmla="*/ 1 h 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52"/>
                <a:gd name="T172" fmla="*/ 0 h 536"/>
                <a:gd name="T173" fmla="*/ 552 w 552"/>
                <a:gd name="T174" fmla="*/ 536 h 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52" h="536">
                  <a:moveTo>
                    <a:pt x="254" y="2"/>
                  </a:moveTo>
                  <a:lnTo>
                    <a:pt x="254" y="2"/>
                  </a:lnTo>
                  <a:lnTo>
                    <a:pt x="251" y="0"/>
                  </a:lnTo>
                  <a:lnTo>
                    <a:pt x="249" y="2"/>
                  </a:lnTo>
                  <a:lnTo>
                    <a:pt x="246" y="5"/>
                  </a:lnTo>
                  <a:lnTo>
                    <a:pt x="241" y="12"/>
                  </a:lnTo>
                  <a:lnTo>
                    <a:pt x="240" y="13"/>
                  </a:lnTo>
                  <a:lnTo>
                    <a:pt x="240" y="16"/>
                  </a:lnTo>
                  <a:lnTo>
                    <a:pt x="234" y="20"/>
                  </a:lnTo>
                  <a:lnTo>
                    <a:pt x="229" y="23"/>
                  </a:lnTo>
                  <a:lnTo>
                    <a:pt x="227" y="25"/>
                  </a:lnTo>
                  <a:lnTo>
                    <a:pt x="224" y="27"/>
                  </a:lnTo>
                  <a:lnTo>
                    <a:pt x="224" y="23"/>
                  </a:lnTo>
                  <a:lnTo>
                    <a:pt x="224" y="20"/>
                  </a:lnTo>
                  <a:lnTo>
                    <a:pt x="224" y="16"/>
                  </a:lnTo>
                  <a:lnTo>
                    <a:pt x="222" y="13"/>
                  </a:lnTo>
                  <a:lnTo>
                    <a:pt x="222" y="12"/>
                  </a:lnTo>
                  <a:lnTo>
                    <a:pt x="219" y="8"/>
                  </a:lnTo>
                  <a:lnTo>
                    <a:pt x="217" y="5"/>
                  </a:lnTo>
                  <a:lnTo>
                    <a:pt x="217" y="0"/>
                  </a:lnTo>
                  <a:lnTo>
                    <a:pt x="211" y="0"/>
                  </a:lnTo>
                  <a:lnTo>
                    <a:pt x="207" y="0"/>
                  </a:lnTo>
                  <a:lnTo>
                    <a:pt x="200" y="2"/>
                  </a:lnTo>
                  <a:lnTo>
                    <a:pt x="198" y="5"/>
                  </a:lnTo>
                  <a:lnTo>
                    <a:pt x="195" y="6"/>
                  </a:lnTo>
                  <a:lnTo>
                    <a:pt x="195" y="8"/>
                  </a:lnTo>
                  <a:lnTo>
                    <a:pt x="195" y="13"/>
                  </a:lnTo>
                  <a:lnTo>
                    <a:pt x="192" y="16"/>
                  </a:lnTo>
                  <a:lnTo>
                    <a:pt x="189" y="18"/>
                  </a:lnTo>
                  <a:lnTo>
                    <a:pt x="183" y="23"/>
                  </a:lnTo>
                  <a:lnTo>
                    <a:pt x="180" y="25"/>
                  </a:lnTo>
                  <a:lnTo>
                    <a:pt x="180" y="30"/>
                  </a:lnTo>
                  <a:lnTo>
                    <a:pt x="175" y="30"/>
                  </a:lnTo>
                  <a:lnTo>
                    <a:pt x="178" y="27"/>
                  </a:lnTo>
                  <a:lnTo>
                    <a:pt x="178" y="25"/>
                  </a:lnTo>
                  <a:lnTo>
                    <a:pt x="175" y="23"/>
                  </a:lnTo>
                  <a:lnTo>
                    <a:pt x="170" y="23"/>
                  </a:lnTo>
                  <a:lnTo>
                    <a:pt x="170" y="25"/>
                  </a:lnTo>
                  <a:lnTo>
                    <a:pt x="168" y="30"/>
                  </a:lnTo>
                  <a:lnTo>
                    <a:pt x="168" y="36"/>
                  </a:lnTo>
                  <a:lnTo>
                    <a:pt x="165" y="39"/>
                  </a:lnTo>
                  <a:lnTo>
                    <a:pt x="165" y="41"/>
                  </a:lnTo>
                  <a:lnTo>
                    <a:pt x="165" y="44"/>
                  </a:lnTo>
                  <a:lnTo>
                    <a:pt x="168" y="48"/>
                  </a:lnTo>
                  <a:lnTo>
                    <a:pt x="168" y="51"/>
                  </a:lnTo>
                  <a:lnTo>
                    <a:pt x="163" y="43"/>
                  </a:lnTo>
                  <a:lnTo>
                    <a:pt x="160" y="39"/>
                  </a:lnTo>
                  <a:lnTo>
                    <a:pt x="159" y="34"/>
                  </a:lnTo>
                  <a:lnTo>
                    <a:pt x="156" y="31"/>
                  </a:lnTo>
                  <a:lnTo>
                    <a:pt x="153" y="30"/>
                  </a:lnTo>
                  <a:lnTo>
                    <a:pt x="151" y="27"/>
                  </a:lnTo>
                  <a:lnTo>
                    <a:pt x="151" y="23"/>
                  </a:lnTo>
                  <a:lnTo>
                    <a:pt x="148" y="20"/>
                  </a:lnTo>
                  <a:lnTo>
                    <a:pt x="144" y="23"/>
                  </a:lnTo>
                  <a:lnTo>
                    <a:pt x="138" y="27"/>
                  </a:lnTo>
                  <a:lnTo>
                    <a:pt x="136" y="30"/>
                  </a:lnTo>
                  <a:lnTo>
                    <a:pt x="134" y="34"/>
                  </a:lnTo>
                  <a:lnTo>
                    <a:pt x="124" y="39"/>
                  </a:lnTo>
                  <a:lnTo>
                    <a:pt x="122" y="41"/>
                  </a:lnTo>
                  <a:lnTo>
                    <a:pt x="120" y="43"/>
                  </a:lnTo>
                  <a:lnTo>
                    <a:pt x="117" y="43"/>
                  </a:lnTo>
                  <a:lnTo>
                    <a:pt x="111" y="44"/>
                  </a:lnTo>
                  <a:lnTo>
                    <a:pt x="111" y="48"/>
                  </a:lnTo>
                  <a:lnTo>
                    <a:pt x="109" y="51"/>
                  </a:lnTo>
                  <a:lnTo>
                    <a:pt x="109" y="52"/>
                  </a:lnTo>
                  <a:lnTo>
                    <a:pt x="109" y="54"/>
                  </a:lnTo>
                  <a:lnTo>
                    <a:pt x="109" y="56"/>
                  </a:lnTo>
                  <a:lnTo>
                    <a:pt x="107" y="60"/>
                  </a:lnTo>
                  <a:lnTo>
                    <a:pt x="102" y="65"/>
                  </a:lnTo>
                  <a:lnTo>
                    <a:pt x="100" y="71"/>
                  </a:lnTo>
                  <a:lnTo>
                    <a:pt x="97" y="73"/>
                  </a:lnTo>
                  <a:lnTo>
                    <a:pt x="97" y="75"/>
                  </a:lnTo>
                  <a:lnTo>
                    <a:pt x="97" y="80"/>
                  </a:lnTo>
                  <a:lnTo>
                    <a:pt x="97" y="84"/>
                  </a:lnTo>
                  <a:lnTo>
                    <a:pt x="100" y="91"/>
                  </a:lnTo>
                  <a:lnTo>
                    <a:pt x="102" y="98"/>
                  </a:lnTo>
                  <a:lnTo>
                    <a:pt x="102" y="103"/>
                  </a:lnTo>
                  <a:lnTo>
                    <a:pt x="105" y="104"/>
                  </a:lnTo>
                  <a:lnTo>
                    <a:pt x="107" y="104"/>
                  </a:lnTo>
                  <a:lnTo>
                    <a:pt x="109" y="103"/>
                  </a:lnTo>
                  <a:lnTo>
                    <a:pt x="111" y="104"/>
                  </a:lnTo>
                  <a:lnTo>
                    <a:pt x="111" y="108"/>
                  </a:lnTo>
                  <a:lnTo>
                    <a:pt x="111" y="112"/>
                  </a:lnTo>
                  <a:lnTo>
                    <a:pt x="109" y="114"/>
                  </a:lnTo>
                  <a:lnTo>
                    <a:pt x="109" y="116"/>
                  </a:lnTo>
                  <a:lnTo>
                    <a:pt x="109" y="121"/>
                  </a:lnTo>
                  <a:lnTo>
                    <a:pt x="107" y="121"/>
                  </a:lnTo>
                  <a:lnTo>
                    <a:pt x="102" y="123"/>
                  </a:lnTo>
                  <a:lnTo>
                    <a:pt x="97" y="123"/>
                  </a:lnTo>
                  <a:lnTo>
                    <a:pt x="93" y="123"/>
                  </a:lnTo>
                  <a:lnTo>
                    <a:pt x="89" y="123"/>
                  </a:lnTo>
                  <a:lnTo>
                    <a:pt x="87" y="121"/>
                  </a:lnTo>
                  <a:lnTo>
                    <a:pt x="87" y="123"/>
                  </a:lnTo>
                  <a:lnTo>
                    <a:pt x="87" y="128"/>
                  </a:lnTo>
                  <a:lnTo>
                    <a:pt x="87" y="134"/>
                  </a:lnTo>
                  <a:lnTo>
                    <a:pt x="84" y="144"/>
                  </a:lnTo>
                  <a:lnTo>
                    <a:pt x="84" y="146"/>
                  </a:lnTo>
                  <a:lnTo>
                    <a:pt x="84" y="150"/>
                  </a:lnTo>
                  <a:lnTo>
                    <a:pt x="87" y="149"/>
                  </a:lnTo>
                  <a:lnTo>
                    <a:pt x="93" y="149"/>
                  </a:lnTo>
                  <a:lnTo>
                    <a:pt x="97" y="146"/>
                  </a:lnTo>
                  <a:lnTo>
                    <a:pt x="100" y="149"/>
                  </a:lnTo>
                  <a:lnTo>
                    <a:pt x="105" y="155"/>
                  </a:lnTo>
                  <a:lnTo>
                    <a:pt x="105" y="158"/>
                  </a:lnTo>
                  <a:lnTo>
                    <a:pt x="105" y="167"/>
                  </a:lnTo>
                  <a:lnTo>
                    <a:pt x="105" y="169"/>
                  </a:lnTo>
                  <a:lnTo>
                    <a:pt x="105" y="173"/>
                  </a:lnTo>
                  <a:lnTo>
                    <a:pt x="109" y="173"/>
                  </a:lnTo>
                  <a:lnTo>
                    <a:pt x="111" y="173"/>
                  </a:lnTo>
                  <a:lnTo>
                    <a:pt x="113" y="176"/>
                  </a:lnTo>
                  <a:lnTo>
                    <a:pt x="113" y="179"/>
                  </a:lnTo>
                  <a:lnTo>
                    <a:pt x="113" y="181"/>
                  </a:lnTo>
                  <a:lnTo>
                    <a:pt x="111" y="182"/>
                  </a:lnTo>
                  <a:lnTo>
                    <a:pt x="111" y="184"/>
                  </a:lnTo>
                  <a:lnTo>
                    <a:pt x="111" y="187"/>
                  </a:lnTo>
                  <a:lnTo>
                    <a:pt x="113" y="189"/>
                  </a:lnTo>
                  <a:lnTo>
                    <a:pt x="111" y="194"/>
                  </a:lnTo>
                  <a:lnTo>
                    <a:pt x="113" y="198"/>
                  </a:lnTo>
                  <a:lnTo>
                    <a:pt x="111" y="201"/>
                  </a:lnTo>
                  <a:lnTo>
                    <a:pt x="109" y="204"/>
                  </a:lnTo>
                  <a:lnTo>
                    <a:pt x="107" y="204"/>
                  </a:lnTo>
                  <a:lnTo>
                    <a:pt x="100" y="206"/>
                  </a:lnTo>
                  <a:lnTo>
                    <a:pt x="97" y="204"/>
                  </a:lnTo>
                  <a:lnTo>
                    <a:pt x="84" y="201"/>
                  </a:lnTo>
                  <a:lnTo>
                    <a:pt x="72" y="201"/>
                  </a:lnTo>
                  <a:lnTo>
                    <a:pt x="68" y="198"/>
                  </a:lnTo>
                  <a:lnTo>
                    <a:pt x="60" y="198"/>
                  </a:lnTo>
                  <a:lnTo>
                    <a:pt x="53" y="196"/>
                  </a:lnTo>
                  <a:lnTo>
                    <a:pt x="51" y="196"/>
                  </a:lnTo>
                  <a:lnTo>
                    <a:pt x="46" y="196"/>
                  </a:lnTo>
                  <a:lnTo>
                    <a:pt x="38" y="196"/>
                  </a:lnTo>
                  <a:lnTo>
                    <a:pt x="36" y="194"/>
                  </a:lnTo>
                  <a:lnTo>
                    <a:pt x="30" y="198"/>
                  </a:lnTo>
                  <a:lnTo>
                    <a:pt x="28" y="204"/>
                  </a:lnTo>
                  <a:lnTo>
                    <a:pt x="24" y="208"/>
                  </a:lnTo>
                  <a:lnTo>
                    <a:pt x="19" y="215"/>
                  </a:lnTo>
                  <a:lnTo>
                    <a:pt x="16" y="219"/>
                  </a:lnTo>
                  <a:lnTo>
                    <a:pt x="11" y="221"/>
                  </a:lnTo>
                  <a:lnTo>
                    <a:pt x="9" y="224"/>
                  </a:lnTo>
                  <a:lnTo>
                    <a:pt x="6" y="228"/>
                  </a:lnTo>
                  <a:lnTo>
                    <a:pt x="0" y="236"/>
                  </a:lnTo>
                  <a:lnTo>
                    <a:pt x="0" y="237"/>
                  </a:lnTo>
                  <a:lnTo>
                    <a:pt x="0" y="242"/>
                  </a:lnTo>
                  <a:lnTo>
                    <a:pt x="0" y="244"/>
                  </a:lnTo>
                  <a:lnTo>
                    <a:pt x="2" y="248"/>
                  </a:lnTo>
                  <a:lnTo>
                    <a:pt x="5" y="251"/>
                  </a:lnTo>
                  <a:lnTo>
                    <a:pt x="9" y="256"/>
                  </a:lnTo>
                  <a:lnTo>
                    <a:pt x="13" y="258"/>
                  </a:lnTo>
                  <a:lnTo>
                    <a:pt x="19" y="260"/>
                  </a:lnTo>
                  <a:lnTo>
                    <a:pt x="24" y="266"/>
                  </a:lnTo>
                  <a:lnTo>
                    <a:pt x="26" y="267"/>
                  </a:lnTo>
                  <a:lnTo>
                    <a:pt x="26" y="271"/>
                  </a:lnTo>
                  <a:lnTo>
                    <a:pt x="26" y="275"/>
                  </a:lnTo>
                  <a:lnTo>
                    <a:pt x="28" y="271"/>
                  </a:lnTo>
                  <a:lnTo>
                    <a:pt x="33" y="271"/>
                  </a:lnTo>
                  <a:lnTo>
                    <a:pt x="38" y="271"/>
                  </a:lnTo>
                  <a:lnTo>
                    <a:pt x="38" y="277"/>
                  </a:lnTo>
                  <a:lnTo>
                    <a:pt x="36" y="279"/>
                  </a:lnTo>
                  <a:lnTo>
                    <a:pt x="38" y="281"/>
                  </a:lnTo>
                  <a:lnTo>
                    <a:pt x="43" y="283"/>
                  </a:lnTo>
                  <a:lnTo>
                    <a:pt x="51" y="288"/>
                  </a:lnTo>
                  <a:lnTo>
                    <a:pt x="55" y="294"/>
                  </a:lnTo>
                  <a:lnTo>
                    <a:pt x="63" y="300"/>
                  </a:lnTo>
                  <a:lnTo>
                    <a:pt x="68" y="303"/>
                  </a:lnTo>
                  <a:lnTo>
                    <a:pt x="75" y="308"/>
                  </a:lnTo>
                  <a:lnTo>
                    <a:pt x="80" y="316"/>
                  </a:lnTo>
                  <a:lnTo>
                    <a:pt x="82" y="317"/>
                  </a:lnTo>
                  <a:lnTo>
                    <a:pt x="84" y="322"/>
                  </a:lnTo>
                  <a:lnTo>
                    <a:pt x="87" y="325"/>
                  </a:lnTo>
                  <a:lnTo>
                    <a:pt x="93" y="322"/>
                  </a:lnTo>
                  <a:lnTo>
                    <a:pt x="97" y="332"/>
                  </a:lnTo>
                  <a:lnTo>
                    <a:pt x="102" y="336"/>
                  </a:lnTo>
                  <a:lnTo>
                    <a:pt x="105" y="338"/>
                  </a:lnTo>
                  <a:lnTo>
                    <a:pt x="109" y="341"/>
                  </a:lnTo>
                  <a:lnTo>
                    <a:pt x="113" y="341"/>
                  </a:lnTo>
                  <a:lnTo>
                    <a:pt x="117" y="341"/>
                  </a:lnTo>
                  <a:lnTo>
                    <a:pt x="120" y="341"/>
                  </a:lnTo>
                  <a:lnTo>
                    <a:pt x="122" y="341"/>
                  </a:lnTo>
                  <a:lnTo>
                    <a:pt x="124" y="341"/>
                  </a:lnTo>
                  <a:lnTo>
                    <a:pt x="126" y="343"/>
                  </a:lnTo>
                  <a:lnTo>
                    <a:pt x="134" y="343"/>
                  </a:lnTo>
                  <a:lnTo>
                    <a:pt x="136" y="345"/>
                  </a:lnTo>
                  <a:lnTo>
                    <a:pt x="138" y="348"/>
                  </a:lnTo>
                  <a:lnTo>
                    <a:pt x="141" y="352"/>
                  </a:lnTo>
                  <a:lnTo>
                    <a:pt x="144" y="355"/>
                  </a:lnTo>
                  <a:lnTo>
                    <a:pt x="148" y="356"/>
                  </a:lnTo>
                  <a:lnTo>
                    <a:pt x="151" y="358"/>
                  </a:lnTo>
                  <a:lnTo>
                    <a:pt x="153" y="362"/>
                  </a:lnTo>
                  <a:lnTo>
                    <a:pt x="159" y="365"/>
                  </a:lnTo>
                  <a:lnTo>
                    <a:pt x="159" y="368"/>
                  </a:lnTo>
                  <a:lnTo>
                    <a:pt x="160" y="370"/>
                  </a:lnTo>
                  <a:lnTo>
                    <a:pt x="160" y="373"/>
                  </a:lnTo>
                  <a:lnTo>
                    <a:pt x="165" y="375"/>
                  </a:lnTo>
                  <a:lnTo>
                    <a:pt x="170" y="377"/>
                  </a:lnTo>
                  <a:lnTo>
                    <a:pt x="175" y="377"/>
                  </a:lnTo>
                  <a:lnTo>
                    <a:pt x="180" y="377"/>
                  </a:lnTo>
                  <a:lnTo>
                    <a:pt x="186" y="380"/>
                  </a:lnTo>
                  <a:lnTo>
                    <a:pt x="187" y="380"/>
                  </a:lnTo>
                  <a:lnTo>
                    <a:pt x="189" y="381"/>
                  </a:lnTo>
                  <a:lnTo>
                    <a:pt x="192" y="385"/>
                  </a:lnTo>
                  <a:lnTo>
                    <a:pt x="195" y="385"/>
                  </a:lnTo>
                  <a:lnTo>
                    <a:pt x="198" y="387"/>
                  </a:lnTo>
                  <a:lnTo>
                    <a:pt x="200" y="391"/>
                  </a:lnTo>
                  <a:lnTo>
                    <a:pt x="200" y="393"/>
                  </a:lnTo>
                  <a:lnTo>
                    <a:pt x="205" y="396"/>
                  </a:lnTo>
                  <a:lnTo>
                    <a:pt x="210" y="396"/>
                  </a:lnTo>
                  <a:lnTo>
                    <a:pt x="210" y="398"/>
                  </a:lnTo>
                  <a:lnTo>
                    <a:pt x="211" y="398"/>
                  </a:lnTo>
                  <a:lnTo>
                    <a:pt x="217" y="404"/>
                  </a:lnTo>
                  <a:lnTo>
                    <a:pt x="219" y="408"/>
                  </a:lnTo>
                  <a:lnTo>
                    <a:pt x="224" y="410"/>
                  </a:lnTo>
                  <a:lnTo>
                    <a:pt x="230" y="412"/>
                  </a:lnTo>
                  <a:lnTo>
                    <a:pt x="237" y="415"/>
                  </a:lnTo>
                  <a:lnTo>
                    <a:pt x="240" y="420"/>
                  </a:lnTo>
                  <a:lnTo>
                    <a:pt x="246" y="421"/>
                  </a:lnTo>
                  <a:lnTo>
                    <a:pt x="249" y="425"/>
                  </a:lnTo>
                  <a:lnTo>
                    <a:pt x="256" y="427"/>
                  </a:lnTo>
                  <a:lnTo>
                    <a:pt x="264" y="433"/>
                  </a:lnTo>
                  <a:lnTo>
                    <a:pt x="270" y="433"/>
                  </a:lnTo>
                  <a:lnTo>
                    <a:pt x="276" y="433"/>
                  </a:lnTo>
                  <a:lnTo>
                    <a:pt x="281" y="433"/>
                  </a:lnTo>
                  <a:lnTo>
                    <a:pt x="286" y="433"/>
                  </a:lnTo>
                  <a:lnTo>
                    <a:pt x="290" y="433"/>
                  </a:lnTo>
                  <a:lnTo>
                    <a:pt x="298" y="427"/>
                  </a:lnTo>
                  <a:lnTo>
                    <a:pt x="303" y="427"/>
                  </a:lnTo>
                  <a:lnTo>
                    <a:pt x="305" y="427"/>
                  </a:lnTo>
                  <a:lnTo>
                    <a:pt x="307" y="425"/>
                  </a:lnTo>
                  <a:lnTo>
                    <a:pt x="309" y="425"/>
                  </a:lnTo>
                  <a:lnTo>
                    <a:pt x="311" y="423"/>
                  </a:lnTo>
                  <a:lnTo>
                    <a:pt x="318" y="423"/>
                  </a:lnTo>
                  <a:lnTo>
                    <a:pt x="322" y="423"/>
                  </a:lnTo>
                  <a:lnTo>
                    <a:pt x="324" y="421"/>
                  </a:lnTo>
                  <a:lnTo>
                    <a:pt x="327" y="421"/>
                  </a:lnTo>
                  <a:lnTo>
                    <a:pt x="332" y="421"/>
                  </a:lnTo>
                  <a:lnTo>
                    <a:pt x="335" y="423"/>
                  </a:lnTo>
                  <a:lnTo>
                    <a:pt x="337" y="423"/>
                  </a:lnTo>
                  <a:lnTo>
                    <a:pt x="340" y="427"/>
                  </a:lnTo>
                  <a:lnTo>
                    <a:pt x="340" y="430"/>
                  </a:lnTo>
                  <a:lnTo>
                    <a:pt x="340" y="434"/>
                  </a:lnTo>
                  <a:lnTo>
                    <a:pt x="337" y="436"/>
                  </a:lnTo>
                  <a:lnTo>
                    <a:pt x="337" y="439"/>
                  </a:lnTo>
                  <a:lnTo>
                    <a:pt x="335" y="444"/>
                  </a:lnTo>
                  <a:lnTo>
                    <a:pt x="335" y="446"/>
                  </a:lnTo>
                  <a:lnTo>
                    <a:pt x="335" y="448"/>
                  </a:lnTo>
                  <a:lnTo>
                    <a:pt x="335" y="450"/>
                  </a:lnTo>
                  <a:lnTo>
                    <a:pt x="341" y="458"/>
                  </a:lnTo>
                  <a:lnTo>
                    <a:pt x="347" y="460"/>
                  </a:lnTo>
                  <a:lnTo>
                    <a:pt x="351" y="464"/>
                  </a:lnTo>
                  <a:lnTo>
                    <a:pt x="359" y="466"/>
                  </a:lnTo>
                  <a:lnTo>
                    <a:pt x="366" y="466"/>
                  </a:lnTo>
                  <a:lnTo>
                    <a:pt x="368" y="469"/>
                  </a:lnTo>
                  <a:lnTo>
                    <a:pt x="371" y="469"/>
                  </a:lnTo>
                  <a:lnTo>
                    <a:pt x="374" y="471"/>
                  </a:lnTo>
                  <a:lnTo>
                    <a:pt x="374" y="473"/>
                  </a:lnTo>
                  <a:lnTo>
                    <a:pt x="376" y="476"/>
                  </a:lnTo>
                  <a:lnTo>
                    <a:pt x="378" y="478"/>
                  </a:lnTo>
                  <a:lnTo>
                    <a:pt x="378" y="480"/>
                  </a:lnTo>
                  <a:lnTo>
                    <a:pt x="376" y="487"/>
                  </a:lnTo>
                  <a:lnTo>
                    <a:pt x="376" y="489"/>
                  </a:lnTo>
                  <a:lnTo>
                    <a:pt x="376" y="497"/>
                  </a:lnTo>
                  <a:lnTo>
                    <a:pt x="378" y="500"/>
                  </a:lnTo>
                  <a:lnTo>
                    <a:pt x="381" y="506"/>
                  </a:lnTo>
                  <a:lnTo>
                    <a:pt x="383" y="510"/>
                  </a:lnTo>
                  <a:lnTo>
                    <a:pt x="386" y="512"/>
                  </a:lnTo>
                  <a:lnTo>
                    <a:pt x="388" y="518"/>
                  </a:lnTo>
                  <a:lnTo>
                    <a:pt x="390" y="522"/>
                  </a:lnTo>
                  <a:lnTo>
                    <a:pt x="393" y="526"/>
                  </a:lnTo>
                  <a:lnTo>
                    <a:pt x="395" y="529"/>
                  </a:lnTo>
                  <a:lnTo>
                    <a:pt x="395" y="531"/>
                  </a:lnTo>
                  <a:lnTo>
                    <a:pt x="398" y="532"/>
                  </a:lnTo>
                  <a:lnTo>
                    <a:pt x="401" y="532"/>
                  </a:lnTo>
                  <a:lnTo>
                    <a:pt x="403" y="532"/>
                  </a:lnTo>
                  <a:lnTo>
                    <a:pt x="405" y="532"/>
                  </a:lnTo>
                  <a:lnTo>
                    <a:pt x="407" y="531"/>
                  </a:lnTo>
                  <a:lnTo>
                    <a:pt x="410" y="529"/>
                  </a:lnTo>
                  <a:lnTo>
                    <a:pt x="417" y="526"/>
                  </a:lnTo>
                  <a:lnTo>
                    <a:pt x="424" y="531"/>
                  </a:lnTo>
                  <a:lnTo>
                    <a:pt x="429" y="532"/>
                  </a:lnTo>
                  <a:lnTo>
                    <a:pt x="437" y="535"/>
                  </a:lnTo>
                  <a:lnTo>
                    <a:pt x="443" y="535"/>
                  </a:lnTo>
                  <a:lnTo>
                    <a:pt x="446" y="535"/>
                  </a:lnTo>
                  <a:lnTo>
                    <a:pt x="452" y="535"/>
                  </a:lnTo>
                  <a:lnTo>
                    <a:pt x="457" y="532"/>
                  </a:lnTo>
                  <a:lnTo>
                    <a:pt x="461" y="531"/>
                  </a:lnTo>
                  <a:lnTo>
                    <a:pt x="466" y="531"/>
                  </a:lnTo>
                  <a:lnTo>
                    <a:pt x="471" y="531"/>
                  </a:lnTo>
                  <a:lnTo>
                    <a:pt x="474" y="531"/>
                  </a:lnTo>
                  <a:lnTo>
                    <a:pt x="476" y="531"/>
                  </a:lnTo>
                  <a:lnTo>
                    <a:pt x="478" y="531"/>
                  </a:lnTo>
                  <a:lnTo>
                    <a:pt x="478" y="529"/>
                  </a:lnTo>
                  <a:lnTo>
                    <a:pt x="478" y="526"/>
                  </a:lnTo>
                  <a:lnTo>
                    <a:pt x="478" y="523"/>
                  </a:lnTo>
                  <a:lnTo>
                    <a:pt x="478" y="522"/>
                  </a:lnTo>
                  <a:lnTo>
                    <a:pt x="478" y="518"/>
                  </a:lnTo>
                  <a:lnTo>
                    <a:pt x="478" y="514"/>
                  </a:lnTo>
                  <a:lnTo>
                    <a:pt x="478" y="512"/>
                  </a:lnTo>
                  <a:lnTo>
                    <a:pt x="478" y="510"/>
                  </a:lnTo>
                  <a:lnTo>
                    <a:pt x="476" y="509"/>
                  </a:lnTo>
                  <a:lnTo>
                    <a:pt x="476" y="502"/>
                  </a:lnTo>
                  <a:lnTo>
                    <a:pt x="474" y="499"/>
                  </a:lnTo>
                  <a:lnTo>
                    <a:pt x="471" y="497"/>
                  </a:lnTo>
                  <a:lnTo>
                    <a:pt x="470" y="492"/>
                  </a:lnTo>
                  <a:lnTo>
                    <a:pt x="470" y="485"/>
                  </a:lnTo>
                  <a:lnTo>
                    <a:pt x="471" y="483"/>
                  </a:lnTo>
                  <a:lnTo>
                    <a:pt x="474" y="480"/>
                  </a:lnTo>
                  <a:lnTo>
                    <a:pt x="471" y="476"/>
                  </a:lnTo>
                  <a:lnTo>
                    <a:pt x="470" y="476"/>
                  </a:lnTo>
                  <a:lnTo>
                    <a:pt x="470" y="473"/>
                  </a:lnTo>
                  <a:lnTo>
                    <a:pt x="466" y="471"/>
                  </a:lnTo>
                  <a:lnTo>
                    <a:pt x="466" y="469"/>
                  </a:lnTo>
                  <a:lnTo>
                    <a:pt x="471" y="469"/>
                  </a:lnTo>
                  <a:lnTo>
                    <a:pt x="476" y="469"/>
                  </a:lnTo>
                  <a:lnTo>
                    <a:pt x="478" y="466"/>
                  </a:lnTo>
                  <a:lnTo>
                    <a:pt x="483" y="466"/>
                  </a:lnTo>
                  <a:lnTo>
                    <a:pt x="483" y="464"/>
                  </a:lnTo>
                  <a:lnTo>
                    <a:pt x="488" y="464"/>
                  </a:lnTo>
                  <a:lnTo>
                    <a:pt x="491" y="464"/>
                  </a:lnTo>
                  <a:lnTo>
                    <a:pt x="497" y="462"/>
                  </a:lnTo>
                  <a:lnTo>
                    <a:pt x="498" y="462"/>
                  </a:lnTo>
                  <a:lnTo>
                    <a:pt x="498" y="460"/>
                  </a:lnTo>
                  <a:lnTo>
                    <a:pt x="497" y="458"/>
                  </a:lnTo>
                  <a:lnTo>
                    <a:pt x="497" y="453"/>
                  </a:lnTo>
                  <a:lnTo>
                    <a:pt x="497" y="446"/>
                  </a:lnTo>
                  <a:lnTo>
                    <a:pt x="494" y="441"/>
                  </a:lnTo>
                  <a:lnTo>
                    <a:pt x="491" y="434"/>
                  </a:lnTo>
                  <a:lnTo>
                    <a:pt x="491" y="427"/>
                  </a:lnTo>
                  <a:lnTo>
                    <a:pt x="488" y="423"/>
                  </a:lnTo>
                  <a:lnTo>
                    <a:pt x="491" y="420"/>
                  </a:lnTo>
                  <a:lnTo>
                    <a:pt x="491" y="414"/>
                  </a:lnTo>
                  <a:lnTo>
                    <a:pt x="486" y="412"/>
                  </a:lnTo>
                  <a:lnTo>
                    <a:pt x="483" y="408"/>
                  </a:lnTo>
                  <a:lnTo>
                    <a:pt x="481" y="402"/>
                  </a:lnTo>
                  <a:lnTo>
                    <a:pt x="481" y="396"/>
                  </a:lnTo>
                  <a:lnTo>
                    <a:pt x="481" y="393"/>
                  </a:lnTo>
                  <a:lnTo>
                    <a:pt x="483" y="393"/>
                  </a:lnTo>
                  <a:lnTo>
                    <a:pt x="481" y="387"/>
                  </a:lnTo>
                  <a:lnTo>
                    <a:pt x="481" y="380"/>
                  </a:lnTo>
                  <a:lnTo>
                    <a:pt x="481" y="377"/>
                  </a:lnTo>
                  <a:lnTo>
                    <a:pt x="478" y="370"/>
                  </a:lnTo>
                  <a:lnTo>
                    <a:pt x="478" y="365"/>
                  </a:lnTo>
                  <a:lnTo>
                    <a:pt x="478" y="362"/>
                  </a:lnTo>
                  <a:lnTo>
                    <a:pt x="478" y="355"/>
                  </a:lnTo>
                  <a:lnTo>
                    <a:pt x="478" y="348"/>
                  </a:lnTo>
                  <a:lnTo>
                    <a:pt x="476" y="348"/>
                  </a:lnTo>
                  <a:lnTo>
                    <a:pt x="476" y="345"/>
                  </a:lnTo>
                  <a:lnTo>
                    <a:pt x="478" y="341"/>
                  </a:lnTo>
                  <a:lnTo>
                    <a:pt x="481" y="338"/>
                  </a:lnTo>
                  <a:lnTo>
                    <a:pt x="481" y="336"/>
                  </a:lnTo>
                  <a:lnTo>
                    <a:pt x="486" y="336"/>
                  </a:lnTo>
                  <a:lnTo>
                    <a:pt x="494" y="334"/>
                  </a:lnTo>
                  <a:lnTo>
                    <a:pt x="497" y="334"/>
                  </a:lnTo>
                  <a:lnTo>
                    <a:pt x="503" y="332"/>
                  </a:lnTo>
                  <a:lnTo>
                    <a:pt x="505" y="329"/>
                  </a:lnTo>
                  <a:lnTo>
                    <a:pt x="508" y="329"/>
                  </a:lnTo>
                  <a:lnTo>
                    <a:pt x="513" y="329"/>
                  </a:lnTo>
                  <a:lnTo>
                    <a:pt x="518" y="326"/>
                  </a:lnTo>
                  <a:lnTo>
                    <a:pt x="524" y="322"/>
                  </a:lnTo>
                  <a:lnTo>
                    <a:pt x="530" y="319"/>
                  </a:lnTo>
                  <a:lnTo>
                    <a:pt x="533" y="319"/>
                  </a:lnTo>
                  <a:lnTo>
                    <a:pt x="540" y="316"/>
                  </a:lnTo>
                  <a:lnTo>
                    <a:pt x="541" y="315"/>
                  </a:lnTo>
                  <a:lnTo>
                    <a:pt x="545" y="308"/>
                  </a:lnTo>
                  <a:lnTo>
                    <a:pt x="547" y="306"/>
                  </a:lnTo>
                  <a:lnTo>
                    <a:pt x="547" y="303"/>
                  </a:lnTo>
                  <a:lnTo>
                    <a:pt x="545" y="300"/>
                  </a:lnTo>
                  <a:lnTo>
                    <a:pt x="545" y="297"/>
                  </a:lnTo>
                  <a:lnTo>
                    <a:pt x="541" y="293"/>
                  </a:lnTo>
                  <a:lnTo>
                    <a:pt x="540" y="288"/>
                  </a:lnTo>
                  <a:lnTo>
                    <a:pt x="537" y="288"/>
                  </a:lnTo>
                  <a:lnTo>
                    <a:pt x="540" y="283"/>
                  </a:lnTo>
                  <a:lnTo>
                    <a:pt x="540" y="281"/>
                  </a:lnTo>
                  <a:lnTo>
                    <a:pt x="541" y="279"/>
                  </a:lnTo>
                  <a:lnTo>
                    <a:pt x="545" y="275"/>
                  </a:lnTo>
                  <a:lnTo>
                    <a:pt x="547" y="271"/>
                  </a:lnTo>
                  <a:lnTo>
                    <a:pt x="547" y="270"/>
                  </a:lnTo>
                  <a:lnTo>
                    <a:pt x="551" y="266"/>
                  </a:lnTo>
                  <a:lnTo>
                    <a:pt x="551" y="258"/>
                  </a:lnTo>
                  <a:lnTo>
                    <a:pt x="551" y="256"/>
                  </a:lnTo>
                  <a:lnTo>
                    <a:pt x="551" y="254"/>
                  </a:lnTo>
                  <a:lnTo>
                    <a:pt x="547" y="251"/>
                  </a:lnTo>
                  <a:lnTo>
                    <a:pt x="547" y="248"/>
                  </a:lnTo>
                  <a:lnTo>
                    <a:pt x="545" y="247"/>
                  </a:lnTo>
                  <a:lnTo>
                    <a:pt x="541" y="247"/>
                  </a:lnTo>
                  <a:lnTo>
                    <a:pt x="540" y="244"/>
                  </a:lnTo>
                  <a:lnTo>
                    <a:pt x="535" y="244"/>
                  </a:lnTo>
                  <a:lnTo>
                    <a:pt x="533" y="242"/>
                  </a:lnTo>
                  <a:lnTo>
                    <a:pt x="527" y="240"/>
                  </a:lnTo>
                  <a:lnTo>
                    <a:pt x="524" y="237"/>
                  </a:lnTo>
                  <a:lnTo>
                    <a:pt x="521" y="236"/>
                  </a:lnTo>
                  <a:lnTo>
                    <a:pt x="518" y="234"/>
                  </a:lnTo>
                  <a:lnTo>
                    <a:pt x="513" y="234"/>
                  </a:lnTo>
                  <a:lnTo>
                    <a:pt x="508" y="228"/>
                  </a:lnTo>
                  <a:lnTo>
                    <a:pt x="503" y="224"/>
                  </a:lnTo>
                  <a:lnTo>
                    <a:pt x="500" y="224"/>
                  </a:lnTo>
                  <a:lnTo>
                    <a:pt x="497" y="221"/>
                  </a:lnTo>
                  <a:lnTo>
                    <a:pt x="494" y="219"/>
                  </a:lnTo>
                  <a:lnTo>
                    <a:pt x="494" y="221"/>
                  </a:lnTo>
                  <a:lnTo>
                    <a:pt x="491" y="221"/>
                  </a:lnTo>
                  <a:lnTo>
                    <a:pt x="488" y="224"/>
                  </a:lnTo>
                  <a:lnTo>
                    <a:pt x="488" y="227"/>
                  </a:lnTo>
                  <a:lnTo>
                    <a:pt x="476" y="228"/>
                  </a:lnTo>
                  <a:lnTo>
                    <a:pt x="474" y="228"/>
                  </a:lnTo>
                  <a:lnTo>
                    <a:pt x="471" y="228"/>
                  </a:lnTo>
                  <a:lnTo>
                    <a:pt x="470" y="228"/>
                  </a:lnTo>
                  <a:lnTo>
                    <a:pt x="464" y="228"/>
                  </a:lnTo>
                  <a:lnTo>
                    <a:pt x="461" y="228"/>
                  </a:lnTo>
                  <a:lnTo>
                    <a:pt x="459" y="228"/>
                  </a:lnTo>
                  <a:lnTo>
                    <a:pt x="457" y="231"/>
                  </a:lnTo>
                  <a:lnTo>
                    <a:pt x="455" y="231"/>
                  </a:lnTo>
                  <a:lnTo>
                    <a:pt x="449" y="231"/>
                  </a:lnTo>
                  <a:lnTo>
                    <a:pt x="446" y="231"/>
                  </a:lnTo>
                  <a:lnTo>
                    <a:pt x="444" y="234"/>
                  </a:lnTo>
                  <a:lnTo>
                    <a:pt x="440" y="234"/>
                  </a:lnTo>
                  <a:lnTo>
                    <a:pt x="437" y="231"/>
                  </a:lnTo>
                  <a:lnTo>
                    <a:pt x="435" y="231"/>
                  </a:lnTo>
                  <a:lnTo>
                    <a:pt x="432" y="231"/>
                  </a:lnTo>
                  <a:lnTo>
                    <a:pt x="429" y="231"/>
                  </a:lnTo>
                  <a:lnTo>
                    <a:pt x="427" y="231"/>
                  </a:lnTo>
                  <a:lnTo>
                    <a:pt x="424" y="231"/>
                  </a:lnTo>
                  <a:lnTo>
                    <a:pt x="422" y="231"/>
                  </a:lnTo>
                  <a:lnTo>
                    <a:pt x="420" y="231"/>
                  </a:lnTo>
                  <a:lnTo>
                    <a:pt x="417" y="228"/>
                  </a:lnTo>
                  <a:lnTo>
                    <a:pt x="417" y="227"/>
                  </a:lnTo>
                  <a:lnTo>
                    <a:pt x="420" y="221"/>
                  </a:lnTo>
                  <a:lnTo>
                    <a:pt x="422" y="219"/>
                  </a:lnTo>
                  <a:lnTo>
                    <a:pt x="424" y="215"/>
                  </a:lnTo>
                  <a:lnTo>
                    <a:pt x="427" y="212"/>
                  </a:lnTo>
                  <a:lnTo>
                    <a:pt x="427" y="210"/>
                  </a:lnTo>
                  <a:lnTo>
                    <a:pt x="427" y="206"/>
                  </a:lnTo>
                  <a:lnTo>
                    <a:pt x="424" y="201"/>
                  </a:lnTo>
                  <a:lnTo>
                    <a:pt x="424" y="198"/>
                  </a:lnTo>
                  <a:lnTo>
                    <a:pt x="424" y="196"/>
                  </a:lnTo>
                  <a:lnTo>
                    <a:pt x="427" y="192"/>
                  </a:lnTo>
                  <a:lnTo>
                    <a:pt x="429" y="189"/>
                  </a:lnTo>
                  <a:lnTo>
                    <a:pt x="429" y="187"/>
                  </a:lnTo>
                  <a:lnTo>
                    <a:pt x="435" y="184"/>
                  </a:lnTo>
                  <a:lnTo>
                    <a:pt x="437" y="182"/>
                  </a:lnTo>
                  <a:lnTo>
                    <a:pt x="440" y="179"/>
                  </a:lnTo>
                  <a:lnTo>
                    <a:pt x="443" y="176"/>
                  </a:lnTo>
                  <a:lnTo>
                    <a:pt x="443" y="173"/>
                  </a:lnTo>
                  <a:lnTo>
                    <a:pt x="446" y="173"/>
                  </a:lnTo>
                  <a:lnTo>
                    <a:pt x="446" y="169"/>
                  </a:lnTo>
                  <a:lnTo>
                    <a:pt x="446" y="165"/>
                  </a:lnTo>
                  <a:lnTo>
                    <a:pt x="444" y="162"/>
                  </a:lnTo>
                  <a:lnTo>
                    <a:pt x="440" y="158"/>
                  </a:lnTo>
                  <a:lnTo>
                    <a:pt x="437" y="158"/>
                  </a:lnTo>
                  <a:lnTo>
                    <a:pt x="435" y="152"/>
                  </a:lnTo>
                  <a:lnTo>
                    <a:pt x="435" y="150"/>
                  </a:lnTo>
                  <a:lnTo>
                    <a:pt x="435" y="146"/>
                  </a:lnTo>
                  <a:lnTo>
                    <a:pt x="435" y="144"/>
                  </a:lnTo>
                  <a:lnTo>
                    <a:pt x="435" y="139"/>
                  </a:lnTo>
                  <a:lnTo>
                    <a:pt x="435" y="134"/>
                  </a:lnTo>
                  <a:lnTo>
                    <a:pt x="432" y="129"/>
                  </a:lnTo>
                  <a:lnTo>
                    <a:pt x="429" y="129"/>
                  </a:lnTo>
                  <a:lnTo>
                    <a:pt x="427" y="129"/>
                  </a:lnTo>
                  <a:lnTo>
                    <a:pt x="424" y="133"/>
                  </a:lnTo>
                  <a:lnTo>
                    <a:pt x="424" y="134"/>
                  </a:lnTo>
                  <a:lnTo>
                    <a:pt x="422" y="137"/>
                  </a:lnTo>
                  <a:lnTo>
                    <a:pt x="417" y="137"/>
                  </a:lnTo>
                  <a:lnTo>
                    <a:pt x="417" y="134"/>
                  </a:lnTo>
                  <a:lnTo>
                    <a:pt x="416" y="133"/>
                  </a:lnTo>
                  <a:lnTo>
                    <a:pt x="416" y="129"/>
                  </a:lnTo>
                  <a:lnTo>
                    <a:pt x="416" y="128"/>
                  </a:lnTo>
                  <a:lnTo>
                    <a:pt x="416" y="123"/>
                  </a:lnTo>
                  <a:lnTo>
                    <a:pt x="413" y="119"/>
                  </a:lnTo>
                  <a:lnTo>
                    <a:pt x="413" y="116"/>
                  </a:lnTo>
                  <a:lnTo>
                    <a:pt x="413" y="114"/>
                  </a:lnTo>
                  <a:lnTo>
                    <a:pt x="410" y="110"/>
                  </a:lnTo>
                  <a:lnTo>
                    <a:pt x="407" y="108"/>
                  </a:lnTo>
                  <a:lnTo>
                    <a:pt x="405" y="108"/>
                  </a:lnTo>
                  <a:lnTo>
                    <a:pt x="403" y="108"/>
                  </a:lnTo>
                  <a:lnTo>
                    <a:pt x="401" y="108"/>
                  </a:lnTo>
                  <a:lnTo>
                    <a:pt x="398" y="108"/>
                  </a:lnTo>
                  <a:lnTo>
                    <a:pt x="395" y="108"/>
                  </a:lnTo>
                  <a:lnTo>
                    <a:pt x="393" y="110"/>
                  </a:lnTo>
                  <a:lnTo>
                    <a:pt x="390" y="110"/>
                  </a:lnTo>
                  <a:lnTo>
                    <a:pt x="386" y="110"/>
                  </a:lnTo>
                  <a:lnTo>
                    <a:pt x="381" y="112"/>
                  </a:lnTo>
                  <a:lnTo>
                    <a:pt x="376" y="112"/>
                  </a:lnTo>
                  <a:lnTo>
                    <a:pt x="368" y="112"/>
                  </a:lnTo>
                  <a:lnTo>
                    <a:pt x="363" y="112"/>
                  </a:lnTo>
                  <a:lnTo>
                    <a:pt x="359" y="112"/>
                  </a:lnTo>
                  <a:lnTo>
                    <a:pt x="354" y="112"/>
                  </a:lnTo>
                  <a:lnTo>
                    <a:pt x="351" y="112"/>
                  </a:lnTo>
                  <a:lnTo>
                    <a:pt x="349" y="112"/>
                  </a:lnTo>
                  <a:lnTo>
                    <a:pt x="344" y="110"/>
                  </a:lnTo>
                  <a:lnTo>
                    <a:pt x="340" y="108"/>
                  </a:lnTo>
                  <a:lnTo>
                    <a:pt x="335" y="104"/>
                  </a:lnTo>
                  <a:lnTo>
                    <a:pt x="327" y="100"/>
                  </a:lnTo>
                  <a:lnTo>
                    <a:pt x="322" y="98"/>
                  </a:lnTo>
                  <a:lnTo>
                    <a:pt x="320" y="96"/>
                  </a:lnTo>
                  <a:lnTo>
                    <a:pt x="318" y="94"/>
                  </a:lnTo>
                  <a:lnTo>
                    <a:pt x="318" y="89"/>
                  </a:lnTo>
                  <a:lnTo>
                    <a:pt x="318" y="86"/>
                  </a:lnTo>
                  <a:lnTo>
                    <a:pt x="318" y="83"/>
                  </a:lnTo>
                  <a:lnTo>
                    <a:pt x="311" y="77"/>
                  </a:lnTo>
                  <a:lnTo>
                    <a:pt x="307" y="73"/>
                  </a:lnTo>
                  <a:lnTo>
                    <a:pt x="300" y="65"/>
                  </a:lnTo>
                  <a:lnTo>
                    <a:pt x="300" y="64"/>
                  </a:lnTo>
                  <a:lnTo>
                    <a:pt x="293" y="56"/>
                  </a:lnTo>
                  <a:lnTo>
                    <a:pt x="290" y="52"/>
                  </a:lnTo>
                  <a:lnTo>
                    <a:pt x="286" y="48"/>
                  </a:lnTo>
                  <a:lnTo>
                    <a:pt x="282" y="43"/>
                  </a:lnTo>
                  <a:lnTo>
                    <a:pt x="278" y="41"/>
                  </a:lnTo>
                  <a:lnTo>
                    <a:pt x="276" y="36"/>
                  </a:lnTo>
                  <a:lnTo>
                    <a:pt x="273" y="31"/>
                  </a:lnTo>
                  <a:lnTo>
                    <a:pt x="268" y="30"/>
                  </a:lnTo>
                  <a:lnTo>
                    <a:pt x="265" y="27"/>
                  </a:lnTo>
                  <a:lnTo>
                    <a:pt x="265" y="23"/>
                  </a:lnTo>
                  <a:lnTo>
                    <a:pt x="264" y="20"/>
                  </a:lnTo>
                  <a:lnTo>
                    <a:pt x="261" y="16"/>
                  </a:lnTo>
                  <a:lnTo>
                    <a:pt x="256" y="12"/>
                  </a:lnTo>
                  <a:lnTo>
                    <a:pt x="256" y="8"/>
                  </a:lnTo>
                  <a:lnTo>
                    <a:pt x="254" y="5"/>
                  </a:lnTo>
                  <a:lnTo>
                    <a:pt x="254" y="2"/>
                  </a:lnTo>
                </a:path>
              </a:pathLst>
            </a:custGeom>
            <a:solidFill>
              <a:srgbClr val="00FFCC"/>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defTabSz="457200" eaLnBrk="0" fontAlgn="base" hangingPunct="0">
                <a:spcBef>
                  <a:spcPct val="0"/>
                </a:spcBef>
                <a:spcAft>
                  <a:spcPct val="0"/>
                </a:spcAft>
              </a:pPr>
              <a:endParaRPr lang="es-CO" smtClean="0">
                <a:solidFill>
                  <a:prstClr val="black"/>
                </a:solidFill>
                <a:ea typeface="ＭＳ Ｐゴシック" panose="020B0600070205080204" pitchFamily="34" charset="-128"/>
              </a:endParaRPr>
            </a:p>
          </p:txBody>
        </p:sp>
        <p:sp>
          <p:nvSpPr>
            <p:cNvPr id="95253" name="Freeform 11"/>
            <p:cNvSpPr>
              <a:spLocks/>
            </p:cNvSpPr>
            <p:nvPr/>
          </p:nvSpPr>
          <p:spPr bwMode="auto">
            <a:xfrm>
              <a:off x="580" y="2492"/>
              <a:ext cx="329" cy="319"/>
            </a:xfrm>
            <a:custGeom>
              <a:avLst/>
              <a:gdLst>
                <a:gd name="T0" fmla="*/ 1 w 552"/>
                <a:gd name="T1" fmla="*/ 1 h 536"/>
                <a:gd name="T2" fmla="*/ 1 w 552"/>
                <a:gd name="T3" fmla="*/ 1 h 536"/>
                <a:gd name="T4" fmla="*/ 1 w 552"/>
                <a:gd name="T5" fmla="*/ 1 h 536"/>
                <a:gd name="T6" fmla="*/ 1 w 552"/>
                <a:gd name="T7" fmla="*/ 1 h 536"/>
                <a:gd name="T8" fmla="*/ 1 w 552"/>
                <a:gd name="T9" fmla="*/ 1 h 536"/>
                <a:gd name="T10" fmla="*/ 1 w 552"/>
                <a:gd name="T11" fmla="*/ 1 h 536"/>
                <a:gd name="T12" fmla="*/ 1 w 552"/>
                <a:gd name="T13" fmla="*/ 1 h 536"/>
                <a:gd name="T14" fmla="*/ 1 w 552"/>
                <a:gd name="T15" fmla="*/ 1 h 536"/>
                <a:gd name="T16" fmla="*/ 1 w 552"/>
                <a:gd name="T17" fmla="*/ 1 h 536"/>
                <a:gd name="T18" fmla="*/ 1 w 552"/>
                <a:gd name="T19" fmla="*/ 1 h 536"/>
                <a:gd name="T20" fmla="*/ 1 w 552"/>
                <a:gd name="T21" fmla="*/ 1 h 536"/>
                <a:gd name="T22" fmla="*/ 1 w 552"/>
                <a:gd name="T23" fmla="*/ 1 h 536"/>
                <a:gd name="T24" fmla="*/ 1 w 552"/>
                <a:gd name="T25" fmla="*/ 1 h 536"/>
                <a:gd name="T26" fmla="*/ 1 w 552"/>
                <a:gd name="T27" fmla="*/ 1 h 536"/>
                <a:gd name="T28" fmla="*/ 1 w 552"/>
                <a:gd name="T29" fmla="*/ 1 h 536"/>
                <a:gd name="T30" fmla="*/ 0 w 552"/>
                <a:gd name="T31" fmla="*/ 1 h 536"/>
                <a:gd name="T32" fmla="*/ 1 w 552"/>
                <a:gd name="T33" fmla="*/ 1 h 536"/>
                <a:gd name="T34" fmla="*/ 1 w 552"/>
                <a:gd name="T35" fmla="*/ 1 h 536"/>
                <a:gd name="T36" fmla="*/ 1 w 552"/>
                <a:gd name="T37" fmla="*/ 1 h 536"/>
                <a:gd name="T38" fmla="*/ 1 w 552"/>
                <a:gd name="T39" fmla="*/ 1 h 536"/>
                <a:gd name="T40" fmla="*/ 1 w 552"/>
                <a:gd name="T41" fmla="*/ 1 h 536"/>
                <a:gd name="T42" fmla="*/ 1 w 552"/>
                <a:gd name="T43" fmla="*/ 1 h 536"/>
                <a:gd name="T44" fmla="*/ 1 w 552"/>
                <a:gd name="T45" fmla="*/ 1 h 536"/>
                <a:gd name="T46" fmla="*/ 1 w 552"/>
                <a:gd name="T47" fmla="*/ 1 h 536"/>
                <a:gd name="T48" fmla="*/ 1 w 552"/>
                <a:gd name="T49" fmla="*/ 1 h 536"/>
                <a:gd name="T50" fmla="*/ 1 w 552"/>
                <a:gd name="T51" fmla="*/ 1 h 536"/>
                <a:gd name="T52" fmla="*/ 1 w 552"/>
                <a:gd name="T53" fmla="*/ 1 h 536"/>
                <a:gd name="T54" fmla="*/ 1 w 552"/>
                <a:gd name="T55" fmla="*/ 1 h 536"/>
                <a:gd name="T56" fmla="*/ 1 w 552"/>
                <a:gd name="T57" fmla="*/ 1 h 536"/>
                <a:gd name="T58" fmla="*/ 1 w 552"/>
                <a:gd name="T59" fmla="*/ 1 h 536"/>
                <a:gd name="T60" fmla="*/ 1 w 552"/>
                <a:gd name="T61" fmla="*/ 1 h 536"/>
                <a:gd name="T62" fmla="*/ 1 w 552"/>
                <a:gd name="T63" fmla="*/ 1 h 536"/>
                <a:gd name="T64" fmla="*/ 1 w 552"/>
                <a:gd name="T65" fmla="*/ 1 h 536"/>
                <a:gd name="T66" fmla="*/ 1 w 552"/>
                <a:gd name="T67" fmla="*/ 1 h 536"/>
                <a:gd name="T68" fmla="*/ 1 w 552"/>
                <a:gd name="T69" fmla="*/ 1 h 536"/>
                <a:gd name="T70" fmla="*/ 1 w 552"/>
                <a:gd name="T71" fmla="*/ 1 h 536"/>
                <a:gd name="T72" fmla="*/ 1 w 552"/>
                <a:gd name="T73" fmla="*/ 1 h 536"/>
                <a:gd name="T74" fmla="*/ 1 w 552"/>
                <a:gd name="T75" fmla="*/ 1 h 536"/>
                <a:gd name="T76" fmla="*/ 1 w 552"/>
                <a:gd name="T77" fmla="*/ 1 h 536"/>
                <a:gd name="T78" fmla="*/ 1 w 552"/>
                <a:gd name="T79" fmla="*/ 1 h 536"/>
                <a:gd name="T80" fmla="*/ 1 w 552"/>
                <a:gd name="T81" fmla="*/ 1 h 536"/>
                <a:gd name="T82" fmla="*/ 1 w 552"/>
                <a:gd name="T83" fmla="*/ 1 h 536"/>
                <a:gd name="T84" fmla="*/ 1 w 552"/>
                <a:gd name="T85" fmla="*/ 1 h 536"/>
                <a:gd name="T86" fmla="*/ 1 w 552"/>
                <a:gd name="T87" fmla="*/ 1 h 536"/>
                <a:gd name="T88" fmla="*/ 1 w 552"/>
                <a:gd name="T89" fmla="*/ 1 h 536"/>
                <a:gd name="T90" fmla="*/ 1 w 552"/>
                <a:gd name="T91" fmla="*/ 1 h 536"/>
                <a:gd name="T92" fmla="*/ 1 w 552"/>
                <a:gd name="T93" fmla="*/ 1 h 536"/>
                <a:gd name="T94" fmla="*/ 1 w 552"/>
                <a:gd name="T95" fmla="*/ 1 h 536"/>
                <a:gd name="T96" fmla="*/ 1 w 552"/>
                <a:gd name="T97" fmla="*/ 1 h 536"/>
                <a:gd name="T98" fmla="*/ 1 w 552"/>
                <a:gd name="T99" fmla="*/ 1 h 536"/>
                <a:gd name="T100" fmla="*/ 1 w 552"/>
                <a:gd name="T101" fmla="*/ 1 h 536"/>
                <a:gd name="T102" fmla="*/ 1 w 552"/>
                <a:gd name="T103" fmla="*/ 1 h 536"/>
                <a:gd name="T104" fmla="*/ 1 w 552"/>
                <a:gd name="T105" fmla="*/ 1 h 536"/>
                <a:gd name="T106" fmla="*/ 1 w 552"/>
                <a:gd name="T107" fmla="*/ 1 h 536"/>
                <a:gd name="T108" fmla="*/ 1 w 552"/>
                <a:gd name="T109" fmla="*/ 1 h 536"/>
                <a:gd name="T110" fmla="*/ 1 w 552"/>
                <a:gd name="T111" fmla="*/ 1 h 536"/>
                <a:gd name="T112" fmla="*/ 1 w 552"/>
                <a:gd name="T113" fmla="*/ 1 h 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52"/>
                <a:gd name="T172" fmla="*/ 0 h 536"/>
                <a:gd name="T173" fmla="*/ 552 w 552"/>
                <a:gd name="T174" fmla="*/ 536 h 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52" h="536">
                  <a:moveTo>
                    <a:pt x="254" y="2"/>
                  </a:moveTo>
                  <a:lnTo>
                    <a:pt x="254" y="2"/>
                  </a:lnTo>
                  <a:lnTo>
                    <a:pt x="251" y="0"/>
                  </a:lnTo>
                  <a:lnTo>
                    <a:pt x="249" y="2"/>
                  </a:lnTo>
                  <a:lnTo>
                    <a:pt x="246" y="5"/>
                  </a:lnTo>
                  <a:lnTo>
                    <a:pt x="241" y="12"/>
                  </a:lnTo>
                  <a:lnTo>
                    <a:pt x="240" y="13"/>
                  </a:lnTo>
                  <a:lnTo>
                    <a:pt x="240" y="16"/>
                  </a:lnTo>
                  <a:lnTo>
                    <a:pt x="234" y="20"/>
                  </a:lnTo>
                  <a:lnTo>
                    <a:pt x="229" y="23"/>
                  </a:lnTo>
                  <a:lnTo>
                    <a:pt x="227" y="25"/>
                  </a:lnTo>
                  <a:lnTo>
                    <a:pt x="224" y="27"/>
                  </a:lnTo>
                  <a:lnTo>
                    <a:pt x="224" y="23"/>
                  </a:lnTo>
                  <a:lnTo>
                    <a:pt x="224" y="20"/>
                  </a:lnTo>
                  <a:lnTo>
                    <a:pt x="224" y="16"/>
                  </a:lnTo>
                  <a:lnTo>
                    <a:pt x="222" y="13"/>
                  </a:lnTo>
                  <a:lnTo>
                    <a:pt x="222" y="12"/>
                  </a:lnTo>
                  <a:lnTo>
                    <a:pt x="219" y="8"/>
                  </a:lnTo>
                  <a:lnTo>
                    <a:pt x="217" y="5"/>
                  </a:lnTo>
                  <a:lnTo>
                    <a:pt x="217" y="0"/>
                  </a:lnTo>
                  <a:lnTo>
                    <a:pt x="211" y="0"/>
                  </a:lnTo>
                  <a:lnTo>
                    <a:pt x="207" y="0"/>
                  </a:lnTo>
                  <a:lnTo>
                    <a:pt x="200" y="2"/>
                  </a:lnTo>
                  <a:lnTo>
                    <a:pt x="198" y="5"/>
                  </a:lnTo>
                  <a:lnTo>
                    <a:pt x="195" y="6"/>
                  </a:lnTo>
                  <a:lnTo>
                    <a:pt x="195" y="8"/>
                  </a:lnTo>
                  <a:lnTo>
                    <a:pt x="195" y="13"/>
                  </a:lnTo>
                  <a:lnTo>
                    <a:pt x="192" y="16"/>
                  </a:lnTo>
                  <a:lnTo>
                    <a:pt x="189" y="18"/>
                  </a:lnTo>
                  <a:lnTo>
                    <a:pt x="183" y="23"/>
                  </a:lnTo>
                  <a:lnTo>
                    <a:pt x="180" y="25"/>
                  </a:lnTo>
                  <a:lnTo>
                    <a:pt x="180" y="30"/>
                  </a:lnTo>
                  <a:lnTo>
                    <a:pt x="175" y="30"/>
                  </a:lnTo>
                  <a:lnTo>
                    <a:pt x="178" y="27"/>
                  </a:lnTo>
                  <a:lnTo>
                    <a:pt x="178" y="25"/>
                  </a:lnTo>
                  <a:lnTo>
                    <a:pt x="175" y="23"/>
                  </a:lnTo>
                  <a:lnTo>
                    <a:pt x="170" y="23"/>
                  </a:lnTo>
                  <a:lnTo>
                    <a:pt x="170" y="25"/>
                  </a:lnTo>
                  <a:lnTo>
                    <a:pt x="168" y="30"/>
                  </a:lnTo>
                  <a:lnTo>
                    <a:pt x="168" y="36"/>
                  </a:lnTo>
                  <a:lnTo>
                    <a:pt x="165" y="39"/>
                  </a:lnTo>
                  <a:lnTo>
                    <a:pt x="165" y="41"/>
                  </a:lnTo>
                  <a:lnTo>
                    <a:pt x="165" y="44"/>
                  </a:lnTo>
                  <a:lnTo>
                    <a:pt x="168" y="48"/>
                  </a:lnTo>
                  <a:lnTo>
                    <a:pt x="168" y="51"/>
                  </a:lnTo>
                  <a:lnTo>
                    <a:pt x="163" y="43"/>
                  </a:lnTo>
                  <a:lnTo>
                    <a:pt x="160" y="39"/>
                  </a:lnTo>
                  <a:lnTo>
                    <a:pt x="159" y="34"/>
                  </a:lnTo>
                  <a:lnTo>
                    <a:pt x="156" y="31"/>
                  </a:lnTo>
                  <a:lnTo>
                    <a:pt x="153" y="30"/>
                  </a:lnTo>
                  <a:lnTo>
                    <a:pt x="151" y="27"/>
                  </a:lnTo>
                  <a:lnTo>
                    <a:pt x="151" y="23"/>
                  </a:lnTo>
                  <a:lnTo>
                    <a:pt x="148" y="20"/>
                  </a:lnTo>
                  <a:lnTo>
                    <a:pt x="144" y="23"/>
                  </a:lnTo>
                  <a:lnTo>
                    <a:pt x="138" y="27"/>
                  </a:lnTo>
                  <a:lnTo>
                    <a:pt x="136" y="30"/>
                  </a:lnTo>
                  <a:lnTo>
                    <a:pt x="134" y="34"/>
                  </a:lnTo>
                  <a:lnTo>
                    <a:pt x="124" y="39"/>
                  </a:lnTo>
                  <a:lnTo>
                    <a:pt x="122" y="41"/>
                  </a:lnTo>
                  <a:lnTo>
                    <a:pt x="120" y="43"/>
                  </a:lnTo>
                  <a:lnTo>
                    <a:pt x="117" y="43"/>
                  </a:lnTo>
                  <a:lnTo>
                    <a:pt x="111" y="44"/>
                  </a:lnTo>
                  <a:lnTo>
                    <a:pt x="111" y="48"/>
                  </a:lnTo>
                  <a:lnTo>
                    <a:pt x="109" y="51"/>
                  </a:lnTo>
                  <a:lnTo>
                    <a:pt x="109" y="52"/>
                  </a:lnTo>
                  <a:lnTo>
                    <a:pt x="109" y="54"/>
                  </a:lnTo>
                  <a:lnTo>
                    <a:pt x="109" y="56"/>
                  </a:lnTo>
                  <a:lnTo>
                    <a:pt x="107" y="60"/>
                  </a:lnTo>
                  <a:lnTo>
                    <a:pt x="102" y="65"/>
                  </a:lnTo>
                  <a:lnTo>
                    <a:pt x="100" y="71"/>
                  </a:lnTo>
                  <a:lnTo>
                    <a:pt x="97" y="73"/>
                  </a:lnTo>
                  <a:lnTo>
                    <a:pt x="97" y="75"/>
                  </a:lnTo>
                  <a:lnTo>
                    <a:pt x="97" y="80"/>
                  </a:lnTo>
                  <a:lnTo>
                    <a:pt x="97" y="84"/>
                  </a:lnTo>
                  <a:lnTo>
                    <a:pt x="100" y="91"/>
                  </a:lnTo>
                  <a:lnTo>
                    <a:pt x="102" y="98"/>
                  </a:lnTo>
                  <a:lnTo>
                    <a:pt x="102" y="103"/>
                  </a:lnTo>
                  <a:lnTo>
                    <a:pt x="105" y="104"/>
                  </a:lnTo>
                  <a:lnTo>
                    <a:pt x="107" y="104"/>
                  </a:lnTo>
                  <a:lnTo>
                    <a:pt x="109" y="103"/>
                  </a:lnTo>
                  <a:lnTo>
                    <a:pt x="111" y="104"/>
                  </a:lnTo>
                  <a:lnTo>
                    <a:pt x="111" y="108"/>
                  </a:lnTo>
                  <a:lnTo>
                    <a:pt x="111" y="112"/>
                  </a:lnTo>
                  <a:lnTo>
                    <a:pt x="109" y="114"/>
                  </a:lnTo>
                  <a:lnTo>
                    <a:pt x="109" y="116"/>
                  </a:lnTo>
                  <a:lnTo>
                    <a:pt x="109" y="121"/>
                  </a:lnTo>
                  <a:lnTo>
                    <a:pt x="107" y="121"/>
                  </a:lnTo>
                  <a:lnTo>
                    <a:pt x="102" y="123"/>
                  </a:lnTo>
                  <a:lnTo>
                    <a:pt x="97" y="123"/>
                  </a:lnTo>
                  <a:lnTo>
                    <a:pt x="93" y="123"/>
                  </a:lnTo>
                  <a:lnTo>
                    <a:pt x="89" y="123"/>
                  </a:lnTo>
                  <a:lnTo>
                    <a:pt x="87" y="121"/>
                  </a:lnTo>
                  <a:lnTo>
                    <a:pt x="87" y="123"/>
                  </a:lnTo>
                  <a:lnTo>
                    <a:pt x="87" y="128"/>
                  </a:lnTo>
                  <a:lnTo>
                    <a:pt x="87" y="134"/>
                  </a:lnTo>
                  <a:lnTo>
                    <a:pt x="84" y="144"/>
                  </a:lnTo>
                  <a:lnTo>
                    <a:pt x="84" y="146"/>
                  </a:lnTo>
                  <a:lnTo>
                    <a:pt x="84" y="150"/>
                  </a:lnTo>
                  <a:lnTo>
                    <a:pt x="87" y="149"/>
                  </a:lnTo>
                  <a:lnTo>
                    <a:pt x="93" y="149"/>
                  </a:lnTo>
                  <a:lnTo>
                    <a:pt x="97" y="146"/>
                  </a:lnTo>
                  <a:lnTo>
                    <a:pt x="100" y="149"/>
                  </a:lnTo>
                  <a:lnTo>
                    <a:pt x="105" y="155"/>
                  </a:lnTo>
                  <a:lnTo>
                    <a:pt x="105" y="158"/>
                  </a:lnTo>
                  <a:lnTo>
                    <a:pt x="105" y="167"/>
                  </a:lnTo>
                  <a:lnTo>
                    <a:pt x="105" y="169"/>
                  </a:lnTo>
                  <a:lnTo>
                    <a:pt x="105" y="173"/>
                  </a:lnTo>
                  <a:lnTo>
                    <a:pt x="109" y="173"/>
                  </a:lnTo>
                  <a:lnTo>
                    <a:pt x="111" y="173"/>
                  </a:lnTo>
                  <a:lnTo>
                    <a:pt x="113" y="176"/>
                  </a:lnTo>
                  <a:lnTo>
                    <a:pt x="113" y="179"/>
                  </a:lnTo>
                  <a:lnTo>
                    <a:pt x="113" y="181"/>
                  </a:lnTo>
                  <a:lnTo>
                    <a:pt x="111" y="182"/>
                  </a:lnTo>
                  <a:lnTo>
                    <a:pt x="111" y="184"/>
                  </a:lnTo>
                  <a:lnTo>
                    <a:pt x="111" y="187"/>
                  </a:lnTo>
                  <a:lnTo>
                    <a:pt x="113" y="189"/>
                  </a:lnTo>
                  <a:lnTo>
                    <a:pt x="111" y="194"/>
                  </a:lnTo>
                  <a:lnTo>
                    <a:pt x="113" y="198"/>
                  </a:lnTo>
                  <a:lnTo>
                    <a:pt x="111" y="201"/>
                  </a:lnTo>
                  <a:lnTo>
                    <a:pt x="109" y="204"/>
                  </a:lnTo>
                  <a:lnTo>
                    <a:pt x="107" y="204"/>
                  </a:lnTo>
                  <a:lnTo>
                    <a:pt x="100" y="206"/>
                  </a:lnTo>
                  <a:lnTo>
                    <a:pt x="97" y="204"/>
                  </a:lnTo>
                  <a:lnTo>
                    <a:pt x="84" y="201"/>
                  </a:lnTo>
                  <a:lnTo>
                    <a:pt x="72" y="201"/>
                  </a:lnTo>
                  <a:lnTo>
                    <a:pt x="68" y="198"/>
                  </a:lnTo>
                  <a:lnTo>
                    <a:pt x="60" y="198"/>
                  </a:lnTo>
                  <a:lnTo>
                    <a:pt x="53" y="196"/>
                  </a:lnTo>
                  <a:lnTo>
                    <a:pt x="51" y="196"/>
                  </a:lnTo>
                  <a:lnTo>
                    <a:pt x="46" y="196"/>
                  </a:lnTo>
                  <a:lnTo>
                    <a:pt x="38" y="196"/>
                  </a:lnTo>
                  <a:lnTo>
                    <a:pt x="36" y="194"/>
                  </a:lnTo>
                  <a:lnTo>
                    <a:pt x="30" y="198"/>
                  </a:lnTo>
                  <a:lnTo>
                    <a:pt x="28" y="204"/>
                  </a:lnTo>
                  <a:lnTo>
                    <a:pt x="24" y="208"/>
                  </a:lnTo>
                  <a:lnTo>
                    <a:pt x="19" y="215"/>
                  </a:lnTo>
                  <a:lnTo>
                    <a:pt x="16" y="219"/>
                  </a:lnTo>
                  <a:lnTo>
                    <a:pt x="11" y="221"/>
                  </a:lnTo>
                  <a:lnTo>
                    <a:pt x="9" y="224"/>
                  </a:lnTo>
                  <a:lnTo>
                    <a:pt x="6" y="228"/>
                  </a:lnTo>
                  <a:lnTo>
                    <a:pt x="0" y="236"/>
                  </a:lnTo>
                  <a:lnTo>
                    <a:pt x="0" y="237"/>
                  </a:lnTo>
                  <a:lnTo>
                    <a:pt x="0" y="242"/>
                  </a:lnTo>
                  <a:lnTo>
                    <a:pt x="0" y="244"/>
                  </a:lnTo>
                  <a:lnTo>
                    <a:pt x="2" y="248"/>
                  </a:lnTo>
                  <a:lnTo>
                    <a:pt x="5" y="251"/>
                  </a:lnTo>
                  <a:lnTo>
                    <a:pt x="9" y="256"/>
                  </a:lnTo>
                  <a:lnTo>
                    <a:pt x="13" y="258"/>
                  </a:lnTo>
                  <a:lnTo>
                    <a:pt x="19" y="260"/>
                  </a:lnTo>
                  <a:lnTo>
                    <a:pt x="24" y="266"/>
                  </a:lnTo>
                  <a:lnTo>
                    <a:pt x="26" y="267"/>
                  </a:lnTo>
                  <a:lnTo>
                    <a:pt x="26" y="271"/>
                  </a:lnTo>
                  <a:lnTo>
                    <a:pt x="26" y="275"/>
                  </a:lnTo>
                  <a:lnTo>
                    <a:pt x="28" y="271"/>
                  </a:lnTo>
                  <a:lnTo>
                    <a:pt x="33" y="271"/>
                  </a:lnTo>
                  <a:lnTo>
                    <a:pt x="38" y="271"/>
                  </a:lnTo>
                  <a:lnTo>
                    <a:pt x="38" y="277"/>
                  </a:lnTo>
                  <a:lnTo>
                    <a:pt x="36" y="279"/>
                  </a:lnTo>
                  <a:lnTo>
                    <a:pt x="38" y="281"/>
                  </a:lnTo>
                  <a:lnTo>
                    <a:pt x="43" y="283"/>
                  </a:lnTo>
                  <a:lnTo>
                    <a:pt x="51" y="288"/>
                  </a:lnTo>
                  <a:lnTo>
                    <a:pt x="55" y="294"/>
                  </a:lnTo>
                  <a:lnTo>
                    <a:pt x="63" y="300"/>
                  </a:lnTo>
                  <a:lnTo>
                    <a:pt x="68" y="303"/>
                  </a:lnTo>
                  <a:lnTo>
                    <a:pt x="75" y="308"/>
                  </a:lnTo>
                  <a:lnTo>
                    <a:pt x="80" y="316"/>
                  </a:lnTo>
                  <a:lnTo>
                    <a:pt x="82" y="317"/>
                  </a:lnTo>
                  <a:lnTo>
                    <a:pt x="84" y="322"/>
                  </a:lnTo>
                  <a:lnTo>
                    <a:pt x="87" y="325"/>
                  </a:lnTo>
                  <a:lnTo>
                    <a:pt x="93" y="322"/>
                  </a:lnTo>
                  <a:lnTo>
                    <a:pt x="97" y="332"/>
                  </a:lnTo>
                  <a:lnTo>
                    <a:pt x="102" y="336"/>
                  </a:lnTo>
                  <a:lnTo>
                    <a:pt x="105" y="338"/>
                  </a:lnTo>
                  <a:lnTo>
                    <a:pt x="109" y="341"/>
                  </a:lnTo>
                  <a:lnTo>
                    <a:pt x="113" y="341"/>
                  </a:lnTo>
                  <a:lnTo>
                    <a:pt x="117" y="341"/>
                  </a:lnTo>
                  <a:lnTo>
                    <a:pt x="120" y="341"/>
                  </a:lnTo>
                  <a:lnTo>
                    <a:pt x="122" y="341"/>
                  </a:lnTo>
                  <a:lnTo>
                    <a:pt x="124" y="341"/>
                  </a:lnTo>
                  <a:lnTo>
                    <a:pt x="126" y="343"/>
                  </a:lnTo>
                  <a:lnTo>
                    <a:pt x="134" y="343"/>
                  </a:lnTo>
                  <a:lnTo>
                    <a:pt x="136" y="345"/>
                  </a:lnTo>
                  <a:lnTo>
                    <a:pt x="138" y="348"/>
                  </a:lnTo>
                  <a:lnTo>
                    <a:pt x="141" y="352"/>
                  </a:lnTo>
                  <a:lnTo>
                    <a:pt x="144" y="355"/>
                  </a:lnTo>
                  <a:lnTo>
                    <a:pt x="148" y="356"/>
                  </a:lnTo>
                  <a:lnTo>
                    <a:pt x="151" y="358"/>
                  </a:lnTo>
                  <a:lnTo>
                    <a:pt x="153" y="362"/>
                  </a:lnTo>
                  <a:lnTo>
                    <a:pt x="159" y="365"/>
                  </a:lnTo>
                  <a:lnTo>
                    <a:pt x="159" y="368"/>
                  </a:lnTo>
                  <a:lnTo>
                    <a:pt x="160" y="370"/>
                  </a:lnTo>
                  <a:lnTo>
                    <a:pt x="160" y="373"/>
                  </a:lnTo>
                  <a:lnTo>
                    <a:pt x="165" y="375"/>
                  </a:lnTo>
                  <a:lnTo>
                    <a:pt x="170" y="377"/>
                  </a:lnTo>
                  <a:lnTo>
                    <a:pt x="175" y="377"/>
                  </a:lnTo>
                  <a:lnTo>
                    <a:pt x="180" y="377"/>
                  </a:lnTo>
                  <a:lnTo>
                    <a:pt x="186" y="380"/>
                  </a:lnTo>
                  <a:lnTo>
                    <a:pt x="187" y="380"/>
                  </a:lnTo>
                  <a:lnTo>
                    <a:pt x="189" y="381"/>
                  </a:lnTo>
                  <a:lnTo>
                    <a:pt x="192" y="385"/>
                  </a:lnTo>
                  <a:lnTo>
                    <a:pt x="195" y="385"/>
                  </a:lnTo>
                  <a:lnTo>
                    <a:pt x="198" y="387"/>
                  </a:lnTo>
                  <a:lnTo>
                    <a:pt x="200" y="391"/>
                  </a:lnTo>
                  <a:lnTo>
                    <a:pt x="200" y="393"/>
                  </a:lnTo>
                  <a:lnTo>
                    <a:pt x="205" y="396"/>
                  </a:lnTo>
                  <a:lnTo>
                    <a:pt x="210" y="396"/>
                  </a:lnTo>
                  <a:lnTo>
                    <a:pt x="210" y="398"/>
                  </a:lnTo>
                  <a:lnTo>
                    <a:pt x="211" y="398"/>
                  </a:lnTo>
                  <a:lnTo>
                    <a:pt x="217" y="404"/>
                  </a:lnTo>
                  <a:lnTo>
                    <a:pt x="219" y="408"/>
                  </a:lnTo>
                  <a:lnTo>
                    <a:pt x="224" y="410"/>
                  </a:lnTo>
                  <a:lnTo>
                    <a:pt x="230" y="412"/>
                  </a:lnTo>
                  <a:lnTo>
                    <a:pt x="237" y="415"/>
                  </a:lnTo>
                  <a:lnTo>
                    <a:pt x="240" y="420"/>
                  </a:lnTo>
                  <a:lnTo>
                    <a:pt x="246" y="421"/>
                  </a:lnTo>
                  <a:lnTo>
                    <a:pt x="249" y="425"/>
                  </a:lnTo>
                  <a:lnTo>
                    <a:pt x="256" y="427"/>
                  </a:lnTo>
                  <a:lnTo>
                    <a:pt x="264" y="433"/>
                  </a:lnTo>
                  <a:lnTo>
                    <a:pt x="270" y="433"/>
                  </a:lnTo>
                  <a:lnTo>
                    <a:pt x="276" y="433"/>
                  </a:lnTo>
                  <a:lnTo>
                    <a:pt x="281" y="433"/>
                  </a:lnTo>
                  <a:lnTo>
                    <a:pt x="286" y="433"/>
                  </a:lnTo>
                  <a:lnTo>
                    <a:pt x="290" y="433"/>
                  </a:lnTo>
                  <a:lnTo>
                    <a:pt x="298" y="427"/>
                  </a:lnTo>
                  <a:lnTo>
                    <a:pt x="303" y="427"/>
                  </a:lnTo>
                  <a:lnTo>
                    <a:pt x="305" y="427"/>
                  </a:lnTo>
                  <a:lnTo>
                    <a:pt x="307" y="425"/>
                  </a:lnTo>
                  <a:lnTo>
                    <a:pt x="309" y="425"/>
                  </a:lnTo>
                  <a:lnTo>
                    <a:pt x="311" y="423"/>
                  </a:lnTo>
                  <a:lnTo>
                    <a:pt x="318" y="423"/>
                  </a:lnTo>
                  <a:lnTo>
                    <a:pt x="322" y="423"/>
                  </a:lnTo>
                  <a:lnTo>
                    <a:pt x="324" y="421"/>
                  </a:lnTo>
                  <a:lnTo>
                    <a:pt x="327" y="421"/>
                  </a:lnTo>
                  <a:lnTo>
                    <a:pt x="332" y="421"/>
                  </a:lnTo>
                  <a:lnTo>
                    <a:pt x="335" y="423"/>
                  </a:lnTo>
                  <a:lnTo>
                    <a:pt x="337" y="423"/>
                  </a:lnTo>
                  <a:lnTo>
                    <a:pt x="340" y="427"/>
                  </a:lnTo>
                  <a:lnTo>
                    <a:pt x="340" y="430"/>
                  </a:lnTo>
                  <a:lnTo>
                    <a:pt x="340" y="434"/>
                  </a:lnTo>
                  <a:lnTo>
                    <a:pt x="337" y="436"/>
                  </a:lnTo>
                  <a:lnTo>
                    <a:pt x="337" y="439"/>
                  </a:lnTo>
                  <a:lnTo>
                    <a:pt x="335" y="444"/>
                  </a:lnTo>
                  <a:lnTo>
                    <a:pt x="335" y="446"/>
                  </a:lnTo>
                  <a:lnTo>
                    <a:pt x="335" y="448"/>
                  </a:lnTo>
                  <a:lnTo>
                    <a:pt x="335" y="450"/>
                  </a:lnTo>
                  <a:lnTo>
                    <a:pt x="341" y="458"/>
                  </a:lnTo>
                  <a:lnTo>
                    <a:pt x="347" y="460"/>
                  </a:lnTo>
                  <a:lnTo>
                    <a:pt x="351" y="464"/>
                  </a:lnTo>
                  <a:lnTo>
                    <a:pt x="359" y="466"/>
                  </a:lnTo>
                  <a:lnTo>
                    <a:pt x="366" y="466"/>
                  </a:lnTo>
                  <a:lnTo>
                    <a:pt x="368" y="469"/>
                  </a:lnTo>
                  <a:lnTo>
                    <a:pt x="371" y="469"/>
                  </a:lnTo>
                  <a:lnTo>
                    <a:pt x="374" y="471"/>
                  </a:lnTo>
                  <a:lnTo>
                    <a:pt x="374" y="473"/>
                  </a:lnTo>
                  <a:lnTo>
                    <a:pt x="376" y="476"/>
                  </a:lnTo>
                  <a:lnTo>
                    <a:pt x="378" y="478"/>
                  </a:lnTo>
                  <a:lnTo>
                    <a:pt x="378" y="480"/>
                  </a:lnTo>
                  <a:lnTo>
                    <a:pt x="376" y="487"/>
                  </a:lnTo>
                  <a:lnTo>
                    <a:pt x="376" y="489"/>
                  </a:lnTo>
                  <a:lnTo>
                    <a:pt x="376" y="497"/>
                  </a:lnTo>
                  <a:lnTo>
                    <a:pt x="378" y="500"/>
                  </a:lnTo>
                  <a:lnTo>
                    <a:pt x="381" y="506"/>
                  </a:lnTo>
                  <a:lnTo>
                    <a:pt x="383" y="510"/>
                  </a:lnTo>
                  <a:lnTo>
                    <a:pt x="386" y="512"/>
                  </a:lnTo>
                  <a:lnTo>
                    <a:pt x="388" y="518"/>
                  </a:lnTo>
                  <a:lnTo>
                    <a:pt x="390" y="522"/>
                  </a:lnTo>
                  <a:lnTo>
                    <a:pt x="393" y="526"/>
                  </a:lnTo>
                  <a:lnTo>
                    <a:pt x="395" y="529"/>
                  </a:lnTo>
                  <a:lnTo>
                    <a:pt x="395" y="531"/>
                  </a:lnTo>
                  <a:lnTo>
                    <a:pt x="398" y="532"/>
                  </a:lnTo>
                  <a:lnTo>
                    <a:pt x="401" y="532"/>
                  </a:lnTo>
                  <a:lnTo>
                    <a:pt x="403" y="532"/>
                  </a:lnTo>
                  <a:lnTo>
                    <a:pt x="405" y="532"/>
                  </a:lnTo>
                  <a:lnTo>
                    <a:pt x="407" y="531"/>
                  </a:lnTo>
                  <a:lnTo>
                    <a:pt x="410" y="529"/>
                  </a:lnTo>
                  <a:lnTo>
                    <a:pt x="417" y="526"/>
                  </a:lnTo>
                  <a:lnTo>
                    <a:pt x="424" y="531"/>
                  </a:lnTo>
                  <a:lnTo>
                    <a:pt x="429" y="532"/>
                  </a:lnTo>
                  <a:lnTo>
                    <a:pt x="437" y="535"/>
                  </a:lnTo>
                  <a:lnTo>
                    <a:pt x="443" y="535"/>
                  </a:lnTo>
                  <a:lnTo>
                    <a:pt x="446" y="535"/>
                  </a:lnTo>
                  <a:lnTo>
                    <a:pt x="452" y="535"/>
                  </a:lnTo>
                  <a:lnTo>
                    <a:pt x="457" y="532"/>
                  </a:lnTo>
                  <a:lnTo>
                    <a:pt x="461" y="531"/>
                  </a:lnTo>
                  <a:lnTo>
                    <a:pt x="466" y="531"/>
                  </a:lnTo>
                  <a:lnTo>
                    <a:pt x="471" y="531"/>
                  </a:lnTo>
                  <a:lnTo>
                    <a:pt x="474" y="531"/>
                  </a:lnTo>
                  <a:lnTo>
                    <a:pt x="476" y="531"/>
                  </a:lnTo>
                  <a:lnTo>
                    <a:pt x="478" y="531"/>
                  </a:lnTo>
                  <a:lnTo>
                    <a:pt x="478" y="529"/>
                  </a:lnTo>
                  <a:lnTo>
                    <a:pt x="478" y="526"/>
                  </a:lnTo>
                  <a:lnTo>
                    <a:pt x="478" y="523"/>
                  </a:lnTo>
                  <a:lnTo>
                    <a:pt x="478" y="522"/>
                  </a:lnTo>
                  <a:lnTo>
                    <a:pt x="478" y="518"/>
                  </a:lnTo>
                  <a:lnTo>
                    <a:pt x="478" y="514"/>
                  </a:lnTo>
                  <a:lnTo>
                    <a:pt x="478" y="512"/>
                  </a:lnTo>
                  <a:lnTo>
                    <a:pt x="478" y="510"/>
                  </a:lnTo>
                  <a:lnTo>
                    <a:pt x="476" y="509"/>
                  </a:lnTo>
                  <a:lnTo>
                    <a:pt x="476" y="502"/>
                  </a:lnTo>
                  <a:lnTo>
                    <a:pt x="474" y="499"/>
                  </a:lnTo>
                  <a:lnTo>
                    <a:pt x="471" y="497"/>
                  </a:lnTo>
                  <a:lnTo>
                    <a:pt x="470" y="492"/>
                  </a:lnTo>
                  <a:lnTo>
                    <a:pt x="470" y="485"/>
                  </a:lnTo>
                  <a:lnTo>
                    <a:pt x="471" y="483"/>
                  </a:lnTo>
                  <a:lnTo>
                    <a:pt x="474" y="480"/>
                  </a:lnTo>
                  <a:lnTo>
                    <a:pt x="471" y="476"/>
                  </a:lnTo>
                  <a:lnTo>
                    <a:pt x="470" y="476"/>
                  </a:lnTo>
                  <a:lnTo>
                    <a:pt x="470" y="473"/>
                  </a:lnTo>
                  <a:lnTo>
                    <a:pt x="466" y="471"/>
                  </a:lnTo>
                  <a:lnTo>
                    <a:pt x="466" y="469"/>
                  </a:lnTo>
                  <a:lnTo>
                    <a:pt x="471" y="469"/>
                  </a:lnTo>
                  <a:lnTo>
                    <a:pt x="476" y="469"/>
                  </a:lnTo>
                  <a:lnTo>
                    <a:pt x="478" y="466"/>
                  </a:lnTo>
                  <a:lnTo>
                    <a:pt x="483" y="466"/>
                  </a:lnTo>
                  <a:lnTo>
                    <a:pt x="483" y="464"/>
                  </a:lnTo>
                  <a:lnTo>
                    <a:pt x="488" y="464"/>
                  </a:lnTo>
                  <a:lnTo>
                    <a:pt x="491" y="464"/>
                  </a:lnTo>
                  <a:lnTo>
                    <a:pt x="497" y="462"/>
                  </a:lnTo>
                  <a:lnTo>
                    <a:pt x="498" y="462"/>
                  </a:lnTo>
                  <a:lnTo>
                    <a:pt x="498" y="460"/>
                  </a:lnTo>
                  <a:lnTo>
                    <a:pt x="497" y="458"/>
                  </a:lnTo>
                  <a:lnTo>
                    <a:pt x="497" y="453"/>
                  </a:lnTo>
                  <a:lnTo>
                    <a:pt x="497" y="446"/>
                  </a:lnTo>
                  <a:lnTo>
                    <a:pt x="494" y="441"/>
                  </a:lnTo>
                  <a:lnTo>
                    <a:pt x="491" y="434"/>
                  </a:lnTo>
                  <a:lnTo>
                    <a:pt x="491" y="427"/>
                  </a:lnTo>
                  <a:lnTo>
                    <a:pt x="488" y="423"/>
                  </a:lnTo>
                  <a:lnTo>
                    <a:pt x="491" y="420"/>
                  </a:lnTo>
                  <a:lnTo>
                    <a:pt x="491" y="414"/>
                  </a:lnTo>
                  <a:lnTo>
                    <a:pt x="486" y="412"/>
                  </a:lnTo>
                  <a:lnTo>
                    <a:pt x="483" y="408"/>
                  </a:lnTo>
                  <a:lnTo>
                    <a:pt x="481" y="402"/>
                  </a:lnTo>
                  <a:lnTo>
                    <a:pt x="481" y="396"/>
                  </a:lnTo>
                  <a:lnTo>
                    <a:pt x="481" y="393"/>
                  </a:lnTo>
                  <a:lnTo>
                    <a:pt x="483" y="393"/>
                  </a:lnTo>
                  <a:lnTo>
                    <a:pt x="481" y="387"/>
                  </a:lnTo>
                  <a:lnTo>
                    <a:pt x="481" y="380"/>
                  </a:lnTo>
                  <a:lnTo>
                    <a:pt x="481" y="377"/>
                  </a:lnTo>
                  <a:lnTo>
                    <a:pt x="478" y="370"/>
                  </a:lnTo>
                  <a:lnTo>
                    <a:pt x="478" y="365"/>
                  </a:lnTo>
                  <a:lnTo>
                    <a:pt x="478" y="362"/>
                  </a:lnTo>
                  <a:lnTo>
                    <a:pt x="478" y="355"/>
                  </a:lnTo>
                  <a:lnTo>
                    <a:pt x="478" y="348"/>
                  </a:lnTo>
                  <a:lnTo>
                    <a:pt x="476" y="348"/>
                  </a:lnTo>
                  <a:lnTo>
                    <a:pt x="476" y="345"/>
                  </a:lnTo>
                  <a:lnTo>
                    <a:pt x="478" y="341"/>
                  </a:lnTo>
                  <a:lnTo>
                    <a:pt x="481" y="338"/>
                  </a:lnTo>
                  <a:lnTo>
                    <a:pt x="481" y="336"/>
                  </a:lnTo>
                  <a:lnTo>
                    <a:pt x="486" y="336"/>
                  </a:lnTo>
                  <a:lnTo>
                    <a:pt x="494" y="334"/>
                  </a:lnTo>
                  <a:lnTo>
                    <a:pt x="497" y="334"/>
                  </a:lnTo>
                  <a:lnTo>
                    <a:pt x="503" y="332"/>
                  </a:lnTo>
                  <a:lnTo>
                    <a:pt x="505" y="329"/>
                  </a:lnTo>
                  <a:lnTo>
                    <a:pt x="508" y="329"/>
                  </a:lnTo>
                  <a:lnTo>
                    <a:pt x="513" y="329"/>
                  </a:lnTo>
                  <a:lnTo>
                    <a:pt x="518" y="326"/>
                  </a:lnTo>
                  <a:lnTo>
                    <a:pt x="524" y="322"/>
                  </a:lnTo>
                  <a:lnTo>
                    <a:pt x="530" y="319"/>
                  </a:lnTo>
                  <a:lnTo>
                    <a:pt x="533" y="319"/>
                  </a:lnTo>
                  <a:lnTo>
                    <a:pt x="540" y="316"/>
                  </a:lnTo>
                  <a:lnTo>
                    <a:pt x="541" y="315"/>
                  </a:lnTo>
                  <a:lnTo>
                    <a:pt x="545" y="308"/>
                  </a:lnTo>
                  <a:lnTo>
                    <a:pt x="547" y="306"/>
                  </a:lnTo>
                  <a:lnTo>
                    <a:pt x="547" y="303"/>
                  </a:lnTo>
                  <a:lnTo>
                    <a:pt x="545" y="300"/>
                  </a:lnTo>
                  <a:lnTo>
                    <a:pt x="545" y="297"/>
                  </a:lnTo>
                  <a:lnTo>
                    <a:pt x="541" y="293"/>
                  </a:lnTo>
                  <a:lnTo>
                    <a:pt x="540" y="288"/>
                  </a:lnTo>
                  <a:lnTo>
                    <a:pt x="537" y="288"/>
                  </a:lnTo>
                  <a:lnTo>
                    <a:pt x="540" y="283"/>
                  </a:lnTo>
                  <a:lnTo>
                    <a:pt x="540" y="281"/>
                  </a:lnTo>
                  <a:lnTo>
                    <a:pt x="541" y="279"/>
                  </a:lnTo>
                  <a:lnTo>
                    <a:pt x="545" y="275"/>
                  </a:lnTo>
                  <a:lnTo>
                    <a:pt x="547" y="271"/>
                  </a:lnTo>
                  <a:lnTo>
                    <a:pt x="547" y="270"/>
                  </a:lnTo>
                  <a:lnTo>
                    <a:pt x="551" y="266"/>
                  </a:lnTo>
                  <a:lnTo>
                    <a:pt x="551" y="258"/>
                  </a:lnTo>
                  <a:lnTo>
                    <a:pt x="551" y="256"/>
                  </a:lnTo>
                  <a:lnTo>
                    <a:pt x="551" y="254"/>
                  </a:lnTo>
                  <a:lnTo>
                    <a:pt x="547" y="251"/>
                  </a:lnTo>
                  <a:lnTo>
                    <a:pt x="547" y="248"/>
                  </a:lnTo>
                  <a:lnTo>
                    <a:pt x="545" y="247"/>
                  </a:lnTo>
                  <a:lnTo>
                    <a:pt x="541" y="247"/>
                  </a:lnTo>
                  <a:lnTo>
                    <a:pt x="540" y="244"/>
                  </a:lnTo>
                  <a:lnTo>
                    <a:pt x="535" y="244"/>
                  </a:lnTo>
                  <a:lnTo>
                    <a:pt x="533" y="242"/>
                  </a:lnTo>
                  <a:lnTo>
                    <a:pt x="527" y="240"/>
                  </a:lnTo>
                  <a:lnTo>
                    <a:pt x="524" y="237"/>
                  </a:lnTo>
                  <a:lnTo>
                    <a:pt x="521" y="236"/>
                  </a:lnTo>
                  <a:lnTo>
                    <a:pt x="518" y="234"/>
                  </a:lnTo>
                  <a:lnTo>
                    <a:pt x="513" y="234"/>
                  </a:lnTo>
                  <a:lnTo>
                    <a:pt x="508" y="228"/>
                  </a:lnTo>
                  <a:lnTo>
                    <a:pt x="503" y="224"/>
                  </a:lnTo>
                  <a:lnTo>
                    <a:pt x="500" y="224"/>
                  </a:lnTo>
                  <a:lnTo>
                    <a:pt x="497" y="221"/>
                  </a:lnTo>
                  <a:lnTo>
                    <a:pt x="494" y="219"/>
                  </a:lnTo>
                  <a:lnTo>
                    <a:pt x="494" y="221"/>
                  </a:lnTo>
                  <a:lnTo>
                    <a:pt x="491" y="221"/>
                  </a:lnTo>
                  <a:lnTo>
                    <a:pt x="488" y="224"/>
                  </a:lnTo>
                  <a:lnTo>
                    <a:pt x="488" y="227"/>
                  </a:lnTo>
                  <a:lnTo>
                    <a:pt x="476" y="228"/>
                  </a:lnTo>
                  <a:lnTo>
                    <a:pt x="474" y="228"/>
                  </a:lnTo>
                  <a:lnTo>
                    <a:pt x="471" y="228"/>
                  </a:lnTo>
                  <a:lnTo>
                    <a:pt x="470" y="228"/>
                  </a:lnTo>
                  <a:lnTo>
                    <a:pt x="464" y="228"/>
                  </a:lnTo>
                  <a:lnTo>
                    <a:pt x="461" y="228"/>
                  </a:lnTo>
                  <a:lnTo>
                    <a:pt x="459" y="228"/>
                  </a:lnTo>
                  <a:lnTo>
                    <a:pt x="457" y="231"/>
                  </a:lnTo>
                  <a:lnTo>
                    <a:pt x="455" y="231"/>
                  </a:lnTo>
                  <a:lnTo>
                    <a:pt x="449" y="231"/>
                  </a:lnTo>
                  <a:lnTo>
                    <a:pt x="446" y="231"/>
                  </a:lnTo>
                  <a:lnTo>
                    <a:pt x="444" y="234"/>
                  </a:lnTo>
                  <a:lnTo>
                    <a:pt x="440" y="234"/>
                  </a:lnTo>
                  <a:lnTo>
                    <a:pt x="437" y="231"/>
                  </a:lnTo>
                  <a:lnTo>
                    <a:pt x="435" y="231"/>
                  </a:lnTo>
                  <a:lnTo>
                    <a:pt x="432" y="231"/>
                  </a:lnTo>
                  <a:lnTo>
                    <a:pt x="429" y="231"/>
                  </a:lnTo>
                  <a:lnTo>
                    <a:pt x="427" y="231"/>
                  </a:lnTo>
                  <a:lnTo>
                    <a:pt x="424" y="231"/>
                  </a:lnTo>
                  <a:lnTo>
                    <a:pt x="422" y="231"/>
                  </a:lnTo>
                  <a:lnTo>
                    <a:pt x="420" y="231"/>
                  </a:lnTo>
                  <a:lnTo>
                    <a:pt x="417" y="228"/>
                  </a:lnTo>
                  <a:lnTo>
                    <a:pt x="417" y="227"/>
                  </a:lnTo>
                  <a:lnTo>
                    <a:pt x="420" y="221"/>
                  </a:lnTo>
                  <a:lnTo>
                    <a:pt x="422" y="219"/>
                  </a:lnTo>
                  <a:lnTo>
                    <a:pt x="424" y="215"/>
                  </a:lnTo>
                  <a:lnTo>
                    <a:pt x="427" y="212"/>
                  </a:lnTo>
                  <a:lnTo>
                    <a:pt x="427" y="210"/>
                  </a:lnTo>
                  <a:lnTo>
                    <a:pt x="427" y="206"/>
                  </a:lnTo>
                  <a:lnTo>
                    <a:pt x="424" y="201"/>
                  </a:lnTo>
                  <a:lnTo>
                    <a:pt x="424" y="198"/>
                  </a:lnTo>
                  <a:lnTo>
                    <a:pt x="424" y="196"/>
                  </a:lnTo>
                  <a:lnTo>
                    <a:pt x="427" y="192"/>
                  </a:lnTo>
                  <a:lnTo>
                    <a:pt x="429" y="189"/>
                  </a:lnTo>
                  <a:lnTo>
                    <a:pt x="429" y="187"/>
                  </a:lnTo>
                  <a:lnTo>
                    <a:pt x="435" y="184"/>
                  </a:lnTo>
                  <a:lnTo>
                    <a:pt x="437" y="182"/>
                  </a:lnTo>
                  <a:lnTo>
                    <a:pt x="440" y="179"/>
                  </a:lnTo>
                  <a:lnTo>
                    <a:pt x="443" y="176"/>
                  </a:lnTo>
                  <a:lnTo>
                    <a:pt x="443" y="173"/>
                  </a:lnTo>
                  <a:lnTo>
                    <a:pt x="446" y="173"/>
                  </a:lnTo>
                  <a:lnTo>
                    <a:pt x="446" y="169"/>
                  </a:lnTo>
                  <a:lnTo>
                    <a:pt x="446" y="165"/>
                  </a:lnTo>
                  <a:lnTo>
                    <a:pt x="444" y="162"/>
                  </a:lnTo>
                  <a:lnTo>
                    <a:pt x="440" y="158"/>
                  </a:lnTo>
                  <a:lnTo>
                    <a:pt x="437" y="158"/>
                  </a:lnTo>
                  <a:lnTo>
                    <a:pt x="435" y="152"/>
                  </a:lnTo>
                  <a:lnTo>
                    <a:pt x="435" y="150"/>
                  </a:lnTo>
                  <a:lnTo>
                    <a:pt x="435" y="146"/>
                  </a:lnTo>
                  <a:lnTo>
                    <a:pt x="435" y="144"/>
                  </a:lnTo>
                  <a:lnTo>
                    <a:pt x="435" y="139"/>
                  </a:lnTo>
                  <a:lnTo>
                    <a:pt x="435" y="134"/>
                  </a:lnTo>
                  <a:lnTo>
                    <a:pt x="432" y="129"/>
                  </a:lnTo>
                  <a:lnTo>
                    <a:pt x="429" y="129"/>
                  </a:lnTo>
                  <a:lnTo>
                    <a:pt x="427" y="129"/>
                  </a:lnTo>
                  <a:lnTo>
                    <a:pt x="424" y="133"/>
                  </a:lnTo>
                  <a:lnTo>
                    <a:pt x="424" y="134"/>
                  </a:lnTo>
                  <a:lnTo>
                    <a:pt x="422" y="137"/>
                  </a:lnTo>
                  <a:lnTo>
                    <a:pt x="417" y="137"/>
                  </a:lnTo>
                  <a:lnTo>
                    <a:pt x="417" y="134"/>
                  </a:lnTo>
                  <a:lnTo>
                    <a:pt x="416" y="133"/>
                  </a:lnTo>
                  <a:lnTo>
                    <a:pt x="416" y="129"/>
                  </a:lnTo>
                  <a:lnTo>
                    <a:pt x="416" y="128"/>
                  </a:lnTo>
                  <a:lnTo>
                    <a:pt x="416" y="123"/>
                  </a:lnTo>
                  <a:lnTo>
                    <a:pt x="413" y="119"/>
                  </a:lnTo>
                  <a:lnTo>
                    <a:pt x="413" y="116"/>
                  </a:lnTo>
                  <a:lnTo>
                    <a:pt x="413" y="114"/>
                  </a:lnTo>
                  <a:lnTo>
                    <a:pt x="410" y="110"/>
                  </a:lnTo>
                  <a:lnTo>
                    <a:pt x="407" y="108"/>
                  </a:lnTo>
                  <a:lnTo>
                    <a:pt x="405" y="108"/>
                  </a:lnTo>
                  <a:lnTo>
                    <a:pt x="403" y="108"/>
                  </a:lnTo>
                  <a:lnTo>
                    <a:pt x="401" y="108"/>
                  </a:lnTo>
                  <a:lnTo>
                    <a:pt x="398" y="108"/>
                  </a:lnTo>
                  <a:lnTo>
                    <a:pt x="395" y="108"/>
                  </a:lnTo>
                  <a:lnTo>
                    <a:pt x="393" y="110"/>
                  </a:lnTo>
                  <a:lnTo>
                    <a:pt x="390" y="110"/>
                  </a:lnTo>
                  <a:lnTo>
                    <a:pt x="386" y="110"/>
                  </a:lnTo>
                  <a:lnTo>
                    <a:pt x="381" y="112"/>
                  </a:lnTo>
                  <a:lnTo>
                    <a:pt x="376" y="112"/>
                  </a:lnTo>
                  <a:lnTo>
                    <a:pt x="368" y="112"/>
                  </a:lnTo>
                  <a:lnTo>
                    <a:pt x="363" y="112"/>
                  </a:lnTo>
                  <a:lnTo>
                    <a:pt x="359" y="112"/>
                  </a:lnTo>
                  <a:lnTo>
                    <a:pt x="354" y="112"/>
                  </a:lnTo>
                  <a:lnTo>
                    <a:pt x="351" y="112"/>
                  </a:lnTo>
                  <a:lnTo>
                    <a:pt x="349" y="112"/>
                  </a:lnTo>
                  <a:lnTo>
                    <a:pt x="344" y="110"/>
                  </a:lnTo>
                  <a:lnTo>
                    <a:pt x="340" y="108"/>
                  </a:lnTo>
                  <a:lnTo>
                    <a:pt x="335" y="104"/>
                  </a:lnTo>
                  <a:lnTo>
                    <a:pt x="327" y="100"/>
                  </a:lnTo>
                  <a:lnTo>
                    <a:pt x="322" y="98"/>
                  </a:lnTo>
                  <a:lnTo>
                    <a:pt x="320" y="96"/>
                  </a:lnTo>
                  <a:lnTo>
                    <a:pt x="318" y="94"/>
                  </a:lnTo>
                  <a:lnTo>
                    <a:pt x="318" y="89"/>
                  </a:lnTo>
                  <a:lnTo>
                    <a:pt x="318" y="86"/>
                  </a:lnTo>
                  <a:lnTo>
                    <a:pt x="318" y="83"/>
                  </a:lnTo>
                  <a:lnTo>
                    <a:pt x="311" y="77"/>
                  </a:lnTo>
                  <a:lnTo>
                    <a:pt x="307" y="73"/>
                  </a:lnTo>
                  <a:lnTo>
                    <a:pt x="300" y="65"/>
                  </a:lnTo>
                  <a:lnTo>
                    <a:pt x="300" y="64"/>
                  </a:lnTo>
                  <a:lnTo>
                    <a:pt x="293" y="56"/>
                  </a:lnTo>
                  <a:lnTo>
                    <a:pt x="290" y="52"/>
                  </a:lnTo>
                  <a:lnTo>
                    <a:pt x="286" y="48"/>
                  </a:lnTo>
                  <a:lnTo>
                    <a:pt x="282" y="43"/>
                  </a:lnTo>
                  <a:lnTo>
                    <a:pt x="278" y="41"/>
                  </a:lnTo>
                  <a:lnTo>
                    <a:pt x="276" y="36"/>
                  </a:lnTo>
                  <a:lnTo>
                    <a:pt x="273" y="31"/>
                  </a:lnTo>
                  <a:lnTo>
                    <a:pt x="268" y="30"/>
                  </a:lnTo>
                  <a:lnTo>
                    <a:pt x="265" y="27"/>
                  </a:lnTo>
                  <a:lnTo>
                    <a:pt x="265" y="23"/>
                  </a:lnTo>
                  <a:lnTo>
                    <a:pt x="264" y="20"/>
                  </a:lnTo>
                  <a:lnTo>
                    <a:pt x="261" y="16"/>
                  </a:lnTo>
                  <a:lnTo>
                    <a:pt x="256" y="12"/>
                  </a:lnTo>
                  <a:lnTo>
                    <a:pt x="256" y="8"/>
                  </a:lnTo>
                  <a:lnTo>
                    <a:pt x="254" y="5"/>
                  </a:lnTo>
                  <a:lnTo>
                    <a:pt x="254" y="2"/>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defTabSz="457200" eaLnBrk="0" fontAlgn="base" hangingPunct="0">
                <a:spcBef>
                  <a:spcPct val="0"/>
                </a:spcBef>
                <a:spcAft>
                  <a:spcPct val="0"/>
                </a:spcAft>
              </a:pPr>
              <a:endParaRPr lang="es-CO" smtClean="0">
                <a:solidFill>
                  <a:prstClr val="black"/>
                </a:solidFill>
                <a:ea typeface="ＭＳ Ｐゴシック" panose="020B0600070205080204" pitchFamily="34" charset="-128"/>
              </a:endParaRPr>
            </a:p>
          </p:txBody>
        </p:sp>
        <p:sp>
          <p:nvSpPr>
            <p:cNvPr id="95254" name="Freeform 12"/>
            <p:cNvSpPr>
              <a:spLocks/>
            </p:cNvSpPr>
            <p:nvPr/>
          </p:nvSpPr>
          <p:spPr bwMode="auto">
            <a:xfrm>
              <a:off x="730" y="2405"/>
              <a:ext cx="319" cy="325"/>
            </a:xfrm>
            <a:custGeom>
              <a:avLst/>
              <a:gdLst>
                <a:gd name="T0" fmla="*/ 1 w 535"/>
                <a:gd name="T1" fmla="*/ 1 h 544"/>
                <a:gd name="T2" fmla="*/ 1 w 535"/>
                <a:gd name="T3" fmla="*/ 1 h 544"/>
                <a:gd name="T4" fmla="*/ 1 w 535"/>
                <a:gd name="T5" fmla="*/ 1 h 544"/>
                <a:gd name="T6" fmla="*/ 1 w 535"/>
                <a:gd name="T7" fmla="*/ 1 h 544"/>
                <a:gd name="T8" fmla="*/ 1 w 535"/>
                <a:gd name="T9" fmla="*/ 1 h 544"/>
                <a:gd name="T10" fmla="*/ 1 w 535"/>
                <a:gd name="T11" fmla="*/ 1 h 544"/>
                <a:gd name="T12" fmla="*/ 1 w 535"/>
                <a:gd name="T13" fmla="*/ 1 h 544"/>
                <a:gd name="T14" fmla="*/ 1 w 535"/>
                <a:gd name="T15" fmla="*/ 1 h 544"/>
                <a:gd name="T16" fmla="*/ 1 w 535"/>
                <a:gd name="T17" fmla="*/ 1 h 544"/>
                <a:gd name="T18" fmla="*/ 1 w 535"/>
                <a:gd name="T19" fmla="*/ 1 h 544"/>
                <a:gd name="T20" fmla="*/ 1 w 535"/>
                <a:gd name="T21" fmla="*/ 1 h 544"/>
                <a:gd name="T22" fmla="*/ 1 w 535"/>
                <a:gd name="T23" fmla="*/ 1 h 544"/>
                <a:gd name="T24" fmla="*/ 1 w 535"/>
                <a:gd name="T25" fmla="*/ 1 h 544"/>
                <a:gd name="T26" fmla="*/ 1 w 535"/>
                <a:gd name="T27" fmla="*/ 1 h 544"/>
                <a:gd name="T28" fmla="*/ 1 w 535"/>
                <a:gd name="T29" fmla="*/ 1 h 544"/>
                <a:gd name="T30" fmla="*/ 1 w 535"/>
                <a:gd name="T31" fmla="*/ 1 h 544"/>
                <a:gd name="T32" fmla="*/ 1 w 535"/>
                <a:gd name="T33" fmla="*/ 1 h 544"/>
                <a:gd name="T34" fmla="*/ 1 w 535"/>
                <a:gd name="T35" fmla="*/ 1 h 544"/>
                <a:gd name="T36" fmla="*/ 1 w 535"/>
                <a:gd name="T37" fmla="*/ 1 h 544"/>
                <a:gd name="T38" fmla="*/ 1 w 535"/>
                <a:gd name="T39" fmla="*/ 1 h 544"/>
                <a:gd name="T40" fmla="*/ 1 w 535"/>
                <a:gd name="T41" fmla="*/ 1 h 544"/>
                <a:gd name="T42" fmla="*/ 1 w 535"/>
                <a:gd name="T43" fmla="*/ 1 h 544"/>
                <a:gd name="T44" fmla="*/ 1 w 535"/>
                <a:gd name="T45" fmla="*/ 1 h 544"/>
                <a:gd name="T46" fmla="*/ 1 w 535"/>
                <a:gd name="T47" fmla="*/ 1 h 544"/>
                <a:gd name="T48" fmla="*/ 1 w 535"/>
                <a:gd name="T49" fmla="*/ 1 h 544"/>
                <a:gd name="T50" fmla="*/ 1 w 535"/>
                <a:gd name="T51" fmla="*/ 1 h 544"/>
                <a:gd name="T52" fmla="*/ 1 w 535"/>
                <a:gd name="T53" fmla="*/ 1 h 544"/>
                <a:gd name="T54" fmla="*/ 1 w 535"/>
                <a:gd name="T55" fmla="*/ 1 h 544"/>
                <a:gd name="T56" fmla="*/ 1 w 535"/>
                <a:gd name="T57" fmla="*/ 1 h 544"/>
                <a:gd name="T58" fmla="*/ 1 w 535"/>
                <a:gd name="T59" fmla="*/ 1 h 544"/>
                <a:gd name="T60" fmla="*/ 1 w 535"/>
                <a:gd name="T61" fmla="*/ 1 h 544"/>
                <a:gd name="T62" fmla="*/ 1 w 535"/>
                <a:gd name="T63" fmla="*/ 1 h 544"/>
                <a:gd name="T64" fmla="*/ 1 w 535"/>
                <a:gd name="T65" fmla="*/ 1 h 544"/>
                <a:gd name="T66" fmla="*/ 1 w 535"/>
                <a:gd name="T67" fmla="*/ 1 h 544"/>
                <a:gd name="T68" fmla="*/ 1 w 535"/>
                <a:gd name="T69" fmla="*/ 1 h 544"/>
                <a:gd name="T70" fmla="*/ 1 w 535"/>
                <a:gd name="T71" fmla="*/ 1 h 544"/>
                <a:gd name="T72" fmla="*/ 1 w 535"/>
                <a:gd name="T73" fmla="*/ 1 h 544"/>
                <a:gd name="T74" fmla="*/ 1 w 535"/>
                <a:gd name="T75" fmla="*/ 0 h 544"/>
                <a:gd name="T76" fmla="*/ 1 w 535"/>
                <a:gd name="T77" fmla="*/ 1 h 544"/>
                <a:gd name="T78" fmla="*/ 1 w 535"/>
                <a:gd name="T79" fmla="*/ 1 h 544"/>
                <a:gd name="T80" fmla="*/ 1 w 535"/>
                <a:gd name="T81" fmla="*/ 1 h 544"/>
                <a:gd name="T82" fmla="*/ 1 w 535"/>
                <a:gd name="T83" fmla="*/ 1 h 544"/>
                <a:gd name="T84" fmla="*/ 1 w 535"/>
                <a:gd name="T85" fmla="*/ 1 h 544"/>
                <a:gd name="T86" fmla="*/ 1 w 535"/>
                <a:gd name="T87" fmla="*/ 1 h 544"/>
                <a:gd name="T88" fmla="*/ 1 w 535"/>
                <a:gd name="T89" fmla="*/ 1 h 544"/>
                <a:gd name="T90" fmla="*/ 1 w 535"/>
                <a:gd name="T91" fmla="*/ 1 h 544"/>
                <a:gd name="T92" fmla="*/ 1 w 535"/>
                <a:gd name="T93" fmla="*/ 1 h 544"/>
                <a:gd name="T94" fmla="*/ 1 w 535"/>
                <a:gd name="T95" fmla="*/ 1 h 544"/>
                <a:gd name="T96" fmla="*/ 1 w 535"/>
                <a:gd name="T97" fmla="*/ 1 h 544"/>
                <a:gd name="T98" fmla="*/ 1 w 535"/>
                <a:gd name="T99" fmla="*/ 1 h 544"/>
                <a:gd name="T100" fmla="*/ 1 w 535"/>
                <a:gd name="T101" fmla="*/ 1 h 544"/>
                <a:gd name="T102" fmla="*/ 1 w 535"/>
                <a:gd name="T103" fmla="*/ 1 h 544"/>
                <a:gd name="T104" fmla="*/ 1 w 535"/>
                <a:gd name="T105" fmla="*/ 1 h 544"/>
                <a:gd name="T106" fmla="*/ 1 w 535"/>
                <a:gd name="T107" fmla="*/ 1 h 544"/>
                <a:gd name="T108" fmla="*/ 1 w 535"/>
                <a:gd name="T109" fmla="*/ 1 h 544"/>
                <a:gd name="T110" fmla="*/ 1 w 535"/>
                <a:gd name="T111" fmla="*/ 1 h 544"/>
                <a:gd name="T112" fmla="*/ 1 w 535"/>
                <a:gd name="T113" fmla="*/ 1 h 544"/>
                <a:gd name="T114" fmla="*/ 1 w 535"/>
                <a:gd name="T115" fmla="*/ 1 h 544"/>
                <a:gd name="T116" fmla="*/ 1 w 535"/>
                <a:gd name="T117" fmla="*/ 1 h 544"/>
                <a:gd name="T118" fmla="*/ 1 w 535"/>
                <a:gd name="T119" fmla="*/ 1 h 5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35"/>
                <a:gd name="T181" fmla="*/ 0 h 544"/>
                <a:gd name="T182" fmla="*/ 535 w 535"/>
                <a:gd name="T183" fmla="*/ 544 h 54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35" h="544">
                  <a:moveTo>
                    <a:pt x="162" y="269"/>
                  </a:moveTo>
                  <a:lnTo>
                    <a:pt x="162" y="274"/>
                  </a:lnTo>
                  <a:lnTo>
                    <a:pt x="162" y="277"/>
                  </a:lnTo>
                  <a:lnTo>
                    <a:pt x="162" y="279"/>
                  </a:lnTo>
                  <a:lnTo>
                    <a:pt x="164" y="280"/>
                  </a:lnTo>
                  <a:lnTo>
                    <a:pt x="164" y="283"/>
                  </a:lnTo>
                  <a:lnTo>
                    <a:pt x="168" y="283"/>
                  </a:lnTo>
                  <a:lnTo>
                    <a:pt x="170" y="280"/>
                  </a:lnTo>
                  <a:lnTo>
                    <a:pt x="170" y="279"/>
                  </a:lnTo>
                  <a:lnTo>
                    <a:pt x="173" y="277"/>
                  </a:lnTo>
                  <a:lnTo>
                    <a:pt x="175" y="277"/>
                  </a:lnTo>
                  <a:lnTo>
                    <a:pt x="178" y="277"/>
                  </a:lnTo>
                  <a:lnTo>
                    <a:pt x="181" y="280"/>
                  </a:lnTo>
                  <a:lnTo>
                    <a:pt x="181" y="286"/>
                  </a:lnTo>
                  <a:lnTo>
                    <a:pt x="181" y="290"/>
                  </a:lnTo>
                  <a:lnTo>
                    <a:pt x="181" y="293"/>
                  </a:lnTo>
                  <a:lnTo>
                    <a:pt x="181" y="296"/>
                  </a:lnTo>
                  <a:lnTo>
                    <a:pt x="181" y="300"/>
                  </a:lnTo>
                  <a:lnTo>
                    <a:pt x="183" y="304"/>
                  </a:lnTo>
                  <a:lnTo>
                    <a:pt x="185" y="304"/>
                  </a:lnTo>
                  <a:lnTo>
                    <a:pt x="191" y="308"/>
                  </a:lnTo>
                  <a:lnTo>
                    <a:pt x="192" y="313"/>
                  </a:lnTo>
                  <a:lnTo>
                    <a:pt x="192" y="316"/>
                  </a:lnTo>
                  <a:lnTo>
                    <a:pt x="192" y="319"/>
                  </a:lnTo>
                  <a:lnTo>
                    <a:pt x="188" y="319"/>
                  </a:lnTo>
                  <a:lnTo>
                    <a:pt x="188" y="322"/>
                  </a:lnTo>
                  <a:lnTo>
                    <a:pt x="185" y="325"/>
                  </a:lnTo>
                  <a:lnTo>
                    <a:pt x="183" y="329"/>
                  </a:lnTo>
                  <a:lnTo>
                    <a:pt x="181" y="330"/>
                  </a:lnTo>
                  <a:lnTo>
                    <a:pt x="175" y="333"/>
                  </a:lnTo>
                  <a:lnTo>
                    <a:pt x="175" y="336"/>
                  </a:lnTo>
                  <a:lnTo>
                    <a:pt x="173" y="339"/>
                  </a:lnTo>
                  <a:lnTo>
                    <a:pt x="170" y="342"/>
                  </a:lnTo>
                  <a:lnTo>
                    <a:pt x="170" y="345"/>
                  </a:lnTo>
                  <a:lnTo>
                    <a:pt x="170" y="348"/>
                  </a:lnTo>
                  <a:lnTo>
                    <a:pt x="173" y="352"/>
                  </a:lnTo>
                  <a:lnTo>
                    <a:pt x="173" y="356"/>
                  </a:lnTo>
                  <a:lnTo>
                    <a:pt x="173" y="358"/>
                  </a:lnTo>
                  <a:lnTo>
                    <a:pt x="170" y="361"/>
                  </a:lnTo>
                  <a:lnTo>
                    <a:pt x="168" y="365"/>
                  </a:lnTo>
                  <a:lnTo>
                    <a:pt x="165" y="368"/>
                  </a:lnTo>
                  <a:lnTo>
                    <a:pt x="164" y="373"/>
                  </a:lnTo>
                  <a:lnTo>
                    <a:pt x="164" y="375"/>
                  </a:lnTo>
                  <a:lnTo>
                    <a:pt x="165" y="377"/>
                  </a:lnTo>
                  <a:lnTo>
                    <a:pt x="168" y="377"/>
                  </a:lnTo>
                  <a:lnTo>
                    <a:pt x="170" y="377"/>
                  </a:lnTo>
                  <a:lnTo>
                    <a:pt x="173" y="377"/>
                  </a:lnTo>
                  <a:lnTo>
                    <a:pt x="175" y="377"/>
                  </a:lnTo>
                  <a:lnTo>
                    <a:pt x="178" y="377"/>
                  </a:lnTo>
                  <a:lnTo>
                    <a:pt x="181" y="377"/>
                  </a:lnTo>
                  <a:lnTo>
                    <a:pt x="183" y="377"/>
                  </a:lnTo>
                  <a:lnTo>
                    <a:pt x="185" y="379"/>
                  </a:lnTo>
                  <a:lnTo>
                    <a:pt x="191" y="379"/>
                  </a:lnTo>
                  <a:lnTo>
                    <a:pt x="192" y="377"/>
                  </a:lnTo>
                  <a:lnTo>
                    <a:pt x="194" y="377"/>
                  </a:lnTo>
                  <a:lnTo>
                    <a:pt x="200" y="377"/>
                  </a:lnTo>
                  <a:lnTo>
                    <a:pt x="203" y="377"/>
                  </a:lnTo>
                  <a:lnTo>
                    <a:pt x="205" y="375"/>
                  </a:lnTo>
                  <a:lnTo>
                    <a:pt x="207" y="375"/>
                  </a:lnTo>
                  <a:lnTo>
                    <a:pt x="210" y="375"/>
                  </a:lnTo>
                  <a:lnTo>
                    <a:pt x="215" y="375"/>
                  </a:lnTo>
                  <a:lnTo>
                    <a:pt x="218" y="375"/>
                  </a:lnTo>
                  <a:lnTo>
                    <a:pt x="219" y="375"/>
                  </a:lnTo>
                  <a:lnTo>
                    <a:pt x="222" y="375"/>
                  </a:lnTo>
                  <a:lnTo>
                    <a:pt x="234" y="373"/>
                  </a:lnTo>
                  <a:lnTo>
                    <a:pt x="234" y="370"/>
                  </a:lnTo>
                  <a:lnTo>
                    <a:pt x="237" y="368"/>
                  </a:lnTo>
                  <a:lnTo>
                    <a:pt x="240" y="368"/>
                  </a:lnTo>
                  <a:lnTo>
                    <a:pt x="240" y="365"/>
                  </a:lnTo>
                  <a:lnTo>
                    <a:pt x="242" y="368"/>
                  </a:lnTo>
                  <a:lnTo>
                    <a:pt x="246" y="370"/>
                  </a:lnTo>
                  <a:lnTo>
                    <a:pt x="248" y="370"/>
                  </a:lnTo>
                  <a:lnTo>
                    <a:pt x="254" y="375"/>
                  </a:lnTo>
                  <a:lnTo>
                    <a:pt x="259" y="379"/>
                  </a:lnTo>
                  <a:lnTo>
                    <a:pt x="264" y="379"/>
                  </a:lnTo>
                  <a:lnTo>
                    <a:pt x="267" y="382"/>
                  </a:lnTo>
                  <a:lnTo>
                    <a:pt x="269" y="385"/>
                  </a:lnTo>
                  <a:lnTo>
                    <a:pt x="273" y="386"/>
                  </a:lnTo>
                  <a:lnTo>
                    <a:pt x="279" y="388"/>
                  </a:lnTo>
                  <a:lnTo>
                    <a:pt x="281" y="390"/>
                  </a:lnTo>
                  <a:lnTo>
                    <a:pt x="286" y="390"/>
                  </a:lnTo>
                  <a:lnTo>
                    <a:pt x="287" y="393"/>
                  </a:lnTo>
                  <a:lnTo>
                    <a:pt x="291" y="393"/>
                  </a:lnTo>
                  <a:lnTo>
                    <a:pt x="292" y="394"/>
                  </a:lnTo>
                  <a:lnTo>
                    <a:pt x="292" y="398"/>
                  </a:lnTo>
                  <a:lnTo>
                    <a:pt x="296" y="400"/>
                  </a:lnTo>
                  <a:lnTo>
                    <a:pt x="296" y="402"/>
                  </a:lnTo>
                  <a:lnTo>
                    <a:pt x="296" y="404"/>
                  </a:lnTo>
                  <a:lnTo>
                    <a:pt x="296" y="412"/>
                  </a:lnTo>
                  <a:lnTo>
                    <a:pt x="292" y="416"/>
                  </a:lnTo>
                  <a:lnTo>
                    <a:pt x="292" y="417"/>
                  </a:lnTo>
                  <a:lnTo>
                    <a:pt x="291" y="421"/>
                  </a:lnTo>
                  <a:lnTo>
                    <a:pt x="287" y="425"/>
                  </a:lnTo>
                  <a:lnTo>
                    <a:pt x="286" y="427"/>
                  </a:lnTo>
                  <a:lnTo>
                    <a:pt x="286" y="429"/>
                  </a:lnTo>
                  <a:lnTo>
                    <a:pt x="283" y="434"/>
                  </a:lnTo>
                  <a:lnTo>
                    <a:pt x="286" y="434"/>
                  </a:lnTo>
                  <a:lnTo>
                    <a:pt x="287" y="438"/>
                  </a:lnTo>
                  <a:lnTo>
                    <a:pt x="291" y="444"/>
                  </a:lnTo>
                  <a:lnTo>
                    <a:pt x="291" y="446"/>
                  </a:lnTo>
                  <a:lnTo>
                    <a:pt x="292" y="448"/>
                  </a:lnTo>
                  <a:lnTo>
                    <a:pt x="292" y="452"/>
                  </a:lnTo>
                  <a:lnTo>
                    <a:pt x="291" y="454"/>
                  </a:lnTo>
                  <a:lnTo>
                    <a:pt x="287" y="460"/>
                  </a:lnTo>
                  <a:lnTo>
                    <a:pt x="286" y="460"/>
                  </a:lnTo>
                  <a:lnTo>
                    <a:pt x="286" y="462"/>
                  </a:lnTo>
                  <a:lnTo>
                    <a:pt x="291" y="464"/>
                  </a:lnTo>
                  <a:lnTo>
                    <a:pt x="292" y="464"/>
                  </a:lnTo>
                  <a:lnTo>
                    <a:pt x="296" y="464"/>
                  </a:lnTo>
                  <a:lnTo>
                    <a:pt x="299" y="464"/>
                  </a:lnTo>
                  <a:lnTo>
                    <a:pt x="300" y="464"/>
                  </a:lnTo>
                  <a:lnTo>
                    <a:pt x="305" y="462"/>
                  </a:lnTo>
                  <a:lnTo>
                    <a:pt x="308" y="460"/>
                  </a:lnTo>
                  <a:lnTo>
                    <a:pt x="310" y="458"/>
                  </a:lnTo>
                  <a:lnTo>
                    <a:pt x="313" y="454"/>
                  </a:lnTo>
                  <a:lnTo>
                    <a:pt x="313" y="450"/>
                  </a:lnTo>
                  <a:lnTo>
                    <a:pt x="313" y="448"/>
                  </a:lnTo>
                  <a:lnTo>
                    <a:pt x="313" y="446"/>
                  </a:lnTo>
                  <a:lnTo>
                    <a:pt x="315" y="444"/>
                  </a:lnTo>
                  <a:lnTo>
                    <a:pt x="315" y="440"/>
                  </a:lnTo>
                  <a:lnTo>
                    <a:pt x="318" y="438"/>
                  </a:lnTo>
                  <a:lnTo>
                    <a:pt x="322" y="434"/>
                  </a:lnTo>
                  <a:lnTo>
                    <a:pt x="325" y="434"/>
                  </a:lnTo>
                  <a:lnTo>
                    <a:pt x="327" y="433"/>
                  </a:lnTo>
                  <a:lnTo>
                    <a:pt x="329" y="433"/>
                  </a:lnTo>
                  <a:lnTo>
                    <a:pt x="332" y="437"/>
                  </a:lnTo>
                  <a:lnTo>
                    <a:pt x="335" y="437"/>
                  </a:lnTo>
                  <a:lnTo>
                    <a:pt x="338" y="438"/>
                  </a:lnTo>
                  <a:lnTo>
                    <a:pt x="342" y="440"/>
                  </a:lnTo>
                  <a:lnTo>
                    <a:pt x="346" y="444"/>
                  </a:lnTo>
                  <a:lnTo>
                    <a:pt x="352" y="448"/>
                  </a:lnTo>
                  <a:lnTo>
                    <a:pt x="354" y="452"/>
                  </a:lnTo>
                  <a:lnTo>
                    <a:pt x="354" y="458"/>
                  </a:lnTo>
                  <a:lnTo>
                    <a:pt x="356" y="469"/>
                  </a:lnTo>
                  <a:lnTo>
                    <a:pt x="359" y="477"/>
                  </a:lnTo>
                  <a:lnTo>
                    <a:pt x="359" y="481"/>
                  </a:lnTo>
                  <a:lnTo>
                    <a:pt x="359" y="484"/>
                  </a:lnTo>
                  <a:lnTo>
                    <a:pt x="356" y="493"/>
                  </a:lnTo>
                  <a:lnTo>
                    <a:pt x="354" y="498"/>
                  </a:lnTo>
                  <a:lnTo>
                    <a:pt x="352" y="503"/>
                  </a:lnTo>
                  <a:lnTo>
                    <a:pt x="352" y="510"/>
                  </a:lnTo>
                  <a:lnTo>
                    <a:pt x="352" y="511"/>
                  </a:lnTo>
                  <a:lnTo>
                    <a:pt x="352" y="517"/>
                  </a:lnTo>
                  <a:lnTo>
                    <a:pt x="354" y="519"/>
                  </a:lnTo>
                  <a:lnTo>
                    <a:pt x="359" y="521"/>
                  </a:lnTo>
                  <a:lnTo>
                    <a:pt x="364" y="523"/>
                  </a:lnTo>
                  <a:lnTo>
                    <a:pt x="369" y="527"/>
                  </a:lnTo>
                  <a:lnTo>
                    <a:pt x="373" y="530"/>
                  </a:lnTo>
                  <a:lnTo>
                    <a:pt x="379" y="533"/>
                  </a:lnTo>
                  <a:lnTo>
                    <a:pt x="386" y="535"/>
                  </a:lnTo>
                  <a:lnTo>
                    <a:pt x="388" y="536"/>
                  </a:lnTo>
                  <a:lnTo>
                    <a:pt x="391" y="536"/>
                  </a:lnTo>
                  <a:lnTo>
                    <a:pt x="396" y="536"/>
                  </a:lnTo>
                  <a:lnTo>
                    <a:pt x="400" y="536"/>
                  </a:lnTo>
                  <a:lnTo>
                    <a:pt x="408" y="539"/>
                  </a:lnTo>
                  <a:lnTo>
                    <a:pt x="416" y="543"/>
                  </a:lnTo>
                  <a:lnTo>
                    <a:pt x="421" y="539"/>
                  </a:lnTo>
                  <a:lnTo>
                    <a:pt x="425" y="536"/>
                  </a:lnTo>
                  <a:lnTo>
                    <a:pt x="429" y="539"/>
                  </a:lnTo>
                  <a:lnTo>
                    <a:pt x="433" y="539"/>
                  </a:lnTo>
                  <a:lnTo>
                    <a:pt x="438" y="536"/>
                  </a:lnTo>
                  <a:lnTo>
                    <a:pt x="442" y="535"/>
                  </a:lnTo>
                  <a:lnTo>
                    <a:pt x="440" y="533"/>
                  </a:lnTo>
                  <a:lnTo>
                    <a:pt x="445" y="527"/>
                  </a:lnTo>
                  <a:lnTo>
                    <a:pt x="448" y="527"/>
                  </a:lnTo>
                  <a:lnTo>
                    <a:pt x="450" y="527"/>
                  </a:lnTo>
                  <a:lnTo>
                    <a:pt x="454" y="527"/>
                  </a:lnTo>
                  <a:lnTo>
                    <a:pt x="457" y="530"/>
                  </a:lnTo>
                  <a:lnTo>
                    <a:pt x="460" y="530"/>
                  </a:lnTo>
                  <a:lnTo>
                    <a:pt x="463" y="530"/>
                  </a:lnTo>
                  <a:lnTo>
                    <a:pt x="467" y="530"/>
                  </a:lnTo>
                  <a:lnTo>
                    <a:pt x="467" y="527"/>
                  </a:lnTo>
                  <a:lnTo>
                    <a:pt x="469" y="527"/>
                  </a:lnTo>
                  <a:lnTo>
                    <a:pt x="475" y="526"/>
                  </a:lnTo>
                  <a:lnTo>
                    <a:pt x="472" y="523"/>
                  </a:lnTo>
                  <a:lnTo>
                    <a:pt x="469" y="521"/>
                  </a:lnTo>
                  <a:lnTo>
                    <a:pt x="472" y="519"/>
                  </a:lnTo>
                  <a:lnTo>
                    <a:pt x="469" y="521"/>
                  </a:lnTo>
                  <a:lnTo>
                    <a:pt x="469" y="519"/>
                  </a:lnTo>
                  <a:lnTo>
                    <a:pt x="467" y="517"/>
                  </a:lnTo>
                  <a:lnTo>
                    <a:pt x="467" y="514"/>
                  </a:lnTo>
                  <a:lnTo>
                    <a:pt x="463" y="511"/>
                  </a:lnTo>
                  <a:lnTo>
                    <a:pt x="460" y="510"/>
                  </a:lnTo>
                  <a:lnTo>
                    <a:pt x="454" y="505"/>
                  </a:lnTo>
                  <a:lnTo>
                    <a:pt x="452" y="507"/>
                  </a:lnTo>
                  <a:lnTo>
                    <a:pt x="450" y="507"/>
                  </a:lnTo>
                  <a:lnTo>
                    <a:pt x="448" y="507"/>
                  </a:lnTo>
                  <a:lnTo>
                    <a:pt x="442" y="507"/>
                  </a:lnTo>
                  <a:lnTo>
                    <a:pt x="442" y="505"/>
                  </a:lnTo>
                  <a:lnTo>
                    <a:pt x="445" y="503"/>
                  </a:lnTo>
                  <a:lnTo>
                    <a:pt x="445" y="500"/>
                  </a:lnTo>
                  <a:lnTo>
                    <a:pt x="445" y="498"/>
                  </a:lnTo>
                  <a:lnTo>
                    <a:pt x="448" y="496"/>
                  </a:lnTo>
                  <a:lnTo>
                    <a:pt x="445" y="494"/>
                  </a:lnTo>
                  <a:lnTo>
                    <a:pt x="445" y="493"/>
                  </a:lnTo>
                  <a:lnTo>
                    <a:pt x="445" y="489"/>
                  </a:lnTo>
                  <a:lnTo>
                    <a:pt x="442" y="489"/>
                  </a:lnTo>
                  <a:lnTo>
                    <a:pt x="440" y="489"/>
                  </a:lnTo>
                  <a:lnTo>
                    <a:pt x="438" y="493"/>
                  </a:lnTo>
                  <a:lnTo>
                    <a:pt x="433" y="493"/>
                  </a:lnTo>
                  <a:lnTo>
                    <a:pt x="429" y="494"/>
                  </a:lnTo>
                  <a:lnTo>
                    <a:pt x="429" y="493"/>
                  </a:lnTo>
                  <a:lnTo>
                    <a:pt x="427" y="483"/>
                  </a:lnTo>
                  <a:lnTo>
                    <a:pt x="427" y="481"/>
                  </a:lnTo>
                  <a:lnTo>
                    <a:pt x="427" y="475"/>
                  </a:lnTo>
                  <a:lnTo>
                    <a:pt x="423" y="471"/>
                  </a:lnTo>
                  <a:lnTo>
                    <a:pt x="421" y="466"/>
                  </a:lnTo>
                  <a:lnTo>
                    <a:pt x="421" y="462"/>
                  </a:lnTo>
                  <a:lnTo>
                    <a:pt x="423" y="458"/>
                  </a:lnTo>
                  <a:lnTo>
                    <a:pt x="425" y="452"/>
                  </a:lnTo>
                  <a:lnTo>
                    <a:pt x="427" y="450"/>
                  </a:lnTo>
                  <a:lnTo>
                    <a:pt x="429" y="446"/>
                  </a:lnTo>
                  <a:lnTo>
                    <a:pt x="429" y="444"/>
                  </a:lnTo>
                  <a:lnTo>
                    <a:pt x="435" y="440"/>
                  </a:lnTo>
                  <a:lnTo>
                    <a:pt x="438" y="437"/>
                  </a:lnTo>
                  <a:lnTo>
                    <a:pt x="438" y="433"/>
                  </a:lnTo>
                  <a:lnTo>
                    <a:pt x="440" y="425"/>
                  </a:lnTo>
                  <a:lnTo>
                    <a:pt x="442" y="423"/>
                  </a:lnTo>
                  <a:lnTo>
                    <a:pt x="448" y="416"/>
                  </a:lnTo>
                  <a:lnTo>
                    <a:pt x="452" y="412"/>
                  </a:lnTo>
                  <a:lnTo>
                    <a:pt x="454" y="409"/>
                  </a:lnTo>
                  <a:lnTo>
                    <a:pt x="452" y="409"/>
                  </a:lnTo>
                  <a:lnTo>
                    <a:pt x="450" y="406"/>
                  </a:lnTo>
                  <a:lnTo>
                    <a:pt x="445" y="409"/>
                  </a:lnTo>
                  <a:lnTo>
                    <a:pt x="442" y="409"/>
                  </a:lnTo>
                  <a:lnTo>
                    <a:pt x="438" y="412"/>
                  </a:lnTo>
                  <a:lnTo>
                    <a:pt x="435" y="412"/>
                  </a:lnTo>
                  <a:lnTo>
                    <a:pt x="429" y="414"/>
                  </a:lnTo>
                  <a:lnTo>
                    <a:pt x="425" y="414"/>
                  </a:lnTo>
                  <a:lnTo>
                    <a:pt x="423" y="409"/>
                  </a:lnTo>
                  <a:lnTo>
                    <a:pt x="421" y="404"/>
                  </a:lnTo>
                  <a:lnTo>
                    <a:pt x="418" y="400"/>
                  </a:lnTo>
                  <a:lnTo>
                    <a:pt x="416" y="394"/>
                  </a:lnTo>
                  <a:lnTo>
                    <a:pt x="410" y="394"/>
                  </a:lnTo>
                  <a:lnTo>
                    <a:pt x="406" y="393"/>
                  </a:lnTo>
                  <a:lnTo>
                    <a:pt x="399" y="390"/>
                  </a:lnTo>
                  <a:lnTo>
                    <a:pt x="394" y="390"/>
                  </a:lnTo>
                  <a:lnTo>
                    <a:pt x="391" y="390"/>
                  </a:lnTo>
                  <a:lnTo>
                    <a:pt x="386" y="388"/>
                  </a:lnTo>
                  <a:lnTo>
                    <a:pt x="383" y="386"/>
                  </a:lnTo>
                  <a:lnTo>
                    <a:pt x="379" y="382"/>
                  </a:lnTo>
                  <a:lnTo>
                    <a:pt x="381" y="377"/>
                  </a:lnTo>
                  <a:lnTo>
                    <a:pt x="381" y="373"/>
                  </a:lnTo>
                  <a:lnTo>
                    <a:pt x="381" y="370"/>
                  </a:lnTo>
                  <a:lnTo>
                    <a:pt x="381" y="365"/>
                  </a:lnTo>
                  <a:lnTo>
                    <a:pt x="381" y="358"/>
                  </a:lnTo>
                  <a:lnTo>
                    <a:pt x="381" y="354"/>
                  </a:lnTo>
                  <a:lnTo>
                    <a:pt x="381" y="352"/>
                  </a:lnTo>
                  <a:lnTo>
                    <a:pt x="379" y="348"/>
                  </a:lnTo>
                  <a:lnTo>
                    <a:pt x="376" y="342"/>
                  </a:lnTo>
                  <a:lnTo>
                    <a:pt x="373" y="339"/>
                  </a:lnTo>
                  <a:lnTo>
                    <a:pt x="369" y="336"/>
                  </a:lnTo>
                  <a:lnTo>
                    <a:pt x="362" y="330"/>
                  </a:lnTo>
                  <a:lnTo>
                    <a:pt x="359" y="333"/>
                  </a:lnTo>
                  <a:lnTo>
                    <a:pt x="354" y="333"/>
                  </a:lnTo>
                  <a:lnTo>
                    <a:pt x="349" y="333"/>
                  </a:lnTo>
                  <a:lnTo>
                    <a:pt x="346" y="333"/>
                  </a:lnTo>
                  <a:lnTo>
                    <a:pt x="345" y="329"/>
                  </a:lnTo>
                  <a:lnTo>
                    <a:pt x="345" y="327"/>
                  </a:lnTo>
                  <a:lnTo>
                    <a:pt x="345" y="325"/>
                  </a:lnTo>
                  <a:lnTo>
                    <a:pt x="345" y="322"/>
                  </a:lnTo>
                  <a:lnTo>
                    <a:pt x="342" y="319"/>
                  </a:lnTo>
                  <a:lnTo>
                    <a:pt x="342" y="318"/>
                  </a:lnTo>
                  <a:lnTo>
                    <a:pt x="342" y="316"/>
                  </a:lnTo>
                  <a:lnTo>
                    <a:pt x="342" y="310"/>
                  </a:lnTo>
                  <a:lnTo>
                    <a:pt x="345" y="306"/>
                  </a:lnTo>
                  <a:lnTo>
                    <a:pt x="345" y="304"/>
                  </a:lnTo>
                  <a:lnTo>
                    <a:pt x="345" y="302"/>
                  </a:lnTo>
                  <a:lnTo>
                    <a:pt x="342" y="300"/>
                  </a:lnTo>
                  <a:lnTo>
                    <a:pt x="342" y="295"/>
                  </a:lnTo>
                  <a:lnTo>
                    <a:pt x="342" y="293"/>
                  </a:lnTo>
                  <a:lnTo>
                    <a:pt x="342" y="290"/>
                  </a:lnTo>
                  <a:lnTo>
                    <a:pt x="342" y="288"/>
                  </a:lnTo>
                  <a:lnTo>
                    <a:pt x="340" y="286"/>
                  </a:lnTo>
                  <a:lnTo>
                    <a:pt x="340" y="283"/>
                  </a:lnTo>
                  <a:lnTo>
                    <a:pt x="340" y="280"/>
                  </a:lnTo>
                  <a:lnTo>
                    <a:pt x="340" y="279"/>
                  </a:lnTo>
                  <a:lnTo>
                    <a:pt x="342" y="277"/>
                  </a:lnTo>
                  <a:lnTo>
                    <a:pt x="345" y="274"/>
                  </a:lnTo>
                  <a:lnTo>
                    <a:pt x="346" y="274"/>
                  </a:lnTo>
                  <a:lnTo>
                    <a:pt x="349" y="273"/>
                  </a:lnTo>
                  <a:lnTo>
                    <a:pt x="352" y="273"/>
                  </a:lnTo>
                  <a:lnTo>
                    <a:pt x="354" y="273"/>
                  </a:lnTo>
                  <a:lnTo>
                    <a:pt x="356" y="273"/>
                  </a:lnTo>
                  <a:lnTo>
                    <a:pt x="359" y="273"/>
                  </a:lnTo>
                  <a:lnTo>
                    <a:pt x="364" y="273"/>
                  </a:lnTo>
                  <a:lnTo>
                    <a:pt x="367" y="274"/>
                  </a:lnTo>
                  <a:lnTo>
                    <a:pt x="369" y="274"/>
                  </a:lnTo>
                  <a:lnTo>
                    <a:pt x="373" y="277"/>
                  </a:lnTo>
                  <a:lnTo>
                    <a:pt x="376" y="279"/>
                  </a:lnTo>
                  <a:lnTo>
                    <a:pt x="381" y="280"/>
                  </a:lnTo>
                  <a:lnTo>
                    <a:pt x="386" y="283"/>
                  </a:lnTo>
                  <a:lnTo>
                    <a:pt x="388" y="286"/>
                  </a:lnTo>
                  <a:lnTo>
                    <a:pt x="391" y="286"/>
                  </a:lnTo>
                  <a:lnTo>
                    <a:pt x="394" y="286"/>
                  </a:lnTo>
                  <a:lnTo>
                    <a:pt x="396" y="283"/>
                  </a:lnTo>
                  <a:lnTo>
                    <a:pt x="396" y="280"/>
                  </a:lnTo>
                  <a:lnTo>
                    <a:pt x="399" y="280"/>
                  </a:lnTo>
                  <a:lnTo>
                    <a:pt x="403" y="279"/>
                  </a:lnTo>
                  <a:lnTo>
                    <a:pt x="403" y="277"/>
                  </a:lnTo>
                  <a:lnTo>
                    <a:pt x="406" y="277"/>
                  </a:lnTo>
                  <a:lnTo>
                    <a:pt x="406" y="274"/>
                  </a:lnTo>
                  <a:lnTo>
                    <a:pt x="406" y="273"/>
                  </a:lnTo>
                  <a:lnTo>
                    <a:pt x="408" y="269"/>
                  </a:lnTo>
                  <a:lnTo>
                    <a:pt x="408" y="265"/>
                  </a:lnTo>
                  <a:lnTo>
                    <a:pt x="406" y="262"/>
                  </a:lnTo>
                  <a:lnTo>
                    <a:pt x="406" y="261"/>
                  </a:lnTo>
                  <a:lnTo>
                    <a:pt x="403" y="258"/>
                  </a:lnTo>
                  <a:lnTo>
                    <a:pt x="400" y="256"/>
                  </a:lnTo>
                  <a:lnTo>
                    <a:pt x="403" y="256"/>
                  </a:lnTo>
                  <a:lnTo>
                    <a:pt x="403" y="252"/>
                  </a:lnTo>
                  <a:lnTo>
                    <a:pt x="403" y="249"/>
                  </a:lnTo>
                  <a:lnTo>
                    <a:pt x="400" y="249"/>
                  </a:lnTo>
                  <a:lnTo>
                    <a:pt x="399" y="249"/>
                  </a:lnTo>
                  <a:lnTo>
                    <a:pt x="399" y="246"/>
                  </a:lnTo>
                  <a:lnTo>
                    <a:pt x="396" y="244"/>
                  </a:lnTo>
                  <a:lnTo>
                    <a:pt x="396" y="243"/>
                  </a:lnTo>
                  <a:lnTo>
                    <a:pt x="394" y="240"/>
                  </a:lnTo>
                  <a:lnTo>
                    <a:pt x="394" y="237"/>
                  </a:lnTo>
                  <a:lnTo>
                    <a:pt x="396" y="235"/>
                  </a:lnTo>
                  <a:lnTo>
                    <a:pt x="399" y="233"/>
                  </a:lnTo>
                  <a:lnTo>
                    <a:pt x="400" y="233"/>
                  </a:lnTo>
                  <a:lnTo>
                    <a:pt x="403" y="233"/>
                  </a:lnTo>
                  <a:lnTo>
                    <a:pt x="408" y="233"/>
                  </a:lnTo>
                  <a:lnTo>
                    <a:pt x="413" y="233"/>
                  </a:lnTo>
                  <a:lnTo>
                    <a:pt x="418" y="231"/>
                  </a:lnTo>
                  <a:lnTo>
                    <a:pt x="418" y="229"/>
                  </a:lnTo>
                  <a:lnTo>
                    <a:pt x="418" y="227"/>
                  </a:lnTo>
                  <a:lnTo>
                    <a:pt x="418" y="223"/>
                  </a:lnTo>
                  <a:lnTo>
                    <a:pt x="418" y="222"/>
                  </a:lnTo>
                  <a:lnTo>
                    <a:pt x="418" y="219"/>
                  </a:lnTo>
                  <a:lnTo>
                    <a:pt x="418" y="217"/>
                  </a:lnTo>
                  <a:lnTo>
                    <a:pt x="418" y="215"/>
                  </a:lnTo>
                  <a:lnTo>
                    <a:pt x="421" y="212"/>
                  </a:lnTo>
                  <a:lnTo>
                    <a:pt x="423" y="210"/>
                  </a:lnTo>
                  <a:lnTo>
                    <a:pt x="425" y="210"/>
                  </a:lnTo>
                  <a:lnTo>
                    <a:pt x="427" y="210"/>
                  </a:lnTo>
                  <a:lnTo>
                    <a:pt x="429" y="210"/>
                  </a:lnTo>
                  <a:lnTo>
                    <a:pt x="433" y="210"/>
                  </a:lnTo>
                  <a:lnTo>
                    <a:pt x="435" y="210"/>
                  </a:lnTo>
                  <a:lnTo>
                    <a:pt x="438" y="212"/>
                  </a:lnTo>
                  <a:lnTo>
                    <a:pt x="440" y="212"/>
                  </a:lnTo>
                  <a:lnTo>
                    <a:pt x="442" y="212"/>
                  </a:lnTo>
                  <a:lnTo>
                    <a:pt x="445" y="215"/>
                  </a:lnTo>
                  <a:lnTo>
                    <a:pt x="450" y="217"/>
                  </a:lnTo>
                  <a:lnTo>
                    <a:pt x="454" y="215"/>
                  </a:lnTo>
                  <a:lnTo>
                    <a:pt x="460" y="215"/>
                  </a:lnTo>
                  <a:lnTo>
                    <a:pt x="463" y="215"/>
                  </a:lnTo>
                  <a:lnTo>
                    <a:pt x="465" y="212"/>
                  </a:lnTo>
                  <a:lnTo>
                    <a:pt x="469" y="210"/>
                  </a:lnTo>
                  <a:lnTo>
                    <a:pt x="472" y="206"/>
                  </a:lnTo>
                  <a:lnTo>
                    <a:pt x="475" y="204"/>
                  </a:lnTo>
                  <a:lnTo>
                    <a:pt x="477" y="198"/>
                  </a:lnTo>
                  <a:lnTo>
                    <a:pt x="477" y="194"/>
                  </a:lnTo>
                  <a:lnTo>
                    <a:pt x="481" y="192"/>
                  </a:lnTo>
                  <a:lnTo>
                    <a:pt x="486" y="192"/>
                  </a:lnTo>
                  <a:lnTo>
                    <a:pt x="489" y="189"/>
                  </a:lnTo>
                  <a:lnTo>
                    <a:pt x="494" y="192"/>
                  </a:lnTo>
                  <a:lnTo>
                    <a:pt x="496" y="192"/>
                  </a:lnTo>
                  <a:lnTo>
                    <a:pt x="499" y="192"/>
                  </a:lnTo>
                  <a:lnTo>
                    <a:pt x="502" y="194"/>
                  </a:lnTo>
                  <a:lnTo>
                    <a:pt x="504" y="197"/>
                  </a:lnTo>
                  <a:lnTo>
                    <a:pt x="506" y="197"/>
                  </a:lnTo>
                  <a:lnTo>
                    <a:pt x="508" y="201"/>
                  </a:lnTo>
                  <a:lnTo>
                    <a:pt x="508" y="204"/>
                  </a:lnTo>
                  <a:lnTo>
                    <a:pt x="510" y="206"/>
                  </a:lnTo>
                  <a:lnTo>
                    <a:pt x="514" y="206"/>
                  </a:lnTo>
                  <a:lnTo>
                    <a:pt x="517" y="208"/>
                  </a:lnTo>
                  <a:lnTo>
                    <a:pt x="519" y="208"/>
                  </a:lnTo>
                  <a:lnTo>
                    <a:pt x="523" y="206"/>
                  </a:lnTo>
                  <a:lnTo>
                    <a:pt x="526" y="204"/>
                  </a:lnTo>
                  <a:lnTo>
                    <a:pt x="527" y="201"/>
                  </a:lnTo>
                  <a:lnTo>
                    <a:pt x="527" y="198"/>
                  </a:lnTo>
                  <a:lnTo>
                    <a:pt x="532" y="197"/>
                  </a:lnTo>
                  <a:lnTo>
                    <a:pt x="534" y="197"/>
                  </a:lnTo>
                  <a:lnTo>
                    <a:pt x="534" y="194"/>
                  </a:lnTo>
                  <a:lnTo>
                    <a:pt x="531" y="192"/>
                  </a:lnTo>
                  <a:lnTo>
                    <a:pt x="531" y="187"/>
                  </a:lnTo>
                  <a:lnTo>
                    <a:pt x="531" y="185"/>
                  </a:lnTo>
                  <a:lnTo>
                    <a:pt x="531" y="183"/>
                  </a:lnTo>
                  <a:lnTo>
                    <a:pt x="527" y="180"/>
                  </a:lnTo>
                  <a:lnTo>
                    <a:pt x="526" y="177"/>
                  </a:lnTo>
                  <a:lnTo>
                    <a:pt x="526" y="174"/>
                  </a:lnTo>
                  <a:lnTo>
                    <a:pt x="523" y="171"/>
                  </a:lnTo>
                  <a:lnTo>
                    <a:pt x="523" y="164"/>
                  </a:lnTo>
                  <a:lnTo>
                    <a:pt x="521" y="163"/>
                  </a:lnTo>
                  <a:lnTo>
                    <a:pt x="517" y="158"/>
                  </a:lnTo>
                  <a:lnTo>
                    <a:pt x="514" y="153"/>
                  </a:lnTo>
                  <a:lnTo>
                    <a:pt x="510" y="148"/>
                  </a:lnTo>
                  <a:lnTo>
                    <a:pt x="508" y="141"/>
                  </a:lnTo>
                  <a:lnTo>
                    <a:pt x="506" y="137"/>
                  </a:lnTo>
                  <a:lnTo>
                    <a:pt x="504" y="133"/>
                  </a:lnTo>
                  <a:lnTo>
                    <a:pt x="502" y="132"/>
                  </a:lnTo>
                  <a:lnTo>
                    <a:pt x="502" y="125"/>
                  </a:lnTo>
                  <a:lnTo>
                    <a:pt x="502" y="123"/>
                  </a:lnTo>
                  <a:lnTo>
                    <a:pt x="499" y="122"/>
                  </a:lnTo>
                  <a:lnTo>
                    <a:pt x="499" y="119"/>
                  </a:lnTo>
                  <a:lnTo>
                    <a:pt x="496" y="114"/>
                  </a:lnTo>
                  <a:lnTo>
                    <a:pt x="496" y="109"/>
                  </a:lnTo>
                  <a:lnTo>
                    <a:pt x="494" y="102"/>
                  </a:lnTo>
                  <a:lnTo>
                    <a:pt x="494" y="96"/>
                  </a:lnTo>
                  <a:lnTo>
                    <a:pt x="494" y="93"/>
                  </a:lnTo>
                  <a:lnTo>
                    <a:pt x="494" y="88"/>
                  </a:lnTo>
                  <a:lnTo>
                    <a:pt x="494" y="87"/>
                  </a:lnTo>
                  <a:lnTo>
                    <a:pt x="494" y="81"/>
                  </a:lnTo>
                  <a:lnTo>
                    <a:pt x="496" y="79"/>
                  </a:lnTo>
                  <a:lnTo>
                    <a:pt x="494" y="78"/>
                  </a:lnTo>
                  <a:lnTo>
                    <a:pt x="492" y="78"/>
                  </a:lnTo>
                  <a:lnTo>
                    <a:pt x="489" y="75"/>
                  </a:lnTo>
                  <a:lnTo>
                    <a:pt x="483" y="73"/>
                  </a:lnTo>
                  <a:lnTo>
                    <a:pt x="481" y="73"/>
                  </a:lnTo>
                  <a:lnTo>
                    <a:pt x="479" y="71"/>
                  </a:lnTo>
                  <a:lnTo>
                    <a:pt x="479" y="68"/>
                  </a:lnTo>
                  <a:lnTo>
                    <a:pt x="477" y="66"/>
                  </a:lnTo>
                  <a:lnTo>
                    <a:pt x="477" y="64"/>
                  </a:lnTo>
                  <a:lnTo>
                    <a:pt x="477" y="62"/>
                  </a:lnTo>
                  <a:lnTo>
                    <a:pt x="475" y="59"/>
                  </a:lnTo>
                  <a:lnTo>
                    <a:pt x="475" y="56"/>
                  </a:lnTo>
                  <a:lnTo>
                    <a:pt x="472" y="55"/>
                  </a:lnTo>
                  <a:lnTo>
                    <a:pt x="472" y="52"/>
                  </a:lnTo>
                  <a:lnTo>
                    <a:pt x="472" y="48"/>
                  </a:lnTo>
                  <a:lnTo>
                    <a:pt x="472" y="46"/>
                  </a:lnTo>
                  <a:lnTo>
                    <a:pt x="472" y="43"/>
                  </a:lnTo>
                  <a:lnTo>
                    <a:pt x="472" y="42"/>
                  </a:lnTo>
                  <a:lnTo>
                    <a:pt x="472" y="36"/>
                  </a:lnTo>
                  <a:lnTo>
                    <a:pt x="472" y="35"/>
                  </a:lnTo>
                  <a:lnTo>
                    <a:pt x="472" y="30"/>
                  </a:lnTo>
                  <a:lnTo>
                    <a:pt x="472" y="27"/>
                  </a:lnTo>
                  <a:lnTo>
                    <a:pt x="472" y="25"/>
                  </a:lnTo>
                  <a:lnTo>
                    <a:pt x="469" y="25"/>
                  </a:lnTo>
                  <a:lnTo>
                    <a:pt x="467" y="25"/>
                  </a:lnTo>
                  <a:lnTo>
                    <a:pt x="465" y="25"/>
                  </a:lnTo>
                  <a:lnTo>
                    <a:pt x="463" y="25"/>
                  </a:lnTo>
                  <a:lnTo>
                    <a:pt x="460" y="25"/>
                  </a:lnTo>
                  <a:lnTo>
                    <a:pt x="454" y="23"/>
                  </a:lnTo>
                  <a:lnTo>
                    <a:pt x="452" y="20"/>
                  </a:lnTo>
                  <a:lnTo>
                    <a:pt x="445" y="20"/>
                  </a:lnTo>
                  <a:lnTo>
                    <a:pt x="442" y="16"/>
                  </a:lnTo>
                  <a:lnTo>
                    <a:pt x="440" y="16"/>
                  </a:lnTo>
                  <a:lnTo>
                    <a:pt x="438" y="13"/>
                  </a:lnTo>
                  <a:lnTo>
                    <a:pt x="435" y="12"/>
                  </a:lnTo>
                  <a:lnTo>
                    <a:pt x="433" y="12"/>
                  </a:lnTo>
                  <a:lnTo>
                    <a:pt x="427" y="10"/>
                  </a:lnTo>
                  <a:lnTo>
                    <a:pt x="421" y="10"/>
                  </a:lnTo>
                  <a:lnTo>
                    <a:pt x="418" y="10"/>
                  </a:lnTo>
                  <a:lnTo>
                    <a:pt x="413" y="10"/>
                  </a:lnTo>
                  <a:lnTo>
                    <a:pt x="408" y="10"/>
                  </a:lnTo>
                  <a:lnTo>
                    <a:pt x="406" y="10"/>
                  </a:lnTo>
                  <a:lnTo>
                    <a:pt x="400" y="10"/>
                  </a:lnTo>
                  <a:lnTo>
                    <a:pt x="399" y="10"/>
                  </a:lnTo>
                  <a:lnTo>
                    <a:pt x="396" y="6"/>
                  </a:lnTo>
                  <a:lnTo>
                    <a:pt x="394" y="6"/>
                  </a:lnTo>
                  <a:lnTo>
                    <a:pt x="391" y="4"/>
                  </a:lnTo>
                  <a:lnTo>
                    <a:pt x="388" y="4"/>
                  </a:lnTo>
                  <a:lnTo>
                    <a:pt x="386" y="3"/>
                  </a:lnTo>
                  <a:lnTo>
                    <a:pt x="383" y="0"/>
                  </a:lnTo>
                  <a:lnTo>
                    <a:pt x="381" y="0"/>
                  </a:lnTo>
                  <a:lnTo>
                    <a:pt x="376" y="0"/>
                  </a:lnTo>
                  <a:lnTo>
                    <a:pt x="376" y="3"/>
                  </a:lnTo>
                  <a:lnTo>
                    <a:pt x="373" y="3"/>
                  </a:lnTo>
                  <a:lnTo>
                    <a:pt x="373" y="4"/>
                  </a:lnTo>
                  <a:lnTo>
                    <a:pt x="371" y="4"/>
                  </a:lnTo>
                  <a:lnTo>
                    <a:pt x="369" y="6"/>
                  </a:lnTo>
                  <a:lnTo>
                    <a:pt x="369" y="10"/>
                  </a:lnTo>
                  <a:lnTo>
                    <a:pt x="371" y="10"/>
                  </a:lnTo>
                  <a:lnTo>
                    <a:pt x="371" y="12"/>
                  </a:lnTo>
                  <a:lnTo>
                    <a:pt x="373" y="12"/>
                  </a:lnTo>
                  <a:lnTo>
                    <a:pt x="373" y="13"/>
                  </a:lnTo>
                  <a:lnTo>
                    <a:pt x="371" y="13"/>
                  </a:lnTo>
                  <a:lnTo>
                    <a:pt x="371" y="16"/>
                  </a:lnTo>
                  <a:lnTo>
                    <a:pt x="373" y="18"/>
                  </a:lnTo>
                  <a:lnTo>
                    <a:pt x="376" y="18"/>
                  </a:lnTo>
                  <a:lnTo>
                    <a:pt x="373" y="20"/>
                  </a:lnTo>
                  <a:lnTo>
                    <a:pt x="373" y="23"/>
                  </a:lnTo>
                  <a:lnTo>
                    <a:pt x="371" y="25"/>
                  </a:lnTo>
                  <a:lnTo>
                    <a:pt x="369" y="27"/>
                  </a:lnTo>
                  <a:lnTo>
                    <a:pt x="369" y="30"/>
                  </a:lnTo>
                  <a:lnTo>
                    <a:pt x="369" y="32"/>
                  </a:lnTo>
                  <a:lnTo>
                    <a:pt x="369" y="35"/>
                  </a:lnTo>
                  <a:lnTo>
                    <a:pt x="367" y="35"/>
                  </a:lnTo>
                  <a:lnTo>
                    <a:pt x="367" y="36"/>
                  </a:lnTo>
                  <a:lnTo>
                    <a:pt x="367" y="38"/>
                  </a:lnTo>
                  <a:lnTo>
                    <a:pt x="364" y="38"/>
                  </a:lnTo>
                  <a:lnTo>
                    <a:pt x="364" y="42"/>
                  </a:lnTo>
                  <a:lnTo>
                    <a:pt x="362" y="42"/>
                  </a:lnTo>
                  <a:lnTo>
                    <a:pt x="362" y="43"/>
                  </a:lnTo>
                  <a:lnTo>
                    <a:pt x="362" y="46"/>
                  </a:lnTo>
                  <a:lnTo>
                    <a:pt x="362" y="48"/>
                  </a:lnTo>
                  <a:lnTo>
                    <a:pt x="359" y="49"/>
                  </a:lnTo>
                  <a:lnTo>
                    <a:pt x="356" y="49"/>
                  </a:lnTo>
                  <a:lnTo>
                    <a:pt x="354" y="49"/>
                  </a:lnTo>
                  <a:lnTo>
                    <a:pt x="352" y="49"/>
                  </a:lnTo>
                  <a:lnTo>
                    <a:pt x="352" y="48"/>
                  </a:lnTo>
                  <a:lnTo>
                    <a:pt x="349" y="46"/>
                  </a:lnTo>
                  <a:lnTo>
                    <a:pt x="346" y="48"/>
                  </a:lnTo>
                  <a:lnTo>
                    <a:pt x="345" y="48"/>
                  </a:lnTo>
                  <a:lnTo>
                    <a:pt x="345" y="49"/>
                  </a:lnTo>
                  <a:lnTo>
                    <a:pt x="342" y="49"/>
                  </a:lnTo>
                  <a:lnTo>
                    <a:pt x="340" y="49"/>
                  </a:lnTo>
                  <a:lnTo>
                    <a:pt x="338" y="49"/>
                  </a:lnTo>
                  <a:lnTo>
                    <a:pt x="338" y="48"/>
                  </a:lnTo>
                  <a:lnTo>
                    <a:pt x="332" y="48"/>
                  </a:lnTo>
                  <a:lnTo>
                    <a:pt x="329" y="48"/>
                  </a:lnTo>
                  <a:lnTo>
                    <a:pt x="325" y="49"/>
                  </a:lnTo>
                  <a:lnTo>
                    <a:pt x="318" y="49"/>
                  </a:lnTo>
                  <a:lnTo>
                    <a:pt x="313" y="52"/>
                  </a:lnTo>
                  <a:lnTo>
                    <a:pt x="310" y="52"/>
                  </a:lnTo>
                  <a:lnTo>
                    <a:pt x="308" y="52"/>
                  </a:lnTo>
                  <a:lnTo>
                    <a:pt x="305" y="52"/>
                  </a:lnTo>
                  <a:lnTo>
                    <a:pt x="302" y="52"/>
                  </a:lnTo>
                  <a:lnTo>
                    <a:pt x="302" y="55"/>
                  </a:lnTo>
                  <a:lnTo>
                    <a:pt x="299" y="55"/>
                  </a:lnTo>
                  <a:lnTo>
                    <a:pt x="296" y="55"/>
                  </a:lnTo>
                  <a:lnTo>
                    <a:pt x="291" y="55"/>
                  </a:lnTo>
                  <a:lnTo>
                    <a:pt x="283" y="55"/>
                  </a:lnTo>
                  <a:lnTo>
                    <a:pt x="281" y="55"/>
                  </a:lnTo>
                  <a:lnTo>
                    <a:pt x="275" y="55"/>
                  </a:lnTo>
                  <a:lnTo>
                    <a:pt x="273" y="55"/>
                  </a:lnTo>
                  <a:lnTo>
                    <a:pt x="269" y="56"/>
                  </a:lnTo>
                  <a:lnTo>
                    <a:pt x="264" y="56"/>
                  </a:lnTo>
                  <a:lnTo>
                    <a:pt x="264" y="59"/>
                  </a:lnTo>
                  <a:lnTo>
                    <a:pt x="261" y="56"/>
                  </a:lnTo>
                  <a:lnTo>
                    <a:pt x="259" y="52"/>
                  </a:lnTo>
                  <a:lnTo>
                    <a:pt x="256" y="52"/>
                  </a:lnTo>
                  <a:lnTo>
                    <a:pt x="254" y="49"/>
                  </a:lnTo>
                  <a:lnTo>
                    <a:pt x="251" y="49"/>
                  </a:lnTo>
                  <a:lnTo>
                    <a:pt x="248" y="52"/>
                  </a:lnTo>
                  <a:lnTo>
                    <a:pt x="245" y="52"/>
                  </a:lnTo>
                  <a:lnTo>
                    <a:pt x="242" y="55"/>
                  </a:lnTo>
                  <a:lnTo>
                    <a:pt x="237" y="55"/>
                  </a:lnTo>
                  <a:lnTo>
                    <a:pt x="234" y="55"/>
                  </a:lnTo>
                  <a:lnTo>
                    <a:pt x="229" y="55"/>
                  </a:lnTo>
                  <a:lnTo>
                    <a:pt x="227" y="55"/>
                  </a:lnTo>
                  <a:lnTo>
                    <a:pt x="219" y="52"/>
                  </a:lnTo>
                  <a:lnTo>
                    <a:pt x="218" y="49"/>
                  </a:lnTo>
                  <a:lnTo>
                    <a:pt x="211" y="49"/>
                  </a:lnTo>
                  <a:lnTo>
                    <a:pt x="203" y="48"/>
                  </a:lnTo>
                  <a:lnTo>
                    <a:pt x="200" y="48"/>
                  </a:lnTo>
                  <a:lnTo>
                    <a:pt x="198" y="49"/>
                  </a:lnTo>
                  <a:lnTo>
                    <a:pt x="194" y="49"/>
                  </a:lnTo>
                  <a:lnTo>
                    <a:pt x="192" y="52"/>
                  </a:lnTo>
                  <a:lnTo>
                    <a:pt x="191" y="49"/>
                  </a:lnTo>
                  <a:lnTo>
                    <a:pt x="191" y="46"/>
                  </a:lnTo>
                  <a:lnTo>
                    <a:pt x="191" y="43"/>
                  </a:lnTo>
                  <a:lnTo>
                    <a:pt x="185" y="42"/>
                  </a:lnTo>
                  <a:lnTo>
                    <a:pt x="183" y="38"/>
                  </a:lnTo>
                  <a:lnTo>
                    <a:pt x="181" y="36"/>
                  </a:lnTo>
                  <a:lnTo>
                    <a:pt x="181" y="38"/>
                  </a:lnTo>
                  <a:lnTo>
                    <a:pt x="178" y="35"/>
                  </a:lnTo>
                  <a:lnTo>
                    <a:pt x="178" y="32"/>
                  </a:lnTo>
                  <a:lnTo>
                    <a:pt x="175" y="32"/>
                  </a:lnTo>
                  <a:lnTo>
                    <a:pt x="170" y="32"/>
                  </a:lnTo>
                  <a:lnTo>
                    <a:pt x="168" y="32"/>
                  </a:lnTo>
                  <a:lnTo>
                    <a:pt x="164" y="35"/>
                  </a:lnTo>
                  <a:lnTo>
                    <a:pt x="162" y="35"/>
                  </a:lnTo>
                  <a:lnTo>
                    <a:pt x="158" y="32"/>
                  </a:lnTo>
                  <a:lnTo>
                    <a:pt x="156" y="30"/>
                  </a:lnTo>
                  <a:lnTo>
                    <a:pt x="153" y="25"/>
                  </a:lnTo>
                  <a:lnTo>
                    <a:pt x="150" y="23"/>
                  </a:lnTo>
                  <a:lnTo>
                    <a:pt x="150" y="20"/>
                  </a:lnTo>
                  <a:lnTo>
                    <a:pt x="149" y="18"/>
                  </a:lnTo>
                  <a:lnTo>
                    <a:pt x="146" y="16"/>
                  </a:lnTo>
                  <a:lnTo>
                    <a:pt x="144" y="13"/>
                  </a:lnTo>
                  <a:lnTo>
                    <a:pt x="138" y="13"/>
                  </a:lnTo>
                  <a:lnTo>
                    <a:pt x="137" y="13"/>
                  </a:lnTo>
                  <a:lnTo>
                    <a:pt x="134" y="13"/>
                  </a:lnTo>
                  <a:lnTo>
                    <a:pt x="129" y="16"/>
                  </a:lnTo>
                  <a:lnTo>
                    <a:pt x="124" y="16"/>
                  </a:lnTo>
                  <a:lnTo>
                    <a:pt x="124" y="18"/>
                  </a:lnTo>
                  <a:lnTo>
                    <a:pt x="124" y="20"/>
                  </a:lnTo>
                  <a:lnTo>
                    <a:pt x="122" y="20"/>
                  </a:lnTo>
                  <a:lnTo>
                    <a:pt x="119" y="23"/>
                  </a:lnTo>
                  <a:lnTo>
                    <a:pt x="117" y="23"/>
                  </a:lnTo>
                  <a:lnTo>
                    <a:pt x="114" y="23"/>
                  </a:lnTo>
                  <a:lnTo>
                    <a:pt x="111" y="23"/>
                  </a:lnTo>
                  <a:lnTo>
                    <a:pt x="108" y="25"/>
                  </a:lnTo>
                  <a:lnTo>
                    <a:pt x="108" y="27"/>
                  </a:lnTo>
                  <a:lnTo>
                    <a:pt x="107" y="30"/>
                  </a:lnTo>
                  <a:lnTo>
                    <a:pt x="105" y="32"/>
                  </a:lnTo>
                  <a:lnTo>
                    <a:pt x="105" y="35"/>
                  </a:lnTo>
                  <a:lnTo>
                    <a:pt x="100" y="38"/>
                  </a:lnTo>
                  <a:lnTo>
                    <a:pt x="97" y="42"/>
                  </a:lnTo>
                  <a:lnTo>
                    <a:pt x="97" y="43"/>
                  </a:lnTo>
                  <a:lnTo>
                    <a:pt x="94" y="46"/>
                  </a:lnTo>
                  <a:lnTo>
                    <a:pt x="92" y="48"/>
                  </a:lnTo>
                  <a:lnTo>
                    <a:pt x="90" y="49"/>
                  </a:lnTo>
                  <a:lnTo>
                    <a:pt x="85" y="52"/>
                  </a:lnTo>
                  <a:lnTo>
                    <a:pt x="85" y="55"/>
                  </a:lnTo>
                  <a:lnTo>
                    <a:pt x="83" y="55"/>
                  </a:lnTo>
                  <a:lnTo>
                    <a:pt x="87" y="55"/>
                  </a:lnTo>
                  <a:lnTo>
                    <a:pt x="90" y="55"/>
                  </a:lnTo>
                  <a:lnTo>
                    <a:pt x="92" y="56"/>
                  </a:lnTo>
                  <a:lnTo>
                    <a:pt x="85" y="59"/>
                  </a:lnTo>
                  <a:lnTo>
                    <a:pt x="81" y="62"/>
                  </a:lnTo>
                  <a:lnTo>
                    <a:pt x="81" y="59"/>
                  </a:lnTo>
                  <a:lnTo>
                    <a:pt x="81" y="56"/>
                  </a:lnTo>
                  <a:lnTo>
                    <a:pt x="77" y="56"/>
                  </a:lnTo>
                  <a:lnTo>
                    <a:pt x="75" y="59"/>
                  </a:lnTo>
                  <a:lnTo>
                    <a:pt x="73" y="66"/>
                  </a:lnTo>
                  <a:lnTo>
                    <a:pt x="70" y="68"/>
                  </a:lnTo>
                  <a:lnTo>
                    <a:pt x="68" y="71"/>
                  </a:lnTo>
                  <a:lnTo>
                    <a:pt x="68" y="75"/>
                  </a:lnTo>
                  <a:lnTo>
                    <a:pt x="70" y="71"/>
                  </a:lnTo>
                  <a:lnTo>
                    <a:pt x="73" y="68"/>
                  </a:lnTo>
                  <a:lnTo>
                    <a:pt x="75" y="68"/>
                  </a:lnTo>
                  <a:lnTo>
                    <a:pt x="75" y="71"/>
                  </a:lnTo>
                  <a:lnTo>
                    <a:pt x="77" y="71"/>
                  </a:lnTo>
                  <a:lnTo>
                    <a:pt x="81" y="71"/>
                  </a:lnTo>
                  <a:lnTo>
                    <a:pt x="83" y="71"/>
                  </a:lnTo>
                  <a:lnTo>
                    <a:pt x="77" y="73"/>
                  </a:lnTo>
                  <a:lnTo>
                    <a:pt x="77" y="75"/>
                  </a:lnTo>
                  <a:lnTo>
                    <a:pt x="77" y="79"/>
                  </a:lnTo>
                  <a:lnTo>
                    <a:pt x="75" y="85"/>
                  </a:lnTo>
                  <a:lnTo>
                    <a:pt x="73" y="85"/>
                  </a:lnTo>
                  <a:lnTo>
                    <a:pt x="70" y="87"/>
                  </a:lnTo>
                  <a:lnTo>
                    <a:pt x="70" y="88"/>
                  </a:lnTo>
                  <a:lnTo>
                    <a:pt x="70" y="93"/>
                  </a:lnTo>
                  <a:lnTo>
                    <a:pt x="68" y="96"/>
                  </a:lnTo>
                  <a:lnTo>
                    <a:pt x="68" y="99"/>
                  </a:lnTo>
                  <a:lnTo>
                    <a:pt x="73" y="96"/>
                  </a:lnTo>
                  <a:lnTo>
                    <a:pt x="75" y="96"/>
                  </a:lnTo>
                  <a:lnTo>
                    <a:pt x="77" y="96"/>
                  </a:lnTo>
                  <a:lnTo>
                    <a:pt x="81" y="96"/>
                  </a:lnTo>
                  <a:lnTo>
                    <a:pt x="77" y="99"/>
                  </a:lnTo>
                  <a:lnTo>
                    <a:pt x="75" y="101"/>
                  </a:lnTo>
                  <a:lnTo>
                    <a:pt x="73" y="102"/>
                  </a:lnTo>
                  <a:lnTo>
                    <a:pt x="68" y="102"/>
                  </a:lnTo>
                  <a:lnTo>
                    <a:pt x="65" y="102"/>
                  </a:lnTo>
                  <a:lnTo>
                    <a:pt x="65" y="105"/>
                  </a:lnTo>
                  <a:lnTo>
                    <a:pt x="64" y="108"/>
                  </a:lnTo>
                  <a:lnTo>
                    <a:pt x="61" y="109"/>
                  </a:lnTo>
                  <a:lnTo>
                    <a:pt x="54" y="109"/>
                  </a:lnTo>
                  <a:lnTo>
                    <a:pt x="53" y="112"/>
                  </a:lnTo>
                  <a:lnTo>
                    <a:pt x="48" y="116"/>
                  </a:lnTo>
                  <a:lnTo>
                    <a:pt x="51" y="116"/>
                  </a:lnTo>
                  <a:lnTo>
                    <a:pt x="53" y="116"/>
                  </a:lnTo>
                  <a:lnTo>
                    <a:pt x="57" y="116"/>
                  </a:lnTo>
                  <a:lnTo>
                    <a:pt x="61" y="116"/>
                  </a:lnTo>
                  <a:lnTo>
                    <a:pt x="57" y="119"/>
                  </a:lnTo>
                  <a:lnTo>
                    <a:pt x="53" y="122"/>
                  </a:lnTo>
                  <a:lnTo>
                    <a:pt x="48" y="122"/>
                  </a:lnTo>
                  <a:lnTo>
                    <a:pt x="44" y="123"/>
                  </a:lnTo>
                  <a:lnTo>
                    <a:pt x="40" y="123"/>
                  </a:lnTo>
                  <a:lnTo>
                    <a:pt x="40" y="125"/>
                  </a:lnTo>
                  <a:lnTo>
                    <a:pt x="40" y="128"/>
                  </a:lnTo>
                  <a:lnTo>
                    <a:pt x="40" y="132"/>
                  </a:lnTo>
                  <a:lnTo>
                    <a:pt x="38" y="135"/>
                  </a:lnTo>
                  <a:lnTo>
                    <a:pt x="38" y="137"/>
                  </a:lnTo>
                  <a:lnTo>
                    <a:pt x="38" y="139"/>
                  </a:lnTo>
                  <a:lnTo>
                    <a:pt x="38" y="145"/>
                  </a:lnTo>
                  <a:lnTo>
                    <a:pt x="38" y="146"/>
                  </a:lnTo>
                  <a:lnTo>
                    <a:pt x="35" y="145"/>
                  </a:lnTo>
                  <a:lnTo>
                    <a:pt x="33" y="141"/>
                  </a:lnTo>
                  <a:lnTo>
                    <a:pt x="31" y="139"/>
                  </a:lnTo>
                  <a:lnTo>
                    <a:pt x="27" y="137"/>
                  </a:lnTo>
                  <a:lnTo>
                    <a:pt x="24" y="135"/>
                  </a:lnTo>
                  <a:lnTo>
                    <a:pt x="24" y="133"/>
                  </a:lnTo>
                  <a:lnTo>
                    <a:pt x="21" y="132"/>
                  </a:lnTo>
                  <a:lnTo>
                    <a:pt x="19" y="133"/>
                  </a:lnTo>
                  <a:lnTo>
                    <a:pt x="19" y="137"/>
                  </a:lnTo>
                  <a:lnTo>
                    <a:pt x="19" y="141"/>
                  </a:lnTo>
                  <a:lnTo>
                    <a:pt x="16" y="145"/>
                  </a:lnTo>
                  <a:lnTo>
                    <a:pt x="16" y="146"/>
                  </a:lnTo>
                  <a:lnTo>
                    <a:pt x="16" y="145"/>
                  </a:lnTo>
                  <a:lnTo>
                    <a:pt x="13" y="141"/>
                  </a:lnTo>
                  <a:lnTo>
                    <a:pt x="11" y="139"/>
                  </a:lnTo>
                  <a:lnTo>
                    <a:pt x="10" y="145"/>
                  </a:lnTo>
                  <a:lnTo>
                    <a:pt x="10" y="146"/>
                  </a:lnTo>
                  <a:lnTo>
                    <a:pt x="10" y="148"/>
                  </a:lnTo>
                  <a:lnTo>
                    <a:pt x="11" y="151"/>
                  </a:lnTo>
                  <a:lnTo>
                    <a:pt x="7" y="153"/>
                  </a:lnTo>
                  <a:lnTo>
                    <a:pt x="4" y="153"/>
                  </a:lnTo>
                  <a:lnTo>
                    <a:pt x="2" y="151"/>
                  </a:lnTo>
                  <a:lnTo>
                    <a:pt x="0" y="148"/>
                  </a:lnTo>
                  <a:lnTo>
                    <a:pt x="0" y="151"/>
                  </a:lnTo>
                  <a:lnTo>
                    <a:pt x="2" y="155"/>
                  </a:lnTo>
                  <a:lnTo>
                    <a:pt x="2" y="158"/>
                  </a:lnTo>
                  <a:lnTo>
                    <a:pt x="7" y="163"/>
                  </a:lnTo>
                  <a:lnTo>
                    <a:pt x="10" y="167"/>
                  </a:lnTo>
                  <a:lnTo>
                    <a:pt x="11" y="169"/>
                  </a:lnTo>
                  <a:lnTo>
                    <a:pt x="11" y="174"/>
                  </a:lnTo>
                  <a:lnTo>
                    <a:pt x="13" y="176"/>
                  </a:lnTo>
                  <a:lnTo>
                    <a:pt x="19" y="177"/>
                  </a:lnTo>
                  <a:lnTo>
                    <a:pt x="21" y="183"/>
                  </a:lnTo>
                  <a:lnTo>
                    <a:pt x="24" y="187"/>
                  </a:lnTo>
                  <a:lnTo>
                    <a:pt x="27" y="189"/>
                  </a:lnTo>
                  <a:lnTo>
                    <a:pt x="31" y="194"/>
                  </a:lnTo>
                  <a:lnTo>
                    <a:pt x="35" y="198"/>
                  </a:lnTo>
                  <a:lnTo>
                    <a:pt x="38" y="204"/>
                  </a:lnTo>
                  <a:lnTo>
                    <a:pt x="46" y="210"/>
                  </a:lnTo>
                  <a:lnTo>
                    <a:pt x="46" y="212"/>
                  </a:lnTo>
                  <a:lnTo>
                    <a:pt x="53" y="219"/>
                  </a:lnTo>
                  <a:lnTo>
                    <a:pt x="57" y="223"/>
                  </a:lnTo>
                  <a:lnTo>
                    <a:pt x="64" y="229"/>
                  </a:lnTo>
                  <a:lnTo>
                    <a:pt x="64" y="233"/>
                  </a:lnTo>
                  <a:lnTo>
                    <a:pt x="64" y="235"/>
                  </a:lnTo>
                  <a:lnTo>
                    <a:pt x="64" y="240"/>
                  </a:lnTo>
                  <a:lnTo>
                    <a:pt x="65" y="243"/>
                  </a:lnTo>
                  <a:lnTo>
                    <a:pt x="68" y="244"/>
                  </a:lnTo>
                  <a:lnTo>
                    <a:pt x="73" y="246"/>
                  </a:lnTo>
                  <a:lnTo>
                    <a:pt x="81" y="252"/>
                  </a:lnTo>
                  <a:lnTo>
                    <a:pt x="85" y="254"/>
                  </a:lnTo>
                  <a:lnTo>
                    <a:pt x="90" y="256"/>
                  </a:lnTo>
                  <a:lnTo>
                    <a:pt x="94" y="258"/>
                  </a:lnTo>
                  <a:lnTo>
                    <a:pt x="97" y="258"/>
                  </a:lnTo>
                  <a:lnTo>
                    <a:pt x="100" y="258"/>
                  </a:lnTo>
                  <a:lnTo>
                    <a:pt x="105" y="258"/>
                  </a:lnTo>
                  <a:lnTo>
                    <a:pt x="108" y="258"/>
                  </a:lnTo>
                  <a:lnTo>
                    <a:pt x="114" y="258"/>
                  </a:lnTo>
                  <a:lnTo>
                    <a:pt x="122" y="258"/>
                  </a:lnTo>
                  <a:lnTo>
                    <a:pt x="127" y="258"/>
                  </a:lnTo>
                  <a:lnTo>
                    <a:pt x="131" y="256"/>
                  </a:lnTo>
                  <a:lnTo>
                    <a:pt x="137" y="256"/>
                  </a:lnTo>
                  <a:lnTo>
                    <a:pt x="138" y="256"/>
                  </a:lnTo>
                  <a:lnTo>
                    <a:pt x="141" y="254"/>
                  </a:lnTo>
                  <a:lnTo>
                    <a:pt x="144" y="254"/>
                  </a:lnTo>
                  <a:lnTo>
                    <a:pt x="146" y="254"/>
                  </a:lnTo>
                  <a:lnTo>
                    <a:pt x="149" y="254"/>
                  </a:lnTo>
                  <a:lnTo>
                    <a:pt x="150" y="254"/>
                  </a:lnTo>
                  <a:lnTo>
                    <a:pt x="153" y="254"/>
                  </a:lnTo>
                  <a:lnTo>
                    <a:pt x="156" y="256"/>
                  </a:lnTo>
                  <a:lnTo>
                    <a:pt x="158" y="261"/>
                  </a:lnTo>
                  <a:lnTo>
                    <a:pt x="158" y="262"/>
                  </a:lnTo>
                  <a:lnTo>
                    <a:pt x="158" y="265"/>
                  </a:lnTo>
                  <a:lnTo>
                    <a:pt x="162" y="269"/>
                  </a:lnTo>
                </a:path>
              </a:pathLst>
            </a:custGeom>
            <a:solidFill>
              <a:srgbClr val="B2B2B2"/>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defTabSz="457200" eaLnBrk="0" fontAlgn="base" hangingPunct="0">
                <a:spcBef>
                  <a:spcPct val="0"/>
                </a:spcBef>
                <a:spcAft>
                  <a:spcPct val="0"/>
                </a:spcAft>
              </a:pPr>
              <a:endParaRPr lang="es-CO" smtClean="0">
                <a:solidFill>
                  <a:prstClr val="black"/>
                </a:solidFill>
                <a:ea typeface="ＭＳ Ｐゴシック" panose="020B0600070205080204" pitchFamily="34" charset="-128"/>
              </a:endParaRPr>
            </a:p>
          </p:txBody>
        </p:sp>
        <p:sp>
          <p:nvSpPr>
            <p:cNvPr id="95255" name="Freeform 13"/>
            <p:cNvSpPr>
              <a:spLocks/>
            </p:cNvSpPr>
            <p:nvPr/>
          </p:nvSpPr>
          <p:spPr bwMode="auto">
            <a:xfrm>
              <a:off x="730" y="2405"/>
              <a:ext cx="319" cy="325"/>
            </a:xfrm>
            <a:custGeom>
              <a:avLst/>
              <a:gdLst>
                <a:gd name="T0" fmla="*/ 1 w 535"/>
                <a:gd name="T1" fmla="*/ 1 h 544"/>
                <a:gd name="T2" fmla="*/ 1 w 535"/>
                <a:gd name="T3" fmla="*/ 1 h 544"/>
                <a:gd name="T4" fmla="*/ 1 w 535"/>
                <a:gd name="T5" fmla="*/ 1 h 544"/>
                <a:gd name="T6" fmla="*/ 1 w 535"/>
                <a:gd name="T7" fmla="*/ 1 h 544"/>
                <a:gd name="T8" fmla="*/ 1 w 535"/>
                <a:gd name="T9" fmla="*/ 1 h 544"/>
                <a:gd name="T10" fmla="*/ 1 w 535"/>
                <a:gd name="T11" fmla="*/ 1 h 544"/>
                <a:gd name="T12" fmla="*/ 1 w 535"/>
                <a:gd name="T13" fmla="*/ 1 h 544"/>
                <a:gd name="T14" fmla="*/ 1 w 535"/>
                <a:gd name="T15" fmla="*/ 1 h 544"/>
                <a:gd name="T16" fmla="*/ 1 w 535"/>
                <a:gd name="T17" fmla="*/ 1 h 544"/>
                <a:gd name="T18" fmla="*/ 1 w 535"/>
                <a:gd name="T19" fmla="*/ 1 h 544"/>
                <a:gd name="T20" fmla="*/ 1 w 535"/>
                <a:gd name="T21" fmla="*/ 1 h 544"/>
                <a:gd name="T22" fmla="*/ 1 w 535"/>
                <a:gd name="T23" fmla="*/ 1 h 544"/>
                <a:gd name="T24" fmla="*/ 1 w 535"/>
                <a:gd name="T25" fmla="*/ 1 h 544"/>
                <a:gd name="T26" fmla="*/ 1 w 535"/>
                <a:gd name="T27" fmla="*/ 1 h 544"/>
                <a:gd name="T28" fmla="*/ 1 w 535"/>
                <a:gd name="T29" fmla="*/ 1 h 544"/>
                <a:gd name="T30" fmla="*/ 1 w 535"/>
                <a:gd name="T31" fmla="*/ 1 h 544"/>
                <a:gd name="T32" fmla="*/ 1 w 535"/>
                <a:gd name="T33" fmla="*/ 1 h 544"/>
                <a:gd name="T34" fmla="*/ 1 w 535"/>
                <a:gd name="T35" fmla="*/ 1 h 544"/>
                <a:gd name="T36" fmla="*/ 1 w 535"/>
                <a:gd name="T37" fmla="*/ 1 h 544"/>
                <a:gd name="T38" fmla="*/ 1 w 535"/>
                <a:gd name="T39" fmla="*/ 1 h 544"/>
                <a:gd name="T40" fmla="*/ 1 w 535"/>
                <a:gd name="T41" fmla="*/ 1 h 544"/>
                <a:gd name="T42" fmla="*/ 1 w 535"/>
                <a:gd name="T43" fmla="*/ 1 h 544"/>
                <a:gd name="T44" fmla="*/ 1 w 535"/>
                <a:gd name="T45" fmla="*/ 1 h 544"/>
                <a:gd name="T46" fmla="*/ 1 w 535"/>
                <a:gd name="T47" fmla="*/ 1 h 544"/>
                <a:gd name="T48" fmla="*/ 1 w 535"/>
                <a:gd name="T49" fmla="*/ 1 h 544"/>
                <a:gd name="T50" fmla="*/ 1 w 535"/>
                <a:gd name="T51" fmla="*/ 1 h 544"/>
                <a:gd name="T52" fmla="*/ 1 w 535"/>
                <a:gd name="T53" fmla="*/ 1 h 544"/>
                <a:gd name="T54" fmla="*/ 1 w 535"/>
                <a:gd name="T55" fmla="*/ 1 h 544"/>
                <a:gd name="T56" fmla="*/ 1 w 535"/>
                <a:gd name="T57" fmla="*/ 1 h 544"/>
                <a:gd name="T58" fmla="*/ 1 w 535"/>
                <a:gd name="T59" fmla="*/ 1 h 544"/>
                <a:gd name="T60" fmla="*/ 1 w 535"/>
                <a:gd name="T61" fmla="*/ 1 h 544"/>
                <a:gd name="T62" fmla="*/ 1 w 535"/>
                <a:gd name="T63" fmla="*/ 1 h 544"/>
                <a:gd name="T64" fmla="*/ 1 w 535"/>
                <a:gd name="T65" fmla="*/ 1 h 544"/>
                <a:gd name="T66" fmla="*/ 1 w 535"/>
                <a:gd name="T67" fmla="*/ 1 h 544"/>
                <a:gd name="T68" fmla="*/ 1 w 535"/>
                <a:gd name="T69" fmla="*/ 1 h 544"/>
                <a:gd name="T70" fmla="*/ 1 w 535"/>
                <a:gd name="T71" fmla="*/ 1 h 544"/>
                <a:gd name="T72" fmla="*/ 1 w 535"/>
                <a:gd name="T73" fmla="*/ 1 h 544"/>
                <a:gd name="T74" fmla="*/ 1 w 535"/>
                <a:gd name="T75" fmla="*/ 0 h 544"/>
                <a:gd name="T76" fmla="*/ 1 w 535"/>
                <a:gd name="T77" fmla="*/ 1 h 544"/>
                <a:gd name="T78" fmla="*/ 1 w 535"/>
                <a:gd name="T79" fmla="*/ 1 h 544"/>
                <a:gd name="T80" fmla="*/ 1 w 535"/>
                <a:gd name="T81" fmla="*/ 1 h 544"/>
                <a:gd name="T82" fmla="*/ 1 w 535"/>
                <a:gd name="T83" fmla="*/ 1 h 544"/>
                <a:gd name="T84" fmla="*/ 1 w 535"/>
                <a:gd name="T85" fmla="*/ 1 h 544"/>
                <a:gd name="T86" fmla="*/ 1 w 535"/>
                <a:gd name="T87" fmla="*/ 1 h 544"/>
                <a:gd name="T88" fmla="*/ 1 w 535"/>
                <a:gd name="T89" fmla="*/ 1 h 544"/>
                <a:gd name="T90" fmla="*/ 1 w 535"/>
                <a:gd name="T91" fmla="*/ 1 h 544"/>
                <a:gd name="T92" fmla="*/ 1 w 535"/>
                <a:gd name="T93" fmla="*/ 1 h 544"/>
                <a:gd name="T94" fmla="*/ 1 w 535"/>
                <a:gd name="T95" fmla="*/ 1 h 544"/>
                <a:gd name="T96" fmla="*/ 1 w 535"/>
                <a:gd name="T97" fmla="*/ 1 h 544"/>
                <a:gd name="T98" fmla="*/ 1 w 535"/>
                <a:gd name="T99" fmla="*/ 1 h 544"/>
                <a:gd name="T100" fmla="*/ 1 w 535"/>
                <a:gd name="T101" fmla="*/ 1 h 544"/>
                <a:gd name="T102" fmla="*/ 1 w 535"/>
                <a:gd name="T103" fmla="*/ 1 h 544"/>
                <a:gd name="T104" fmla="*/ 1 w 535"/>
                <a:gd name="T105" fmla="*/ 1 h 544"/>
                <a:gd name="T106" fmla="*/ 1 w 535"/>
                <a:gd name="T107" fmla="*/ 1 h 544"/>
                <a:gd name="T108" fmla="*/ 1 w 535"/>
                <a:gd name="T109" fmla="*/ 1 h 544"/>
                <a:gd name="T110" fmla="*/ 1 w 535"/>
                <a:gd name="T111" fmla="*/ 1 h 544"/>
                <a:gd name="T112" fmla="*/ 1 w 535"/>
                <a:gd name="T113" fmla="*/ 1 h 544"/>
                <a:gd name="T114" fmla="*/ 1 w 535"/>
                <a:gd name="T115" fmla="*/ 1 h 544"/>
                <a:gd name="T116" fmla="*/ 1 w 535"/>
                <a:gd name="T117" fmla="*/ 1 h 544"/>
                <a:gd name="T118" fmla="*/ 1 w 535"/>
                <a:gd name="T119" fmla="*/ 1 h 5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35"/>
                <a:gd name="T181" fmla="*/ 0 h 544"/>
                <a:gd name="T182" fmla="*/ 535 w 535"/>
                <a:gd name="T183" fmla="*/ 544 h 54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35" h="544">
                  <a:moveTo>
                    <a:pt x="162" y="269"/>
                  </a:moveTo>
                  <a:lnTo>
                    <a:pt x="162" y="274"/>
                  </a:lnTo>
                  <a:lnTo>
                    <a:pt x="162" y="277"/>
                  </a:lnTo>
                  <a:lnTo>
                    <a:pt x="162" y="279"/>
                  </a:lnTo>
                  <a:lnTo>
                    <a:pt x="164" y="280"/>
                  </a:lnTo>
                  <a:lnTo>
                    <a:pt x="164" y="283"/>
                  </a:lnTo>
                  <a:lnTo>
                    <a:pt x="168" y="283"/>
                  </a:lnTo>
                  <a:lnTo>
                    <a:pt x="170" y="280"/>
                  </a:lnTo>
                  <a:lnTo>
                    <a:pt x="170" y="279"/>
                  </a:lnTo>
                  <a:lnTo>
                    <a:pt x="173" y="277"/>
                  </a:lnTo>
                  <a:lnTo>
                    <a:pt x="175" y="277"/>
                  </a:lnTo>
                  <a:lnTo>
                    <a:pt x="178" y="277"/>
                  </a:lnTo>
                  <a:lnTo>
                    <a:pt x="181" y="280"/>
                  </a:lnTo>
                  <a:lnTo>
                    <a:pt x="181" y="286"/>
                  </a:lnTo>
                  <a:lnTo>
                    <a:pt x="181" y="290"/>
                  </a:lnTo>
                  <a:lnTo>
                    <a:pt x="181" y="293"/>
                  </a:lnTo>
                  <a:lnTo>
                    <a:pt x="181" y="296"/>
                  </a:lnTo>
                  <a:lnTo>
                    <a:pt x="181" y="300"/>
                  </a:lnTo>
                  <a:lnTo>
                    <a:pt x="183" y="304"/>
                  </a:lnTo>
                  <a:lnTo>
                    <a:pt x="185" y="304"/>
                  </a:lnTo>
                  <a:lnTo>
                    <a:pt x="191" y="308"/>
                  </a:lnTo>
                  <a:lnTo>
                    <a:pt x="192" y="313"/>
                  </a:lnTo>
                  <a:lnTo>
                    <a:pt x="192" y="316"/>
                  </a:lnTo>
                  <a:lnTo>
                    <a:pt x="192" y="319"/>
                  </a:lnTo>
                  <a:lnTo>
                    <a:pt x="188" y="319"/>
                  </a:lnTo>
                  <a:lnTo>
                    <a:pt x="188" y="322"/>
                  </a:lnTo>
                  <a:lnTo>
                    <a:pt x="185" y="325"/>
                  </a:lnTo>
                  <a:lnTo>
                    <a:pt x="183" y="329"/>
                  </a:lnTo>
                  <a:lnTo>
                    <a:pt x="181" y="330"/>
                  </a:lnTo>
                  <a:lnTo>
                    <a:pt x="175" y="333"/>
                  </a:lnTo>
                  <a:lnTo>
                    <a:pt x="175" y="336"/>
                  </a:lnTo>
                  <a:lnTo>
                    <a:pt x="173" y="339"/>
                  </a:lnTo>
                  <a:lnTo>
                    <a:pt x="170" y="342"/>
                  </a:lnTo>
                  <a:lnTo>
                    <a:pt x="170" y="345"/>
                  </a:lnTo>
                  <a:lnTo>
                    <a:pt x="170" y="348"/>
                  </a:lnTo>
                  <a:lnTo>
                    <a:pt x="173" y="352"/>
                  </a:lnTo>
                  <a:lnTo>
                    <a:pt x="173" y="356"/>
                  </a:lnTo>
                  <a:lnTo>
                    <a:pt x="173" y="358"/>
                  </a:lnTo>
                  <a:lnTo>
                    <a:pt x="170" y="361"/>
                  </a:lnTo>
                  <a:lnTo>
                    <a:pt x="168" y="365"/>
                  </a:lnTo>
                  <a:lnTo>
                    <a:pt x="165" y="368"/>
                  </a:lnTo>
                  <a:lnTo>
                    <a:pt x="164" y="373"/>
                  </a:lnTo>
                  <a:lnTo>
                    <a:pt x="164" y="375"/>
                  </a:lnTo>
                  <a:lnTo>
                    <a:pt x="165" y="377"/>
                  </a:lnTo>
                  <a:lnTo>
                    <a:pt x="168" y="377"/>
                  </a:lnTo>
                  <a:lnTo>
                    <a:pt x="170" y="377"/>
                  </a:lnTo>
                  <a:lnTo>
                    <a:pt x="173" y="377"/>
                  </a:lnTo>
                  <a:lnTo>
                    <a:pt x="175" y="377"/>
                  </a:lnTo>
                  <a:lnTo>
                    <a:pt x="178" y="377"/>
                  </a:lnTo>
                  <a:lnTo>
                    <a:pt x="181" y="377"/>
                  </a:lnTo>
                  <a:lnTo>
                    <a:pt x="183" y="377"/>
                  </a:lnTo>
                  <a:lnTo>
                    <a:pt x="185" y="379"/>
                  </a:lnTo>
                  <a:lnTo>
                    <a:pt x="191" y="379"/>
                  </a:lnTo>
                  <a:lnTo>
                    <a:pt x="192" y="377"/>
                  </a:lnTo>
                  <a:lnTo>
                    <a:pt x="194" y="377"/>
                  </a:lnTo>
                  <a:lnTo>
                    <a:pt x="200" y="377"/>
                  </a:lnTo>
                  <a:lnTo>
                    <a:pt x="203" y="377"/>
                  </a:lnTo>
                  <a:lnTo>
                    <a:pt x="205" y="375"/>
                  </a:lnTo>
                  <a:lnTo>
                    <a:pt x="207" y="375"/>
                  </a:lnTo>
                  <a:lnTo>
                    <a:pt x="210" y="375"/>
                  </a:lnTo>
                  <a:lnTo>
                    <a:pt x="215" y="375"/>
                  </a:lnTo>
                  <a:lnTo>
                    <a:pt x="218" y="375"/>
                  </a:lnTo>
                  <a:lnTo>
                    <a:pt x="219" y="375"/>
                  </a:lnTo>
                  <a:lnTo>
                    <a:pt x="222" y="375"/>
                  </a:lnTo>
                  <a:lnTo>
                    <a:pt x="234" y="373"/>
                  </a:lnTo>
                  <a:lnTo>
                    <a:pt x="234" y="370"/>
                  </a:lnTo>
                  <a:lnTo>
                    <a:pt x="237" y="368"/>
                  </a:lnTo>
                  <a:lnTo>
                    <a:pt x="240" y="368"/>
                  </a:lnTo>
                  <a:lnTo>
                    <a:pt x="240" y="365"/>
                  </a:lnTo>
                  <a:lnTo>
                    <a:pt x="242" y="368"/>
                  </a:lnTo>
                  <a:lnTo>
                    <a:pt x="246" y="370"/>
                  </a:lnTo>
                  <a:lnTo>
                    <a:pt x="248" y="370"/>
                  </a:lnTo>
                  <a:lnTo>
                    <a:pt x="254" y="375"/>
                  </a:lnTo>
                  <a:lnTo>
                    <a:pt x="259" y="379"/>
                  </a:lnTo>
                  <a:lnTo>
                    <a:pt x="264" y="379"/>
                  </a:lnTo>
                  <a:lnTo>
                    <a:pt x="267" y="382"/>
                  </a:lnTo>
                  <a:lnTo>
                    <a:pt x="269" y="385"/>
                  </a:lnTo>
                  <a:lnTo>
                    <a:pt x="273" y="386"/>
                  </a:lnTo>
                  <a:lnTo>
                    <a:pt x="279" y="388"/>
                  </a:lnTo>
                  <a:lnTo>
                    <a:pt x="281" y="390"/>
                  </a:lnTo>
                  <a:lnTo>
                    <a:pt x="286" y="390"/>
                  </a:lnTo>
                  <a:lnTo>
                    <a:pt x="287" y="393"/>
                  </a:lnTo>
                  <a:lnTo>
                    <a:pt x="291" y="393"/>
                  </a:lnTo>
                  <a:lnTo>
                    <a:pt x="292" y="394"/>
                  </a:lnTo>
                  <a:lnTo>
                    <a:pt x="292" y="398"/>
                  </a:lnTo>
                  <a:lnTo>
                    <a:pt x="296" y="400"/>
                  </a:lnTo>
                  <a:lnTo>
                    <a:pt x="296" y="402"/>
                  </a:lnTo>
                  <a:lnTo>
                    <a:pt x="296" y="404"/>
                  </a:lnTo>
                  <a:lnTo>
                    <a:pt x="296" y="412"/>
                  </a:lnTo>
                  <a:lnTo>
                    <a:pt x="292" y="416"/>
                  </a:lnTo>
                  <a:lnTo>
                    <a:pt x="292" y="417"/>
                  </a:lnTo>
                  <a:lnTo>
                    <a:pt x="291" y="421"/>
                  </a:lnTo>
                  <a:lnTo>
                    <a:pt x="287" y="425"/>
                  </a:lnTo>
                  <a:lnTo>
                    <a:pt x="286" y="427"/>
                  </a:lnTo>
                  <a:lnTo>
                    <a:pt x="286" y="429"/>
                  </a:lnTo>
                  <a:lnTo>
                    <a:pt x="283" y="434"/>
                  </a:lnTo>
                  <a:lnTo>
                    <a:pt x="286" y="434"/>
                  </a:lnTo>
                  <a:lnTo>
                    <a:pt x="287" y="438"/>
                  </a:lnTo>
                  <a:lnTo>
                    <a:pt x="291" y="444"/>
                  </a:lnTo>
                  <a:lnTo>
                    <a:pt x="291" y="446"/>
                  </a:lnTo>
                  <a:lnTo>
                    <a:pt x="292" y="448"/>
                  </a:lnTo>
                  <a:lnTo>
                    <a:pt x="292" y="452"/>
                  </a:lnTo>
                  <a:lnTo>
                    <a:pt x="291" y="454"/>
                  </a:lnTo>
                  <a:lnTo>
                    <a:pt x="287" y="460"/>
                  </a:lnTo>
                  <a:lnTo>
                    <a:pt x="286" y="460"/>
                  </a:lnTo>
                  <a:lnTo>
                    <a:pt x="286" y="462"/>
                  </a:lnTo>
                  <a:lnTo>
                    <a:pt x="291" y="464"/>
                  </a:lnTo>
                  <a:lnTo>
                    <a:pt x="292" y="464"/>
                  </a:lnTo>
                  <a:lnTo>
                    <a:pt x="296" y="464"/>
                  </a:lnTo>
                  <a:lnTo>
                    <a:pt x="299" y="464"/>
                  </a:lnTo>
                  <a:lnTo>
                    <a:pt x="300" y="464"/>
                  </a:lnTo>
                  <a:lnTo>
                    <a:pt x="305" y="462"/>
                  </a:lnTo>
                  <a:lnTo>
                    <a:pt x="308" y="460"/>
                  </a:lnTo>
                  <a:lnTo>
                    <a:pt x="310" y="458"/>
                  </a:lnTo>
                  <a:lnTo>
                    <a:pt x="313" y="454"/>
                  </a:lnTo>
                  <a:lnTo>
                    <a:pt x="313" y="450"/>
                  </a:lnTo>
                  <a:lnTo>
                    <a:pt x="313" y="448"/>
                  </a:lnTo>
                  <a:lnTo>
                    <a:pt x="313" y="446"/>
                  </a:lnTo>
                  <a:lnTo>
                    <a:pt x="315" y="444"/>
                  </a:lnTo>
                  <a:lnTo>
                    <a:pt x="315" y="440"/>
                  </a:lnTo>
                  <a:lnTo>
                    <a:pt x="318" y="438"/>
                  </a:lnTo>
                  <a:lnTo>
                    <a:pt x="322" y="434"/>
                  </a:lnTo>
                  <a:lnTo>
                    <a:pt x="325" y="434"/>
                  </a:lnTo>
                  <a:lnTo>
                    <a:pt x="327" y="433"/>
                  </a:lnTo>
                  <a:lnTo>
                    <a:pt x="329" y="433"/>
                  </a:lnTo>
                  <a:lnTo>
                    <a:pt x="332" y="437"/>
                  </a:lnTo>
                  <a:lnTo>
                    <a:pt x="335" y="437"/>
                  </a:lnTo>
                  <a:lnTo>
                    <a:pt x="338" y="438"/>
                  </a:lnTo>
                  <a:lnTo>
                    <a:pt x="342" y="440"/>
                  </a:lnTo>
                  <a:lnTo>
                    <a:pt x="346" y="444"/>
                  </a:lnTo>
                  <a:lnTo>
                    <a:pt x="352" y="448"/>
                  </a:lnTo>
                  <a:lnTo>
                    <a:pt x="354" y="452"/>
                  </a:lnTo>
                  <a:lnTo>
                    <a:pt x="354" y="458"/>
                  </a:lnTo>
                  <a:lnTo>
                    <a:pt x="356" y="469"/>
                  </a:lnTo>
                  <a:lnTo>
                    <a:pt x="359" y="477"/>
                  </a:lnTo>
                  <a:lnTo>
                    <a:pt x="359" y="481"/>
                  </a:lnTo>
                  <a:lnTo>
                    <a:pt x="359" y="484"/>
                  </a:lnTo>
                  <a:lnTo>
                    <a:pt x="356" y="493"/>
                  </a:lnTo>
                  <a:lnTo>
                    <a:pt x="354" y="498"/>
                  </a:lnTo>
                  <a:lnTo>
                    <a:pt x="352" y="503"/>
                  </a:lnTo>
                  <a:lnTo>
                    <a:pt x="352" y="510"/>
                  </a:lnTo>
                  <a:lnTo>
                    <a:pt x="352" y="511"/>
                  </a:lnTo>
                  <a:lnTo>
                    <a:pt x="352" y="517"/>
                  </a:lnTo>
                  <a:lnTo>
                    <a:pt x="354" y="519"/>
                  </a:lnTo>
                  <a:lnTo>
                    <a:pt x="359" y="521"/>
                  </a:lnTo>
                  <a:lnTo>
                    <a:pt x="364" y="523"/>
                  </a:lnTo>
                  <a:lnTo>
                    <a:pt x="369" y="527"/>
                  </a:lnTo>
                  <a:lnTo>
                    <a:pt x="373" y="530"/>
                  </a:lnTo>
                  <a:lnTo>
                    <a:pt x="379" y="533"/>
                  </a:lnTo>
                  <a:lnTo>
                    <a:pt x="386" y="535"/>
                  </a:lnTo>
                  <a:lnTo>
                    <a:pt x="388" y="536"/>
                  </a:lnTo>
                  <a:lnTo>
                    <a:pt x="391" y="536"/>
                  </a:lnTo>
                  <a:lnTo>
                    <a:pt x="396" y="536"/>
                  </a:lnTo>
                  <a:lnTo>
                    <a:pt x="400" y="536"/>
                  </a:lnTo>
                  <a:lnTo>
                    <a:pt x="408" y="539"/>
                  </a:lnTo>
                  <a:lnTo>
                    <a:pt x="416" y="543"/>
                  </a:lnTo>
                  <a:lnTo>
                    <a:pt x="421" y="539"/>
                  </a:lnTo>
                  <a:lnTo>
                    <a:pt x="425" y="536"/>
                  </a:lnTo>
                  <a:lnTo>
                    <a:pt x="429" y="539"/>
                  </a:lnTo>
                  <a:lnTo>
                    <a:pt x="433" y="539"/>
                  </a:lnTo>
                  <a:lnTo>
                    <a:pt x="438" y="536"/>
                  </a:lnTo>
                  <a:lnTo>
                    <a:pt x="442" y="535"/>
                  </a:lnTo>
                  <a:lnTo>
                    <a:pt x="440" y="533"/>
                  </a:lnTo>
                  <a:lnTo>
                    <a:pt x="445" y="527"/>
                  </a:lnTo>
                  <a:lnTo>
                    <a:pt x="448" y="527"/>
                  </a:lnTo>
                  <a:lnTo>
                    <a:pt x="450" y="527"/>
                  </a:lnTo>
                  <a:lnTo>
                    <a:pt x="454" y="527"/>
                  </a:lnTo>
                  <a:lnTo>
                    <a:pt x="457" y="530"/>
                  </a:lnTo>
                  <a:lnTo>
                    <a:pt x="460" y="530"/>
                  </a:lnTo>
                  <a:lnTo>
                    <a:pt x="463" y="530"/>
                  </a:lnTo>
                  <a:lnTo>
                    <a:pt x="467" y="530"/>
                  </a:lnTo>
                  <a:lnTo>
                    <a:pt x="467" y="527"/>
                  </a:lnTo>
                  <a:lnTo>
                    <a:pt x="469" y="527"/>
                  </a:lnTo>
                  <a:lnTo>
                    <a:pt x="475" y="526"/>
                  </a:lnTo>
                  <a:lnTo>
                    <a:pt x="472" y="523"/>
                  </a:lnTo>
                  <a:lnTo>
                    <a:pt x="469" y="521"/>
                  </a:lnTo>
                  <a:lnTo>
                    <a:pt x="472" y="519"/>
                  </a:lnTo>
                  <a:lnTo>
                    <a:pt x="469" y="521"/>
                  </a:lnTo>
                  <a:lnTo>
                    <a:pt x="469" y="519"/>
                  </a:lnTo>
                  <a:lnTo>
                    <a:pt x="467" y="517"/>
                  </a:lnTo>
                  <a:lnTo>
                    <a:pt x="467" y="514"/>
                  </a:lnTo>
                  <a:lnTo>
                    <a:pt x="463" y="511"/>
                  </a:lnTo>
                  <a:lnTo>
                    <a:pt x="460" y="510"/>
                  </a:lnTo>
                  <a:lnTo>
                    <a:pt x="454" y="505"/>
                  </a:lnTo>
                  <a:lnTo>
                    <a:pt x="452" y="507"/>
                  </a:lnTo>
                  <a:lnTo>
                    <a:pt x="450" y="507"/>
                  </a:lnTo>
                  <a:lnTo>
                    <a:pt x="448" y="507"/>
                  </a:lnTo>
                  <a:lnTo>
                    <a:pt x="442" y="507"/>
                  </a:lnTo>
                  <a:lnTo>
                    <a:pt x="442" y="505"/>
                  </a:lnTo>
                  <a:lnTo>
                    <a:pt x="445" y="503"/>
                  </a:lnTo>
                  <a:lnTo>
                    <a:pt x="445" y="500"/>
                  </a:lnTo>
                  <a:lnTo>
                    <a:pt x="445" y="498"/>
                  </a:lnTo>
                  <a:lnTo>
                    <a:pt x="448" y="496"/>
                  </a:lnTo>
                  <a:lnTo>
                    <a:pt x="445" y="494"/>
                  </a:lnTo>
                  <a:lnTo>
                    <a:pt x="445" y="493"/>
                  </a:lnTo>
                  <a:lnTo>
                    <a:pt x="445" y="489"/>
                  </a:lnTo>
                  <a:lnTo>
                    <a:pt x="442" y="489"/>
                  </a:lnTo>
                  <a:lnTo>
                    <a:pt x="440" y="489"/>
                  </a:lnTo>
                  <a:lnTo>
                    <a:pt x="438" y="493"/>
                  </a:lnTo>
                  <a:lnTo>
                    <a:pt x="433" y="493"/>
                  </a:lnTo>
                  <a:lnTo>
                    <a:pt x="429" y="494"/>
                  </a:lnTo>
                  <a:lnTo>
                    <a:pt x="429" y="493"/>
                  </a:lnTo>
                  <a:lnTo>
                    <a:pt x="427" y="483"/>
                  </a:lnTo>
                  <a:lnTo>
                    <a:pt x="427" y="481"/>
                  </a:lnTo>
                  <a:lnTo>
                    <a:pt x="427" y="475"/>
                  </a:lnTo>
                  <a:lnTo>
                    <a:pt x="423" y="471"/>
                  </a:lnTo>
                  <a:lnTo>
                    <a:pt x="421" y="466"/>
                  </a:lnTo>
                  <a:lnTo>
                    <a:pt x="421" y="462"/>
                  </a:lnTo>
                  <a:lnTo>
                    <a:pt x="423" y="458"/>
                  </a:lnTo>
                  <a:lnTo>
                    <a:pt x="425" y="452"/>
                  </a:lnTo>
                  <a:lnTo>
                    <a:pt x="427" y="450"/>
                  </a:lnTo>
                  <a:lnTo>
                    <a:pt x="429" y="446"/>
                  </a:lnTo>
                  <a:lnTo>
                    <a:pt x="429" y="444"/>
                  </a:lnTo>
                  <a:lnTo>
                    <a:pt x="435" y="440"/>
                  </a:lnTo>
                  <a:lnTo>
                    <a:pt x="438" y="437"/>
                  </a:lnTo>
                  <a:lnTo>
                    <a:pt x="438" y="433"/>
                  </a:lnTo>
                  <a:lnTo>
                    <a:pt x="440" y="425"/>
                  </a:lnTo>
                  <a:lnTo>
                    <a:pt x="442" y="423"/>
                  </a:lnTo>
                  <a:lnTo>
                    <a:pt x="448" y="416"/>
                  </a:lnTo>
                  <a:lnTo>
                    <a:pt x="452" y="412"/>
                  </a:lnTo>
                  <a:lnTo>
                    <a:pt x="454" y="409"/>
                  </a:lnTo>
                  <a:lnTo>
                    <a:pt x="452" y="409"/>
                  </a:lnTo>
                  <a:lnTo>
                    <a:pt x="450" y="406"/>
                  </a:lnTo>
                  <a:lnTo>
                    <a:pt x="445" y="409"/>
                  </a:lnTo>
                  <a:lnTo>
                    <a:pt x="442" y="409"/>
                  </a:lnTo>
                  <a:lnTo>
                    <a:pt x="438" y="412"/>
                  </a:lnTo>
                  <a:lnTo>
                    <a:pt x="435" y="412"/>
                  </a:lnTo>
                  <a:lnTo>
                    <a:pt x="429" y="414"/>
                  </a:lnTo>
                  <a:lnTo>
                    <a:pt x="425" y="414"/>
                  </a:lnTo>
                  <a:lnTo>
                    <a:pt x="423" y="409"/>
                  </a:lnTo>
                  <a:lnTo>
                    <a:pt x="421" y="404"/>
                  </a:lnTo>
                  <a:lnTo>
                    <a:pt x="418" y="400"/>
                  </a:lnTo>
                  <a:lnTo>
                    <a:pt x="416" y="394"/>
                  </a:lnTo>
                  <a:lnTo>
                    <a:pt x="410" y="394"/>
                  </a:lnTo>
                  <a:lnTo>
                    <a:pt x="406" y="393"/>
                  </a:lnTo>
                  <a:lnTo>
                    <a:pt x="399" y="390"/>
                  </a:lnTo>
                  <a:lnTo>
                    <a:pt x="394" y="390"/>
                  </a:lnTo>
                  <a:lnTo>
                    <a:pt x="391" y="390"/>
                  </a:lnTo>
                  <a:lnTo>
                    <a:pt x="386" y="388"/>
                  </a:lnTo>
                  <a:lnTo>
                    <a:pt x="383" y="386"/>
                  </a:lnTo>
                  <a:lnTo>
                    <a:pt x="379" y="382"/>
                  </a:lnTo>
                  <a:lnTo>
                    <a:pt x="381" y="377"/>
                  </a:lnTo>
                  <a:lnTo>
                    <a:pt x="381" y="373"/>
                  </a:lnTo>
                  <a:lnTo>
                    <a:pt x="381" y="370"/>
                  </a:lnTo>
                  <a:lnTo>
                    <a:pt x="381" y="365"/>
                  </a:lnTo>
                  <a:lnTo>
                    <a:pt x="381" y="358"/>
                  </a:lnTo>
                  <a:lnTo>
                    <a:pt x="381" y="354"/>
                  </a:lnTo>
                  <a:lnTo>
                    <a:pt x="381" y="352"/>
                  </a:lnTo>
                  <a:lnTo>
                    <a:pt x="379" y="348"/>
                  </a:lnTo>
                  <a:lnTo>
                    <a:pt x="376" y="342"/>
                  </a:lnTo>
                  <a:lnTo>
                    <a:pt x="373" y="339"/>
                  </a:lnTo>
                  <a:lnTo>
                    <a:pt x="369" y="336"/>
                  </a:lnTo>
                  <a:lnTo>
                    <a:pt x="362" y="330"/>
                  </a:lnTo>
                  <a:lnTo>
                    <a:pt x="359" y="333"/>
                  </a:lnTo>
                  <a:lnTo>
                    <a:pt x="354" y="333"/>
                  </a:lnTo>
                  <a:lnTo>
                    <a:pt x="349" y="333"/>
                  </a:lnTo>
                  <a:lnTo>
                    <a:pt x="346" y="333"/>
                  </a:lnTo>
                  <a:lnTo>
                    <a:pt x="345" y="329"/>
                  </a:lnTo>
                  <a:lnTo>
                    <a:pt x="345" y="327"/>
                  </a:lnTo>
                  <a:lnTo>
                    <a:pt x="345" y="325"/>
                  </a:lnTo>
                  <a:lnTo>
                    <a:pt x="345" y="322"/>
                  </a:lnTo>
                  <a:lnTo>
                    <a:pt x="342" y="319"/>
                  </a:lnTo>
                  <a:lnTo>
                    <a:pt x="342" y="318"/>
                  </a:lnTo>
                  <a:lnTo>
                    <a:pt x="342" y="316"/>
                  </a:lnTo>
                  <a:lnTo>
                    <a:pt x="342" y="310"/>
                  </a:lnTo>
                  <a:lnTo>
                    <a:pt x="345" y="306"/>
                  </a:lnTo>
                  <a:lnTo>
                    <a:pt x="345" y="304"/>
                  </a:lnTo>
                  <a:lnTo>
                    <a:pt x="345" y="302"/>
                  </a:lnTo>
                  <a:lnTo>
                    <a:pt x="342" y="300"/>
                  </a:lnTo>
                  <a:lnTo>
                    <a:pt x="342" y="295"/>
                  </a:lnTo>
                  <a:lnTo>
                    <a:pt x="342" y="293"/>
                  </a:lnTo>
                  <a:lnTo>
                    <a:pt x="342" y="290"/>
                  </a:lnTo>
                  <a:lnTo>
                    <a:pt x="342" y="288"/>
                  </a:lnTo>
                  <a:lnTo>
                    <a:pt x="340" y="286"/>
                  </a:lnTo>
                  <a:lnTo>
                    <a:pt x="340" y="283"/>
                  </a:lnTo>
                  <a:lnTo>
                    <a:pt x="340" y="280"/>
                  </a:lnTo>
                  <a:lnTo>
                    <a:pt x="340" y="279"/>
                  </a:lnTo>
                  <a:lnTo>
                    <a:pt x="342" y="277"/>
                  </a:lnTo>
                  <a:lnTo>
                    <a:pt x="345" y="274"/>
                  </a:lnTo>
                  <a:lnTo>
                    <a:pt x="346" y="274"/>
                  </a:lnTo>
                  <a:lnTo>
                    <a:pt x="349" y="273"/>
                  </a:lnTo>
                  <a:lnTo>
                    <a:pt x="352" y="273"/>
                  </a:lnTo>
                  <a:lnTo>
                    <a:pt x="354" y="273"/>
                  </a:lnTo>
                  <a:lnTo>
                    <a:pt x="356" y="273"/>
                  </a:lnTo>
                  <a:lnTo>
                    <a:pt x="359" y="273"/>
                  </a:lnTo>
                  <a:lnTo>
                    <a:pt x="364" y="273"/>
                  </a:lnTo>
                  <a:lnTo>
                    <a:pt x="367" y="274"/>
                  </a:lnTo>
                  <a:lnTo>
                    <a:pt x="369" y="274"/>
                  </a:lnTo>
                  <a:lnTo>
                    <a:pt x="373" y="277"/>
                  </a:lnTo>
                  <a:lnTo>
                    <a:pt x="376" y="279"/>
                  </a:lnTo>
                  <a:lnTo>
                    <a:pt x="381" y="280"/>
                  </a:lnTo>
                  <a:lnTo>
                    <a:pt x="386" y="283"/>
                  </a:lnTo>
                  <a:lnTo>
                    <a:pt x="388" y="286"/>
                  </a:lnTo>
                  <a:lnTo>
                    <a:pt x="391" y="286"/>
                  </a:lnTo>
                  <a:lnTo>
                    <a:pt x="394" y="286"/>
                  </a:lnTo>
                  <a:lnTo>
                    <a:pt x="396" y="283"/>
                  </a:lnTo>
                  <a:lnTo>
                    <a:pt x="396" y="280"/>
                  </a:lnTo>
                  <a:lnTo>
                    <a:pt x="399" y="280"/>
                  </a:lnTo>
                  <a:lnTo>
                    <a:pt x="403" y="279"/>
                  </a:lnTo>
                  <a:lnTo>
                    <a:pt x="403" y="277"/>
                  </a:lnTo>
                  <a:lnTo>
                    <a:pt x="406" y="277"/>
                  </a:lnTo>
                  <a:lnTo>
                    <a:pt x="406" y="274"/>
                  </a:lnTo>
                  <a:lnTo>
                    <a:pt x="406" y="273"/>
                  </a:lnTo>
                  <a:lnTo>
                    <a:pt x="408" y="269"/>
                  </a:lnTo>
                  <a:lnTo>
                    <a:pt x="408" y="265"/>
                  </a:lnTo>
                  <a:lnTo>
                    <a:pt x="406" y="262"/>
                  </a:lnTo>
                  <a:lnTo>
                    <a:pt x="406" y="261"/>
                  </a:lnTo>
                  <a:lnTo>
                    <a:pt x="403" y="258"/>
                  </a:lnTo>
                  <a:lnTo>
                    <a:pt x="400" y="256"/>
                  </a:lnTo>
                  <a:lnTo>
                    <a:pt x="403" y="256"/>
                  </a:lnTo>
                  <a:lnTo>
                    <a:pt x="403" y="252"/>
                  </a:lnTo>
                  <a:lnTo>
                    <a:pt x="403" y="249"/>
                  </a:lnTo>
                  <a:lnTo>
                    <a:pt x="400" y="249"/>
                  </a:lnTo>
                  <a:lnTo>
                    <a:pt x="399" y="249"/>
                  </a:lnTo>
                  <a:lnTo>
                    <a:pt x="399" y="246"/>
                  </a:lnTo>
                  <a:lnTo>
                    <a:pt x="396" y="244"/>
                  </a:lnTo>
                  <a:lnTo>
                    <a:pt x="396" y="243"/>
                  </a:lnTo>
                  <a:lnTo>
                    <a:pt x="394" y="240"/>
                  </a:lnTo>
                  <a:lnTo>
                    <a:pt x="394" y="237"/>
                  </a:lnTo>
                  <a:lnTo>
                    <a:pt x="396" y="235"/>
                  </a:lnTo>
                  <a:lnTo>
                    <a:pt x="399" y="233"/>
                  </a:lnTo>
                  <a:lnTo>
                    <a:pt x="400" y="233"/>
                  </a:lnTo>
                  <a:lnTo>
                    <a:pt x="403" y="233"/>
                  </a:lnTo>
                  <a:lnTo>
                    <a:pt x="408" y="233"/>
                  </a:lnTo>
                  <a:lnTo>
                    <a:pt x="413" y="233"/>
                  </a:lnTo>
                  <a:lnTo>
                    <a:pt x="418" y="231"/>
                  </a:lnTo>
                  <a:lnTo>
                    <a:pt x="418" y="229"/>
                  </a:lnTo>
                  <a:lnTo>
                    <a:pt x="418" y="227"/>
                  </a:lnTo>
                  <a:lnTo>
                    <a:pt x="418" y="223"/>
                  </a:lnTo>
                  <a:lnTo>
                    <a:pt x="418" y="222"/>
                  </a:lnTo>
                  <a:lnTo>
                    <a:pt x="418" y="219"/>
                  </a:lnTo>
                  <a:lnTo>
                    <a:pt x="418" y="217"/>
                  </a:lnTo>
                  <a:lnTo>
                    <a:pt x="418" y="215"/>
                  </a:lnTo>
                  <a:lnTo>
                    <a:pt x="421" y="212"/>
                  </a:lnTo>
                  <a:lnTo>
                    <a:pt x="423" y="210"/>
                  </a:lnTo>
                  <a:lnTo>
                    <a:pt x="425" y="210"/>
                  </a:lnTo>
                  <a:lnTo>
                    <a:pt x="427" y="210"/>
                  </a:lnTo>
                  <a:lnTo>
                    <a:pt x="429" y="210"/>
                  </a:lnTo>
                  <a:lnTo>
                    <a:pt x="433" y="210"/>
                  </a:lnTo>
                  <a:lnTo>
                    <a:pt x="435" y="210"/>
                  </a:lnTo>
                  <a:lnTo>
                    <a:pt x="438" y="212"/>
                  </a:lnTo>
                  <a:lnTo>
                    <a:pt x="440" y="212"/>
                  </a:lnTo>
                  <a:lnTo>
                    <a:pt x="442" y="212"/>
                  </a:lnTo>
                  <a:lnTo>
                    <a:pt x="445" y="215"/>
                  </a:lnTo>
                  <a:lnTo>
                    <a:pt x="450" y="217"/>
                  </a:lnTo>
                  <a:lnTo>
                    <a:pt x="454" y="215"/>
                  </a:lnTo>
                  <a:lnTo>
                    <a:pt x="460" y="215"/>
                  </a:lnTo>
                  <a:lnTo>
                    <a:pt x="463" y="215"/>
                  </a:lnTo>
                  <a:lnTo>
                    <a:pt x="465" y="212"/>
                  </a:lnTo>
                  <a:lnTo>
                    <a:pt x="469" y="210"/>
                  </a:lnTo>
                  <a:lnTo>
                    <a:pt x="472" y="206"/>
                  </a:lnTo>
                  <a:lnTo>
                    <a:pt x="475" y="204"/>
                  </a:lnTo>
                  <a:lnTo>
                    <a:pt x="477" y="198"/>
                  </a:lnTo>
                  <a:lnTo>
                    <a:pt x="477" y="194"/>
                  </a:lnTo>
                  <a:lnTo>
                    <a:pt x="481" y="192"/>
                  </a:lnTo>
                  <a:lnTo>
                    <a:pt x="486" y="192"/>
                  </a:lnTo>
                  <a:lnTo>
                    <a:pt x="489" y="189"/>
                  </a:lnTo>
                  <a:lnTo>
                    <a:pt x="494" y="192"/>
                  </a:lnTo>
                  <a:lnTo>
                    <a:pt x="496" y="192"/>
                  </a:lnTo>
                  <a:lnTo>
                    <a:pt x="499" y="192"/>
                  </a:lnTo>
                  <a:lnTo>
                    <a:pt x="502" y="194"/>
                  </a:lnTo>
                  <a:lnTo>
                    <a:pt x="504" y="197"/>
                  </a:lnTo>
                  <a:lnTo>
                    <a:pt x="506" y="197"/>
                  </a:lnTo>
                  <a:lnTo>
                    <a:pt x="508" y="201"/>
                  </a:lnTo>
                  <a:lnTo>
                    <a:pt x="508" y="204"/>
                  </a:lnTo>
                  <a:lnTo>
                    <a:pt x="510" y="206"/>
                  </a:lnTo>
                  <a:lnTo>
                    <a:pt x="514" y="206"/>
                  </a:lnTo>
                  <a:lnTo>
                    <a:pt x="517" y="208"/>
                  </a:lnTo>
                  <a:lnTo>
                    <a:pt x="519" y="208"/>
                  </a:lnTo>
                  <a:lnTo>
                    <a:pt x="523" y="206"/>
                  </a:lnTo>
                  <a:lnTo>
                    <a:pt x="526" y="204"/>
                  </a:lnTo>
                  <a:lnTo>
                    <a:pt x="527" y="201"/>
                  </a:lnTo>
                  <a:lnTo>
                    <a:pt x="527" y="198"/>
                  </a:lnTo>
                  <a:lnTo>
                    <a:pt x="532" y="197"/>
                  </a:lnTo>
                  <a:lnTo>
                    <a:pt x="534" y="197"/>
                  </a:lnTo>
                  <a:lnTo>
                    <a:pt x="534" y="194"/>
                  </a:lnTo>
                  <a:lnTo>
                    <a:pt x="531" y="192"/>
                  </a:lnTo>
                  <a:lnTo>
                    <a:pt x="531" y="187"/>
                  </a:lnTo>
                  <a:lnTo>
                    <a:pt x="531" y="185"/>
                  </a:lnTo>
                  <a:lnTo>
                    <a:pt x="531" y="183"/>
                  </a:lnTo>
                  <a:lnTo>
                    <a:pt x="527" y="180"/>
                  </a:lnTo>
                  <a:lnTo>
                    <a:pt x="526" y="177"/>
                  </a:lnTo>
                  <a:lnTo>
                    <a:pt x="526" y="174"/>
                  </a:lnTo>
                  <a:lnTo>
                    <a:pt x="523" y="171"/>
                  </a:lnTo>
                  <a:lnTo>
                    <a:pt x="523" y="164"/>
                  </a:lnTo>
                  <a:lnTo>
                    <a:pt x="521" y="163"/>
                  </a:lnTo>
                  <a:lnTo>
                    <a:pt x="517" y="158"/>
                  </a:lnTo>
                  <a:lnTo>
                    <a:pt x="514" y="153"/>
                  </a:lnTo>
                  <a:lnTo>
                    <a:pt x="510" y="148"/>
                  </a:lnTo>
                  <a:lnTo>
                    <a:pt x="508" y="141"/>
                  </a:lnTo>
                  <a:lnTo>
                    <a:pt x="506" y="137"/>
                  </a:lnTo>
                  <a:lnTo>
                    <a:pt x="504" y="133"/>
                  </a:lnTo>
                  <a:lnTo>
                    <a:pt x="502" y="132"/>
                  </a:lnTo>
                  <a:lnTo>
                    <a:pt x="502" y="125"/>
                  </a:lnTo>
                  <a:lnTo>
                    <a:pt x="502" y="123"/>
                  </a:lnTo>
                  <a:lnTo>
                    <a:pt x="499" y="122"/>
                  </a:lnTo>
                  <a:lnTo>
                    <a:pt x="499" y="119"/>
                  </a:lnTo>
                  <a:lnTo>
                    <a:pt x="496" y="114"/>
                  </a:lnTo>
                  <a:lnTo>
                    <a:pt x="496" y="109"/>
                  </a:lnTo>
                  <a:lnTo>
                    <a:pt x="494" y="102"/>
                  </a:lnTo>
                  <a:lnTo>
                    <a:pt x="494" y="96"/>
                  </a:lnTo>
                  <a:lnTo>
                    <a:pt x="494" y="93"/>
                  </a:lnTo>
                  <a:lnTo>
                    <a:pt x="494" y="88"/>
                  </a:lnTo>
                  <a:lnTo>
                    <a:pt x="494" y="87"/>
                  </a:lnTo>
                  <a:lnTo>
                    <a:pt x="494" y="81"/>
                  </a:lnTo>
                  <a:lnTo>
                    <a:pt x="496" y="79"/>
                  </a:lnTo>
                  <a:lnTo>
                    <a:pt x="494" y="78"/>
                  </a:lnTo>
                  <a:lnTo>
                    <a:pt x="492" y="78"/>
                  </a:lnTo>
                  <a:lnTo>
                    <a:pt x="489" y="75"/>
                  </a:lnTo>
                  <a:lnTo>
                    <a:pt x="483" y="73"/>
                  </a:lnTo>
                  <a:lnTo>
                    <a:pt x="481" y="73"/>
                  </a:lnTo>
                  <a:lnTo>
                    <a:pt x="479" y="71"/>
                  </a:lnTo>
                  <a:lnTo>
                    <a:pt x="479" y="68"/>
                  </a:lnTo>
                  <a:lnTo>
                    <a:pt x="477" y="66"/>
                  </a:lnTo>
                  <a:lnTo>
                    <a:pt x="477" y="64"/>
                  </a:lnTo>
                  <a:lnTo>
                    <a:pt x="477" y="62"/>
                  </a:lnTo>
                  <a:lnTo>
                    <a:pt x="475" y="59"/>
                  </a:lnTo>
                  <a:lnTo>
                    <a:pt x="475" y="56"/>
                  </a:lnTo>
                  <a:lnTo>
                    <a:pt x="472" y="55"/>
                  </a:lnTo>
                  <a:lnTo>
                    <a:pt x="472" y="52"/>
                  </a:lnTo>
                  <a:lnTo>
                    <a:pt x="472" y="48"/>
                  </a:lnTo>
                  <a:lnTo>
                    <a:pt x="472" y="46"/>
                  </a:lnTo>
                  <a:lnTo>
                    <a:pt x="472" y="43"/>
                  </a:lnTo>
                  <a:lnTo>
                    <a:pt x="472" y="42"/>
                  </a:lnTo>
                  <a:lnTo>
                    <a:pt x="472" y="36"/>
                  </a:lnTo>
                  <a:lnTo>
                    <a:pt x="472" y="35"/>
                  </a:lnTo>
                  <a:lnTo>
                    <a:pt x="472" y="30"/>
                  </a:lnTo>
                  <a:lnTo>
                    <a:pt x="472" y="27"/>
                  </a:lnTo>
                  <a:lnTo>
                    <a:pt x="472" y="25"/>
                  </a:lnTo>
                  <a:lnTo>
                    <a:pt x="469" y="25"/>
                  </a:lnTo>
                  <a:lnTo>
                    <a:pt x="467" y="25"/>
                  </a:lnTo>
                  <a:lnTo>
                    <a:pt x="465" y="25"/>
                  </a:lnTo>
                  <a:lnTo>
                    <a:pt x="463" y="25"/>
                  </a:lnTo>
                  <a:lnTo>
                    <a:pt x="460" y="25"/>
                  </a:lnTo>
                  <a:lnTo>
                    <a:pt x="454" y="23"/>
                  </a:lnTo>
                  <a:lnTo>
                    <a:pt x="452" y="20"/>
                  </a:lnTo>
                  <a:lnTo>
                    <a:pt x="445" y="20"/>
                  </a:lnTo>
                  <a:lnTo>
                    <a:pt x="442" y="16"/>
                  </a:lnTo>
                  <a:lnTo>
                    <a:pt x="440" y="16"/>
                  </a:lnTo>
                  <a:lnTo>
                    <a:pt x="438" y="13"/>
                  </a:lnTo>
                  <a:lnTo>
                    <a:pt x="435" y="12"/>
                  </a:lnTo>
                  <a:lnTo>
                    <a:pt x="433" y="12"/>
                  </a:lnTo>
                  <a:lnTo>
                    <a:pt x="427" y="10"/>
                  </a:lnTo>
                  <a:lnTo>
                    <a:pt x="421" y="10"/>
                  </a:lnTo>
                  <a:lnTo>
                    <a:pt x="418" y="10"/>
                  </a:lnTo>
                  <a:lnTo>
                    <a:pt x="413" y="10"/>
                  </a:lnTo>
                  <a:lnTo>
                    <a:pt x="408" y="10"/>
                  </a:lnTo>
                  <a:lnTo>
                    <a:pt x="406" y="10"/>
                  </a:lnTo>
                  <a:lnTo>
                    <a:pt x="400" y="10"/>
                  </a:lnTo>
                  <a:lnTo>
                    <a:pt x="399" y="10"/>
                  </a:lnTo>
                  <a:lnTo>
                    <a:pt x="396" y="6"/>
                  </a:lnTo>
                  <a:lnTo>
                    <a:pt x="394" y="6"/>
                  </a:lnTo>
                  <a:lnTo>
                    <a:pt x="391" y="4"/>
                  </a:lnTo>
                  <a:lnTo>
                    <a:pt x="388" y="4"/>
                  </a:lnTo>
                  <a:lnTo>
                    <a:pt x="386" y="3"/>
                  </a:lnTo>
                  <a:lnTo>
                    <a:pt x="383" y="0"/>
                  </a:lnTo>
                  <a:lnTo>
                    <a:pt x="381" y="0"/>
                  </a:lnTo>
                  <a:lnTo>
                    <a:pt x="376" y="0"/>
                  </a:lnTo>
                  <a:lnTo>
                    <a:pt x="376" y="3"/>
                  </a:lnTo>
                  <a:lnTo>
                    <a:pt x="373" y="3"/>
                  </a:lnTo>
                  <a:lnTo>
                    <a:pt x="373" y="4"/>
                  </a:lnTo>
                  <a:lnTo>
                    <a:pt x="371" y="4"/>
                  </a:lnTo>
                  <a:lnTo>
                    <a:pt x="369" y="6"/>
                  </a:lnTo>
                  <a:lnTo>
                    <a:pt x="369" y="10"/>
                  </a:lnTo>
                  <a:lnTo>
                    <a:pt x="371" y="10"/>
                  </a:lnTo>
                  <a:lnTo>
                    <a:pt x="371" y="12"/>
                  </a:lnTo>
                  <a:lnTo>
                    <a:pt x="373" y="12"/>
                  </a:lnTo>
                  <a:lnTo>
                    <a:pt x="373" y="13"/>
                  </a:lnTo>
                  <a:lnTo>
                    <a:pt x="371" y="13"/>
                  </a:lnTo>
                  <a:lnTo>
                    <a:pt x="371" y="16"/>
                  </a:lnTo>
                  <a:lnTo>
                    <a:pt x="373" y="18"/>
                  </a:lnTo>
                  <a:lnTo>
                    <a:pt x="376" y="18"/>
                  </a:lnTo>
                  <a:lnTo>
                    <a:pt x="373" y="20"/>
                  </a:lnTo>
                  <a:lnTo>
                    <a:pt x="373" y="23"/>
                  </a:lnTo>
                  <a:lnTo>
                    <a:pt x="371" y="25"/>
                  </a:lnTo>
                  <a:lnTo>
                    <a:pt x="369" y="27"/>
                  </a:lnTo>
                  <a:lnTo>
                    <a:pt x="369" y="30"/>
                  </a:lnTo>
                  <a:lnTo>
                    <a:pt x="369" y="32"/>
                  </a:lnTo>
                  <a:lnTo>
                    <a:pt x="369" y="35"/>
                  </a:lnTo>
                  <a:lnTo>
                    <a:pt x="367" y="35"/>
                  </a:lnTo>
                  <a:lnTo>
                    <a:pt x="367" y="36"/>
                  </a:lnTo>
                  <a:lnTo>
                    <a:pt x="367" y="38"/>
                  </a:lnTo>
                  <a:lnTo>
                    <a:pt x="364" y="38"/>
                  </a:lnTo>
                  <a:lnTo>
                    <a:pt x="364" y="42"/>
                  </a:lnTo>
                  <a:lnTo>
                    <a:pt x="362" y="42"/>
                  </a:lnTo>
                  <a:lnTo>
                    <a:pt x="362" y="43"/>
                  </a:lnTo>
                  <a:lnTo>
                    <a:pt x="362" y="46"/>
                  </a:lnTo>
                  <a:lnTo>
                    <a:pt x="362" y="48"/>
                  </a:lnTo>
                  <a:lnTo>
                    <a:pt x="359" y="49"/>
                  </a:lnTo>
                  <a:lnTo>
                    <a:pt x="356" y="49"/>
                  </a:lnTo>
                  <a:lnTo>
                    <a:pt x="354" y="49"/>
                  </a:lnTo>
                  <a:lnTo>
                    <a:pt x="352" y="49"/>
                  </a:lnTo>
                  <a:lnTo>
                    <a:pt x="352" y="48"/>
                  </a:lnTo>
                  <a:lnTo>
                    <a:pt x="349" y="46"/>
                  </a:lnTo>
                  <a:lnTo>
                    <a:pt x="346" y="48"/>
                  </a:lnTo>
                  <a:lnTo>
                    <a:pt x="345" y="48"/>
                  </a:lnTo>
                  <a:lnTo>
                    <a:pt x="345" y="49"/>
                  </a:lnTo>
                  <a:lnTo>
                    <a:pt x="342" y="49"/>
                  </a:lnTo>
                  <a:lnTo>
                    <a:pt x="340" y="49"/>
                  </a:lnTo>
                  <a:lnTo>
                    <a:pt x="338" y="49"/>
                  </a:lnTo>
                  <a:lnTo>
                    <a:pt x="338" y="48"/>
                  </a:lnTo>
                  <a:lnTo>
                    <a:pt x="332" y="48"/>
                  </a:lnTo>
                  <a:lnTo>
                    <a:pt x="329" y="48"/>
                  </a:lnTo>
                  <a:lnTo>
                    <a:pt x="325" y="49"/>
                  </a:lnTo>
                  <a:lnTo>
                    <a:pt x="318" y="49"/>
                  </a:lnTo>
                  <a:lnTo>
                    <a:pt x="313" y="52"/>
                  </a:lnTo>
                  <a:lnTo>
                    <a:pt x="310" y="52"/>
                  </a:lnTo>
                  <a:lnTo>
                    <a:pt x="308" y="52"/>
                  </a:lnTo>
                  <a:lnTo>
                    <a:pt x="305" y="52"/>
                  </a:lnTo>
                  <a:lnTo>
                    <a:pt x="302" y="52"/>
                  </a:lnTo>
                  <a:lnTo>
                    <a:pt x="302" y="55"/>
                  </a:lnTo>
                  <a:lnTo>
                    <a:pt x="299" y="55"/>
                  </a:lnTo>
                  <a:lnTo>
                    <a:pt x="296" y="55"/>
                  </a:lnTo>
                  <a:lnTo>
                    <a:pt x="291" y="55"/>
                  </a:lnTo>
                  <a:lnTo>
                    <a:pt x="283" y="55"/>
                  </a:lnTo>
                  <a:lnTo>
                    <a:pt x="281" y="55"/>
                  </a:lnTo>
                  <a:lnTo>
                    <a:pt x="275" y="55"/>
                  </a:lnTo>
                  <a:lnTo>
                    <a:pt x="273" y="55"/>
                  </a:lnTo>
                  <a:lnTo>
                    <a:pt x="269" y="56"/>
                  </a:lnTo>
                  <a:lnTo>
                    <a:pt x="264" y="56"/>
                  </a:lnTo>
                  <a:lnTo>
                    <a:pt x="264" y="59"/>
                  </a:lnTo>
                  <a:lnTo>
                    <a:pt x="261" y="56"/>
                  </a:lnTo>
                  <a:lnTo>
                    <a:pt x="259" y="52"/>
                  </a:lnTo>
                  <a:lnTo>
                    <a:pt x="256" y="52"/>
                  </a:lnTo>
                  <a:lnTo>
                    <a:pt x="254" y="49"/>
                  </a:lnTo>
                  <a:lnTo>
                    <a:pt x="251" y="49"/>
                  </a:lnTo>
                  <a:lnTo>
                    <a:pt x="248" y="52"/>
                  </a:lnTo>
                  <a:lnTo>
                    <a:pt x="245" y="52"/>
                  </a:lnTo>
                  <a:lnTo>
                    <a:pt x="242" y="55"/>
                  </a:lnTo>
                  <a:lnTo>
                    <a:pt x="237" y="55"/>
                  </a:lnTo>
                  <a:lnTo>
                    <a:pt x="234" y="55"/>
                  </a:lnTo>
                  <a:lnTo>
                    <a:pt x="229" y="55"/>
                  </a:lnTo>
                  <a:lnTo>
                    <a:pt x="227" y="55"/>
                  </a:lnTo>
                  <a:lnTo>
                    <a:pt x="219" y="52"/>
                  </a:lnTo>
                  <a:lnTo>
                    <a:pt x="218" y="49"/>
                  </a:lnTo>
                  <a:lnTo>
                    <a:pt x="211" y="49"/>
                  </a:lnTo>
                  <a:lnTo>
                    <a:pt x="203" y="48"/>
                  </a:lnTo>
                  <a:lnTo>
                    <a:pt x="200" y="48"/>
                  </a:lnTo>
                  <a:lnTo>
                    <a:pt x="198" y="49"/>
                  </a:lnTo>
                  <a:lnTo>
                    <a:pt x="194" y="49"/>
                  </a:lnTo>
                  <a:lnTo>
                    <a:pt x="192" y="52"/>
                  </a:lnTo>
                  <a:lnTo>
                    <a:pt x="191" y="49"/>
                  </a:lnTo>
                  <a:lnTo>
                    <a:pt x="191" y="46"/>
                  </a:lnTo>
                  <a:lnTo>
                    <a:pt x="191" y="43"/>
                  </a:lnTo>
                  <a:lnTo>
                    <a:pt x="185" y="42"/>
                  </a:lnTo>
                  <a:lnTo>
                    <a:pt x="183" y="38"/>
                  </a:lnTo>
                  <a:lnTo>
                    <a:pt x="181" y="36"/>
                  </a:lnTo>
                  <a:lnTo>
                    <a:pt x="181" y="38"/>
                  </a:lnTo>
                  <a:lnTo>
                    <a:pt x="178" y="35"/>
                  </a:lnTo>
                  <a:lnTo>
                    <a:pt x="178" y="32"/>
                  </a:lnTo>
                  <a:lnTo>
                    <a:pt x="175" y="32"/>
                  </a:lnTo>
                  <a:lnTo>
                    <a:pt x="170" y="32"/>
                  </a:lnTo>
                  <a:lnTo>
                    <a:pt x="168" y="32"/>
                  </a:lnTo>
                  <a:lnTo>
                    <a:pt x="164" y="35"/>
                  </a:lnTo>
                  <a:lnTo>
                    <a:pt x="162" y="35"/>
                  </a:lnTo>
                  <a:lnTo>
                    <a:pt x="158" y="32"/>
                  </a:lnTo>
                  <a:lnTo>
                    <a:pt x="156" y="30"/>
                  </a:lnTo>
                  <a:lnTo>
                    <a:pt x="153" y="25"/>
                  </a:lnTo>
                  <a:lnTo>
                    <a:pt x="150" y="23"/>
                  </a:lnTo>
                  <a:lnTo>
                    <a:pt x="150" y="20"/>
                  </a:lnTo>
                  <a:lnTo>
                    <a:pt x="149" y="18"/>
                  </a:lnTo>
                  <a:lnTo>
                    <a:pt x="146" y="16"/>
                  </a:lnTo>
                  <a:lnTo>
                    <a:pt x="144" y="13"/>
                  </a:lnTo>
                  <a:lnTo>
                    <a:pt x="138" y="13"/>
                  </a:lnTo>
                  <a:lnTo>
                    <a:pt x="137" y="13"/>
                  </a:lnTo>
                  <a:lnTo>
                    <a:pt x="134" y="13"/>
                  </a:lnTo>
                  <a:lnTo>
                    <a:pt x="129" y="16"/>
                  </a:lnTo>
                  <a:lnTo>
                    <a:pt x="124" y="16"/>
                  </a:lnTo>
                  <a:lnTo>
                    <a:pt x="124" y="18"/>
                  </a:lnTo>
                  <a:lnTo>
                    <a:pt x="124" y="20"/>
                  </a:lnTo>
                  <a:lnTo>
                    <a:pt x="122" y="20"/>
                  </a:lnTo>
                  <a:lnTo>
                    <a:pt x="119" y="23"/>
                  </a:lnTo>
                  <a:lnTo>
                    <a:pt x="117" y="23"/>
                  </a:lnTo>
                  <a:lnTo>
                    <a:pt x="114" y="23"/>
                  </a:lnTo>
                  <a:lnTo>
                    <a:pt x="111" y="23"/>
                  </a:lnTo>
                  <a:lnTo>
                    <a:pt x="108" y="25"/>
                  </a:lnTo>
                  <a:lnTo>
                    <a:pt x="108" y="27"/>
                  </a:lnTo>
                  <a:lnTo>
                    <a:pt x="107" y="30"/>
                  </a:lnTo>
                  <a:lnTo>
                    <a:pt x="105" y="32"/>
                  </a:lnTo>
                  <a:lnTo>
                    <a:pt x="105" y="35"/>
                  </a:lnTo>
                  <a:lnTo>
                    <a:pt x="100" y="38"/>
                  </a:lnTo>
                  <a:lnTo>
                    <a:pt x="97" y="42"/>
                  </a:lnTo>
                  <a:lnTo>
                    <a:pt x="97" y="43"/>
                  </a:lnTo>
                  <a:lnTo>
                    <a:pt x="94" y="46"/>
                  </a:lnTo>
                  <a:lnTo>
                    <a:pt x="92" y="48"/>
                  </a:lnTo>
                  <a:lnTo>
                    <a:pt x="90" y="49"/>
                  </a:lnTo>
                  <a:lnTo>
                    <a:pt x="85" y="52"/>
                  </a:lnTo>
                  <a:lnTo>
                    <a:pt x="85" y="55"/>
                  </a:lnTo>
                  <a:lnTo>
                    <a:pt x="83" y="55"/>
                  </a:lnTo>
                  <a:lnTo>
                    <a:pt x="87" y="55"/>
                  </a:lnTo>
                  <a:lnTo>
                    <a:pt x="90" y="55"/>
                  </a:lnTo>
                  <a:lnTo>
                    <a:pt x="92" y="56"/>
                  </a:lnTo>
                  <a:lnTo>
                    <a:pt x="85" y="59"/>
                  </a:lnTo>
                  <a:lnTo>
                    <a:pt x="81" y="62"/>
                  </a:lnTo>
                  <a:lnTo>
                    <a:pt x="81" y="59"/>
                  </a:lnTo>
                  <a:lnTo>
                    <a:pt x="81" y="56"/>
                  </a:lnTo>
                  <a:lnTo>
                    <a:pt x="77" y="56"/>
                  </a:lnTo>
                  <a:lnTo>
                    <a:pt x="75" y="59"/>
                  </a:lnTo>
                  <a:lnTo>
                    <a:pt x="73" y="66"/>
                  </a:lnTo>
                  <a:lnTo>
                    <a:pt x="70" y="68"/>
                  </a:lnTo>
                  <a:lnTo>
                    <a:pt x="68" y="71"/>
                  </a:lnTo>
                  <a:lnTo>
                    <a:pt x="68" y="75"/>
                  </a:lnTo>
                  <a:lnTo>
                    <a:pt x="70" y="71"/>
                  </a:lnTo>
                  <a:lnTo>
                    <a:pt x="73" y="68"/>
                  </a:lnTo>
                  <a:lnTo>
                    <a:pt x="75" y="68"/>
                  </a:lnTo>
                  <a:lnTo>
                    <a:pt x="75" y="71"/>
                  </a:lnTo>
                  <a:lnTo>
                    <a:pt x="77" y="71"/>
                  </a:lnTo>
                  <a:lnTo>
                    <a:pt x="81" y="71"/>
                  </a:lnTo>
                  <a:lnTo>
                    <a:pt x="83" y="71"/>
                  </a:lnTo>
                  <a:lnTo>
                    <a:pt x="77" y="73"/>
                  </a:lnTo>
                  <a:lnTo>
                    <a:pt x="77" y="75"/>
                  </a:lnTo>
                  <a:lnTo>
                    <a:pt x="77" y="79"/>
                  </a:lnTo>
                  <a:lnTo>
                    <a:pt x="75" y="85"/>
                  </a:lnTo>
                  <a:lnTo>
                    <a:pt x="73" y="85"/>
                  </a:lnTo>
                  <a:lnTo>
                    <a:pt x="70" y="87"/>
                  </a:lnTo>
                  <a:lnTo>
                    <a:pt x="70" y="88"/>
                  </a:lnTo>
                  <a:lnTo>
                    <a:pt x="70" y="93"/>
                  </a:lnTo>
                  <a:lnTo>
                    <a:pt x="68" y="96"/>
                  </a:lnTo>
                  <a:lnTo>
                    <a:pt x="68" y="99"/>
                  </a:lnTo>
                  <a:lnTo>
                    <a:pt x="73" y="96"/>
                  </a:lnTo>
                  <a:lnTo>
                    <a:pt x="75" y="96"/>
                  </a:lnTo>
                  <a:lnTo>
                    <a:pt x="77" y="96"/>
                  </a:lnTo>
                  <a:lnTo>
                    <a:pt x="81" y="96"/>
                  </a:lnTo>
                  <a:lnTo>
                    <a:pt x="77" y="99"/>
                  </a:lnTo>
                  <a:lnTo>
                    <a:pt x="75" y="101"/>
                  </a:lnTo>
                  <a:lnTo>
                    <a:pt x="73" y="102"/>
                  </a:lnTo>
                  <a:lnTo>
                    <a:pt x="68" y="102"/>
                  </a:lnTo>
                  <a:lnTo>
                    <a:pt x="65" y="102"/>
                  </a:lnTo>
                  <a:lnTo>
                    <a:pt x="65" y="105"/>
                  </a:lnTo>
                  <a:lnTo>
                    <a:pt x="64" y="108"/>
                  </a:lnTo>
                  <a:lnTo>
                    <a:pt x="61" y="109"/>
                  </a:lnTo>
                  <a:lnTo>
                    <a:pt x="54" y="109"/>
                  </a:lnTo>
                  <a:lnTo>
                    <a:pt x="53" y="112"/>
                  </a:lnTo>
                  <a:lnTo>
                    <a:pt x="48" y="116"/>
                  </a:lnTo>
                  <a:lnTo>
                    <a:pt x="51" y="116"/>
                  </a:lnTo>
                  <a:lnTo>
                    <a:pt x="53" y="116"/>
                  </a:lnTo>
                  <a:lnTo>
                    <a:pt x="57" y="116"/>
                  </a:lnTo>
                  <a:lnTo>
                    <a:pt x="61" y="116"/>
                  </a:lnTo>
                  <a:lnTo>
                    <a:pt x="57" y="119"/>
                  </a:lnTo>
                  <a:lnTo>
                    <a:pt x="53" y="122"/>
                  </a:lnTo>
                  <a:lnTo>
                    <a:pt x="48" y="122"/>
                  </a:lnTo>
                  <a:lnTo>
                    <a:pt x="44" y="123"/>
                  </a:lnTo>
                  <a:lnTo>
                    <a:pt x="40" y="123"/>
                  </a:lnTo>
                  <a:lnTo>
                    <a:pt x="40" y="125"/>
                  </a:lnTo>
                  <a:lnTo>
                    <a:pt x="40" y="128"/>
                  </a:lnTo>
                  <a:lnTo>
                    <a:pt x="40" y="132"/>
                  </a:lnTo>
                  <a:lnTo>
                    <a:pt x="38" y="135"/>
                  </a:lnTo>
                  <a:lnTo>
                    <a:pt x="38" y="137"/>
                  </a:lnTo>
                  <a:lnTo>
                    <a:pt x="38" y="139"/>
                  </a:lnTo>
                  <a:lnTo>
                    <a:pt x="38" y="145"/>
                  </a:lnTo>
                  <a:lnTo>
                    <a:pt x="38" y="146"/>
                  </a:lnTo>
                  <a:lnTo>
                    <a:pt x="35" y="145"/>
                  </a:lnTo>
                  <a:lnTo>
                    <a:pt x="33" y="141"/>
                  </a:lnTo>
                  <a:lnTo>
                    <a:pt x="31" y="139"/>
                  </a:lnTo>
                  <a:lnTo>
                    <a:pt x="27" y="137"/>
                  </a:lnTo>
                  <a:lnTo>
                    <a:pt x="24" y="135"/>
                  </a:lnTo>
                  <a:lnTo>
                    <a:pt x="24" y="133"/>
                  </a:lnTo>
                  <a:lnTo>
                    <a:pt x="21" y="132"/>
                  </a:lnTo>
                  <a:lnTo>
                    <a:pt x="19" y="133"/>
                  </a:lnTo>
                  <a:lnTo>
                    <a:pt x="19" y="137"/>
                  </a:lnTo>
                  <a:lnTo>
                    <a:pt x="19" y="141"/>
                  </a:lnTo>
                  <a:lnTo>
                    <a:pt x="16" y="145"/>
                  </a:lnTo>
                  <a:lnTo>
                    <a:pt x="16" y="146"/>
                  </a:lnTo>
                  <a:lnTo>
                    <a:pt x="16" y="145"/>
                  </a:lnTo>
                  <a:lnTo>
                    <a:pt x="13" y="141"/>
                  </a:lnTo>
                  <a:lnTo>
                    <a:pt x="11" y="139"/>
                  </a:lnTo>
                  <a:lnTo>
                    <a:pt x="10" y="145"/>
                  </a:lnTo>
                  <a:lnTo>
                    <a:pt x="10" y="146"/>
                  </a:lnTo>
                  <a:lnTo>
                    <a:pt x="10" y="148"/>
                  </a:lnTo>
                  <a:lnTo>
                    <a:pt x="11" y="151"/>
                  </a:lnTo>
                  <a:lnTo>
                    <a:pt x="7" y="153"/>
                  </a:lnTo>
                  <a:lnTo>
                    <a:pt x="4" y="153"/>
                  </a:lnTo>
                  <a:lnTo>
                    <a:pt x="2" y="151"/>
                  </a:lnTo>
                  <a:lnTo>
                    <a:pt x="0" y="148"/>
                  </a:lnTo>
                  <a:lnTo>
                    <a:pt x="0" y="151"/>
                  </a:lnTo>
                  <a:lnTo>
                    <a:pt x="2" y="155"/>
                  </a:lnTo>
                  <a:lnTo>
                    <a:pt x="2" y="158"/>
                  </a:lnTo>
                  <a:lnTo>
                    <a:pt x="7" y="163"/>
                  </a:lnTo>
                  <a:lnTo>
                    <a:pt x="10" y="167"/>
                  </a:lnTo>
                  <a:lnTo>
                    <a:pt x="11" y="169"/>
                  </a:lnTo>
                  <a:lnTo>
                    <a:pt x="11" y="174"/>
                  </a:lnTo>
                  <a:lnTo>
                    <a:pt x="13" y="176"/>
                  </a:lnTo>
                  <a:lnTo>
                    <a:pt x="19" y="177"/>
                  </a:lnTo>
                  <a:lnTo>
                    <a:pt x="21" y="183"/>
                  </a:lnTo>
                  <a:lnTo>
                    <a:pt x="24" y="187"/>
                  </a:lnTo>
                  <a:lnTo>
                    <a:pt x="27" y="189"/>
                  </a:lnTo>
                  <a:lnTo>
                    <a:pt x="31" y="194"/>
                  </a:lnTo>
                  <a:lnTo>
                    <a:pt x="35" y="198"/>
                  </a:lnTo>
                  <a:lnTo>
                    <a:pt x="38" y="204"/>
                  </a:lnTo>
                  <a:lnTo>
                    <a:pt x="46" y="210"/>
                  </a:lnTo>
                  <a:lnTo>
                    <a:pt x="46" y="212"/>
                  </a:lnTo>
                  <a:lnTo>
                    <a:pt x="53" y="219"/>
                  </a:lnTo>
                  <a:lnTo>
                    <a:pt x="57" y="223"/>
                  </a:lnTo>
                  <a:lnTo>
                    <a:pt x="64" y="229"/>
                  </a:lnTo>
                  <a:lnTo>
                    <a:pt x="64" y="233"/>
                  </a:lnTo>
                  <a:lnTo>
                    <a:pt x="64" y="235"/>
                  </a:lnTo>
                  <a:lnTo>
                    <a:pt x="64" y="240"/>
                  </a:lnTo>
                  <a:lnTo>
                    <a:pt x="65" y="243"/>
                  </a:lnTo>
                  <a:lnTo>
                    <a:pt x="68" y="244"/>
                  </a:lnTo>
                  <a:lnTo>
                    <a:pt x="73" y="246"/>
                  </a:lnTo>
                  <a:lnTo>
                    <a:pt x="81" y="252"/>
                  </a:lnTo>
                  <a:lnTo>
                    <a:pt x="85" y="254"/>
                  </a:lnTo>
                  <a:lnTo>
                    <a:pt x="90" y="256"/>
                  </a:lnTo>
                  <a:lnTo>
                    <a:pt x="94" y="258"/>
                  </a:lnTo>
                  <a:lnTo>
                    <a:pt x="97" y="258"/>
                  </a:lnTo>
                  <a:lnTo>
                    <a:pt x="100" y="258"/>
                  </a:lnTo>
                  <a:lnTo>
                    <a:pt x="105" y="258"/>
                  </a:lnTo>
                  <a:lnTo>
                    <a:pt x="108" y="258"/>
                  </a:lnTo>
                  <a:lnTo>
                    <a:pt x="114" y="258"/>
                  </a:lnTo>
                  <a:lnTo>
                    <a:pt x="122" y="258"/>
                  </a:lnTo>
                  <a:lnTo>
                    <a:pt x="127" y="258"/>
                  </a:lnTo>
                  <a:lnTo>
                    <a:pt x="131" y="256"/>
                  </a:lnTo>
                  <a:lnTo>
                    <a:pt x="137" y="256"/>
                  </a:lnTo>
                  <a:lnTo>
                    <a:pt x="138" y="256"/>
                  </a:lnTo>
                  <a:lnTo>
                    <a:pt x="141" y="254"/>
                  </a:lnTo>
                  <a:lnTo>
                    <a:pt x="144" y="254"/>
                  </a:lnTo>
                  <a:lnTo>
                    <a:pt x="146" y="254"/>
                  </a:lnTo>
                  <a:lnTo>
                    <a:pt x="149" y="254"/>
                  </a:lnTo>
                  <a:lnTo>
                    <a:pt x="150" y="254"/>
                  </a:lnTo>
                  <a:lnTo>
                    <a:pt x="153" y="254"/>
                  </a:lnTo>
                  <a:lnTo>
                    <a:pt x="156" y="256"/>
                  </a:lnTo>
                  <a:lnTo>
                    <a:pt x="158" y="261"/>
                  </a:lnTo>
                  <a:lnTo>
                    <a:pt x="158" y="262"/>
                  </a:lnTo>
                  <a:lnTo>
                    <a:pt x="158" y="265"/>
                  </a:lnTo>
                  <a:lnTo>
                    <a:pt x="162" y="269"/>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defTabSz="457200" eaLnBrk="0" fontAlgn="base" hangingPunct="0">
                <a:spcBef>
                  <a:spcPct val="0"/>
                </a:spcBef>
                <a:spcAft>
                  <a:spcPct val="0"/>
                </a:spcAft>
              </a:pPr>
              <a:endParaRPr lang="es-CO" smtClean="0">
                <a:solidFill>
                  <a:prstClr val="black"/>
                </a:solidFill>
                <a:ea typeface="ＭＳ Ｐゴシック" panose="020B0600070205080204" pitchFamily="34" charset="-128"/>
              </a:endParaRPr>
            </a:p>
          </p:txBody>
        </p:sp>
        <p:sp>
          <p:nvSpPr>
            <p:cNvPr id="95256" name="Freeform 14"/>
            <p:cNvSpPr>
              <a:spLocks/>
            </p:cNvSpPr>
            <p:nvPr/>
          </p:nvSpPr>
          <p:spPr bwMode="auto">
            <a:xfrm>
              <a:off x="1033" y="2073"/>
              <a:ext cx="191" cy="131"/>
            </a:xfrm>
            <a:custGeom>
              <a:avLst/>
              <a:gdLst>
                <a:gd name="T0" fmla="*/ 1 w 320"/>
                <a:gd name="T1" fmla="*/ 1 h 220"/>
                <a:gd name="T2" fmla="*/ 1 w 320"/>
                <a:gd name="T3" fmla="*/ 1 h 220"/>
                <a:gd name="T4" fmla="*/ 1 w 320"/>
                <a:gd name="T5" fmla="*/ 1 h 220"/>
                <a:gd name="T6" fmla="*/ 1 w 320"/>
                <a:gd name="T7" fmla="*/ 1 h 220"/>
                <a:gd name="T8" fmla="*/ 1 w 320"/>
                <a:gd name="T9" fmla="*/ 1 h 220"/>
                <a:gd name="T10" fmla="*/ 1 w 320"/>
                <a:gd name="T11" fmla="*/ 1 h 220"/>
                <a:gd name="T12" fmla="*/ 1 w 320"/>
                <a:gd name="T13" fmla="*/ 1 h 220"/>
                <a:gd name="T14" fmla="*/ 1 w 320"/>
                <a:gd name="T15" fmla="*/ 1 h 220"/>
                <a:gd name="T16" fmla="*/ 1 w 320"/>
                <a:gd name="T17" fmla="*/ 1 h 220"/>
                <a:gd name="T18" fmla="*/ 1 w 320"/>
                <a:gd name="T19" fmla="*/ 1 h 220"/>
                <a:gd name="T20" fmla="*/ 1 w 320"/>
                <a:gd name="T21" fmla="*/ 1 h 220"/>
                <a:gd name="T22" fmla="*/ 1 w 320"/>
                <a:gd name="T23" fmla="*/ 1 h 220"/>
                <a:gd name="T24" fmla="*/ 1 w 320"/>
                <a:gd name="T25" fmla="*/ 1 h 220"/>
                <a:gd name="T26" fmla="*/ 1 w 320"/>
                <a:gd name="T27" fmla="*/ 1 h 220"/>
                <a:gd name="T28" fmla="*/ 1 w 320"/>
                <a:gd name="T29" fmla="*/ 1 h 220"/>
                <a:gd name="T30" fmla="*/ 1 w 320"/>
                <a:gd name="T31" fmla="*/ 1 h 220"/>
                <a:gd name="T32" fmla="*/ 1 w 320"/>
                <a:gd name="T33" fmla="*/ 1 h 220"/>
                <a:gd name="T34" fmla="*/ 1 w 320"/>
                <a:gd name="T35" fmla="*/ 1 h 220"/>
                <a:gd name="T36" fmla="*/ 1 w 320"/>
                <a:gd name="T37" fmla="*/ 1 h 220"/>
                <a:gd name="T38" fmla="*/ 1 w 320"/>
                <a:gd name="T39" fmla="*/ 1 h 220"/>
                <a:gd name="T40" fmla="*/ 1 w 320"/>
                <a:gd name="T41" fmla="*/ 1 h 220"/>
                <a:gd name="T42" fmla="*/ 1 w 320"/>
                <a:gd name="T43" fmla="*/ 1 h 220"/>
                <a:gd name="T44" fmla="*/ 1 w 320"/>
                <a:gd name="T45" fmla="*/ 1 h 220"/>
                <a:gd name="T46" fmla="*/ 1 w 320"/>
                <a:gd name="T47" fmla="*/ 1 h 220"/>
                <a:gd name="T48" fmla="*/ 1 w 320"/>
                <a:gd name="T49" fmla="*/ 1 h 220"/>
                <a:gd name="T50" fmla="*/ 1 w 320"/>
                <a:gd name="T51" fmla="*/ 1 h 220"/>
                <a:gd name="T52" fmla="*/ 1 w 320"/>
                <a:gd name="T53" fmla="*/ 1 h 220"/>
                <a:gd name="T54" fmla="*/ 1 w 320"/>
                <a:gd name="T55" fmla="*/ 1 h 220"/>
                <a:gd name="T56" fmla="*/ 1 w 320"/>
                <a:gd name="T57" fmla="*/ 1 h 220"/>
                <a:gd name="T58" fmla="*/ 1 w 320"/>
                <a:gd name="T59" fmla="*/ 1 h 220"/>
                <a:gd name="T60" fmla="*/ 1 w 320"/>
                <a:gd name="T61" fmla="*/ 1 h 220"/>
                <a:gd name="T62" fmla="*/ 1 w 320"/>
                <a:gd name="T63" fmla="*/ 1 h 220"/>
                <a:gd name="T64" fmla="*/ 1 w 320"/>
                <a:gd name="T65" fmla="*/ 1 h 220"/>
                <a:gd name="T66" fmla="*/ 1 w 320"/>
                <a:gd name="T67" fmla="*/ 1 h 220"/>
                <a:gd name="T68" fmla="*/ 1 w 320"/>
                <a:gd name="T69" fmla="*/ 1 h 220"/>
                <a:gd name="T70" fmla="*/ 1 w 320"/>
                <a:gd name="T71" fmla="*/ 1 h 220"/>
                <a:gd name="T72" fmla="*/ 1 w 320"/>
                <a:gd name="T73" fmla="*/ 1 h 220"/>
                <a:gd name="T74" fmla="*/ 1 w 320"/>
                <a:gd name="T75" fmla="*/ 1 h 220"/>
                <a:gd name="T76" fmla="*/ 1 w 320"/>
                <a:gd name="T77" fmla="*/ 1 h 220"/>
                <a:gd name="T78" fmla="*/ 1 w 320"/>
                <a:gd name="T79" fmla="*/ 1 h 220"/>
                <a:gd name="T80" fmla="*/ 0 w 320"/>
                <a:gd name="T81" fmla="*/ 1 h 220"/>
                <a:gd name="T82" fmla="*/ 1 w 320"/>
                <a:gd name="T83" fmla="*/ 1 h 220"/>
                <a:gd name="T84" fmla="*/ 1 w 320"/>
                <a:gd name="T85" fmla="*/ 1 h 220"/>
                <a:gd name="T86" fmla="*/ 1 w 320"/>
                <a:gd name="T87" fmla="*/ 1 h 220"/>
                <a:gd name="T88" fmla="*/ 1 w 320"/>
                <a:gd name="T89" fmla="*/ 1 h 220"/>
                <a:gd name="T90" fmla="*/ 1 w 320"/>
                <a:gd name="T91" fmla="*/ 1 h 220"/>
                <a:gd name="T92" fmla="*/ 1 w 320"/>
                <a:gd name="T93" fmla="*/ 1 h 220"/>
                <a:gd name="T94" fmla="*/ 1 w 320"/>
                <a:gd name="T95" fmla="*/ 1 h 220"/>
                <a:gd name="T96" fmla="*/ 1 w 320"/>
                <a:gd name="T97" fmla="*/ 1 h 220"/>
                <a:gd name="T98" fmla="*/ 1 w 320"/>
                <a:gd name="T99" fmla="*/ 1 h 220"/>
                <a:gd name="T100" fmla="*/ 1 w 320"/>
                <a:gd name="T101" fmla="*/ 1 h 220"/>
                <a:gd name="T102" fmla="*/ 1 w 320"/>
                <a:gd name="T103" fmla="*/ 1 h 220"/>
                <a:gd name="T104" fmla="*/ 1 w 320"/>
                <a:gd name="T105" fmla="*/ 1 h 220"/>
                <a:gd name="T106" fmla="*/ 1 w 320"/>
                <a:gd name="T107" fmla="*/ 1 h 220"/>
                <a:gd name="T108" fmla="*/ 1 w 320"/>
                <a:gd name="T109" fmla="*/ 1 h 220"/>
                <a:gd name="T110" fmla="*/ 1 w 320"/>
                <a:gd name="T111" fmla="*/ 1 h 220"/>
                <a:gd name="T112" fmla="*/ 1 w 320"/>
                <a:gd name="T113" fmla="*/ 1 h 220"/>
                <a:gd name="T114" fmla="*/ 1 w 320"/>
                <a:gd name="T115" fmla="*/ 1 h 220"/>
                <a:gd name="T116" fmla="*/ 1 w 320"/>
                <a:gd name="T117" fmla="*/ 1 h 220"/>
                <a:gd name="T118" fmla="*/ 1 w 320"/>
                <a:gd name="T119" fmla="*/ 1 h 220"/>
                <a:gd name="T120" fmla="*/ 1 w 320"/>
                <a:gd name="T121" fmla="*/ 1 h 220"/>
                <a:gd name="T122" fmla="*/ 1 w 320"/>
                <a:gd name="T123" fmla="*/ 1 h 22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20"/>
                <a:gd name="T187" fmla="*/ 0 h 220"/>
                <a:gd name="T188" fmla="*/ 320 w 320"/>
                <a:gd name="T189" fmla="*/ 220 h 22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20" h="220">
                  <a:moveTo>
                    <a:pt x="291" y="111"/>
                  </a:moveTo>
                  <a:lnTo>
                    <a:pt x="291" y="109"/>
                  </a:lnTo>
                  <a:lnTo>
                    <a:pt x="292" y="109"/>
                  </a:lnTo>
                  <a:lnTo>
                    <a:pt x="294" y="106"/>
                  </a:lnTo>
                  <a:lnTo>
                    <a:pt x="297" y="101"/>
                  </a:lnTo>
                  <a:lnTo>
                    <a:pt x="300" y="100"/>
                  </a:lnTo>
                  <a:lnTo>
                    <a:pt x="300" y="94"/>
                  </a:lnTo>
                  <a:lnTo>
                    <a:pt x="300" y="92"/>
                  </a:lnTo>
                  <a:lnTo>
                    <a:pt x="303" y="92"/>
                  </a:lnTo>
                  <a:lnTo>
                    <a:pt x="303" y="90"/>
                  </a:lnTo>
                  <a:lnTo>
                    <a:pt x="305" y="88"/>
                  </a:lnTo>
                  <a:lnTo>
                    <a:pt x="303" y="88"/>
                  </a:lnTo>
                  <a:lnTo>
                    <a:pt x="303" y="86"/>
                  </a:lnTo>
                  <a:lnTo>
                    <a:pt x="303" y="83"/>
                  </a:lnTo>
                  <a:lnTo>
                    <a:pt x="307" y="83"/>
                  </a:lnTo>
                  <a:lnTo>
                    <a:pt x="307" y="81"/>
                  </a:lnTo>
                  <a:lnTo>
                    <a:pt x="307" y="77"/>
                  </a:lnTo>
                  <a:lnTo>
                    <a:pt x="307" y="75"/>
                  </a:lnTo>
                  <a:lnTo>
                    <a:pt x="310" y="77"/>
                  </a:lnTo>
                  <a:lnTo>
                    <a:pt x="311" y="77"/>
                  </a:lnTo>
                  <a:lnTo>
                    <a:pt x="310" y="75"/>
                  </a:lnTo>
                  <a:lnTo>
                    <a:pt x="310" y="69"/>
                  </a:lnTo>
                  <a:lnTo>
                    <a:pt x="310" y="68"/>
                  </a:lnTo>
                  <a:lnTo>
                    <a:pt x="310" y="63"/>
                  </a:lnTo>
                  <a:lnTo>
                    <a:pt x="310" y="58"/>
                  </a:lnTo>
                  <a:lnTo>
                    <a:pt x="311" y="56"/>
                  </a:lnTo>
                  <a:lnTo>
                    <a:pt x="314" y="51"/>
                  </a:lnTo>
                  <a:lnTo>
                    <a:pt x="314" y="47"/>
                  </a:lnTo>
                  <a:lnTo>
                    <a:pt x="310" y="45"/>
                  </a:lnTo>
                  <a:lnTo>
                    <a:pt x="311" y="43"/>
                  </a:lnTo>
                  <a:lnTo>
                    <a:pt x="314" y="39"/>
                  </a:lnTo>
                  <a:lnTo>
                    <a:pt x="314" y="35"/>
                  </a:lnTo>
                  <a:lnTo>
                    <a:pt x="317" y="33"/>
                  </a:lnTo>
                  <a:lnTo>
                    <a:pt x="317" y="29"/>
                  </a:lnTo>
                  <a:lnTo>
                    <a:pt x="317" y="26"/>
                  </a:lnTo>
                  <a:lnTo>
                    <a:pt x="317" y="25"/>
                  </a:lnTo>
                  <a:lnTo>
                    <a:pt x="317" y="22"/>
                  </a:lnTo>
                  <a:lnTo>
                    <a:pt x="319" y="19"/>
                  </a:lnTo>
                  <a:lnTo>
                    <a:pt x="314" y="17"/>
                  </a:lnTo>
                  <a:lnTo>
                    <a:pt x="311" y="16"/>
                  </a:lnTo>
                  <a:lnTo>
                    <a:pt x="311" y="13"/>
                  </a:lnTo>
                  <a:lnTo>
                    <a:pt x="311" y="12"/>
                  </a:lnTo>
                  <a:lnTo>
                    <a:pt x="310" y="8"/>
                  </a:lnTo>
                  <a:lnTo>
                    <a:pt x="311" y="8"/>
                  </a:lnTo>
                  <a:lnTo>
                    <a:pt x="311" y="6"/>
                  </a:lnTo>
                  <a:lnTo>
                    <a:pt x="311" y="4"/>
                  </a:lnTo>
                  <a:lnTo>
                    <a:pt x="314" y="4"/>
                  </a:lnTo>
                  <a:lnTo>
                    <a:pt x="311" y="2"/>
                  </a:lnTo>
                  <a:lnTo>
                    <a:pt x="311" y="1"/>
                  </a:lnTo>
                  <a:lnTo>
                    <a:pt x="310" y="2"/>
                  </a:lnTo>
                  <a:lnTo>
                    <a:pt x="307" y="0"/>
                  </a:lnTo>
                  <a:lnTo>
                    <a:pt x="303" y="0"/>
                  </a:lnTo>
                  <a:lnTo>
                    <a:pt x="300" y="4"/>
                  </a:lnTo>
                  <a:lnTo>
                    <a:pt x="297" y="6"/>
                  </a:lnTo>
                  <a:lnTo>
                    <a:pt x="294" y="8"/>
                  </a:lnTo>
                  <a:lnTo>
                    <a:pt x="294" y="13"/>
                  </a:lnTo>
                  <a:lnTo>
                    <a:pt x="292" y="16"/>
                  </a:lnTo>
                  <a:lnTo>
                    <a:pt x="291" y="17"/>
                  </a:lnTo>
                  <a:lnTo>
                    <a:pt x="287" y="17"/>
                  </a:lnTo>
                  <a:lnTo>
                    <a:pt x="286" y="17"/>
                  </a:lnTo>
                  <a:lnTo>
                    <a:pt x="283" y="17"/>
                  </a:lnTo>
                  <a:lnTo>
                    <a:pt x="280" y="17"/>
                  </a:lnTo>
                  <a:lnTo>
                    <a:pt x="278" y="16"/>
                  </a:lnTo>
                  <a:lnTo>
                    <a:pt x="275" y="16"/>
                  </a:lnTo>
                  <a:lnTo>
                    <a:pt x="273" y="16"/>
                  </a:lnTo>
                  <a:lnTo>
                    <a:pt x="270" y="13"/>
                  </a:lnTo>
                  <a:lnTo>
                    <a:pt x="268" y="13"/>
                  </a:lnTo>
                  <a:lnTo>
                    <a:pt x="268" y="12"/>
                  </a:lnTo>
                  <a:lnTo>
                    <a:pt x="268" y="8"/>
                  </a:lnTo>
                  <a:lnTo>
                    <a:pt x="265" y="8"/>
                  </a:lnTo>
                  <a:lnTo>
                    <a:pt x="265" y="6"/>
                  </a:lnTo>
                  <a:lnTo>
                    <a:pt x="264" y="6"/>
                  </a:lnTo>
                  <a:lnTo>
                    <a:pt x="261" y="6"/>
                  </a:lnTo>
                  <a:lnTo>
                    <a:pt x="259" y="6"/>
                  </a:lnTo>
                  <a:lnTo>
                    <a:pt x="256" y="6"/>
                  </a:lnTo>
                  <a:lnTo>
                    <a:pt x="253" y="8"/>
                  </a:lnTo>
                  <a:lnTo>
                    <a:pt x="248" y="8"/>
                  </a:lnTo>
                  <a:lnTo>
                    <a:pt x="244" y="8"/>
                  </a:lnTo>
                  <a:lnTo>
                    <a:pt x="241" y="12"/>
                  </a:lnTo>
                  <a:lnTo>
                    <a:pt x="238" y="12"/>
                  </a:lnTo>
                  <a:lnTo>
                    <a:pt x="236" y="12"/>
                  </a:lnTo>
                  <a:lnTo>
                    <a:pt x="234" y="12"/>
                  </a:lnTo>
                  <a:lnTo>
                    <a:pt x="231" y="12"/>
                  </a:lnTo>
                  <a:lnTo>
                    <a:pt x="228" y="12"/>
                  </a:lnTo>
                  <a:lnTo>
                    <a:pt x="228" y="16"/>
                  </a:lnTo>
                  <a:lnTo>
                    <a:pt x="227" y="17"/>
                  </a:lnTo>
                  <a:lnTo>
                    <a:pt x="223" y="19"/>
                  </a:lnTo>
                  <a:lnTo>
                    <a:pt x="222" y="19"/>
                  </a:lnTo>
                  <a:lnTo>
                    <a:pt x="219" y="19"/>
                  </a:lnTo>
                  <a:lnTo>
                    <a:pt x="216" y="22"/>
                  </a:lnTo>
                  <a:lnTo>
                    <a:pt x="214" y="22"/>
                  </a:lnTo>
                  <a:lnTo>
                    <a:pt x="211" y="25"/>
                  </a:lnTo>
                  <a:lnTo>
                    <a:pt x="207" y="25"/>
                  </a:lnTo>
                  <a:lnTo>
                    <a:pt x="204" y="25"/>
                  </a:lnTo>
                  <a:lnTo>
                    <a:pt x="204" y="26"/>
                  </a:lnTo>
                  <a:lnTo>
                    <a:pt x="204" y="29"/>
                  </a:lnTo>
                  <a:lnTo>
                    <a:pt x="204" y="32"/>
                  </a:lnTo>
                  <a:lnTo>
                    <a:pt x="201" y="33"/>
                  </a:lnTo>
                  <a:lnTo>
                    <a:pt x="201" y="35"/>
                  </a:lnTo>
                  <a:lnTo>
                    <a:pt x="204" y="38"/>
                  </a:lnTo>
                  <a:lnTo>
                    <a:pt x="204" y="39"/>
                  </a:lnTo>
                  <a:lnTo>
                    <a:pt x="201" y="43"/>
                  </a:lnTo>
                  <a:lnTo>
                    <a:pt x="198" y="43"/>
                  </a:lnTo>
                  <a:lnTo>
                    <a:pt x="196" y="43"/>
                  </a:lnTo>
                  <a:lnTo>
                    <a:pt x="196" y="45"/>
                  </a:lnTo>
                  <a:lnTo>
                    <a:pt x="194" y="47"/>
                  </a:lnTo>
                  <a:lnTo>
                    <a:pt x="194" y="49"/>
                  </a:lnTo>
                  <a:lnTo>
                    <a:pt x="192" y="51"/>
                  </a:lnTo>
                  <a:lnTo>
                    <a:pt x="190" y="55"/>
                  </a:lnTo>
                  <a:lnTo>
                    <a:pt x="187" y="55"/>
                  </a:lnTo>
                  <a:lnTo>
                    <a:pt x="184" y="55"/>
                  </a:lnTo>
                  <a:lnTo>
                    <a:pt x="180" y="55"/>
                  </a:lnTo>
                  <a:lnTo>
                    <a:pt x="174" y="56"/>
                  </a:lnTo>
                  <a:lnTo>
                    <a:pt x="173" y="61"/>
                  </a:lnTo>
                  <a:lnTo>
                    <a:pt x="173" y="65"/>
                  </a:lnTo>
                  <a:lnTo>
                    <a:pt x="167" y="68"/>
                  </a:lnTo>
                  <a:lnTo>
                    <a:pt x="163" y="68"/>
                  </a:lnTo>
                  <a:lnTo>
                    <a:pt x="160" y="68"/>
                  </a:lnTo>
                  <a:lnTo>
                    <a:pt x="157" y="68"/>
                  </a:lnTo>
                  <a:lnTo>
                    <a:pt x="155" y="68"/>
                  </a:lnTo>
                  <a:lnTo>
                    <a:pt x="150" y="68"/>
                  </a:lnTo>
                  <a:lnTo>
                    <a:pt x="148" y="65"/>
                  </a:lnTo>
                  <a:lnTo>
                    <a:pt x="148" y="61"/>
                  </a:lnTo>
                  <a:lnTo>
                    <a:pt x="148" y="58"/>
                  </a:lnTo>
                  <a:lnTo>
                    <a:pt x="148" y="55"/>
                  </a:lnTo>
                  <a:lnTo>
                    <a:pt x="143" y="51"/>
                  </a:lnTo>
                  <a:lnTo>
                    <a:pt x="143" y="45"/>
                  </a:lnTo>
                  <a:lnTo>
                    <a:pt x="143" y="43"/>
                  </a:lnTo>
                  <a:lnTo>
                    <a:pt x="140" y="43"/>
                  </a:lnTo>
                  <a:lnTo>
                    <a:pt x="143" y="38"/>
                  </a:lnTo>
                  <a:lnTo>
                    <a:pt x="140" y="35"/>
                  </a:lnTo>
                  <a:lnTo>
                    <a:pt x="138" y="35"/>
                  </a:lnTo>
                  <a:lnTo>
                    <a:pt x="136" y="35"/>
                  </a:lnTo>
                  <a:lnTo>
                    <a:pt x="133" y="33"/>
                  </a:lnTo>
                  <a:lnTo>
                    <a:pt x="136" y="32"/>
                  </a:lnTo>
                  <a:lnTo>
                    <a:pt x="136" y="29"/>
                  </a:lnTo>
                  <a:lnTo>
                    <a:pt x="138" y="25"/>
                  </a:lnTo>
                  <a:lnTo>
                    <a:pt x="136" y="22"/>
                  </a:lnTo>
                  <a:lnTo>
                    <a:pt x="133" y="22"/>
                  </a:lnTo>
                  <a:lnTo>
                    <a:pt x="133" y="19"/>
                  </a:lnTo>
                  <a:lnTo>
                    <a:pt x="130" y="17"/>
                  </a:lnTo>
                  <a:lnTo>
                    <a:pt x="127" y="17"/>
                  </a:lnTo>
                  <a:lnTo>
                    <a:pt x="125" y="16"/>
                  </a:lnTo>
                  <a:lnTo>
                    <a:pt x="124" y="16"/>
                  </a:lnTo>
                  <a:lnTo>
                    <a:pt x="120" y="17"/>
                  </a:lnTo>
                  <a:lnTo>
                    <a:pt x="117" y="17"/>
                  </a:lnTo>
                  <a:lnTo>
                    <a:pt x="115" y="19"/>
                  </a:lnTo>
                  <a:lnTo>
                    <a:pt x="111" y="22"/>
                  </a:lnTo>
                  <a:lnTo>
                    <a:pt x="109" y="22"/>
                  </a:lnTo>
                  <a:lnTo>
                    <a:pt x="109" y="19"/>
                  </a:lnTo>
                  <a:lnTo>
                    <a:pt x="104" y="19"/>
                  </a:lnTo>
                  <a:lnTo>
                    <a:pt x="100" y="19"/>
                  </a:lnTo>
                  <a:lnTo>
                    <a:pt x="100" y="17"/>
                  </a:lnTo>
                  <a:lnTo>
                    <a:pt x="98" y="16"/>
                  </a:lnTo>
                  <a:lnTo>
                    <a:pt x="97" y="16"/>
                  </a:lnTo>
                  <a:lnTo>
                    <a:pt x="97" y="13"/>
                  </a:lnTo>
                  <a:lnTo>
                    <a:pt x="97" y="12"/>
                  </a:lnTo>
                  <a:lnTo>
                    <a:pt x="93" y="12"/>
                  </a:lnTo>
                  <a:lnTo>
                    <a:pt x="93" y="8"/>
                  </a:lnTo>
                  <a:lnTo>
                    <a:pt x="92" y="8"/>
                  </a:lnTo>
                  <a:lnTo>
                    <a:pt x="89" y="8"/>
                  </a:lnTo>
                  <a:lnTo>
                    <a:pt x="86" y="6"/>
                  </a:lnTo>
                  <a:lnTo>
                    <a:pt x="82" y="6"/>
                  </a:lnTo>
                  <a:lnTo>
                    <a:pt x="79" y="6"/>
                  </a:lnTo>
                  <a:lnTo>
                    <a:pt x="79" y="8"/>
                  </a:lnTo>
                  <a:lnTo>
                    <a:pt x="82" y="13"/>
                  </a:lnTo>
                  <a:lnTo>
                    <a:pt x="82" y="16"/>
                  </a:lnTo>
                  <a:lnTo>
                    <a:pt x="82" y="17"/>
                  </a:lnTo>
                  <a:lnTo>
                    <a:pt x="82" y="19"/>
                  </a:lnTo>
                  <a:lnTo>
                    <a:pt x="79" y="19"/>
                  </a:lnTo>
                  <a:lnTo>
                    <a:pt x="82" y="25"/>
                  </a:lnTo>
                  <a:lnTo>
                    <a:pt x="82" y="26"/>
                  </a:lnTo>
                  <a:lnTo>
                    <a:pt x="82" y="32"/>
                  </a:lnTo>
                  <a:lnTo>
                    <a:pt x="79" y="35"/>
                  </a:lnTo>
                  <a:lnTo>
                    <a:pt x="82" y="43"/>
                  </a:lnTo>
                  <a:lnTo>
                    <a:pt x="82" y="45"/>
                  </a:lnTo>
                  <a:lnTo>
                    <a:pt x="82" y="49"/>
                  </a:lnTo>
                  <a:lnTo>
                    <a:pt x="82" y="51"/>
                  </a:lnTo>
                  <a:lnTo>
                    <a:pt x="82" y="55"/>
                  </a:lnTo>
                  <a:lnTo>
                    <a:pt x="84" y="55"/>
                  </a:lnTo>
                  <a:lnTo>
                    <a:pt x="82" y="56"/>
                  </a:lnTo>
                  <a:lnTo>
                    <a:pt x="79" y="55"/>
                  </a:lnTo>
                  <a:lnTo>
                    <a:pt x="73" y="55"/>
                  </a:lnTo>
                  <a:lnTo>
                    <a:pt x="71" y="55"/>
                  </a:lnTo>
                  <a:lnTo>
                    <a:pt x="69" y="55"/>
                  </a:lnTo>
                  <a:lnTo>
                    <a:pt x="69" y="56"/>
                  </a:lnTo>
                  <a:lnTo>
                    <a:pt x="67" y="56"/>
                  </a:lnTo>
                  <a:lnTo>
                    <a:pt x="64" y="56"/>
                  </a:lnTo>
                  <a:lnTo>
                    <a:pt x="59" y="56"/>
                  </a:lnTo>
                  <a:lnTo>
                    <a:pt x="59" y="58"/>
                  </a:lnTo>
                  <a:lnTo>
                    <a:pt x="56" y="58"/>
                  </a:lnTo>
                  <a:lnTo>
                    <a:pt x="55" y="56"/>
                  </a:lnTo>
                  <a:lnTo>
                    <a:pt x="52" y="56"/>
                  </a:lnTo>
                  <a:lnTo>
                    <a:pt x="52" y="55"/>
                  </a:lnTo>
                  <a:lnTo>
                    <a:pt x="52" y="51"/>
                  </a:lnTo>
                  <a:lnTo>
                    <a:pt x="50" y="51"/>
                  </a:lnTo>
                  <a:lnTo>
                    <a:pt x="50" y="55"/>
                  </a:lnTo>
                  <a:lnTo>
                    <a:pt x="47" y="55"/>
                  </a:lnTo>
                  <a:lnTo>
                    <a:pt x="44" y="51"/>
                  </a:lnTo>
                  <a:lnTo>
                    <a:pt x="39" y="55"/>
                  </a:lnTo>
                  <a:lnTo>
                    <a:pt x="37" y="55"/>
                  </a:lnTo>
                  <a:lnTo>
                    <a:pt x="34" y="56"/>
                  </a:lnTo>
                  <a:lnTo>
                    <a:pt x="32" y="56"/>
                  </a:lnTo>
                  <a:lnTo>
                    <a:pt x="30" y="56"/>
                  </a:lnTo>
                  <a:lnTo>
                    <a:pt x="27" y="56"/>
                  </a:lnTo>
                  <a:lnTo>
                    <a:pt x="25" y="56"/>
                  </a:lnTo>
                  <a:lnTo>
                    <a:pt x="23" y="58"/>
                  </a:lnTo>
                  <a:lnTo>
                    <a:pt x="19" y="58"/>
                  </a:lnTo>
                  <a:lnTo>
                    <a:pt x="17" y="61"/>
                  </a:lnTo>
                  <a:lnTo>
                    <a:pt x="15" y="63"/>
                  </a:lnTo>
                  <a:lnTo>
                    <a:pt x="15" y="65"/>
                  </a:lnTo>
                  <a:lnTo>
                    <a:pt x="15" y="68"/>
                  </a:lnTo>
                  <a:lnTo>
                    <a:pt x="15" y="71"/>
                  </a:lnTo>
                  <a:lnTo>
                    <a:pt x="15" y="75"/>
                  </a:lnTo>
                  <a:lnTo>
                    <a:pt x="15" y="79"/>
                  </a:lnTo>
                  <a:lnTo>
                    <a:pt x="13" y="81"/>
                  </a:lnTo>
                  <a:lnTo>
                    <a:pt x="13" y="83"/>
                  </a:lnTo>
                  <a:lnTo>
                    <a:pt x="13" y="86"/>
                  </a:lnTo>
                  <a:lnTo>
                    <a:pt x="13" y="88"/>
                  </a:lnTo>
                  <a:lnTo>
                    <a:pt x="13" y="90"/>
                  </a:lnTo>
                  <a:lnTo>
                    <a:pt x="15" y="92"/>
                  </a:lnTo>
                  <a:lnTo>
                    <a:pt x="17" y="92"/>
                  </a:lnTo>
                  <a:lnTo>
                    <a:pt x="19" y="90"/>
                  </a:lnTo>
                  <a:lnTo>
                    <a:pt x="23" y="90"/>
                  </a:lnTo>
                  <a:lnTo>
                    <a:pt x="25" y="90"/>
                  </a:lnTo>
                  <a:lnTo>
                    <a:pt x="27" y="90"/>
                  </a:lnTo>
                  <a:lnTo>
                    <a:pt x="30" y="88"/>
                  </a:lnTo>
                  <a:lnTo>
                    <a:pt x="32" y="88"/>
                  </a:lnTo>
                  <a:lnTo>
                    <a:pt x="34" y="86"/>
                  </a:lnTo>
                  <a:lnTo>
                    <a:pt x="37" y="86"/>
                  </a:lnTo>
                  <a:lnTo>
                    <a:pt x="42" y="86"/>
                  </a:lnTo>
                  <a:lnTo>
                    <a:pt x="44" y="86"/>
                  </a:lnTo>
                  <a:lnTo>
                    <a:pt x="47" y="86"/>
                  </a:lnTo>
                  <a:lnTo>
                    <a:pt x="50" y="86"/>
                  </a:lnTo>
                  <a:lnTo>
                    <a:pt x="52" y="86"/>
                  </a:lnTo>
                  <a:lnTo>
                    <a:pt x="55" y="86"/>
                  </a:lnTo>
                  <a:lnTo>
                    <a:pt x="56" y="90"/>
                  </a:lnTo>
                  <a:lnTo>
                    <a:pt x="59" y="94"/>
                  </a:lnTo>
                  <a:lnTo>
                    <a:pt x="59" y="98"/>
                  </a:lnTo>
                  <a:lnTo>
                    <a:pt x="61" y="98"/>
                  </a:lnTo>
                  <a:lnTo>
                    <a:pt x="64" y="98"/>
                  </a:lnTo>
                  <a:lnTo>
                    <a:pt x="67" y="98"/>
                  </a:lnTo>
                  <a:lnTo>
                    <a:pt x="64" y="100"/>
                  </a:lnTo>
                  <a:lnTo>
                    <a:pt x="61" y="101"/>
                  </a:lnTo>
                  <a:lnTo>
                    <a:pt x="61" y="103"/>
                  </a:lnTo>
                  <a:lnTo>
                    <a:pt x="61" y="106"/>
                  </a:lnTo>
                  <a:lnTo>
                    <a:pt x="61" y="109"/>
                  </a:lnTo>
                  <a:lnTo>
                    <a:pt x="59" y="109"/>
                  </a:lnTo>
                  <a:lnTo>
                    <a:pt x="59" y="111"/>
                  </a:lnTo>
                  <a:lnTo>
                    <a:pt x="56" y="113"/>
                  </a:lnTo>
                  <a:lnTo>
                    <a:pt x="55" y="113"/>
                  </a:lnTo>
                  <a:lnTo>
                    <a:pt x="55" y="115"/>
                  </a:lnTo>
                  <a:lnTo>
                    <a:pt x="52" y="115"/>
                  </a:lnTo>
                  <a:lnTo>
                    <a:pt x="50" y="115"/>
                  </a:lnTo>
                  <a:lnTo>
                    <a:pt x="47" y="115"/>
                  </a:lnTo>
                  <a:lnTo>
                    <a:pt x="44" y="113"/>
                  </a:lnTo>
                  <a:lnTo>
                    <a:pt x="42" y="111"/>
                  </a:lnTo>
                  <a:lnTo>
                    <a:pt x="39" y="111"/>
                  </a:lnTo>
                  <a:lnTo>
                    <a:pt x="37" y="111"/>
                  </a:lnTo>
                  <a:lnTo>
                    <a:pt x="37" y="109"/>
                  </a:lnTo>
                  <a:lnTo>
                    <a:pt x="32" y="109"/>
                  </a:lnTo>
                  <a:lnTo>
                    <a:pt x="30" y="109"/>
                  </a:lnTo>
                  <a:lnTo>
                    <a:pt x="27" y="109"/>
                  </a:lnTo>
                  <a:lnTo>
                    <a:pt x="25" y="109"/>
                  </a:lnTo>
                  <a:lnTo>
                    <a:pt x="23" y="109"/>
                  </a:lnTo>
                  <a:lnTo>
                    <a:pt x="19" y="111"/>
                  </a:lnTo>
                  <a:lnTo>
                    <a:pt x="23" y="113"/>
                  </a:lnTo>
                  <a:lnTo>
                    <a:pt x="23" y="117"/>
                  </a:lnTo>
                  <a:lnTo>
                    <a:pt x="25" y="122"/>
                  </a:lnTo>
                  <a:lnTo>
                    <a:pt x="25" y="124"/>
                  </a:lnTo>
                  <a:lnTo>
                    <a:pt x="25" y="127"/>
                  </a:lnTo>
                  <a:lnTo>
                    <a:pt x="25" y="129"/>
                  </a:lnTo>
                  <a:lnTo>
                    <a:pt x="23" y="134"/>
                  </a:lnTo>
                  <a:lnTo>
                    <a:pt x="19" y="136"/>
                  </a:lnTo>
                  <a:lnTo>
                    <a:pt x="17" y="138"/>
                  </a:lnTo>
                  <a:lnTo>
                    <a:pt x="17" y="140"/>
                  </a:lnTo>
                  <a:lnTo>
                    <a:pt x="17" y="142"/>
                  </a:lnTo>
                  <a:lnTo>
                    <a:pt x="17" y="146"/>
                  </a:lnTo>
                  <a:lnTo>
                    <a:pt x="15" y="147"/>
                  </a:lnTo>
                  <a:lnTo>
                    <a:pt x="13" y="147"/>
                  </a:lnTo>
                  <a:lnTo>
                    <a:pt x="10" y="146"/>
                  </a:lnTo>
                  <a:lnTo>
                    <a:pt x="9" y="146"/>
                  </a:lnTo>
                  <a:lnTo>
                    <a:pt x="6" y="146"/>
                  </a:lnTo>
                  <a:lnTo>
                    <a:pt x="2" y="146"/>
                  </a:lnTo>
                  <a:lnTo>
                    <a:pt x="0" y="147"/>
                  </a:lnTo>
                  <a:lnTo>
                    <a:pt x="0" y="152"/>
                  </a:lnTo>
                  <a:lnTo>
                    <a:pt x="0" y="153"/>
                  </a:lnTo>
                  <a:lnTo>
                    <a:pt x="0" y="159"/>
                  </a:lnTo>
                  <a:lnTo>
                    <a:pt x="0" y="160"/>
                  </a:lnTo>
                  <a:lnTo>
                    <a:pt x="0" y="165"/>
                  </a:lnTo>
                  <a:lnTo>
                    <a:pt x="2" y="167"/>
                  </a:lnTo>
                  <a:lnTo>
                    <a:pt x="2" y="170"/>
                  </a:lnTo>
                  <a:lnTo>
                    <a:pt x="2" y="172"/>
                  </a:lnTo>
                  <a:lnTo>
                    <a:pt x="6" y="177"/>
                  </a:lnTo>
                  <a:lnTo>
                    <a:pt x="9" y="182"/>
                  </a:lnTo>
                  <a:lnTo>
                    <a:pt x="9" y="183"/>
                  </a:lnTo>
                  <a:lnTo>
                    <a:pt x="10" y="183"/>
                  </a:lnTo>
                  <a:lnTo>
                    <a:pt x="13" y="186"/>
                  </a:lnTo>
                  <a:lnTo>
                    <a:pt x="10" y="190"/>
                  </a:lnTo>
                  <a:lnTo>
                    <a:pt x="15" y="190"/>
                  </a:lnTo>
                  <a:lnTo>
                    <a:pt x="17" y="193"/>
                  </a:lnTo>
                  <a:lnTo>
                    <a:pt x="19" y="193"/>
                  </a:lnTo>
                  <a:lnTo>
                    <a:pt x="23" y="190"/>
                  </a:lnTo>
                  <a:lnTo>
                    <a:pt x="25" y="190"/>
                  </a:lnTo>
                  <a:lnTo>
                    <a:pt x="27" y="190"/>
                  </a:lnTo>
                  <a:lnTo>
                    <a:pt x="32" y="190"/>
                  </a:lnTo>
                  <a:lnTo>
                    <a:pt x="34" y="190"/>
                  </a:lnTo>
                  <a:lnTo>
                    <a:pt x="34" y="189"/>
                  </a:lnTo>
                  <a:lnTo>
                    <a:pt x="32" y="186"/>
                  </a:lnTo>
                  <a:lnTo>
                    <a:pt x="30" y="186"/>
                  </a:lnTo>
                  <a:lnTo>
                    <a:pt x="27" y="183"/>
                  </a:lnTo>
                  <a:lnTo>
                    <a:pt x="27" y="182"/>
                  </a:lnTo>
                  <a:lnTo>
                    <a:pt x="30" y="179"/>
                  </a:lnTo>
                  <a:lnTo>
                    <a:pt x="30" y="177"/>
                  </a:lnTo>
                  <a:lnTo>
                    <a:pt x="30" y="174"/>
                  </a:lnTo>
                  <a:lnTo>
                    <a:pt x="32" y="172"/>
                  </a:lnTo>
                  <a:lnTo>
                    <a:pt x="34" y="170"/>
                  </a:lnTo>
                  <a:lnTo>
                    <a:pt x="34" y="167"/>
                  </a:lnTo>
                  <a:lnTo>
                    <a:pt x="37" y="167"/>
                  </a:lnTo>
                  <a:lnTo>
                    <a:pt x="39" y="165"/>
                  </a:lnTo>
                  <a:lnTo>
                    <a:pt x="42" y="165"/>
                  </a:lnTo>
                  <a:lnTo>
                    <a:pt x="44" y="167"/>
                  </a:lnTo>
                  <a:lnTo>
                    <a:pt x="44" y="172"/>
                  </a:lnTo>
                  <a:lnTo>
                    <a:pt x="47" y="174"/>
                  </a:lnTo>
                  <a:lnTo>
                    <a:pt x="47" y="177"/>
                  </a:lnTo>
                  <a:lnTo>
                    <a:pt x="47" y="179"/>
                  </a:lnTo>
                  <a:lnTo>
                    <a:pt x="47" y="183"/>
                  </a:lnTo>
                  <a:lnTo>
                    <a:pt x="50" y="189"/>
                  </a:lnTo>
                  <a:lnTo>
                    <a:pt x="55" y="190"/>
                  </a:lnTo>
                  <a:lnTo>
                    <a:pt x="56" y="190"/>
                  </a:lnTo>
                  <a:lnTo>
                    <a:pt x="59" y="190"/>
                  </a:lnTo>
                  <a:lnTo>
                    <a:pt x="61" y="190"/>
                  </a:lnTo>
                  <a:lnTo>
                    <a:pt x="64" y="189"/>
                  </a:lnTo>
                  <a:lnTo>
                    <a:pt x="64" y="183"/>
                  </a:lnTo>
                  <a:lnTo>
                    <a:pt x="64" y="182"/>
                  </a:lnTo>
                  <a:lnTo>
                    <a:pt x="67" y="182"/>
                  </a:lnTo>
                  <a:lnTo>
                    <a:pt x="71" y="183"/>
                  </a:lnTo>
                  <a:lnTo>
                    <a:pt x="73" y="186"/>
                  </a:lnTo>
                  <a:lnTo>
                    <a:pt x="73" y="189"/>
                  </a:lnTo>
                  <a:lnTo>
                    <a:pt x="76" y="189"/>
                  </a:lnTo>
                  <a:lnTo>
                    <a:pt x="82" y="189"/>
                  </a:lnTo>
                  <a:lnTo>
                    <a:pt x="82" y="190"/>
                  </a:lnTo>
                  <a:lnTo>
                    <a:pt x="86" y="190"/>
                  </a:lnTo>
                  <a:lnTo>
                    <a:pt x="92" y="190"/>
                  </a:lnTo>
                  <a:lnTo>
                    <a:pt x="93" y="190"/>
                  </a:lnTo>
                  <a:lnTo>
                    <a:pt x="98" y="190"/>
                  </a:lnTo>
                  <a:lnTo>
                    <a:pt x="104" y="190"/>
                  </a:lnTo>
                  <a:lnTo>
                    <a:pt x="106" y="193"/>
                  </a:lnTo>
                  <a:lnTo>
                    <a:pt x="111" y="198"/>
                  </a:lnTo>
                  <a:lnTo>
                    <a:pt x="115" y="202"/>
                  </a:lnTo>
                  <a:lnTo>
                    <a:pt x="117" y="203"/>
                  </a:lnTo>
                  <a:lnTo>
                    <a:pt x="120" y="206"/>
                  </a:lnTo>
                  <a:lnTo>
                    <a:pt x="124" y="209"/>
                  </a:lnTo>
                  <a:lnTo>
                    <a:pt x="127" y="211"/>
                  </a:lnTo>
                  <a:lnTo>
                    <a:pt x="130" y="213"/>
                  </a:lnTo>
                  <a:lnTo>
                    <a:pt x="130" y="215"/>
                  </a:lnTo>
                  <a:lnTo>
                    <a:pt x="130" y="219"/>
                  </a:lnTo>
                  <a:lnTo>
                    <a:pt x="133" y="215"/>
                  </a:lnTo>
                  <a:lnTo>
                    <a:pt x="133" y="213"/>
                  </a:lnTo>
                  <a:lnTo>
                    <a:pt x="138" y="211"/>
                  </a:lnTo>
                  <a:lnTo>
                    <a:pt x="140" y="209"/>
                  </a:lnTo>
                  <a:lnTo>
                    <a:pt x="143" y="209"/>
                  </a:lnTo>
                  <a:lnTo>
                    <a:pt x="146" y="206"/>
                  </a:lnTo>
                  <a:lnTo>
                    <a:pt x="148" y="206"/>
                  </a:lnTo>
                  <a:lnTo>
                    <a:pt x="146" y="203"/>
                  </a:lnTo>
                  <a:lnTo>
                    <a:pt x="148" y="202"/>
                  </a:lnTo>
                  <a:lnTo>
                    <a:pt x="148" y="199"/>
                  </a:lnTo>
                  <a:lnTo>
                    <a:pt x="148" y="198"/>
                  </a:lnTo>
                  <a:lnTo>
                    <a:pt x="146" y="198"/>
                  </a:lnTo>
                  <a:lnTo>
                    <a:pt x="146" y="195"/>
                  </a:lnTo>
                  <a:lnTo>
                    <a:pt x="146" y="193"/>
                  </a:lnTo>
                  <a:lnTo>
                    <a:pt x="146" y="189"/>
                  </a:lnTo>
                  <a:lnTo>
                    <a:pt x="146" y="186"/>
                  </a:lnTo>
                  <a:lnTo>
                    <a:pt x="146" y="183"/>
                  </a:lnTo>
                  <a:lnTo>
                    <a:pt x="148" y="179"/>
                  </a:lnTo>
                  <a:lnTo>
                    <a:pt x="148" y="177"/>
                  </a:lnTo>
                  <a:lnTo>
                    <a:pt x="150" y="174"/>
                  </a:lnTo>
                  <a:lnTo>
                    <a:pt x="148" y="172"/>
                  </a:lnTo>
                  <a:lnTo>
                    <a:pt x="148" y="170"/>
                  </a:lnTo>
                  <a:lnTo>
                    <a:pt x="146" y="165"/>
                  </a:lnTo>
                  <a:lnTo>
                    <a:pt x="146" y="163"/>
                  </a:lnTo>
                  <a:lnTo>
                    <a:pt x="146" y="160"/>
                  </a:lnTo>
                  <a:lnTo>
                    <a:pt x="146" y="157"/>
                  </a:lnTo>
                  <a:lnTo>
                    <a:pt x="146" y="153"/>
                  </a:lnTo>
                  <a:lnTo>
                    <a:pt x="146" y="152"/>
                  </a:lnTo>
                  <a:lnTo>
                    <a:pt x="148" y="150"/>
                  </a:lnTo>
                  <a:lnTo>
                    <a:pt x="150" y="147"/>
                  </a:lnTo>
                  <a:lnTo>
                    <a:pt x="150" y="146"/>
                  </a:lnTo>
                  <a:lnTo>
                    <a:pt x="152" y="142"/>
                  </a:lnTo>
                  <a:lnTo>
                    <a:pt x="157" y="142"/>
                  </a:lnTo>
                  <a:lnTo>
                    <a:pt x="160" y="142"/>
                  </a:lnTo>
                  <a:lnTo>
                    <a:pt x="163" y="146"/>
                  </a:lnTo>
                  <a:lnTo>
                    <a:pt x="167" y="146"/>
                  </a:lnTo>
                  <a:lnTo>
                    <a:pt x="169" y="142"/>
                  </a:lnTo>
                  <a:lnTo>
                    <a:pt x="173" y="142"/>
                  </a:lnTo>
                  <a:lnTo>
                    <a:pt x="174" y="142"/>
                  </a:lnTo>
                  <a:lnTo>
                    <a:pt x="177" y="140"/>
                  </a:lnTo>
                  <a:lnTo>
                    <a:pt x="180" y="140"/>
                  </a:lnTo>
                  <a:lnTo>
                    <a:pt x="182" y="138"/>
                  </a:lnTo>
                  <a:lnTo>
                    <a:pt x="184" y="138"/>
                  </a:lnTo>
                  <a:lnTo>
                    <a:pt x="187" y="138"/>
                  </a:lnTo>
                  <a:lnTo>
                    <a:pt x="190" y="138"/>
                  </a:lnTo>
                  <a:lnTo>
                    <a:pt x="192" y="138"/>
                  </a:lnTo>
                  <a:lnTo>
                    <a:pt x="194" y="138"/>
                  </a:lnTo>
                  <a:lnTo>
                    <a:pt x="196" y="138"/>
                  </a:lnTo>
                  <a:lnTo>
                    <a:pt x="198" y="134"/>
                  </a:lnTo>
                  <a:lnTo>
                    <a:pt x="198" y="131"/>
                  </a:lnTo>
                  <a:lnTo>
                    <a:pt x="204" y="124"/>
                  </a:lnTo>
                  <a:lnTo>
                    <a:pt x="204" y="122"/>
                  </a:lnTo>
                  <a:lnTo>
                    <a:pt x="207" y="117"/>
                  </a:lnTo>
                  <a:lnTo>
                    <a:pt x="211" y="115"/>
                  </a:lnTo>
                  <a:lnTo>
                    <a:pt x="211" y="113"/>
                  </a:lnTo>
                  <a:lnTo>
                    <a:pt x="214" y="113"/>
                  </a:lnTo>
                  <a:lnTo>
                    <a:pt x="219" y="111"/>
                  </a:lnTo>
                  <a:lnTo>
                    <a:pt x="222" y="111"/>
                  </a:lnTo>
                  <a:lnTo>
                    <a:pt x="223" y="109"/>
                  </a:lnTo>
                  <a:lnTo>
                    <a:pt x="227" y="109"/>
                  </a:lnTo>
                  <a:lnTo>
                    <a:pt x="231" y="109"/>
                  </a:lnTo>
                  <a:lnTo>
                    <a:pt x="234" y="109"/>
                  </a:lnTo>
                  <a:lnTo>
                    <a:pt x="236" y="109"/>
                  </a:lnTo>
                  <a:lnTo>
                    <a:pt x="241" y="109"/>
                  </a:lnTo>
                  <a:lnTo>
                    <a:pt x="244" y="109"/>
                  </a:lnTo>
                  <a:lnTo>
                    <a:pt x="246" y="109"/>
                  </a:lnTo>
                  <a:lnTo>
                    <a:pt x="253" y="109"/>
                  </a:lnTo>
                  <a:lnTo>
                    <a:pt x="256" y="109"/>
                  </a:lnTo>
                  <a:lnTo>
                    <a:pt x="259" y="106"/>
                  </a:lnTo>
                  <a:lnTo>
                    <a:pt x="261" y="106"/>
                  </a:lnTo>
                  <a:lnTo>
                    <a:pt x="264" y="106"/>
                  </a:lnTo>
                  <a:lnTo>
                    <a:pt x="268" y="106"/>
                  </a:lnTo>
                  <a:lnTo>
                    <a:pt x="270" y="106"/>
                  </a:lnTo>
                  <a:lnTo>
                    <a:pt x="273" y="109"/>
                  </a:lnTo>
                  <a:lnTo>
                    <a:pt x="278" y="109"/>
                  </a:lnTo>
                  <a:lnTo>
                    <a:pt x="280" y="109"/>
                  </a:lnTo>
                  <a:lnTo>
                    <a:pt x="283" y="109"/>
                  </a:lnTo>
                  <a:lnTo>
                    <a:pt x="287" y="109"/>
                  </a:lnTo>
                  <a:lnTo>
                    <a:pt x="291" y="111"/>
                  </a:lnTo>
                </a:path>
              </a:pathLst>
            </a:custGeom>
            <a:solidFill>
              <a:srgbClr val="00FFCC"/>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defTabSz="457200" eaLnBrk="0" fontAlgn="base" hangingPunct="0">
                <a:spcBef>
                  <a:spcPct val="0"/>
                </a:spcBef>
                <a:spcAft>
                  <a:spcPct val="0"/>
                </a:spcAft>
              </a:pPr>
              <a:endParaRPr lang="es-CO" smtClean="0">
                <a:solidFill>
                  <a:prstClr val="black"/>
                </a:solidFill>
                <a:ea typeface="ＭＳ Ｐゴシック" panose="020B0600070205080204" pitchFamily="34" charset="-128"/>
              </a:endParaRPr>
            </a:p>
          </p:txBody>
        </p:sp>
        <p:sp>
          <p:nvSpPr>
            <p:cNvPr id="95257" name="Freeform 15"/>
            <p:cNvSpPr>
              <a:spLocks/>
            </p:cNvSpPr>
            <p:nvPr/>
          </p:nvSpPr>
          <p:spPr bwMode="auto">
            <a:xfrm>
              <a:off x="1033" y="2073"/>
              <a:ext cx="191" cy="131"/>
            </a:xfrm>
            <a:custGeom>
              <a:avLst/>
              <a:gdLst>
                <a:gd name="T0" fmla="*/ 1 w 320"/>
                <a:gd name="T1" fmla="*/ 1 h 220"/>
                <a:gd name="T2" fmla="*/ 1 w 320"/>
                <a:gd name="T3" fmla="*/ 1 h 220"/>
                <a:gd name="T4" fmla="*/ 1 w 320"/>
                <a:gd name="T5" fmla="*/ 1 h 220"/>
                <a:gd name="T6" fmla="*/ 1 w 320"/>
                <a:gd name="T7" fmla="*/ 1 h 220"/>
                <a:gd name="T8" fmla="*/ 1 w 320"/>
                <a:gd name="T9" fmla="*/ 1 h 220"/>
                <a:gd name="T10" fmla="*/ 1 w 320"/>
                <a:gd name="T11" fmla="*/ 1 h 220"/>
                <a:gd name="T12" fmla="*/ 1 w 320"/>
                <a:gd name="T13" fmla="*/ 1 h 220"/>
                <a:gd name="T14" fmla="*/ 1 w 320"/>
                <a:gd name="T15" fmla="*/ 1 h 220"/>
                <a:gd name="T16" fmla="*/ 1 w 320"/>
                <a:gd name="T17" fmla="*/ 1 h 220"/>
                <a:gd name="T18" fmla="*/ 1 w 320"/>
                <a:gd name="T19" fmla="*/ 1 h 220"/>
                <a:gd name="T20" fmla="*/ 1 w 320"/>
                <a:gd name="T21" fmla="*/ 1 h 220"/>
                <a:gd name="T22" fmla="*/ 1 w 320"/>
                <a:gd name="T23" fmla="*/ 1 h 220"/>
                <a:gd name="T24" fmla="*/ 1 w 320"/>
                <a:gd name="T25" fmla="*/ 1 h 220"/>
                <a:gd name="T26" fmla="*/ 1 w 320"/>
                <a:gd name="T27" fmla="*/ 1 h 220"/>
                <a:gd name="T28" fmla="*/ 1 w 320"/>
                <a:gd name="T29" fmla="*/ 1 h 220"/>
                <a:gd name="T30" fmla="*/ 1 w 320"/>
                <a:gd name="T31" fmla="*/ 1 h 220"/>
                <a:gd name="T32" fmla="*/ 1 w 320"/>
                <a:gd name="T33" fmla="*/ 1 h 220"/>
                <a:gd name="T34" fmla="*/ 1 w 320"/>
                <a:gd name="T35" fmla="*/ 1 h 220"/>
                <a:gd name="T36" fmla="*/ 1 w 320"/>
                <a:gd name="T37" fmla="*/ 1 h 220"/>
                <a:gd name="T38" fmla="*/ 1 w 320"/>
                <a:gd name="T39" fmla="*/ 1 h 220"/>
                <a:gd name="T40" fmla="*/ 1 w 320"/>
                <a:gd name="T41" fmla="*/ 1 h 220"/>
                <a:gd name="T42" fmla="*/ 1 w 320"/>
                <a:gd name="T43" fmla="*/ 1 h 220"/>
                <a:gd name="T44" fmla="*/ 1 w 320"/>
                <a:gd name="T45" fmla="*/ 1 h 220"/>
                <a:gd name="T46" fmla="*/ 1 w 320"/>
                <a:gd name="T47" fmla="*/ 1 h 220"/>
                <a:gd name="T48" fmla="*/ 1 w 320"/>
                <a:gd name="T49" fmla="*/ 1 h 220"/>
                <a:gd name="T50" fmla="*/ 1 w 320"/>
                <a:gd name="T51" fmla="*/ 1 h 220"/>
                <a:gd name="T52" fmla="*/ 1 w 320"/>
                <a:gd name="T53" fmla="*/ 1 h 220"/>
                <a:gd name="T54" fmla="*/ 1 w 320"/>
                <a:gd name="T55" fmla="*/ 1 h 220"/>
                <a:gd name="T56" fmla="*/ 1 w 320"/>
                <a:gd name="T57" fmla="*/ 1 h 220"/>
                <a:gd name="T58" fmla="*/ 1 w 320"/>
                <a:gd name="T59" fmla="*/ 1 h 220"/>
                <a:gd name="T60" fmla="*/ 1 w 320"/>
                <a:gd name="T61" fmla="*/ 1 h 220"/>
                <a:gd name="T62" fmla="*/ 1 w 320"/>
                <a:gd name="T63" fmla="*/ 1 h 220"/>
                <a:gd name="T64" fmla="*/ 1 w 320"/>
                <a:gd name="T65" fmla="*/ 1 h 220"/>
                <a:gd name="T66" fmla="*/ 1 w 320"/>
                <a:gd name="T67" fmla="*/ 1 h 220"/>
                <a:gd name="T68" fmla="*/ 1 w 320"/>
                <a:gd name="T69" fmla="*/ 1 h 220"/>
                <a:gd name="T70" fmla="*/ 1 w 320"/>
                <a:gd name="T71" fmla="*/ 1 h 220"/>
                <a:gd name="T72" fmla="*/ 1 w 320"/>
                <a:gd name="T73" fmla="*/ 1 h 220"/>
                <a:gd name="T74" fmla="*/ 1 w 320"/>
                <a:gd name="T75" fmla="*/ 1 h 220"/>
                <a:gd name="T76" fmla="*/ 1 w 320"/>
                <a:gd name="T77" fmla="*/ 1 h 220"/>
                <a:gd name="T78" fmla="*/ 1 w 320"/>
                <a:gd name="T79" fmla="*/ 1 h 220"/>
                <a:gd name="T80" fmla="*/ 0 w 320"/>
                <a:gd name="T81" fmla="*/ 1 h 220"/>
                <a:gd name="T82" fmla="*/ 1 w 320"/>
                <a:gd name="T83" fmla="*/ 1 h 220"/>
                <a:gd name="T84" fmla="*/ 1 w 320"/>
                <a:gd name="T85" fmla="*/ 1 h 220"/>
                <a:gd name="T86" fmla="*/ 1 w 320"/>
                <a:gd name="T87" fmla="*/ 1 h 220"/>
                <a:gd name="T88" fmla="*/ 1 w 320"/>
                <a:gd name="T89" fmla="*/ 1 h 220"/>
                <a:gd name="T90" fmla="*/ 1 w 320"/>
                <a:gd name="T91" fmla="*/ 1 h 220"/>
                <a:gd name="T92" fmla="*/ 1 w 320"/>
                <a:gd name="T93" fmla="*/ 1 h 220"/>
                <a:gd name="T94" fmla="*/ 1 w 320"/>
                <a:gd name="T95" fmla="*/ 1 h 220"/>
                <a:gd name="T96" fmla="*/ 1 w 320"/>
                <a:gd name="T97" fmla="*/ 1 h 220"/>
                <a:gd name="T98" fmla="*/ 1 w 320"/>
                <a:gd name="T99" fmla="*/ 1 h 220"/>
                <a:gd name="T100" fmla="*/ 1 w 320"/>
                <a:gd name="T101" fmla="*/ 1 h 220"/>
                <a:gd name="T102" fmla="*/ 1 w 320"/>
                <a:gd name="T103" fmla="*/ 1 h 220"/>
                <a:gd name="T104" fmla="*/ 1 w 320"/>
                <a:gd name="T105" fmla="*/ 1 h 220"/>
                <a:gd name="T106" fmla="*/ 1 w 320"/>
                <a:gd name="T107" fmla="*/ 1 h 220"/>
                <a:gd name="T108" fmla="*/ 1 w 320"/>
                <a:gd name="T109" fmla="*/ 1 h 220"/>
                <a:gd name="T110" fmla="*/ 1 w 320"/>
                <a:gd name="T111" fmla="*/ 1 h 220"/>
                <a:gd name="T112" fmla="*/ 1 w 320"/>
                <a:gd name="T113" fmla="*/ 1 h 220"/>
                <a:gd name="T114" fmla="*/ 1 w 320"/>
                <a:gd name="T115" fmla="*/ 1 h 220"/>
                <a:gd name="T116" fmla="*/ 1 w 320"/>
                <a:gd name="T117" fmla="*/ 1 h 220"/>
                <a:gd name="T118" fmla="*/ 1 w 320"/>
                <a:gd name="T119" fmla="*/ 1 h 220"/>
                <a:gd name="T120" fmla="*/ 1 w 320"/>
                <a:gd name="T121" fmla="*/ 1 h 220"/>
                <a:gd name="T122" fmla="*/ 1 w 320"/>
                <a:gd name="T123" fmla="*/ 1 h 22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20"/>
                <a:gd name="T187" fmla="*/ 0 h 220"/>
                <a:gd name="T188" fmla="*/ 320 w 320"/>
                <a:gd name="T189" fmla="*/ 220 h 22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20" h="220">
                  <a:moveTo>
                    <a:pt x="291" y="111"/>
                  </a:moveTo>
                  <a:lnTo>
                    <a:pt x="291" y="109"/>
                  </a:lnTo>
                  <a:lnTo>
                    <a:pt x="292" y="109"/>
                  </a:lnTo>
                  <a:lnTo>
                    <a:pt x="294" y="106"/>
                  </a:lnTo>
                  <a:lnTo>
                    <a:pt x="297" y="101"/>
                  </a:lnTo>
                  <a:lnTo>
                    <a:pt x="300" y="100"/>
                  </a:lnTo>
                  <a:lnTo>
                    <a:pt x="300" y="94"/>
                  </a:lnTo>
                  <a:lnTo>
                    <a:pt x="300" y="92"/>
                  </a:lnTo>
                  <a:lnTo>
                    <a:pt x="303" y="92"/>
                  </a:lnTo>
                  <a:lnTo>
                    <a:pt x="303" y="90"/>
                  </a:lnTo>
                  <a:lnTo>
                    <a:pt x="305" y="88"/>
                  </a:lnTo>
                  <a:lnTo>
                    <a:pt x="303" y="88"/>
                  </a:lnTo>
                  <a:lnTo>
                    <a:pt x="303" y="86"/>
                  </a:lnTo>
                  <a:lnTo>
                    <a:pt x="303" y="83"/>
                  </a:lnTo>
                  <a:lnTo>
                    <a:pt x="307" y="83"/>
                  </a:lnTo>
                  <a:lnTo>
                    <a:pt x="307" y="81"/>
                  </a:lnTo>
                  <a:lnTo>
                    <a:pt x="307" y="77"/>
                  </a:lnTo>
                  <a:lnTo>
                    <a:pt x="307" y="75"/>
                  </a:lnTo>
                  <a:lnTo>
                    <a:pt x="310" y="77"/>
                  </a:lnTo>
                  <a:lnTo>
                    <a:pt x="311" y="77"/>
                  </a:lnTo>
                  <a:lnTo>
                    <a:pt x="310" y="75"/>
                  </a:lnTo>
                  <a:lnTo>
                    <a:pt x="310" y="69"/>
                  </a:lnTo>
                  <a:lnTo>
                    <a:pt x="310" y="68"/>
                  </a:lnTo>
                  <a:lnTo>
                    <a:pt x="310" y="63"/>
                  </a:lnTo>
                  <a:lnTo>
                    <a:pt x="310" y="58"/>
                  </a:lnTo>
                  <a:lnTo>
                    <a:pt x="311" y="56"/>
                  </a:lnTo>
                  <a:lnTo>
                    <a:pt x="314" y="51"/>
                  </a:lnTo>
                  <a:lnTo>
                    <a:pt x="314" y="47"/>
                  </a:lnTo>
                  <a:lnTo>
                    <a:pt x="310" y="45"/>
                  </a:lnTo>
                  <a:lnTo>
                    <a:pt x="311" y="43"/>
                  </a:lnTo>
                  <a:lnTo>
                    <a:pt x="314" y="39"/>
                  </a:lnTo>
                  <a:lnTo>
                    <a:pt x="314" y="35"/>
                  </a:lnTo>
                  <a:lnTo>
                    <a:pt x="317" y="33"/>
                  </a:lnTo>
                  <a:lnTo>
                    <a:pt x="317" y="29"/>
                  </a:lnTo>
                  <a:lnTo>
                    <a:pt x="317" y="26"/>
                  </a:lnTo>
                  <a:lnTo>
                    <a:pt x="317" y="25"/>
                  </a:lnTo>
                  <a:lnTo>
                    <a:pt x="317" y="22"/>
                  </a:lnTo>
                  <a:lnTo>
                    <a:pt x="319" y="19"/>
                  </a:lnTo>
                  <a:lnTo>
                    <a:pt x="314" y="17"/>
                  </a:lnTo>
                  <a:lnTo>
                    <a:pt x="311" y="16"/>
                  </a:lnTo>
                  <a:lnTo>
                    <a:pt x="311" y="13"/>
                  </a:lnTo>
                  <a:lnTo>
                    <a:pt x="311" y="12"/>
                  </a:lnTo>
                  <a:lnTo>
                    <a:pt x="310" y="8"/>
                  </a:lnTo>
                  <a:lnTo>
                    <a:pt x="311" y="8"/>
                  </a:lnTo>
                  <a:lnTo>
                    <a:pt x="311" y="6"/>
                  </a:lnTo>
                  <a:lnTo>
                    <a:pt x="311" y="4"/>
                  </a:lnTo>
                  <a:lnTo>
                    <a:pt x="314" y="4"/>
                  </a:lnTo>
                  <a:lnTo>
                    <a:pt x="311" y="2"/>
                  </a:lnTo>
                  <a:lnTo>
                    <a:pt x="311" y="1"/>
                  </a:lnTo>
                  <a:lnTo>
                    <a:pt x="310" y="2"/>
                  </a:lnTo>
                  <a:lnTo>
                    <a:pt x="307" y="0"/>
                  </a:lnTo>
                  <a:lnTo>
                    <a:pt x="303" y="0"/>
                  </a:lnTo>
                  <a:lnTo>
                    <a:pt x="300" y="4"/>
                  </a:lnTo>
                  <a:lnTo>
                    <a:pt x="297" y="6"/>
                  </a:lnTo>
                  <a:lnTo>
                    <a:pt x="294" y="8"/>
                  </a:lnTo>
                  <a:lnTo>
                    <a:pt x="294" y="13"/>
                  </a:lnTo>
                  <a:lnTo>
                    <a:pt x="292" y="16"/>
                  </a:lnTo>
                  <a:lnTo>
                    <a:pt x="291" y="17"/>
                  </a:lnTo>
                  <a:lnTo>
                    <a:pt x="287" y="17"/>
                  </a:lnTo>
                  <a:lnTo>
                    <a:pt x="286" y="17"/>
                  </a:lnTo>
                  <a:lnTo>
                    <a:pt x="283" y="17"/>
                  </a:lnTo>
                  <a:lnTo>
                    <a:pt x="280" y="17"/>
                  </a:lnTo>
                  <a:lnTo>
                    <a:pt x="278" y="16"/>
                  </a:lnTo>
                  <a:lnTo>
                    <a:pt x="275" y="16"/>
                  </a:lnTo>
                  <a:lnTo>
                    <a:pt x="273" y="16"/>
                  </a:lnTo>
                  <a:lnTo>
                    <a:pt x="270" y="13"/>
                  </a:lnTo>
                  <a:lnTo>
                    <a:pt x="268" y="13"/>
                  </a:lnTo>
                  <a:lnTo>
                    <a:pt x="268" y="12"/>
                  </a:lnTo>
                  <a:lnTo>
                    <a:pt x="268" y="8"/>
                  </a:lnTo>
                  <a:lnTo>
                    <a:pt x="265" y="8"/>
                  </a:lnTo>
                  <a:lnTo>
                    <a:pt x="265" y="6"/>
                  </a:lnTo>
                  <a:lnTo>
                    <a:pt x="264" y="6"/>
                  </a:lnTo>
                  <a:lnTo>
                    <a:pt x="261" y="6"/>
                  </a:lnTo>
                  <a:lnTo>
                    <a:pt x="259" y="6"/>
                  </a:lnTo>
                  <a:lnTo>
                    <a:pt x="256" y="6"/>
                  </a:lnTo>
                  <a:lnTo>
                    <a:pt x="253" y="8"/>
                  </a:lnTo>
                  <a:lnTo>
                    <a:pt x="248" y="8"/>
                  </a:lnTo>
                  <a:lnTo>
                    <a:pt x="244" y="8"/>
                  </a:lnTo>
                  <a:lnTo>
                    <a:pt x="241" y="12"/>
                  </a:lnTo>
                  <a:lnTo>
                    <a:pt x="238" y="12"/>
                  </a:lnTo>
                  <a:lnTo>
                    <a:pt x="236" y="12"/>
                  </a:lnTo>
                  <a:lnTo>
                    <a:pt x="234" y="12"/>
                  </a:lnTo>
                  <a:lnTo>
                    <a:pt x="231" y="12"/>
                  </a:lnTo>
                  <a:lnTo>
                    <a:pt x="228" y="12"/>
                  </a:lnTo>
                  <a:lnTo>
                    <a:pt x="228" y="16"/>
                  </a:lnTo>
                  <a:lnTo>
                    <a:pt x="227" y="17"/>
                  </a:lnTo>
                  <a:lnTo>
                    <a:pt x="223" y="19"/>
                  </a:lnTo>
                  <a:lnTo>
                    <a:pt x="222" y="19"/>
                  </a:lnTo>
                  <a:lnTo>
                    <a:pt x="219" y="19"/>
                  </a:lnTo>
                  <a:lnTo>
                    <a:pt x="216" y="22"/>
                  </a:lnTo>
                  <a:lnTo>
                    <a:pt x="214" y="22"/>
                  </a:lnTo>
                  <a:lnTo>
                    <a:pt x="211" y="25"/>
                  </a:lnTo>
                  <a:lnTo>
                    <a:pt x="207" y="25"/>
                  </a:lnTo>
                  <a:lnTo>
                    <a:pt x="204" y="25"/>
                  </a:lnTo>
                  <a:lnTo>
                    <a:pt x="204" y="26"/>
                  </a:lnTo>
                  <a:lnTo>
                    <a:pt x="204" y="29"/>
                  </a:lnTo>
                  <a:lnTo>
                    <a:pt x="204" y="32"/>
                  </a:lnTo>
                  <a:lnTo>
                    <a:pt x="201" y="33"/>
                  </a:lnTo>
                  <a:lnTo>
                    <a:pt x="201" y="35"/>
                  </a:lnTo>
                  <a:lnTo>
                    <a:pt x="204" y="38"/>
                  </a:lnTo>
                  <a:lnTo>
                    <a:pt x="204" y="39"/>
                  </a:lnTo>
                  <a:lnTo>
                    <a:pt x="201" y="43"/>
                  </a:lnTo>
                  <a:lnTo>
                    <a:pt x="198" y="43"/>
                  </a:lnTo>
                  <a:lnTo>
                    <a:pt x="196" y="43"/>
                  </a:lnTo>
                  <a:lnTo>
                    <a:pt x="196" y="45"/>
                  </a:lnTo>
                  <a:lnTo>
                    <a:pt x="194" y="47"/>
                  </a:lnTo>
                  <a:lnTo>
                    <a:pt x="194" y="49"/>
                  </a:lnTo>
                  <a:lnTo>
                    <a:pt x="192" y="51"/>
                  </a:lnTo>
                  <a:lnTo>
                    <a:pt x="190" y="55"/>
                  </a:lnTo>
                  <a:lnTo>
                    <a:pt x="187" y="55"/>
                  </a:lnTo>
                  <a:lnTo>
                    <a:pt x="184" y="55"/>
                  </a:lnTo>
                  <a:lnTo>
                    <a:pt x="180" y="55"/>
                  </a:lnTo>
                  <a:lnTo>
                    <a:pt x="174" y="56"/>
                  </a:lnTo>
                  <a:lnTo>
                    <a:pt x="173" y="61"/>
                  </a:lnTo>
                  <a:lnTo>
                    <a:pt x="173" y="65"/>
                  </a:lnTo>
                  <a:lnTo>
                    <a:pt x="167" y="68"/>
                  </a:lnTo>
                  <a:lnTo>
                    <a:pt x="163" y="68"/>
                  </a:lnTo>
                  <a:lnTo>
                    <a:pt x="160" y="68"/>
                  </a:lnTo>
                  <a:lnTo>
                    <a:pt x="157" y="68"/>
                  </a:lnTo>
                  <a:lnTo>
                    <a:pt x="155" y="68"/>
                  </a:lnTo>
                  <a:lnTo>
                    <a:pt x="150" y="68"/>
                  </a:lnTo>
                  <a:lnTo>
                    <a:pt x="148" y="65"/>
                  </a:lnTo>
                  <a:lnTo>
                    <a:pt x="148" y="61"/>
                  </a:lnTo>
                  <a:lnTo>
                    <a:pt x="148" y="58"/>
                  </a:lnTo>
                  <a:lnTo>
                    <a:pt x="148" y="55"/>
                  </a:lnTo>
                  <a:lnTo>
                    <a:pt x="143" y="51"/>
                  </a:lnTo>
                  <a:lnTo>
                    <a:pt x="143" y="45"/>
                  </a:lnTo>
                  <a:lnTo>
                    <a:pt x="143" y="43"/>
                  </a:lnTo>
                  <a:lnTo>
                    <a:pt x="140" y="43"/>
                  </a:lnTo>
                  <a:lnTo>
                    <a:pt x="143" y="38"/>
                  </a:lnTo>
                  <a:lnTo>
                    <a:pt x="140" y="35"/>
                  </a:lnTo>
                  <a:lnTo>
                    <a:pt x="138" y="35"/>
                  </a:lnTo>
                  <a:lnTo>
                    <a:pt x="136" y="35"/>
                  </a:lnTo>
                  <a:lnTo>
                    <a:pt x="133" y="33"/>
                  </a:lnTo>
                  <a:lnTo>
                    <a:pt x="136" y="32"/>
                  </a:lnTo>
                  <a:lnTo>
                    <a:pt x="136" y="29"/>
                  </a:lnTo>
                  <a:lnTo>
                    <a:pt x="138" y="25"/>
                  </a:lnTo>
                  <a:lnTo>
                    <a:pt x="136" y="22"/>
                  </a:lnTo>
                  <a:lnTo>
                    <a:pt x="133" y="22"/>
                  </a:lnTo>
                  <a:lnTo>
                    <a:pt x="133" y="19"/>
                  </a:lnTo>
                  <a:lnTo>
                    <a:pt x="130" y="17"/>
                  </a:lnTo>
                  <a:lnTo>
                    <a:pt x="127" y="17"/>
                  </a:lnTo>
                  <a:lnTo>
                    <a:pt x="125" y="16"/>
                  </a:lnTo>
                  <a:lnTo>
                    <a:pt x="124" y="16"/>
                  </a:lnTo>
                  <a:lnTo>
                    <a:pt x="120" y="17"/>
                  </a:lnTo>
                  <a:lnTo>
                    <a:pt x="117" y="17"/>
                  </a:lnTo>
                  <a:lnTo>
                    <a:pt x="115" y="19"/>
                  </a:lnTo>
                  <a:lnTo>
                    <a:pt x="111" y="22"/>
                  </a:lnTo>
                  <a:lnTo>
                    <a:pt x="109" y="22"/>
                  </a:lnTo>
                  <a:lnTo>
                    <a:pt x="109" y="19"/>
                  </a:lnTo>
                  <a:lnTo>
                    <a:pt x="104" y="19"/>
                  </a:lnTo>
                  <a:lnTo>
                    <a:pt x="100" y="19"/>
                  </a:lnTo>
                  <a:lnTo>
                    <a:pt x="100" y="17"/>
                  </a:lnTo>
                  <a:lnTo>
                    <a:pt x="98" y="16"/>
                  </a:lnTo>
                  <a:lnTo>
                    <a:pt x="97" y="16"/>
                  </a:lnTo>
                  <a:lnTo>
                    <a:pt x="97" y="13"/>
                  </a:lnTo>
                  <a:lnTo>
                    <a:pt x="97" y="12"/>
                  </a:lnTo>
                  <a:lnTo>
                    <a:pt x="93" y="12"/>
                  </a:lnTo>
                  <a:lnTo>
                    <a:pt x="93" y="8"/>
                  </a:lnTo>
                  <a:lnTo>
                    <a:pt x="92" y="8"/>
                  </a:lnTo>
                  <a:lnTo>
                    <a:pt x="89" y="8"/>
                  </a:lnTo>
                  <a:lnTo>
                    <a:pt x="86" y="6"/>
                  </a:lnTo>
                  <a:lnTo>
                    <a:pt x="82" y="6"/>
                  </a:lnTo>
                  <a:lnTo>
                    <a:pt x="79" y="6"/>
                  </a:lnTo>
                  <a:lnTo>
                    <a:pt x="79" y="8"/>
                  </a:lnTo>
                  <a:lnTo>
                    <a:pt x="82" y="13"/>
                  </a:lnTo>
                  <a:lnTo>
                    <a:pt x="82" y="16"/>
                  </a:lnTo>
                  <a:lnTo>
                    <a:pt x="82" y="17"/>
                  </a:lnTo>
                  <a:lnTo>
                    <a:pt x="82" y="19"/>
                  </a:lnTo>
                  <a:lnTo>
                    <a:pt x="79" y="19"/>
                  </a:lnTo>
                  <a:lnTo>
                    <a:pt x="82" y="25"/>
                  </a:lnTo>
                  <a:lnTo>
                    <a:pt x="82" y="26"/>
                  </a:lnTo>
                  <a:lnTo>
                    <a:pt x="82" y="32"/>
                  </a:lnTo>
                  <a:lnTo>
                    <a:pt x="79" y="35"/>
                  </a:lnTo>
                  <a:lnTo>
                    <a:pt x="82" y="43"/>
                  </a:lnTo>
                  <a:lnTo>
                    <a:pt x="82" y="45"/>
                  </a:lnTo>
                  <a:lnTo>
                    <a:pt x="82" y="49"/>
                  </a:lnTo>
                  <a:lnTo>
                    <a:pt x="82" y="51"/>
                  </a:lnTo>
                  <a:lnTo>
                    <a:pt x="82" y="55"/>
                  </a:lnTo>
                  <a:lnTo>
                    <a:pt x="84" y="55"/>
                  </a:lnTo>
                  <a:lnTo>
                    <a:pt x="82" y="56"/>
                  </a:lnTo>
                  <a:lnTo>
                    <a:pt x="79" y="55"/>
                  </a:lnTo>
                  <a:lnTo>
                    <a:pt x="73" y="55"/>
                  </a:lnTo>
                  <a:lnTo>
                    <a:pt x="71" y="55"/>
                  </a:lnTo>
                  <a:lnTo>
                    <a:pt x="69" y="55"/>
                  </a:lnTo>
                  <a:lnTo>
                    <a:pt x="69" y="56"/>
                  </a:lnTo>
                  <a:lnTo>
                    <a:pt x="67" y="56"/>
                  </a:lnTo>
                  <a:lnTo>
                    <a:pt x="64" y="56"/>
                  </a:lnTo>
                  <a:lnTo>
                    <a:pt x="59" y="56"/>
                  </a:lnTo>
                  <a:lnTo>
                    <a:pt x="59" y="58"/>
                  </a:lnTo>
                  <a:lnTo>
                    <a:pt x="56" y="58"/>
                  </a:lnTo>
                  <a:lnTo>
                    <a:pt x="55" y="56"/>
                  </a:lnTo>
                  <a:lnTo>
                    <a:pt x="52" y="56"/>
                  </a:lnTo>
                  <a:lnTo>
                    <a:pt x="52" y="55"/>
                  </a:lnTo>
                  <a:lnTo>
                    <a:pt x="52" y="51"/>
                  </a:lnTo>
                  <a:lnTo>
                    <a:pt x="50" y="51"/>
                  </a:lnTo>
                  <a:lnTo>
                    <a:pt x="50" y="55"/>
                  </a:lnTo>
                  <a:lnTo>
                    <a:pt x="47" y="55"/>
                  </a:lnTo>
                  <a:lnTo>
                    <a:pt x="44" y="51"/>
                  </a:lnTo>
                  <a:lnTo>
                    <a:pt x="39" y="55"/>
                  </a:lnTo>
                  <a:lnTo>
                    <a:pt x="37" y="55"/>
                  </a:lnTo>
                  <a:lnTo>
                    <a:pt x="34" y="56"/>
                  </a:lnTo>
                  <a:lnTo>
                    <a:pt x="32" y="56"/>
                  </a:lnTo>
                  <a:lnTo>
                    <a:pt x="30" y="56"/>
                  </a:lnTo>
                  <a:lnTo>
                    <a:pt x="27" y="56"/>
                  </a:lnTo>
                  <a:lnTo>
                    <a:pt x="25" y="56"/>
                  </a:lnTo>
                  <a:lnTo>
                    <a:pt x="23" y="58"/>
                  </a:lnTo>
                  <a:lnTo>
                    <a:pt x="19" y="58"/>
                  </a:lnTo>
                  <a:lnTo>
                    <a:pt x="17" y="61"/>
                  </a:lnTo>
                  <a:lnTo>
                    <a:pt x="15" y="63"/>
                  </a:lnTo>
                  <a:lnTo>
                    <a:pt x="15" y="65"/>
                  </a:lnTo>
                  <a:lnTo>
                    <a:pt x="15" y="68"/>
                  </a:lnTo>
                  <a:lnTo>
                    <a:pt x="15" y="71"/>
                  </a:lnTo>
                  <a:lnTo>
                    <a:pt x="15" y="75"/>
                  </a:lnTo>
                  <a:lnTo>
                    <a:pt x="15" y="79"/>
                  </a:lnTo>
                  <a:lnTo>
                    <a:pt x="13" y="81"/>
                  </a:lnTo>
                  <a:lnTo>
                    <a:pt x="13" y="83"/>
                  </a:lnTo>
                  <a:lnTo>
                    <a:pt x="13" y="86"/>
                  </a:lnTo>
                  <a:lnTo>
                    <a:pt x="13" y="88"/>
                  </a:lnTo>
                  <a:lnTo>
                    <a:pt x="13" y="90"/>
                  </a:lnTo>
                  <a:lnTo>
                    <a:pt x="15" y="92"/>
                  </a:lnTo>
                  <a:lnTo>
                    <a:pt x="17" y="92"/>
                  </a:lnTo>
                  <a:lnTo>
                    <a:pt x="19" y="90"/>
                  </a:lnTo>
                  <a:lnTo>
                    <a:pt x="23" y="90"/>
                  </a:lnTo>
                  <a:lnTo>
                    <a:pt x="25" y="90"/>
                  </a:lnTo>
                  <a:lnTo>
                    <a:pt x="27" y="90"/>
                  </a:lnTo>
                  <a:lnTo>
                    <a:pt x="30" y="88"/>
                  </a:lnTo>
                  <a:lnTo>
                    <a:pt x="32" y="88"/>
                  </a:lnTo>
                  <a:lnTo>
                    <a:pt x="34" y="86"/>
                  </a:lnTo>
                  <a:lnTo>
                    <a:pt x="37" y="86"/>
                  </a:lnTo>
                  <a:lnTo>
                    <a:pt x="42" y="86"/>
                  </a:lnTo>
                  <a:lnTo>
                    <a:pt x="44" y="86"/>
                  </a:lnTo>
                  <a:lnTo>
                    <a:pt x="47" y="86"/>
                  </a:lnTo>
                  <a:lnTo>
                    <a:pt x="50" y="86"/>
                  </a:lnTo>
                  <a:lnTo>
                    <a:pt x="52" y="86"/>
                  </a:lnTo>
                  <a:lnTo>
                    <a:pt x="55" y="86"/>
                  </a:lnTo>
                  <a:lnTo>
                    <a:pt x="56" y="90"/>
                  </a:lnTo>
                  <a:lnTo>
                    <a:pt x="59" y="94"/>
                  </a:lnTo>
                  <a:lnTo>
                    <a:pt x="59" y="98"/>
                  </a:lnTo>
                  <a:lnTo>
                    <a:pt x="61" y="98"/>
                  </a:lnTo>
                  <a:lnTo>
                    <a:pt x="64" y="98"/>
                  </a:lnTo>
                  <a:lnTo>
                    <a:pt x="67" y="98"/>
                  </a:lnTo>
                  <a:lnTo>
                    <a:pt x="64" y="100"/>
                  </a:lnTo>
                  <a:lnTo>
                    <a:pt x="61" y="101"/>
                  </a:lnTo>
                  <a:lnTo>
                    <a:pt x="61" y="103"/>
                  </a:lnTo>
                  <a:lnTo>
                    <a:pt x="61" y="106"/>
                  </a:lnTo>
                  <a:lnTo>
                    <a:pt x="61" y="109"/>
                  </a:lnTo>
                  <a:lnTo>
                    <a:pt x="59" y="109"/>
                  </a:lnTo>
                  <a:lnTo>
                    <a:pt x="59" y="111"/>
                  </a:lnTo>
                  <a:lnTo>
                    <a:pt x="56" y="113"/>
                  </a:lnTo>
                  <a:lnTo>
                    <a:pt x="55" y="113"/>
                  </a:lnTo>
                  <a:lnTo>
                    <a:pt x="55" y="115"/>
                  </a:lnTo>
                  <a:lnTo>
                    <a:pt x="52" y="115"/>
                  </a:lnTo>
                  <a:lnTo>
                    <a:pt x="50" y="115"/>
                  </a:lnTo>
                  <a:lnTo>
                    <a:pt x="47" y="115"/>
                  </a:lnTo>
                  <a:lnTo>
                    <a:pt x="44" y="113"/>
                  </a:lnTo>
                  <a:lnTo>
                    <a:pt x="42" y="111"/>
                  </a:lnTo>
                  <a:lnTo>
                    <a:pt x="39" y="111"/>
                  </a:lnTo>
                  <a:lnTo>
                    <a:pt x="37" y="111"/>
                  </a:lnTo>
                  <a:lnTo>
                    <a:pt x="37" y="109"/>
                  </a:lnTo>
                  <a:lnTo>
                    <a:pt x="32" y="109"/>
                  </a:lnTo>
                  <a:lnTo>
                    <a:pt x="30" y="109"/>
                  </a:lnTo>
                  <a:lnTo>
                    <a:pt x="27" y="109"/>
                  </a:lnTo>
                  <a:lnTo>
                    <a:pt x="25" y="109"/>
                  </a:lnTo>
                  <a:lnTo>
                    <a:pt x="23" y="109"/>
                  </a:lnTo>
                  <a:lnTo>
                    <a:pt x="19" y="111"/>
                  </a:lnTo>
                  <a:lnTo>
                    <a:pt x="23" y="113"/>
                  </a:lnTo>
                  <a:lnTo>
                    <a:pt x="23" y="117"/>
                  </a:lnTo>
                  <a:lnTo>
                    <a:pt x="25" y="122"/>
                  </a:lnTo>
                  <a:lnTo>
                    <a:pt x="25" y="124"/>
                  </a:lnTo>
                  <a:lnTo>
                    <a:pt x="25" y="127"/>
                  </a:lnTo>
                  <a:lnTo>
                    <a:pt x="25" y="129"/>
                  </a:lnTo>
                  <a:lnTo>
                    <a:pt x="23" y="134"/>
                  </a:lnTo>
                  <a:lnTo>
                    <a:pt x="19" y="136"/>
                  </a:lnTo>
                  <a:lnTo>
                    <a:pt x="17" y="138"/>
                  </a:lnTo>
                  <a:lnTo>
                    <a:pt x="17" y="140"/>
                  </a:lnTo>
                  <a:lnTo>
                    <a:pt x="17" y="142"/>
                  </a:lnTo>
                  <a:lnTo>
                    <a:pt x="17" y="146"/>
                  </a:lnTo>
                  <a:lnTo>
                    <a:pt x="15" y="147"/>
                  </a:lnTo>
                  <a:lnTo>
                    <a:pt x="13" y="147"/>
                  </a:lnTo>
                  <a:lnTo>
                    <a:pt x="10" y="146"/>
                  </a:lnTo>
                  <a:lnTo>
                    <a:pt x="9" y="146"/>
                  </a:lnTo>
                  <a:lnTo>
                    <a:pt x="6" y="146"/>
                  </a:lnTo>
                  <a:lnTo>
                    <a:pt x="2" y="146"/>
                  </a:lnTo>
                  <a:lnTo>
                    <a:pt x="0" y="147"/>
                  </a:lnTo>
                  <a:lnTo>
                    <a:pt x="0" y="152"/>
                  </a:lnTo>
                  <a:lnTo>
                    <a:pt x="0" y="153"/>
                  </a:lnTo>
                  <a:lnTo>
                    <a:pt x="0" y="159"/>
                  </a:lnTo>
                  <a:lnTo>
                    <a:pt x="0" y="160"/>
                  </a:lnTo>
                  <a:lnTo>
                    <a:pt x="0" y="165"/>
                  </a:lnTo>
                  <a:lnTo>
                    <a:pt x="2" y="167"/>
                  </a:lnTo>
                  <a:lnTo>
                    <a:pt x="2" y="170"/>
                  </a:lnTo>
                  <a:lnTo>
                    <a:pt x="2" y="172"/>
                  </a:lnTo>
                  <a:lnTo>
                    <a:pt x="6" y="177"/>
                  </a:lnTo>
                  <a:lnTo>
                    <a:pt x="9" y="182"/>
                  </a:lnTo>
                  <a:lnTo>
                    <a:pt x="9" y="183"/>
                  </a:lnTo>
                  <a:lnTo>
                    <a:pt x="10" y="183"/>
                  </a:lnTo>
                  <a:lnTo>
                    <a:pt x="13" y="186"/>
                  </a:lnTo>
                  <a:lnTo>
                    <a:pt x="10" y="190"/>
                  </a:lnTo>
                  <a:lnTo>
                    <a:pt x="15" y="190"/>
                  </a:lnTo>
                  <a:lnTo>
                    <a:pt x="17" y="193"/>
                  </a:lnTo>
                  <a:lnTo>
                    <a:pt x="19" y="193"/>
                  </a:lnTo>
                  <a:lnTo>
                    <a:pt x="23" y="190"/>
                  </a:lnTo>
                  <a:lnTo>
                    <a:pt x="25" y="190"/>
                  </a:lnTo>
                  <a:lnTo>
                    <a:pt x="27" y="190"/>
                  </a:lnTo>
                  <a:lnTo>
                    <a:pt x="32" y="190"/>
                  </a:lnTo>
                  <a:lnTo>
                    <a:pt x="34" y="190"/>
                  </a:lnTo>
                  <a:lnTo>
                    <a:pt x="34" y="189"/>
                  </a:lnTo>
                  <a:lnTo>
                    <a:pt x="32" y="186"/>
                  </a:lnTo>
                  <a:lnTo>
                    <a:pt x="30" y="186"/>
                  </a:lnTo>
                  <a:lnTo>
                    <a:pt x="27" y="183"/>
                  </a:lnTo>
                  <a:lnTo>
                    <a:pt x="27" y="182"/>
                  </a:lnTo>
                  <a:lnTo>
                    <a:pt x="30" y="179"/>
                  </a:lnTo>
                  <a:lnTo>
                    <a:pt x="30" y="177"/>
                  </a:lnTo>
                  <a:lnTo>
                    <a:pt x="30" y="174"/>
                  </a:lnTo>
                  <a:lnTo>
                    <a:pt x="32" y="172"/>
                  </a:lnTo>
                  <a:lnTo>
                    <a:pt x="34" y="170"/>
                  </a:lnTo>
                  <a:lnTo>
                    <a:pt x="34" y="167"/>
                  </a:lnTo>
                  <a:lnTo>
                    <a:pt x="37" y="167"/>
                  </a:lnTo>
                  <a:lnTo>
                    <a:pt x="39" y="165"/>
                  </a:lnTo>
                  <a:lnTo>
                    <a:pt x="42" y="165"/>
                  </a:lnTo>
                  <a:lnTo>
                    <a:pt x="44" y="167"/>
                  </a:lnTo>
                  <a:lnTo>
                    <a:pt x="44" y="172"/>
                  </a:lnTo>
                  <a:lnTo>
                    <a:pt x="47" y="174"/>
                  </a:lnTo>
                  <a:lnTo>
                    <a:pt x="47" y="177"/>
                  </a:lnTo>
                  <a:lnTo>
                    <a:pt x="47" y="179"/>
                  </a:lnTo>
                  <a:lnTo>
                    <a:pt x="47" y="183"/>
                  </a:lnTo>
                  <a:lnTo>
                    <a:pt x="50" y="189"/>
                  </a:lnTo>
                  <a:lnTo>
                    <a:pt x="55" y="190"/>
                  </a:lnTo>
                  <a:lnTo>
                    <a:pt x="56" y="190"/>
                  </a:lnTo>
                  <a:lnTo>
                    <a:pt x="59" y="190"/>
                  </a:lnTo>
                  <a:lnTo>
                    <a:pt x="61" y="190"/>
                  </a:lnTo>
                  <a:lnTo>
                    <a:pt x="64" y="189"/>
                  </a:lnTo>
                  <a:lnTo>
                    <a:pt x="64" y="183"/>
                  </a:lnTo>
                  <a:lnTo>
                    <a:pt x="64" y="182"/>
                  </a:lnTo>
                  <a:lnTo>
                    <a:pt x="67" y="182"/>
                  </a:lnTo>
                  <a:lnTo>
                    <a:pt x="71" y="183"/>
                  </a:lnTo>
                  <a:lnTo>
                    <a:pt x="73" y="186"/>
                  </a:lnTo>
                  <a:lnTo>
                    <a:pt x="73" y="189"/>
                  </a:lnTo>
                  <a:lnTo>
                    <a:pt x="76" y="189"/>
                  </a:lnTo>
                  <a:lnTo>
                    <a:pt x="82" y="189"/>
                  </a:lnTo>
                  <a:lnTo>
                    <a:pt x="82" y="190"/>
                  </a:lnTo>
                  <a:lnTo>
                    <a:pt x="86" y="190"/>
                  </a:lnTo>
                  <a:lnTo>
                    <a:pt x="92" y="190"/>
                  </a:lnTo>
                  <a:lnTo>
                    <a:pt x="93" y="190"/>
                  </a:lnTo>
                  <a:lnTo>
                    <a:pt x="98" y="190"/>
                  </a:lnTo>
                  <a:lnTo>
                    <a:pt x="104" y="190"/>
                  </a:lnTo>
                  <a:lnTo>
                    <a:pt x="106" y="193"/>
                  </a:lnTo>
                  <a:lnTo>
                    <a:pt x="111" y="198"/>
                  </a:lnTo>
                  <a:lnTo>
                    <a:pt x="115" y="202"/>
                  </a:lnTo>
                  <a:lnTo>
                    <a:pt x="117" y="203"/>
                  </a:lnTo>
                  <a:lnTo>
                    <a:pt x="120" y="206"/>
                  </a:lnTo>
                  <a:lnTo>
                    <a:pt x="124" y="209"/>
                  </a:lnTo>
                  <a:lnTo>
                    <a:pt x="127" y="211"/>
                  </a:lnTo>
                  <a:lnTo>
                    <a:pt x="130" y="213"/>
                  </a:lnTo>
                  <a:lnTo>
                    <a:pt x="130" y="215"/>
                  </a:lnTo>
                  <a:lnTo>
                    <a:pt x="130" y="219"/>
                  </a:lnTo>
                  <a:lnTo>
                    <a:pt x="133" y="215"/>
                  </a:lnTo>
                  <a:lnTo>
                    <a:pt x="133" y="213"/>
                  </a:lnTo>
                  <a:lnTo>
                    <a:pt x="138" y="211"/>
                  </a:lnTo>
                  <a:lnTo>
                    <a:pt x="140" y="209"/>
                  </a:lnTo>
                  <a:lnTo>
                    <a:pt x="143" y="209"/>
                  </a:lnTo>
                  <a:lnTo>
                    <a:pt x="146" y="206"/>
                  </a:lnTo>
                  <a:lnTo>
                    <a:pt x="148" y="206"/>
                  </a:lnTo>
                  <a:lnTo>
                    <a:pt x="146" y="203"/>
                  </a:lnTo>
                  <a:lnTo>
                    <a:pt x="148" y="202"/>
                  </a:lnTo>
                  <a:lnTo>
                    <a:pt x="148" y="199"/>
                  </a:lnTo>
                  <a:lnTo>
                    <a:pt x="148" y="198"/>
                  </a:lnTo>
                  <a:lnTo>
                    <a:pt x="146" y="198"/>
                  </a:lnTo>
                  <a:lnTo>
                    <a:pt x="146" y="195"/>
                  </a:lnTo>
                  <a:lnTo>
                    <a:pt x="146" y="193"/>
                  </a:lnTo>
                  <a:lnTo>
                    <a:pt x="146" y="189"/>
                  </a:lnTo>
                  <a:lnTo>
                    <a:pt x="146" y="186"/>
                  </a:lnTo>
                  <a:lnTo>
                    <a:pt x="146" y="183"/>
                  </a:lnTo>
                  <a:lnTo>
                    <a:pt x="148" y="179"/>
                  </a:lnTo>
                  <a:lnTo>
                    <a:pt x="148" y="177"/>
                  </a:lnTo>
                  <a:lnTo>
                    <a:pt x="150" y="174"/>
                  </a:lnTo>
                  <a:lnTo>
                    <a:pt x="148" y="172"/>
                  </a:lnTo>
                  <a:lnTo>
                    <a:pt x="148" y="170"/>
                  </a:lnTo>
                  <a:lnTo>
                    <a:pt x="146" y="165"/>
                  </a:lnTo>
                  <a:lnTo>
                    <a:pt x="146" y="163"/>
                  </a:lnTo>
                  <a:lnTo>
                    <a:pt x="146" y="160"/>
                  </a:lnTo>
                  <a:lnTo>
                    <a:pt x="146" y="157"/>
                  </a:lnTo>
                  <a:lnTo>
                    <a:pt x="146" y="153"/>
                  </a:lnTo>
                  <a:lnTo>
                    <a:pt x="146" y="152"/>
                  </a:lnTo>
                  <a:lnTo>
                    <a:pt x="148" y="150"/>
                  </a:lnTo>
                  <a:lnTo>
                    <a:pt x="150" y="147"/>
                  </a:lnTo>
                  <a:lnTo>
                    <a:pt x="150" y="146"/>
                  </a:lnTo>
                  <a:lnTo>
                    <a:pt x="152" y="142"/>
                  </a:lnTo>
                  <a:lnTo>
                    <a:pt x="157" y="142"/>
                  </a:lnTo>
                  <a:lnTo>
                    <a:pt x="160" y="142"/>
                  </a:lnTo>
                  <a:lnTo>
                    <a:pt x="163" y="146"/>
                  </a:lnTo>
                  <a:lnTo>
                    <a:pt x="167" y="146"/>
                  </a:lnTo>
                  <a:lnTo>
                    <a:pt x="169" y="142"/>
                  </a:lnTo>
                  <a:lnTo>
                    <a:pt x="173" y="142"/>
                  </a:lnTo>
                  <a:lnTo>
                    <a:pt x="174" y="142"/>
                  </a:lnTo>
                  <a:lnTo>
                    <a:pt x="177" y="140"/>
                  </a:lnTo>
                  <a:lnTo>
                    <a:pt x="180" y="140"/>
                  </a:lnTo>
                  <a:lnTo>
                    <a:pt x="182" y="138"/>
                  </a:lnTo>
                  <a:lnTo>
                    <a:pt x="184" y="138"/>
                  </a:lnTo>
                  <a:lnTo>
                    <a:pt x="187" y="138"/>
                  </a:lnTo>
                  <a:lnTo>
                    <a:pt x="190" y="138"/>
                  </a:lnTo>
                  <a:lnTo>
                    <a:pt x="192" y="138"/>
                  </a:lnTo>
                  <a:lnTo>
                    <a:pt x="194" y="138"/>
                  </a:lnTo>
                  <a:lnTo>
                    <a:pt x="196" y="138"/>
                  </a:lnTo>
                  <a:lnTo>
                    <a:pt x="198" y="134"/>
                  </a:lnTo>
                  <a:lnTo>
                    <a:pt x="198" y="131"/>
                  </a:lnTo>
                  <a:lnTo>
                    <a:pt x="204" y="124"/>
                  </a:lnTo>
                  <a:lnTo>
                    <a:pt x="204" y="122"/>
                  </a:lnTo>
                  <a:lnTo>
                    <a:pt x="207" y="117"/>
                  </a:lnTo>
                  <a:lnTo>
                    <a:pt x="211" y="115"/>
                  </a:lnTo>
                  <a:lnTo>
                    <a:pt x="211" y="113"/>
                  </a:lnTo>
                  <a:lnTo>
                    <a:pt x="214" y="113"/>
                  </a:lnTo>
                  <a:lnTo>
                    <a:pt x="219" y="111"/>
                  </a:lnTo>
                  <a:lnTo>
                    <a:pt x="222" y="111"/>
                  </a:lnTo>
                  <a:lnTo>
                    <a:pt x="223" y="109"/>
                  </a:lnTo>
                  <a:lnTo>
                    <a:pt x="227" y="109"/>
                  </a:lnTo>
                  <a:lnTo>
                    <a:pt x="231" y="109"/>
                  </a:lnTo>
                  <a:lnTo>
                    <a:pt x="234" y="109"/>
                  </a:lnTo>
                  <a:lnTo>
                    <a:pt x="236" y="109"/>
                  </a:lnTo>
                  <a:lnTo>
                    <a:pt x="241" y="109"/>
                  </a:lnTo>
                  <a:lnTo>
                    <a:pt x="244" y="109"/>
                  </a:lnTo>
                  <a:lnTo>
                    <a:pt x="246" y="109"/>
                  </a:lnTo>
                  <a:lnTo>
                    <a:pt x="253" y="109"/>
                  </a:lnTo>
                  <a:lnTo>
                    <a:pt x="256" y="109"/>
                  </a:lnTo>
                  <a:lnTo>
                    <a:pt x="259" y="106"/>
                  </a:lnTo>
                  <a:lnTo>
                    <a:pt x="261" y="106"/>
                  </a:lnTo>
                  <a:lnTo>
                    <a:pt x="264" y="106"/>
                  </a:lnTo>
                  <a:lnTo>
                    <a:pt x="268" y="106"/>
                  </a:lnTo>
                  <a:lnTo>
                    <a:pt x="270" y="106"/>
                  </a:lnTo>
                  <a:lnTo>
                    <a:pt x="273" y="109"/>
                  </a:lnTo>
                  <a:lnTo>
                    <a:pt x="278" y="109"/>
                  </a:lnTo>
                  <a:lnTo>
                    <a:pt x="280" y="109"/>
                  </a:lnTo>
                  <a:lnTo>
                    <a:pt x="283" y="109"/>
                  </a:lnTo>
                  <a:lnTo>
                    <a:pt x="287" y="109"/>
                  </a:lnTo>
                  <a:lnTo>
                    <a:pt x="291" y="111"/>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defTabSz="457200" eaLnBrk="0" fontAlgn="base" hangingPunct="0">
                <a:spcBef>
                  <a:spcPct val="0"/>
                </a:spcBef>
                <a:spcAft>
                  <a:spcPct val="0"/>
                </a:spcAft>
              </a:pPr>
              <a:endParaRPr lang="es-CO" smtClean="0">
                <a:solidFill>
                  <a:prstClr val="black"/>
                </a:solidFill>
                <a:ea typeface="ＭＳ Ｐゴシック" panose="020B0600070205080204" pitchFamily="34" charset="-128"/>
              </a:endParaRPr>
            </a:p>
          </p:txBody>
        </p:sp>
        <p:sp>
          <p:nvSpPr>
            <p:cNvPr id="95258" name="Freeform 16"/>
            <p:cNvSpPr>
              <a:spLocks/>
            </p:cNvSpPr>
            <p:nvPr/>
          </p:nvSpPr>
          <p:spPr bwMode="auto">
            <a:xfrm>
              <a:off x="973" y="2112"/>
              <a:ext cx="136" cy="107"/>
            </a:xfrm>
            <a:custGeom>
              <a:avLst/>
              <a:gdLst>
                <a:gd name="T0" fmla="*/ 1 w 227"/>
                <a:gd name="T1" fmla="*/ 1 h 179"/>
                <a:gd name="T2" fmla="*/ 1 w 227"/>
                <a:gd name="T3" fmla="*/ 1 h 179"/>
                <a:gd name="T4" fmla="*/ 1 w 227"/>
                <a:gd name="T5" fmla="*/ 1 h 179"/>
                <a:gd name="T6" fmla="*/ 1 w 227"/>
                <a:gd name="T7" fmla="*/ 1 h 179"/>
                <a:gd name="T8" fmla="*/ 1 w 227"/>
                <a:gd name="T9" fmla="*/ 1 h 179"/>
                <a:gd name="T10" fmla="*/ 1 w 227"/>
                <a:gd name="T11" fmla="*/ 1 h 179"/>
                <a:gd name="T12" fmla="*/ 1 w 227"/>
                <a:gd name="T13" fmla="*/ 1 h 179"/>
                <a:gd name="T14" fmla="*/ 1 w 227"/>
                <a:gd name="T15" fmla="*/ 1 h 179"/>
                <a:gd name="T16" fmla="*/ 1 w 227"/>
                <a:gd name="T17" fmla="*/ 1 h 179"/>
                <a:gd name="T18" fmla="*/ 1 w 227"/>
                <a:gd name="T19" fmla="*/ 1 h 179"/>
                <a:gd name="T20" fmla="*/ 1 w 227"/>
                <a:gd name="T21" fmla="*/ 1 h 179"/>
                <a:gd name="T22" fmla="*/ 1 w 227"/>
                <a:gd name="T23" fmla="*/ 1 h 179"/>
                <a:gd name="T24" fmla="*/ 1 w 227"/>
                <a:gd name="T25" fmla="*/ 1 h 179"/>
                <a:gd name="T26" fmla="*/ 1 w 227"/>
                <a:gd name="T27" fmla="*/ 1 h 179"/>
                <a:gd name="T28" fmla="*/ 1 w 227"/>
                <a:gd name="T29" fmla="*/ 1 h 179"/>
                <a:gd name="T30" fmla="*/ 1 w 227"/>
                <a:gd name="T31" fmla="*/ 1 h 179"/>
                <a:gd name="T32" fmla="*/ 1 w 227"/>
                <a:gd name="T33" fmla="*/ 1 h 179"/>
                <a:gd name="T34" fmla="*/ 1 w 227"/>
                <a:gd name="T35" fmla="*/ 1 h 179"/>
                <a:gd name="T36" fmla="*/ 1 w 227"/>
                <a:gd name="T37" fmla="*/ 1 h 179"/>
                <a:gd name="T38" fmla="*/ 1 w 227"/>
                <a:gd name="T39" fmla="*/ 1 h 179"/>
                <a:gd name="T40" fmla="*/ 1 w 227"/>
                <a:gd name="T41" fmla="*/ 1 h 179"/>
                <a:gd name="T42" fmla="*/ 1 w 227"/>
                <a:gd name="T43" fmla="*/ 1 h 179"/>
                <a:gd name="T44" fmla="*/ 1 w 227"/>
                <a:gd name="T45" fmla="*/ 1 h 179"/>
                <a:gd name="T46" fmla="*/ 1 w 227"/>
                <a:gd name="T47" fmla="*/ 1 h 179"/>
                <a:gd name="T48" fmla="*/ 1 w 227"/>
                <a:gd name="T49" fmla="*/ 1 h 179"/>
                <a:gd name="T50" fmla="*/ 1 w 227"/>
                <a:gd name="T51" fmla="*/ 1 h 179"/>
                <a:gd name="T52" fmla="*/ 1 w 227"/>
                <a:gd name="T53" fmla="*/ 1 h 179"/>
                <a:gd name="T54" fmla="*/ 1 w 227"/>
                <a:gd name="T55" fmla="*/ 1 h 179"/>
                <a:gd name="T56" fmla="*/ 1 w 227"/>
                <a:gd name="T57" fmla="*/ 1 h 179"/>
                <a:gd name="T58" fmla="*/ 1 w 227"/>
                <a:gd name="T59" fmla="*/ 1 h 179"/>
                <a:gd name="T60" fmla="*/ 1 w 227"/>
                <a:gd name="T61" fmla="*/ 1 h 179"/>
                <a:gd name="T62" fmla="*/ 1 w 227"/>
                <a:gd name="T63" fmla="*/ 1 h 179"/>
                <a:gd name="T64" fmla="*/ 1 w 227"/>
                <a:gd name="T65" fmla="*/ 1 h 179"/>
                <a:gd name="T66" fmla="*/ 1 w 227"/>
                <a:gd name="T67" fmla="*/ 1 h 179"/>
                <a:gd name="T68" fmla="*/ 1 w 227"/>
                <a:gd name="T69" fmla="*/ 1 h 179"/>
                <a:gd name="T70" fmla="*/ 1 w 227"/>
                <a:gd name="T71" fmla="*/ 1 h 179"/>
                <a:gd name="T72" fmla="*/ 1 w 227"/>
                <a:gd name="T73" fmla="*/ 1 h 179"/>
                <a:gd name="T74" fmla="*/ 1 w 227"/>
                <a:gd name="T75" fmla="*/ 1 h 179"/>
                <a:gd name="T76" fmla="*/ 1 w 227"/>
                <a:gd name="T77" fmla="*/ 1 h 179"/>
                <a:gd name="T78" fmla="*/ 1 w 227"/>
                <a:gd name="T79" fmla="*/ 1 h 179"/>
                <a:gd name="T80" fmla="*/ 1 w 227"/>
                <a:gd name="T81" fmla="*/ 1 h 179"/>
                <a:gd name="T82" fmla="*/ 1 w 227"/>
                <a:gd name="T83" fmla="*/ 1 h 179"/>
                <a:gd name="T84" fmla="*/ 1 w 227"/>
                <a:gd name="T85" fmla="*/ 1 h 179"/>
                <a:gd name="T86" fmla="*/ 1 w 227"/>
                <a:gd name="T87" fmla="*/ 1 h 179"/>
                <a:gd name="T88" fmla="*/ 1 w 227"/>
                <a:gd name="T89" fmla="*/ 1 h 179"/>
                <a:gd name="T90" fmla="*/ 1 w 227"/>
                <a:gd name="T91" fmla="*/ 1 h 179"/>
                <a:gd name="T92" fmla="*/ 1 w 227"/>
                <a:gd name="T93" fmla="*/ 1 h 179"/>
                <a:gd name="T94" fmla="*/ 1 w 227"/>
                <a:gd name="T95" fmla="*/ 0 h 179"/>
                <a:gd name="T96" fmla="*/ 1 w 227"/>
                <a:gd name="T97" fmla="*/ 0 h 179"/>
                <a:gd name="T98" fmla="*/ 1 w 227"/>
                <a:gd name="T99" fmla="*/ 1 h 179"/>
                <a:gd name="T100" fmla="*/ 1 w 227"/>
                <a:gd name="T101" fmla="*/ 1 h 179"/>
                <a:gd name="T102" fmla="*/ 1 w 227"/>
                <a:gd name="T103" fmla="*/ 1 h 179"/>
                <a:gd name="T104" fmla="*/ 1 w 227"/>
                <a:gd name="T105" fmla="*/ 1 h 179"/>
                <a:gd name="T106" fmla="*/ 1 w 227"/>
                <a:gd name="T107" fmla="*/ 1 h 179"/>
                <a:gd name="T108" fmla="*/ 1 w 227"/>
                <a:gd name="T109" fmla="*/ 1 h 179"/>
                <a:gd name="T110" fmla="*/ 0 w 227"/>
                <a:gd name="T111" fmla="*/ 1 h 179"/>
                <a:gd name="T112" fmla="*/ 1 w 227"/>
                <a:gd name="T113" fmla="*/ 1 h 179"/>
                <a:gd name="T114" fmla="*/ 1 w 227"/>
                <a:gd name="T115" fmla="*/ 1 h 179"/>
                <a:gd name="T116" fmla="*/ 1 w 227"/>
                <a:gd name="T117" fmla="*/ 1 h 179"/>
                <a:gd name="T118" fmla="*/ 1 w 227"/>
                <a:gd name="T119" fmla="*/ 1 h 179"/>
                <a:gd name="T120" fmla="*/ 1 w 227"/>
                <a:gd name="T121" fmla="*/ 1 h 17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7"/>
                <a:gd name="T184" fmla="*/ 0 h 179"/>
                <a:gd name="T185" fmla="*/ 227 w 227"/>
                <a:gd name="T186" fmla="*/ 179 h 17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7" h="179">
                  <a:moveTo>
                    <a:pt x="45" y="111"/>
                  </a:moveTo>
                  <a:lnTo>
                    <a:pt x="48" y="111"/>
                  </a:lnTo>
                  <a:lnTo>
                    <a:pt x="49" y="113"/>
                  </a:lnTo>
                  <a:lnTo>
                    <a:pt x="52" y="113"/>
                  </a:lnTo>
                  <a:lnTo>
                    <a:pt x="56" y="111"/>
                  </a:lnTo>
                  <a:lnTo>
                    <a:pt x="59" y="111"/>
                  </a:lnTo>
                  <a:lnTo>
                    <a:pt x="61" y="111"/>
                  </a:lnTo>
                  <a:lnTo>
                    <a:pt x="63" y="109"/>
                  </a:lnTo>
                  <a:lnTo>
                    <a:pt x="65" y="111"/>
                  </a:lnTo>
                  <a:lnTo>
                    <a:pt x="68" y="113"/>
                  </a:lnTo>
                  <a:lnTo>
                    <a:pt x="71" y="114"/>
                  </a:lnTo>
                  <a:lnTo>
                    <a:pt x="71" y="118"/>
                  </a:lnTo>
                  <a:lnTo>
                    <a:pt x="71" y="121"/>
                  </a:lnTo>
                  <a:lnTo>
                    <a:pt x="71" y="122"/>
                  </a:lnTo>
                  <a:lnTo>
                    <a:pt x="73" y="122"/>
                  </a:lnTo>
                  <a:lnTo>
                    <a:pt x="75" y="124"/>
                  </a:lnTo>
                  <a:lnTo>
                    <a:pt x="77" y="124"/>
                  </a:lnTo>
                  <a:lnTo>
                    <a:pt x="77" y="126"/>
                  </a:lnTo>
                  <a:lnTo>
                    <a:pt x="80" y="126"/>
                  </a:lnTo>
                  <a:lnTo>
                    <a:pt x="83" y="130"/>
                  </a:lnTo>
                  <a:lnTo>
                    <a:pt x="83" y="131"/>
                  </a:lnTo>
                  <a:lnTo>
                    <a:pt x="83" y="133"/>
                  </a:lnTo>
                  <a:lnTo>
                    <a:pt x="80" y="133"/>
                  </a:lnTo>
                  <a:lnTo>
                    <a:pt x="83" y="134"/>
                  </a:lnTo>
                  <a:lnTo>
                    <a:pt x="83" y="137"/>
                  </a:lnTo>
                  <a:lnTo>
                    <a:pt x="86" y="137"/>
                  </a:lnTo>
                  <a:lnTo>
                    <a:pt x="87" y="137"/>
                  </a:lnTo>
                  <a:lnTo>
                    <a:pt x="90" y="137"/>
                  </a:lnTo>
                  <a:lnTo>
                    <a:pt x="92" y="134"/>
                  </a:lnTo>
                  <a:lnTo>
                    <a:pt x="94" y="134"/>
                  </a:lnTo>
                  <a:lnTo>
                    <a:pt x="96" y="134"/>
                  </a:lnTo>
                  <a:lnTo>
                    <a:pt x="96" y="137"/>
                  </a:lnTo>
                  <a:lnTo>
                    <a:pt x="96" y="142"/>
                  </a:lnTo>
                  <a:lnTo>
                    <a:pt x="96" y="144"/>
                  </a:lnTo>
                  <a:lnTo>
                    <a:pt x="96" y="146"/>
                  </a:lnTo>
                  <a:lnTo>
                    <a:pt x="94" y="146"/>
                  </a:lnTo>
                  <a:lnTo>
                    <a:pt x="92" y="149"/>
                  </a:lnTo>
                  <a:lnTo>
                    <a:pt x="92" y="152"/>
                  </a:lnTo>
                  <a:lnTo>
                    <a:pt x="94" y="152"/>
                  </a:lnTo>
                  <a:lnTo>
                    <a:pt x="94" y="154"/>
                  </a:lnTo>
                  <a:lnTo>
                    <a:pt x="94" y="155"/>
                  </a:lnTo>
                  <a:lnTo>
                    <a:pt x="94" y="158"/>
                  </a:lnTo>
                  <a:lnTo>
                    <a:pt x="96" y="160"/>
                  </a:lnTo>
                  <a:lnTo>
                    <a:pt x="99" y="160"/>
                  </a:lnTo>
                  <a:lnTo>
                    <a:pt x="102" y="160"/>
                  </a:lnTo>
                  <a:lnTo>
                    <a:pt x="106" y="158"/>
                  </a:lnTo>
                  <a:lnTo>
                    <a:pt x="109" y="158"/>
                  </a:lnTo>
                  <a:lnTo>
                    <a:pt x="109" y="155"/>
                  </a:lnTo>
                  <a:lnTo>
                    <a:pt x="111" y="155"/>
                  </a:lnTo>
                  <a:lnTo>
                    <a:pt x="113" y="160"/>
                  </a:lnTo>
                  <a:lnTo>
                    <a:pt x="113" y="162"/>
                  </a:lnTo>
                  <a:lnTo>
                    <a:pt x="113" y="163"/>
                  </a:lnTo>
                  <a:lnTo>
                    <a:pt x="113" y="166"/>
                  </a:lnTo>
                  <a:lnTo>
                    <a:pt x="119" y="166"/>
                  </a:lnTo>
                  <a:lnTo>
                    <a:pt x="121" y="166"/>
                  </a:lnTo>
                  <a:lnTo>
                    <a:pt x="126" y="166"/>
                  </a:lnTo>
                  <a:lnTo>
                    <a:pt x="127" y="166"/>
                  </a:lnTo>
                  <a:lnTo>
                    <a:pt x="127" y="169"/>
                  </a:lnTo>
                  <a:lnTo>
                    <a:pt x="134" y="169"/>
                  </a:lnTo>
                  <a:lnTo>
                    <a:pt x="140" y="169"/>
                  </a:lnTo>
                  <a:lnTo>
                    <a:pt x="145" y="169"/>
                  </a:lnTo>
                  <a:lnTo>
                    <a:pt x="154" y="171"/>
                  </a:lnTo>
                  <a:lnTo>
                    <a:pt x="157" y="171"/>
                  </a:lnTo>
                  <a:lnTo>
                    <a:pt x="159" y="171"/>
                  </a:lnTo>
                  <a:lnTo>
                    <a:pt x="164" y="173"/>
                  </a:lnTo>
                  <a:lnTo>
                    <a:pt x="167" y="173"/>
                  </a:lnTo>
                  <a:lnTo>
                    <a:pt x="168" y="173"/>
                  </a:lnTo>
                  <a:lnTo>
                    <a:pt x="170" y="173"/>
                  </a:lnTo>
                  <a:lnTo>
                    <a:pt x="173" y="173"/>
                  </a:lnTo>
                  <a:lnTo>
                    <a:pt x="175" y="173"/>
                  </a:lnTo>
                  <a:lnTo>
                    <a:pt x="177" y="173"/>
                  </a:lnTo>
                  <a:lnTo>
                    <a:pt x="180" y="173"/>
                  </a:lnTo>
                  <a:lnTo>
                    <a:pt x="183" y="173"/>
                  </a:lnTo>
                  <a:lnTo>
                    <a:pt x="186" y="173"/>
                  </a:lnTo>
                  <a:lnTo>
                    <a:pt x="190" y="174"/>
                  </a:lnTo>
                  <a:lnTo>
                    <a:pt x="192" y="174"/>
                  </a:lnTo>
                  <a:lnTo>
                    <a:pt x="194" y="178"/>
                  </a:lnTo>
                  <a:lnTo>
                    <a:pt x="198" y="178"/>
                  </a:lnTo>
                  <a:lnTo>
                    <a:pt x="200" y="178"/>
                  </a:lnTo>
                  <a:lnTo>
                    <a:pt x="205" y="178"/>
                  </a:lnTo>
                  <a:lnTo>
                    <a:pt x="207" y="178"/>
                  </a:lnTo>
                  <a:lnTo>
                    <a:pt x="208" y="174"/>
                  </a:lnTo>
                  <a:lnTo>
                    <a:pt x="213" y="174"/>
                  </a:lnTo>
                  <a:lnTo>
                    <a:pt x="216" y="173"/>
                  </a:lnTo>
                  <a:lnTo>
                    <a:pt x="219" y="171"/>
                  </a:lnTo>
                  <a:lnTo>
                    <a:pt x="223" y="171"/>
                  </a:lnTo>
                  <a:lnTo>
                    <a:pt x="223" y="169"/>
                  </a:lnTo>
                  <a:lnTo>
                    <a:pt x="223" y="166"/>
                  </a:lnTo>
                  <a:lnTo>
                    <a:pt x="226" y="163"/>
                  </a:lnTo>
                  <a:lnTo>
                    <a:pt x="226" y="155"/>
                  </a:lnTo>
                  <a:lnTo>
                    <a:pt x="226" y="154"/>
                  </a:lnTo>
                  <a:lnTo>
                    <a:pt x="223" y="149"/>
                  </a:lnTo>
                  <a:lnTo>
                    <a:pt x="223" y="146"/>
                  </a:lnTo>
                  <a:lnTo>
                    <a:pt x="223" y="144"/>
                  </a:lnTo>
                  <a:lnTo>
                    <a:pt x="221" y="142"/>
                  </a:lnTo>
                  <a:lnTo>
                    <a:pt x="216" y="141"/>
                  </a:lnTo>
                  <a:lnTo>
                    <a:pt x="213" y="137"/>
                  </a:lnTo>
                  <a:lnTo>
                    <a:pt x="211" y="134"/>
                  </a:lnTo>
                  <a:lnTo>
                    <a:pt x="208" y="133"/>
                  </a:lnTo>
                  <a:lnTo>
                    <a:pt x="205" y="130"/>
                  </a:lnTo>
                  <a:lnTo>
                    <a:pt x="200" y="124"/>
                  </a:lnTo>
                  <a:lnTo>
                    <a:pt x="198" y="122"/>
                  </a:lnTo>
                  <a:lnTo>
                    <a:pt x="192" y="122"/>
                  </a:lnTo>
                  <a:lnTo>
                    <a:pt x="187" y="122"/>
                  </a:lnTo>
                  <a:lnTo>
                    <a:pt x="186" y="122"/>
                  </a:lnTo>
                  <a:lnTo>
                    <a:pt x="180" y="122"/>
                  </a:lnTo>
                  <a:lnTo>
                    <a:pt x="175" y="122"/>
                  </a:lnTo>
                  <a:lnTo>
                    <a:pt x="175" y="121"/>
                  </a:lnTo>
                  <a:lnTo>
                    <a:pt x="170" y="121"/>
                  </a:lnTo>
                  <a:lnTo>
                    <a:pt x="168" y="121"/>
                  </a:lnTo>
                  <a:lnTo>
                    <a:pt x="168" y="118"/>
                  </a:lnTo>
                  <a:lnTo>
                    <a:pt x="167" y="114"/>
                  </a:lnTo>
                  <a:lnTo>
                    <a:pt x="162" y="113"/>
                  </a:lnTo>
                  <a:lnTo>
                    <a:pt x="159" y="113"/>
                  </a:lnTo>
                  <a:lnTo>
                    <a:pt x="159" y="114"/>
                  </a:lnTo>
                  <a:lnTo>
                    <a:pt x="159" y="121"/>
                  </a:lnTo>
                  <a:lnTo>
                    <a:pt x="157" y="122"/>
                  </a:lnTo>
                  <a:lnTo>
                    <a:pt x="154" y="122"/>
                  </a:lnTo>
                  <a:lnTo>
                    <a:pt x="151" y="122"/>
                  </a:lnTo>
                  <a:lnTo>
                    <a:pt x="149" y="122"/>
                  </a:lnTo>
                  <a:lnTo>
                    <a:pt x="145" y="121"/>
                  </a:lnTo>
                  <a:lnTo>
                    <a:pt x="142" y="114"/>
                  </a:lnTo>
                  <a:lnTo>
                    <a:pt x="142" y="111"/>
                  </a:lnTo>
                  <a:lnTo>
                    <a:pt x="142" y="109"/>
                  </a:lnTo>
                  <a:lnTo>
                    <a:pt x="142" y="106"/>
                  </a:lnTo>
                  <a:lnTo>
                    <a:pt x="140" y="104"/>
                  </a:lnTo>
                  <a:lnTo>
                    <a:pt x="140" y="100"/>
                  </a:lnTo>
                  <a:lnTo>
                    <a:pt x="138" y="98"/>
                  </a:lnTo>
                  <a:lnTo>
                    <a:pt x="134" y="98"/>
                  </a:lnTo>
                  <a:lnTo>
                    <a:pt x="132" y="100"/>
                  </a:lnTo>
                  <a:lnTo>
                    <a:pt x="130" y="100"/>
                  </a:lnTo>
                  <a:lnTo>
                    <a:pt x="130" y="102"/>
                  </a:lnTo>
                  <a:lnTo>
                    <a:pt x="127" y="104"/>
                  </a:lnTo>
                  <a:lnTo>
                    <a:pt x="126" y="106"/>
                  </a:lnTo>
                  <a:lnTo>
                    <a:pt x="126" y="109"/>
                  </a:lnTo>
                  <a:lnTo>
                    <a:pt x="126" y="111"/>
                  </a:lnTo>
                  <a:lnTo>
                    <a:pt x="124" y="113"/>
                  </a:lnTo>
                  <a:lnTo>
                    <a:pt x="124" y="114"/>
                  </a:lnTo>
                  <a:lnTo>
                    <a:pt x="126" y="118"/>
                  </a:lnTo>
                  <a:lnTo>
                    <a:pt x="127" y="118"/>
                  </a:lnTo>
                  <a:lnTo>
                    <a:pt x="130" y="121"/>
                  </a:lnTo>
                  <a:lnTo>
                    <a:pt x="130" y="122"/>
                  </a:lnTo>
                  <a:lnTo>
                    <a:pt x="127" y="122"/>
                  </a:lnTo>
                  <a:lnTo>
                    <a:pt x="124" y="122"/>
                  </a:lnTo>
                  <a:lnTo>
                    <a:pt x="121" y="122"/>
                  </a:lnTo>
                  <a:lnTo>
                    <a:pt x="119" y="122"/>
                  </a:lnTo>
                  <a:lnTo>
                    <a:pt x="115" y="124"/>
                  </a:lnTo>
                  <a:lnTo>
                    <a:pt x="113" y="124"/>
                  </a:lnTo>
                  <a:lnTo>
                    <a:pt x="111" y="122"/>
                  </a:lnTo>
                  <a:lnTo>
                    <a:pt x="106" y="122"/>
                  </a:lnTo>
                  <a:lnTo>
                    <a:pt x="109" y="118"/>
                  </a:lnTo>
                  <a:lnTo>
                    <a:pt x="106" y="114"/>
                  </a:lnTo>
                  <a:lnTo>
                    <a:pt x="105" y="114"/>
                  </a:lnTo>
                  <a:lnTo>
                    <a:pt x="105" y="113"/>
                  </a:lnTo>
                  <a:lnTo>
                    <a:pt x="102" y="109"/>
                  </a:lnTo>
                  <a:lnTo>
                    <a:pt x="99" y="104"/>
                  </a:lnTo>
                  <a:lnTo>
                    <a:pt x="99" y="102"/>
                  </a:lnTo>
                  <a:lnTo>
                    <a:pt x="99" y="100"/>
                  </a:lnTo>
                  <a:lnTo>
                    <a:pt x="96" y="98"/>
                  </a:lnTo>
                  <a:lnTo>
                    <a:pt x="96" y="93"/>
                  </a:lnTo>
                  <a:lnTo>
                    <a:pt x="96" y="92"/>
                  </a:lnTo>
                  <a:lnTo>
                    <a:pt x="96" y="86"/>
                  </a:lnTo>
                  <a:lnTo>
                    <a:pt x="96" y="84"/>
                  </a:lnTo>
                  <a:lnTo>
                    <a:pt x="96" y="80"/>
                  </a:lnTo>
                  <a:lnTo>
                    <a:pt x="99" y="77"/>
                  </a:lnTo>
                  <a:lnTo>
                    <a:pt x="102" y="77"/>
                  </a:lnTo>
                  <a:lnTo>
                    <a:pt x="105" y="77"/>
                  </a:lnTo>
                  <a:lnTo>
                    <a:pt x="106" y="77"/>
                  </a:lnTo>
                  <a:lnTo>
                    <a:pt x="109" y="80"/>
                  </a:lnTo>
                  <a:lnTo>
                    <a:pt x="111" y="80"/>
                  </a:lnTo>
                  <a:lnTo>
                    <a:pt x="113" y="77"/>
                  </a:lnTo>
                  <a:lnTo>
                    <a:pt x="113" y="74"/>
                  </a:lnTo>
                  <a:lnTo>
                    <a:pt x="113" y="71"/>
                  </a:lnTo>
                  <a:lnTo>
                    <a:pt x="115" y="68"/>
                  </a:lnTo>
                  <a:lnTo>
                    <a:pt x="119" y="66"/>
                  </a:lnTo>
                  <a:lnTo>
                    <a:pt x="121" y="62"/>
                  </a:lnTo>
                  <a:lnTo>
                    <a:pt x="121" y="60"/>
                  </a:lnTo>
                  <a:lnTo>
                    <a:pt x="121" y="57"/>
                  </a:lnTo>
                  <a:lnTo>
                    <a:pt x="121" y="54"/>
                  </a:lnTo>
                  <a:lnTo>
                    <a:pt x="119" y="51"/>
                  </a:lnTo>
                  <a:lnTo>
                    <a:pt x="119" y="46"/>
                  </a:lnTo>
                  <a:lnTo>
                    <a:pt x="115" y="45"/>
                  </a:lnTo>
                  <a:lnTo>
                    <a:pt x="119" y="42"/>
                  </a:lnTo>
                  <a:lnTo>
                    <a:pt x="121" y="42"/>
                  </a:lnTo>
                  <a:lnTo>
                    <a:pt x="124" y="42"/>
                  </a:lnTo>
                  <a:lnTo>
                    <a:pt x="126" y="42"/>
                  </a:lnTo>
                  <a:lnTo>
                    <a:pt x="127" y="42"/>
                  </a:lnTo>
                  <a:lnTo>
                    <a:pt x="132" y="42"/>
                  </a:lnTo>
                  <a:lnTo>
                    <a:pt x="132" y="45"/>
                  </a:lnTo>
                  <a:lnTo>
                    <a:pt x="134" y="45"/>
                  </a:lnTo>
                  <a:lnTo>
                    <a:pt x="138" y="45"/>
                  </a:lnTo>
                  <a:lnTo>
                    <a:pt x="140" y="46"/>
                  </a:lnTo>
                  <a:lnTo>
                    <a:pt x="142" y="48"/>
                  </a:lnTo>
                  <a:lnTo>
                    <a:pt x="145" y="48"/>
                  </a:lnTo>
                  <a:lnTo>
                    <a:pt x="146" y="48"/>
                  </a:lnTo>
                  <a:lnTo>
                    <a:pt x="149" y="48"/>
                  </a:lnTo>
                  <a:lnTo>
                    <a:pt x="149" y="46"/>
                  </a:lnTo>
                  <a:lnTo>
                    <a:pt x="151" y="46"/>
                  </a:lnTo>
                  <a:lnTo>
                    <a:pt x="154" y="45"/>
                  </a:lnTo>
                  <a:lnTo>
                    <a:pt x="154" y="42"/>
                  </a:lnTo>
                  <a:lnTo>
                    <a:pt x="157" y="42"/>
                  </a:lnTo>
                  <a:lnTo>
                    <a:pt x="157" y="40"/>
                  </a:lnTo>
                  <a:lnTo>
                    <a:pt x="157" y="37"/>
                  </a:lnTo>
                  <a:lnTo>
                    <a:pt x="157" y="35"/>
                  </a:lnTo>
                  <a:lnTo>
                    <a:pt x="159" y="34"/>
                  </a:lnTo>
                  <a:lnTo>
                    <a:pt x="162" y="32"/>
                  </a:lnTo>
                  <a:lnTo>
                    <a:pt x="159" y="32"/>
                  </a:lnTo>
                  <a:lnTo>
                    <a:pt x="157" y="32"/>
                  </a:lnTo>
                  <a:lnTo>
                    <a:pt x="154" y="32"/>
                  </a:lnTo>
                  <a:lnTo>
                    <a:pt x="154" y="28"/>
                  </a:lnTo>
                  <a:lnTo>
                    <a:pt x="151" y="24"/>
                  </a:lnTo>
                  <a:lnTo>
                    <a:pt x="149" y="18"/>
                  </a:lnTo>
                  <a:lnTo>
                    <a:pt x="146" y="18"/>
                  </a:lnTo>
                  <a:lnTo>
                    <a:pt x="145" y="18"/>
                  </a:lnTo>
                  <a:lnTo>
                    <a:pt x="142" y="18"/>
                  </a:lnTo>
                  <a:lnTo>
                    <a:pt x="140" y="18"/>
                  </a:lnTo>
                  <a:lnTo>
                    <a:pt x="138" y="18"/>
                  </a:lnTo>
                  <a:lnTo>
                    <a:pt x="132" y="18"/>
                  </a:lnTo>
                  <a:lnTo>
                    <a:pt x="130" y="18"/>
                  </a:lnTo>
                  <a:lnTo>
                    <a:pt x="127" y="22"/>
                  </a:lnTo>
                  <a:lnTo>
                    <a:pt x="126" y="22"/>
                  </a:lnTo>
                  <a:lnTo>
                    <a:pt x="124" y="24"/>
                  </a:lnTo>
                  <a:lnTo>
                    <a:pt x="121" y="24"/>
                  </a:lnTo>
                  <a:lnTo>
                    <a:pt x="119" y="24"/>
                  </a:lnTo>
                  <a:lnTo>
                    <a:pt x="115" y="24"/>
                  </a:lnTo>
                  <a:lnTo>
                    <a:pt x="113" y="26"/>
                  </a:lnTo>
                  <a:lnTo>
                    <a:pt x="111" y="26"/>
                  </a:lnTo>
                  <a:lnTo>
                    <a:pt x="109" y="24"/>
                  </a:lnTo>
                  <a:lnTo>
                    <a:pt x="109" y="22"/>
                  </a:lnTo>
                  <a:lnTo>
                    <a:pt x="109" y="18"/>
                  </a:lnTo>
                  <a:lnTo>
                    <a:pt x="109" y="16"/>
                  </a:lnTo>
                  <a:lnTo>
                    <a:pt x="109" y="15"/>
                  </a:lnTo>
                  <a:lnTo>
                    <a:pt x="111" y="14"/>
                  </a:lnTo>
                  <a:lnTo>
                    <a:pt x="111" y="9"/>
                  </a:lnTo>
                  <a:lnTo>
                    <a:pt x="111" y="5"/>
                  </a:lnTo>
                  <a:lnTo>
                    <a:pt x="111" y="2"/>
                  </a:lnTo>
                  <a:lnTo>
                    <a:pt x="111" y="0"/>
                  </a:lnTo>
                  <a:lnTo>
                    <a:pt x="109" y="0"/>
                  </a:lnTo>
                  <a:lnTo>
                    <a:pt x="106" y="0"/>
                  </a:lnTo>
                  <a:lnTo>
                    <a:pt x="105" y="0"/>
                  </a:lnTo>
                  <a:lnTo>
                    <a:pt x="102" y="0"/>
                  </a:lnTo>
                  <a:lnTo>
                    <a:pt x="99" y="0"/>
                  </a:lnTo>
                  <a:lnTo>
                    <a:pt x="94" y="0"/>
                  </a:lnTo>
                  <a:lnTo>
                    <a:pt x="90" y="0"/>
                  </a:lnTo>
                  <a:lnTo>
                    <a:pt x="87" y="0"/>
                  </a:lnTo>
                  <a:lnTo>
                    <a:pt x="86" y="0"/>
                  </a:lnTo>
                  <a:lnTo>
                    <a:pt x="80" y="0"/>
                  </a:lnTo>
                  <a:lnTo>
                    <a:pt x="77" y="0"/>
                  </a:lnTo>
                  <a:lnTo>
                    <a:pt x="75" y="2"/>
                  </a:lnTo>
                  <a:lnTo>
                    <a:pt x="73" y="2"/>
                  </a:lnTo>
                  <a:lnTo>
                    <a:pt x="68" y="4"/>
                  </a:lnTo>
                  <a:lnTo>
                    <a:pt x="63" y="4"/>
                  </a:lnTo>
                  <a:lnTo>
                    <a:pt x="59" y="4"/>
                  </a:lnTo>
                  <a:lnTo>
                    <a:pt x="56" y="5"/>
                  </a:lnTo>
                  <a:lnTo>
                    <a:pt x="54" y="9"/>
                  </a:lnTo>
                  <a:lnTo>
                    <a:pt x="52" y="12"/>
                  </a:lnTo>
                  <a:lnTo>
                    <a:pt x="49" y="14"/>
                  </a:lnTo>
                  <a:lnTo>
                    <a:pt x="48" y="15"/>
                  </a:lnTo>
                  <a:lnTo>
                    <a:pt x="45" y="16"/>
                  </a:lnTo>
                  <a:lnTo>
                    <a:pt x="42" y="16"/>
                  </a:lnTo>
                  <a:lnTo>
                    <a:pt x="40" y="16"/>
                  </a:lnTo>
                  <a:lnTo>
                    <a:pt x="37" y="18"/>
                  </a:lnTo>
                  <a:lnTo>
                    <a:pt x="35" y="18"/>
                  </a:lnTo>
                  <a:lnTo>
                    <a:pt x="32" y="22"/>
                  </a:lnTo>
                  <a:lnTo>
                    <a:pt x="27" y="22"/>
                  </a:lnTo>
                  <a:lnTo>
                    <a:pt x="25" y="24"/>
                  </a:lnTo>
                  <a:lnTo>
                    <a:pt x="19" y="24"/>
                  </a:lnTo>
                  <a:lnTo>
                    <a:pt x="18" y="26"/>
                  </a:lnTo>
                  <a:lnTo>
                    <a:pt x="16" y="28"/>
                  </a:lnTo>
                  <a:lnTo>
                    <a:pt x="13" y="34"/>
                  </a:lnTo>
                  <a:lnTo>
                    <a:pt x="13" y="35"/>
                  </a:lnTo>
                  <a:lnTo>
                    <a:pt x="11" y="37"/>
                  </a:lnTo>
                  <a:lnTo>
                    <a:pt x="9" y="40"/>
                  </a:lnTo>
                  <a:lnTo>
                    <a:pt x="7" y="40"/>
                  </a:lnTo>
                  <a:lnTo>
                    <a:pt x="5" y="42"/>
                  </a:lnTo>
                  <a:lnTo>
                    <a:pt x="0" y="42"/>
                  </a:lnTo>
                  <a:lnTo>
                    <a:pt x="0" y="45"/>
                  </a:lnTo>
                  <a:lnTo>
                    <a:pt x="0" y="46"/>
                  </a:lnTo>
                  <a:lnTo>
                    <a:pt x="0" y="48"/>
                  </a:lnTo>
                  <a:lnTo>
                    <a:pt x="0" y="51"/>
                  </a:lnTo>
                  <a:lnTo>
                    <a:pt x="0" y="53"/>
                  </a:lnTo>
                  <a:lnTo>
                    <a:pt x="0" y="54"/>
                  </a:lnTo>
                  <a:lnTo>
                    <a:pt x="7" y="57"/>
                  </a:lnTo>
                  <a:lnTo>
                    <a:pt x="9" y="62"/>
                  </a:lnTo>
                  <a:lnTo>
                    <a:pt x="11" y="64"/>
                  </a:lnTo>
                  <a:lnTo>
                    <a:pt x="13" y="68"/>
                  </a:lnTo>
                  <a:lnTo>
                    <a:pt x="13" y="71"/>
                  </a:lnTo>
                  <a:lnTo>
                    <a:pt x="16" y="71"/>
                  </a:lnTo>
                  <a:lnTo>
                    <a:pt x="16" y="74"/>
                  </a:lnTo>
                  <a:lnTo>
                    <a:pt x="18" y="77"/>
                  </a:lnTo>
                  <a:lnTo>
                    <a:pt x="19" y="80"/>
                  </a:lnTo>
                  <a:lnTo>
                    <a:pt x="19" y="82"/>
                  </a:lnTo>
                  <a:lnTo>
                    <a:pt x="23" y="84"/>
                  </a:lnTo>
                  <a:lnTo>
                    <a:pt x="23" y="87"/>
                  </a:lnTo>
                  <a:lnTo>
                    <a:pt x="23" y="92"/>
                  </a:lnTo>
                  <a:lnTo>
                    <a:pt x="23" y="93"/>
                  </a:lnTo>
                  <a:lnTo>
                    <a:pt x="25" y="98"/>
                  </a:lnTo>
                  <a:lnTo>
                    <a:pt x="27" y="100"/>
                  </a:lnTo>
                  <a:lnTo>
                    <a:pt x="27" y="104"/>
                  </a:lnTo>
                  <a:lnTo>
                    <a:pt x="30" y="104"/>
                  </a:lnTo>
                  <a:lnTo>
                    <a:pt x="32" y="106"/>
                  </a:lnTo>
                  <a:lnTo>
                    <a:pt x="35" y="109"/>
                  </a:lnTo>
                  <a:lnTo>
                    <a:pt x="37" y="109"/>
                  </a:lnTo>
                  <a:lnTo>
                    <a:pt x="40" y="111"/>
                  </a:lnTo>
                  <a:lnTo>
                    <a:pt x="42" y="113"/>
                  </a:lnTo>
                  <a:lnTo>
                    <a:pt x="45" y="111"/>
                  </a:lnTo>
                </a:path>
              </a:pathLst>
            </a:custGeom>
            <a:solidFill>
              <a:srgbClr val="A0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defTabSz="457200" eaLnBrk="0" fontAlgn="base" hangingPunct="0">
                <a:spcBef>
                  <a:spcPct val="0"/>
                </a:spcBef>
                <a:spcAft>
                  <a:spcPct val="0"/>
                </a:spcAft>
              </a:pPr>
              <a:endParaRPr lang="es-CO" smtClean="0">
                <a:solidFill>
                  <a:prstClr val="black"/>
                </a:solidFill>
                <a:ea typeface="ＭＳ Ｐゴシック" panose="020B0600070205080204" pitchFamily="34" charset="-128"/>
              </a:endParaRPr>
            </a:p>
          </p:txBody>
        </p:sp>
        <p:sp>
          <p:nvSpPr>
            <p:cNvPr id="95259" name="Freeform 17"/>
            <p:cNvSpPr>
              <a:spLocks/>
            </p:cNvSpPr>
            <p:nvPr/>
          </p:nvSpPr>
          <p:spPr bwMode="auto">
            <a:xfrm>
              <a:off x="973" y="2112"/>
              <a:ext cx="136" cy="107"/>
            </a:xfrm>
            <a:custGeom>
              <a:avLst/>
              <a:gdLst>
                <a:gd name="T0" fmla="*/ 1 w 227"/>
                <a:gd name="T1" fmla="*/ 1 h 179"/>
                <a:gd name="T2" fmla="*/ 1 w 227"/>
                <a:gd name="T3" fmla="*/ 1 h 179"/>
                <a:gd name="T4" fmla="*/ 1 w 227"/>
                <a:gd name="T5" fmla="*/ 1 h 179"/>
                <a:gd name="T6" fmla="*/ 1 w 227"/>
                <a:gd name="T7" fmla="*/ 1 h 179"/>
                <a:gd name="T8" fmla="*/ 1 w 227"/>
                <a:gd name="T9" fmla="*/ 1 h 179"/>
                <a:gd name="T10" fmla="*/ 1 w 227"/>
                <a:gd name="T11" fmla="*/ 1 h 179"/>
                <a:gd name="T12" fmla="*/ 1 w 227"/>
                <a:gd name="T13" fmla="*/ 1 h 179"/>
                <a:gd name="T14" fmla="*/ 1 w 227"/>
                <a:gd name="T15" fmla="*/ 1 h 179"/>
                <a:gd name="T16" fmla="*/ 1 w 227"/>
                <a:gd name="T17" fmla="*/ 1 h 179"/>
                <a:gd name="T18" fmla="*/ 1 w 227"/>
                <a:gd name="T19" fmla="*/ 1 h 179"/>
                <a:gd name="T20" fmla="*/ 1 w 227"/>
                <a:gd name="T21" fmla="*/ 1 h 179"/>
                <a:gd name="T22" fmla="*/ 1 w 227"/>
                <a:gd name="T23" fmla="*/ 1 h 179"/>
                <a:gd name="T24" fmla="*/ 1 w 227"/>
                <a:gd name="T25" fmla="*/ 1 h 179"/>
                <a:gd name="T26" fmla="*/ 1 w 227"/>
                <a:gd name="T27" fmla="*/ 1 h 179"/>
                <a:gd name="T28" fmla="*/ 1 w 227"/>
                <a:gd name="T29" fmla="*/ 1 h 179"/>
                <a:gd name="T30" fmla="*/ 1 w 227"/>
                <a:gd name="T31" fmla="*/ 1 h 179"/>
                <a:gd name="T32" fmla="*/ 1 w 227"/>
                <a:gd name="T33" fmla="*/ 1 h 179"/>
                <a:gd name="T34" fmla="*/ 1 w 227"/>
                <a:gd name="T35" fmla="*/ 1 h 179"/>
                <a:gd name="T36" fmla="*/ 1 w 227"/>
                <a:gd name="T37" fmla="*/ 1 h 179"/>
                <a:gd name="T38" fmla="*/ 1 w 227"/>
                <a:gd name="T39" fmla="*/ 1 h 179"/>
                <a:gd name="T40" fmla="*/ 1 w 227"/>
                <a:gd name="T41" fmla="*/ 1 h 179"/>
                <a:gd name="T42" fmla="*/ 1 w 227"/>
                <a:gd name="T43" fmla="*/ 1 h 179"/>
                <a:gd name="T44" fmla="*/ 1 w 227"/>
                <a:gd name="T45" fmla="*/ 1 h 179"/>
                <a:gd name="T46" fmla="*/ 1 w 227"/>
                <a:gd name="T47" fmla="*/ 1 h 179"/>
                <a:gd name="T48" fmla="*/ 1 w 227"/>
                <a:gd name="T49" fmla="*/ 1 h 179"/>
                <a:gd name="T50" fmla="*/ 1 w 227"/>
                <a:gd name="T51" fmla="*/ 1 h 179"/>
                <a:gd name="T52" fmla="*/ 1 w 227"/>
                <a:gd name="T53" fmla="*/ 1 h 179"/>
                <a:gd name="T54" fmla="*/ 1 w 227"/>
                <a:gd name="T55" fmla="*/ 1 h 179"/>
                <a:gd name="T56" fmla="*/ 1 w 227"/>
                <a:gd name="T57" fmla="*/ 1 h 179"/>
                <a:gd name="T58" fmla="*/ 1 w 227"/>
                <a:gd name="T59" fmla="*/ 1 h 179"/>
                <a:gd name="T60" fmla="*/ 1 w 227"/>
                <a:gd name="T61" fmla="*/ 1 h 179"/>
                <a:gd name="T62" fmla="*/ 1 w 227"/>
                <a:gd name="T63" fmla="*/ 1 h 179"/>
                <a:gd name="T64" fmla="*/ 1 w 227"/>
                <a:gd name="T65" fmla="*/ 1 h 179"/>
                <a:gd name="T66" fmla="*/ 1 w 227"/>
                <a:gd name="T67" fmla="*/ 1 h 179"/>
                <a:gd name="T68" fmla="*/ 1 w 227"/>
                <a:gd name="T69" fmla="*/ 1 h 179"/>
                <a:gd name="T70" fmla="*/ 1 w 227"/>
                <a:gd name="T71" fmla="*/ 1 h 179"/>
                <a:gd name="T72" fmla="*/ 1 w 227"/>
                <a:gd name="T73" fmla="*/ 1 h 179"/>
                <a:gd name="T74" fmla="*/ 1 w 227"/>
                <a:gd name="T75" fmla="*/ 1 h 179"/>
                <a:gd name="T76" fmla="*/ 1 w 227"/>
                <a:gd name="T77" fmla="*/ 1 h 179"/>
                <a:gd name="T78" fmla="*/ 1 w 227"/>
                <a:gd name="T79" fmla="*/ 1 h 179"/>
                <a:gd name="T80" fmla="*/ 1 w 227"/>
                <a:gd name="T81" fmla="*/ 1 h 179"/>
                <a:gd name="T82" fmla="*/ 1 w 227"/>
                <a:gd name="T83" fmla="*/ 1 h 179"/>
                <a:gd name="T84" fmla="*/ 1 w 227"/>
                <a:gd name="T85" fmla="*/ 1 h 179"/>
                <a:gd name="T86" fmla="*/ 1 w 227"/>
                <a:gd name="T87" fmla="*/ 1 h 179"/>
                <a:gd name="T88" fmla="*/ 1 w 227"/>
                <a:gd name="T89" fmla="*/ 1 h 179"/>
                <a:gd name="T90" fmla="*/ 1 w 227"/>
                <a:gd name="T91" fmla="*/ 1 h 179"/>
                <a:gd name="T92" fmla="*/ 1 w 227"/>
                <a:gd name="T93" fmla="*/ 1 h 179"/>
                <a:gd name="T94" fmla="*/ 1 w 227"/>
                <a:gd name="T95" fmla="*/ 0 h 179"/>
                <a:gd name="T96" fmla="*/ 1 w 227"/>
                <a:gd name="T97" fmla="*/ 0 h 179"/>
                <a:gd name="T98" fmla="*/ 1 w 227"/>
                <a:gd name="T99" fmla="*/ 1 h 179"/>
                <a:gd name="T100" fmla="*/ 1 w 227"/>
                <a:gd name="T101" fmla="*/ 1 h 179"/>
                <a:gd name="T102" fmla="*/ 1 w 227"/>
                <a:gd name="T103" fmla="*/ 1 h 179"/>
                <a:gd name="T104" fmla="*/ 1 w 227"/>
                <a:gd name="T105" fmla="*/ 1 h 179"/>
                <a:gd name="T106" fmla="*/ 1 w 227"/>
                <a:gd name="T107" fmla="*/ 1 h 179"/>
                <a:gd name="T108" fmla="*/ 1 w 227"/>
                <a:gd name="T109" fmla="*/ 1 h 179"/>
                <a:gd name="T110" fmla="*/ 0 w 227"/>
                <a:gd name="T111" fmla="*/ 1 h 179"/>
                <a:gd name="T112" fmla="*/ 1 w 227"/>
                <a:gd name="T113" fmla="*/ 1 h 179"/>
                <a:gd name="T114" fmla="*/ 1 w 227"/>
                <a:gd name="T115" fmla="*/ 1 h 179"/>
                <a:gd name="T116" fmla="*/ 1 w 227"/>
                <a:gd name="T117" fmla="*/ 1 h 179"/>
                <a:gd name="T118" fmla="*/ 1 w 227"/>
                <a:gd name="T119" fmla="*/ 1 h 179"/>
                <a:gd name="T120" fmla="*/ 1 w 227"/>
                <a:gd name="T121" fmla="*/ 1 h 17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7"/>
                <a:gd name="T184" fmla="*/ 0 h 179"/>
                <a:gd name="T185" fmla="*/ 227 w 227"/>
                <a:gd name="T186" fmla="*/ 179 h 17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7" h="179">
                  <a:moveTo>
                    <a:pt x="45" y="111"/>
                  </a:moveTo>
                  <a:lnTo>
                    <a:pt x="48" y="111"/>
                  </a:lnTo>
                  <a:lnTo>
                    <a:pt x="49" y="113"/>
                  </a:lnTo>
                  <a:lnTo>
                    <a:pt x="52" y="113"/>
                  </a:lnTo>
                  <a:lnTo>
                    <a:pt x="56" y="111"/>
                  </a:lnTo>
                  <a:lnTo>
                    <a:pt x="59" y="111"/>
                  </a:lnTo>
                  <a:lnTo>
                    <a:pt x="61" y="111"/>
                  </a:lnTo>
                  <a:lnTo>
                    <a:pt x="63" y="109"/>
                  </a:lnTo>
                  <a:lnTo>
                    <a:pt x="65" y="111"/>
                  </a:lnTo>
                  <a:lnTo>
                    <a:pt x="68" y="113"/>
                  </a:lnTo>
                  <a:lnTo>
                    <a:pt x="71" y="114"/>
                  </a:lnTo>
                  <a:lnTo>
                    <a:pt x="71" y="118"/>
                  </a:lnTo>
                  <a:lnTo>
                    <a:pt x="71" y="121"/>
                  </a:lnTo>
                  <a:lnTo>
                    <a:pt x="71" y="122"/>
                  </a:lnTo>
                  <a:lnTo>
                    <a:pt x="73" y="122"/>
                  </a:lnTo>
                  <a:lnTo>
                    <a:pt x="75" y="124"/>
                  </a:lnTo>
                  <a:lnTo>
                    <a:pt x="77" y="124"/>
                  </a:lnTo>
                  <a:lnTo>
                    <a:pt x="77" y="126"/>
                  </a:lnTo>
                  <a:lnTo>
                    <a:pt x="80" y="126"/>
                  </a:lnTo>
                  <a:lnTo>
                    <a:pt x="83" y="130"/>
                  </a:lnTo>
                  <a:lnTo>
                    <a:pt x="83" y="131"/>
                  </a:lnTo>
                  <a:lnTo>
                    <a:pt x="83" y="133"/>
                  </a:lnTo>
                  <a:lnTo>
                    <a:pt x="80" y="133"/>
                  </a:lnTo>
                  <a:lnTo>
                    <a:pt x="83" y="134"/>
                  </a:lnTo>
                  <a:lnTo>
                    <a:pt x="83" y="137"/>
                  </a:lnTo>
                  <a:lnTo>
                    <a:pt x="86" y="137"/>
                  </a:lnTo>
                  <a:lnTo>
                    <a:pt x="87" y="137"/>
                  </a:lnTo>
                  <a:lnTo>
                    <a:pt x="90" y="137"/>
                  </a:lnTo>
                  <a:lnTo>
                    <a:pt x="92" y="134"/>
                  </a:lnTo>
                  <a:lnTo>
                    <a:pt x="94" y="134"/>
                  </a:lnTo>
                  <a:lnTo>
                    <a:pt x="96" y="134"/>
                  </a:lnTo>
                  <a:lnTo>
                    <a:pt x="96" y="137"/>
                  </a:lnTo>
                  <a:lnTo>
                    <a:pt x="96" y="142"/>
                  </a:lnTo>
                  <a:lnTo>
                    <a:pt x="96" y="144"/>
                  </a:lnTo>
                  <a:lnTo>
                    <a:pt x="96" y="146"/>
                  </a:lnTo>
                  <a:lnTo>
                    <a:pt x="94" y="146"/>
                  </a:lnTo>
                  <a:lnTo>
                    <a:pt x="92" y="149"/>
                  </a:lnTo>
                  <a:lnTo>
                    <a:pt x="92" y="152"/>
                  </a:lnTo>
                  <a:lnTo>
                    <a:pt x="94" y="152"/>
                  </a:lnTo>
                  <a:lnTo>
                    <a:pt x="94" y="154"/>
                  </a:lnTo>
                  <a:lnTo>
                    <a:pt x="94" y="155"/>
                  </a:lnTo>
                  <a:lnTo>
                    <a:pt x="94" y="158"/>
                  </a:lnTo>
                  <a:lnTo>
                    <a:pt x="96" y="160"/>
                  </a:lnTo>
                  <a:lnTo>
                    <a:pt x="99" y="160"/>
                  </a:lnTo>
                  <a:lnTo>
                    <a:pt x="102" y="160"/>
                  </a:lnTo>
                  <a:lnTo>
                    <a:pt x="106" y="158"/>
                  </a:lnTo>
                  <a:lnTo>
                    <a:pt x="109" y="158"/>
                  </a:lnTo>
                  <a:lnTo>
                    <a:pt x="109" y="155"/>
                  </a:lnTo>
                  <a:lnTo>
                    <a:pt x="111" y="155"/>
                  </a:lnTo>
                  <a:lnTo>
                    <a:pt x="113" y="160"/>
                  </a:lnTo>
                  <a:lnTo>
                    <a:pt x="113" y="162"/>
                  </a:lnTo>
                  <a:lnTo>
                    <a:pt x="113" y="163"/>
                  </a:lnTo>
                  <a:lnTo>
                    <a:pt x="113" y="166"/>
                  </a:lnTo>
                  <a:lnTo>
                    <a:pt x="119" y="166"/>
                  </a:lnTo>
                  <a:lnTo>
                    <a:pt x="121" y="166"/>
                  </a:lnTo>
                  <a:lnTo>
                    <a:pt x="126" y="166"/>
                  </a:lnTo>
                  <a:lnTo>
                    <a:pt x="127" y="166"/>
                  </a:lnTo>
                  <a:lnTo>
                    <a:pt x="127" y="169"/>
                  </a:lnTo>
                  <a:lnTo>
                    <a:pt x="134" y="169"/>
                  </a:lnTo>
                  <a:lnTo>
                    <a:pt x="140" y="169"/>
                  </a:lnTo>
                  <a:lnTo>
                    <a:pt x="145" y="169"/>
                  </a:lnTo>
                  <a:lnTo>
                    <a:pt x="154" y="171"/>
                  </a:lnTo>
                  <a:lnTo>
                    <a:pt x="157" y="171"/>
                  </a:lnTo>
                  <a:lnTo>
                    <a:pt x="159" y="171"/>
                  </a:lnTo>
                  <a:lnTo>
                    <a:pt x="164" y="173"/>
                  </a:lnTo>
                  <a:lnTo>
                    <a:pt x="167" y="173"/>
                  </a:lnTo>
                  <a:lnTo>
                    <a:pt x="168" y="173"/>
                  </a:lnTo>
                  <a:lnTo>
                    <a:pt x="170" y="173"/>
                  </a:lnTo>
                  <a:lnTo>
                    <a:pt x="173" y="173"/>
                  </a:lnTo>
                  <a:lnTo>
                    <a:pt x="175" y="173"/>
                  </a:lnTo>
                  <a:lnTo>
                    <a:pt x="177" y="173"/>
                  </a:lnTo>
                  <a:lnTo>
                    <a:pt x="180" y="173"/>
                  </a:lnTo>
                  <a:lnTo>
                    <a:pt x="183" y="173"/>
                  </a:lnTo>
                  <a:lnTo>
                    <a:pt x="186" y="173"/>
                  </a:lnTo>
                  <a:lnTo>
                    <a:pt x="190" y="174"/>
                  </a:lnTo>
                  <a:lnTo>
                    <a:pt x="192" y="174"/>
                  </a:lnTo>
                  <a:lnTo>
                    <a:pt x="194" y="178"/>
                  </a:lnTo>
                  <a:lnTo>
                    <a:pt x="198" y="178"/>
                  </a:lnTo>
                  <a:lnTo>
                    <a:pt x="200" y="178"/>
                  </a:lnTo>
                  <a:lnTo>
                    <a:pt x="205" y="178"/>
                  </a:lnTo>
                  <a:lnTo>
                    <a:pt x="207" y="178"/>
                  </a:lnTo>
                  <a:lnTo>
                    <a:pt x="208" y="174"/>
                  </a:lnTo>
                  <a:lnTo>
                    <a:pt x="213" y="174"/>
                  </a:lnTo>
                  <a:lnTo>
                    <a:pt x="216" y="173"/>
                  </a:lnTo>
                  <a:lnTo>
                    <a:pt x="219" y="171"/>
                  </a:lnTo>
                  <a:lnTo>
                    <a:pt x="223" y="171"/>
                  </a:lnTo>
                  <a:lnTo>
                    <a:pt x="223" y="169"/>
                  </a:lnTo>
                  <a:lnTo>
                    <a:pt x="223" y="166"/>
                  </a:lnTo>
                  <a:lnTo>
                    <a:pt x="226" y="163"/>
                  </a:lnTo>
                  <a:lnTo>
                    <a:pt x="226" y="155"/>
                  </a:lnTo>
                  <a:lnTo>
                    <a:pt x="226" y="154"/>
                  </a:lnTo>
                  <a:lnTo>
                    <a:pt x="223" y="149"/>
                  </a:lnTo>
                  <a:lnTo>
                    <a:pt x="223" y="146"/>
                  </a:lnTo>
                  <a:lnTo>
                    <a:pt x="223" y="144"/>
                  </a:lnTo>
                  <a:lnTo>
                    <a:pt x="221" y="142"/>
                  </a:lnTo>
                  <a:lnTo>
                    <a:pt x="216" y="141"/>
                  </a:lnTo>
                  <a:lnTo>
                    <a:pt x="213" y="137"/>
                  </a:lnTo>
                  <a:lnTo>
                    <a:pt x="211" y="134"/>
                  </a:lnTo>
                  <a:lnTo>
                    <a:pt x="208" y="133"/>
                  </a:lnTo>
                  <a:lnTo>
                    <a:pt x="205" y="130"/>
                  </a:lnTo>
                  <a:lnTo>
                    <a:pt x="200" y="124"/>
                  </a:lnTo>
                  <a:lnTo>
                    <a:pt x="198" y="122"/>
                  </a:lnTo>
                  <a:lnTo>
                    <a:pt x="192" y="122"/>
                  </a:lnTo>
                  <a:lnTo>
                    <a:pt x="187" y="122"/>
                  </a:lnTo>
                  <a:lnTo>
                    <a:pt x="186" y="122"/>
                  </a:lnTo>
                  <a:lnTo>
                    <a:pt x="180" y="122"/>
                  </a:lnTo>
                  <a:lnTo>
                    <a:pt x="175" y="122"/>
                  </a:lnTo>
                  <a:lnTo>
                    <a:pt x="175" y="121"/>
                  </a:lnTo>
                  <a:lnTo>
                    <a:pt x="170" y="121"/>
                  </a:lnTo>
                  <a:lnTo>
                    <a:pt x="168" y="121"/>
                  </a:lnTo>
                  <a:lnTo>
                    <a:pt x="168" y="118"/>
                  </a:lnTo>
                  <a:lnTo>
                    <a:pt x="167" y="114"/>
                  </a:lnTo>
                  <a:lnTo>
                    <a:pt x="162" y="113"/>
                  </a:lnTo>
                  <a:lnTo>
                    <a:pt x="159" y="113"/>
                  </a:lnTo>
                  <a:lnTo>
                    <a:pt x="159" y="114"/>
                  </a:lnTo>
                  <a:lnTo>
                    <a:pt x="159" y="121"/>
                  </a:lnTo>
                  <a:lnTo>
                    <a:pt x="157" y="122"/>
                  </a:lnTo>
                  <a:lnTo>
                    <a:pt x="154" y="122"/>
                  </a:lnTo>
                  <a:lnTo>
                    <a:pt x="151" y="122"/>
                  </a:lnTo>
                  <a:lnTo>
                    <a:pt x="149" y="122"/>
                  </a:lnTo>
                  <a:lnTo>
                    <a:pt x="145" y="121"/>
                  </a:lnTo>
                  <a:lnTo>
                    <a:pt x="142" y="114"/>
                  </a:lnTo>
                  <a:lnTo>
                    <a:pt x="142" y="111"/>
                  </a:lnTo>
                  <a:lnTo>
                    <a:pt x="142" y="109"/>
                  </a:lnTo>
                  <a:lnTo>
                    <a:pt x="142" y="106"/>
                  </a:lnTo>
                  <a:lnTo>
                    <a:pt x="140" y="104"/>
                  </a:lnTo>
                  <a:lnTo>
                    <a:pt x="140" y="100"/>
                  </a:lnTo>
                  <a:lnTo>
                    <a:pt x="138" y="98"/>
                  </a:lnTo>
                  <a:lnTo>
                    <a:pt x="134" y="98"/>
                  </a:lnTo>
                  <a:lnTo>
                    <a:pt x="132" y="100"/>
                  </a:lnTo>
                  <a:lnTo>
                    <a:pt x="130" y="100"/>
                  </a:lnTo>
                  <a:lnTo>
                    <a:pt x="130" y="102"/>
                  </a:lnTo>
                  <a:lnTo>
                    <a:pt x="127" y="104"/>
                  </a:lnTo>
                  <a:lnTo>
                    <a:pt x="126" y="106"/>
                  </a:lnTo>
                  <a:lnTo>
                    <a:pt x="126" y="109"/>
                  </a:lnTo>
                  <a:lnTo>
                    <a:pt x="126" y="111"/>
                  </a:lnTo>
                  <a:lnTo>
                    <a:pt x="124" y="113"/>
                  </a:lnTo>
                  <a:lnTo>
                    <a:pt x="124" y="114"/>
                  </a:lnTo>
                  <a:lnTo>
                    <a:pt x="126" y="118"/>
                  </a:lnTo>
                  <a:lnTo>
                    <a:pt x="127" y="118"/>
                  </a:lnTo>
                  <a:lnTo>
                    <a:pt x="130" y="121"/>
                  </a:lnTo>
                  <a:lnTo>
                    <a:pt x="130" y="122"/>
                  </a:lnTo>
                  <a:lnTo>
                    <a:pt x="127" y="122"/>
                  </a:lnTo>
                  <a:lnTo>
                    <a:pt x="124" y="122"/>
                  </a:lnTo>
                  <a:lnTo>
                    <a:pt x="121" y="122"/>
                  </a:lnTo>
                  <a:lnTo>
                    <a:pt x="119" y="122"/>
                  </a:lnTo>
                  <a:lnTo>
                    <a:pt x="115" y="124"/>
                  </a:lnTo>
                  <a:lnTo>
                    <a:pt x="113" y="124"/>
                  </a:lnTo>
                  <a:lnTo>
                    <a:pt x="111" y="122"/>
                  </a:lnTo>
                  <a:lnTo>
                    <a:pt x="106" y="122"/>
                  </a:lnTo>
                  <a:lnTo>
                    <a:pt x="109" y="118"/>
                  </a:lnTo>
                  <a:lnTo>
                    <a:pt x="106" y="114"/>
                  </a:lnTo>
                  <a:lnTo>
                    <a:pt x="105" y="114"/>
                  </a:lnTo>
                  <a:lnTo>
                    <a:pt x="105" y="113"/>
                  </a:lnTo>
                  <a:lnTo>
                    <a:pt x="102" y="109"/>
                  </a:lnTo>
                  <a:lnTo>
                    <a:pt x="99" y="104"/>
                  </a:lnTo>
                  <a:lnTo>
                    <a:pt x="99" y="102"/>
                  </a:lnTo>
                  <a:lnTo>
                    <a:pt x="99" y="100"/>
                  </a:lnTo>
                  <a:lnTo>
                    <a:pt x="96" y="98"/>
                  </a:lnTo>
                  <a:lnTo>
                    <a:pt x="96" y="93"/>
                  </a:lnTo>
                  <a:lnTo>
                    <a:pt x="96" y="92"/>
                  </a:lnTo>
                  <a:lnTo>
                    <a:pt x="96" y="86"/>
                  </a:lnTo>
                  <a:lnTo>
                    <a:pt x="96" y="84"/>
                  </a:lnTo>
                  <a:lnTo>
                    <a:pt x="96" y="80"/>
                  </a:lnTo>
                  <a:lnTo>
                    <a:pt x="99" y="77"/>
                  </a:lnTo>
                  <a:lnTo>
                    <a:pt x="102" y="77"/>
                  </a:lnTo>
                  <a:lnTo>
                    <a:pt x="105" y="77"/>
                  </a:lnTo>
                  <a:lnTo>
                    <a:pt x="106" y="77"/>
                  </a:lnTo>
                  <a:lnTo>
                    <a:pt x="109" y="80"/>
                  </a:lnTo>
                  <a:lnTo>
                    <a:pt x="111" y="80"/>
                  </a:lnTo>
                  <a:lnTo>
                    <a:pt x="113" y="77"/>
                  </a:lnTo>
                  <a:lnTo>
                    <a:pt x="113" y="74"/>
                  </a:lnTo>
                  <a:lnTo>
                    <a:pt x="113" y="71"/>
                  </a:lnTo>
                  <a:lnTo>
                    <a:pt x="115" y="68"/>
                  </a:lnTo>
                  <a:lnTo>
                    <a:pt x="119" y="66"/>
                  </a:lnTo>
                  <a:lnTo>
                    <a:pt x="121" y="62"/>
                  </a:lnTo>
                  <a:lnTo>
                    <a:pt x="121" y="60"/>
                  </a:lnTo>
                  <a:lnTo>
                    <a:pt x="121" y="57"/>
                  </a:lnTo>
                  <a:lnTo>
                    <a:pt x="121" y="54"/>
                  </a:lnTo>
                  <a:lnTo>
                    <a:pt x="119" y="51"/>
                  </a:lnTo>
                  <a:lnTo>
                    <a:pt x="119" y="46"/>
                  </a:lnTo>
                  <a:lnTo>
                    <a:pt x="115" y="45"/>
                  </a:lnTo>
                  <a:lnTo>
                    <a:pt x="119" y="42"/>
                  </a:lnTo>
                  <a:lnTo>
                    <a:pt x="121" y="42"/>
                  </a:lnTo>
                  <a:lnTo>
                    <a:pt x="124" y="42"/>
                  </a:lnTo>
                  <a:lnTo>
                    <a:pt x="126" y="42"/>
                  </a:lnTo>
                  <a:lnTo>
                    <a:pt x="127" y="42"/>
                  </a:lnTo>
                  <a:lnTo>
                    <a:pt x="132" y="42"/>
                  </a:lnTo>
                  <a:lnTo>
                    <a:pt x="132" y="45"/>
                  </a:lnTo>
                  <a:lnTo>
                    <a:pt x="134" y="45"/>
                  </a:lnTo>
                  <a:lnTo>
                    <a:pt x="138" y="45"/>
                  </a:lnTo>
                  <a:lnTo>
                    <a:pt x="140" y="46"/>
                  </a:lnTo>
                  <a:lnTo>
                    <a:pt x="142" y="48"/>
                  </a:lnTo>
                  <a:lnTo>
                    <a:pt x="145" y="48"/>
                  </a:lnTo>
                  <a:lnTo>
                    <a:pt x="146" y="48"/>
                  </a:lnTo>
                  <a:lnTo>
                    <a:pt x="149" y="48"/>
                  </a:lnTo>
                  <a:lnTo>
                    <a:pt x="149" y="46"/>
                  </a:lnTo>
                  <a:lnTo>
                    <a:pt x="151" y="46"/>
                  </a:lnTo>
                  <a:lnTo>
                    <a:pt x="154" y="45"/>
                  </a:lnTo>
                  <a:lnTo>
                    <a:pt x="154" y="42"/>
                  </a:lnTo>
                  <a:lnTo>
                    <a:pt x="157" y="42"/>
                  </a:lnTo>
                  <a:lnTo>
                    <a:pt x="157" y="40"/>
                  </a:lnTo>
                  <a:lnTo>
                    <a:pt x="157" y="37"/>
                  </a:lnTo>
                  <a:lnTo>
                    <a:pt x="157" y="35"/>
                  </a:lnTo>
                  <a:lnTo>
                    <a:pt x="159" y="34"/>
                  </a:lnTo>
                  <a:lnTo>
                    <a:pt x="162" y="32"/>
                  </a:lnTo>
                  <a:lnTo>
                    <a:pt x="159" y="32"/>
                  </a:lnTo>
                  <a:lnTo>
                    <a:pt x="157" y="32"/>
                  </a:lnTo>
                  <a:lnTo>
                    <a:pt x="154" y="32"/>
                  </a:lnTo>
                  <a:lnTo>
                    <a:pt x="154" y="28"/>
                  </a:lnTo>
                  <a:lnTo>
                    <a:pt x="151" y="24"/>
                  </a:lnTo>
                  <a:lnTo>
                    <a:pt x="149" y="18"/>
                  </a:lnTo>
                  <a:lnTo>
                    <a:pt x="146" y="18"/>
                  </a:lnTo>
                  <a:lnTo>
                    <a:pt x="145" y="18"/>
                  </a:lnTo>
                  <a:lnTo>
                    <a:pt x="142" y="18"/>
                  </a:lnTo>
                  <a:lnTo>
                    <a:pt x="140" y="18"/>
                  </a:lnTo>
                  <a:lnTo>
                    <a:pt x="138" y="18"/>
                  </a:lnTo>
                  <a:lnTo>
                    <a:pt x="132" y="18"/>
                  </a:lnTo>
                  <a:lnTo>
                    <a:pt x="130" y="18"/>
                  </a:lnTo>
                  <a:lnTo>
                    <a:pt x="127" y="22"/>
                  </a:lnTo>
                  <a:lnTo>
                    <a:pt x="126" y="22"/>
                  </a:lnTo>
                  <a:lnTo>
                    <a:pt x="124" y="24"/>
                  </a:lnTo>
                  <a:lnTo>
                    <a:pt x="121" y="24"/>
                  </a:lnTo>
                  <a:lnTo>
                    <a:pt x="119" y="24"/>
                  </a:lnTo>
                  <a:lnTo>
                    <a:pt x="115" y="24"/>
                  </a:lnTo>
                  <a:lnTo>
                    <a:pt x="113" y="26"/>
                  </a:lnTo>
                  <a:lnTo>
                    <a:pt x="111" y="26"/>
                  </a:lnTo>
                  <a:lnTo>
                    <a:pt x="109" y="24"/>
                  </a:lnTo>
                  <a:lnTo>
                    <a:pt x="109" y="22"/>
                  </a:lnTo>
                  <a:lnTo>
                    <a:pt x="109" y="18"/>
                  </a:lnTo>
                  <a:lnTo>
                    <a:pt x="109" y="16"/>
                  </a:lnTo>
                  <a:lnTo>
                    <a:pt x="109" y="15"/>
                  </a:lnTo>
                  <a:lnTo>
                    <a:pt x="111" y="14"/>
                  </a:lnTo>
                  <a:lnTo>
                    <a:pt x="111" y="9"/>
                  </a:lnTo>
                  <a:lnTo>
                    <a:pt x="111" y="5"/>
                  </a:lnTo>
                  <a:lnTo>
                    <a:pt x="111" y="2"/>
                  </a:lnTo>
                  <a:lnTo>
                    <a:pt x="111" y="0"/>
                  </a:lnTo>
                  <a:lnTo>
                    <a:pt x="109" y="0"/>
                  </a:lnTo>
                  <a:lnTo>
                    <a:pt x="106" y="0"/>
                  </a:lnTo>
                  <a:lnTo>
                    <a:pt x="105" y="0"/>
                  </a:lnTo>
                  <a:lnTo>
                    <a:pt x="102" y="0"/>
                  </a:lnTo>
                  <a:lnTo>
                    <a:pt x="99" y="0"/>
                  </a:lnTo>
                  <a:lnTo>
                    <a:pt x="94" y="0"/>
                  </a:lnTo>
                  <a:lnTo>
                    <a:pt x="90" y="0"/>
                  </a:lnTo>
                  <a:lnTo>
                    <a:pt x="87" y="0"/>
                  </a:lnTo>
                  <a:lnTo>
                    <a:pt x="86" y="0"/>
                  </a:lnTo>
                  <a:lnTo>
                    <a:pt x="80" y="0"/>
                  </a:lnTo>
                  <a:lnTo>
                    <a:pt x="77" y="0"/>
                  </a:lnTo>
                  <a:lnTo>
                    <a:pt x="75" y="2"/>
                  </a:lnTo>
                  <a:lnTo>
                    <a:pt x="73" y="2"/>
                  </a:lnTo>
                  <a:lnTo>
                    <a:pt x="68" y="4"/>
                  </a:lnTo>
                  <a:lnTo>
                    <a:pt x="63" y="4"/>
                  </a:lnTo>
                  <a:lnTo>
                    <a:pt x="59" y="4"/>
                  </a:lnTo>
                  <a:lnTo>
                    <a:pt x="56" y="5"/>
                  </a:lnTo>
                  <a:lnTo>
                    <a:pt x="54" y="9"/>
                  </a:lnTo>
                  <a:lnTo>
                    <a:pt x="52" y="12"/>
                  </a:lnTo>
                  <a:lnTo>
                    <a:pt x="49" y="14"/>
                  </a:lnTo>
                  <a:lnTo>
                    <a:pt x="48" y="15"/>
                  </a:lnTo>
                  <a:lnTo>
                    <a:pt x="45" y="16"/>
                  </a:lnTo>
                  <a:lnTo>
                    <a:pt x="42" y="16"/>
                  </a:lnTo>
                  <a:lnTo>
                    <a:pt x="40" y="16"/>
                  </a:lnTo>
                  <a:lnTo>
                    <a:pt x="37" y="18"/>
                  </a:lnTo>
                  <a:lnTo>
                    <a:pt x="35" y="18"/>
                  </a:lnTo>
                  <a:lnTo>
                    <a:pt x="32" y="22"/>
                  </a:lnTo>
                  <a:lnTo>
                    <a:pt x="27" y="22"/>
                  </a:lnTo>
                  <a:lnTo>
                    <a:pt x="25" y="24"/>
                  </a:lnTo>
                  <a:lnTo>
                    <a:pt x="19" y="24"/>
                  </a:lnTo>
                  <a:lnTo>
                    <a:pt x="18" y="26"/>
                  </a:lnTo>
                  <a:lnTo>
                    <a:pt x="16" y="28"/>
                  </a:lnTo>
                  <a:lnTo>
                    <a:pt x="13" y="34"/>
                  </a:lnTo>
                  <a:lnTo>
                    <a:pt x="13" y="35"/>
                  </a:lnTo>
                  <a:lnTo>
                    <a:pt x="11" y="37"/>
                  </a:lnTo>
                  <a:lnTo>
                    <a:pt x="9" y="40"/>
                  </a:lnTo>
                  <a:lnTo>
                    <a:pt x="7" y="40"/>
                  </a:lnTo>
                  <a:lnTo>
                    <a:pt x="5" y="42"/>
                  </a:lnTo>
                  <a:lnTo>
                    <a:pt x="0" y="42"/>
                  </a:lnTo>
                  <a:lnTo>
                    <a:pt x="0" y="45"/>
                  </a:lnTo>
                  <a:lnTo>
                    <a:pt x="0" y="46"/>
                  </a:lnTo>
                  <a:lnTo>
                    <a:pt x="0" y="48"/>
                  </a:lnTo>
                  <a:lnTo>
                    <a:pt x="0" y="51"/>
                  </a:lnTo>
                  <a:lnTo>
                    <a:pt x="0" y="53"/>
                  </a:lnTo>
                  <a:lnTo>
                    <a:pt x="0" y="54"/>
                  </a:lnTo>
                  <a:lnTo>
                    <a:pt x="7" y="57"/>
                  </a:lnTo>
                  <a:lnTo>
                    <a:pt x="9" y="62"/>
                  </a:lnTo>
                  <a:lnTo>
                    <a:pt x="11" y="64"/>
                  </a:lnTo>
                  <a:lnTo>
                    <a:pt x="13" y="68"/>
                  </a:lnTo>
                  <a:lnTo>
                    <a:pt x="13" y="71"/>
                  </a:lnTo>
                  <a:lnTo>
                    <a:pt x="16" y="71"/>
                  </a:lnTo>
                  <a:lnTo>
                    <a:pt x="16" y="74"/>
                  </a:lnTo>
                  <a:lnTo>
                    <a:pt x="18" y="77"/>
                  </a:lnTo>
                  <a:lnTo>
                    <a:pt x="19" y="80"/>
                  </a:lnTo>
                  <a:lnTo>
                    <a:pt x="19" y="82"/>
                  </a:lnTo>
                  <a:lnTo>
                    <a:pt x="23" y="84"/>
                  </a:lnTo>
                  <a:lnTo>
                    <a:pt x="23" y="87"/>
                  </a:lnTo>
                  <a:lnTo>
                    <a:pt x="23" y="92"/>
                  </a:lnTo>
                  <a:lnTo>
                    <a:pt x="23" y="93"/>
                  </a:lnTo>
                  <a:lnTo>
                    <a:pt x="25" y="98"/>
                  </a:lnTo>
                  <a:lnTo>
                    <a:pt x="27" y="100"/>
                  </a:lnTo>
                  <a:lnTo>
                    <a:pt x="27" y="104"/>
                  </a:lnTo>
                  <a:lnTo>
                    <a:pt x="30" y="104"/>
                  </a:lnTo>
                  <a:lnTo>
                    <a:pt x="32" y="106"/>
                  </a:lnTo>
                  <a:lnTo>
                    <a:pt x="35" y="109"/>
                  </a:lnTo>
                  <a:lnTo>
                    <a:pt x="37" y="109"/>
                  </a:lnTo>
                  <a:lnTo>
                    <a:pt x="40" y="111"/>
                  </a:lnTo>
                  <a:lnTo>
                    <a:pt x="42" y="113"/>
                  </a:lnTo>
                  <a:lnTo>
                    <a:pt x="45" y="111"/>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defTabSz="457200" eaLnBrk="0" fontAlgn="base" hangingPunct="0">
                <a:spcBef>
                  <a:spcPct val="0"/>
                </a:spcBef>
                <a:spcAft>
                  <a:spcPct val="0"/>
                </a:spcAft>
              </a:pPr>
              <a:endParaRPr lang="es-CO" smtClean="0">
                <a:solidFill>
                  <a:prstClr val="black"/>
                </a:solidFill>
                <a:ea typeface="ＭＳ Ｐゴシック" panose="020B0600070205080204" pitchFamily="34" charset="-128"/>
              </a:endParaRPr>
            </a:p>
          </p:txBody>
        </p:sp>
        <p:sp>
          <p:nvSpPr>
            <p:cNvPr id="95260" name="Freeform 18"/>
            <p:cNvSpPr>
              <a:spLocks/>
            </p:cNvSpPr>
            <p:nvPr/>
          </p:nvSpPr>
          <p:spPr bwMode="auto">
            <a:xfrm>
              <a:off x="1603" y="2581"/>
              <a:ext cx="424" cy="448"/>
            </a:xfrm>
            <a:custGeom>
              <a:avLst/>
              <a:gdLst>
                <a:gd name="T0" fmla="*/ 1 w 711"/>
                <a:gd name="T1" fmla="*/ 1 h 753"/>
                <a:gd name="T2" fmla="*/ 1 w 711"/>
                <a:gd name="T3" fmla="*/ 1 h 753"/>
                <a:gd name="T4" fmla="*/ 1 w 711"/>
                <a:gd name="T5" fmla="*/ 1 h 753"/>
                <a:gd name="T6" fmla="*/ 1 w 711"/>
                <a:gd name="T7" fmla="*/ 1 h 753"/>
                <a:gd name="T8" fmla="*/ 1 w 711"/>
                <a:gd name="T9" fmla="*/ 1 h 753"/>
                <a:gd name="T10" fmla="*/ 1 w 711"/>
                <a:gd name="T11" fmla="*/ 1 h 753"/>
                <a:gd name="T12" fmla="*/ 1 w 711"/>
                <a:gd name="T13" fmla="*/ 1 h 753"/>
                <a:gd name="T14" fmla="*/ 1 w 711"/>
                <a:gd name="T15" fmla="*/ 1 h 753"/>
                <a:gd name="T16" fmla="*/ 1 w 711"/>
                <a:gd name="T17" fmla="*/ 1 h 753"/>
                <a:gd name="T18" fmla="*/ 1 w 711"/>
                <a:gd name="T19" fmla="*/ 1 h 753"/>
                <a:gd name="T20" fmla="*/ 1 w 711"/>
                <a:gd name="T21" fmla="*/ 1 h 753"/>
                <a:gd name="T22" fmla="*/ 1 w 711"/>
                <a:gd name="T23" fmla="*/ 1 h 753"/>
                <a:gd name="T24" fmla="*/ 1 w 711"/>
                <a:gd name="T25" fmla="*/ 1 h 753"/>
                <a:gd name="T26" fmla="*/ 1 w 711"/>
                <a:gd name="T27" fmla="*/ 1 h 753"/>
                <a:gd name="T28" fmla="*/ 1 w 711"/>
                <a:gd name="T29" fmla="*/ 1 h 753"/>
                <a:gd name="T30" fmla="*/ 1 w 711"/>
                <a:gd name="T31" fmla="*/ 1 h 753"/>
                <a:gd name="T32" fmla="*/ 1 w 711"/>
                <a:gd name="T33" fmla="*/ 1 h 753"/>
                <a:gd name="T34" fmla="*/ 1 w 711"/>
                <a:gd name="T35" fmla="*/ 1 h 753"/>
                <a:gd name="T36" fmla="*/ 1 w 711"/>
                <a:gd name="T37" fmla="*/ 1 h 753"/>
                <a:gd name="T38" fmla="*/ 1 w 711"/>
                <a:gd name="T39" fmla="*/ 1 h 753"/>
                <a:gd name="T40" fmla="*/ 1 w 711"/>
                <a:gd name="T41" fmla="*/ 1 h 753"/>
                <a:gd name="T42" fmla="*/ 1 w 711"/>
                <a:gd name="T43" fmla="*/ 1 h 753"/>
                <a:gd name="T44" fmla="*/ 1 w 711"/>
                <a:gd name="T45" fmla="*/ 1 h 753"/>
                <a:gd name="T46" fmla="*/ 1 w 711"/>
                <a:gd name="T47" fmla="*/ 1 h 753"/>
                <a:gd name="T48" fmla="*/ 1 w 711"/>
                <a:gd name="T49" fmla="*/ 1 h 753"/>
                <a:gd name="T50" fmla="*/ 1 w 711"/>
                <a:gd name="T51" fmla="*/ 1 h 753"/>
                <a:gd name="T52" fmla="*/ 1 w 711"/>
                <a:gd name="T53" fmla="*/ 1 h 753"/>
                <a:gd name="T54" fmla="*/ 1 w 711"/>
                <a:gd name="T55" fmla="*/ 1 h 753"/>
                <a:gd name="T56" fmla="*/ 1 w 711"/>
                <a:gd name="T57" fmla="*/ 1 h 753"/>
                <a:gd name="T58" fmla="*/ 1 w 711"/>
                <a:gd name="T59" fmla="*/ 1 h 753"/>
                <a:gd name="T60" fmla="*/ 1 w 711"/>
                <a:gd name="T61" fmla="*/ 1 h 753"/>
                <a:gd name="T62" fmla="*/ 1 w 711"/>
                <a:gd name="T63" fmla="*/ 1 h 753"/>
                <a:gd name="T64" fmla="*/ 1 w 711"/>
                <a:gd name="T65" fmla="*/ 1 h 753"/>
                <a:gd name="T66" fmla="*/ 1 w 711"/>
                <a:gd name="T67" fmla="*/ 1 h 753"/>
                <a:gd name="T68" fmla="*/ 1 w 711"/>
                <a:gd name="T69" fmla="*/ 1 h 753"/>
                <a:gd name="T70" fmla="*/ 1 w 711"/>
                <a:gd name="T71" fmla="*/ 1 h 753"/>
                <a:gd name="T72" fmla="*/ 1 w 711"/>
                <a:gd name="T73" fmla="*/ 1 h 753"/>
                <a:gd name="T74" fmla="*/ 1 w 711"/>
                <a:gd name="T75" fmla="*/ 1 h 753"/>
                <a:gd name="T76" fmla="*/ 1 w 711"/>
                <a:gd name="T77" fmla="*/ 1 h 753"/>
                <a:gd name="T78" fmla="*/ 1 w 711"/>
                <a:gd name="T79" fmla="*/ 1 h 753"/>
                <a:gd name="T80" fmla="*/ 1 w 711"/>
                <a:gd name="T81" fmla="*/ 1 h 753"/>
                <a:gd name="T82" fmla="*/ 1 w 711"/>
                <a:gd name="T83" fmla="*/ 1 h 753"/>
                <a:gd name="T84" fmla="*/ 1 w 711"/>
                <a:gd name="T85" fmla="*/ 1 h 753"/>
                <a:gd name="T86" fmla="*/ 1 w 711"/>
                <a:gd name="T87" fmla="*/ 1 h 753"/>
                <a:gd name="T88" fmla="*/ 1 w 711"/>
                <a:gd name="T89" fmla="*/ 1 h 753"/>
                <a:gd name="T90" fmla="*/ 1 w 711"/>
                <a:gd name="T91" fmla="*/ 1 h 753"/>
                <a:gd name="T92" fmla="*/ 1 w 711"/>
                <a:gd name="T93" fmla="*/ 1 h 753"/>
                <a:gd name="T94" fmla="*/ 1 w 711"/>
                <a:gd name="T95" fmla="*/ 1 h 753"/>
                <a:gd name="T96" fmla="*/ 1 w 711"/>
                <a:gd name="T97" fmla="*/ 1 h 753"/>
                <a:gd name="T98" fmla="*/ 1 w 711"/>
                <a:gd name="T99" fmla="*/ 1 h 753"/>
                <a:gd name="T100" fmla="*/ 1 w 711"/>
                <a:gd name="T101" fmla="*/ 1 h 753"/>
                <a:gd name="T102" fmla="*/ 1 w 711"/>
                <a:gd name="T103" fmla="*/ 1 h 753"/>
                <a:gd name="T104" fmla="*/ 1 w 711"/>
                <a:gd name="T105" fmla="*/ 1 h 753"/>
                <a:gd name="T106" fmla="*/ 1 w 711"/>
                <a:gd name="T107" fmla="*/ 1 h 753"/>
                <a:gd name="T108" fmla="*/ 1 w 711"/>
                <a:gd name="T109" fmla="*/ 1 h 753"/>
                <a:gd name="T110" fmla="*/ 1 w 711"/>
                <a:gd name="T111" fmla="*/ 1 h 753"/>
                <a:gd name="T112" fmla="*/ 1 w 711"/>
                <a:gd name="T113" fmla="*/ 1 h 753"/>
                <a:gd name="T114" fmla="*/ 1 w 711"/>
                <a:gd name="T115" fmla="*/ 1 h 753"/>
                <a:gd name="T116" fmla="*/ 1 w 711"/>
                <a:gd name="T117" fmla="*/ 1 h 753"/>
                <a:gd name="T118" fmla="*/ 1 w 711"/>
                <a:gd name="T119" fmla="*/ 1 h 75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11"/>
                <a:gd name="T181" fmla="*/ 0 h 753"/>
                <a:gd name="T182" fmla="*/ 711 w 711"/>
                <a:gd name="T183" fmla="*/ 753 h 75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11" h="753">
                  <a:moveTo>
                    <a:pt x="636" y="719"/>
                  </a:moveTo>
                  <a:lnTo>
                    <a:pt x="636" y="719"/>
                  </a:lnTo>
                  <a:lnTo>
                    <a:pt x="637" y="714"/>
                  </a:lnTo>
                  <a:lnTo>
                    <a:pt x="636" y="710"/>
                  </a:lnTo>
                  <a:lnTo>
                    <a:pt x="634" y="708"/>
                  </a:lnTo>
                  <a:lnTo>
                    <a:pt x="633" y="702"/>
                  </a:lnTo>
                  <a:lnTo>
                    <a:pt x="633" y="699"/>
                  </a:lnTo>
                  <a:lnTo>
                    <a:pt x="630" y="698"/>
                  </a:lnTo>
                  <a:lnTo>
                    <a:pt x="628" y="696"/>
                  </a:lnTo>
                  <a:lnTo>
                    <a:pt x="626" y="693"/>
                  </a:lnTo>
                  <a:lnTo>
                    <a:pt x="625" y="690"/>
                  </a:lnTo>
                  <a:lnTo>
                    <a:pt x="622" y="688"/>
                  </a:lnTo>
                  <a:lnTo>
                    <a:pt x="619" y="686"/>
                  </a:lnTo>
                  <a:lnTo>
                    <a:pt x="617" y="686"/>
                  </a:lnTo>
                  <a:lnTo>
                    <a:pt x="615" y="683"/>
                  </a:lnTo>
                  <a:lnTo>
                    <a:pt x="614" y="681"/>
                  </a:lnTo>
                  <a:lnTo>
                    <a:pt x="614" y="678"/>
                  </a:lnTo>
                  <a:lnTo>
                    <a:pt x="614" y="675"/>
                  </a:lnTo>
                  <a:lnTo>
                    <a:pt x="611" y="671"/>
                  </a:lnTo>
                  <a:lnTo>
                    <a:pt x="608" y="667"/>
                  </a:lnTo>
                  <a:lnTo>
                    <a:pt x="606" y="663"/>
                  </a:lnTo>
                  <a:lnTo>
                    <a:pt x="604" y="660"/>
                  </a:lnTo>
                  <a:lnTo>
                    <a:pt x="602" y="657"/>
                  </a:lnTo>
                  <a:lnTo>
                    <a:pt x="599" y="652"/>
                  </a:lnTo>
                  <a:lnTo>
                    <a:pt x="596" y="650"/>
                  </a:lnTo>
                  <a:lnTo>
                    <a:pt x="592" y="647"/>
                  </a:lnTo>
                  <a:lnTo>
                    <a:pt x="592" y="646"/>
                  </a:lnTo>
                  <a:lnTo>
                    <a:pt x="591" y="641"/>
                  </a:lnTo>
                  <a:lnTo>
                    <a:pt x="591" y="639"/>
                  </a:lnTo>
                  <a:lnTo>
                    <a:pt x="590" y="637"/>
                  </a:lnTo>
                  <a:lnTo>
                    <a:pt x="590" y="634"/>
                  </a:lnTo>
                  <a:lnTo>
                    <a:pt x="591" y="631"/>
                  </a:lnTo>
                  <a:lnTo>
                    <a:pt x="592" y="630"/>
                  </a:lnTo>
                  <a:lnTo>
                    <a:pt x="594" y="627"/>
                  </a:lnTo>
                  <a:lnTo>
                    <a:pt x="596" y="627"/>
                  </a:lnTo>
                  <a:lnTo>
                    <a:pt x="598" y="622"/>
                  </a:lnTo>
                  <a:lnTo>
                    <a:pt x="598" y="621"/>
                  </a:lnTo>
                  <a:lnTo>
                    <a:pt x="598" y="617"/>
                  </a:lnTo>
                  <a:lnTo>
                    <a:pt x="596" y="613"/>
                  </a:lnTo>
                  <a:lnTo>
                    <a:pt x="596" y="609"/>
                  </a:lnTo>
                  <a:lnTo>
                    <a:pt x="596" y="604"/>
                  </a:lnTo>
                  <a:lnTo>
                    <a:pt x="595" y="601"/>
                  </a:lnTo>
                  <a:lnTo>
                    <a:pt x="594" y="598"/>
                  </a:lnTo>
                  <a:lnTo>
                    <a:pt x="591" y="594"/>
                  </a:lnTo>
                  <a:lnTo>
                    <a:pt x="591" y="591"/>
                  </a:lnTo>
                  <a:lnTo>
                    <a:pt x="589" y="588"/>
                  </a:lnTo>
                  <a:lnTo>
                    <a:pt x="589" y="585"/>
                  </a:lnTo>
                  <a:lnTo>
                    <a:pt x="565" y="577"/>
                  </a:lnTo>
                  <a:lnTo>
                    <a:pt x="563" y="573"/>
                  </a:lnTo>
                  <a:lnTo>
                    <a:pt x="561" y="571"/>
                  </a:lnTo>
                  <a:lnTo>
                    <a:pt x="560" y="568"/>
                  </a:lnTo>
                  <a:lnTo>
                    <a:pt x="556" y="565"/>
                  </a:lnTo>
                  <a:lnTo>
                    <a:pt x="553" y="564"/>
                  </a:lnTo>
                  <a:lnTo>
                    <a:pt x="550" y="562"/>
                  </a:lnTo>
                  <a:lnTo>
                    <a:pt x="547" y="562"/>
                  </a:lnTo>
                  <a:lnTo>
                    <a:pt x="544" y="561"/>
                  </a:lnTo>
                  <a:lnTo>
                    <a:pt x="541" y="558"/>
                  </a:lnTo>
                  <a:lnTo>
                    <a:pt x="539" y="555"/>
                  </a:lnTo>
                  <a:lnTo>
                    <a:pt x="537" y="554"/>
                  </a:lnTo>
                  <a:lnTo>
                    <a:pt x="535" y="552"/>
                  </a:lnTo>
                  <a:lnTo>
                    <a:pt x="534" y="550"/>
                  </a:lnTo>
                  <a:lnTo>
                    <a:pt x="531" y="549"/>
                  </a:lnTo>
                  <a:lnTo>
                    <a:pt x="529" y="549"/>
                  </a:lnTo>
                  <a:lnTo>
                    <a:pt x="526" y="549"/>
                  </a:lnTo>
                  <a:lnTo>
                    <a:pt x="523" y="549"/>
                  </a:lnTo>
                  <a:lnTo>
                    <a:pt x="522" y="549"/>
                  </a:lnTo>
                  <a:lnTo>
                    <a:pt x="519" y="549"/>
                  </a:lnTo>
                  <a:lnTo>
                    <a:pt x="515" y="546"/>
                  </a:lnTo>
                  <a:lnTo>
                    <a:pt x="512" y="543"/>
                  </a:lnTo>
                  <a:lnTo>
                    <a:pt x="510" y="541"/>
                  </a:lnTo>
                  <a:lnTo>
                    <a:pt x="508" y="537"/>
                  </a:lnTo>
                  <a:lnTo>
                    <a:pt x="506" y="534"/>
                  </a:lnTo>
                  <a:lnTo>
                    <a:pt x="503" y="532"/>
                  </a:lnTo>
                  <a:lnTo>
                    <a:pt x="499" y="529"/>
                  </a:lnTo>
                  <a:lnTo>
                    <a:pt x="496" y="526"/>
                  </a:lnTo>
                  <a:lnTo>
                    <a:pt x="494" y="524"/>
                  </a:lnTo>
                  <a:lnTo>
                    <a:pt x="493" y="520"/>
                  </a:lnTo>
                  <a:lnTo>
                    <a:pt x="492" y="519"/>
                  </a:lnTo>
                  <a:lnTo>
                    <a:pt x="491" y="516"/>
                  </a:lnTo>
                  <a:lnTo>
                    <a:pt x="491" y="513"/>
                  </a:lnTo>
                  <a:lnTo>
                    <a:pt x="490" y="510"/>
                  </a:lnTo>
                  <a:lnTo>
                    <a:pt x="488" y="509"/>
                  </a:lnTo>
                  <a:lnTo>
                    <a:pt x="487" y="506"/>
                  </a:lnTo>
                  <a:lnTo>
                    <a:pt x="485" y="503"/>
                  </a:lnTo>
                  <a:lnTo>
                    <a:pt x="482" y="500"/>
                  </a:lnTo>
                  <a:lnTo>
                    <a:pt x="483" y="496"/>
                  </a:lnTo>
                  <a:lnTo>
                    <a:pt x="483" y="488"/>
                  </a:lnTo>
                  <a:lnTo>
                    <a:pt x="483" y="478"/>
                  </a:lnTo>
                  <a:lnTo>
                    <a:pt x="484" y="470"/>
                  </a:lnTo>
                  <a:lnTo>
                    <a:pt x="484" y="460"/>
                  </a:lnTo>
                  <a:lnTo>
                    <a:pt x="484" y="452"/>
                  </a:lnTo>
                  <a:lnTo>
                    <a:pt x="484" y="443"/>
                  </a:lnTo>
                  <a:lnTo>
                    <a:pt x="485" y="433"/>
                  </a:lnTo>
                  <a:lnTo>
                    <a:pt x="485" y="424"/>
                  </a:lnTo>
                  <a:lnTo>
                    <a:pt x="485" y="416"/>
                  </a:lnTo>
                  <a:lnTo>
                    <a:pt x="485" y="407"/>
                  </a:lnTo>
                  <a:lnTo>
                    <a:pt x="485" y="397"/>
                  </a:lnTo>
                  <a:lnTo>
                    <a:pt x="485" y="388"/>
                  </a:lnTo>
                  <a:lnTo>
                    <a:pt x="485" y="378"/>
                  </a:lnTo>
                  <a:lnTo>
                    <a:pt x="487" y="370"/>
                  </a:lnTo>
                  <a:lnTo>
                    <a:pt x="487" y="361"/>
                  </a:lnTo>
                  <a:lnTo>
                    <a:pt x="487" y="351"/>
                  </a:lnTo>
                  <a:lnTo>
                    <a:pt x="489" y="350"/>
                  </a:lnTo>
                  <a:lnTo>
                    <a:pt x="492" y="348"/>
                  </a:lnTo>
                  <a:lnTo>
                    <a:pt x="496" y="348"/>
                  </a:lnTo>
                  <a:lnTo>
                    <a:pt x="498" y="347"/>
                  </a:lnTo>
                  <a:lnTo>
                    <a:pt x="502" y="346"/>
                  </a:lnTo>
                  <a:lnTo>
                    <a:pt x="504" y="346"/>
                  </a:lnTo>
                  <a:lnTo>
                    <a:pt x="508" y="345"/>
                  </a:lnTo>
                  <a:lnTo>
                    <a:pt x="510" y="345"/>
                  </a:lnTo>
                  <a:lnTo>
                    <a:pt x="515" y="343"/>
                  </a:lnTo>
                  <a:lnTo>
                    <a:pt x="522" y="340"/>
                  </a:lnTo>
                  <a:lnTo>
                    <a:pt x="528" y="340"/>
                  </a:lnTo>
                  <a:lnTo>
                    <a:pt x="535" y="340"/>
                  </a:lnTo>
                  <a:lnTo>
                    <a:pt x="542" y="339"/>
                  </a:lnTo>
                  <a:lnTo>
                    <a:pt x="549" y="338"/>
                  </a:lnTo>
                  <a:lnTo>
                    <a:pt x="554" y="337"/>
                  </a:lnTo>
                  <a:lnTo>
                    <a:pt x="560" y="334"/>
                  </a:lnTo>
                  <a:lnTo>
                    <a:pt x="562" y="334"/>
                  </a:lnTo>
                  <a:lnTo>
                    <a:pt x="562" y="328"/>
                  </a:lnTo>
                  <a:lnTo>
                    <a:pt x="562" y="326"/>
                  </a:lnTo>
                  <a:lnTo>
                    <a:pt x="567" y="326"/>
                  </a:lnTo>
                  <a:lnTo>
                    <a:pt x="572" y="325"/>
                  </a:lnTo>
                  <a:lnTo>
                    <a:pt x="576" y="325"/>
                  </a:lnTo>
                  <a:lnTo>
                    <a:pt x="580" y="322"/>
                  </a:lnTo>
                  <a:lnTo>
                    <a:pt x="583" y="324"/>
                  </a:lnTo>
                  <a:lnTo>
                    <a:pt x="583" y="328"/>
                  </a:lnTo>
                  <a:lnTo>
                    <a:pt x="585" y="328"/>
                  </a:lnTo>
                  <a:lnTo>
                    <a:pt x="587" y="328"/>
                  </a:lnTo>
                  <a:lnTo>
                    <a:pt x="589" y="328"/>
                  </a:lnTo>
                  <a:lnTo>
                    <a:pt x="592" y="328"/>
                  </a:lnTo>
                  <a:lnTo>
                    <a:pt x="593" y="325"/>
                  </a:lnTo>
                  <a:lnTo>
                    <a:pt x="596" y="324"/>
                  </a:lnTo>
                  <a:lnTo>
                    <a:pt x="599" y="322"/>
                  </a:lnTo>
                  <a:lnTo>
                    <a:pt x="602" y="319"/>
                  </a:lnTo>
                  <a:lnTo>
                    <a:pt x="606" y="317"/>
                  </a:lnTo>
                  <a:lnTo>
                    <a:pt x="611" y="314"/>
                  </a:lnTo>
                  <a:lnTo>
                    <a:pt x="615" y="310"/>
                  </a:lnTo>
                  <a:lnTo>
                    <a:pt x="619" y="305"/>
                  </a:lnTo>
                  <a:lnTo>
                    <a:pt x="623" y="309"/>
                  </a:lnTo>
                  <a:lnTo>
                    <a:pt x="628" y="310"/>
                  </a:lnTo>
                  <a:lnTo>
                    <a:pt x="633" y="314"/>
                  </a:lnTo>
                  <a:lnTo>
                    <a:pt x="636" y="316"/>
                  </a:lnTo>
                  <a:lnTo>
                    <a:pt x="641" y="319"/>
                  </a:lnTo>
                  <a:lnTo>
                    <a:pt x="644" y="324"/>
                  </a:lnTo>
                  <a:lnTo>
                    <a:pt x="646" y="327"/>
                  </a:lnTo>
                  <a:lnTo>
                    <a:pt x="649" y="331"/>
                  </a:lnTo>
                  <a:lnTo>
                    <a:pt x="653" y="331"/>
                  </a:lnTo>
                  <a:lnTo>
                    <a:pt x="656" y="328"/>
                  </a:lnTo>
                  <a:lnTo>
                    <a:pt x="658" y="327"/>
                  </a:lnTo>
                  <a:lnTo>
                    <a:pt x="664" y="326"/>
                  </a:lnTo>
                  <a:lnTo>
                    <a:pt x="669" y="326"/>
                  </a:lnTo>
                  <a:lnTo>
                    <a:pt x="669" y="328"/>
                  </a:lnTo>
                  <a:lnTo>
                    <a:pt x="669" y="334"/>
                  </a:lnTo>
                  <a:lnTo>
                    <a:pt x="674" y="334"/>
                  </a:lnTo>
                  <a:lnTo>
                    <a:pt x="679" y="334"/>
                  </a:lnTo>
                  <a:lnTo>
                    <a:pt x="683" y="334"/>
                  </a:lnTo>
                  <a:lnTo>
                    <a:pt x="687" y="334"/>
                  </a:lnTo>
                  <a:lnTo>
                    <a:pt x="689" y="328"/>
                  </a:lnTo>
                  <a:lnTo>
                    <a:pt x="689" y="326"/>
                  </a:lnTo>
                  <a:lnTo>
                    <a:pt x="692" y="326"/>
                  </a:lnTo>
                  <a:lnTo>
                    <a:pt x="695" y="326"/>
                  </a:lnTo>
                  <a:lnTo>
                    <a:pt x="698" y="326"/>
                  </a:lnTo>
                  <a:lnTo>
                    <a:pt x="700" y="326"/>
                  </a:lnTo>
                  <a:lnTo>
                    <a:pt x="702" y="326"/>
                  </a:lnTo>
                  <a:lnTo>
                    <a:pt x="704" y="326"/>
                  </a:lnTo>
                  <a:lnTo>
                    <a:pt x="707" y="326"/>
                  </a:lnTo>
                  <a:lnTo>
                    <a:pt x="710" y="326"/>
                  </a:lnTo>
                  <a:lnTo>
                    <a:pt x="707" y="322"/>
                  </a:lnTo>
                  <a:lnTo>
                    <a:pt x="707" y="319"/>
                  </a:lnTo>
                  <a:lnTo>
                    <a:pt x="703" y="315"/>
                  </a:lnTo>
                  <a:lnTo>
                    <a:pt x="698" y="314"/>
                  </a:lnTo>
                  <a:lnTo>
                    <a:pt x="696" y="310"/>
                  </a:lnTo>
                  <a:lnTo>
                    <a:pt x="692" y="305"/>
                  </a:lnTo>
                  <a:lnTo>
                    <a:pt x="696" y="302"/>
                  </a:lnTo>
                  <a:lnTo>
                    <a:pt x="698" y="299"/>
                  </a:lnTo>
                  <a:lnTo>
                    <a:pt x="698" y="296"/>
                  </a:lnTo>
                  <a:lnTo>
                    <a:pt x="698" y="291"/>
                  </a:lnTo>
                  <a:lnTo>
                    <a:pt x="698" y="289"/>
                  </a:lnTo>
                  <a:lnTo>
                    <a:pt x="696" y="286"/>
                  </a:lnTo>
                  <a:lnTo>
                    <a:pt x="698" y="284"/>
                  </a:lnTo>
                  <a:lnTo>
                    <a:pt x="699" y="280"/>
                  </a:lnTo>
                  <a:lnTo>
                    <a:pt x="703" y="276"/>
                  </a:lnTo>
                  <a:lnTo>
                    <a:pt x="699" y="272"/>
                  </a:lnTo>
                  <a:lnTo>
                    <a:pt x="696" y="268"/>
                  </a:lnTo>
                  <a:lnTo>
                    <a:pt x="693" y="266"/>
                  </a:lnTo>
                  <a:lnTo>
                    <a:pt x="692" y="261"/>
                  </a:lnTo>
                  <a:lnTo>
                    <a:pt x="695" y="261"/>
                  </a:lnTo>
                  <a:lnTo>
                    <a:pt x="695" y="257"/>
                  </a:lnTo>
                  <a:lnTo>
                    <a:pt x="691" y="256"/>
                  </a:lnTo>
                  <a:lnTo>
                    <a:pt x="689" y="254"/>
                  </a:lnTo>
                  <a:lnTo>
                    <a:pt x="687" y="252"/>
                  </a:lnTo>
                  <a:lnTo>
                    <a:pt x="685" y="249"/>
                  </a:lnTo>
                  <a:lnTo>
                    <a:pt x="687" y="245"/>
                  </a:lnTo>
                  <a:lnTo>
                    <a:pt x="687" y="241"/>
                  </a:lnTo>
                  <a:lnTo>
                    <a:pt x="684" y="238"/>
                  </a:lnTo>
                  <a:lnTo>
                    <a:pt x="680" y="237"/>
                  </a:lnTo>
                  <a:lnTo>
                    <a:pt x="675" y="233"/>
                  </a:lnTo>
                  <a:lnTo>
                    <a:pt x="669" y="231"/>
                  </a:lnTo>
                  <a:lnTo>
                    <a:pt x="666" y="230"/>
                  </a:lnTo>
                  <a:lnTo>
                    <a:pt x="663" y="229"/>
                  </a:lnTo>
                  <a:lnTo>
                    <a:pt x="660" y="227"/>
                  </a:lnTo>
                  <a:lnTo>
                    <a:pt x="656" y="227"/>
                  </a:lnTo>
                  <a:lnTo>
                    <a:pt x="650" y="227"/>
                  </a:lnTo>
                  <a:lnTo>
                    <a:pt x="646" y="228"/>
                  </a:lnTo>
                  <a:lnTo>
                    <a:pt x="642" y="229"/>
                  </a:lnTo>
                  <a:lnTo>
                    <a:pt x="636" y="230"/>
                  </a:lnTo>
                  <a:lnTo>
                    <a:pt x="633" y="231"/>
                  </a:lnTo>
                  <a:lnTo>
                    <a:pt x="629" y="232"/>
                  </a:lnTo>
                  <a:lnTo>
                    <a:pt x="629" y="230"/>
                  </a:lnTo>
                  <a:lnTo>
                    <a:pt x="625" y="229"/>
                  </a:lnTo>
                  <a:lnTo>
                    <a:pt x="621" y="228"/>
                  </a:lnTo>
                  <a:lnTo>
                    <a:pt x="617" y="227"/>
                  </a:lnTo>
                  <a:lnTo>
                    <a:pt x="614" y="227"/>
                  </a:lnTo>
                  <a:lnTo>
                    <a:pt x="611" y="227"/>
                  </a:lnTo>
                  <a:lnTo>
                    <a:pt x="608" y="227"/>
                  </a:lnTo>
                  <a:lnTo>
                    <a:pt x="604" y="227"/>
                  </a:lnTo>
                  <a:lnTo>
                    <a:pt x="600" y="227"/>
                  </a:lnTo>
                  <a:lnTo>
                    <a:pt x="596" y="225"/>
                  </a:lnTo>
                  <a:lnTo>
                    <a:pt x="592" y="224"/>
                  </a:lnTo>
                  <a:lnTo>
                    <a:pt x="589" y="223"/>
                  </a:lnTo>
                  <a:lnTo>
                    <a:pt x="585" y="221"/>
                  </a:lnTo>
                  <a:lnTo>
                    <a:pt x="583" y="221"/>
                  </a:lnTo>
                  <a:lnTo>
                    <a:pt x="580" y="223"/>
                  </a:lnTo>
                  <a:lnTo>
                    <a:pt x="577" y="224"/>
                  </a:lnTo>
                  <a:lnTo>
                    <a:pt x="575" y="227"/>
                  </a:lnTo>
                  <a:lnTo>
                    <a:pt x="568" y="227"/>
                  </a:lnTo>
                  <a:lnTo>
                    <a:pt x="568" y="224"/>
                  </a:lnTo>
                  <a:lnTo>
                    <a:pt x="568" y="220"/>
                  </a:lnTo>
                  <a:lnTo>
                    <a:pt x="564" y="219"/>
                  </a:lnTo>
                  <a:lnTo>
                    <a:pt x="560" y="219"/>
                  </a:lnTo>
                  <a:lnTo>
                    <a:pt x="557" y="219"/>
                  </a:lnTo>
                  <a:lnTo>
                    <a:pt x="553" y="220"/>
                  </a:lnTo>
                  <a:lnTo>
                    <a:pt x="549" y="221"/>
                  </a:lnTo>
                  <a:lnTo>
                    <a:pt x="547" y="225"/>
                  </a:lnTo>
                  <a:lnTo>
                    <a:pt x="544" y="227"/>
                  </a:lnTo>
                  <a:lnTo>
                    <a:pt x="541" y="229"/>
                  </a:lnTo>
                  <a:lnTo>
                    <a:pt x="538" y="227"/>
                  </a:lnTo>
                  <a:lnTo>
                    <a:pt x="535" y="227"/>
                  </a:lnTo>
                  <a:lnTo>
                    <a:pt x="535" y="83"/>
                  </a:lnTo>
                  <a:lnTo>
                    <a:pt x="531" y="82"/>
                  </a:lnTo>
                  <a:lnTo>
                    <a:pt x="527" y="80"/>
                  </a:lnTo>
                  <a:lnTo>
                    <a:pt x="523" y="80"/>
                  </a:lnTo>
                  <a:lnTo>
                    <a:pt x="519" y="76"/>
                  </a:lnTo>
                  <a:lnTo>
                    <a:pt x="512" y="76"/>
                  </a:lnTo>
                  <a:lnTo>
                    <a:pt x="508" y="75"/>
                  </a:lnTo>
                  <a:lnTo>
                    <a:pt x="504" y="75"/>
                  </a:lnTo>
                  <a:lnTo>
                    <a:pt x="499" y="75"/>
                  </a:lnTo>
                  <a:lnTo>
                    <a:pt x="496" y="73"/>
                  </a:lnTo>
                  <a:lnTo>
                    <a:pt x="494" y="71"/>
                  </a:lnTo>
                  <a:lnTo>
                    <a:pt x="491" y="69"/>
                  </a:lnTo>
                  <a:lnTo>
                    <a:pt x="487" y="66"/>
                  </a:lnTo>
                  <a:lnTo>
                    <a:pt x="483" y="63"/>
                  </a:lnTo>
                  <a:lnTo>
                    <a:pt x="480" y="62"/>
                  </a:lnTo>
                  <a:lnTo>
                    <a:pt x="477" y="60"/>
                  </a:lnTo>
                  <a:lnTo>
                    <a:pt x="474" y="60"/>
                  </a:lnTo>
                  <a:lnTo>
                    <a:pt x="473" y="57"/>
                  </a:lnTo>
                  <a:lnTo>
                    <a:pt x="471" y="54"/>
                  </a:lnTo>
                  <a:lnTo>
                    <a:pt x="468" y="50"/>
                  </a:lnTo>
                  <a:lnTo>
                    <a:pt x="465" y="47"/>
                  </a:lnTo>
                  <a:lnTo>
                    <a:pt x="463" y="47"/>
                  </a:lnTo>
                  <a:lnTo>
                    <a:pt x="460" y="47"/>
                  </a:lnTo>
                  <a:lnTo>
                    <a:pt x="457" y="47"/>
                  </a:lnTo>
                  <a:lnTo>
                    <a:pt x="455" y="47"/>
                  </a:lnTo>
                  <a:lnTo>
                    <a:pt x="455" y="44"/>
                  </a:lnTo>
                  <a:lnTo>
                    <a:pt x="455" y="40"/>
                  </a:lnTo>
                  <a:lnTo>
                    <a:pt x="455" y="37"/>
                  </a:lnTo>
                  <a:lnTo>
                    <a:pt x="455" y="34"/>
                  </a:lnTo>
                  <a:lnTo>
                    <a:pt x="453" y="32"/>
                  </a:lnTo>
                  <a:lnTo>
                    <a:pt x="453" y="31"/>
                  </a:lnTo>
                  <a:lnTo>
                    <a:pt x="453" y="27"/>
                  </a:lnTo>
                  <a:lnTo>
                    <a:pt x="453" y="26"/>
                  </a:lnTo>
                  <a:lnTo>
                    <a:pt x="453" y="25"/>
                  </a:lnTo>
                  <a:lnTo>
                    <a:pt x="455" y="25"/>
                  </a:lnTo>
                  <a:lnTo>
                    <a:pt x="465" y="11"/>
                  </a:lnTo>
                  <a:lnTo>
                    <a:pt x="469" y="0"/>
                  </a:lnTo>
                  <a:lnTo>
                    <a:pt x="464" y="0"/>
                  </a:lnTo>
                  <a:lnTo>
                    <a:pt x="460" y="1"/>
                  </a:lnTo>
                  <a:lnTo>
                    <a:pt x="456" y="4"/>
                  </a:lnTo>
                  <a:lnTo>
                    <a:pt x="453" y="6"/>
                  </a:lnTo>
                  <a:lnTo>
                    <a:pt x="453" y="8"/>
                  </a:lnTo>
                  <a:lnTo>
                    <a:pt x="452" y="8"/>
                  </a:lnTo>
                  <a:lnTo>
                    <a:pt x="449" y="8"/>
                  </a:lnTo>
                  <a:lnTo>
                    <a:pt x="449" y="11"/>
                  </a:lnTo>
                  <a:lnTo>
                    <a:pt x="446" y="11"/>
                  </a:lnTo>
                  <a:lnTo>
                    <a:pt x="442" y="11"/>
                  </a:lnTo>
                  <a:lnTo>
                    <a:pt x="441" y="11"/>
                  </a:lnTo>
                  <a:lnTo>
                    <a:pt x="438" y="11"/>
                  </a:lnTo>
                  <a:lnTo>
                    <a:pt x="434" y="11"/>
                  </a:lnTo>
                  <a:lnTo>
                    <a:pt x="431" y="11"/>
                  </a:lnTo>
                  <a:lnTo>
                    <a:pt x="428" y="11"/>
                  </a:lnTo>
                  <a:lnTo>
                    <a:pt x="426" y="11"/>
                  </a:lnTo>
                  <a:lnTo>
                    <a:pt x="428" y="13"/>
                  </a:lnTo>
                  <a:lnTo>
                    <a:pt x="423" y="14"/>
                  </a:lnTo>
                  <a:lnTo>
                    <a:pt x="421" y="14"/>
                  </a:lnTo>
                  <a:lnTo>
                    <a:pt x="417" y="16"/>
                  </a:lnTo>
                  <a:lnTo>
                    <a:pt x="414" y="18"/>
                  </a:lnTo>
                  <a:lnTo>
                    <a:pt x="412" y="15"/>
                  </a:lnTo>
                  <a:lnTo>
                    <a:pt x="408" y="15"/>
                  </a:lnTo>
                  <a:lnTo>
                    <a:pt x="404" y="16"/>
                  </a:lnTo>
                  <a:lnTo>
                    <a:pt x="401" y="18"/>
                  </a:lnTo>
                  <a:lnTo>
                    <a:pt x="396" y="18"/>
                  </a:lnTo>
                  <a:lnTo>
                    <a:pt x="396" y="21"/>
                  </a:lnTo>
                  <a:lnTo>
                    <a:pt x="396" y="18"/>
                  </a:lnTo>
                  <a:lnTo>
                    <a:pt x="394" y="18"/>
                  </a:lnTo>
                  <a:lnTo>
                    <a:pt x="393" y="16"/>
                  </a:lnTo>
                  <a:lnTo>
                    <a:pt x="391" y="15"/>
                  </a:lnTo>
                  <a:lnTo>
                    <a:pt x="390" y="18"/>
                  </a:lnTo>
                  <a:lnTo>
                    <a:pt x="389" y="20"/>
                  </a:lnTo>
                  <a:lnTo>
                    <a:pt x="387" y="21"/>
                  </a:lnTo>
                  <a:lnTo>
                    <a:pt x="385" y="21"/>
                  </a:lnTo>
                  <a:lnTo>
                    <a:pt x="382" y="24"/>
                  </a:lnTo>
                  <a:lnTo>
                    <a:pt x="377" y="26"/>
                  </a:lnTo>
                  <a:lnTo>
                    <a:pt x="373" y="27"/>
                  </a:lnTo>
                  <a:lnTo>
                    <a:pt x="368" y="27"/>
                  </a:lnTo>
                  <a:lnTo>
                    <a:pt x="365" y="32"/>
                  </a:lnTo>
                  <a:lnTo>
                    <a:pt x="361" y="32"/>
                  </a:lnTo>
                  <a:lnTo>
                    <a:pt x="360" y="32"/>
                  </a:lnTo>
                  <a:lnTo>
                    <a:pt x="357" y="32"/>
                  </a:lnTo>
                  <a:lnTo>
                    <a:pt x="355" y="32"/>
                  </a:lnTo>
                  <a:lnTo>
                    <a:pt x="352" y="32"/>
                  </a:lnTo>
                  <a:lnTo>
                    <a:pt x="350" y="32"/>
                  </a:lnTo>
                  <a:lnTo>
                    <a:pt x="348" y="32"/>
                  </a:lnTo>
                  <a:lnTo>
                    <a:pt x="346" y="32"/>
                  </a:lnTo>
                  <a:lnTo>
                    <a:pt x="342" y="34"/>
                  </a:lnTo>
                  <a:lnTo>
                    <a:pt x="339" y="34"/>
                  </a:lnTo>
                  <a:lnTo>
                    <a:pt x="337" y="35"/>
                  </a:lnTo>
                  <a:lnTo>
                    <a:pt x="334" y="35"/>
                  </a:lnTo>
                  <a:lnTo>
                    <a:pt x="333" y="35"/>
                  </a:lnTo>
                  <a:lnTo>
                    <a:pt x="329" y="35"/>
                  </a:lnTo>
                  <a:lnTo>
                    <a:pt x="326" y="35"/>
                  </a:lnTo>
                  <a:lnTo>
                    <a:pt x="323" y="35"/>
                  </a:lnTo>
                  <a:lnTo>
                    <a:pt x="321" y="34"/>
                  </a:lnTo>
                  <a:lnTo>
                    <a:pt x="318" y="34"/>
                  </a:lnTo>
                  <a:lnTo>
                    <a:pt x="315" y="32"/>
                  </a:lnTo>
                  <a:lnTo>
                    <a:pt x="314" y="34"/>
                  </a:lnTo>
                  <a:lnTo>
                    <a:pt x="314" y="35"/>
                  </a:lnTo>
                  <a:lnTo>
                    <a:pt x="311" y="35"/>
                  </a:lnTo>
                  <a:lnTo>
                    <a:pt x="311" y="34"/>
                  </a:lnTo>
                  <a:lnTo>
                    <a:pt x="306" y="34"/>
                  </a:lnTo>
                  <a:lnTo>
                    <a:pt x="302" y="34"/>
                  </a:lnTo>
                  <a:lnTo>
                    <a:pt x="298" y="34"/>
                  </a:lnTo>
                  <a:lnTo>
                    <a:pt x="294" y="35"/>
                  </a:lnTo>
                  <a:lnTo>
                    <a:pt x="289" y="34"/>
                  </a:lnTo>
                  <a:lnTo>
                    <a:pt x="285" y="35"/>
                  </a:lnTo>
                  <a:lnTo>
                    <a:pt x="282" y="35"/>
                  </a:lnTo>
                  <a:lnTo>
                    <a:pt x="279" y="34"/>
                  </a:lnTo>
                  <a:lnTo>
                    <a:pt x="277" y="40"/>
                  </a:lnTo>
                  <a:lnTo>
                    <a:pt x="276" y="44"/>
                  </a:lnTo>
                  <a:lnTo>
                    <a:pt x="272" y="46"/>
                  </a:lnTo>
                  <a:lnTo>
                    <a:pt x="269" y="50"/>
                  </a:lnTo>
                  <a:lnTo>
                    <a:pt x="268" y="50"/>
                  </a:lnTo>
                  <a:lnTo>
                    <a:pt x="268" y="52"/>
                  </a:lnTo>
                  <a:lnTo>
                    <a:pt x="265" y="54"/>
                  </a:lnTo>
                  <a:lnTo>
                    <a:pt x="260" y="55"/>
                  </a:lnTo>
                  <a:lnTo>
                    <a:pt x="256" y="57"/>
                  </a:lnTo>
                  <a:lnTo>
                    <a:pt x="254" y="60"/>
                  </a:lnTo>
                  <a:lnTo>
                    <a:pt x="250" y="60"/>
                  </a:lnTo>
                  <a:lnTo>
                    <a:pt x="246" y="60"/>
                  </a:lnTo>
                  <a:lnTo>
                    <a:pt x="241" y="61"/>
                  </a:lnTo>
                  <a:lnTo>
                    <a:pt x="237" y="61"/>
                  </a:lnTo>
                  <a:lnTo>
                    <a:pt x="237" y="63"/>
                  </a:lnTo>
                  <a:lnTo>
                    <a:pt x="234" y="63"/>
                  </a:lnTo>
                  <a:lnTo>
                    <a:pt x="233" y="66"/>
                  </a:lnTo>
                  <a:lnTo>
                    <a:pt x="231" y="67"/>
                  </a:lnTo>
                  <a:lnTo>
                    <a:pt x="227" y="67"/>
                  </a:lnTo>
                  <a:lnTo>
                    <a:pt x="227" y="70"/>
                  </a:lnTo>
                  <a:lnTo>
                    <a:pt x="225" y="71"/>
                  </a:lnTo>
                  <a:lnTo>
                    <a:pt x="223" y="71"/>
                  </a:lnTo>
                  <a:lnTo>
                    <a:pt x="220" y="72"/>
                  </a:lnTo>
                  <a:lnTo>
                    <a:pt x="216" y="72"/>
                  </a:lnTo>
                  <a:lnTo>
                    <a:pt x="214" y="73"/>
                  </a:lnTo>
                  <a:lnTo>
                    <a:pt x="212" y="74"/>
                  </a:lnTo>
                  <a:lnTo>
                    <a:pt x="210" y="75"/>
                  </a:lnTo>
                  <a:lnTo>
                    <a:pt x="208" y="76"/>
                  </a:lnTo>
                  <a:lnTo>
                    <a:pt x="206" y="76"/>
                  </a:lnTo>
                  <a:lnTo>
                    <a:pt x="203" y="76"/>
                  </a:lnTo>
                  <a:lnTo>
                    <a:pt x="203" y="80"/>
                  </a:lnTo>
                  <a:lnTo>
                    <a:pt x="200" y="82"/>
                  </a:lnTo>
                  <a:lnTo>
                    <a:pt x="198" y="83"/>
                  </a:lnTo>
                  <a:lnTo>
                    <a:pt x="198" y="85"/>
                  </a:lnTo>
                  <a:lnTo>
                    <a:pt x="195" y="86"/>
                  </a:lnTo>
                  <a:lnTo>
                    <a:pt x="193" y="90"/>
                  </a:lnTo>
                  <a:lnTo>
                    <a:pt x="190" y="90"/>
                  </a:lnTo>
                  <a:lnTo>
                    <a:pt x="187" y="91"/>
                  </a:lnTo>
                  <a:lnTo>
                    <a:pt x="184" y="91"/>
                  </a:lnTo>
                  <a:lnTo>
                    <a:pt x="181" y="90"/>
                  </a:lnTo>
                  <a:lnTo>
                    <a:pt x="179" y="90"/>
                  </a:lnTo>
                  <a:lnTo>
                    <a:pt x="175" y="86"/>
                  </a:lnTo>
                  <a:lnTo>
                    <a:pt x="173" y="85"/>
                  </a:lnTo>
                  <a:lnTo>
                    <a:pt x="171" y="84"/>
                  </a:lnTo>
                  <a:lnTo>
                    <a:pt x="166" y="84"/>
                  </a:lnTo>
                  <a:lnTo>
                    <a:pt x="166" y="81"/>
                  </a:lnTo>
                  <a:lnTo>
                    <a:pt x="164" y="80"/>
                  </a:lnTo>
                  <a:lnTo>
                    <a:pt x="161" y="80"/>
                  </a:lnTo>
                  <a:lnTo>
                    <a:pt x="160" y="80"/>
                  </a:lnTo>
                  <a:lnTo>
                    <a:pt x="157" y="80"/>
                  </a:lnTo>
                  <a:lnTo>
                    <a:pt x="157" y="82"/>
                  </a:lnTo>
                  <a:lnTo>
                    <a:pt x="157" y="84"/>
                  </a:lnTo>
                  <a:lnTo>
                    <a:pt x="157" y="86"/>
                  </a:lnTo>
                  <a:lnTo>
                    <a:pt x="157" y="90"/>
                  </a:lnTo>
                  <a:lnTo>
                    <a:pt x="154" y="91"/>
                  </a:lnTo>
                  <a:lnTo>
                    <a:pt x="155" y="90"/>
                  </a:lnTo>
                  <a:lnTo>
                    <a:pt x="155" y="86"/>
                  </a:lnTo>
                  <a:lnTo>
                    <a:pt x="156" y="86"/>
                  </a:lnTo>
                  <a:lnTo>
                    <a:pt x="156" y="88"/>
                  </a:lnTo>
                  <a:lnTo>
                    <a:pt x="155" y="91"/>
                  </a:lnTo>
                  <a:lnTo>
                    <a:pt x="155" y="95"/>
                  </a:lnTo>
                  <a:lnTo>
                    <a:pt x="153" y="102"/>
                  </a:lnTo>
                  <a:lnTo>
                    <a:pt x="152" y="109"/>
                  </a:lnTo>
                  <a:lnTo>
                    <a:pt x="152" y="111"/>
                  </a:lnTo>
                  <a:lnTo>
                    <a:pt x="149" y="112"/>
                  </a:lnTo>
                  <a:lnTo>
                    <a:pt x="147" y="112"/>
                  </a:lnTo>
                  <a:lnTo>
                    <a:pt x="145" y="112"/>
                  </a:lnTo>
                  <a:lnTo>
                    <a:pt x="141" y="114"/>
                  </a:lnTo>
                  <a:lnTo>
                    <a:pt x="141" y="118"/>
                  </a:lnTo>
                  <a:lnTo>
                    <a:pt x="141" y="120"/>
                  </a:lnTo>
                  <a:lnTo>
                    <a:pt x="139" y="124"/>
                  </a:lnTo>
                  <a:lnTo>
                    <a:pt x="139" y="129"/>
                  </a:lnTo>
                  <a:lnTo>
                    <a:pt x="137" y="132"/>
                  </a:lnTo>
                  <a:lnTo>
                    <a:pt x="135" y="135"/>
                  </a:lnTo>
                  <a:lnTo>
                    <a:pt x="133" y="140"/>
                  </a:lnTo>
                  <a:lnTo>
                    <a:pt x="133" y="142"/>
                  </a:lnTo>
                  <a:lnTo>
                    <a:pt x="133" y="145"/>
                  </a:lnTo>
                  <a:lnTo>
                    <a:pt x="131" y="148"/>
                  </a:lnTo>
                  <a:lnTo>
                    <a:pt x="131" y="152"/>
                  </a:lnTo>
                  <a:lnTo>
                    <a:pt x="129" y="155"/>
                  </a:lnTo>
                  <a:lnTo>
                    <a:pt x="127" y="160"/>
                  </a:lnTo>
                  <a:lnTo>
                    <a:pt x="126" y="164"/>
                  </a:lnTo>
                  <a:lnTo>
                    <a:pt x="125" y="168"/>
                  </a:lnTo>
                  <a:lnTo>
                    <a:pt x="125" y="171"/>
                  </a:lnTo>
                  <a:lnTo>
                    <a:pt x="123" y="172"/>
                  </a:lnTo>
                  <a:lnTo>
                    <a:pt x="122" y="175"/>
                  </a:lnTo>
                  <a:lnTo>
                    <a:pt x="121" y="178"/>
                  </a:lnTo>
                  <a:lnTo>
                    <a:pt x="120" y="180"/>
                  </a:lnTo>
                  <a:lnTo>
                    <a:pt x="118" y="181"/>
                  </a:lnTo>
                  <a:lnTo>
                    <a:pt x="118" y="183"/>
                  </a:lnTo>
                  <a:lnTo>
                    <a:pt x="119" y="184"/>
                  </a:lnTo>
                  <a:lnTo>
                    <a:pt x="120" y="188"/>
                  </a:lnTo>
                  <a:lnTo>
                    <a:pt x="120" y="191"/>
                  </a:lnTo>
                  <a:lnTo>
                    <a:pt x="120" y="194"/>
                  </a:lnTo>
                  <a:lnTo>
                    <a:pt x="122" y="197"/>
                  </a:lnTo>
                  <a:lnTo>
                    <a:pt x="125" y="200"/>
                  </a:lnTo>
                  <a:lnTo>
                    <a:pt x="125" y="202"/>
                  </a:lnTo>
                  <a:lnTo>
                    <a:pt x="127" y="206"/>
                  </a:lnTo>
                  <a:lnTo>
                    <a:pt x="128" y="209"/>
                  </a:lnTo>
                  <a:lnTo>
                    <a:pt x="129" y="213"/>
                  </a:lnTo>
                  <a:lnTo>
                    <a:pt x="130" y="217"/>
                  </a:lnTo>
                  <a:lnTo>
                    <a:pt x="130" y="219"/>
                  </a:lnTo>
                  <a:lnTo>
                    <a:pt x="125" y="218"/>
                  </a:lnTo>
                  <a:lnTo>
                    <a:pt x="122" y="215"/>
                  </a:lnTo>
                  <a:lnTo>
                    <a:pt x="121" y="211"/>
                  </a:lnTo>
                  <a:lnTo>
                    <a:pt x="120" y="206"/>
                  </a:lnTo>
                  <a:lnTo>
                    <a:pt x="117" y="206"/>
                  </a:lnTo>
                  <a:lnTo>
                    <a:pt x="115" y="206"/>
                  </a:lnTo>
                  <a:lnTo>
                    <a:pt x="115" y="207"/>
                  </a:lnTo>
                  <a:lnTo>
                    <a:pt x="115" y="208"/>
                  </a:lnTo>
                  <a:lnTo>
                    <a:pt x="115" y="211"/>
                  </a:lnTo>
                  <a:lnTo>
                    <a:pt x="115" y="212"/>
                  </a:lnTo>
                  <a:lnTo>
                    <a:pt x="117" y="215"/>
                  </a:lnTo>
                  <a:lnTo>
                    <a:pt x="117" y="217"/>
                  </a:lnTo>
                  <a:lnTo>
                    <a:pt x="112" y="216"/>
                  </a:lnTo>
                  <a:lnTo>
                    <a:pt x="110" y="216"/>
                  </a:lnTo>
                  <a:lnTo>
                    <a:pt x="109" y="216"/>
                  </a:lnTo>
                  <a:lnTo>
                    <a:pt x="107" y="219"/>
                  </a:lnTo>
                  <a:lnTo>
                    <a:pt x="109" y="223"/>
                  </a:lnTo>
                  <a:lnTo>
                    <a:pt x="109" y="227"/>
                  </a:lnTo>
                  <a:lnTo>
                    <a:pt x="107" y="229"/>
                  </a:lnTo>
                  <a:lnTo>
                    <a:pt x="106" y="232"/>
                  </a:lnTo>
                  <a:lnTo>
                    <a:pt x="101" y="233"/>
                  </a:lnTo>
                  <a:lnTo>
                    <a:pt x="98" y="237"/>
                  </a:lnTo>
                  <a:lnTo>
                    <a:pt x="94" y="239"/>
                  </a:lnTo>
                  <a:lnTo>
                    <a:pt x="92" y="241"/>
                  </a:lnTo>
                  <a:lnTo>
                    <a:pt x="88" y="245"/>
                  </a:lnTo>
                  <a:lnTo>
                    <a:pt x="85" y="247"/>
                  </a:lnTo>
                  <a:lnTo>
                    <a:pt x="79" y="247"/>
                  </a:lnTo>
                  <a:lnTo>
                    <a:pt x="71" y="244"/>
                  </a:lnTo>
                  <a:lnTo>
                    <a:pt x="69" y="247"/>
                  </a:lnTo>
                  <a:lnTo>
                    <a:pt x="66" y="250"/>
                  </a:lnTo>
                  <a:lnTo>
                    <a:pt x="65" y="253"/>
                  </a:lnTo>
                  <a:lnTo>
                    <a:pt x="63" y="256"/>
                  </a:lnTo>
                  <a:lnTo>
                    <a:pt x="61" y="260"/>
                  </a:lnTo>
                  <a:lnTo>
                    <a:pt x="60" y="263"/>
                  </a:lnTo>
                  <a:lnTo>
                    <a:pt x="58" y="266"/>
                  </a:lnTo>
                  <a:lnTo>
                    <a:pt x="56" y="269"/>
                  </a:lnTo>
                  <a:lnTo>
                    <a:pt x="52" y="272"/>
                  </a:lnTo>
                  <a:lnTo>
                    <a:pt x="48" y="276"/>
                  </a:lnTo>
                  <a:lnTo>
                    <a:pt x="44" y="279"/>
                  </a:lnTo>
                  <a:lnTo>
                    <a:pt x="41" y="284"/>
                  </a:lnTo>
                  <a:lnTo>
                    <a:pt x="38" y="286"/>
                  </a:lnTo>
                  <a:lnTo>
                    <a:pt x="34" y="289"/>
                  </a:lnTo>
                  <a:lnTo>
                    <a:pt x="30" y="291"/>
                  </a:lnTo>
                  <a:lnTo>
                    <a:pt x="26" y="296"/>
                  </a:lnTo>
                  <a:lnTo>
                    <a:pt x="23" y="299"/>
                  </a:lnTo>
                  <a:lnTo>
                    <a:pt x="19" y="302"/>
                  </a:lnTo>
                  <a:lnTo>
                    <a:pt x="15" y="305"/>
                  </a:lnTo>
                  <a:lnTo>
                    <a:pt x="12" y="309"/>
                  </a:lnTo>
                  <a:lnTo>
                    <a:pt x="9" y="310"/>
                  </a:lnTo>
                  <a:lnTo>
                    <a:pt x="6" y="313"/>
                  </a:lnTo>
                  <a:lnTo>
                    <a:pt x="4" y="315"/>
                  </a:lnTo>
                  <a:lnTo>
                    <a:pt x="0" y="317"/>
                  </a:lnTo>
                  <a:lnTo>
                    <a:pt x="2" y="319"/>
                  </a:lnTo>
                  <a:lnTo>
                    <a:pt x="4" y="320"/>
                  </a:lnTo>
                  <a:lnTo>
                    <a:pt x="7" y="321"/>
                  </a:lnTo>
                  <a:lnTo>
                    <a:pt x="7" y="326"/>
                  </a:lnTo>
                  <a:lnTo>
                    <a:pt x="10" y="326"/>
                  </a:lnTo>
                  <a:lnTo>
                    <a:pt x="9" y="328"/>
                  </a:lnTo>
                  <a:lnTo>
                    <a:pt x="8" y="331"/>
                  </a:lnTo>
                  <a:lnTo>
                    <a:pt x="7" y="332"/>
                  </a:lnTo>
                  <a:lnTo>
                    <a:pt x="4" y="334"/>
                  </a:lnTo>
                  <a:lnTo>
                    <a:pt x="7" y="334"/>
                  </a:lnTo>
                  <a:lnTo>
                    <a:pt x="8" y="338"/>
                  </a:lnTo>
                  <a:lnTo>
                    <a:pt x="11" y="343"/>
                  </a:lnTo>
                  <a:lnTo>
                    <a:pt x="14" y="346"/>
                  </a:lnTo>
                  <a:lnTo>
                    <a:pt x="20" y="348"/>
                  </a:lnTo>
                  <a:lnTo>
                    <a:pt x="19" y="345"/>
                  </a:lnTo>
                  <a:lnTo>
                    <a:pt x="18" y="344"/>
                  </a:lnTo>
                  <a:lnTo>
                    <a:pt x="18" y="340"/>
                  </a:lnTo>
                  <a:lnTo>
                    <a:pt x="17" y="338"/>
                  </a:lnTo>
                  <a:lnTo>
                    <a:pt x="20" y="338"/>
                  </a:lnTo>
                  <a:lnTo>
                    <a:pt x="20" y="343"/>
                  </a:lnTo>
                  <a:lnTo>
                    <a:pt x="22" y="343"/>
                  </a:lnTo>
                  <a:lnTo>
                    <a:pt x="22" y="345"/>
                  </a:lnTo>
                  <a:lnTo>
                    <a:pt x="22" y="347"/>
                  </a:lnTo>
                  <a:lnTo>
                    <a:pt x="22" y="349"/>
                  </a:lnTo>
                  <a:lnTo>
                    <a:pt x="22" y="351"/>
                  </a:lnTo>
                  <a:lnTo>
                    <a:pt x="26" y="354"/>
                  </a:lnTo>
                  <a:lnTo>
                    <a:pt x="26" y="357"/>
                  </a:lnTo>
                  <a:lnTo>
                    <a:pt x="25" y="357"/>
                  </a:lnTo>
                  <a:lnTo>
                    <a:pt x="22" y="358"/>
                  </a:lnTo>
                  <a:lnTo>
                    <a:pt x="26" y="361"/>
                  </a:lnTo>
                  <a:lnTo>
                    <a:pt x="26" y="363"/>
                  </a:lnTo>
                  <a:lnTo>
                    <a:pt x="29" y="365"/>
                  </a:lnTo>
                  <a:lnTo>
                    <a:pt x="26" y="368"/>
                  </a:lnTo>
                  <a:lnTo>
                    <a:pt x="29" y="368"/>
                  </a:lnTo>
                  <a:lnTo>
                    <a:pt x="31" y="369"/>
                  </a:lnTo>
                  <a:lnTo>
                    <a:pt x="33" y="370"/>
                  </a:lnTo>
                  <a:lnTo>
                    <a:pt x="34" y="373"/>
                  </a:lnTo>
                  <a:lnTo>
                    <a:pt x="39" y="373"/>
                  </a:lnTo>
                  <a:lnTo>
                    <a:pt x="44" y="373"/>
                  </a:lnTo>
                  <a:lnTo>
                    <a:pt x="46" y="374"/>
                  </a:lnTo>
                  <a:lnTo>
                    <a:pt x="50" y="378"/>
                  </a:lnTo>
                  <a:lnTo>
                    <a:pt x="45" y="380"/>
                  </a:lnTo>
                  <a:lnTo>
                    <a:pt x="44" y="382"/>
                  </a:lnTo>
                  <a:lnTo>
                    <a:pt x="46" y="385"/>
                  </a:lnTo>
                  <a:lnTo>
                    <a:pt x="47" y="388"/>
                  </a:lnTo>
                  <a:lnTo>
                    <a:pt x="44" y="388"/>
                  </a:lnTo>
                  <a:lnTo>
                    <a:pt x="44" y="392"/>
                  </a:lnTo>
                  <a:lnTo>
                    <a:pt x="52" y="392"/>
                  </a:lnTo>
                  <a:lnTo>
                    <a:pt x="53" y="394"/>
                  </a:lnTo>
                  <a:lnTo>
                    <a:pt x="53" y="392"/>
                  </a:lnTo>
                  <a:lnTo>
                    <a:pt x="53" y="389"/>
                  </a:lnTo>
                  <a:lnTo>
                    <a:pt x="53" y="388"/>
                  </a:lnTo>
                  <a:lnTo>
                    <a:pt x="52" y="386"/>
                  </a:lnTo>
                  <a:lnTo>
                    <a:pt x="53" y="388"/>
                  </a:lnTo>
                  <a:lnTo>
                    <a:pt x="56" y="388"/>
                  </a:lnTo>
                  <a:lnTo>
                    <a:pt x="58" y="388"/>
                  </a:lnTo>
                  <a:lnTo>
                    <a:pt x="61" y="388"/>
                  </a:lnTo>
                  <a:lnTo>
                    <a:pt x="60" y="392"/>
                  </a:lnTo>
                  <a:lnTo>
                    <a:pt x="60" y="394"/>
                  </a:lnTo>
                  <a:lnTo>
                    <a:pt x="60" y="395"/>
                  </a:lnTo>
                  <a:lnTo>
                    <a:pt x="61" y="397"/>
                  </a:lnTo>
                  <a:lnTo>
                    <a:pt x="64" y="395"/>
                  </a:lnTo>
                  <a:lnTo>
                    <a:pt x="66" y="397"/>
                  </a:lnTo>
                  <a:lnTo>
                    <a:pt x="66" y="398"/>
                  </a:lnTo>
                  <a:lnTo>
                    <a:pt x="66" y="401"/>
                  </a:lnTo>
                  <a:lnTo>
                    <a:pt x="66" y="402"/>
                  </a:lnTo>
                  <a:lnTo>
                    <a:pt x="66" y="405"/>
                  </a:lnTo>
                  <a:lnTo>
                    <a:pt x="69" y="404"/>
                  </a:lnTo>
                  <a:lnTo>
                    <a:pt x="72" y="401"/>
                  </a:lnTo>
                  <a:lnTo>
                    <a:pt x="75" y="398"/>
                  </a:lnTo>
                  <a:lnTo>
                    <a:pt x="79" y="397"/>
                  </a:lnTo>
                  <a:lnTo>
                    <a:pt x="79" y="405"/>
                  </a:lnTo>
                  <a:lnTo>
                    <a:pt x="74" y="407"/>
                  </a:lnTo>
                  <a:lnTo>
                    <a:pt x="77" y="407"/>
                  </a:lnTo>
                  <a:lnTo>
                    <a:pt x="79" y="411"/>
                  </a:lnTo>
                  <a:lnTo>
                    <a:pt x="82" y="414"/>
                  </a:lnTo>
                  <a:lnTo>
                    <a:pt x="85" y="418"/>
                  </a:lnTo>
                  <a:lnTo>
                    <a:pt x="88" y="423"/>
                  </a:lnTo>
                  <a:lnTo>
                    <a:pt x="90" y="423"/>
                  </a:lnTo>
                  <a:lnTo>
                    <a:pt x="92" y="423"/>
                  </a:lnTo>
                  <a:lnTo>
                    <a:pt x="94" y="423"/>
                  </a:lnTo>
                  <a:lnTo>
                    <a:pt x="96" y="423"/>
                  </a:lnTo>
                  <a:lnTo>
                    <a:pt x="96" y="421"/>
                  </a:lnTo>
                  <a:lnTo>
                    <a:pt x="98" y="418"/>
                  </a:lnTo>
                  <a:lnTo>
                    <a:pt x="100" y="418"/>
                  </a:lnTo>
                  <a:lnTo>
                    <a:pt x="99" y="421"/>
                  </a:lnTo>
                  <a:lnTo>
                    <a:pt x="98" y="423"/>
                  </a:lnTo>
                  <a:lnTo>
                    <a:pt x="96" y="425"/>
                  </a:lnTo>
                  <a:lnTo>
                    <a:pt x="96" y="428"/>
                  </a:lnTo>
                  <a:lnTo>
                    <a:pt x="101" y="428"/>
                  </a:lnTo>
                  <a:lnTo>
                    <a:pt x="106" y="426"/>
                  </a:lnTo>
                  <a:lnTo>
                    <a:pt x="107" y="425"/>
                  </a:lnTo>
                  <a:lnTo>
                    <a:pt x="114" y="423"/>
                  </a:lnTo>
                  <a:lnTo>
                    <a:pt x="114" y="425"/>
                  </a:lnTo>
                  <a:lnTo>
                    <a:pt x="110" y="428"/>
                  </a:lnTo>
                  <a:lnTo>
                    <a:pt x="110" y="431"/>
                  </a:lnTo>
                  <a:lnTo>
                    <a:pt x="107" y="432"/>
                  </a:lnTo>
                  <a:lnTo>
                    <a:pt x="108" y="433"/>
                  </a:lnTo>
                  <a:lnTo>
                    <a:pt x="114" y="433"/>
                  </a:lnTo>
                  <a:lnTo>
                    <a:pt x="117" y="431"/>
                  </a:lnTo>
                  <a:lnTo>
                    <a:pt x="120" y="433"/>
                  </a:lnTo>
                  <a:lnTo>
                    <a:pt x="120" y="434"/>
                  </a:lnTo>
                  <a:lnTo>
                    <a:pt x="120" y="438"/>
                  </a:lnTo>
                  <a:lnTo>
                    <a:pt x="117" y="441"/>
                  </a:lnTo>
                  <a:lnTo>
                    <a:pt x="122" y="444"/>
                  </a:lnTo>
                  <a:lnTo>
                    <a:pt x="127" y="441"/>
                  </a:lnTo>
                  <a:lnTo>
                    <a:pt x="127" y="438"/>
                  </a:lnTo>
                  <a:lnTo>
                    <a:pt x="130" y="437"/>
                  </a:lnTo>
                  <a:lnTo>
                    <a:pt x="131" y="435"/>
                  </a:lnTo>
                  <a:lnTo>
                    <a:pt x="133" y="434"/>
                  </a:lnTo>
                  <a:lnTo>
                    <a:pt x="134" y="433"/>
                  </a:lnTo>
                  <a:lnTo>
                    <a:pt x="134" y="431"/>
                  </a:lnTo>
                  <a:lnTo>
                    <a:pt x="137" y="431"/>
                  </a:lnTo>
                  <a:lnTo>
                    <a:pt x="137" y="433"/>
                  </a:lnTo>
                  <a:lnTo>
                    <a:pt x="137" y="434"/>
                  </a:lnTo>
                  <a:lnTo>
                    <a:pt x="136" y="435"/>
                  </a:lnTo>
                  <a:lnTo>
                    <a:pt x="135" y="437"/>
                  </a:lnTo>
                  <a:lnTo>
                    <a:pt x="139" y="437"/>
                  </a:lnTo>
                  <a:lnTo>
                    <a:pt x="142" y="437"/>
                  </a:lnTo>
                  <a:lnTo>
                    <a:pt x="147" y="437"/>
                  </a:lnTo>
                  <a:lnTo>
                    <a:pt x="150" y="437"/>
                  </a:lnTo>
                  <a:lnTo>
                    <a:pt x="150" y="435"/>
                  </a:lnTo>
                  <a:lnTo>
                    <a:pt x="150" y="432"/>
                  </a:lnTo>
                  <a:lnTo>
                    <a:pt x="150" y="429"/>
                  </a:lnTo>
                  <a:lnTo>
                    <a:pt x="150" y="428"/>
                  </a:lnTo>
                  <a:lnTo>
                    <a:pt x="152" y="428"/>
                  </a:lnTo>
                  <a:lnTo>
                    <a:pt x="154" y="428"/>
                  </a:lnTo>
                  <a:lnTo>
                    <a:pt x="154" y="431"/>
                  </a:lnTo>
                  <a:lnTo>
                    <a:pt x="154" y="433"/>
                  </a:lnTo>
                  <a:lnTo>
                    <a:pt x="157" y="434"/>
                  </a:lnTo>
                  <a:lnTo>
                    <a:pt x="158" y="437"/>
                  </a:lnTo>
                  <a:lnTo>
                    <a:pt x="160" y="438"/>
                  </a:lnTo>
                  <a:lnTo>
                    <a:pt x="163" y="438"/>
                  </a:lnTo>
                  <a:lnTo>
                    <a:pt x="163" y="437"/>
                  </a:lnTo>
                  <a:lnTo>
                    <a:pt x="163" y="434"/>
                  </a:lnTo>
                  <a:lnTo>
                    <a:pt x="165" y="435"/>
                  </a:lnTo>
                  <a:lnTo>
                    <a:pt x="166" y="437"/>
                  </a:lnTo>
                  <a:lnTo>
                    <a:pt x="169" y="441"/>
                  </a:lnTo>
                  <a:lnTo>
                    <a:pt x="172" y="444"/>
                  </a:lnTo>
                  <a:lnTo>
                    <a:pt x="174" y="447"/>
                  </a:lnTo>
                  <a:lnTo>
                    <a:pt x="175" y="450"/>
                  </a:lnTo>
                  <a:lnTo>
                    <a:pt x="176" y="454"/>
                  </a:lnTo>
                  <a:lnTo>
                    <a:pt x="177" y="455"/>
                  </a:lnTo>
                  <a:lnTo>
                    <a:pt x="179" y="455"/>
                  </a:lnTo>
                  <a:lnTo>
                    <a:pt x="179" y="454"/>
                  </a:lnTo>
                  <a:lnTo>
                    <a:pt x="180" y="454"/>
                  </a:lnTo>
                  <a:lnTo>
                    <a:pt x="181" y="453"/>
                  </a:lnTo>
                  <a:lnTo>
                    <a:pt x="184" y="456"/>
                  </a:lnTo>
                  <a:lnTo>
                    <a:pt x="187" y="457"/>
                  </a:lnTo>
                  <a:lnTo>
                    <a:pt x="188" y="457"/>
                  </a:lnTo>
                  <a:lnTo>
                    <a:pt x="194" y="457"/>
                  </a:lnTo>
                  <a:lnTo>
                    <a:pt x="194" y="455"/>
                  </a:lnTo>
                  <a:lnTo>
                    <a:pt x="194" y="453"/>
                  </a:lnTo>
                  <a:lnTo>
                    <a:pt x="196" y="452"/>
                  </a:lnTo>
                  <a:lnTo>
                    <a:pt x="200" y="450"/>
                  </a:lnTo>
                  <a:lnTo>
                    <a:pt x="204" y="450"/>
                  </a:lnTo>
                  <a:lnTo>
                    <a:pt x="208" y="450"/>
                  </a:lnTo>
                  <a:lnTo>
                    <a:pt x="208" y="455"/>
                  </a:lnTo>
                  <a:lnTo>
                    <a:pt x="211" y="460"/>
                  </a:lnTo>
                  <a:lnTo>
                    <a:pt x="214" y="464"/>
                  </a:lnTo>
                  <a:lnTo>
                    <a:pt x="215" y="467"/>
                  </a:lnTo>
                  <a:lnTo>
                    <a:pt x="217" y="467"/>
                  </a:lnTo>
                  <a:lnTo>
                    <a:pt x="217" y="465"/>
                  </a:lnTo>
                  <a:lnTo>
                    <a:pt x="223" y="465"/>
                  </a:lnTo>
                  <a:lnTo>
                    <a:pt x="225" y="471"/>
                  </a:lnTo>
                  <a:lnTo>
                    <a:pt x="230" y="472"/>
                  </a:lnTo>
                  <a:lnTo>
                    <a:pt x="235" y="473"/>
                  </a:lnTo>
                  <a:lnTo>
                    <a:pt x="237" y="478"/>
                  </a:lnTo>
                  <a:lnTo>
                    <a:pt x="239" y="478"/>
                  </a:lnTo>
                  <a:lnTo>
                    <a:pt x="241" y="480"/>
                  </a:lnTo>
                  <a:lnTo>
                    <a:pt x="241" y="478"/>
                  </a:lnTo>
                  <a:lnTo>
                    <a:pt x="241" y="477"/>
                  </a:lnTo>
                  <a:lnTo>
                    <a:pt x="241" y="476"/>
                  </a:lnTo>
                  <a:lnTo>
                    <a:pt x="244" y="476"/>
                  </a:lnTo>
                  <a:lnTo>
                    <a:pt x="248" y="473"/>
                  </a:lnTo>
                  <a:lnTo>
                    <a:pt x="250" y="476"/>
                  </a:lnTo>
                  <a:lnTo>
                    <a:pt x="254" y="477"/>
                  </a:lnTo>
                  <a:lnTo>
                    <a:pt x="258" y="478"/>
                  </a:lnTo>
                  <a:lnTo>
                    <a:pt x="261" y="481"/>
                  </a:lnTo>
                  <a:lnTo>
                    <a:pt x="265" y="484"/>
                  </a:lnTo>
                  <a:lnTo>
                    <a:pt x="268" y="490"/>
                  </a:lnTo>
                  <a:lnTo>
                    <a:pt x="269" y="493"/>
                  </a:lnTo>
                  <a:lnTo>
                    <a:pt x="272" y="495"/>
                  </a:lnTo>
                  <a:lnTo>
                    <a:pt x="274" y="500"/>
                  </a:lnTo>
                  <a:lnTo>
                    <a:pt x="273" y="501"/>
                  </a:lnTo>
                  <a:lnTo>
                    <a:pt x="272" y="503"/>
                  </a:lnTo>
                  <a:lnTo>
                    <a:pt x="271" y="502"/>
                  </a:lnTo>
                  <a:lnTo>
                    <a:pt x="269" y="502"/>
                  </a:lnTo>
                  <a:lnTo>
                    <a:pt x="268" y="503"/>
                  </a:lnTo>
                  <a:lnTo>
                    <a:pt x="266" y="504"/>
                  </a:lnTo>
                  <a:lnTo>
                    <a:pt x="265" y="505"/>
                  </a:lnTo>
                  <a:lnTo>
                    <a:pt x="265" y="506"/>
                  </a:lnTo>
                  <a:lnTo>
                    <a:pt x="268" y="506"/>
                  </a:lnTo>
                  <a:lnTo>
                    <a:pt x="268" y="512"/>
                  </a:lnTo>
                  <a:lnTo>
                    <a:pt x="269" y="516"/>
                  </a:lnTo>
                  <a:lnTo>
                    <a:pt x="272" y="520"/>
                  </a:lnTo>
                  <a:lnTo>
                    <a:pt x="277" y="521"/>
                  </a:lnTo>
                  <a:lnTo>
                    <a:pt x="277" y="524"/>
                  </a:lnTo>
                  <a:lnTo>
                    <a:pt x="277" y="526"/>
                  </a:lnTo>
                  <a:lnTo>
                    <a:pt x="277" y="529"/>
                  </a:lnTo>
                  <a:lnTo>
                    <a:pt x="279" y="532"/>
                  </a:lnTo>
                  <a:lnTo>
                    <a:pt x="279" y="534"/>
                  </a:lnTo>
                  <a:lnTo>
                    <a:pt x="279" y="537"/>
                  </a:lnTo>
                  <a:lnTo>
                    <a:pt x="279" y="540"/>
                  </a:lnTo>
                  <a:lnTo>
                    <a:pt x="279" y="542"/>
                  </a:lnTo>
                  <a:lnTo>
                    <a:pt x="281" y="544"/>
                  </a:lnTo>
                  <a:lnTo>
                    <a:pt x="284" y="544"/>
                  </a:lnTo>
                  <a:lnTo>
                    <a:pt x="285" y="546"/>
                  </a:lnTo>
                  <a:lnTo>
                    <a:pt x="287" y="549"/>
                  </a:lnTo>
                  <a:lnTo>
                    <a:pt x="289" y="552"/>
                  </a:lnTo>
                  <a:lnTo>
                    <a:pt x="291" y="554"/>
                  </a:lnTo>
                  <a:lnTo>
                    <a:pt x="295" y="553"/>
                  </a:lnTo>
                  <a:lnTo>
                    <a:pt x="298" y="552"/>
                  </a:lnTo>
                  <a:lnTo>
                    <a:pt x="301" y="551"/>
                  </a:lnTo>
                  <a:lnTo>
                    <a:pt x="304" y="549"/>
                  </a:lnTo>
                  <a:lnTo>
                    <a:pt x="306" y="546"/>
                  </a:lnTo>
                  <a:lnTo>
                    <a:pt x="307" y="544"/>
                  </a:lnTo>
                  <a:lnTo>
                    <a:pt x="308" y="542"/>
                  </a:lnTo>
                  <a:lnTo>
                    <a:pt x="311" y="540"/>
                  </a:lnTo>
                  <a:lnTo>
                    <a:pt x="314" y="540"/>
                  </a:lnTo>
                  <a:lnTo>
                    <a:pt x="317" y="541"/>
                  </a:lnTo>
                  <a:lnTo>
                    <a:pt x="321" y="542"/>
                  </a:lnTo>
                  <a:lnTo>
                    <a:pt x="323" y="542"/>
                  </a:lnTo>
                  <a:lnTo>
                    <a:pt x="327" y="544"/>
                  </a:lnTo>
                  <a:lnTo>
                    <a:pt x="330" y="546"/>
                  </a:lnTo>
                  <a:lnTo>
                    <a:pt x="333" y="549"/>
                  </a:lnTo>
                  <a:lnTo>
                    <a:pt x="334" y="552"/>
                  </a:lnTo>
                  <a:lnTo>
                    <a:pt x="334" y="549"/>
                  </a:lnTo>
                  <a:lnTo>
                    <a:pt x="339" y="546"/>
                  </a:lnTo>
                  <a:lnTo>
                    <a:pt x="344" y="549"/>
                  </a:lnTo>
                  <a:lnTo>
                    <a:pt x="348" y="552"/>
                  </a:lnTo>
                  <a:lnTo>
                    <a:pt x="352" y="555"/>
                  </a:lnTo>
                  <a:lnTo>
                    <a:pt x="352" y="558"/>
                  </a:lnTo>
                  <a:lnTo>
                    <a:pt x="357" y="561"/>
                  </a:lnTo>
                  <a:lnTo>
                    <a:pt x="357" y="558"/>
                  </a:lnTo>
                  <a:lnTo>
                    <a:pt x="361" y="558"/>
                  </a:lnTo>
                  <a:lnTo>
                    <a:pt x="363" y="556"/>
                  </a:lnTo>
                  <a:lnTo>
                    <a:pt x="366" y="555"/>
                  </a:lnTo>
                  <a:lnTo>
                    <a:pt x="369" y="555"/>
                  </a:lnTo>
                  <a:lnTo>
                    <a:pt x="372" y="558"/>
                  </a:lnTo>
                  <a:lnTo>
                    <a:pt x="375" y="558"/>
                  </a:lnTo>
                  <a:lnTo>
                    <a:pt x="376" y="562"/>
                  </a:lnTo>
                  <a:lnTo>
                    <a:pt x="379" y="564"/>
                  </a:lnTo>
                  <a:lnTo>
                    <a:pt x="381" y="568"/>
                  </a:lnTo>
                  <a:lnTo>
                    <a:pt x="383" y="569"/>
                  </a:lnTo>
                  <a:lnTo>
                    <a:pt x="385" y="573"/>
                  </a:lnTo>
                  <a:lnTo>
                    <a:pt x="385" y="575"/>
                  </a:lnTo>
                  <a:lnTo>
                    <a:pt x="387" y="579"/>
                  </a:lnTo>
                  <a:lnTo>
                    <a:pt x="387" y="582"/>
                  </a:lnTo>
                  <a:lnTo>
                    <a:pt x="391" y="582"/>
                  </a:lnTo>
                  <a:lnTo>
                    <a:pt x="395" y="581"/>
                  </a:lnTo>
                  <a:lnTo>
                    <a:pt x="398" y="579"/>
                  </a:lnTo>
                  <a:lnTo>
                    <a:pt x="404" y="579"/>
                  </a:lnTo>
                  <a:lnTo>
                    <a:pt x="404" y="581"/>
                  </a:lnTo>
                  <a:lnTo>
                    <a:pt x="404" y="582"/>
                  </a:lnTo>
                  <a:lnTo>
                    <a:pt x="406" y="583"/>
                  </a:lnTo>
                  <a:lnTo>
                    <a:pt x="408" y="585"/>
                  </a:lnTo>
                  <a:lnTo>
                    <a:pt x="415" y="582"/>
                  </a:lnTo>
                  <a:lnTo>
                    <a:pt x="418" y="582"/>
                  </a:lnTo>
                  <a:lnTo>
                    <a:pt x="417" y="581"/>
                  </a:lnTo>
                  <a:lnTo>
                    <a:pt x="414" y="580"/>
                  </a:lnTo>
                  <a:lnTo>
                    <a:pt x="414" y="579"/>
                  </a:lnTo>
                  <a:lnTo>
                    <a:pt x="412" y="579"/>
                  </a:lnTo>
                  <a:lnTo>
                    <a:pt x="412" y="577"/>
                  </a:lnTo>
                  <a:lnTo>
                    <a:pt x="414" y="575"/>
                  </a:lnTo>
                  <a:lnTo>
                    <a:pt x="415" y="574"/>
                  </a:lnTo>
                  <a:lnTo>
                    <a:pt x="422" y="573"/>
                  </a:lnTo>
                  <a:lnTo>
                    <a:pt x="425" y="571"/>
                  </a:lnTo>
                  <a:lnTo>
                    <a:pt x="427" y="570"/>
                  </a:lnTo>
                  <a:lnTo>
                    <a:pt x="433" y="571"/>
                  </a:lnTo>
                  <a:lnTo>
                    <a:pt x="438" y="573"/>
                  </a:lnTo>
                  <a:lnTo>
                    <a:pt x="441" y="575"/>
                  </a:lnTo>
                  <a:lnTo>
                    <a:pt x="446" y="577"/>
                  </a:lnTo>
                  <a:lnTo>
                    <a:pt x="452" y="579"/>
                  </a:lnTo>
                  <a:lnTo>
                    <a:pt x="446" y="582"/>
                  </a:lnTo>
                  <a:lnTo>
                    <a:pt x="445" y="582"/>
                  </a:lnTo>
                  <a:lnTo>
                    <a:pt x="444" y="581"/>
                  </a:lnTo>
                  <a:lnTo>
                    <a:pt x="441" y="581"/>
                  </a:lnTo>
                  <a:lnTo>
                    <a:pt x="438" y="582"/>
                  </a:lnTo>
                  <a:lnTo>
                    <a:pt x="434" y="587"/>
                  </a:lnTo>
                  <a:lnTo>
                    <a:pt x="431" y="589"/>
                  </a:lnTo>
                  <a:lnTo>
                    <a:pt x="428" y="591"/>
                  </a:lnTo>
                  <a:lnTo>
                    <a:pt x="425" y="597"/>
                  </a:lnTo>
                  <a:lnTo>
                    <a:pt x="423" y="600"/>
                  </a:lnTo>
                  <a:lnTo>
                    <a:pt x="421" y="603"/>
                  </a:lnTo>
                  <a:lnTo>
                    <a:pt x="421" y="606"/>
                  </a:lnTo>
                  <a:lnTo>
                    <a:pt x="423" y="606"/>
                  </a:lnTo>
                  <a:lnTo>
                    <a:pt x="425" y="604"/>
                  </a:lnTo>
                  <a:lnTo>
                    <a:pt x="426" y="603"/>
                  </a:lnTo>
                  <a:lnTo>
                    <a:pt x="428" y="601"/>
                  </a:lnTo>
                  <a:lnTo>
                    <a:pt x="433" y="603"/>
                  </a:lnTo>
                  <a:lnTo>
                    <a:pt x="433" y="609"/>
                  </a:lnTo>
                  <a:lnTo>
                    <a:pt x="433" y="613"/>
                  </a:lnTo>
                  <a:lnTo>
                    <a:pt x="433" y="618"/>
                  </a:lnTo>
                  <a:lnTo>
                    <a:pt x="434" y="623"/>
                  </a:lnTo>
                  <a:lnTo>
                    <a:pt x="434" y="628"/>
                  </a:lnTo>
                  <a:lnTo>
                    <a:pt x="434" y="633"/>
                  </a:lnTo>
                  <a:lnTo>
                    <a:pt x="435" y="637"/>
                  </a:lnTo>
                  <a:lnTo>
                    <a:pt x="435" y="642"/>
                  </a:lnTo>
                  <a:lnTo>
                    <a:pt x="433" y="646"/>
                  </a:lnTo>
                  <a:lnTo>
                    <a:pt x="431" y="647"/>
                  </a:lnTo>
                  <a:lnTo>
                    <a:pt x="428" y="647"/>
                  </a:lnTo>
                  <a:lnTo>
                    <a:pt x="429" y="650"/>
                  </a:lnTo>
                  <a:lnTo>
                    <a:pt x="429" y="653"/>
                  </a:lnTo>
                  <a:lnTo>
                    <a:pt x="430" y="658"/>
                  </a:lnTo>
                  <a:lnTo>
                    <a:pt x="431" y="661"/>
                  </a:lnTo>
                  <a:lnTo>
                    <a:pt x="437" y="663"/>
                  </a:lnTo>
                  <a:lnTo>
                    <a:pt x="439" y="667"/>
                  </a:lnTo>
                  <a:lnTo>
                    <a:pt x="441" y="670"/>
                  </a:lnTo>
                  <a:lnTo>
                    <a:pt x="441" y="673"/>
                  </a:lnTo>
                  <a:lnTo>
                    <a:pt x="439" y="677"/>
                  </a:lnTo>
                  <a:lnTo>
                    <a:pt x="438" y="681"/>
                  </a:lnTo>
                  <a:lnTo>
                    <a:pt x="436" y="685"/>
                  </a:lnTo>
                  <a:lnTo>
                    <a:pt x="435" y="688"/>
                  </a:lnTo>
                  <a:lnTo>
                    <a:pt x="431" y="688"/>
                  </a:lnTo>
                  <a:lnTo>
                    <a:pt x="428" y="688"/>
                  </a:lnTo>
                  <a:lnTo>
                    <a:pt x="426" y="693"/>
                  </a:lnTo>
                  <a:lnTo>
                    <a:pt x="427" y="697"/>
                  </a:lnTo>
                  <a:lnTo>
                    <a:pt x="429" y="701"/>
                  </a:lnTo>
                  <a:lnTo>
                    <a:pt x="433" y="705"/>
                  </a:lnTo>
                  <a:lnTo>
                    <a:pt x="441" y="705"/>
                  </a:lnTo>
                  <a:lnTo>
                    <a:pt x="441" y="702"/>
                  </a:lnTo>
                  <a:lnTo>
                    <a:pt x="441" y="699"/>
                  </a:lnTo>
                  <a:lnTo>
                    <a:pt x="442" y="699"/>
                  </a:lnTo>
                  <a:lnTo>
                    <a:pt x="445" y="698"/>
                  </a:lnTo>
                  <a:lnTo>
                    <a:pt x="448" y="698"/>
                  </a:lnTo>
                  <a:lnTo>
                    <a:pt x="452" y="698"/>
                  </a:lnTo>
                  <a:lnTo>
                    <a:pt x="452" y="705"/>
                  </a:lnTo>
                  <a:lnTo>
                    <a:pt x="449" y="707"/>
                  </a:lnTo>
                  <a:lnTo>
                    <a:pt x="445" y="709"/>
                  </a:lnTo>
                  <a:lnTo>
                    <a:pt x="445" y="712"/>
                  </a:lnTo>
                  <a:lnTo>
                    <a:pt x="445" y="715"/>
                  </a:lnTo>
                  <a:lnTo>
                    <a:pt x="449" y="715"/>
                  </a:lnTo>
                  <a:lnTo>
                    <a:pt x="453" y="715"/>
                  </a:lnTo>
                  <a:lnTo>
                    <a:pt x="455" y="720"/>
                  </a:lnTo>
                  <a:lnTo>
                    <a:pt x="456" y="722"/>
                  </a:lnTo>
                  <a:lnTo>
                    <a:pt x="458" y="725"/>
                  </a:lnTo>
                  <a:lnTo>
                    <a:pt x="463" y="726"/>
                  </a:lnTo>
                  <a:lnTo>
                    <a:pt x="466" y="725"/>
                  </a:lnTo>
                  <a:lnTo>
                    <a:pt x="466" y="722"/>
                  </a:lnTo>
                  <a:lnTo>
                    <a:pt x="469" y="719"/>
                  </a:lnTo>
                  <a:lnTo>
                    <a:pt x="469" y="715"/>
                  </a:lnTo>
                  <a:lnTo>
                    <a:pt x="471" y="715"/>
                  </a:lnTo>
                  <a:lnTo>
                    <a:pt x="474" y="712"/>
                  </a:lnTo>
                  <a:lnTo>
                    <a:pt x="479" y="711"/>
                  </a:lnTo>
                  <a:lnTo>
                    <a:pt x="479" y="709"/>
                  </a:lnTo>
                  <a:lnTo>
                    <a:pt x="479" y="708"/>
                  </a:lnTo>
                  <a:lnTo>
                    <a:pt x="477" y="706"/>
                  </a:lnTo>
                  <a:lnTo>
                    <a:pt x="477" y="705"/>
                  </a:lnTo>
                  <a:lnTo>
                    <a:pt x="474" y="705"/>
                  </a:lnTo>
                  <a:lnTo>
                    <a:pt x="469" y="705"/>
                  </a:lnTo>
                  <a:lnTo>
                    <a:pt x="469" y="707"/>
                  </a:lnTo>
                  <a:lnTo>
                    <a:pt x="466" y="706"/>
                  </a:lnTo>
                  <a:lnTo>
                    <a:pt x="465" y="702"/>
                  </a:lnTo>
                  <a:lnTo>
                    <a:pt x="465" y="701"/>
                  </a:lnTo>
                  <a:lnTo>
                    <a:pt x="465" y="698"/>
                  </a:lnTo>
                  <a:lnTo>
                    <a:pt x="469" y="696"/>
                  </a:lnTo>
                  <a:lnTo>
                    <a:pt x="471" y="695"/>
                  </a:lnTo>
                  <a:lnTo>
                    <a:pt x="474" y="693"/>
                  </a:lnTo>
                  <a:lnTo>
                    <a:pt x="477" y="691"/>
                  </a:lnTo>
                  <a:lnTo>
                    <a:pt x="479" y="690"/>
                  </a:lnTo>
                  <a:lnTo>
                    <a:pt x="482" y="690"/>
                  </a:lnTo>
                  <a:lnTo>
                    <a:pt x="485" y="693"/>
                  </a:lnTo>
                  <a:lnTo>
                    <a:pt x="487" y="696"/>
                  </a:lnTo>
                  <a:lnTo>
                    <a:pt x="489" y="693"/>
                  </a:lnTo>
                  <a:lnTo>
                    <a:pt x="490" y="690"/>
                  </a:lnTo>
                  <a:lnTo>
                    <a:pt x="491" y="688"/>
                  </a:lnTo>
                  <a:lnTo>
                    <a:pt x="492" y="686"/>
                  </a:lnTo>
                  <a:lnTo>
                    <a:pt x="494" y="688"/>
                  </a:lnTo>
                  <a:lnTo>
                    <a:pt x="496" y="688"/>
                  </a:lnTo>
                  <a:lnTo>
                    <a:pt x="496" y="690"/>
                  </a:lnTo>
                  <a:lnTo>
                    <a:pt x="499" y="693"/>
                  </a:lnTo>
                  <a:lnTo>
                    <a:pt x="499" y="696"/>
                  </a:lnTo>
                  <a:lnTo>
                    <a:pt x="501" y="695"/>
                  </a:lnTo>
                  <a:lnTo>
                    <a:pt x="503" y="693"/>
                  </a:lnTo>
                  <a:lnTo>
                    <a:pt x="504" y="693"/>
                  </a:lnTo>
                  <a:lnTo>
                    <a:pt x="507" y="693"/>
                  </a:lnTo>
                  <a:lnTo>
                    <a:pt x="507" y="690"/>
                  </a:lnTo>
                  <a:lnTo>
                    <a:pt x="508" y="688"/>
                  </a:lnTo>
                  <a:lnTo>
                    <a:pt x="511" y="690"/>
                  </a:lnTo>
                  <a:lnTo>
                    <a:pt x="514" y="693"/>
                  </a:lnTo>
                  <a:lnTo>
                    <a:pt x="518" y="695"/>
                  </a:lnTo>
                  <a:lnTo>
                    <a:pt x="522" y="696"/>
                  </a:lnTo>
                  <a:lnTo>
                    <a:pt x="522" y="698"/>
                  </a:lnTo>
                  <a:lnTo>
                    <a:pt x="519" y="698"/>
                  </a:lnTo>
                  <a:lnTo>
                    <a:pt x="515" y="698"/>
                  </a:lnTo>
                  <a:lnTo>
                    <a:pt x="512" y="699"/>
                  </a:lnTo>
                  <a:lnTo>
                    <a:pt x="510" y="699"/>
                  </a:lnTo>
                  <a:lnTo>
                    <a:pt x="510" y="702"/>
                  </a:lnTo>
                  <a:lnTo>
                    <a:pt x="510" y="707"/>
                  </a:lnTo>
                  <a:lnTo>
                    <a:pt x="514" y="707"/>
                  </a:lnTo>
                  <a:lnTo>
                    <a:pt x="512" y="711"/>
                  </a:lnTo>
                  <a:lnTo>
                    <a:pt x="509" y="715"/>
                  </a:lnTo>
                  <a:lnTo>
                    <a:pt x="507" y="719"/>
                  </a:lnTo>
                  <a:lnTo>
                    <a:pt x="507" y="722"/>
                  </a:lnTo>
                  <a:lnTo>
                    <a:pt x="510" y="722"/>
                  </a:lnTo>
                  <a:lnTo>
                    <a:pt x="512" y="722"/>
                  </a:lnTo>
                  <a:lnTo>
                    <a:pt x="515" y="721"/>
                  </a:lnTo>
                  <a:lnTo>
                    <a:pt x="518" y="720"/>
                  </a:lnTo>
                  <a:lnTo>
                    <a:pt x="521" y="720"/>
                  </a:lnTo>
                  <a:lnTo>
                    <a:pt x="523" y="719"/>
                  </a:lnTo>
                  <a:lnTo>
                    <a:pt x="525" y="719"/>
                  </a:lnTo>
                  <a:lnTo>
                    <a:pt x="529" y="719"/>
                  </a:lnTo>
                  <a:lnTo>
                    <a:pt x="533" y="715"/>
                  </a:lnTo>
                  <a:lnTo>
                    <a:pt x="535" y="711"/>
                  </a:lnTo>
                  <a:lnTo>
                    <a:pt x="538" y="709"/>
                  </a:lnTo>
                  <a:lnTo>
                    <a:pt x="544" y="709"/>
                  </a:lnTo>
                  <a:lnTo>
                    <a:pt x="544" y="712"/>
                  </a:lnTo>
                  <a:lnTo>
                    <a:pt x="547" y="717"/>
                  </a:lnTo>
                  <a:lnTo>
                    <a:pt x="549" y="719"/>
                  </a:lnTo>
                  <a:lnTo>
                    <a:pt x="550" y="722"/>
                  </a:lnTo>
                  <a:lnTo>
                    <a:pt x="552" y="724"/>
                  </a:lnTo>
                  <a:lnTo>
                    <a:pt x="555" y="725"/>
                  </a:lnTo>
                  <a:lnTo>
                    <a:pt x="558" y="725"/>
                  </a:lnTo>
                  <a:lnTo>
                    <a:pt x="560" y="725"/>
                  </a:lnTo>
                  <a:lnTo>
                    <a:pt x="560" y="722"/>
                  </a:lnTo>
                  <a:lnTo>
                    <a:pt x="562" y="720"/>
                  </a:lnTo>
                  <a:lnTo>
                    <a:pt x="558" y="720"/>
                  </a:lnTo>
                  <a:lnTo>
                    <a:pt x="557" y="718"/>
                  </a:lnTo>
                  <a:lnTo>
                    <a:pt x="556" y="715"/>
                  </a:lnTo>
                  <a:lnTo>
                    <a:pt x="555" y="712"/>
                  </a:lnTo>
                  <a:lnTo>
                    <a:pt x="552" y="711"/>
                  </a:lnTo>
                  <a:lnTo>
                    <a:pt x="558" y="709"/>
                  </a:lnTo>
                  <a:lnTo>
                    <a:pt x="562" y="709"/>
                  </a:lnTo>
                  <a:lnTo>
                    <a:pt x="566" y="710"/>
                  </a:lnTo>
                  <a:lnTo>
                    <a:pt x="571" y="714"/>
                  </a:lnTo>
                  <a:lnTo>
                    <a:pt x="574" y="718"/>
                  </a:lnTo>
                  <a:lnTo>
                    <a:pt x="577" y="721"/>
                  </a:lnTo>
                  <a:lnTo>
                    <a:pt x="580" y="724"/>
                  </a:lnTo>
                  <a:lnTo>
                    <a:pt x="583" y="725"/>
                  </a:lnTo>
                  <a:lnTo>
                    <a:pt x="583" y="726"/>
                  </a:lnTo>
                  <a:lnTo>
                    <a:pt x="580" y="730"/>
                  </a:lnTo>
                  <a:lnTo>
                    <a:pt x="577" y="730"/>
                  </a:lnTo>
                  <a:lnTo>
                    <a:pt x="577" y="734"/>
                  </a:lnTo>
                  <a:lnTo>
                    <a:pt x="577" y="738"/>
                  </a:lnTo>
                  <a:lnTo>
                    <a:pt x="577" y="742"/>
                  </a:lnTo>
                  <a:lnTo>
                    <a:pt x="575" y="746"/>
                  </a:lnTo>
                  <a:lnTo>
                    <a:pt x="577" y="748"/>
                  </a:lnTo>
                  <a:lnTo>
                    <a:pt x="580" y="752"/>
                  </a:lnTo>
                  <a:lnTo>
                    <a:pt x="583" y="752"/>
                  </a:lnTo>
                  <a:lnTo>
                    <a:pt x="587" y="752"/>
                  </a:lnTo>
                  <a:lnTo>
                    <a:pt x="588" y="746"/>
                  </a:lnTo>
                  <a:lnTo>
                    <a:pt x="591" y="744"/>
                  </a:lnTo>
                  <a:lnTo>
                    <a:pt x="593" y="742"/>
                  </a:lnTo>
                  <a:lnTo>
                    <a:pt x="594" y="738"/>
                  </a:lnTo>
                  <a:lnTo>
                    <a:pt x="598" y="739"/>
                  </a:lnTo>
                  <a:lnTo>
                    <a:pt x="602" y="740"/>
                  </a:lnTo>
                  <a:lnTo>
                    <a:pt x="604" y="742"/>
                  </a:lnTo>
                  <a:lnTo>
                    <a:pt x="608" y="745"/>
                  </a:lnTo>
                  <a:lnTo>
                    <a:pt x="612" y="747"/>
                  </a:lnTo>
                  <a:lnTo>
                    <a:pt x="615" y="748"/>
                  </a:lnTo>
                  <a:lnTo>
                    <a:pt x="619" y="749"/>
                  </a:lnTo>
                  <a:lnTo>
                    <a:pt x="625" y="750"/>
                  </a:lnTo>
                  <a:lnTo>
                    <a:pt x="626" y="747"/>
                  </a:lnTo>
                  <a:lnTo>
                    <a:pt x="626" y="744"/>
                  </a:lnTo>
                  <a:lnTo>
                    <a:pt x="625" y="740"/>
                  </a:lnTo>
                  <a:lnTo>
                    <a:pt x="625" y="736"/>
                  </a:lnTo>
                  <a:lnTo>
                    <a:pt x="626" y="736"/>
                  </a:lnTo>
                  <a:lnTo>
                    <a:pt x="629" y="734"/>
                  </a:lnTo>
                  <a:lnTo>
                    <a:pt x="626" y="732"/>
                  </a:lnTo>
                  <a:lnTo>
                    <a:pt x="626" y="726"/>
                  </a:lnTo>
                  <a:lnTo>
                    <a:pt x="625" y="725"/>
                  </a:lnTo>
                  <a:lnTo>
                    <a:pt x="625" y="722"/>
                  </a:lnTo>
                  <a:lnTo>
                    <a:pt x="627" y="722"/>
                  </a:lnTo>
                  <a:lnTo>
                    <a:pt x="629" y="721"/>
                  </a:lnTo>
                  <a:lnTo>
                    <a:pt x="631" y="720"/>
                  </a:lnTo>
                  <a:lnTo>
                    <a:pt x="633" y="719"/>
                  </a:lnTo>
                  <a:lnTo>
                    <a:pt x="636" y="720"/>
                  </a:lnTo>
                  <a:lnTo>
                    <a:pt x="636" y="719"/>
                  </a:lnTo>
                </a:path>
              </a:pathLst>
            </a:custGeom>
            <a:solidFill>
              <a:srgbClr val="B2B2B2"/>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defTabSz="457200" eaLnBrk="0" fontAlgn="base" hangingPunct="0">
                <a:spcBef>
                  <a:spcPct val="0"/>
                </a:spcBef>
                <a:spcAft>
                  <a:spcPct val="0"/>
                </a:spcAft>
              </a:pPr>
              <a:endParaRPr lang="es-CO" smtClean="0">
                <a:solidFill>
                  <a:prstClr val="black"/>
                </a:solidFill>
                <a:ea typeface="ＭＳ Ｐゴシック" panose="020B0600070205080204" pitchFamily="34" charset="-128"/>
              </a:endParaRPr>
            </a:p>
          </p:txBody>
        </p:sp>
        <p:sp>
          <p:nvSpPr>
            <p:cNvPr id="95261" name="Freeform 19"/>
            <p:cNvSpPr>
              <a:spLocks/>
            </p:cNvSpPr>
            <p:nvPr/>
          </p:nvSpPr>
          <p:spPr bwMode="auto">
            <a:xfrm>
              <a:off x="1603" y="2581"/>
              <a:ext cx="424" cy="448"/>
            </a:xfrm>
            <a:custGeom>
              <a:avLst/>
              <a:gdLst>
                <a:gd name="T0" fmla="*/ 1 w 711"/>
                <a:gd name="T1" fmla="*/ 1 h 753"/>
                <a:gd name="T2" fmla="*/ 1 w 711"/>
                <a:gd name="T3" fmla="*/ 1 h 753"/>
                <a:gd name="T4" fmla="*/ 1 w 711"/>
                <a:gd name="T5" fmla="*/ 1 h 753"/>
                <a:gd name="T6" fmla="*/ 1 w 711"/>
                <a:gd name="T7" fmla="*/ 1 h 753"/>
                <a:gd name="T8" fmla="*/ 1 w 711"/>
                <a:gd name="T9" fmla="*/ 1 h 753"/>
                <a:gd name="T10" fmla="*/ 1 w 711"/>
                <a:gd name="T11" fmla="*/ 1 h 753"/>
                <a:gd name="T12" fmla="*/ 1 w 711"/>
                <a:gd name="T13" fmla="*/ 1 h 753"/>
                <a:gd name="T14" fmla="*/ 1 w 711"/>
                <a:gd name="T15" fmla="*/ 1 h 753"/>
                <a:gd name="T16" fmla="*/ 1 w 711"/>
                <a:gd name="T17" fmla="*/ 1 h 753"/>
                <a:gd name="T18" fmla="*/ 1 w 711"/>
                <a:gd name="T19" fmla="*/ 1 h 753"/>
                <a:gd name="T20" fmla="*/ 1 w 711"/>
                <a:gd name="T21" fmla="*/ 1 h 753"/>
                <a:gd name="T22" fmla="*/ 1 w 711"/>
                <a:gd name="T23" fmla="*/ 1 h 753"/>
                <a:gd name="T24" fmla="*/ 1 w 711"/>
                <a:gd name="T25" fmla="*/ 1 h 753"/>
                <a:gd name="T26" fmla="*/ 1 w 711"/>
                <a:gd name="T27" fmla="*/ 1 h 753"/>
                <a:gd name="T28" fmla="*/ 1 w 711"/>
                <a:gd name="T29" fmla="*/ 1 h 753"/>
                <a:gd name="T30" fmla="*/ 1 w 711"/>
                <a:gd name="T31" fmla="*/ 1 h 753"/>
                <a:gd name="T32" fmla="*/ 1 w 711"/>
                <a:gd name="T33" fmla="*/ 1 h 753"/>
                <a:gd name="T34" fmla="*/ 1 w 711"/>
                <a:gd name="T35" fmla="*/ 1 h 753"/>
                <a:gd name="T36" fmla="*/ 1 w 711"/>
                <a:gd name="T37" fmla="*/ 1 h 753"/>
                <a:gd name="T38" fmla="*/ 1 w 711"/>
                <a:gd name="T39" fmla="*/ 1 h 753"/>
                <a:gd name="T40" fmla="*/ 1 w 711"/>
                <a:gd name="T41" fmla="*/ 1 h 753"/>
                <a:gd name="T42" fmla="*/ 1 w 711"/>
                <a:gd name="T43" fmla="*/ 1 h 753"/>
                <a:gd name="T44" fmla="*/ 1 w 711"/>
                <a:gd name="T45" fmla="*/ 1 h 753"/>
                <a:gd name="T46" fmla="*/ 1 w 711"/>
                <a:gd name="T47" fmla="*/ 1 h 753"/>
                <a:gd name="T48" fmla="*/ 1 w 711"/>
                <a:gd name="T49" fmla="*/ 1 h 753"/>
                <a:gd name="T50" fmla="*/ 1 w 711"/>
                <a:gd name="T51" fmla="*/ 1 h 753"/>
                <a:gd name="T52" fmla="*/ 1 w 711"/>
                <a:gd name="T53" fmla="*/ 1 h 753"/>
                <a:gd name="T54" fmla="*/ 1 w 711"/>
                <a:gd name="T55" fmla="*/ 1 h 753"/>
                <a:gd name="T56" fmla="*/ 1 w 711"/>
                <a:gd name="T57" fmla="*/ 1 h 753"/>
                <a:gd name="T58" fmla="*/ 1 w 711"/>
                <a:gd name="T59" fmla="*/ 1 h 753"/>
                <a:gd name="T60" fmla="*/ 1 w 711"/>
                <a:gd name="T61" fmla="*/ 1 h 753"/>
                <a:gd name="T62" fmla="*/ 1 w 711"/>
                <a:gd name="T63" fmla="*/ 1 h 753"/>
                <a:gd name="T64" fmla="*/ 1 w 711"/>
                <a:gd name="T65" fmla="*/ 1 h 753"/>
                <a:gd name="T66" fmla="*/ 1 w 711"/>
                <a:gd name="T67" fmla="*/ 1 h 753"/>
                <a:gd name="T68" fmla="*/ 1 w 711"/>
                <a:gd name="T69" fmla="*/ 1 h 753"/>
                <a:gd name="T70" fmla="*/ 1 w 711"/>
                <a:gd name="T71" fmla="*/ 1 h 753"/>
                <a:gd name="T72" fmla="*/ 1 w 711"/>
                <a:gd name="T73" fmla="*/ 1 h 753"/>
                <a:gd name="T74" fmla="*/ 1 w 711"/>
                <a:gd name="T75" fmla="*/ 1 h 753"/>
                <a:gd name="T76" fmla="*/ 1 w 711"/>
                <a:gd name="T77" fmla="*/ 1 h 753"/>
                <a:gd name="T78" fmla="*/ 1 w 711"/>
                <a:gd name="T79" fmla="*/ 1 h 753"/>
                <a:gd name="T80" fmla="*/ 1 w 711"/>
                <a:gd name="T81" fmla="*/ 1 h 753"/>
                <a:gd name="T82" fmla="*/ 1 w 711"/>
                <a:gd name="T83" fmla="*/ 1 h 753"/>
                <a:gd name="T84" fmla="*/ 1 w 711"/>
                <a:gd name="T85" fmla="*/ 1 h 753"/>
                <a:gd name="T86" fmla="*/ 1 w 711"/>
                <a:gd name="T87" fmla="*/ 1 h 753"/>
                <a:gd name="T88" fmla="*/ 1 w 711"/>
                <a:gd name="T89" fmla="*/ 1 h 753"/>
                <a:gd name="T90" fmla="*/ 1 w 711"/>
                <a:gd name="T91" fmla="*/ 1 h 753"/>
                <a:gd name="T92" fmla="*/ 1 w 711"/>
                <a:gd name="T93" fmla="*/ 1 h 753"/>
                <a:gd name="T94" fmla="*/ 1 w 711"/>
                <a:gd name="T95" fmla="*/ 1 h 753"/>
                <a:gd name="T96" fmla="*/ 1 w 711"/>
                <a:gd name="T97" fmla="*/ 1 h 753"/>
                <a:gd name="T98" fmla="*/ 1 w 711"/>
                <a:gd name="T99" fmla="*/ 1 h 753"/>
                <a:gd name="T100" fmla="*/ 1 w 711"/>
                <a:gd name="T101" fmla="*/ 1 h 753"/>
                <a:gd name="T102" fmla="*/ 1 w 711"/>
                <a:gd name="T103" fmla="*/ 1 h 753"/>
                <a:gd name="T104" fmla="*/ 1 w 711"/>
                <a:gd name="T105" fmla="*/ 1 h 753"/>
                <a:gd name="T106" fmla="*/ 1 w 711"/>
                <a:gd name="T107" fmla="*/ 1 h 753"/>
                <a:gd name="T108" fmla="*/ 1 w 711"/>
                <a:gd name="T109" fmla="*/ 1 h 753"/>
                <a:gd name="T110" fmla="*/ 1 w 711"/>
                <a:gd name="T111" fmla="*/ 1 h 753"/>
                <a:gd name="T112" fmla="*/ 1 w 711"/>
                <a:gd name="T113" fmla="*/ 1 h 753"/>
                <a:gd name="T114" fmla="*/ 1 w 711"/>
                <a:gd name="T115" fmla="*/ 1 h 753"/>
                <a:gd name="T116" fmla="*/ 1 w 711"/>
                <a:gd name="T117" fmla="*/ 1 h 753"/>
                <a:gd name="T118" fmla="*/ 1 w 711"/>
                <a:gd name="T119" fmla="*/ 1 h 75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11"/>
                <a:gd name="T181" fmla="*/ 0 h 753"/>
                <a:gd name="T182" fmla="*/ 711 w 711"/>
                <a:gd name="T183" fmla="*/ 753 h 75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11" h="753">
                  <a:moveTo>
                    <a:pt x="636" y="719"/>
                  </a:moveTo>
                  <a:lnTo>
                    <a:pt x="636" y="719"/>
                  </a:lnTo>
                  <a:lnTo>
                    <a:pt x="637" y="714"/>
                  </a:lnTo>
                  <a:lnTo>
                    <a:pt x="636" y="710"/>
                  </a:lnTo>
                  <a:lnTo>
                    <a:pt x="634" y="708"/>
                  </a:lnTo>
                  <a:lnTo>
                    <a:pt x="633" y="702"/>
                  </a:lnTo>
                  <a:lnTo>
                    <a:pt x="633" y="699"/>
                  </a:lnTo>
                  <a:lnTo>
                    <a:pt x="630" y="698"/>
                  </a:lnTo>
                  <a:lnTo>
                    <a:pt x="628" y="696"/>
                  </a:lnTo>
                  <a:lnTo>
                    <a:pt x="626" y="693"/>
                  </a:lnTo>
                  <a:lnTo>
                    <a:pt x="625" y="690"/>
                  </a:lnTo>
                  <a:lnTo>
                    <a:pt x="622" y="688"/>
                  </a:lnTo>
                  <a:lnTo>
                    <a:pt x="619" y="686"/>
                  </a:lnTo>
                  <a:lnTo>
                    <a:pt x="617" y="686"/>
                  </a:lnTo>
                  <a:lnTo>
                    <a:pt x="615" y="683"/>
                  </a:lnTo>
                  <a:lnTo>
                    <a:pt x="614" y="681"/>
                  </a:lnTo>
                  <a:lnTo>
                    <a:pt x="614" y="678"/>
                  </a:lnTo>
                  <a:lnTo>
                    <a:pt x="614" y="675"/>
                  </a:lnTo>
                  <a:lnTo>
                    <a:pt x="611" y="671"/>
                  </a:lnTo>
                  <a:lnTo>
                    <a:pt x="608" y="667"/>
                  </a:lnTo>
                  <a:lnTo>
                    <a:pt x="606" y="663"/>
                  </a:lnTo>
                  <a:lnTo>
                    <a:pt x="604" y="660"/>
                  </a:lnTo>
                  <a:lnTo>
                    <a:pt x="602" y="657"/>
                  </a:lnTo>
                  <a:lnTo>
                    <a:pt x="599" y="652"/>
                  </a:lnTo>
                  <a:lnTo>
                    <a:pt x="596" y="650"/>
                  </a:lnTo>
                  <a:lnTo>
                    <a:pt x="592" y="647"/>
                  </a:lnTo>
                  <a:lnTo>
                    <a:pt x="592" y="646"/>
                  </a:lnTo>
                  <a:lnTo>
                    <a:pt x="591" y="641"/>
                  </a:lnTo>
                  <a:lnTo>
                    <a:pt x="591" y="639"/>
                  </a:lnTo>
                  <a:lnTo>
                    <a:pt x="590" y="637"/>
                  </a:lnTo>
                  <a:lnTo>
                    <a:pt x="590" y="634"/>
                  </a:lnTo>
                  <a:lnTo>
                    <a:pt x="591" y="631"/>
                  </a:lnTo>
                  <a:lnTo>
                    <a:pt x="592" y="630"/>
                  </a:lnTo>
                  <a:lnTo>
                    <a:pt x="594" y="627"/>
                  </a:lnTo>
                  <a:lnTo>
                    <a:pt x="596" y="627"/>
                  </a:lnTo>
                  <a:lnTo>
                    <a:pt x="598" y="622"/>
                  </a:lnTo>
                  <a:lnTo>
                    <a:pt x="598" y="621"/>
                  </a:lnTo>
                  <a:lnTo>
                    <a:pt x="598" y="617"/>
                  </a:lnTo>
                  <a:lnTo>
                    <a:pt x="596" y="613"/>
                  </a:lnTo>
                  <a:lnTo>
                    <a:pt x="596" y="609"/>
                  </a:lnTo>
                  <a:lnTo>
                    <a:pt x="596" y="604"/>
                  </a:lnTo>
                  <a:lnTo>
                    <a:pt x="595" y="601"/>
                  </a:lnTo>
                  <a:lnTo>
                    <a:pt x="594" y="598"/>
                  </a:lnTo>
                  <a:lnTo>
                    <a:pt x="591" y="594"/>
                  </a:lnTo>
                  <a:lnTo>
                    <a:pt x="591" y="591"/>
                  </a:lnTo>
                  <a:lnTo>
                    <a:pt x="589" y="588"/>
                  </a:lnTo>
                  <a:lnTo>
                    <a:pt x="589" y="585"/>
                  </a:lnTo>
                  <a:lnTo>
                    <a:pt x="565" y="577"/>
                  </a:lnTo>
                  <a:lnTo>
                    <a:pt x="563" y="573"/>
                  </a:lnTo>
                  <a:lnTo>
                    <a:pt x="561" y="571"/>
                  </a:lnTo>
                  <a:lnTo>
                    <a:pt x="560" y="568"/>
                  </a:lnTo>
                  <a:lnTo>
                    <a:pt x="556" y="565"/>
                  </a:lnTo>
                  <a:lnTo>
                    <a:pt x="553" y="564"/>
                  </a:lnTo>
                  <a:lnTo>
                    <a:pt x="550" y="562"/>
                  </a:lnTo>
                  <a:lnTo>
                    <a:pt x="547" y="562"/>
                  </a:lnTo>
                  <a:lnTo>
                    <a:pt x="544" y="561"/>
                  </a:lnTo>
                  <a:lnTo>
                    <a:pt x="541" y="558"/>
                  </a:lnTo>
                  <a:lnTo>
                    <a:pt x="539" y="555"/>
                  </a:lnTo>
                  <a:lnTo>
                    <a:pt x="537" y="554"/>
                  </a:lnTo>
                  <a:lnTo>
                    <a:pt x="535" y="552"/>
                  </a:lnTo>
                  <a:lnTo>
                    <a:pt x="534" y="550"/>
                  </a:lnTo>
                  <a:lnTo>
                    <a:pt x="531" y="549"/>
                  </a:lnTo>
                  <a:lnTo>
                    <a:pt x="529" y="549"/>
                  </a:lnTo>
                  <a:lnTo>
                    <a:pt x="526" y="549"/>
                  </a:lnTo>
                  <a:lnTo>
                    <a:pt x="523" y="549"/>
                  </a:lnTo>
                  <a:lnTo>
                    <a:pt x="522" y="549"/>
                  </a:lnTo>
                  <a:lnTo>
                    <a:pt x="519" y="549"/>
                  </a:lnTo>
                  <a:lnTo>
                    <a:pt x="515" y="546"/>
                  </a:lnTo>
                  <a:lnTo>
                    <a:pt x="512" y="543"/>
                  </a:lnTo>
                  <a:lnTo>
                    <a:pt x="510" y="541"/>
                  </a:lnTo>
                  <a:lnTo>
                    <a:pt x="508" y="537"/>
                  </a:lnTo>
                  <a:lnTo>
                    <a:pt x="506" y="534"/>
                  </a:lnTo>
                  <a:lnTo>
                    <a:pt x="503" y="532"/>
                  </a:lnTo>
                  <a:lnTo>
                    <a:pt x="499" y="529"/>
                  </a:lnTo>
                  <a:lnTo>
                    <a:pt x="496" y="526"/>
                  </a:lnTo>
                  <a:lnTo>
                    <a:pt x="494" y="524"/>
                  </a:lnTo>
                  <a:lnTo>
                    <a:pt x="493" y="520"/>
                  </a:lnTo>
                  <a:lnTo>
                    <a:pt x="492" y="519"/>
                  </a:lnTo>
                  <a:lnTo>
                    <a:pt x="491" y="516"/>
                  </a:lnTo>
                  <a:lnTo>
                    <a:pt x="491" y="513"/>
                  </a:lnTo>
                  <a:lnTo>
                    <a:pt x="490" y="510"/>
                  </a:lnTo>
                  <a:lnTo>
                    <a:pt x="488" y="509"/>
                  </a:lnTo>
                  <a:lnTo>
                    <a:pt x="487" y="506"/>
                  </a:lnTo>
                  <a:lnTo>
                    <a:pt x="485" y="503"/>
                  </a:lnTo>
                  <a:lnTo>
                    <a:pt x="482" y="500"/>
                  </a:lnTo>
                  <a:lnTo>
                    <a:pt x="483" y="496"/>
                  </a:lnTo>
                  <a:lnTo>
                    <a:pt x="483" y="488"/>
                  </a:lnTo>
                  <a:lnTo>
                    <a:pt x="483" y="478"/>
                  </a:lnTo>
                  <a:lnTo>
                    <a:pt x="484" y="470"/>
                  </a:lnTo>
                  <a:lnTo>
                    <a:pt x="484" y="460"/>
                  </a:lnTo>
                  <a:lnTo>
                    <a:pt x="484" y="452"/>
                  </a:lnTo>
                  <a:lnTo>
                    <a:pt x="484" y="443"/>
                  </a:lnTo>
                  <a:lnTo>
                    <a:pt x="485" y="433"/>
                  </a:lnTo>
                  <a:lnTo>
                    <a:pt x="485" y="424"/>
                  </a:lnTo>
                  <a:lnTo>
                    <a:pt x="485" y="416"/>
                  </a:lnTo>
                  <a:lnTo>
                    <a:pt x="485" y="407"/>
                  </a:lnTo>
                  <a:lnTo>
                    <a:pt x="485" y="397"/>
                  </a:lnTo>
                  <a:lnTo>
                    <a:pt x="485" y="388"/>
                  </a:lnTo>
                  <a:lnTo>
                    <a:pt x="485" y="378"/>
                  </a:lnTo>
                  <a:lnTo>
                    <a:pt x="487" y="370"/>
                  </a:lnTo>
                  <a:lnTo>
                    <a:pt x="487" y="361"/>
                  </a:lnTo>
                  <a:lnTo>
                    <a:pt x="487" y="351"/>
                  </a:lnTo>
                  <a:lnTo>
                    <a:pt x="489" y="350"/>
                  </a:lnTo>
                  <a:lnTo>
                    <a:pt x="492" y="348"/>
                  </a:lnTo>
                  <a:lnTo>
                    <a:pt x="496" y="348"/>
                  </a:lnTo>
                  <a:lnTo>
                    <a:pt x="498" y="347"/>
                  </a:lnTo>
                  <a:lnTo>
                    <a:pt x="502" y="346"/>
                  </a:lnTo>
                  <a:lnTo>
                    <a:pt x="504" y="346"/>
                  </a:lnTo>
                  <a:lnTo>
                    <a:pt x="508" y="345"/>
                  </a:lnTo>
                  <a:lnTo>
                    <a:pt x="510" y="345"/>
                  </a:lnTo>
                  <a:lnTo>
                    <a:pt x="515" y="343"/>
                  </a:lnTo>
                  <a:lnTo>
                    <a:pt x="522" y="340"/>
                  </a:lnTo>
                  <a:lnTo>
                    <a:pt x="528" y="340"/>
                  </a:lnTo>
                  <a:lnTo>
                    <a:pt x="535" y="340"/>
                  </a:lnTo>
                  <a:lnTo>
                    <a:pt x="542" y="339"/>
                  </a:lnTo>
                  <a:lnTo>
                    <a:pt x="549" y="338"/>
                  </a:lnTo>
                  <a:lnTo>
                    <a:pt x="554" y="337"/>
                  </a:lnTo>
                  <a:lnTo>
                    <a:pt x="560" y="334"/>
                  </a:lnTo>
                  <a:lnTo>
                    <a:pt x="562" y="334"/>
                  </a:lnTo>
                  <a:lnTo>
                    <a:pt x="562" y="328"/>
                  </a:lnTo>
                  <a:lnTo>
                    <a:pt x="562" y="326"/>
                  </a:lnTo>
                  <a:lnTo>
                    <a:pt x="567" y="326"/>
                  </a:lnTo>
                  <a:lnTo>
                    <a:pt x="572" y="325"/>
                  </a:lnTo>
                  <a:lnTo>
                    <a:pt x="576" y="325"/>
                  </a:lnTo>
                  <a:lnTo>
                    <a:pt x="580" y="322"/>
                  </a:lnTo>
                  <a:lnTo>
                    <a:pt x="583" y="324"/>
                  </a:lnTo>
                  <a:lnTo>
                    <a:pt x="583" y="328"/>
                  </a:lnTo>
                  <a:lnTo>
                    <a:pt x="585" y="328"/>
                  </a:lnTo>
                  <a:lnTo>
                    <a:pt x="587" y="328"/>
                  </a:lnTo>
                  <a:lnTo>
                    <a:pt x="589" y="328"/>
                  </a:lnTo>
                  <a:lnTo>
                    <a:pt x="592" y="328"/>
                  </a:lnTo>
                  <a:lnTo>
                    <a:pt x="593" y="325"/>
                  </a:lnTo>
                  <a:lnTo>
                    <a:pt x="596" y="324"/>
                  </a:lnTo>
                  <a:lnTo>
                    <a:pt x="599" y="322"/>
                  </a:lnTo>
                  <a:lnTo>
                    <a:pt x="602" y="319"/>
                  </a:lnTo>
                  <a:lnTo>
                    <a:pt x="606" y="317"/>
                  </a:lnTo>
                  <a:lnTo>
                    <a:pt x="611" y="314"/>
                  </a:lnTo>
                  <a:lnTo>
                    <a:pt x="615" y="310"/>
                  </a:lnTo>
                  <a:lnTo>
                    <a:pt x="619" y="305"/>
                  </a:lnTo>
                  <a:lnTo>
                    <a:pt x="623" y="309"/>
                  </a:lnTo>
                  <a:lnTo>
                    <a:pt x="628" y="310"/>
                  </a:lnTo>
                  <a:lnTo>
                    <a:pt x="633" y="314"/>
                  </a:lnTo>
                  <a:lnTo>
                    <a:pt x="636" y="316"/>
                  </a:lnTo>
                  <a:lnTo>
                    <a:pt x="641" y="319"/>
                  </a:lnTo>
                  <a:lnTo>
                    <a:pt x="644" y="324"/>
                  </a:lnTo>
                  <a:lnTo>
                    <a:pt x="646" y="327"/>
                  </a:lnTo>
                  <a:lnTo>
                    <a:pt x="649" y="331"/>
                  </a:lnTo>
                  <a:lnTo>
                    <a:pt x="653" y="331"/>
                  </a:lnTo>
                  <a:lnTo>
                    <a:pt x="656" y="328"/>
                  </a:lnTo>
                  <a:lnTo>
                    <a:pt x="658" y="327"/>
                  </a:lnTo>
                  <a:lnTo>
                    <a:pt x="664" y="326"/>
                  </a:lnTo>
                  <a:lnTo>
                    <a:pt x="669" y="326"/>
                  </a:lnTo>
                  <a:lnTo>
                    <a:pt x="669" y="328"/>
                  </a:lnTo>
                  <a:lnTo>
                    <a:pt x="669" y="334"/>
                  </a:lnTo>
                  <a:lnTo>
                    <a:pt x="674" y="334"/>
                  </a:lnTo>
                  <a:lnTo>
                    <a:pt x="679" y="334"/>
                  </a:lnTo>
                  <a:lnTo>
                    <a:pt x="683" y="334"/>
                  </a:lnTo>
                  <a:lnTo>
                    <a:pt x="687" y="334"/>
                  </a:lnTo>
                  <a:lnTo>
                    <a:pt x="689" y="328"/>
                  </a:lnTo>
                  <a:lnTo>
                    <a:pt x="689" y="326"/>
                  </a:lnTo>
                  <a:lnTo>
                    <a:pt x="692" y="326"/>
                  </a:lnTo>
                  <a:lnTo>
                    <a:pt x="695" y="326"/>
                  </a:lnTo>
                  <a:lnTo>
                    <a:pt x="698" y="326"/>
                  </a:lnTo>
                  <a:lnTo>
                    <a:pt x="700" y="326"/>
                  </a:lnTo>
                  <a:lnTo>
                    <a:pt x="702" y="326"/>
                  </a:lnTo>
                  <a:lnTo>
                    <a:pt x="704" y="326"/>
                  </a:lnTo>
                  <a:lnTo>
                    <a:pt x="707" y="326"/>
                  </a:lnTo>
                  <a:lnTo>
                    <a:pt x="710" y="326"/>
                  </a:lnTo>
                  <a:lnTo>
                    <a:pt x="707" y="322"/>
                  </a:lnTo>
                  <a:lnTo>
                    <a:pt x="707" y="319"/>
                  </a:lnTo>
                  <a:lnTo>
                    <a:pt x="703" y="315"/>
                  </a:lnTo>
                  <a:lnTo>
                    <a:pt x="698" y="314"/>
                  </a:lnTo>
                  <a:lnTo>
                    <a:pt x="696" y="310"/>
                  </a:lnTo>
                  <a:lnTo>
                    <a:pt x="692" y="305"/>
                  </a:lnTo>
                  <a:lnTo>
                    <a:pt x="696" y="302"/>
                  </a:lnTo>
                  <a:lnTo>
                    <a:pt x="698" y="299"/>
                  </a:lnTo>
                  <a:lnTo>
                    <a:pt x="698" y="296"/>
                  </a:lnTo>
                  <a:lnTo>
                    <a:pt x="698" y="291"/>
                  </a:lnTo>
                  <a:lnTo>
                    <a:pt x="698" y="289"/>
                  </a:lnTo>
                  <a:lnTo>
                    <a:pt x="696" y="286"/>
                  </a:lnTo>
                  <a:lnTo>
                    <a:pt x="698" y="284"/>
                  </a:lnTo>
                  <a:lnTo>
                    <a:pt x="699" y="280"/>
                  </a:lnTo>
                  <a:lnTo>
                    <a:pt x="703" y="276"/>
                  </a:lnTo>
                  <a:lnTo>
                    <a:pt x="699" y="272"/>
                  </a:lnTo>
                  <a:lnTo>
                    <a:pt x="696" y="268"/>
                  </a:lnTo>
                  <a:lnTo>
                    <a:pt x="693" y="266"/>
                  </a:lnTo>
                  <a:lnTo>
                    <a:pt x="692" y="261"/>
                  </a:lnTo>
                  <a:lnTo>
                    <a:pt x="695" y="261"/>
                  </a:lnTo>
                  <a:lnTo>
                    <a:pt x="695" y="257"/>
                  </a:lnTo>
                  <a:lnTo>
                    <a:pt x="691" y="256"/>
                  </a:lnTo>
                  <a:lnTo>
                    <a:pt x="689" y="254"/>
                  </a:lnTo>
                  <a:lnTo>
                    <a:pt x="687" y="252"/>
                  </a:lnTo>
                  <a:lnTo>
                    <a:pt x="685" y="249"/>
                  </a:lnTo>
                  <a:lnTo>
                    <a:pt x="687" y="245"/>
                  </a:lnTo>
                  <a:lnTo>
                    <a:pt x="687" y="241"/>
                  </a:lnTo>
                  <a:lnTo>
                    <a:pt x="684" y="238"/>
                  </a:lnTo>
                  <a:lnTo>
                    <a:pt x="680" y="237"/>
                  </a:lnTo>
                  <a:lnTo>
                    <a:pt x="675" y="233"/>
                  </a:lnTo>
                  <a:lnTo>
                    <a:pt x="669" y="231"/>
                  </a:lnTo>
                  <a:lnTo>
                    <a:pt x="666" y="230"/>
                  </a:lnTo>
                  <a:lnTo>
                    <a:pt x="663" y="229"/>
                  </a:lnTo>
                  <a:lnTo>
                    <a:pt x="660" y="227"/>
                  </a:lnTo>
                  <a:lnTo>
                    <a:pt x="656" y="227"/>
                  </a:lnTo>
                  <a:lnTo>
                    <a:pt x="650" y="227"/>
                  </a:lnTo>
                  <a:lnTo>
                    <a:pt x="646" y="228"/>
                  </a:lnTo>
                  <a:lnTo>
                    <a:pt x="642" y="229"/>
                  </a:lnTo>
                  <a:lnTo>
                    <a:pt x="636" y="230"/>
                  </a:lnTo>
                  <a:lnTo>
                    <a:pt x="633" y="231"/>
                  </a:lnTo>
                  <a:lnTo>
                    <a:pt x="629" y="232"/>
                  </a:lnTo>
                  <a:lnTo>
                    <a:pt x="629" y="230"/>
                  </a:lnTo>
                  <a:lnTo>
                    <a:pt x="625" y="229"/>
                  </a:lnTo>
                  <a:lnTo>
                    <a:pt x="621" y="228"/>
                  </a:lnTo>
                  <a:lnTo>
                    <a:pt x="617" y="227"/>
                  </a:lnTo>
                  <a:lnTo>
                    <a:pt x="614" y="227"/>
                  </a:lnTo>
                  <a:lnTo>
                    <a:pt x="611" y="227"/>
                  </a:lnTo>
                  <a:lnTo>
                    <a:pt x="608" y="227"/>
                  </a:lnTo>
                  <a:lnTo>
                    <a:pt x="604" y="227"/>
                  </a:lnTo>
                  <a:lnTo>
                    <a:pt x="600" y="227"/>
                  </a:lnTo>
                  <a:lnTo>
                    <a:pt x="596" y="225"/>
                  </a:lnTo>
                  <a:lnTo>
                    <a:pt x="592" y="224"/>
                  </a:lnTo>
                  <a:lnTo>
                    <a:pt x="589" y="223"/>
                  </a:lnTo>
                  <a:lnTo>
                    <a:pt x="585" y="221"/>
                  </a:lnTo>
                  <a:lnTo>
                    <a:pt x="583" y="221"/>
                  </a:lnTo>
                  <a:lnTo>
                    <a:pt x="580" y="223"/>
                  </a:lnTo>
                  <a:lnTo>
                    <a:pt x="577" y="224"/>
                  </a:lnTo>
                  <a:lnTo>
                    <a:pt x="575" y="227"/>
                  </a:lnTo>
                  <a:lnTo>
                    <a:pt x="568" y="227"/>
                  </a:lnTo>
                  <a:lnTo>
                    <a:pt x="568" y="224"/>
                  </a:lnTo>
                  <a:lnTo>
                    <a:pt x="568" y="220"/>
                  </a:lnTo>
                  <a:lnTo>
                    <a:pt x="564" y="219"/>
                  </a:lnTo>
                  <a:lnTo>
                    <a:pt x="560" y="219"/>
                  </a:lnTo>
                  <a:lnTo>
                    <a:pt x="557" y="219"/>
                  </a:lnTo>
                  <a:lnTo>
                    <a:pt x="553" y="220"/>
                  </a:lnTo>
                  <a:lnTo>
                    <a:pt x="549" y="221"/>
                  </a:lnTo>
                  <a:lnTo>
                    <a:pt x="547" y="225"/>
                  </a:lnTo>
                  <a:lnTo>
                    <a:pt x="544" y="227"/>
                  </a:lnTo>
                  <a:lnTo>
                    <a:pt x="541" y="229"/>
                  </a:lnTo>
                  <a:lnTo>
                    <a:pt x="538" y="227"/>
                  </a:lnTo>
                  <a:lnTo>
                    <a:pt x="535" y="227"/>
                  </a:lnTo>
                  <a:lnTo>
                    <a:pt x="535" y="83"/>
                  </a:lnTo>
                  <a:lnTo>
                    <a:pt x="531" y="82"/>
                  </a:lnTo>
                  <a:lnTo>
                    <a:pt x="527" y="80"/>
                  </a:lnTo>
                  <a:lnTo>
                    <a:pt x="523" y="80"/>
                  </a:lnTo>
                  <a:lnTo>
                    <a:pt x="519" y="76"/>
                  </a:lnTo>
                  <a:lnTo>
                    <a:pt x="512" y="76"/>
                  </a:lnTo>
                  <a:lnTo>
                    <a:pt x="508" y="75"/>
                  </a:lnTo>
                  <a:lnTo>
                    <a:pt x="504" y="75"/>
                  </a:lnTo>
                  <a:lnTo>
                    <a:pt x="499" y="75"/>
                  </a:lnTo>
                  <a:lnTo>
                    <a:pt x="496" y="73"/>
                  </a:lnTo>
                  <a:lnTo>
                    <a:pt x="494" y="71"/>
                  </a:lnTo>
                  <a:lnTo>
                    <a:pt x="491" y="69"/>
                  </a:lnTo>
                  <a:lnTo>
                    <a:pt x="487" y="66"/>
                  </a:lnTo>
                  <a:lnTo>
                    <a:pt x="483" y="63"/>
                  </a:lnTo>
                  <a:lnTo>
                    <a:pt x="480" y="62"/>
                  </a:lnTo>
                  <a:lnTo>
                    <a:pt x="477" y="60"/>
                  </a:lnTo>
                  <a:lnTo>
                    <a:pt x="474" y="60"/>
                  </a:lnTo>
                  <a:lnTo>
                    <a:pt x="473" y="57"/>
                  </a:lnTo>
                  <a:lnTo>
                    <a:pt x="471" y="54"/>
                  </a:lnTo>
                  <a:lnTo>
                    <a:pt x="468" y="50"/>
                  </a:lnTo>
                  <a:lnTo>
                    <a:pt x="465" y="47"/>
                  </a:lnTo>
                  <a:lnTo>
                    <a:pt x="463" y="47"/>
                  </a:lnTo>
                  <a:lnTo>
                    <a:pt x="460" y="47"/>
                  </a:lnTo>
                  <a:lnTo>
                    <a:pt x="457" y="47"/>
                  </a:lnTo>
                  <a:lnTo>
                    <a:pt x="455" y="47"/>
                  </a:lnTo>
                  <a:lnTo>
                    <a:pt x="455" y="44"/>
                  </a:lnTo>
                  <a:lnTo>
                    <a:pt x="455" y="40"/>
                  </a:lnTo>
                  <a:lnTo>
                    <a:pt x="455" y="37"/>
                  </a:lnTo>
                  <a:lnTo>
                    <a:pt x="455" y="34"/>
                  </a:lnTo>
                  <a:lnTo>
                    <a:pt x="453" y="32"/>
                  </a:lnTo>
                  <a:lnTo>
                    <a:pt x="453" y="31"/>
                  </a:lnTo>
                  <a:lnTo>
                    <a:pt x="453" y="27"/>
                  </a:lnTo>
                  <a:lnTo>
                    <a:pt x="453" y="26"/>
                  </a:lnTo>
                  <a:lnTo>
                    <a:pt x="453" y="25"/>
                  </a:lnTo>
                  <a:lnTo>
                    <a:pt x="455" y="25"/>
                  </a:lnTo>
                  <a:lnTo>
                    <a:pt x="465" y="11"/>
                  </a:lnTo>
                  <a:lnTo>
                    <a:pt x="469" y="0"/>
                  </a:lnTo>
                  <a:lnTo>
                    <a:pt x="464" y="0"/>
                  </a:lnTo>
                  <a:lnTo>
                    <a:pt x="460" y="1"/>
                  </a:lnTo>
                  <a:lnTo>
                    <a:pt x="456" y="4"/>
                  </a:lnTo>
                  <a:lnTo>
                    <a:pt x="453" y="6"/>
                  </a:lnTo>
                  <a:lnTo>
                    <a:pt x="453" y="8"/>
                  </a:lnTo>
                  <a:lnTo>
                    <a:pt x="452" y="8"/>
                  </a:lnTo>
                  <a:lnTo>
                    <a:pt x="449" y="8"/>
                  </a:lnTo>
                  <a:lnTo>
                    <a:pt x="449" y="11"/>
                  </a:lnTo>
                  <a:lnTo>
                    <a:pt x="446" y="11"/>
                  </a:lnTo>
                  <a:lnTo>
                    <a:pt x="442" y="11"/>
                  </a:lnTo>
                  <a:lnTo>
                    <a:pt x="441" y="11"/>
                  </a:lnTo>
                  <a:lnTo>
                    <a:pt x="438" y="11"/>
                  </a:lnTo>
                  <a:lnTo>
                    <a:pt x="434" y="11"/>
                  </a:lnTo>
                  <a:lnTo>
                    <a:pt x="431" y="11"/>
                  </a:lnTo>
                  <a:lnTo>
                    <a:pt x="428" y="11"/>
                  </a:lnTo>
                  <a:lnTo>
                    <a:pt x="426" y="11"/>
                  </a:lnTo>
                  <a:lnTo>
                    <a:pt x="428" y="13"/>
                  </a:lnTo>
                  <a:lnTo>
                    <a:pt x="423" y="14"/>
                  </a:lnTo>
                  <a:lnTo>
                    <a:pt x="421" y="14"/>
                  </a:lnTo>
                  <a:lnTo>
                    <a:pt x="417" y="16"/>
                  </a:lnTo>
                  <a:lnTo>
                    <a:pt x="414" y="18"/>
                  </a:lnTo>
                  <a:lnTo>
                    <a:pt x="412" y="15"/>
                  </a:lnTo>
                  <a:lnTo>
                    <a:pt x="408" y="15"/>
                  </a:lnTo>
                  <a:lnTo>
                    <a:pt x="404" y="16"/>
                  </a:lnTo>
                  <a:lnTo>
                    <a:pt x="401" y="18"/>
                  </a:lnTo>
                  <a:lnTo>
                    <a:pt x="396" y="18"/>
                  </a:lnTo>
                  <a:lnTo>
                    <a:pt x="396" y="21"/>
                  </a:lnTo>
                  <a:lnTo>
                    <a:pt x="396" y="18"/>
                  </a:lnTo>
                  <a:lnTo>
                    <a:pt x="394" y="18"/>
                  </a:lnTo>
                  <a:lnTo>
                    <a:pt x="393" y="16"/>
                  </a:lnTo>
                  <a:lnTo>
                    <a:pt x="391" y="15"/>
                  </a:lnTo>
                  <a:lnTo>
                    <a:pt x="390" y="18"/>
                  </a:lnTo>
                  <a:lnTo>
                    <a:pt x="389" y="20"/>
                  </a:lnTo>
                  <a:lnTo>
                    <a:pt x="387" y="21"/>
                  </a:lnTo>
                  <a:lnTo>
                    <a:pt x="385" y="21"/>
                  </a:lnTo>
                  <a:lnTo>
                    <a:pt x="382" y="24"/>
                  </a:lnTo>
                  <a:lnTo>
                    <a:pt x="377" y="26"/>
                  </a:lnTo>
                  <a:lnTo>
                    <a:pt x="373" y="27"/>
                  </a:lnTo>
                  <a:lnTo>
                    <a:pt x="368" y="27"/>
                  </a:lnTo>
                  <a:lnTo>
                    <a:pt x="365" y="32"/>
                  </a:lnTo>
                  <a:lnTo>
                    <a:pt x="361" y="32"/>
                  </a:lnTo>
                  <a:lnTo>
                    <a:pt x="360" y="32"/>
                  </a:lnTo>
                  <a:lnTo>
                    <a:pt x="357" y="32"/>
                  </a:lnTo>
                  <a:lnTo>
                    <a:pt x="355" y="32"/>
                  </a:lnTo>
                  <a:lnTo>
                    <a:pt x="352" y="32"/>
                  </a:lnTo>
                  <a:lnTo>
                    <a:pt x="350" y="32"/>
                  </a:lnTo>
                  <a:lnTo>
                    <a:pt x="348" y="32"/>
                  </a:lnTo>
                  <a:lnTo>
                    <a:pt x="346" y="32"/>
                  </a:lnTo>
                  <a:lnTo>
                    <a:pt x="342" y="34"/>
                  </a:lnTo>
                  <a:lnTo>
                    <a:pt x="339" y="34"/>
                  </a:lnTo>
                  <a:lnTo>
                    <a:pt x="337" y="35"/>
                  </a:lnTo>
                  <a:lnTo>
                    <a:pt x="334" y="35"/>
                  </a:lnTo>
                  <a:lnTo>
                    <a:pt x="333" y="35"/>
                  </a:lnTo>
                  <a:lnTo>
                    <a:pt x="329" y="35"/>
                  </a:lnTo>
                  <a:lnTo>
                    <a:pt x="326" y="35"/>
                  </a:lnTo>
                  <a:lnTo>
                    <a:pt x="323" y="35"/>
                  </a:lnTo>
                  <a:lnTo>
                    <a:pt x="321" y="34"/>
                  </a:lnTo>
                  <a:lnTo>
                    <a:pt x="318" y="34"/>
                  </a:lnTo>
                  <a:lnTo>
                    <a:pt x="315" y="32"/>
                  </a:lnTo>
                  <a:lnTo>
                    <a:pt x="314" y="34"/>
                  </a:lnTo>
                  <a:lnTo>
                    <a:pt x="314" y="35"/>
                  </a:lnTo>
                  <a:lnTo>
                    <a:pt x="311" y="35"/>
                  </a:lnTo>
                  <a:lnTo>
                    <a:pt x="311" y="34"/>
                  </a:lnTo>
                  <a:lnTo>
                    <a:pt x="306" y="34"/>
                  </a:lnTo>
                  <a:lnTo>
                    <a:pt x="302" y="34"/>
                  </a:lnTo>
                  <a:lnTo>
                    <a:pt x="298" y="34"/>
                  </a:lnTo>
                  <a:lnTo>
                    <a:pt x="294" y="35"/>
                  </a:lnTo>
                  <a:lnTo>
                    <a:pt x="289" y="34"/>
                  </a:lnTo>
                  <a:lnTo>
                    <a:pt x="285" y="35"/>
                  </a:lnTo>
                  <a:lnTo>
                    <a:pt x="282" y="35"/>
                  </a:lnTo>
                  <a:lnTo>
                    <a:pt x="279" y="34"/>
                  </a:lnTo>
                  <a:lnTo>
                    <a:pt x="277" y="40"/>
                  </a:lnTo>
                  <a:lnTo>
                    <a:pt x="276" y="44"/>
                  </a:lnTo>
                  <a:lnTo>
                    <a:pt x="272" y="46"/>
                  </a:lnTo>
                  <a:lnTo>
                    <a:pt x="269" y="50"/>
                  </a:lnTo>
                  <a:lnTo>
                    <a:pt x="268" y="50"/>
                  </a:lnTo>
                  <a:lnTo>
                    <a:pt x="268" y="52"/>
                  </a:lnTo>
                  <a:lnTo>
                    <a:pt x="265" y="54"/>
                  </a:lnTo>
                  <a:lnTo>
                    <a:pt x="260" y="55"/>
                  </a:lnTo>
                  <a:lnTo>
                    <a:pt x="256" y="57"/>
                  </a:lnTo>
                  <a:lnTo>
                    <a:pt x="254" y="60"/>
                  </a:lnTo>
                  <a:lnTo>
                    <a:pt x="250" y="60"/>
                  </a:lnTo>
                  <a:lnTo>
                    <a:pt x="246" y="60"/>
                  </a:lnTo>
                  <a:lnTo>
                    <a:pt x="241" y="61"/>
                  </a:lnTo>
                  <a:lnTo>
                    <a:pt x="237" y="61"/>
                  </a:lnTo>
                  <a:lnTo>
                    <a:pt x="237" y="63"/>
                  </a:lnTo>
                  <a:lnTo>
                    <a:pt x="234" y="63"/>
                  </a:lnTo>
                  <a:lnTo>
                    <a:pt x="233" y="66"/>
                  </a:lnTo>
                  <a:lnTo>
                    <a:pt x="231" y="67"/>
                  </a:lnTo>
                  <a:lnTo>
                    <a:pt x="227" y="67"/>
                  </a:lnTo>
                  <a:lnTo>
                    <a:pt x="227" y="70"/>
                  </a:lnTo>
                  <a:lnTo>
                    <a:pt x="225" y="71"/>
                  </a:lnTo>
                  <a:lnTo>
                    <a:pt x="223" y="71"/>
                  </a:lnTo>
                  <a:lnTo>
                    <a:pt x="220" y="72"/>
                  </a:lnTo>
                  <a:lnTo>
                    <a:pt x="216" y="72"/>
                  </a:lnTo>
                  <a:lnTo>
                    <a:pt x="214" y="73"/>
                  </a:lnTo>
                  <a:lnTo>
                    <a:pt x="212" y="74"/>
                  </a:lnTo>
                  <a:lnTo>
                    <a:pt x="210" y="75"/>
                  </a:lnTo>
                  <a:lnTo>
                    <a:pt x="208" y="76"/>
                  </a:lnTo>
                  <a:lnTo>
                    <a:pt x="206" y="76"/>
                  </a:lnTo>
                  <a:lnTo>
                    <a:pt x="203" y="76"/>
                  </a:lnTo>
                  <a:lnTo>
                    <a:pt x="203" y="80"/>
                  </a:lnTo>
                  <a:lnTo>
                    <a:pt x="200" y="82"/>
                  </a:lnTo>
                  <a:lnTo>
                    <a:pt x="198" y="83"/>
                  </a:lnTo>
                  <a:lnTo>
                    <a:pt x="198" y="85"/>
                  </a:lnTo>
                  <a:lnTo>
                    <a:pt x="195" y="86"/>
                  </a:lnTo>
                  <a:lnTo>
                    <a:pt x="193" y="90"/>
                  </a:lnTo>
                  <a:lnTo>
                    <a:pt x="190" y="90"/>
                  </a:lnTo>
                  <a:lnTo>
                    <a:pt x="187" y="91"/>
                  </a:lnTo>
                  <a:lnTo>
                    <a:pt x="184" y="91"/>
                  </a:lnTo>
                  <a:lnTo>
                    <a:pt x="181" y="90"/>
                  </a:lnTo>
                  <a:lnTo>
                    <a:pt x="179" y="90"/>
                  </a:lnTo>
                  <a:lnTo>
                    <a:pt x="175" y="86"/>
                  </a:lnTo>
                  <a:lnTo>
                    <a:pt x="173" y="85"/>
                  </a:lnTo>
                  <a:lnTo>
                    <a:pt x="171" y="84"/>
                  </a:lnTo>
                  <a:lnTo>
                    <a:pt x="166" y="84"/>
                  </a:lnTo>
                  <a:lnTo>
                    <a:pt x="166" y="81"/>
                  </a:lnTo>
                  <a:lnTo>
                    <a:pt x="164" y="80"/>
                  </a:lnTo>
                  <a:lnTo>
                    <a:pt x="161" y="80"/>
                  </a:lnTo>
                  <a:lnTo>
                    <a:pt x="160" y="80"/>
                  </a:lnTo>
                  <a:lnTo>
                    <a:pt x="157" y="80"/>
                  </a:lnTo>
                  <a:lnTo>
                    <a:pt x="157" y="82"/>
                  </a:lnTo>
                  <a:lnTo>
                    <a:pt x="157" y="84"/>
                  </a:lnTo>
                  <a:lnTo>
                    <a:pt x="157" y="86"/>
                  </a:lnTo>
                  <a:lnTo>
                    <a:pt x="157" y="90"/>
                  </a:lnTo>
                  <a:lnTo>
                    <a:pt x="154" y="91"/>
                  </a:lnTo>
                  <a:lnTo>
                    <a:pt x="155" y="90"/>
                  </a:lnTo>
                  <a:lnTo>
                    <a:pt x="155" y="86"/>
                  </a:lnTo>
                  <a:lnTo>
                    <a:pt x="156" y="86"/>
                  </a:lnTo>
                  <a:lnTo>
                    <a:pt x="156" y="88"/>
                  </a:lnTo>
                  <a:lnTo>
                    <a:pt x="155" y="91"/>
                  </a:lnTo>
                  <a:lnTo>
                    <a:pt x="155" y="95"/>
                  </a:lnTo>
                  <a:lnTo>
                    <a:pt x="153" y="102"/>
                  </a:lnTo>
                  <a:lnTo>
                    <a:pt x="152" y="109"/>
                  </a:lnTo>
                  <a:lnTo>
                    <a:pt x="152" y="111"/>
                  </a:lnTo>
                  <a:lnTo>
                    <a:pt x="149" y="112"/>
                  </a:lnTo>
                  <a:lnTo>
                    <a:pt x="147" y="112"/>
                  </a:lnTo>
                  <a:lnTo>
                    <a:pt x="145" y="112"/>
                  </a:lnTo>
                  <a:lnTo>
                    <a:pt x="141" y="114"/>
                  </a:lnTo>
                  <a:lnTo>
                    <a:pt x="141" y="118"/>
                  </a:lnTo>
                  <a:lnTo>
                    <a:pt x="141" y="120"/>
                  </a:lnTo>
                  <a:lnTo>
                    <a:pt x="139" y="124"/>
                  </a:lnTo>
                  <a:lnTo>
                    <a:pt x="139" y="129"/>
                  </a:lnTo>
                  <a:lnTo>
                    <a:pt x="137" y="132"/>
                  </a:lnTo>
                  <a:lnTo>
                    <a:pt x="135" y="135"/>
                  </a:lnTo>
                  <a:lnTo>
                    <a:pt x="133" y="140"/>
                  </a:lnTo>
                  <a:lnTo>
                    <a:pt x="133" y="142"/>
                  </a:lnTo>
                  <a:lnTo>
                    <a:pt x="133" y="145"/>
                  </a:lnTo>
                  <a:lnTo>
                    <a:pt x="131" y="148"/>
                  </a:lnTo>
                  <a:lnTo>
                    <a:pt x="131" y="152"/>
                  </a:lnTo>
                  <a:lnTo>
                    <a:pt x="129" y="155"/>
                  </a:lnTo>
                  <a:lnTo>
                    <a:pt x="127" y="160"/>
                  </a:lnTo>
                  <a:lnTo>
                    <a:pt x="126" y="164"/>
                  </a:lnTo>
                  <a:lnTo>
                    <a:pt x="125" y="168"/>
                  </a:lnTo>
                  <a:lnTo>
                    <a:pt x="125" y="171"/>
                  </a:lnTo>
                  <a:lnTo>
                    <a:pt x="123" y="172"/>
                  </a:lnTo>
                  <a:lnTo>
                    <a:pt x="122" y="175"/>
                  </a:lnTo>
                  <a:lnTo>
                    <a:pt x="121" y="178"/>
                  </a:lnTo>
                  <a:lnTo>
                    <a:pt x="120" y="180"/>
                  </a:lnTo>
                  <a:lnTo>
                    <a:pt x="118" y="181"/>
                  </a:lnTo>
                  <a:lnTo>
                    <a:pt x="118" y="183"/>
                  </a:lnTo>
                  <a:lnTo>
                    <a:pt x="119" y="184"/>
                  </a:lnTo>
                  <a:lnTo>
                    <a:pt x="120" y="188"/>
                  </a:lnTo>
                  <a:lnTo>
                    <a:pt x="120" y="191"/>
                  </a:lnTo>
                  <a:lnTo>
                    <a:pt x="120" y="194"/>
                  </a:lnTo>
                  <a:lnTo>
                    <a:pt x="122" y="197"/>
                  </a:lnTo>
                  <a:lnTo>
                    <a:pt x="125" y="200"/>
                  </a:lnTo>
                  <a:lnTo>
                    <a:pt x="125" y="202"/>
                  </a:lnTo>
                  <a:lnTo>
                    <a:pt x="127" y="206"/>
                  </a:lnTo>
                  <a:lnTo>
                    <a:pt x="128" y="209"/>
                  </a:lnTo>
                  <a:lnTo>
                    <a:pt x="129" y="213"/>
                  </a:lnTo>
                  <a:lnTo>
                    <a:pt x="130" y="217"/>
                  </a:lnTo>
                  <a:lnTo>
                    <a:pt x="130" y="219"/>
                  </a:lnTo>
                  <a:lnTo>
                    <a:pt x="125" y="218"/>
                  </a:lnTo>
                  <a:lnTo>
                    <a:pt x="122" y="215"/>
                  </a:lnTo>
                  <a:lnTo>
                    <a:pt x="121" y="211"/>
                  </a:lnTo>
                  <a:lnTo>
                    <a:pt x="120" y="206"/>
                  </a:lnTo>
                  <a:lnTo>
                    <a:pt x="117" y="206"/>
                  </a:lnTo>
                  <a:lnTo>
                    <a:pt x="115" y="206"/>
                  </a:lnTo>
                  <a:lnTo>
                    <a:pt x="115" y="207"/>
                  </a:lnTo>
                  <a:lnTo>
                    <a:pt x="115" y="208"/>
                  </a:lnTo>
                  <a:lnTo>
                    <a:pt x="115" y="211"/>
                  </a:lnTo>
                  <a:lnTo>
                    <a:pt x="115" y="212"/>
                  </a:lnTo>
                  <a:lnTo>
                    <a:pt x="117" y="215"/>
                  </a:lnTo>
                  <a:lnTo>
                    <a:pt x="117" y="217"/>
                  </a:lnTo>
                  <a:lnTo>
                    <a:pt x="112" y="216"/>
                  </a:lnTo>
                  <a:lnTo>
                    <a:pt x="110" y="216"/>
                  </a:lnTo>
                  <a:lnTo>
                    <a:pt x="109" y="216"/>
                  </a:lnTo>
                  <a:lnTo>
                    <a:pt x="107" y="219"/>
                  </a:lnTo>
                  <a:lnTo>
                    <a:pt x="109" y="223"/>
                  </a:lnTo>
                  <a:lnTo>
                    <a:pt x="109" y="227"/>
                  </a:lnTo>
                  <a:lnTo>
                    <a:pt x="107" y="229"/>
                  </a:lnTo>
                  <a:lnTo>
                    <a:pt x="106" y="232"/>
                  </a:lnTo>
                  <a:lnTo>
                    <a:pt x="101" y="233"/>
                  </a:lnTo>
                  <a:lnTo>
                    <a:pt x="98" y="237"/>
                  </a:lnTo>
                  <a:lnTo>
                    <a:pt x="94" y="239"/>
                  </a:lnTo>
                  <a:lnTo>
                    <a:pt x="92" y="241"/>
                  </a:lnTo>
                  <a:lnTo>
                    <a:pt x="88" y="245"/>
                  </a:lnTo>
                  <a:lnTo>
                    <a:pt x="85" y="247"/>
                  </a:lnTo>
                  <a:lnTo>
                    <a:pt x="79" y="247"/>
                  </a:lnTo>
                  <a:lnTo>
                    <a:pt x="71" y="244"/>
                  </a:lnTo>
                  <a:lnTo>
                    <a:pt x="69" y="247"/>
                  </a:lnTo>
                  <a:lnTo>
                    <a:pt x="66" y="250"/>
                  </a:lnTo>
                  <a:lnTo>
                    <a:pt x="65" y="253"/>
                  </a:lnTo>
                  <a:lnTo>
                    <a:pt x="63" y="256"/>
                  </a:lnTo>
                  <a:lnTo>
                    <a:pt x="61" y="260"/>
                  </a:lnTo>
                  <a:lnTo>
                    <a:pt x="60" y="263"/>
                  </a:lnTo>
                  <a:lnTo>
                    <a:pt x="58" y="266"/>
                  </a:lnTo>
                  <a:lnTo>
                    <a:pt x="56" y="269"/>
                  </a:lnTo>
                  <a:lnTo>
                    <a:pt x="52" y="272"/>
                  </a:lnTo>
                  <a:lnTo>
                    <a:pt x="48" y="276"/>
                  </a:lnTo>
                  <a:lnTo>
                    <a:pt x="44" y="279"/>
                  </a:lnTo>
                  <a:lnTo>
                    <a:pt x="41" y="284"/>
                  </a:lnTo>
                  <a:lnTo>
                    <a:pt x="38" y="286"/>
                  </a:lnTo>
                  <a:lnTo>
                    <a:pt x="34" y="289"/>
                  </a:lnTo>
                  <a:lnTo>
                    <a:pt x="30" y="291"/>
                  </a:lnTo>
                  <a:lnTo>
                    <a:pt x="26" y="296"/>
                  </a:lnTo>
                  <a:lnTo>
                    <a:pt x="23" y="299"/>
                  </a:lnTo>
                  <a:lnTo>
                    <a:pt x="19" y="302"/>
                  </a:lnTo>
                  <a:lnTo>
                    <a:pt x="15" y="305"/>
                  </a:lnTo>
                  <a:lnTo>
                    <a:pt x="12" y="309"/>
                  </a:lnTo>
                  <a:lnTo>
                    <a:pt x="9" y="310"/>
                  </a:lnTo>
                  <a:lnTo>
                    <a:pt x="6" y="313"/>
                  </a:lnTo>
                  <a:lnTo>
                    <a:pt x="4" y="315"/>
                  </a:lnTo>
                  <a:lnTo>
                    <a:pt x="0" y="317"/>
                  </a:lnTo>
                  <a:lnTo>
                    <a:pt x="2" y="319"/>
                  </a:lnTo>
                  <a:lnTo>
                    <a:pt x="4" y="320"/>
                  </a:lnTo>
                  <a:lnTo>
                    <a:pt x="7" y="321"/>
                  </a:lnTo>
                  <a:lnTo>
                    <a:pt x="7" y="326"/>
                  </a:lnTo>
                  <a:lnTo>
                    <a:pt x="10" y="326"/>
                  </a:lnTo>
                  <a:lnTo>
                    <a:pt x="9" y="328"/>
                  </a:lnTo>
                  <a:lnTo>
                    <a:pt x="8" y="331"/>
                  </a:lnTo>
                  <a:lnTo>
                    <a:pt x="7" y="332"/>
                  </a:lnTo>
                  <a:lnTo>
                    <a:pt x="4" y="334"/>
                  </a:lnTo>
                  <a:lnTo>
                    <a:pt x="7" y="334"/>
                  </a:lnTo>
                  <a:lnTo>
                    <a:pt x="8" y="338"/>
                  </a:lnTo>
                  <a:lnTo>
                    <a:pt x="11" y="343"/>
                  </a:lnTo>
                  <a:lnTo>
                    <a:pt x="14" y="346"/>
                  </a:lnTo>
                  <a:lnTo>
                    <a:pt x="20" y="348"/>
                  </a:lnTo>
                  <a:lnTo>
                    <a:pt x="19" y="345"/>
                  </a:lnTo>
                  <a:lnTo>
                    <a:pt x="18" y="344"/>
                  </a:lnTo>
                  <a:lnTo>
                    <a:pt x="18" y="340"/>
                  </a:lnTo>
                  <a:lnTo>
                    <a:pt x="17" y="338"/>
                  </a:lnTo>
                  <a:lnTo>
                    <a:pt x="20" y="338"/>
                  </a:lnTo>
                  <a:lnTo>
                    <a:pt x="20" y="343"/>
                  </a:lnTo>
                  <a:lnTo>
                    <a:pt x="22" y="343"/>
                  </a:lnTo>
                  <a:lnTo>
                    <a:pt x="22" y="345"/>
                  </a:lnTo>
                  <a:lnTo>
                    <a:pt x="22" y="347"/>
                  </a:lnTo>
                  <a:lnTo>
                    <a:pt x="22" y="349"/>
                  </a:lnTo>
                  <a:lnTo>
                    <a:pt x="22" y="351"/>
                  </a:lnTo>
                  <a:lnTo>
                    <a:pt x="26" y="354"/>
                  </a:lnTo>
                  <a:lnTo>
                    <a:pt x="26" y="357"/>
                  </a:lnTo>
                  <a:lnTo>
                    <a:pt x="25" y="357"/>
                  </a:lnTo>
                  <a:lnTo>
                    <a:pt x="22" y="358"/>
                  </a:lnTo>
                  <a:lnTo>
                    <a:pt x="26" y="361"/>
                  </a:lnTo>
                  <a:lnTo>
                    <a:pt x="26" y="363"/>
                  </a:lnTo>
                  <a:lnTo>
                    <a:pt x="29" y="365"/>
                  </a:lnTo>
                  <a:lnTo>
                    <a:pt x="26" y="368"/>
                  </a:lnTo>
                  <a:lnTo>
                    <a:pt x="29" y="368"/>
                  </a:lnTo>
                  <a:lnTo>
                    <a:pt x="31" y="369"/>
                  </a:lnTo>
                  <a:lnTo>
                    <a:pt x="33" y="370"/>
                  </a:lnTo>
                  <a:lnTo>
                    <a:pt x="34" y="373"/>
                  </a:lnTo>
                  <a:lnTo>
                    <a:pt x="39" y="373"/>
                  </a:lnTo>
                  <a:lnTo>
                    <a:pt x="44" y="373"/>
                  </a:lnTo>
                  <a:lnTo>
                    <a:pt x="46" y="374"/>
                  </a:lnTo>
                  <a:lnTo>
                    <a:pt x="50" y="378"/>
                  </a:lnTo>
                  <a:lnTo>
                    <a:pt x="45" y="380"/>
                  </a:lnTo>
                  <a:lnTo>
                    <a:pt x="44" y="382"/>
                  </a:lnTo>
                  <a:lnTo>
                    <a:pt x="46" y="385"/>
                  </a:lnTo>
                  <a:lnTo>
                    <a:pt x="47" y="388"/>
                  </a:lnTo>
                  <a:lnTo>
                    <a:pt x="44" y="388"/>
                  </a:lnTo>
                  <a:lnTo>
                    <a:pt x="44" y="392"/>
                  </a:lnTo>
                  <a:lnTo>
                    <a:pt x="52" y="392"/>
                  </a:lnTo>
                  <a:lnTo>
                    <a:pt x="53" y="394"/>
                  </a:lnTo>
                  <a:lnTo>
                    <a:pt x="53" y="392"/>
                  </a:lnTo>
                  <a:lnTo>
                    <a:pt x="53" y="389"/>
                  </a:lnTo>
                  <a:lnTo>
                    <a:pt x="53" y="388"/>
                  </a:lnTo>
                  <a:lnTo>
                    <a:pt x="52" y="386"/>
                  </a:lnTo>
                  <a:lnTo>
                    <a:pt x="53" y="388"/>
                  </a:lnTo>
                  <a:lnTo>
                    <a:pt x="56" y="388"/>
                  </a:lnTo>
                  <a:lnTo>
                    <a:pt x="58" y="388"/>
                  </a:lnTo>
                  <a:lnTo>
                    <a:pt x="61" y="388"/>
                  </a:lnTo>
                  <a:lnTo>
                    <a:pt x="60" y="392"/>
                  </a:lnTo>
                  <a:lnTo>
                    <a:pt x="60" y="394"/>
                  </a:lnTo>
                  <a:lnTo>
                    <a:pt x="60" y="395"/>
                  </a:lnTo>
                  <a:lnTo>
                    <a:pt x="61" y="397"/>
                  </a:lnTo>
                  <a:lnTo>
                    <a:pt x="64" y="395"/>
                  </a:lnTo>
                  <a:lnTo>
                    <a:pt x="66" y="397"/>
                  </a:lnTo>
                  <a:lnTo>
                    <a:pt x="66" y="398"/>
                  </a:lnTo>
                  <a:lnTo>
                    <a:pt x="66" y="401"/>
                  </a:lnTo>
                  <a:lnTo>
                    <a:pt x="66" y="402"/>
                  </a:lnTo>
                  <a:lnTo>
                    <a:pt x="66" y="405"/>
                  </a:lnTo>
                  <a:lnTo>
                    <a:pt x="69" y="404"/>
                  </a:lnTo>
                  <a:lnTo>
                    <a:pt x="72" y="401"/>
                  </a:lnTo>
                  <a:lnTo>
                    <a:pt x="75" y="398"/>
                  </a:lnTo>
                  <a:lnTo>
                    <a:pt x="79" y="397"/>
                  </a:lnTo>
                  <a:lnTo>
                    <a:pt x="79" y="405"/>
                  </a:lnTo>
                  <a:lnTo>
                    <a:pt x="74" y="407"/>
                  </a:lnTo>
                  <a:lnTo>
                    <a:pt x="77" y="407"/>
                  </a:lnTo>
                  <a:lnTo>
                    <a:pt x="79" y="411"/>
                  </a:lnTo>
                  <a:lnTo>
                    <a:pt x="82" y="414"/>
                  </a:lnTo>
                  <a:lnTo>
                    <a:pt x="85" y="418"/>
                  </a:lnTo>
                  <a:lnTo>
                    <a:pt x="88" y="423"/>
                  </a:lnTo>
                  <a:lnTo>
                    <a:pt x="90" y="423"/>
                  </a:lnTo>
                  <a:lnTo>
                    <a:pt x="92" y="423"/>
                  </a:lnTo>
                  <a:lnTo>
                    <a:pt x="94" y="423"/>
                  </a:lnTo>
                  <a:lnTo>
                    <a:pt x="96" y="423"/>
                  </a:lnTo>
                  <a:lnTo>
                    <a:pt x="96" y="421"/>
                  </a:lnTo>
                  <a:lnTo>
                    <a:pt x="98" y="418"/>
                  </a:lnTo>
                  <a:lnTo>
                    <a:pt x="100" y="418"/>
                  </a:lnTo>
                  <a:lnTo>
                    <a:pt x="99" y="421"/>
                  </a:lnTo>
                  <a:lnTo>
                    <a:pt x="98" y="423"/>
                  </a:lnTo>
                  <a:lnTo>
                    <a:pt x="96" y="425"/>
                  </a:lnTo>
                  <a:lnTo>
                    <a:pt x="96" y="428"/>
                  </a:lnTo>
                  <a:lnTo>
                    <a:pt x="101" y="428"/>
                  </a:lnTo>
                  <a:lnTo>
                    <a:pt x="106" y="426"/>
                  </a:lnTo>
                  <a:lnTo>
                    <a:pt x="107" y="425"/>
                  </a:lnTo>
                  <a:lnTo>
                    <a:pt x="114" y="423"/>
                  </a:lnTo>
                  <a:lnTo>
                    <a:pt x="114" y="425"/>
                  </a:lnTo>
                  <a:lnTo>
                    <a:pt x="110" y="428"/>
                  </a:lnTo>
                  <a:lnTo>
                    <a:pt x="110" y="431"/>
                  </a:lnTo>
                  <a:lnTo>
                    <a:pt x="107" y="432"/>
                  </a:lnTo>
                  <a:lnTo>
                    <a:pt x="108" y="433"/>
                  </a:lnTo>
                  <a:lnTo>
                    <a:pt x="114" y="433"/>
                  </a:lnTo>
                  <a:lnTo>
                    <a:pt x="117" y="431"/>
                  </a:lnTo>
                  <a:lnTo>
                    <a:pt x="120" y="433"/>
                  </a:lnTo>
                  <a:lnTo>
                    <a:pt x="120" y="434"/>
                  </a:lnTo>
                  <a:lnTo>
                    <a:pt x="120" y="438"/>
                  </a:lnTo>
                  <a:lnTo>
                    <a:pt x="117" y="441"/>
                  </a:lnTo>
                  <a:lnTo>
                    <a:pt x="122" y="444"/>
                  </a:lnTo>
                  <a:lnTo>
                    <a:pt x="127" y="441"/>
                  </a:lnTo>
                  <a:lnTo>
                    <a:pt x="127" y="438"/>
                  </a:lnTo>
                  <a:lnTo>
                    <a:pt x="130" y="437"/>
                  </a:lnTo>
                  <a:lnTo>
                    <a:pt x="131" y="435"/>
                  </a:lnTo>
                  <a:lnTo>
                    <a:pt x="133" y="434"/>
                  </a:lnTo>
                  <a:lnTo>
                    <a:pt x="134" y="433"/>
                  </a:lnTo>
                  <a:lnTo>
                    <a:pt x="134" y="431"/>
                  </a:lnTo>
                  <a:lnTo>
                    <a:pt x="137" y="431"/>
                  </a:lnTo>
                  <a:lnTo>
                    <a:pt x="137" y="433"/>
                  </a:lnTo>
                  <a:lnTo>
                    <a:pt x="137" y="434"/>
                  </a:lnTo>
                  <a:lnTo>
                    <a:pt x="136" y="435"/>
                  </a:lnTo>
                  <a:lnTo>
                    <a:pt x="135" y="437"/>
                  </a:lnTo>
                  <a:lnTo>
                    <a:pt x="139" y="437"/>
                  </a:lnTo>
                  <a:lnTo>
                    <a:pt x="142" y="437"/>
                  </a:lnTo>
                  <a:lnTo>
                    <a:pt x="147" y="437"/>
                  </a:lnTo>
                  <a:lnTo>
                    <a:pt x="150" y="437"/>
                  </a:lnTo>
                  <a:lnTo>
                    <a:pt x="150" y="435"/>
                  </a:lnTo>
                  <a:lnTo>
                    <a:pt x="150" y="432"/>
                  </a:lnTo>
                  <a:lnTo>
                    <a:pt x="150" y="429"/>
                  </a:lnTo>
                  <a:lnTo>
                    <a:pt x="150" y="428"/>
                  </a:lnTo>
                  <a:lnTo>
                    <a:pt x="152" y="428"/>
                  </a:lnTo>
                  <a:lnTo>
                    <a:pt x="154" y="428"/>
                  </a:lnTo>
                  <a:lnTo>
                    <a:pt x="154" y="431"/>
                  </a:lnTo>
                  <a:lnTo>
                    <a:pt x="154" y="433"/>
                  </a:lnTo>
                  <a:lnTo>
                    <a:pt x="157" y="434"/>
                  </a:lnTo>
                  <a:lnTo>
                    <a:pt x="158" y="437"/>
                  </a:lnTo>
                  <a:lnTo>
                    <a:pt x="160" y="438"/>
                  </a:lnTo>
                  <a:lnTo>
                    <a:pt x="163" y="438"/>
                  </a:lnTo>
                  <a:lnTo>
                    <a:pt x="163" y="437"/>
                  </a:lnTo>
                  <a:lnTo>
                    <a:pt x="163" y="434"/>
                  </a:lnTo>
                  <a:lnTo>
                    <a:pt x="165" y="435"/>
                  </a:lnTo>
                  <a:lnTo>
                    <a:pt x="166" y="437"/>
                  </a:lnTo>
                  <a:lnTo>
                    <a:pt x="169" y="441"/>
                  </a:lnTo>
                  <a:lnTo>
                    <a:pt x="172" y="444"/>
                  </a:lnTo>
                  <a:lnTo>
                    <a:pt x="174" y="447"/>
                  </a:lnTo>
                  <a:lnTo>
                    <a:pt x="175" y="450"/>
                  </a:lnTo>
                  <a:lnTo>
                    <a:pt x="176" y="454"/>
                  </a:lnTo>
                  <a:lnTo>
                    <a:pt x="177" y="455"/>
                  </a:lnTo>
                  <a:lnTo>
                    <a:pt x="179" y="455"/>
                  </a:lnTo>
                  <a:lnTo>
                    <a:pt x="179" y="454"/>
                  </a:lnTo>
                  <a:lnTo>
                    <a:pt x="180" y="454"/>
                  </a:lnTo>
                  <a:lnTo>
                    <a:pt x="181" y="453"/>
                  </a:lnTo>
                  <a:lnTo>
                    <a:pt x="184" y="456"/>
                  </a:lnTo>
                  <a:lnTo>
                    <a:pt x="187" y="457"/>
                  </a:lnTo>
                  <a:lnTo>
                    <a:pt x="188" y="457"/>
                  </a:lnTo>
                  <a:lnTo>
                    <a:pt x="194" y="457"/>
                  </a:lnTo>
                  <a:lnTo>
                    <a:pt x="194" y="455"/>
                  </a:lnTo>
                  <a:lnTo>
                    <a:pt x="194" y="453"/>
                  </a:lnTo>
                  <a:lnTo>
                    <a:pt x="196" y="452"/>
                  </a:lnTo>
                  <a:lnTo>
                    <a:pt x="200" y="450"/>
                  </a:lnTo>
                  <a:lnTo>
                    <a:pt x="204" y="450"/>
                  </a:lnTo>
                  <a:lnTo>
                    <a:pt x="208" y="450"/>
                  </a:lnTo>
                  <a:lnTo>
                    <a:pt x="208" y="455"/>
                  </a:lnTo>
                  <a:lnTo>
                    <a:pt x="211" y="460"/>
                  </a:lnTo>
                  <a:lnTo>
                    <a:pt x="214" y="464"/>
                  </a:lnTo>
                  <a:lnTo>
                    <a:pt x="215" y="467"/>
                  </a:lnTo>
                  <a:lnTo>
                    <a:pt x="217" y="467"/>
                  </a:lnTo>
                  <a:lnTo>
                    <a:pt x="217" y="465"/>
                  </a:lnTo>
                  <a:lnTo>
                    <a:pt x="223" y="465"/>
                  </a:lnTo>
                  <a:lnTo>
                    <a:pt x="225" y="471"/>
                  </a:lnTo>
                  <a:lnTo>
                    <a:pt x="230" y="472"/>
                  </a:lnTo>
                  <a:lnTo>
                    <a:pt x="235" y="473"/>
                  </a:lnTo>
                  <a:lnTo>
                    <a:pt x="237" y="478"/>
                  </a:lnTo>
                  <a:lnTo>
                    <a:pt x="239" y="478"/>
                  </a:lnTo>
                  <a:lnTo>
                    <a:pt x="241" y="480"/>
                  </a:lnTo>
                  <a:lnTo>
                    <a:pt x="241" y="478"/>
                  </a:lnTo>
                  <a:lnTo>
                    <a:pt x="241" y="477"/>
                  </a:lnTo>
                  <a:lnTo>
                    <a:pt x="241" y="476"/>
                  </a:lnTo>
                  <a:lnTo>
                    <a:pt x="244" y="476"/>
                  </a:lnTo>
                  <a:lnTo>
                    <a:pt x="248" y="473"/>
                  </a:lnTo>
                  <a:lnTo>
                    <a:pt x="250" y="476"/>
                  </a:lnTo>
                  <a:lnTo>
                    <a:pt x="254" y="477"/>
                  </a:lnTo>
                  <a:lnTo>
                    <a:pt x="258" y="478"/>
                  </a:lnTo>
                  <a:lnTo>
                    <a:pt x="261" y="481"/>
                  </a:lnTo>
                  <a:lnTo>
                    <a:pt x="265" y="484"/>
                  </a:lnTo>
                  <a:lnTo>
                    <a:pt x="268" y="490"/>
                  </a:lnTo>
                  <a:lnTo>
                    <a:pt x="269" y="493"/>
                  </a:lnTo>
                  <a:lnTo>
                    <a:pt x="272" y="495"/>
                  </a:lnTo>
                  <a:lnTo>
                    <a:pt x="274" y="500"/>
                  </a:lnTo>
                  <a:lnTo>
                    <a:pt x="273" y="501"/>
                  </a:lnTo>
                  <a:lnTo>
                    <a:pt x="272" y="503"/>
                  </a:lnTo>
                  <a:lnTo>
                    <a:pt x="271" y="502"/>
                  </a:lnTo>
                  <a:lnTo>
                    <a:pt x="269" y="502"/>
                  </a:lnTo>
                  <a:lnTo>
                    <a:pt x="268" y="503"/>
                  </a:lnTo>
                  <a:lnTo>
                    <a:pt x="266" y="504"/>
                  </a:lnTo>
                  <a:lnTo>
                    <a:pt x="265" y="505"/>
                  </a:lnTo>
                  <a:lnTo>
                    <a:pt x="265" y="506"/>
                  </a:lnTo>
                  <a:lnTo>
                    <a:pt x="268" y="506"/>
                  </a:lnTo>
                  <a:lnTo>
                    <a:pt x="268" y="512"/>
                  </a:lnTo>
                  <a:lnTo>
                    <a:pt x="269" y="516"/>
                  </a:lnTo>
                  <a:lnTo>
                    <a:pt x="272" y="520"/>
                  </a:lnTo>
                  <a:lnTo>
                    <a:pt x="277" y="521"/>
                  </a:lnTo>
                  <a:lnTo>
                    <a:pt x="277" y="524"/>
                  </a:lnTo>
                  <a:lnTo>
                    <a:pt x="277" y="526"/>
                  </a:lnTo>
                  <a:lnTo>
                    <a:pt x="277" y="529"/>
                  </a:lnTo>
                  <a:lnTo>
                    <a:pt x="279" y="532"/>
                  </a:lnTo>
                  <a:lnTo>
                    <a:pt x="279" y="534"/>
                  </a:lnTo>
                  <a:lnTo>
                    <a:pt x="279" y="537"/>
                  </a:lnTo>
                  <a:lnTo>
                    <a:pt x="279" y="540"/>
                  </a:lnTo>
                  <a:lnTo>
                    <a:pt x="279" y="542"/>
                  </a:lnTo>
                  <a:lnTo>
                    <a:pt x="281" y="544"/>
                  </a:lnTo>
                  <a:lnTo>
                    <a:pt x="284" y="544"/>
                  </a:lnTo>
                  <a:lnTo>
                    <a:pt x="285" y="546"/>
                  </a:lnTo>
                  <a:lnTo>
                    <a:pt x="287" y="549"/>
                  </a:lnTo>
                  <a:lnTo>
                    <a:pt x="289" y="552"/>
                  </a:lnTo>
                  <a:lnTo>
                    <a:pt x="291" y="554"/>
                  </a:lnTo>
                  <a:lnTo>
                    <a:pt x="295" y="553"/>
                  </a:lnTo>
                  <a:lnTo>
                    <a:pt x="298" y="552"/>
                  </a:lnTo>
                  <a:lnTo>
                    <a:pt x="301" y="551"/>
                  </a:lnTo>
                  <a:lnTo>
                    <a:pt x="304" y="549"/>
                  </a:lnTo>
                  <a:lnTo>
                    <a:pt x="306" y="546"/>
                  </a:lnTo>
                  <a:lnTo>
                    <a:pt x="307" y="544"/>
                  </a:lnTo>
                  <a:lnTo>
                    <a:pt x="308" y="542"/>
                  </a:lnTo>
                  <a:lnTo>
                    <a:pt x="311" y="540"/>
                  </a:lnTo>
                  <a:lnTo>
                    <a:pt x="314" y="540"/>
                  </a:lnTo>
                  <a:lnTo>
                    <a:pt x="317" y="541"/>
                  </a:lnTo>
                  <a:lnTo>
                    <a:pt x="321" y="542"/>
                  </a:lnTo>
                  <a:lnTo>
                    <a:pt x="323" y="542"/>
                  </a:lnTo>
                  <a:lnTo>
                    <a:pt x="327" y="544"/>
                  </a:lnTo>
                  <a:lnTo>
                    <a:pt x="330" y="546"/>
                  </a:lnTo>
                  <a:lnTo>
                    <a:pt x="333" y="549"/>
                  </a:lnTo>
                  <a:lnTo>
                    <a:pt x="334" y="552"/>
                  </a:lnTo>
                  <a:lnTo>
                    <a:pt x="334" y="549"/>
                  </a:lnTo>
                  <a:lnTo>
                    <a:pt x="339" y="546"/>
                  </a:lnTo>
                  <a:lnTo>
                    <a:pt x="344" y="549"/>
                  </a:lnTo>
                  <a:lnTo>
                    <a:pt x="348" y="552"/>
                  </a:lnTo>
                  <a:lnTo>
                    <a:pt x="352" y="555"/>
                  </a:lnTo>
                  <a:lnTo>
                    <a:pt x="352" y="558"/>
                  </a:lnTo>
                  <a:lnTo>
                    <a:pt x="357" y="561"/>
                  </a:lnTo>
                  <a:lnTo>
                    <a:pt x="357" y="558"/>
                  </a:lnTo>
                  <a:lnTo>
                    <a:pt x="361" y="558"/>
                  </a:lnTo>
                  <a:lnTo>
                    <a:pt x="363" y="556"/>
                  </a:lnTo>
                  <a:lnTo>
                    <a:pt x="366" y="555"/>
                  </a:lnTo>
                  <a:lnTo>
                    <a:pt x="369" y="555"/>
                  </a:lnTo>
                  <a:lnTo>
                    <a:pt x="372" y="558"/>
                  </a:lnTo>
                  <a:lnTo>
                    <a:pt x="375" y="558"/>
                  </a:lnTo>
                  <a:lnTo>
                    <a:pt x="376" y="562"/>
                  </a:lnTo>
                  <a:lnTo>
                    <a:pt x="379" y="564"/>
                  </a:lnTo>
                  <a:lnTo>
                    <a:pt x="381" y="568"/>
                  </a:lnTo>
                  <a:lnTo>
                    <a:pt x="383" y="569"/>
                  </a:lnTo>
                  <a:lnTo>
                    <a:pt x="385" y="573"/>
                  </a:lnTo>
                  <a:lnTo>
                    <a:pt x="385" y="575"/>
                  </a:lnTo>
                  <a:lnTo>
                    <a:pt x="387" y="579"/>
                  </a:lnTo>
                  <a:lnTo>
                    <a:pt x="387" y="582"/>
                  </a:lnTo>
                  <a:lnTo>
                    <a:pt x="391" y="582"/>
                  </a:lnTo>
                  <a:lnTo>
                    <a:pt x="395" y="581"/>
                  </a:lnTo>
                  <a:lnTo>
                    <a:pt x="398" y="579"/>
                  </a:lnTo>
                  <a:lnTo>
                    <a:pt x="404" y="579"/>
                  </a:lnTo>
                  <a:lnTo>
                    <a:pt x="404" y="581"/>
                  </a:lnTo>
                  <a:lnTo>
                    <a:pt x="404" y="582"/>
                  </a:lnTo>
                  <a:lnTo>
                    <a:pt x="406" y="583"/>
                  </a:lnTo>
                  <a:lnTo>
                    <a:pt x="408" y="585"/>
                  </a:lnTo>
                  <a:lnTo>
                    <a:pt x="415" y="582"/>
                  </a:lnTo>
                  <a:lnTo>
                    <a:pt x="418" y="582"/>
                  </a:lnTo>
                  <a:lnTo>
                    <a:pt x="417" y="581"/>
                  </a:lnTo>
                  <a:lnTo>
                    <a:pt x="414" y="580"/>
                  </a:lnTo>
                  <a:lnTo>
                    <a:pt x="414" y="579"/>
                  </a:lnTo>
                  <a:lnTo>
                    <a:pt x="412" y="579"/>
                  </a:lnTo>
                  <a:lnTo>
                    <a:pt x="412" y="577"/>
                  </a:lnTo>
                  <a:lnTo>
                    <a:pt x="414" y="575"/>
                  </a:lnTo>
                  <a:lnTo>
                    <a:pt x="415" y="574"/>
                  </a:lnTo>
                  <a:lnTo>
                    <a:pt x="422" y="573"/>
                  </a:lnTo>
                  <a:lnTo>
                    <a:pt x="425" y="571"/>
                  </a:lnTo>
                  <a:lnTo>
                    <a:pt x="427" y="570"/>
                  </a:lnTo>
                  <a:lnTo>
                    <a:pt x="433" y="571"/>
                  </a:lnTo>
                  <a:lnTo>
                    <a:pt x="438" y="573"/>
                  </a:lnTo>
                  <a:lnTo>
                    <a:pt x="441" y="575"/>
                  </a:lnTo>
                  <a:lnTo>
                    <a:pt x="446" y="577"/>
                  </a:lnTo>
                  <a:lnTo>
                    <a:pt x="452" y="579"/>
                  </a:lnTo>
                  <a:lnTo>
                    <a:pt x="446" y="582"/>
                  </a:lnTo>
                  <a:lnTo>
                    <a:pt x="445" y="582"/>
                  </a:lnTo>
                  <a:lnTo>
                    <a:pt x="444" y="581"/>
                  </a:lnTo>
                  <a:lnTo>
                    <a:pt x="441" y="581"/>
                  </a:lnTo>
                  <a:lnTo>
                    <a:pt x="438" y="582"/>
                  </a:lnTo>
                  <a:lnTo>
                    <a:pt x="434" y="587"/>
                  </a:lnTo>
                  <a:lnTo>
                    <a:pt x="431" y="589"/>
                  </a:lnTo>
                  <a:lnTo>
                    <a:pt x="428" y="591"/>
                  </a:lnTo>
                  <a:lnTo>
                    <a:pt x="425" y="597"/>
                  </a:lnTo>
                  <a:lnTo>
                    <a:pt x="423" y="600"/>
                  </a:lnTo>
                  <a:lnTo>
                    <a:pt x="421" y="603"/>
                  </a:lnTo>
                  <a:lnTo>
                    <a:pt x="421" y="606"/>
                  </a:lnTo>
                  <a:lnTo>
                    <a:pt x="423" y="606"/>
                  </a:lnTo>
                  <a:lnTo>
                    <a:pt x="425" y="604"/>
                  </a:lnTo>
                  <a:lnTo>
                    <a:pt x="426" y="603"/>
                  </a:lnTo>
                  <a:lnTo>
                    <a:pt x="428" y="601"/>
                  </a:lnTo>
                  <a:lnTo>
                    <a:pt x="433" y="603"/>
                  </a:lnTo>
                  <a:lnTo>
                    <a:pt x="433" y="609"/>
                  </a:lnTo>
                  <a:lnTo>
                    <a:pt x="433" y="613"/>
                  </a:lnTo>
                  <a:lnTo>
                    <a:pt x="433" y="618"/>
                  </a:lnTo>
                  <a:lnTo>
                    <a:pt x="434" y="623"/>
                  </a:lnTo>
                  <a:lnTo>
                    <a:pt x="434" y="628"/>
                  </a:lnTo>
                  <a:lnTo>
                    <a:pt x="434" y="633"/>
                  </a:lnTo>
                  <a:lnTo>
                    <a:pt x="435" y="637"/>
                  </a:lnTo>
                  <a:lnTo>
                    <a:pt x="435" y="642"/>
                  </a:lnTo>
                  <a:lnTo>
                    <a:pt x="433" y="646"/>
                  </a:lnTo>
                  <a:lnTo>
                    <a:pt x="431" y="647"/>
                  </a:lnTo>
                  <a:lnTo>
                    <a:pt x="428" y="647"/>
                  </a:lnTo>
                  <a:lnTo>
                    <a:pt x="429" y="650"/>
                  </a:lnTo>
                  <a:lnTo>
                    <a:pt x="429" y="653"/>
                  </a:lnTo>
                  <a:lnTo>
                    <a:pt x="430" y="658"/>
                  </a:lnTo>
                  <a:lnTo>
                    <a:pt x="431" y="661"/>
                  </a:lnTo>
                  <a:lnTo>
                    <a:pt x="437" y="663"/>
                  </a:lnTo>
                  <a:lnTo>
                    <a:pt x="439" y="667"/>
                  </a:lnTo>
                  <a:lnTo>
                    <a:pt x="441" y="670"/>
                  </a:lnTo>
                  <a:lnTo>
                    <a:pt x="441" y="673"/>
                  </a:lnTo>
                  <a:lnTo>
                    <a:pt x="439" y="677"/>
                  </a:lnTo>
                  <a:lnTo>
                    <a:pt x="438" y="681"/>
                  </a:lnTo>
                  <a:lnTo>
                    <a:pt x="436" y="685"/>
                  </a:lnTo>
                  <a:lnTo>
                    <a:pt x="435" y="688"/>
                  </a:lnTo>
                  <a:lnTo>
                    <a:pt x="431" y="688"/>
                  </a:lnTo>
                  <a:lnTo>
                    <a:pt x="428" y="688"/>
                  </a:lnTo>
                  <a:lnTo>
                    <a:pt x="426" y="693"/>
                  </a:lnTo>
                  <a:lnTo>
                    <a:pt x="427" y="697"/>
                  </a:lnTo>
                  <a:lnTo>
                    <a:pt x="429" y="701"/>
                  </a:lnTo>
                  <a:lnTo>
                    <a:pt x="433" y="705"/>
                  </a:lnTo>
                  <a:lnTo>
                    <a:pt x="441" y="705"/>
                  </a:lnTo>
                  <a:lnTo>
                    <a:pt x="441" y="702"/>
                  </a:lnTo>
                  <a:lnTo>
                    <a:pt x="441" y="699"/>
                  </a:lnTo>
                  <a:lnTo>
                    <a:pt x="442" y="699"/>
                  </a:lnTo>
                  <a:lnTo>
                    <a:pt x="445" y="698"/>
                  </a:lnTo>
                  <a:lnTo>
                    <a:pt x="448" y="698"/>
                  </a:lnTo>
                  <a:lnTo>
                    <a:pt x="452" y="698"/>
                  </a:lnTo>
                  <a:lnTo>
                    <a:pt x="452" y="705"/>
                  </a:lnTo>
                  <a:lnTo>
                    <a:pt x="449" y="707"/>
                  </a:lnTo>
                  <a:lnTo>
                    <a:pt x="445" y="709"/>
                  </a:lnTo>
                  <a:lnTo>
                    <a:pt x="445" y="712"/>
                  </a:lnTo>
                  <a:lnTo>
                    <a:pt x="445" y="715"/>
                  </a:lnTo>
                  <a:lnTo>
                    <a:pt x="449" y="715"/>
                  </a:lnTo>
                  <a:lnTo>
                    <a:pt x="453" y="715"/>
                  </a:lnTo>
                  <a:lnTo>
                    <a:pt x="455" y="720"/>
                  </a:lnTo>
                  <a:lnTo>
                    <a:pt x="456" y="722"/>
                  </a:lnTo>
                  <a:lnTo>
                    <a:pt x="458" y="725"/>
                  </a:lnTo>
                  <a:lnTo>
                    <a:pt x="463" y="726"/>
                  </a:lnTo>
                  <a:lnTo>
                    <a:pt x="466" y="725"/>
                  </a:lnTo>
                  <a:lnTo>
                    <a:pt x="466" y="722"/>
                  </a:lnTo>
                  <a:lnTo>
                    <a:pt x="469" y="719"/>
                  </a:lnTo>
                  <a:lnTo>
                    <a:pt x="469" y="715"/>
                  </a:lnTo>
                  <a:lnTo>
                    <a:pt x="471" y="715"/>
                  </a:lnTo>
                  <a:lnTo>
                    <a:pt x="474" y="712"/>
                  </a:lnTo>
                  <a:lnTo>
                    <a:pt x="479" y="711"/>
                  </a:lnTo>
                  <a:lnTo>
                    <a:pt x="479" y="709"/>
                  </a:lnTo>
                  <a:lnTo>
                    <a:pt x="479" y="708"/>
                  </a:lnTo>
                  <a:lnTo>
                    <a:pt x="477" y="706"/>
                  </a:lnTo>
                  <a:lnTo>
                    <a:pt x="477" y="705"/>
                  </a:lnTo>
                  <a:lnTo>
                    <a:pt x="474" y="705"/>
                  </a:lnTo>
                  <a:lnTo>
                    <a:pt x="469" y="705"/>
                  </a:lnTo>
                  <a:lnTo>
                    <a:pt x="469" y="707"/>
                  </a:lnTo>
                  <a:lnTo>
                    <a:pt x="466" y="706"/>
                  </a:lnTo>
                  <a:lnTo>
                    <a:pt x="465" y="702"/>
                  </a:lnTo>
                  <a:lnTo>
                    <a:pt x="465" y="701"/>
                  </a:lnTo>
                  <a:lnTo>
                    <a:pt x="465" y="698"/>
                  </a:lnTo>
                  <a:lnTo>
                    <a:pt x="469" y="696"/>
                  </a:lnTo>
                  <a:lnTo>
                    <a:pt x="471" y="695"/>
                  </a:lnTo>
                  <a:lnTo>
                    <a:pt x="474" y="693"/>
                  </a:lnTo>
                  <a:lnTo>
                    <a:pt x="477" y="691"/>
                  </a:lnTo>
                  <a:lnTo>
                    <a:pt x="479" y="690"/>
                  </a:lnTo>
                  <a:lnTo>
                    <a:pt x="482" y="690"/>
                  </a:lnTo>
                  <a:lnTo>
                    <a:pt x="485" y="693"/>
                  </a:lnTo>
                  <a:lnTo>
                    <a:pt x="487" y="696"/>
                  </a:lnTo>
                  <a:lnTo>
                    <a:pt x="489" y="693"/>
                  </a:lnTo>
                  <a:lnTo>
                    <a:pt x="490" y="690"/>
                  </a:lnTo>
                  <a:lnTo>
                    <a:pt x="491" y="688"/>
                  </a:lnTo>
                  <a:lnTo>
                    <a:pt x="492" y="686"/>
                  </a:lnTo>
                  <a:lnTo>
                    <a:pt x="494" y="688"/>
                  </a:lnTo>
                  <a:lnTo>
                    <a:pt x="496" y="688"/>
                  </a:lnTo>
                  <a:lnTo>
                    <a:pt x="496" y="690"/>
                  </a:lnTo>
                  <a:lnTo>
                    <a:pt x="499" y="693"/>
                  </a:lnTo>
                  <a:lnTo>
                    <a:pt x="499" y="696"/>
                  </a:lnTo>
                  <a:lnTo>
                    <a:pt x="501" y="695"/>
                  </a:lnTo>
                  <a:lnTo>
                    <a:pt x="503" y="693"/>
                  </a:lnTo>
                  <a:lnTo>
                    <a:pt x="504" y="693"/>
                  </a:lnTo>
                  <a:lnTo>
                    <a:pt x="507" y="693"/>
                  </a:lnTo>
                  <a:lnTo>
                    <a:pt x="507" y="690"/>
                  </a:lnTo>
                  <a:lnTo>
                    <a:pt x="508" y="688"/>
                  </a:lnTo>
                  <a:lnTo>
                    <a:pt x="511" y="690"/>
                  </a:lnTo>
                  <a:lnTo>
                    <a:pt x="514" y="693"/>
                  </a:lnTo>
                  <a:lnTo>
                    <a:pt x="518" y="695"/>
                  </a:lnTo>
                  <a:lnTo>
                    <a:pt x="522" y="696"/>
                  </a:lnTo>
                  <a:lnTo>
                    <a:pt x="522" y="698"/>
                  </a:lnTo>
                  <a:lnTo>
                    <a:pt x="519" y="698"/>
                  </a:lnTo>
                  <a:lnTo>
                    <a:pt x="515" y="698"/>
                  </a:lnTo>
                  <a:lnTo>
                    <a:pt x="512" y="699"/>
                  </a:lnTo>
                  <a:lnTo>
                    <a:pt x="510" y="699"/>
                  </a:lnTo>
                  <a:lnTo>
                    <a:pt x="510" y="702"/>
                  </a:lnTo>
                  <a:lnTo>
                    <a:pt x="510" y="707"/>
                  </a:lnTo>
                  <a:lnTo>
                    <a:pt x="514" y="707"/>
                  </a:lnTo>
                  <a:lnTo>
                    <a:pt x="512" y="711"/>
                  </a:lnTo>
                  <a:lnTo>
                    <a:pt x="509" y="715"/>
                  </a:lnTo>
                  <a:lnTo>
                    <a:pt x="507" y="719"/>
                  </a:lnTo>
                  <a:lnTo>
                    <a:pt x="507" y="722"/>
                  </a:lnTo>
                  <a:lnTo>
                    <a:pt x="510" y="722"/>
                  </a:lnTo>
                  <a:lnTo>
                    <a:pt x="512" y="722"/>
                  </a:lnTo>
                  <a:lnTo>
                    <a:pt x="515" y="721"/>
                  </a:lnTo>
                  <a:lnTo>
                    <a:pt x="518" y="720"/>
                  </a:lnTo>
                  <a:lnTo>
                    <a:pt x="521" y="720"/>
                  </a:lnTo>
                  <a:lnTo>
                    <a:pt x="523" y="719"/>
                  </a:lnTo>
                  <a:lnTo>
                    <a:pt x="525" y="719"/>
                  </a:lnTo>
                  <a:lnTo>
                    <a:pt x="529" y="719"/>
                  </a:lnTo>
                  <a:lnTo>
                    <a:pt x="533" y="715"/>
                  </a:lnTo>
                  <a:lnTo>
                    <a:pt x="535" y="711"/>
                  </a:lnTo>
                  <a:lnTo>
                    <a:pt x="538" y="709"/>
                  </a:lnTo>
                  <a:lnTo>
                    <a:pt x="544" y="709"/>
                  </a:lnTo>
                  <a:lnTo>
                    <a:pt x="544" y="712"/>
                  </a:lnTo>
                  <a:lnTo>
                    <a:pt x="547" y="717"/>
                  </a:lnTo>
                  <a:lnTo>
                    <a:pt x="549" y="719"/>
                  </a:lnTo>
                  <a:lnTo>
                    <a:pt x="550" y="722"/>
                  </a:lnTo>
                  <a:lnTo>
                    <a:pt x="552" y="724"/>
                  </a:lnTo>
                  <a:lnTo>
                    <a:pt x="555" y="725"/>
                  </a:lnTo>
                  <a:lnTo>
                    <a:pt x="558" y="725"/>
                  </a:lnTo>
                  <a:lnTo>
                    <a:pt x="560" y="725"/>
                  </a:lnTo>
                  <a:lnTo>
                    <a:pt x="560" y="722"/>
                  </a:lnTo>
                  <a:lnTo>
                    <a:pt x="562" y="720"/>
                  </a:lnTo>
                  <a:lnTo>
                    <a:pt x="558" y="720"/>
                  </a:lnTo>
                  <a:lnTo>
                    <a:pt x="557" y="718"/>
                  </a:lnTo>
                  <a:lnTo>
                    <a:pt x="556" y="715"/>
                  </a:lnTo>
                  <a:lnTo>
                    <a:pt x="555" y="712"/>
                  </a:lnTo>
                  <a:lnTo>
                    <a:pt x="552" y="711"/>
                  </a:lnTo>
                  <a:lnTo>
                    <a:pt x="558" y="709"/>
                  </a:lnTo>
                  <a:lnTo>
                    <a:pt x="562" y="709"/>
                  </a:lnTo>
                  <a:lnTo>
                    <a:pt x="566" y="710"/>
                  </a:lnTo>
                  <a:lnTo>
                    <a:pt x="571" y="714"/>
                  </a:lnTo>
                  <a:lnTo>
                    <a:pt x="574" y="718"/>
                  </a:lnTo>
                  <a:lnTo>
                    <a:pt x="577" y="721"/>
                  </a:lnTo>
                  <a:lnTo>
                    <a:pt x="580" y="724"/>
                  </a:lnTo>
                  <a:lnTo>
                    <a:pt x="583" y="725"/>
                  </a:lnTo>
                  <a:lnTo>
                    <a:pt x="583" y="726"/>
                  </a:lnTo>
                  <a:lnTo>
                    <a:pt x="580" y="730"/>
                  </a:lnTo>
                  <a:lnTo>
                    <a:pt x="577" y="730"/>
                  </a:lnTo>
                  <a:lnTo>
                    <a:pt x="577" y="734"/>
                  </a:lnTo>
                  <a:lnTo>
                    <a:pt x="577" y="738"/>
                  </a:lnTo>
                  <a:lnTo>
                    <a:pt x="577" y="742"/>
                  </a:lnTo>
                  <a:lnTo>
                    <a:pt x="575" y="746"/>
                  </a:lnTo>
                  <a:lnTo>
                    <a:pt x="577" y="748"/>
                  </a:lnTo>
                  <a:lnTo>
                    <a:pt x="580" y="752"/>
                  </a:lnTo>
                  <a:lnTo>
                    <a:pt x="583" y="752"/>
                  </a:lnTo>
                  <a:lnTo>
                    <a:pt x="587" y="752"/>
                  </a:lnTo>
                  <a:lnTo>
                    <a:pt x="588" y="746"/>
                  </a:lnTo>
                  <a:lnTo>
                    <a:pt x="591" y="744"/>
                  </a:lnTo>
                  <a:lnTo>
                    <a:pt x="593" y="742"/>
                  </a:lnTo>
                  <a:lnTo>
                    <a:pt x="594" y="738"/>
                  </a:lnTo>
                  <a:lnTo>
                    <a:pt x="598" y="739"/>
                  </a:lnTo>
                  <a:lnTo>
                    <a:pt x="602" y="740"/>
                  </a:lnTo>
                  <a:lnTo>
                    <a:pt x="604" y="742"/>
                  </a:lnTo>
                  <a:lnTo>
                    <a:pt x="608" y="745"/>
                  </a:lnTo>
                  <a:lnTo>
                    <a:pt x="612" y="747"/>
                  </a:lnTo>
                  <a:lnTo>
                    <a:pt x="615" y="748"/>
                  </a:lnTo>
                  <a:lnTo>
                    <a:pt x="619" y="749"/>
                  </a:lnTo>
                  <a:lnTo>
                    <a:pt x="625" y="750"/>
                  </a:lnTo>
                  <a:lnTo>
                    <a:pt x="626" y="747"/>
                  </a:lnTo>
                  <a:lnTo>
                    <a:pt x="626" y="744"/>
                  </a:lnTo>
                  <a:lnTo>
                    <a:pt x="625" y="740"/>
                  </a:lnTo>
                  <a:lnTo>
                    <a:pt x="625" y="736"/>
                  </a:lnTo>
                  <a:lnTo>
                    <a:pt x="626" y="736"/>
                  </a:lnTo>
                  <a:lnTo>
                    <a:pt x="629" y="734"/>
                  </a:lnTo>
                  <a:lnTo>
                    <a:pt x="626" y="732"/>
                  </a:lnTo>
                  <a:lnTo>
                    <a:pt x="626" y="726"/>
                  </a:lnTo>
                  <a:lnTo>
                    <a:pt x="625" y="725"/>
                  </a:lnTo>
                  <a:lnTo>
                    <a:pt x="625" y="722"/>
                  </a:lnTo>
                  <a:lnTo>
                    <a:pt x="627" y="722"/>
                  </a:lnTo>
                  <a:lnTo>
                    <a:pt x="629" y="721"/>
                  </a:lnTo>
                  <a:lnTo>
                    <a:pt x="631" y="720"/>
                  </a:lnTo>
                  <a:lnTo>
                    <a:pt x="633" y="719"/>
                  </a:lnTo>
                  <a:lnTo>
                    <a:pt x="636" y="720"/>
                  </a:lnTo>
                  <a:lnTo>
                    <a:pt x="636" y="719"/>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defTabSz="457200" eaLnBrk="0" fontAlgn="base" hangingPunct="0">
                <a:spcBef>
                  <a:spcPct val="0"/>
                </a:spcBef>
                <a:spcAft>
                  <a:spcPct val="0"/>
                </a:spcAft>
              </a:pPr>
              <a:endParaRPr lang="es-CO" smtClean="0">
                <a:solidFill>
                  <a:prstClr val="black"/>
                </a:solidFill>
                <a:ea typeface="ＭＳ Ｐゴシック" panose="020B0600070205080204" pitchFamily="34" charset="-128"/>
              </a:endParaRPr>
            </a:p>
          </p:txBody>
        </p:sp>
        <p:sp>
          <p:nvSpPr>
            <p:cNvPr id="95262" name="Freeform 20"/>
            <p:cNvSpPr>
              <a:spLocks/>
            </p:cNvSpPr>
            <p:nvPr/>
          </p:nvSpPr>
          <p:spPr bwMode="auto">
            <a:xfrm>
              <a:off x="1367" y="2465"/>
              <a:ext cx="530" cy="303"/>
            </a:xfrm>
            <a:custGeom>
              <a:avLst/>
              <a:gdLst>
                <a:gd name="T0" fmla="*/ 1 w 890"/>
                <a:gd name="T1" fmla="*/ 1 h 507"/>
                <a:gd name="T2" fmla="*/ 1 w 890"/>
                <a:gd name="T3" fmla="*/ 1 h 507"/>
                <a:gd name="T4" fmla="*/ 1 w 890"/>
                <a:gd name="T5" fmla="*/ 1 h 507"/>
                <a:gd name="T6" fmla="*/ 1 w 890"/>
                <a:gd name="T7" fmla="*/ 1 h 507"/>
                <a:gd name="T8" fmla="*/ 1 w 890"/>
                <a:gd name="T9" fmla="*/ 1 h 507"/>
                <a:gd name="T10" fmla="*/ 1 w 890"/>
                <a:gd name="T11" fmla="*/ 1 h 507"/>
                <a:gd name="T12" fmla="*/ 1 w 890"/>
                <a:gd name="T13" fmla="*/ 1 h 507"/>
                <a:gd name="T14" fmla="*/ 1 w 890"/>
                <a:gd name="T15" fmla="*/ 1 h 507"/>
                <a:gd name="T16" fmla="*/ 1 w 890"/>
                <a:gd name="T17" fmla="*/ 1 h 507"/>
                <a:gd name="T18" fmla="*/ 1 w 890"/>
                <a:gd name="T19" fmla="*/ 1 h 507"/>
                <a:gd name="T20" fmla="*/ 1 w 890"/>
                <a:gd name="T21" fmla="*/ 1 h 507"/>
                <a:gd name="T22" fmla="*/ 1 w 890"/>
                <a:gd name="T23" fmla="*/ 1 h 507"/>
                <a:gd name="T24" fmla="*/ 1 w 890"/>
                <a:gd name="T25" fmla="*/ 1 h 507"/>
                <a:gd name="T26" fmla="*/ 1 w 890"/>
                <a:gd name="T27" fmla="*/ 1 h 507"/>
                <a:gd name="T28" fmla="*/ 1 w 890"/>
                <a:gd name="T29" fmla="*/ 1 h 507"/>
                <a:gd name="T30" fmla="*/ 1 w 890"/>
                <a:gd name="T31" fmla="*/ 1 h 507"/>
                <a:gd name="T32" fmla="*/ 1 w 890"/>
                <a:gd name="T33" fmla="*/ 1 h 507"/>
                <a:gd name="T34" fmla="*/ 1 w 890"/>
                <a:gd name="T35" fmla="*/ 1 h 507"/>
                <a:gd name="T36" fmla="*/ 1 w 890"/>
                <a:gd name="T37" fmla="*/ 1 h 507"/>
                <a:gd name="T38" fmla="*/ 1 w 890"/>
                <a:gd name="T39" fmla="*/ 1 h 507"/>
                <a:gd name="T40" fmla="*/ 1 w 890"/>
                <a:gd name="T41" fmla="*/ 1 h 507"/>
                <a:gd name="T42" fmla="*/ 1 w 890"/>
                <a:gd name="T43" fmla="*/ 1 h 507"/>
                <a:gd name="T44" fmla="*/ 1 w 890"/>
                <a:gd name="T45" fmla="*/ 1 h 507"/>
                <a:gd name="T46" fmla="*/ 1 w 890"/>
                <a:gd name="T47" fmla="*/ 1 h 507"/>
                <a:gd name="T48" fmla="*/ 1 w 890"/>
                <a:gd name="T49" fmla="*/ 1 h 507"/>
                <a:gd name="T50" fmla="*/ 1 w 890"/>
                <a:gd name="T51" fmla="*/ 1 h 507"/>
                <a:gd name="T52" fmla="*/ 1 w 890"/>
                <a:gd name="T53" fmla="*/ 1 h 507"/>
                <a:gd name="T54" fmla="*/ 1 w 890"/>
                <a:gd name="T55" fmla="*/ 1 h 507"/>
                <a:gd name="T56" fmla="*/ 1 w 890"/>
                <a:gd name="T57" fmla="*/ 1 h 507"/>
                <a:gd name="T58" fmla="*/ 1 w 890"/>
                <a:gd name="T59" fmla="*/ 1 h 507"/>
                <a:gd name="T60" fmla="*/ 1 w 890"/>
                <a:gd name="T61" fmla="*/ 1 h 507"/>
                <a:gd name="T62" fmla="*/ 1 w 890"/>
                <a:gd name="T63" fmla="*/ 1 h 507"/>
                <a:gd name="T64" fmla="*/ 1 w 890"/>
                <a:gd name="T65" fmla="*/ 1 h 507"/>
                <a:gd name="T66" fmla="*/ 1 w 890"/>
                <a:gd name="T67" fmla="*/ 0 h 507"/>
                <a:gd name="T68" fmla="*/ 1 w 890"/>
                <a:gd name="T69" fmla="*/ 1 h 507"/>
                <a:gd name="T70" fmla="*/ 1 w 890"/>
                <a:gd name="T71" fmla="*/ 1 h 507"/>
                <a:gd name="T72" fmla="*/ 1 w 890"/>
                <a:gd name="T73" fmla="*/ 1 h 507"/>
                <a:gd name="T74" fmla="*/ 1 w 890"/>
                <a:gd name="T75" fmla="*/ 1 h 507"/>
                <a:gd name="T76" fmla="*/ 1 w 890"/>
                <a:gd name="T77" fmla="*/ 1 h 507"/>
                <a:gd name="T78" fmla="*/ 1 w 890"/>
                <a:gd name="T79" fmla="*/ 1 h 507"/>
                <a:gd name="T80" fmla="*/ 1 w 890"/>
                <a:gd name="T81" fmla="*/ 1 h 507"/>
                <a:gd name="T82" fmla="*/ 1 w 890"/>
                <a:gd name="T83" fmla="*/ 1 h 507"/>
                <a:gd name="T84" fmla="*/ 1 w 890"/>
                <a:gd name="T85" fmla="*/ 1 h 507"/>
                <a:gd name="T86" fmla="*/ 1 w 890"/>
                <a:gd name="T87" fmla="*/ 1 h 507"/>
                <a:gd name="T88" fmla="*/ 1 w 890"/>
                <a:gd name="T89" fmla="*/ 1 h 507"/>
                <a:gd name="T90" fmla="*/ 1 w 890"/>
                <a:gd name="T91" fmla="*/ 1 h 507"/>
                <a:gd name="T92" fmla="*/ 1 w 890"/>
                <a:gd name="T93" fmla="*/ 1 h 507"/>
                <a:gd name="T94" fmla="*/ 1 w 890"/>
                <a:gd name="T95" fmla="*/ 1 h 507"/>
                <a:gd name="T96" fmla="*/ 1 w 890"/>
                <a:gd name="T97" fmla="*/ 1 h 507"/>
                <a:gd name="T98" fmla="*/ 1 w 890"/>
                <a:gd name="T99" fmla="*/ 1 h 507"/>
                <a:gd name="T100" fmla="*/ 1 w 890"/>
                <a:gd name="T101" fmla="*/ 1 h 507"/>
                <a:gd name="T102" fmla="*/ 1 w 890"/>
                <a:gd name="T103" fmla="*/ 1 h 507"/>
                <a:gd name="T104" fmla="*/ 1 w 890"/>
                <a:gd name="T105" fmla="*/ 1 h 507"/>
                <a:gd name="T106" fmla="*/ 1 w 890"/>
                <a:gd name="T107" fmla="*/ 1 h 507"/>
                <a:gd name="T108" fmla="*/ 1 w 890"/>
                <a:gd name="T109" fmla="*/ 1 h 507"/>
                <a:gd name="T110" fmla="*/ 1 w 890"/>
                <a:gd name="T111" fmla="*/ 1 h 507"/>
                <a:gd name="T112" fmla="*/ 1 w 890"/>
                <a:gd name="T113" fmla="*/ 1 h 507"/>
                <a:gd name="T114" fmla="*/ 1 w 890"/>
                <a:gd name="T115" fmla="*/ 1 h 507"/>
                <a:gd name="T116" fmla="*/ 1 w 890"/>
                <a:gd name="T117" fmla="*/ 1 h 507"/>
                <a:gd name="T118" fmla="*/ 1 w 890"/>
                <a:gd name="T119" fmla="*/ 1 h 507"/>
                <a:gd name="T120" fmla="*/ 1 w 890"/>
                <a:gd name="T121" fmla="*/ 1 h 507"/>
                <a:gd name="T122" fmla="*/ 1 w 890"/>
                <a:gd name="T123" fmla="*/ 1 h 507"/>
                <a:gd name="T124" fmla="*/ 1 w 890"/>
                <a:gd name="T125" fmla="*/ 1 h 50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90"/>
                <a:gd name="T190" fmla="*/ 0 h 507"/>
                <a:gd name="T191" fmla="*/ 890 w 890"/>
                <a:gd name="T192" fmla="*/ 507 h 50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90" h="507">
                  <a:moveTo>
                    <a:pt x="392" y="503"/>
                  </a:moveTo>
                  <a:lnTo>
                    <a:pt x="388" y="503"/>
                  </a:lnTo>
                  <a:lnTo>
                    <a:pt x="385" y="506"/>
                  </a:lnTo>
                  <a:lnTo>
                    <a:pt x="380" y="506"/>
                  </a:lnTo>
                  <a:lnTo>
                    <a:pt x="378" y="506"/>
                  </a:lnTo>
                  <a:lnTo>
                    <a:pt x="380" y="506"/>
                  </a:lnTo>
                  <a:lnTo>
                    <a:pt x="383" y="503"/>
                  </a:lnTo>
                  <a:lnTo>
                    <a:pt x="380" y="502"/>
                  </a:lnTo>
                  <a:lnTo>
                    <a:pt x="380" y="500"/>
                  </a:lnTo>
                  <a:lnTo>
                    <a:pt x="378" y="500"/>
                  </a:lnTo>
                  <a:lnTo>
                    <a:pt x="375" y="500"/>
                  </a:lnTo>
                  <a:lnTo>
                    <a:pt x="374" y="496"/>
                  </a:lnTo>
                  <a:lnTo>
                    <a:pt x="370" y="494"/>
                  </a:lnTo>
                  <a:lnTo>
                    <a:pt x="370" y="492"/>
                  </a:lnTo>
                  <a:lnTo>
                    <a:pt x="369" y="490"/>
                  </a:lnTo>
                  <a:lnTo>
                    <a:pt x="367" y="490"/>
                  </a:lnTo>
                  <a:lnTo>
                    <a:pt x="367" y="492"/>
                  </a:lnTo>
                  <a:lnTo>
                    <a:pt x="365" y="492"/>
                  </a:lnTo>
                  <a:lnTo>
                    <a:pt x="362" y="490"/>
                  </a:lnTo>
                  <a:lnTo>
                    <a:pt x="358" y="490"/>
                  </a:lnTo>
                  <a:lnTo>
                    <a:pt x="362" y="492"/>
                  </a:lnTo>
                  <a:lnTo>
                    <a:pt x="358" y="494"/>
                  </a:lnTo>
                  <a:lnTo>
                    <a:pt x="356" y="494"/>
                  </a:lnTo>
                  <a:lnTo>
                    <a:pt x="354" y="492"/>
                  </a:lnTo>
                  <a:lnTo>
                    <a:pt x="352" y="492"/>
                  </a:lnTo>
                  <a:lnTo>
                    <a:pt x="350" y="492"/>
                  </a:lnTo>
                  <a:lnTo>
                    <a:pt x="350" y="494"/>
                  </a:lnTo>
                  <a:lnTo>
                    <a:pt x="348" y="496"/>
                  </a:lnTo>
                  <a:lnTo>
                    <a:pt x="345" y="494"/>
                  </a:lnTo>
                  <a:lnTo>
                    <a:pt x="345" y="492"/>
                  </a:lnTo>
                  <a:lnTo>
                    <a:pt x="345" y="490"/>
                  </a:lnTo>
                  <a:lnTo>
                    <a:pt x="345" y="485"/>
                  </a:lnTo>
                  <a:lnTo>
                    <a:pt x="345" y="483"/>
                  </a:lnTo>
                  <a:lnTo>
                    <a:pt x="342" y="481"/>
                  </a:lnTo>
                  <a:lnTo>
                    <a:pt x="340" y="477"/>
                  </a:lnTo>
                  <a:lnTo>
                    <a:pt x="337" y="477"/>
                  </a:lnTo>
                  <a:lnTo>
                    <a:pt x="335" y="477"/>
                  </a:lnTo>
                  <a:lnTo>
                    <a:pt x="335" y="479"/>
                  </a:lnTo>
                  <a:lnTo>
                    <a:pt x="335" y="481"/>
                  </a:lnTo>
                  <a:lnTo>
                    <a:pt x="329" y="479"/>
                  </a:lnTo>
                  <a:lnTo>
                    <a:pt x="328" y="477"/>
                  </a:lnTo>
                  <a:lnTo>
                    <a:pt x="326" y="473"/>
                  </a:lnTo>
                  <a:lnTo>
                    <a:pt x="326" y="471"/>
                  </a:lnTo>
                  <a:lnTo>
                    <a:pt x="328" y="470"/>
                  </a:lnTo>
                  <a:lnTo>
                    <a:pt x="328" y="467"/>
                  </a:lnTo>
                  <a:lnTo>
                    <a:pt x="326" y="464"/>
                  </a:lnTo>
                  <a:lnTo>
                    <a:pt x="328" y="460"/>
                  </a:lnTo>
                  <a:lnTo>
                    <a:pt x="328" y="459"/>
                  </a:lnTo>
                  <a:lnTo>
                    <a:pt x="328" y="457"/>
                  </a:lnTo>
                  <a:lnTo>
                    <a:pt x="323" y="457"/>
                  </a:lnTo>
                  <a:lnTo>
                    <a:pt x="320" y="457"/>
                  </a:lnTo>
                  <a:lnTo>
                    <a:pt x="320" y="459"/>
                  </a:lnTo>
                  <a:lnTo>
                    <a:pt x="320" y="460"/>
                  </a:lnTo>
                  <a:lnTo>
                    <a:pt x="320" y="464"/>
                  </a:lnTo>
                  <a:lnTo>
                    <a:pt x="317" y="465"/>
                  </a:lnTo>
                  <a:lnTo>
                    <a:pt x="315" y="460"/>
                  </a:lnTo>
                  <a:lnTo>
                    <a:pt x="315" y="459"/>
                  </a:lnTo>
                  <a:lnTo>
                    <a:pt x="315" y="457"/>
                  </a:lnTo>
                  <a:lnTo>
                    <a:pt x="317" y="457"/>
                  </a:lnTo>
                  <a:lnTo>
                    <a:pt x="315" y="454"/>
                  </a:lnTo>
                  <a:lnTo>
                    <a:pt x="313" y="450"/>
                  </a:lnTo>
                  <a:lnTo>
                    <a:pt x="315" y="447"/>
                  </a:lnTo>
                  <a:lnTo>
                    <a:pt x="315" y="446"/>
                  </a:lnTo>
                  <a:lnTo>
                    <a:pt x="313" y="446"/>
                  </a:lnTo>
                  <a:lnTo>
                    <a:pt x="305" y="447"/>
                  </a:lnTo>
                  <a:lnTo>
                    <a:pt x="302" y="447"/>
                  </a:lnTo>
                  <a:lnTo>
                    <a:pt x="305" y="444"/>
                  </a:lnTo>
                  <a:lnTo>
                    <a:pt x="305" y="441"/>
                  </a:lnTo>
                  <a:lnTo>
                    <a:pt x="305" y="438"/>
                  </a:lnTo>
                  <a:lnTo>
                    <a:pt x="302" y="436"/>
                  </a:lnTo>
                  <a:lnTo>
                    <a:pt x="300" y="434"/>
                  </a:lnTo>
                  <a:lnTo>
                    <a:pt x="300" y="432"/>
                  </a:lnTo>
                  <a:lnTo>
                    <a:pt x="300" y="429"/>
                  </a:lnTo>
                  <a:lnTo>
                    <a:pt x="299" y="425"/>
                  </a:lnTo>
                  <a:lnTo>
                    <a:pt x="296" y="423"/>
                  </a:lnTo>
                  <a:lnTo>
                    <a:pt x="296" y="420"/>
                  </a:lnTo>
                  <a:lnTo>
                    <a:pt x="294" y="418"/>
                  </a:lnTo>
                  <a:lnTo>
                    <a:pt x="291" y="416"/>
                  </a:lnTo>
                  <a:lnTo>
                    <a:pt x="288" y="411"/>
                  </a:lnTo>
                  <a:lnTo>
                    <a:pt x="286" y="408"/>
                  </a:lnTo>
                  <a:lnTo>
                    <a:pt x="283" y="408"/>
                  </a:lnTo>
                  <a:lnTo>
                    <a:pt x="281" y="408"/>
                  </a:lnTo>
                  <a:lnTo>
                    <a:pt x="278" y="411"/>
                  </a:lnTo>
                  <a:lnTo>
                    <a:pt x="274" y="411"/>
                  </a:lnTo>
                  <a:lnTo>
                    <a:pt x="261" y="405"/>
                  </a:lnTo>
                  <a:lnTo>
                    <a:pt x="254" y="399"/>
                  </a:lnTo>
                  <a:lnTo>
                    <a:pt x="250" y="397"/>
                  </a:lnTo>
                  <a:lnTo>
                    <a:pt x="248" y="395"/>
                  </a:lnTo>
                  <a:lnTo>
                    <a:pt x="242" y="388"/>
                  </a:lnTo>
                  <a:lnTo>
                    <a:pt x="239" y="386"/>
                  </a:lnTo>
                  <a:lnTo>
                    <a:pt x="237" y="386"/>
                  </a:lnTo>
                  <a:lnTo>
                    <a:pt x="237" y="388"/>
                  </a:lnTo>
                  <a:lnTo>
                    <a:pt x="237" y="392"/>
                  </a:lnTo>
                  <a:lnTo>
                    <a:pt x="235" y="392"/>
                  </a:lnTo>
                  <a:lnTo>
                    <a:pt x="233" y="392"/>
                  </a:lnTo>
                  <a:lnTo>
                    <a:pt x="233" y="388"/>
                  </a:lnTo>
                  <a:lnTo>
                    <a:pt x="228" y="386"/>
                  </a:lnTo>
                  <a:lnTo>
                    <a:pt x="225" y="386"/>
                  </a:lnTo>
                  <a:lnTo>
                    <a:pt x="221" y="386"/>
                  </a:lnTo>
                  <a:lnTo>
                    <a:pt x="221" y="388"/>
                  </a:lnTo>
                  <a:lnTo>
                    <a:pt x="221" y="392"/>
                  </a:lnTo>
                  <a:lnTo>
                    <a:pt x="216" y="394"/>
                  </a:lnTo>
                  <a:lnTo>
                    <a:pt x="213" y="392"/>
                  </a:lnTo>
                  <a:lnTo>
                    <a:pt x="212" y="392"/>
                  </a:lnTo>
                  <a:lnTo>
                    <a:pt x="212" y="388"/>
                  </a:lnTo>
                  <a:lnTo>
                    <a:pt x="212" y="386"/>
                  </a:lnTo>
                  <a:lnTo>
                    <a:pt x="206" y="386"/>
                  </a:lnTo>
                  <a:lnTo>
                    <a:pt x="199" y="386"/>
                  </a:lnTo>
                  <a:lnTo>
                    <a:pt x="199" y="388"/>
                  </a:lnTo>
                  <a:lnTo>
                    <a:pt x="194" y="388"/>
                  </a:lnTo>
                  <a:lnTo>
                    <a:pt x="192" y="388"/>
                  </a:lnTo>
                  <a:lnTo>
                    <a:pt x="189" y="388"/>
                  </a:lnTo>
                  <a:lnTo>
                    <a:pt x="189" y="392"/>
                  </a:lnTo>
                  <a:lnTo>
                    <a:pt x="189" y="394"/>
                  </a:lnTo>
                  <a:lnTo>
                    <a:pt x="186" y="394"/>
                  </a:lnTo>
                  <a:lnTo>
                    <a:pt x="183" y="395"/>
                  </a:lnTo>
                  <a:lnTo>
                    <a:pt x="183" y="397"/>
                  </a:lnTo>
                  <a:lnTo>
                    <a:pt x="186" y="399"/>
                  </a:lnTo>
                  <a:lnTo>
                    <a:pt x="189" y="402"/>
                  </a:lnTo>
                  <a:lnTo>
                    <a:pt x="192" y="402"/>
                  </a:lnTo>
                  <a:lnTo>
                    <a:pt x="189" y="405"/>
                  </a:lnTo>
                  <a:lnTo>
                    <a:pt x="186" y="405"/>
                  </a:lnTo>
                  <a:lnTo>
                    <a:pt x="183" y="405"/>
                  </a:lnTo>
                  <a:lnTo>
                    <a:pt x="182" y="407"/>
                  </a:lnTo>
                  <a:lnTo>
                    <a:pt x="183" y="407"/>
                  </a:lnTo>
                  <a:lnTo>
                    <a:pt x="183" y="408"/>
                  </a:lnTo>
                  <a:lnTo>
                    <a:pt x="183" y="411"/>
                  </a:lnTo>
                  <a:lnTo>
                    <a:pt x="186" y="414"/>
                  </a:lnTo>
                  <a:lnTo>
                    <a:pt x="189" y="416"/>
                  </a:lnTo>
                  <a:lnTo>
                    <a:pt x="186" y="418"/>
                  </a:lnTo>
                  <a:lnTo>
                    <a:pt x="183" y="416"/>
                  </a:lnTo>
                  <a:lnTo>
                    <a:pt x="186" y="420"/>
                  </a:lnTo>
                  <a:lnTo>
                    <a:pt x="183" y="420"/>
                  </a:lnTo>
                  <a:lnTo>
                    <a:pt x="179" y="423"/>
                  </a:lnTo>
                  <a:lnTo>
                    <a:pt x="175" y="423"/>
                  </a:lnTo>
                  <a:lnTo>
                    <a:pt x="172" y="423"/>
                  </a:lnTo>
                  <a:lnTo>
                    <a:pt x="172" y="425"/>
                  </a:lnTo>
                  <a:lnTo>
                    <a:pt x="172" y="429"/>
                  </a:lnTo>
                  <a:lnTo>
                    <a:pt x="167" y="432"/>
                  </a:lnTo>
                  <a:lnTo>
                    <a:pt x="164" y="434"/>
                  </a:lnTo>
                  <a:lnTo>
                    <a:pt x="164" y="436"/>
                  </a:lnTo>
                  <a:lnTo>
                    <a:pt x="162" y="436"/>
                  </a:lnTo>
                  <a:lnTo>
                    <a:pt x="159" y="436"/>
                  </a:lnTo>
                  <a:lnTo>
                    <a:pt x="158" y="436"/>
                  </a:lnTo>
                  <a:lnTo>
                    <a:pt x="156" y="438"/>
                  </a:lnTo>
                  <a:lnTo>
                    <a:pt x="158" y="441"/>
                  </a:lnTo>
                  <a:lnTo>
                    <a:pt x="156" y="444"/>
                  </a:lnTo>
                  <a:lnTo>
                    <a:pt x="150" y="444"/>
                  </a:lnTo>
                  <a:lnTo>
                    <a:pt x="148" y="446"/>
                  </a:lnTo>
                  <a:lnTo>
                    <a:pt x="145" y="446"/>
                  </a:lnTo>
                  <a:lnTo>
                    <a:pt x="143" y="446"/>
                  </a:lnTo>
                  <a:lnTo>
                    <a:pt x="137" y="447"/>
                  </a:lnTo>
                  <a:lnTo>
                    <a:pt x="136" y="447"/>
                  </a:lnTo>
                  <a:lnTo>
                    <a:pt x="133" y="446"/>
                  </a:lnTo>
                  <a:lnTo>
                    <a:pt x="129" y="446"/>
                  </a:lnTo>
                  <a:lnTo>
                    <a:pt x="123" y="444"/>
                  </a:lnTo>
                  <a:lnTo>
                    <a:pt x="118" y="438"/>
                  </a:lnTo>
                  <a:lnTo>
                    <a:pt x="113" y="434"/>
                  </a:lnTo>
                  <a:lnTo>
                    <a:pt x="112" y="432"/>
                  </a:lnTo>
                  <a:lnTo>
                    <a:pt x="112" y="429"/>
                  </a:lnTo>
                  <a:lnTo>
                    <a:pt x="108" y="428"/>
                  </a:lnTo>
                  <a:lnTo>
                    <a:pt x="104" y="428"/>
                  </a:lnTo>
                  <a:lnTo>
                    <a:pt x="99" y="425"/>
                  </a:lnTo>
                  <a:lnTo>
                    <a:pt x="96" y="423"/>
                  </a:lnTo>
                  <a:lnTo>
                    <a:pt x="96" y="420"/>
                  </a:lnTo>
                  <a:lnTo>
                    <a:pt x="92" y="418"/>
                  </a:lnTo>
                  <a:lnTo>
                    <a:pt x="86" y="414"/>
                  </a:lnTo>
                  <a:lnTo>
                    <a:pt x="82" y="411"/>
                  </a:lnTo>
                  <a:lnTo>
                    <a:pt x="77" y="408"/>
                  </a:lnTo>
                  <a:lnTo>
                    <a:pt x="75" y="405"/>
                  </a:lnTo>
                  <a:lnTo>
                    <a:pt x="73" y="402"/>
                  </a:lnTo>
                  <a:lnTo>
                    <a:pt x="70" y="399"/>
                  </a:lnTo>
                  <a:lnTo>
                    <a:pt x="64" y="395"/>
                  </a:lnTo>
                  <a:lnTo>
                    <a:pt x="60" y="388"/>
                  </a:lnTo>
                  <a:lnTo>
                    <a:pt x="58" y="388"/>
                  </a:lnTo>
                  <a:lnTo>
                    <a:pt x="53" y="386"/>
                  </a:lnTo>
                  <a:lnTo>
                    <a:pt x="53" y="385"/>
                  </a:lnTo>
                  <a:lnTo>
                    <a:pt x="53" y="382"/>
                  </a:lnTo>
                  <a:lnTo>
                    <a:pt x="53" y="380"/>
                  </a:lnTo>
                  <a:lnTo>
                    <a:pt x="53" y="377"/>
                  </a:lnTo>
                  <a:lnTo>
                    <a:pt x="53" y="375"/>
                  </a:lnTo>
                  <a:lnTo>
                    <a:pt x="53" y="374"/>
                  </a:lnTo>
                  <a:lnTo>
                    <a:pt x="53" y="372"/>
                  </a:lnTo>
                  <a:lnTo>
                    <a:pt x="51" y="364"/>
                  </a:lnTo>
                  <a:lnTo>
                    <a:pt x="48" y="360"/>
                  </a:lnTo>
                  <a:lnTo>
                    <a:pt x="46" y="357"/>
                  </a:lnTo>
                  <a:lnTo>
                    <a:pt x="42" y="353"/>
                  </a:lnTo>
                  <a:lnTo>
                    <a:pt x="42" y="351"/>
                  </a:lnTo>
                  <a:lnTo>
                    <a:pt x="39" y="346"/>
                  </a:lnTo>
                  <a:lnTo>
                    <a:pt x="37" y="344"/>
                  </a:lnTo>
                  <a:lnTo>
                    <a:pt x="34" y="343"/>
                  </a:lnTo>
                  <a:lnTo>
                    <a:pt x="29" y="339"/>
                  </a:lnTo>
                  <a:lnTo>
                    <a:pt x="29" y="338"/>
                  </a:lnTo>
                  <a:lnTo>
                    <a:pt x="24" y="338"/>
                  </a:lnTo>
                  <a:lnTo>
                    <a:pt x="24" y="334"/>
                  </a:lnTo>
                  <a:lnTo>
                    <a:pt x="19" y="328"/>
                  </a:lnTo>
                  <a:lnTo>
                    <a:pt x="17" y="323"/>
                  </a:lnTo>
                  <a:lnTo>
                    <a:pt x="14" y="320"/>
                  </a:lnTo>
                  <a:lnTo>
                    <a:pt x="9" y="314"/>
                  </a:lnTo>
                  <a:lnTo>
                    <a:pt x="4" y="314"/>
                  </a:lnTo>
                  <a:lnTo>
                    <a:pt x="2" y="312"/>
                  </a:lnTo>
                  <a:lnTo>
                    <a:pt x="2" y="310"/>
                  </a:lnTo>
                  <a:lnTo>
                    <a:pt x="2" y="308"/>
                  </a:lnTo>
                  <a:lnTo>
                    <a:pt x="2" y="303"/>
                  </a:lnTo>
                  <a:lnTo>
                    <a:pt x="0" y="299"/>
                  </a:lnTo>
                  <a:lnTo>
                    <a:pt x="0" y="296"/>
                  </a:lnTo>
                  <a:lnTo>
                    <a:pt x="0" y="290"/>
                  </a:lnTo>
                  <a:lnTo>
                    <a:pt x="0" y="288"/>
                  </a:lnTo>
                  <a:lnTo>
                    <a:pt x="0" y="286"/>
                  </a:lnTo>
                  <a:lnTo>
                    <a:pt x="2" y="207"/>
                  </a:lnTo>
                  <a:lnTo>
                    <a:pt x="7" y="128"/>
                  </a:lnTo>
                  <a:lnTo>
                    <a:pt x="2" y="128"/>
                  </a:lnTo>
                  <a:lnTo>
                    <a:pt x="2" y="124"/>
                  </a:lnTo>
                  <a:lnTo>
                    <a:pt x="4" y="124"/>
                  </a:lnTo>
                  <a:lnTo>
                    <a:pt x="4" y="121"/>
                  </a:lnTo>
                  <a:lnTo>
                    <a:pt x="7" y="121"/>
                  </a:lnTo>
                  <a:lnTo>
                    <a:pt x="9" y="121"/>
                  </a:lnTo>
                  <a:lnTo>
                    <a:pt x="9" y="120"/>
                  </a:lnTo>
                  <a:lnTo>
                    <a:pt x="9" y="118"/>
                  </a:lnTo>
                  <a:lnTo>
                    <a:pt x="12" y="115"/>
                  </a:lnTo>
                  <a:lnTo>
                    <a:pt x="14" y="118"/>
                  </a:lnTo>
                  <a:lnTo>
                    <a:pt x="17" y="121"/>
                  </a:lnTo>
                  <a:lnTo>
                    <a:pt x="19" y="124"/>
                  </a:lnTo>
                  <a:lnTo>
                    <a:pt x="24" y="121"/>
                  </a:lnTo>
                  <a:lnTo>
                    <a:pt x="24" y="118"/>
                  </a:lnTo>
                  <a:lnTo>
                    <a:pt x="26" y="115"/>
                  </a:lnTo>
                  <a:lnTo>
                    <a:pt x="29" y="121"/>
                  </a:lnTo>
                  <a:lnTo>
                    <a:pt x="29" y="124"/>
                  </a:lnTo>
                  <a:lnTo>
                    <a:pt x="31" y="128"/>
                  </a:lnTo>
                  <a:lnTo>
                    <a:pt x="34" y="124"/>
                  </a:lnTo>
                  <a:lnTo>
                    <a:pt x="42" y="121"/>
                  </a:lnTo>
                  <a:lnTo>
                    <a:pt x="42" y="124"/>
                  </a:lnTo>
                  <a:lnTo>
                    <a:pt x="43" y="124"/>
                  </a:lnTo>
                  <a:lnTo>
                    <a:pt x="43" y="128"/>
                  </a:lnTo>
                  <a:lnTo>
                    <a:pt x="46" y="128"/>
                  </a:lnTo>
                  <a:lnTo>
                    <a:pt x="48" y="124"/>
                  </a:lnTo>
                  <a:lnTo>
                    <a:pt x="46" y="121"/>
                  </a:lnTo>
                  <a:lnTo>
                    <a:pt x="46" y="120"/>
                  </a:lnTo>
                  <a:lnTo>
                    <a:pt x="43" y="118"/>
                  </a:lnTo>
                  <a:lnTo>
                    <a:pt x="48" y="115"/>
                  </a:lnTo>
                  <a:lnTo>
                    <a:pt x="51" y="120"/>
                  </a:lnTo>
                  <a:lnTo>
                    <a:pt x="51" y="121"/>
                  </a:lnTo>
                  <a:lnTo>
                    <a:pt x="51" y="124"/>
                  </a:lnTo>
                  <a:lnTo>
                    <a:pt x="51" y="128"/>
                  </a:lnTo>
                  <a:lnTo>
                    <a:pt x="53" y="124"/>
                  </a:lnTo>
                  <a:lnTo>
                    <a:pt x="56" y="124"/>
                  </a:lnTo>
                  <a:lnTo>
                    <a:pt x="58" y="124"/>
                  </a:lnTo>
                  <a:lnTo>
                    <a:pt x="60" y="124"/>
                  </a:lnTo>
                  <a:lnTo>
                    <a:pt x="63" y="124"/>
                  </a:lnTo>
                  <a:lnTo>
                    <a:pt x="63" y="128"/>
                  </a:lnTo>
                  <a:lnTo>
                    <a:pt x="60" y="128"/>
                  </a:lnTo>
                  <a:lnTo>
                    <a:pt x="63" y="128"/>
                  </a:lnTo>
                  <a:lnTo>
                    <a:pt x="64" y="128"/>
                  </a:lnTo>
                  <a:lnTo>
                    <a:pt x="64" y="124"/>
                  </a:lnTo>
                  <a:lnTo>
                    <a:pt x="64" y="121"/>
                  </a:lnTo>
                  <a:lnTo>
                    <a:pt x="67" y="121"/>
                  </a:lnTo>
                  <a:lnTo>
                    <a:pt x="70" y="121"/>
                  </a:lnTo>
                  <a:lnTo>
                    <a:pt x="73" y="121"/>
                  </a:lnTo>
                  <a:lnTo>
                    <a:pt x="70" y="128"/>
                  </a:lnTo>
                  <a:lnTo>
                    <a:pt x="73" y="128"/>
                  </a:lnTo>
                  <a:lnTo>
                    <a:pt x="75" y="128"/>
                  </a:lnTo>
                  <a:lnTo>
                    <a:pt x="75" y="124"/>
                  </a:lnTo>
                  <a:lnTo>
                    <a:pt x="77" y="124"/>
                  </a:lnTo>
                  <a:lnTo>
                    <a:pt x="79" y="128"/>
                  </a:lnTo>
                  <a:lnTo>
                    <a:pt x="82" y="128"/>
                  </a:lnTo>
                  <a:lnTo>
                    <a:pt x="83" y="128"/>
                  </a:lnTo>
                  <a:lnTo>
                    <a:pt x="89" y="124"/>
                  </a:lnTo>
                  <a:lnTo>
                    <a:pt x="92" y="121"/>
                  </a:lnTo>
                  <a:lnTo>
                    <a:pt x="96" y="124"/>
                  </a:lnTo>
                  <a:lnTo>
                    <a:pt x="99" y="121"/>
                  </a:lnTo>
                  <a:lnTo>
                    <a:pt x="99" y="120"/>
                  </a:lnTo>
                  <a:lnTo>
                    <a:pt x="96" y="120"/>
                  </a:lnTo>
                  <a:lnTo>
                    <a:pt x="92" y="120"/>
                  </a:lnTo>
                  <a:lnTo>
                    <a:pt x="92" y="118"/>
                  </a:lnTo>
                  <a:lnTo>
                    <a:pt x="94" y="118"/>
                  </a:lnTo>
                  <a:lnTo>
                    <a:pt x="99" y="115"/>
                  </a:lnTo>
                  <a:lnTo>
                    <a:pt x="102" y="112"/>
                  </a:lnTo>
                  <a:lnTo>
                    <a:pt x="104" y="112"/>
                  </a:lnTo>
                  <a:lnTo>
                    <a:pt x="105" y="115"/>
                  </a:lnTo>
                  <a:lnTo>
                    <a:pt x="108" y="115"/>
                  </a:lnTo>
                  <a:lnTo>
                    <a:pt x="112" y="115"/>
                  </a:lnTo>
                  <a:lnTo>
                    <a:pt x="117" y="112"/>
                  </a:lnTo>
                  <a:lnTo>
                    <a:pt x="117" y="115"/>
                  </a:lnTo>
                  <a:lnTo>
                    <a:pt x="117" y="118"/>
                  </a:lnTo>
                  <a:lnTo>
                    <a:pt x="117" y="120"/>
                  </a:lnTo>
                  <a:lnTo>
                    <a:pt x="118" y="120"/>
                  </a:lnTo>
                  <a:lnTo>
                    <a:pt x="121" y="120"/>
                  </a:lnTo>
                  <a:lnTo>
                    <a:pt x="123" y="118"/>
                  </a:lnTo>
                  <a:lnTo>
                    <a:pt x="125" y="118"/>
                  </a:lnTo>
                  <a:lnTo>
                    <a:pt x="123" y="115"/>
                  </a:lnTo>
                  <a:lnTo>
                    <a:pt x="121" y="115"/>
                  </a:lnTo>
                  <a:lnTo>
                    <a:pt x="121" y="112"/>
                  </a:lnTo>
                  <a:lnTo>
                    <a:pt x="121" y="110"/>
                  </a:lnTo>
                  <a:lnTo>
                    <a:pt x="123" y="110"/>
                  </a:lnTo>
                  <a:lnTo>
                    <a:pt x="125" y="110"/>
                  </a:lnTo>
                  <a:lnTo>
                    <a:pt x="129" y="112"/>
                  </a:lnTo>
                  <a:lnTo>
                    <a:pt x="129" y="115"/>
                  </a:lnTo>
                  <a:lnTo>
                    <a:pt x="131" y="118"/>
                  </a:lnTo>
                  <a:lnTo>
                    <a:pt x="133" y="115"/>
                  </a:lnTo>
                  <a:lnTo>
                    <a:pt x="133" y="112"/>
                  </a:lnTo>
                  <a:lnTo>
                    <a:pt x="136" y="110"/>
                  </a:lnTo>
                  <a:lnTo>
                    <a:pt x="137" y="110"/>
                  </a:lnTo>
                  <a:lnTo>
                    <a:pt x="137" y="108"/>
                  </a:lnTo>
                  <a:lnTo>
                    <a:pt x="140" y="107"/>
                  </a:lnTo>
                  <a:lnTo>
                    <a:pt x="143" y="107"/>
                  </a:lnTo>
                  <a:lnTo>
                    <a:pt x="145" y="107"/>
                  </a:lnTo>
                  <a:lnTo>
                    <a:pt x="148" y="108"/>
                  </a:lnTo>
                  <a:lnTo>
                    <a:pt x="150" y="108"/>
                  </a:lnTo>
                  <a:lnTo>
                    <a:pt x="156" y="107"/>
                  </a:lnTo>
                  <a:lnTo>
                    <a:pt x="158" y="104"/>
                  </a:lnTo>
                  <a:lnTo>
                    <a:pt x="159" y="104"/>
                  </a:lnTo>
                  <a:lnTo>
                    <a:pt x="162" y="107"/>
                  </a:lnTo>
                  <a:lnTo>
                    <a:pt x="164" y="108"/>
                  </a:lnTo>
                  <a:lnTo>
                    <a:pt x="164" y="110"/>
                  </a:lnTo>
                  <a:lnTo>
                    <a:pt x="169" y="110"/>
                  </a:lnTo>
                  <a:lnTo>
                    <a:pt x="167" y="108"/>
                  </a:lnTo>
                  <a:lnTo>
                    <a:pt x="164" y="104"/>
                  </a:lnTo>
                  <a:lnTo>
                    <a:pt x="164" y="102"/>
                  </a:lnTo>
                  <a:lnTo>
                    <a:pt x="162" y="97"/>
                  </a:lnTo>
                  <a:lnTo>
                    <a:pt x="164" y="97"/>
                  </a:lnTo>
                  <a:lnTo>
                    <a:pt x="169" y="97"/>
                  </a:lnTo>
                  <a:lnTo>
                    <a:pt x="172" y="97"/>
                  </a:lnTo>
                  <a:lnTo>
                    <a:pt x="172" y="99"/>
                  </a:lnTo>
                  <a:lnTo>
                    <a:pt x="175" y="99"/>
                  </a:lnTo>
                  <a:lnTo>
                    <a:pt x="175" y="95"/>
                  </a:lnTo>
                  <a:lnTo>
                    <a:pt x="172" y="92"/>
                  </a:lnTo>
                  <a:lnTo>
                    <a:pt x="167" y="90"/>
                  </a:lnTo>
                  <a:lnTo>
                    <a:pt x="167" y="88"/>
                  </a:lnTo>
                  <a:lnTo>
                    <a:pt x="172" y="88"/>
                  </a:lnTo>
                  <a:lnTo>
                    <a:pt x="172" y="85"/>
                  </a:lnTo>
                  <a:lnTo>
                    <a:pt x="172" y="83"/>
                  </a:lnTo>
                  <a:lnTo>
                    <a:pt x="172" y="81"/>
                  </a:lnTo>
                  <a:lnTo>
                    <a:pt x="177" y="79"/>
                  </a:lnTo>
                  <a:lnTo>
                    <a:pt x="179" y="76"/>
                  </a:lnTo>
                  <a:lnTo>
                    <a:pt x="182" y="75"/>
                  </a:lnTo>
                  <a:lnTo>
                    <a:pt x="189" y="72"/>
                  </a:lnTo>
                  <a:lnTo>
                    <a:pt x="194" y="69"/>
                  </a:lnTo>
                  <a:lnTo>
                    <a:pt x="196" y="68"/>
                  </a:lnTo>
                  <a:lnTo>
                    <a:pt x="199" y="68"/>
                  </a:lnTo>
                  <a:lnTo>
                    <a:pt x="206" y="68"/>
                  </a:lnTo>
                  <a:lnTo>
                    <a:pt x="209" y="69"/>
                  </a:lnTo>
                  <a:lnTo>
                    <a:pt x="212" y="72"/>
                  </a:lnTo>
                  <a:lnTo>
                    <a:pt x="213" y="72"/>
                  </a:lnTo>
                  <a:lnTo>
                    <a:pt x="221" y="75"/>
                  </a:lnTo>
                  <a:lnTo>
                    <a:pt x="221" y="72"/>
                  </a:lnTo>
                  <a:lnTo>
                    <a:pt x="221" y="68"/>
                  </a:lnTo>
                  <a:lnTo>
                    <a:pt x="225" y="66"/>
                  </a:lnTo>
                  <a:lnTo>
                    <a:pt x="225" y="62"/>
                  </a:lnTo>
                  <a:lnTo>
                    <a:pt x="228" y="62"/>
                  </a:lnTo>
                  <a:lnTo>
                    <a:pt x="229" y="62"/>
                  </a:lnTo>
                  <a:lnTo>
                    <a:pt x="233" y="62"/>
                  </a:lnTo>
                  <a:lnTo>
                    <a:pt x="235" y="68"/>
                  </a:lnTo>
                  <a:lnTo>
                    <a:pt x="235" y="72"/>
                  </a:lnTo>
                  <a:lnTo>
                    <a:pt x="237" y="75"/>
                  </a:lnTo>
                  <a:lnTo>
                    <a:pt x="239" y="72"/>
                  </a:lnTo>
                  <a:lnTo>
                    <a:pt x="239" y="68"/>
                  </a:lnTo>
                  <a:lnTo>
                    <a:pt x="239" y="66"/>
                  </a:lnTo>
                  <a:lnTo>
                    <a:pt x="242" y="62"/>
                  </a:lnTo>
                  <a:lnTo>
                    <a:pt x="245" y="62"/>
                  </a:lnTo>
                  <a:lnTo>
                    <a:pt x="250" y="66"/>
                  </a:lnTo>
                  <a:lnTo>
                    <a:pt x="252" y="68"/>
                  </a:lnTo>
                  <a:lnTo>
                    <a:pt x="256" y="68"/>
                  </a:lnTo>
                  <a:lnTo>
                    <a:pt x="259" y="66"/>
                  </a:lnTo>
                  <a:lnTo>
                    <a:pt x="259" y="62"/>
                  </a:lnTo>
                  <a:lnTo>
                    <a:pt x="256" y="61"/>
                  </a:lnTo>
                  <a:lnTo>
                    <a:pt x="254" y="58"/>
                  </a:lnTo>
                  <a:lnTo>
                    <a:pt x="252" y="54"/>
                  </a:lnTo>
                  <a:lnTo>
                    <a:pt x="256" y="54"/>
                  </a:lnTo>
                  <a:lnTo>
                    <a:pt x="261" y="54"/>
                  </a:lnTo>
                  <a:lnTo>
                    <a:pt x="267" y="54"/>
                  </a:lnTo>
                  <a:lnTo>
                    <a:pt x="272" y="51"/>
                  </a:lnTo>
                  <a:lnTo>
                    <a:pt x="272" y="49"/>
                  </a:lnTo>
                  <a:lnTo>
                    <a:pt x="274" y="45"/>
                  </a:lnTo>
                  <a:lnTo>
                    <a:pt x="275" y="45"/>
                  </a:lnTo>
                  <a:lnTo>
                    <a:pt x="283" y="45"/>
                  </a:lnTo>
                  <a:lnTo>
                    <a:pt x="288" y="45"/>
                  </a:lnTo>
                  <a:lnTo>
                    <a:pt x="294" y="45"/>
                  </a:lnTo>
                  <a:lnTo>
                    <a:pt x="299" y="43"/>
                  </a:lnTo>
                  <a:lnTo>
                    <a:pt x="300" y="40"/>
                  </a:lnTo>
                  <a:lnTo>
                    <a:pt x="305" y="36"/>
                  </a:lnTo>
                  <a:lnTo>
                    <a:pt x="310" y="34"/>
                  </a:lnTo>
                  <a:lnTo>
                    <a:pt x="315" y="30"/>
                  </a:lnTo>
                  <a:lnTo>
                    <a:pt x="320" y="30"/>
                  </a:lnTo>
                  <a:lnTo>
                    <a:pt x="323" y="30"/>
                  </a:lnTo>
                  <a:lnTo>
                    <a:pt x="326" y="30"/>
                  </a:lnTo>
                  <a:lnTo>
                    <a:pt x="329" y="30"/>
                  </a:lnTo>
                  <a:lnTo>
                    <a:pt x="332" y="30"/>
                  </a:lnTo>
                  <a:lnTo>
                    <a:pt x="332" y="25"/>
                  </a:lnTo>
                  <a:lnTo>
                    <a:pt x="335" y="23"/>
                  </a:lnTo>
                  <a:lnTo>
                    <a:pt x="340" y="27"/>
                  </a:lnTo>
                  <a:lnTo>
                    <a:pt x="345" y="33"/>
                  </a:lnTo>
                  <a:lnTo>
                    <a:pt x="350" y="34"/>
                  </a:lnTo>
                  <a:lnTo>
                    <a:pt x="352" y="34"/>
                  </a:lnTo>
                  <a:lnTo>
                    <a:pt x="354" y="33"/>
                  </a:lnTo>
                  <a:lnTo>
                    <a:pt x="354" y="30"/>
                  </a:lnTo>
                  <a:lnTo>
                    <a:pt x="352" y="27"/>
                  </a:lnTo>
                  <a:lnTo>
                    <a:pt x="352" y="23"/>
                  </a:lnTo>
                  <a:lnTo>
                    <a:pt x="350" y="20"/>
                  </a:lnTo>
                  <a:lnTo>
                    <a:pt x="350" y="19"/>
                  </a:lnTo>
                  <a:lnTo>
                    <a:pt x="350" y="16"/>
                  </a:lnTo>
                  <a:lnTo>
                    <a:pt x="350" y="12"/>
                  </a:lnTo>
                  <a:lnTo>
                    <a:pt x="352" y="12"/>
                  </a:lnTo>
                  <a:lnTo>
                    <a:pt x="354" y="12"/>
                  </a:lnTo>
                  <a:lnTo>
                    <a:pt x="358" y="12"/>
                  </a:lnTo>
                  <a:lnTo>
                    <a:pt x="362" y="7"/>
                  </a:lnTo>
                  <a:lnTo>
                    <a:pt x="367" y="4"/>
                  </a:lnTo>
                  <a:lnTo>
                    <a:pt x="370" y="9"/>
                  </a:lnTo>
                  <a:lnTo>
                    <a:pt x="374" y="13"/>
                  </a:lnTo>
                  <a:lnTo>
                    <a:pt x="375" y="16"/>
                  </a:lnTo>
                  <a:lnTo>
                    <a:pt x="383" y="19"/>
                  </a:lnTo>
                  <a:lnTo>
                    <a:pt x="388" y="19"/>
                  </a:lnTo>
                  <a:lnTo>
                    <a:pt x="391" y="20"/>
                  </a:lnTo>
                  <a:lnTo>
                    <a:pt x="394" y="20"/>
                  </a:lnTo>
                  <a:lnTo>
                    <a:pt x="397" y="23"/>
                  </a:lnTo>
                  <a:lnTo>
                    <a:pt x="400" y="25"/>
                  </a:lnTo>
                  <a:lnTo>
                    <a:pt x="402" y="25"/>
                  </a:lnTo>
                  <a:lnTo>
                    <a:pt x="404" y="23"/>
                  </a:lnTo>
                  <a:lnTo>
                    <a:pt x="410" y="23"/>
                  </a:lnTo>
                  <a:lnTo>
                    <a:pt x="412" y="20"/>
                  </a:lnTo>
                  <a:lnTo>
                    <a:pt x="417" y="20"/>
                  </a:lnTo>
                  <a:lnTo>
                    <a:pt x="427" y="20"/>
                  </a:lnTo>
                  <a:lnTo>
                    <a:pt x="431" y="19"/>
                  </a:lnTo>
                  <a:lnTo>
                    <a:pt x="439" y="19"/>
                  </a:lnTo>
                  <a:lnTo>
                    <a:pt x="444" y="16"/>
                  </a:lnTo>
                  <a:lnTo>
                    <a:pt x="446" y="16"/>
                  </a:lnTo>
                  <a:lnTo>
                    <a:pt x="446" y="13"/>
                  </a:lnTo>
                  <a:lnTo>
                    <a:pt x="448" y="13"/>
                  </a:lnTo>
                  <a:lnTo>
                    <a:pt x="451" y="13"/>
                  </a:lnTo>
                  <a:lnTo>
                    <a:pt x="454" y="16"/>
                  </a:lnTo>
                  <a:lnTo>
                    <a:pt x="454" y="13"/>
                  </a:lnTo>
                  <a:lnTo>
                    <a:pt x="454" y="12"/>
                  </a:lnTo>
                  <a:lnTo>
                    <a:pt x="454" y="9"/>
                  </a:lnTo>
                  <a:lnTo>
                    <a:pt x="454" y="7"/>
                  </a:lnTo>
                  <a:lnTo>
                    <a:pt x="456" y="4"/>
                  </a:lnTo>
                  <a:lnTo>
                    <a:pt x="458" y="7"/>
                  </a:lnTo>
                  <a:lnTo>
                    <a:pt x="464" y="9"/>
                  </a:lnTo>
                  <a:lnTo>
                    <a:pt x="469" y="13"/>
                  </a:lnTo>
                  <a:lnTo>
                    <a:pt x="473" y="13"/>
                  </a:lnTo>
                  <a:lnTo>
                    <a:pt x="475" y="12"/>
                  </a:lnTo>
                  <a:lnTo>
                    <a:pt x="478" y="12"/>
                  </a:lnTo>
                  <a:lnTo>
                    <a:pt x="481" y="12"/>
                  </a:lnTo>
                  <a:lnTo>
                    <a:pt x="481" y="13"/>
                  </a:lnTo>
                  <a:lnTo>
                    <a:pt x="481" y="16"/>
                  </a:lnTo>
                  <a:lnTo>
                    <a:pt x="483" y="16"/>
                  </a:lnTo>
                  <a:lnTo>
                    <a:pt x="485" y="16"/>
                  </a:lnTo>
                  <a:lnTo>
                    <a:pt x="493" y="16"/>
                  </a:lnTo>
                  <a:lnTo>
                    <a:pt x="500" y="16"/>
                  </a:lnTo>
                  <a:lnTo>
                    <a:pt x="502" y="16"/>
                  </a:lnTo>
                  <a:lnTo>
                    <a:pt x="502" y="13"/>
                  </a:lnTo>
                  <a:lnTo>
                    <a:pt x="505" y="12"/>
                  </a:lnTo>
                  <a:lnTo>
                    <a:pt x="510" y="12"/>
                  </a:lnTo>
                  <a:lnTo>
                    <a:pt x="512" y="12"/>
                  </a:lnTo>
                  <a:lnTo>
                    <a:pt x="515" y="12"/>
                  </a:lnTo>
                  <a:lnTo>
                    <a:pt x="517" y="9"/>
                  </a:lnTo>
                  <a:lnTo>
                    <a:pt x="519" y="12"/>
                  </a:lnTo>
                  <a:lnTo>
                    <a:pt x="521" y="12"/>
                  </a:lnTo>
                  <a:lnTo>
                    <a:pt x="523" y="12"/>
                  </a:lnTo>
                  <a:lnTo>
                    <a:pt x="526" y="12"/>
                  </a:lnTo>
                  <a:lnTo>
                    <a:pt x="526" y="9"/>
                  </a:lnTo>
                  <a:lnTo>
                    <a:pt x="529" y="7"/>
                  </a:lnTo>
                  <a:lnTo>
                    <a:pt x="531" y="9"/>
                  </a:lnTo>
                  <a:lnTo>
                    <a:pt x="536" y="9"/>
                  </a:lnTo>
                  <a:lnTo>
                    <a:pt x="540" y="13"/>
                  </a:lnTo>
                  <a:lnTo>
                    <a:pt x="544" y="13"/>
                  </a:lnTo>
                  <a:lnTo>
                    <a:pt x="546" y="13"/>
                  </a:lnTo>
                  <a:lnTo>
                    <a:pt x="548" y="13"/>
                  </a:lnTo>
                  <a:lnTo>
                    <a:pt x="550" y="12"/>
                  </a:lnTo>
                  <a:lnTo>
                    <a:pt x="550" y="9"/>
                  </a:lnTo>
                  <a:lnTo>
                    <a:pt x="552" y="7"/>
                  </a:lnTo>
                  <a:lnTo>
                    <a:pt x="555" y="7"/>
                  </a:lnTo>
                  <a:lnTo>
                    <a:pt x="555" y="9"/>
                  </a:lnTo>
                  <a:lnTo>
                    <a:pt x="555" y="12"/>
                  </a:lnTo>
                  <a:lnTo>
                    <a:pt x="558" y="9"/>
                  </a:lnTo>
                  <a:lnTo>
                    <a:pt x="561" y="7"/>
                  </a:lnTo>
                  <a:lnTo>
                    <a:pt x="563" y="2"/>
                  </a:lnTo>
                  <a:lnTo>
                    <a:pt x="565" y="0"/>
                  </a:lnTo>
                  <a:lnTo>
                    <a:pt x="567" y="0"/>
                  </a:lnTo>
                  <a:lnTo>
                    <a:pt x="570" y="2"/>
                  </a:lnTo>
                  <a:lnTo>
                    <a:pt x="573" y="7"/>
                  </a:lnTo>
                  <a:lnTo>
                    <a:pt x="575" y="9"/>
                  </a:lnTo>
                  <a:lnTo>
                    <a:pt x="583" y="9"/>
                  </a:lnTo>
                  <a:lnTo>
                    <a:pt x="583" y="12"/>
                  </a:lnTo>
                  <a:lnTo>
                    <a:pt x="587" y="12"/>
                  </a:lnTo>
                  <a:lnTo>
                    <a:pt x="589" y="9"/>
                  </a:lnTo>
                  <a:lnTo>
                    <a:pt x="592" y="7"/>
                  </a:lnTo>
                  <a:lnTo>
                    <a:pt x="597" y="7"/>
                  </a:lnTo>
                  <a:lnTo>
                    <a:pt x="600" y="9"/>
                  </a:lnTo>
                  <a:lnTo>
                    <a:pt x="604" y="9"/>
                  </a:lnTo>
                  <a:lnTo>
                    <a:pt x="609" y="9"/>
                  </a:lnTo>
                  <a:lnTo>
                    <a:pt x="607" y="7"/>
                  </a:lnTo>
                  <a:lnTo>
                    <a:pt x="609" y="7"/>
                  </a:lnTo>
                  <a:lnTo>
                    <a:pt x="615" y="7"/>
                  </a:lnTo>
                  <a:lnTo>
                    <a:pt x="616" y="9"/>
                  </a:lnTo>
                  <a:lnTo>
                    <a:pt x="619" y="9"/>
                  </a:lnTo>
                  <a:lnTo>
                    <a:pt x="621" y="7"/>
                  </a:lnTo>
                  <a:lnTo>
                    <a:pt x="628" y="9"/>
                  </a:lnTo>
                  <a:lnTo>
                    <a:pt x="631" y="12"/>
                  </a:lnTo>
                  <a:lnTo>
                    <a:pt x="631" y="16"/>
                  </a:lnTo>
                  <a:lnTo>
                    <a:pt x="631" y="20"/>
                  </a:lnTo>
                  <a:lnTo>
                    <a:pt x="631" y="23"/>
                  </a:lnTo>
                  <a:lnTo>
                    <a:pt x="636" y="20"/>
                  </a:lnTo>
                  <a:lnTo>
                    <a:pt x="640" y="19"/>
                  </a:lnTo>
                  <a:lnTo>
                    <a:pt x="646" y="19"/>
                  </a:lnTo>
                  <a:lnTo>
                    <a:pt x="650" y="19"/>
                  </a:lnTo>
                  <a:lnTo>
                    <a:pt x="653" y="19"/>
                  </a:lnTo>
                  <a:lnTo>
                    <a:pt x="658" y="20"/>
                  </a:lnTo>
                  <a:lnTo>
                    <a:pt x="656" y="23"/>
                  </a:lnTo>
                  <a:lnTo>
                    <a:pt x="656" y="27"/>
                  </a:lnTo>
                  <a:lnTo>
                    <a:pt x="658" y="30"/>
                  </a:lnTo>
                  <a:lnTo>
                    <a:pt x="661" y="27"/>
                  </a:lnTo>
                  <a:lnTo>
                    <a:pt x="661" y="25"/>
                  </a:lnTo>
                  <a:lnTo>
                    <a:pt x="661" y="20"/>
                  </a:lnTo>
                  <a:lnTo>
                    <a:pt x="661" y="16"/>
                  </a:lnTo>
                  <a:lnTo>
                    <a:pt x="661" y="13"/>
                  </a:lnTo>
                  <a:lnTo>
                    <a:pt x="666" y="16"/>
                  </a:lnTo>
                  <a:lnTo>
                    <a:pt x="667" y="20"/>
                  </a:lnTo>
                  <a:lnTo>
                    <a:pt x="667" y="25"/>
                  </a:lnTo>
                  <a:lnTo>
                    <a:pt x="669" y="25"/>
                  </a:lnTo>
                  <a:lnTo>
                    <a:pt x="672" y="27"/>
                  </a:lnTo>
                  <a:lnTo>
                    <a:pt x="672" y="25"/>
                  </a:lnTo>
                  <a:lnTo>
                    <a:pt x="675" y="23"/>
                  </a:lnTo>
                  <a:lnTo>
                    <a:pt x="677" y="20"/>
                  </a:lnTo>
                  <a:lnTo>
                    <a:pt x="679" y="20"/>
                  </a:lnTo>
                  <a:lnTo>
                    <a:pt x="679" y="27"/>
                  </a:lnTo>
                  <a:lnTo>
                    <a:pt x="675" y="30"/>
                  </a:lnTo>
                  <a:lnTo>
                    <a:pt x="677" y="33"/>
                  </a:lnTo>
                  <a:lnTo>
                    <a:pt x="679" y="30"/>
                  </a:lnTo>
                  <a:lnTo>
                    <a:pt x="681" y="27"/>
                  </a:lnTo>
                  <a:lnTo>
                    <a:pt x="686" y="27"/>
                  </a:lnTo>
                  <a:lnTo>
                    <a:pt x="694" y="30"/>
                  </a:lnTo>
                  <a:lnTo>
                    <a:pt x="699" y="30"/>
                  </a:lnTo>
                  <a:lnTo>
                    <a:pt x="696" y="33"/>
                  </a:lnTo>
                  <a:lnTo>
                    <a:pt x="694" y="33"/>
                  </a:lnTo>
                  <a:lnTo>
                    <a:pt x="692" y="34"/>
                  </a:lnTo>
                  <a:lnTo>
                    <a:pt x="702" y="34"/>
                  </a:lnTo>
                  <a:lnTo>
                    <a:pt x="705" y="33"/>
                  </a:lnTo>
                  <a:lnTo>
                    <a:pt x="710" y="30"/>
                  </a:lnTo>
                  <a:lnTo>
                    <a:pt x="713" y="33"/>
                  </a:lnTo>
                  <a:lnTo>
                    <a:pt x="713" y="34"/>
                  </a:lnTo>
                  <a:lnTo>
                    <a:pt x="713" y="36"/>
                  </a:lnTo>
                  <a:lnTo>
                    <a:pt x="716" y="39"/>
                  </a:lnTo>
                  <a:lnTo>
                    <a:pt x="719" y="39"/>
                  </a:lnTo>
                  <a:lnTo>
                    <a:pt x="723" y="34"/>
                  </a:lnTo>
                  <a:lnTo>
                    <a:pt x="725" y="33"/>
                  </a:lnTo>
                  <a:lnTo>
                    <a:pt x="728" y="27"/>
                  </a:lnTo>
                  <a:lnTo>
                    <a:pt x="728" y="25"/>
                  </a:lnTo>
                  <a:lnTo>
                    <a:pt x="725" y="23"/>
                  </a:lnTo>
                  <a:lnTo>
                    <a:pt x="728" y="13"/>
                  </a:lnTo>
                  <a:lnTo>
                    <a:pt x="732" y="16"/>
                  </a:lnTo>
                  <a:lnTo>
                    <a:pt x="736" y="20"/>
                  </a:lnTo>
                  <a:lnTo>
                    <a:pt x="736" y="27"/>
                  </a:lnTo>
                  <a:lnTo>
                    <a:pt x="737" y="27"/>
                  </a:lnTo>
                  <a:lnTo>
                    <a:pt x="740" y="25"/>
                  </a:lnTo>
                  <a:lnTo>
                    <a:pt x="740" y="23"/>
                  </a:lnTo>
                  <a:lnTo>
                    <a:pt x="743" y="19"/>
                  </a:lnTo>
                  <a:lnTo>
                    <a:pt x="752" y="23"/>
                  </a:lnTo>
                  <a:lnTo>
                    <a:pt x="758" y="27"/>
                  </a:lnTo>
                  <a:lnTo>
                    <a:pt x="759" y="30"/>
                  </a:lnTo>
                  <a:lnTo>
                    <a:pt x="762" y="30"/>
                  </a:lnTo>
                  <a:lnTo>
                    <a:pt x="767" y="30"/>
                  </a:lnTo>
                  <a:lnTo>
                    <a:pt x="679" y="76"/>
                  </a:lnTo>
                  <a:lnTo>
                    <a:pt x="679" y="80"/>
                  </a:lnTo>
                  <a:lnTo>
                    <a:pt x="682" y="82"/>
                  </a:lnTo>
                  <a:lnTo>
                    <a:pt x="683" y="85"/>
                  </a:lnTo>
                  <a:lnTo>
                    <a:pt x="683" y="88"/>
                  </a:lnTo>
                  <a:lnTo>
                    <a:pt x="686" y="88"/>
                  </a:lnTo>
                  <a:lnTo>
                    <a:pt x="689" y="88"/>
                  </a:lnTo>
                  <a:lnTo>
                    <a:pt x="692" y="88"/>
                  </a:lnTo>
                  <a:lnTo>
                    <a:pt x="694" y="87"/>
                  </a:lnTo>
                  <a:lnTo>
                    <a:pt x="696" y="86"/>
                  </a:lnTo>
                  <a:lnTo>
                    <a:pt x="699" y="86"/>
                  </a:lnTo>
                  <a:lnTo>
                    <a:pt x="702" y="85"/>
                  </a:lnTo>
                  <a:lnTo>
                    <a:pt x="704" y="85"/>
                  </a:lnTo>
                  <a:lnTo>
                    <a:pt x="704" y="90"/>
                  </a:lnTo>
                  <a:lnTo>
                    <a:pt x="705" y="93"/>
                  </a:lnTo>
                  <a:lnTo>
                    <a:pt x="709" y="97"/>
                  </a:lnTo>
                  <a:lnTo>
                    <a:pt x="712" y="100"/>
                  </a:lnTo>
                  <a:lnTo>
                    <a:pt x="715" y="103"/>
                  </a:lnTo>
                  <a:lnTo>
                    <a:pt x="719" y="107"/>
                  </a:lnTo>
                  <a:lnTo>
                    <a:pt x="720" y="110"/>
                  </a:lnTo>
                  <a:lnTo>
                    <a:pt x="721" y="115"/>
                  </a:lnTo>
                  <a:lnTo>
                    <a:pt x="723" y="118"/>
                  </a:lnTo>
                  <a:lnTo>
                    <a:pt x="725" y="120"/>
                  </a:lnTo>
                  <a:lnTo>
                    <a:pt x="728" y="121"/>
                  </a:lnTo>
                  <a:lnTo>
                    <a:pt x="729" y="124"/>
                  </a:lnTo>
                  <a:lnTo>
                    <a:pt x="731" y="128"/>
                  </a:lnTo>
                  <a:lnTo>
                    <a:pt x="731" y="130"/>
                  </a:lnTo>
                  <a:lnTo>
                    <a:pt x="732" y="131"/>
                  </a:lnTo>
                  <a:lnTo>
                    <a:pt x="732" y="134"/>
                  </a:lnTo>
                  <a:lnTo>
                    <a:pt x="736" y="138"/>
                  </a:lnTo>
                  <a:lnTo>
                    <a:pt x="740" y="140"/>
                  </a:lnTo>
                  <a:lnTo>
                    <a:pt x="748" y="141"/>
                  </a:lnTo>
                  <a:lnTo>
                    <a:pt x="750" y="144"/>
                  </a:lnTo>
                  <a:lnTo>
                    <a:pt x="756" y="146"/>
                  </a:lnTo>
                  <a:lnTo>
                    <a:pt x="758" y="146"/>
                  </a:lnTo>
                  <a:lnTo>
                    <a:pt x="759" y="144"/>
                  </a:lnTo>
                  <a:lnTo>
                    <a:pt x="765" y="144"/>
                  </a:lnTo>
                  <a:lnTo>
                    <a:pt x="765" y="146"/>
                  </a:lnTo>
                  <a:lnTo>
                    <a:pt x="767" y="148"/>
                  </a:lnTo>
                  <a:lnTo>
                    <a:pt x="767" y="151"/>
                  </a:lnTo>
                  <a:lnTo>
                    <a:pt x="765" y="153"/>
                  </a:lnTo>
                  <a:lnTo>
                    <a:pt x="767" y="153"/>
                  </a:lnTo>
                  <a:lnTo>
                    <a:pt x="769" y="153"/>
                  </a:lnTo>
                  <a:lnTo>
                    <a:pt x="772" y="155"/>
                  </a:lnTo>
                  <a:lnTo>
                    <a:pt x="775" y="155"/>
                  </a:lnTo>
                  <a:lnTo>
                    <a:pt x="775" y="153"/>
                  </a:lnTo>
                  <a:lnTo>
                    <a:pt x="775" y="151"/>
                  </a:lnTo>
                  <a:lnTo>
                    <a:pt x="779" y="151"/>
                  </a:lnTo>
                  <a:lnTo>
                    <a:pt x="782" y="151"/>
                  </a:lnTo>
                  <a:lnTo>
                    <a:pt x="782" y="148"/>
                  </a:lnTo>
                  <a:lnTo>
                    <a:pt x="785" y="148"/>
                  </a:lnTo>
                  <a:lnTo>
                    <a:pt x="788" y="148"/>
                  </a:lnTo>
                  <a:lnTo>
                    <a:pt x="791" y="148"/>
                  </a:lnTo>
                  <a:lnTo>
                    <a:pt x="792" y="151"/>
                  </a:lnTo>
                  <a:lnTo>
                    <a:pt x="794" y="151"/>
                  </a:lnTo>
                  <a:lnTo>
                    <a:pt x="794" y="153"/>
                  </a:lnTo>
                  <a:lnTo>
                    <a:pt x="802" y="153"/>
                  </a:lnTo>
                  <a:lnTo>
                    <a:pt x="806" y="153"/>
                  </a:lnTo>
                  <a:lnTo>
                    <a:pt x="806" y="155"/>
                  </a:lnTo>
                  <a:lnTo>
                    <a:pt x="806" y="157"/>
                  </a:lnTo>
                  <a:lnTo>
                    <a:pt x="810" y="157"/>
                  </a:lnTo>
                  <a:lnTo>
                    <a:pt x="812" y="157"/>
                  </a:lnTo>
                  <a:lnTo>
                    <a:pt x="815" y="156"/>
                  </a:lnTo>
                  <a:lnTo>
                    <a:pt x="818" y="155"/>
                  </a:lnTo>
                  <a:lnTo>
                    <a:pt x="818" y="153"/>
                  </a:lnTo>
                  <a:lnTo>
                    <a:pt x="815" y="153"/>
                  </a:lnTo>
                  <a:lnTo>
                    <a:pt x="815" y="151"/>
                  </a:lnTo>
                  <a:lnTo>
                    <a:pt x="819" y="151"/>
                  </a:lnTo>
                  <a:lnTo>
                    <a:pt x="823" y="151"/>
                  </a:lnTo>
                  <a:lnTo>
                    <a:pt x="826" y="151"/>
                  </a:lnTo>
                  <a:lnTo>
                    <a:pt x="829" y="148"/>
                  </a:lnTo>
                  <a:lnTo>
                    <a:pt x="829" y="151"/>
                  </a:lnTo>
                  <a:lnTo>
                    <a:pt x="829" y="153"/>
                  </a:lnTo>
                  <a:lnTo>
                    <a:pt x="832" y="153"/>
                  </a:lnTo>
                  <a:lnTo>
                    <a:pt x="836" y="153"/>
                  </a:lnTo>
                  <a:lnTo>
                    <a:pt x="839" y="153"/>
                  </a:lnTo>
                  <a:lnTo>
                    <a:pt x="842" y="153"/>
                  </a:lnTo>
                  <a:lnTo>
                    <a:pt x="842" y="151"/>
                  </a:lnTo>
                  <a:lnTo>
                    <a:pt x="847" y="153"/>
                  </a:lnTo>
                  <a:lnTo>
                    <a:pt x="850" y="153"/>
                  </a:lnTo>
                  <a:lnTo>
                    <a:pt x="850" y="152"/>
                  </a:lnTo>
                  <a:lnTo>
                    <a:pt x="850" y="151"/>
                  </a:lnTo>
                  <a:lnTo>
                    <a:pt x="850" y="149"/>
                  </a:lnTo>
                  <a:lnTo>
                    <a:pt x="850" y="148"/>
                  </a:lnTo>
                  <a:lnTo>
                    <a:pt x="852" y="146"/>
                  </a:lnTo>
                  <a:lnTo>
                    <a:pt x="858" y="148"/>
                  </a:lnTo>
                  <a:lnTo>
                    <a:pt x="861" y="148"/>
                  </a:lnTo>
                  <a:lnTo>
                    <a:pt x="864" y="146"/>
                  </a:lnTo>
                  <a:lnTo>
                    <a:pt x="869" y="146"/>
                  </a:lnTo>
                  <a:lnTo>
                    <a:pt x="872" y="144"/>
                  </a:lnTo>
                  <a:lnTo>
                    <a:pt x="877" y="141"/>
                  </a:lnTo>
                  <a:lnTo>
                    <a:pt x="877" y="144"/>
                  </a:lnTo>
                  <a:lnTo>
                    <a:pt x="877" y="146"/>
                  </a:lnTo>
                  <a:lnTo>
                    <a:pt x="878" y="146"/>
                  </a:lnTo>
                  <a:lnTo>
                    <a:pt x="878" y="148"/>
                  </a:lnTo>
                  <a:lnTo>
                    <a:pt x="881" y="146"/>
                  </a:lnTo>
                  <a:lnTo>
                    <a:pt x="883" y="146"/>
                  </a:lnTo>
                  <a:lnTo>
                    <a:pt x="885" y="146"/>
                  </a:lnTo>
                  <a:lnTo>
                    <a:pt x="889" y="148"/>
                  </a:lnTo>
                  <a:lnTo>
                    <a:pt x="885" y="151"/>
                  </a:lnTo>
                  <a:lnTo>
                    <a:pt x="883" y="151"/>
                  </a:lnTo>
                  <a:lnTo>
                    <a:pt x="883" y="153"/>
                  </a:lnTo>
                  <a:lnTo>
                    <a:pt x="885" y="156"/>
                  </a:lnTo>
                  <a:lnTo>
                    <a:pt x="885" y="159"/>
                  </a:lnTo>
                  <a:lnTo>
                    <a:pt x="885" y="161"/>
                  </a:lnTo>
                  <a:lnTo>
                    <a:pt x="882" y="165"/>
                  </a:lnTo>
                  <a:lnTo>
                    <a:pt x="879" y="167"/>
                  </a:lnTo>
                  <a:lnTo>
                    <a:pt x="875" y="170"/>
                  </a:lnTo>
                  <a:lnTo>
                    <a:pt x="875" y="173"/>
                  </a:lnTo>
                  <a:lnTo>
                    <a:pt x="874" y="176"/>
                  </a:lnTo>
                  <a:lnTo>
                    <a:pt x="870" y="178"/>
                  </a:lnTo>
                  <a:lnTo>
                    <a:pt x="866" y="180"/>
                  </a:lnTo>
                  <a:lnTo>
                    <a:pt x="861" y="182"/>
                  </a:lnTo>
                  <a:lnTo>
                    <a:pt x="856" y="184"/>
                  </a:lnTo>
                  <a:lnTo>
                    <a:pt x="858" y="187"/>
                  </a:lnTo>
                  <a:lnTo>
                    <a:pt x="858" y="188"/>
                  </a:lnTo>
                  <a:lnTo>
                    <a:pt x="858" y="189"/>
                  </a:lnTo>
                  <a:lnTo>
                    <a:pt x="858" y="192"/>
                  </a:lnTo>
                  <a:lnTo>
                    <a:pt x="854" y="192"/>
                  </a:lnTo>
                  <a:lnTo>
                    <a:pt x="850" y="193"/>
                  </a:lnTo>
                  <a:lnTo>
                    <a:pt x="847" y="196"/>
                  </a:lnTo>
                  <a:lnTo>
                    <a:pt x="842" y="197"/>
                  </a:lnTo>
                  <a:lnTo>
                    <a:pt x="842" y="201"/>
                  </a:lnTo>
                  <a:lnTo>
                    <a:pt x="840" y="201"/>
                  </a:lnTo>
                  <a:lnTo>
                    <a:pt x="837" y="201"/>
                  </a:lnTo>
                  <a:lnTo>
                    <a:pt x="837" y="203"/>
                  </a:lnTo>
                  <a:lnTo>
                    <a:pt x="835" y="203"/>
                  </a:lnTo>
                  <a:lnTo>
                    <a:pt x="832" y="203"/>
                  </a:lnTo>
                  <a:lnTo>
                    <a:pt x="824" y="203"/>
                  </a:lnTo>
                  <a:lnTo>
                    <a:pt x="823" y="203"/>
                  </a:lnTo>
                  <a:lnTo>
                    <a:pt x="821" y="203"/>
                  </a:lnTo>
                  <a:lnTo>
                    <a:pt x="815" y="203"/>
                  </a:lnTo>
                  <a:lnTo>
                    <a:pt x="818" y="205"/>
                  </a:lnTo>
                  <a:lnTo>
                    <a:pt x="815" y="205"/>
                  </a:lnTo>
                  <a:lnTo>
                    <a:pt x="813" y="205"/>
                  </a:lnTo>
                  <a:lnTo>
                    <a:pt x="810" y="207"/>
                  </a:lnTo>
                  <a:lnTo>
                    <a:pt x="806" y="209"/>
                  </a:lnTo>
                  <a:lnTo>
                    <a:pt x="804" y="209"/>
                  </a:lnTo>
                  <a:lnTo>
                    <a:pt x="802" y="207"/>
                  </a:lnTo>
                  <a:lnTo>
                    <a:pt x="798" y="207"/>
                  </a:lnTo>
                  <a:lnTo>
                    <a:pt x="796" y="209"/>
                  </a:lnTo>
                  <a:lnTo>
                    <a:pt x="794" y="209"/>
                  </a:lnTo>
                  <a:lnTo>
                    <a:pt x="792" y="209"/>
                  </a:lnTo>
                  <a:lnTo>
                    <a:pt x="789" y="209"/>
                  </a:lnTo>
                  <a:lnTo>
                    <a:pt x="786" y="209"/>
                  </a:lnTo>
                  <a:lnTo>
                    <a:pt x="786" y="212"/>
                  </a:lnTo>
                  <a:lnTo>
                    <a:pt x="783" y="209"/>
                  </a:lnTo>
                  <a:lnTo>
                    <a:pt x="782" y="207"/>
                  </a:lnTo>
                  <a:lnTo>
                    <a:pt x="782" y="209"/>
                  </a:lnTo>
                  <a:lnTo>
                    <a:pt x="777" y="212"/>
                  </a:lnTo>
                  <a:lnTo>
                    <a:pt x="775" y="212"/>
                  </a:lnTo>
                  <a:lnTo>
                    <a:pt x="775" y="214"/>
                  </a:lnTo>
                  <a:lnTo>
                    <a:pt x="772" y="216"/>
                  </a:lnTo>
                  <a:lnTo>
                    <a:pt x="767" y="218"/>
                  </a:lnTo>
                  <a:lnTo>
                    <a:pt x="765" y="218"/>
                  </a:lnTo>
                  <a:lnTo>
                    <a:pt x="762" y="218"/>
                  </a:lnTo>
                  <a:lnTo>
                    <a:pt x="759" y="218"/>
                  </a:lnTo>
                  <a:lnTo>
                    <a:pt x="758" y="218"/>
                  </a:lnTo>
                  <a:lnTo>
                    <a:pt x="756" y="223"/>
                  </a:lnTo>
                  <a:lnTo>
                    <a:pt x="750" y="223"/>
                  </a:lnTo>
                  <a:lnTo>
                    <a:pt x="745" y="223"/>
                  </a:lnTo>
                  <a:lnTo>
                    <a:pt x="743" y="223"/>
                  </a:lnTo>
                  <a:lnTo>
                    <a:pt x="737" y="223"/>
                  </a:lnTo>
                  <a:lnTo>
                    <a:pt x="736" y="223"/>
                  </a:lnTo>
                  <a:lnTo>
                    <a:pt x="732" y="225"/>
                  </a:lnTo>
                  <a:lnTo>
                    <a:pt x="729" y="226"/>
                  </a:lnTo>
                  <a:lnTo>
                    <a:pt x="725" y="226"/>
                  </a:lnTo>
                  <a:lnTo>
                    <a:pt x="723" y="226"/>
                  </a:lnTo>
                  <a:lnTo>
                    <a:pt x="721" y="226"/>
                  </a:lnTo>
                  <a:lnTo>
                    <a:pt x="719" y="226"/>
                  </a:lnTo>
                  <a:lnTo>
                    <a:pt x="716" y="226"/>
                  </a:lnTo>
                  <a:lnTo>
                    <a:pt x="713" y="226"/>
                  </a:lnTo>
                  <a:lnTo>
                    <a:pt x="710" y="225"/>
                  </a:lnTo>
                  <a:lnTo>
                    <a:pt x="708" y="225"/>
                  </a:lnTo>
                  <a:lnTo>
                    <a:pt x="705" y="223"/>
                  </a:lnTo>
                  <a:lnTo>
                    <a:pt x="704" y="225"/>
                  </a:lnTo>
                  <a:lnTo>
                    <a:pt x="704" y="226"/>
                  </a:lnTo>
                  <a:lnTo>
                    <a:pt x="702" y="226"/>
                  </a:lnTo>
                  <a:lnTo>
                    <a:pt x="702" y="225"/>
                  </a:lnTo>
                  <a:lnTo>
                    <a:pt x="699" y="225"/>
                  </a:lnTo>
                  <a:lnTo>
                    <a:pt x="696" y="225"/>
                  </a:lnTo>
                  <a:lnTo>
                    <a:pt x="692" y="225"/>
                  </a:lnTo>
                  <a:lnTo>
                    <a:pt x="688" y="225"/>
                  </a:lnTo>
                  <a:lnTo>
                    <a:pt x="683" y="226"/>
                  </a:lnTo>
                  <a:lnTo>
                    <a:pt x="679" y="225"/>
                  </a:lnTo>
                  <a:lnTo>
                    <a:pt x="675" y="226"/>
                  </a:lnTo>
                  <a:lnTo>
                    <a:pt x="672" y="226"/>
                  </a:lnTo>
                  <a:lnTo>
                    <a:pt x="669" y="225"/>
                  </a:lnTo>
                  <a:lnTo>
                    <a:pt x="667" y="235"/>
                  </a:lnTo>
                  <a:lnTo>
                    <a:pt x="666" y="236"/>
                  </a:lnTo>
                  <a:lnTo>
                    <a:pt x="663" y="238"/>
                  </a:lnTo>
                  <a:lnTo>
                    <a:pt x="661" y="240"/>
                  </a:lnTo>
                  <a:lnTo>
                    <a:pt x="658" y="240"/>
                  </a:lnTo>
                  <a:lnTo>
                    <a:pt x="658" y="243"/>
                  </a:lnTo>
                  <a:lnTo>
                    <a:pt x="656" y="243"/>
                  </a:lnTo>
                  <a:lnTo>
                    <a:pt x="653" y="245"/>
                  </a:lnTo>
                  <a:lnTo>
                    <a:pt x="650" y="248"/>
                  </a:lnTo>
                  <a:lnTo>
                    <a:pt x="648" y="248"/>
                  </a:lnTo>
                  <a:lnTo>
                    <a:pt x="646" y="250"/>
                  </a:lnTo>
                  <a:lnTo>
                    <a:pt x="643" y="250"/>
                  </a:lnTo>
                  <a:lnTo>
                    <a:pt x="642" y="250"/>
                  </a:lnTo>
                  <a:lnTo>
                    <a:pt x="640" y="252"/>
                  </a:lnTo>
                  <a:lnTo>
                    <a:pt x="636" y="252"/>
                  </a:lnTo>
                  <a:lnTo>
                    <a:pt x="633" y="252"/>
                  </a:lnTo>
                  <a:lnTo>
                    <a:pt x="631" y="252"/>
                  </a:lnTo>
                  <a:lnTo>
                    <a:pt x="628" y="252"/>
                  </a:lnTo>
                  <a:lnTo>
                    <a:pt x="628" y="254"/>
                  </a:lnTo>
                  <a:lnTo>
                    <a:pt x="627" y="254"/>
                  </a:lnTo>
                  <a:lnTo>
                    <a:pt x="625" y="256"/>
                  </a:lnTo>
                  <a:lnTo>
                    <a:pt x="623" y="257"/>
                  </a:lnTo>
                  <a:lnTo>
                    <a:pt x="619" y="257"/>
                  </a:lnTo>
                  <a:lnTo>
                    <a:pt x="619" y="261"/>
                  </a:lnTo>
                  <a:lnTo>
                    <a:pt x="607" y="264"/>
                  </a:lnTo>
                  <a:lnTo>
                    <a:pt x="602" y="266"/>
                  </a:lnTo>
                  <a:lnTo>
                    <a:pt x="600" y="267"/>
                  </a:lnTo>
                  <a:lnTo>
                    <a:pt x="597" y="267"/>
                  </a:lnTo>
                  <a:lnTo>
                    <a:pt x="594" y="267"/>
                  </a:lnTo>
                  <a:lnTo>
                    <a:pt x="594" y="269"/>
                  </a:lnTo>
                  <a:lnTo>
                    <a:pt x="592" y="271"/>
                  </a:lnTo>
                  <a:lnTo>
                    <a:pt x="589" y="275"/>
                  </a:lnTo>
                  <a:lnTo>
                    <a:pt x="588" y="277"/>
                  </a:lnTo>
                  <a:lnTo>
                    <a:pt x="585" y="279"/>
                  </a:lnTo>
                  <a:lnTo>
                    <a:pt x="583" y="280"/>
                  </a:lnTo>
                  <a:lnTo>
                    <a:pt x="579" y="280"/>
                  </a:lnTo>
                  <a:lnTo>
                    <a:pt x="577" y="280"/>
                  </a:lnTo>
                  <a:lnTo>
                    <a:pt x="575" y="280"/>
                  </a:lnTo>
                  <a:lnTo>
                    <a:pt x="573" y="279"/>
                  </a:lnTo>
                  <a:lnTo>
                    <a:pt x="570" y="279"/>
                  </a:lnTo>
                  <a:lnTo>
                    <a:pt x="569" y="277"/>
                  </a:lnTo>
                  <a:lnTo>
                    <a:pt x="565" y="275"/>
                  </a:lnTo>
                  <a:lnTo>
                    <a:pt x="563" y="275"/>
                  </a:lnTo>
                  <a:lnTo>
                    <a:pt x="561" y="275"/>
                  </a:lnTo>
                  <a:lnTo>
                    <a:pt x="558" y="275"/>
                  </a:lnTo>
                  <a:lnTo>
                    <a:pt x="558" y="271"/>
                  </a:lnTo>
                  <a:lnTo>
                    <a:pt x="555" y="269"/>
                  </a:lnTo>
                  <a:lnTo>
                    <a:pt x="552" y="269"/>
                  </a:lnTo>
                  <a:lnTo>
                    <a:pt x="550" y="269"/>
                  </a:lnTo>
                  <a:lnTo>
                    <a:pt x="548" y="269"/>
                  </a:lnTo>
                  <a:lnTo>
                    <a:pt x="548" y="271"/>
                  </a:lnTo>
                  <a:lnTo>
                    <a:pt x="548" y="275"/>
                  </a:lnTo>
                  <a:lnTo>
                    <a:pt x="548" y="279"/>
                  </a:lnTo>
                  <a:lnTo>
                    <a:pt x="546" y="280"/>
                  </a:lnTo>
                  <a:lnTo>
                    <a:pt x="546" y="284"/>
                  </a:lnTo>
                  <a:lnTo>
                    <a:pt x="546" y="288"/>
                  </a:lnTo>
                  <a:lnTo>
                    <a:pt x="546" y="292"/>
                  </a:lnTo>
                  <a:lnTo>
                    <a:pt x="543" y="299"/>
                  </a:lnTo>
                  <a:lnTo>
                    <a:pt x="543" y="300"/>
                  </a:lnTo>
                  <a:lnTo>
                    <a:pt x="542" y="300"/>
                  </a:lnTo>
                  <a:lnTo>
                    <a:pt x="539" y="300"/>
                  </a:lnTo>
                  <a:lnTo>
                    <a:pt x="539" y="303"/>
                  </a:lnTo>
                  <a:lnTo>
                    <a:pt x="536" y="303"/>
                  </a:lnTo>
                  <a:lnTo>
                    <a:pt x="533" y="303"/>
                  </a:lnTo>
                  <a:lnTo>
                    <a:pt x="533" y="308"/>
                  </a:lnTo>
                  <a:lnTo>
                    <a:pt x="531" y="310"/>
                  </a:lnTo>
                  <a:lnTo>
                    <a:pt x="531" y="313"/>
                  </a:lnTo>
                  <a:lnTo>
                    <a:pt x="529" y="320"/>
                  </a:lnTo>
                  <a:lnTo>
                    <a:pt x="529" y="322"/>
                  </a:lnTo>
                  <a:lnTo>
                    <a:pt x="526" y="325"/>
                  </a:lnTo>
                  <a:lnTo>
                    <a:pt x="526" y="328"/>
                  </a:lnTo>
                  <a:lnTo>
                    <a:pt x="524" y="331"/>
                  </a:lnTo>
                  <a:lnTo>
                    <a:pt x="524" y="333"/>
                  </a:lnTo>
                  <a:lnTo>
                    <a:pt x="524" y="334"/>
                  </a:lnTo>
                  <a:lnTo>
                    <a:pt x="524" y="338"/>
                  </a:lnTo>
                  <a:lnTo>
                    <a:pt x="521" y="343"/>
                  </a:lnTo>
                  <a:lnTo>
                    <a:pt x="519" y="346"/>
                  </a:lnTo>
                  <a:lnTo>
                    <a:pt x="519" y="351"/>
                  </a:lnTo>
                  <a:lnTo>
                    <a:pt x="517" y="353"/>
                  </a:lnTo>
                  <a:lnTo>
                    <a:pt x="517" y="356"/>
                  </a:lnTo>
                  <a:lnTo>
                    <a:pt x="517" y="360"/>
                  </a:lnTo>
                  <a:lnTo>
                    <a:pt x="515" y="362"/>
                  </a:lnTo>
                  <a:lnTo>
                    <a:pt x="515" y="364"/>
                  </a:lnTo>
                  <a:lnTo>
                    <a:pt x="512" y="365"/>
                  </a:lnTo>
                  <a:lnTo>
                    <a:pt x="512" y="369"/>
                  </a:lnTo>
                  <a:lnTo>
                    <a:pt x="510" y="372"/>
                  </a:lnTo>
                  <a:lnTo>
                    <a:pt x="512" y="375"/>
                  </a:lnTo>
                  <a:lnTo>
                    <a:pt x="512" y="380"/>
                  </a:lnTo>
                  <a:lnTo>
                    <a:pt x="512" y="382"/>
                  </a:lnTo>
                  <a:lnTo>
                    <a:pt x="515" y="385"/>
                  </a:lnTo>
                  <a:lnTo>
                    <a:pt x="517" y="386"/>
                  </a:lnTo>
                  <a:lnTo>
                    <a:pt x="517" y="394"/>
                  </a:lnTo>
                  <a:lnTo>
                    <a:pt x="519" y="397"/>
                  </a:lnTo>
                  <a:lnTo>
                    <a:pt x="521" y="399"/>
                  </a:lnTo>
                  <a:lnTo>
                    <a:pt x="521" y="402"/>
                  </a:lnTo>
                  <a:lnTo>
                    <a:pt x="521" y="405"/>
                  </a:lnTo>
                  <a:lnTo>
                    <a:pt x="521" y="407"/>
                  </a:lnTo>
                  <a:lnTo>
                    <a:pt x="519" y="407"/>
                  </a:lnTo>
                  <a:lnTo>
                    <a:pt x="517" y="405"/>
                  </a:lnTo>
                  <a:lnTo>
                    <a:pt x="515" y="405"/>
                  </a:lnTo>
                  <a:lnTo>
                    <a:pt x="515" y="402"/>
                  </a:lnTo>
                  <a:lnTo>
                    <a:pt x="512" y="395"/>
                  </a:lnTo>
                  <a:lnTo>
                    <a:pt x="512" y="394"/>
                  </a:lnTo>
                  <a:lnTo>
                    <a:pt x="510" y="394"/>
                  </a:lnTo>
                  <a:lnTo>
                    <a:pt x="508" y="394"/>
                  </a:lnTo>
                  <a:lnTo>
                    <a:pt x="508" y="395"/>
                  </a:lnTo>
                  <a:lnTo>
                    <a:pt x="508" y="397"/>
                  </a:lnTo>
                  <a:lnTo>
                    <a:pt x="508" y="399"/>
                  </a:lnTo>
                  <a:lnTo>
                    <a:pt x="510" y="402"/>
                  </a:lnTo>
                  <a:lnTo>
                    <a:pt x="510" y="405"/>
                  </a:lnTo>
                  <a:lnTo>
                    <a:pt x="506" y="405"/>
                  </a:lnTo>
                  <a:lnTo>
                    <a:pt x="502" y="402"/>
                  </a:lnTo>
                  <a:lnTo>
                    <a:pt x="500" y="407"/>
                  </a:lnTo>
                  <a:lnTo>
                    <a:pt x="502" y="408"/>
                  </a:lnTo>
                  <a:lnTo>
                    <a:pt x="502" y="411"/>
                  </a:lnTo>
                  <a:lnTo>
                    <a:pt x="500" y="417"/>
                  </a:lnTo>
                  <a:lnTo>
                    <a:pt x="497" y="420"/>
                  </a:lnTo>
                  <a:lnTo>
                    <a:pt x="496" y="420"/>
                  </a:lnTo>
                  <a:lnTo>
                    <a:pt x="491" y="422"/>
                  </a:lnTo>
                  <a:lnTo>
                    <a:pt x="485" y="429"/>
                  </a:lnTo>
                  <a:lnTo>
                    <a:pt x="483" y="432"/>
                  </a:lnTo>
                  <a:lnTo>
                    <a:pt x="481" y="434"/>
                  </a:lnTo>
                  <a:lnTo>
                    <a:pt x="478" y="434"/>
                  </a:lnTo>
                  <a:lnTo>
                    <a:pt x="475" y="434"/>
                  </a:lnTo>
                  <a:lnTo>
                    <a:pt x="473" y="434"/>
                  </a:lnTo>
                  <a:lnTo>
                    <a:pt x="469" y="434"/>
                  </a:lnTo>
                  <a:lnTo>
                    <a:pt x="464" y="432"/>
                  </a:lnTo>
                  <a:lnTo>
                    <a:pt x="461" y="434"/>
                  </a:lnTo>
                  <a:lnTo>
                    <a:pt x="456" y="441"/>
                  </a:lnTo>
                  <a:lnTo>
                    <a:pt x="454" y="445"/>
                  </a:lnTo>
                  <a:lnTo>
                    <a:pt x="454" y="448"/>
                  </a:lnTo>
                  <a:lnTo>
                    <a:pt x="452" y="452"/>
                  </a:lnTo>
                  <a:lnTo>
                    <a:pt x="448" y="457"/>
                  </a:lnTo>
                  <a:lnTo>
                    <a:pt x="442" y="460"/>
                  </a:lnTo>
                  <a:lnTo>
                    <a:pt x="440" y="464"/>
                  </a:lnTo>
                  <a:lnTo>
                    <a:pt x="436" y="466"/>
                  </a:lnTo>
                  <a:lnTo>
                    <a:pt x="434" y="470"/>
                  </a:lnTo>
                  <a:lnTo>
                    <a:pt x="431" y="471"/>
                  </a:lnTo>
                  <a:lnTo>
                    <a:pt x="427" y="473"/>
                  </a:lnTo>
                  <a:lnTo>
                    <a:pt x="419" y="481"/>
                  </a:lnTo>
                  <a:lnTo>
                    <a:pt x="417" y="483"/>
                  </a:lnTo>
                  <a:lnTo>
                    <a:pt x="412" y="489"/>
                  </a:lnTo>
                  <a:lnTo>
                    <a:pt x="407" y="492"/>
                  </a:lnTo>
                  <a:lnTo>
                    <a:pt x="405" y="494"/>
                  </a:lnTo>
                  <a:lnTo>
                    <a:pt x="400" y="496"/>
                  </a:lnTo>
                  <a:lnTo>
                    <a:pt x="397" y="502"/>
                  </a:lnTo>
                  <a:lnTo>
                    <a:pt x="392" y="503"/>
                  </a:lnTo>
                </a:path>
              </a:pathLst>
            </a:custGeom>
            <a:solidFill>
              <a:srgbClr val="B2B2B2"/>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defTabSz="457200" eaLnBrk="0" fontAlgn="base" hangingPunct="0">
                <a:spcBef>
                  <a:spcPct val="0"/>
                </a:spcBef>
                <a:spcAft>
                  <a:spcPct val="0"/>
                </a:spcAft>
              </a:pPr>
              <a:endParaRPr lang="es-CO" smtClean="0">
                <a:solidFill>
                  <a:prstClr val="black"/>
                </a:solidFill>
                <a:ea typeface="ＭＳ Ｐゴシック" panose="020B0600070205080204" pitchFamily="34" charset="-128"/>
              </a:endParaRPr>
            </a:p>
          </p:txBody>
        </p:sp>
        <p:sp>
          <p:nvSpPr>
            <p:cNvPr id="95263" name="Freeform 21"/>
            <p:cNvSpPr>
              <a:spLocks/>
            </p:cNvSpPr>
            <p:nvPr/>
          </p:nvSpPr>
          <p:spPr bwMode="auto">
            <a:xfrm>
              <a:off x="1294" y="1379"/>
              <a:ext cx="192" cy="433"/>
            </a:xfrm>
            <a:custGeom>
              <a:avLst/>
              <a:gdLst>
                <a:gd name="T0" fmla="*/ 1 w 322"/>
                <a:gd name="T1" fmla="*/ 1 h 726"/>
                <a:gd name="T2" fmla="*/ 1 w 322"/>
                <a:gd name="T3" fmla="*/ 1 h 726"/>
                <a:gd name="T4" fmla="*/ 1 w 322"/>
                <a:gd name="T5" fmla="*/ 1 h 726"/>
                <a:gd name="T6" fmla="*/ 1 w 322"/>
                <a:gd name="T7" fmla="*/ 1 h 726"/>
                <a:gd name="T8" fmla="*/ 1 w 322"/>
                <a:gd name="T9" fmla="*/ 1 h 726"/>
                <a:gd name="T10" fmla="*/ 1 w 322"/>
                <a:gd name="T11" fmla="*/ 1 h 726"/>
                <a:gd name="T12" fmla="*/ 1 w 322"/>
                <a:gd name="T13" fmla="*/ 1 h 726"/>
                <a:gd name="T14" fmla="*/ 1 w 322"/>
                <a:gd name="T15" fmla="*/ 1 h 726"/>
                <a:gd name="T16" fmla="*/ 1 w 322"/>
                <a:gd name="T17" fmla="*/ 1 h 726"/>
                <a:gd name="T18" fmla="*/ 1 w 322"/>
                <a:gd name="T19" fmla="*/ 1 h 726"/>
                <a:gd name="T20" fmla="*/ 1 w 322"/>
                <a:gd name="T21" fmla="*/ 1 h 726"/>
                <a:gd name="T22" fmla="*/ 1 w 322"/>
                <a:gd name="T23" fmla="*/ 1 h 726"/>
                <a:gd name="T24" fmla="*/ 1 w 322"/>
                <a:gd name="T25" fmla="*/ 1 h 726"/>
                <a:gd name="T26" fmla="*/ 1 w 322"/>
                <a:gd name="T27" fmla="*/ 1 h 726"/>
                <a:gd name="T28" fmla="*/ 1 w 322"/>
                <a:gd name="T29" fmla="*/ 1 h 726"/>
                <a:gd name="T30" fmla="*/ 1 w 322"/>
                <a:gd name="T31" fmla="*/ 1 h 726"/>
                <a:gd name="T32" fmla="*/ 1 w 322"/>
                <a:gd name="T33" fmla="*/ 1 h 726"/>
                <a:gd name="T34" fmla="*/ 1 w 322"/>
                <a:gd name="T35" fmla="*/ 1 h 726"/>
                <a:gd name="T36" fmla="*/ 1 w 322"/>
                <a:gd name="T37" fmla="*/ 1 h 726"/>
                <a:gd name="T38" fmla="*/ 1 w 322"/>
                <a:gd name="T39" fmla="*/ 1 h 726"/>
                <a:gd name="T40" fmla="*/ 1 w 322"/>
                <a:gd name="T41" fmla="*/ 1 h 726"/>
                <a:gd name="T42" fmla="*/ 1 w 322"/>
                <a:gd name="T43" fmla="*/ 1 h 726"/>
                <a:gd name="T44" fmla="*/ 1 w 322"/>
                <a:gd name="T45" fmla="*/ 1 h 726"/>
                <a:gd name="T46" fmla="*/ 1 w 322"/>
                <a:gd name="T47" fmla="*/ 1 h 726"/>
                <a:gd name="T48" fmla="*/ 1 w 322"/>
                <a:gd name="T49" fmla="*/ 1 h 726"/>
                <a:gd name="T50" fmla="*/ 1 w 322"/>
                <a:gd name="T51" fmla="*/ 1 h 726"/>
                <a:gd name="T52" fmla="*/ 1 w 322"/>
                <a:gd name="T53" fmla="*/ 1 h 726"/>
                <a:gd name="T54" fmla="*/ 1 w 322"/>
                <a:gd name="T55" fmla="*/ 1 h 726"/>
                <a:gd name="T56" fmla="*/ 1 w 322"/>
                <a:gd name="T57" fmla="*/ 1 h 726"/>
                <a:gd name="T58" fmla="*/ 1 w 322"/>
                <a:gd name="T59" fmla="*/ 1 h 726"/>
                <a:gd name="T60" fmla="*/ 1 w 322"/>
                <a:gd name="T61" fmla="*/ 1 h 726"/>
                <a:gd name="T62" fmla="*/ 1 w 322"/>
                <a:gd name="T63" fmla="*/ 1 h 726"/>
                <a:gd name="T64" fmla="*/ 1 w 322"/>
                <a:gd name="T65" fmla="*/ 1 h 726"/>
                <a:gd name="T66" fmla="*/ 1 w 322"/>
                <a:gd name="T67" fmla="*/ 1 h 726"/>
                <a:gd name="T68" fmla="*/ 1 w 322"/>
                <a:gd name="T69" fmla="*/ 1 h 726"/>
                <a:gd name="T70" fmla="*/ 1 w 322"/>
                <a:gd name="T71" fmla="*/ 1 h 726"/>
                <a:gd name="T72" fmla="*/ 1 w 322"/>
                <a:gd name="T73" fmla="*/ 1 h 726"/>
                <a:gd name="T74" fmla="*/ 1 w 322"/>
                <a:gd name="T75" fmla="*/ 1 h 726"/>
                <a:gd name="T76" fmla="*/ 1 w 322"/>
                <a:gd name="T77" fmla="*/ 1 h 726"/>
                <a:gd name="T78" fmla="*/ 1 w 322"/>
                <a:gd name="T79" fmla="*/ 1 h 726"/>
                <a:gd name="T80" fmla="*/ 1 w 322"/>
                <a:gd name="T81" fmla="*/ 1 h 726"/>
                <a:gd name="T82" fmla="*/ 1 w 322"/>
                <a:gd name="T83" fmla="*/ 1 h 726"/>
                <a:gd name="T84" fmla="*/ 1 w 322"/>
                <a:gd name="T85" fmla="*/ 1 h 726"/>
                <a:gd name="T86" fmla="*/ 1 w 322"/>
                <a:gd name="T87" fmla="*/ 1 h 726"/>
                <a:gd name="T88" fmla="*/ 1 w 322"/>
                <a:gd name="T89" fmla="*/ 1 h 726"/>
                <a:gd name="T90" fmla="*/ 1 w 322"/>
                <a:gd name="T91" fmla="*/ 1 h 726"/>
                <a:gd name="T92" fmla="*/ 1 w 322"/>
                <a:gd name="T93" fmla="*/ 1 h 726"/>
                <a:gd name="T94" fmla="*/ 1 w 322"/>
                <a:gd name="T95" fmla="*/ 1 h 726"/>
                <a:gd name="T96" fmla="*/ 1 w 322"/>
                <a:gd name="T97" fmla="*/ 1 h 726"/>
                <a:gd name="T98" fmla="*/ 1 w 322"/>
                <a:gd name="T99" fmla="*/ 1 h 726"/>
                <a:gd name="T100" fmla="*/ 1 w 322"/>
                <a:gd name="T101" fmla="*/ 1 h 726"/>
                <a:gd name="T102" fmla="*/ 1 w 322"/>
                <a:gd name="T103" fmla="*/ 1 h 726"/>
                <a:gd name="T104" fmla="*/ 1 w 322"/>
                <a:gd name="T105" fmla="*/ 1 h 726"/>
                <a:gd name="T106" fmla="*/ 1 w 322"/>
                <a:gd name="T107" fmla="*/ 1 h 726"/>
                <a:gd name="T108" fmla="*/ 1 w 322"/>
                <a:gd name="T109" fmla="*/ 1 h 726"/>
                <a:gd name="T110" fmla="*/ 1 w 322"/>
                <a:gd name="T111" fmla="*/ 1 h 726"/>
                <a:gd name="T112" fmla="*/ 1 w 322"/>
                <a:gd name="T113" fmla="*/ 1 h 726"/>
                <a:gd name="T114" fmla="*/ 1 w 322"/>
                <a:gd name="T115" fmla="*/ 1 h 726"/>
                <a:gd name="T116" fmla="*/ 1 w 322"/>
                <a:gd name="T117" fmla="*/ 1 h 726"/>
                <a:gd name="T118" fmla="*/ 1 w 322"/>
                <a:gd name="T119" fmla="*/ 1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22"/>
                <a:gd name="T181" fmla="*/ 0 h 726"/>
                <a:gd name="T182" fmla="*/ 322 w 322"/>
                <a:gd name="T183" fmla="*/ 726 h 72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22" h="726">
                  <a:moveTo>
                    <a:pt x="125" y="719"/>
                  </a:moveTo>
                  <a:lnTo>
                    <a:pt x="126" y="715"/>
                  </a:lnTo>
                  <a:lnTo>
                    <a:pt x="131" y="715"/>
                  </a:lnTo>
                  <a:lnTo>
                    <a:pt x="137" y="715"/>
                  </a:lnTo>
                  <a:lnTo>
                    <a:pt x="144" y="721"/>
                  </a:lnTo>
                  <a:lnTo>
                    <a:pt x="152" y="722"/>
                  </a:lnTo>
                  <a:lnTo>
                    <a:pt x="158" y="725"/>
                  </a:lnTo>
                  <a:lnTo>
                    <a:pt x="164" y="725"/>
                  </a:lnTo>
                  <a:lnTo>
                    <a:pt x="171" y="722"/>
                  </a:lnTo>
                  <a:lnTo>
                    <a:pt x="173" y="722"/>
                  </a:lnTo>
                  <a:lnTo>
                    <a:pt x="179" y="722"/>
                  </a:lnTo>
                  <a:lnTo>
                    <a:pt x="179" y="721"/>
                  </a:lnTo>
                  <a:lnTo>
                    <a:pt x="179" y="719"/>
                  </a:lnTo>
                  <a:lnTo>
                    <a:pt x="179" y="715"/>
                  </a:lnTo>
                  <a:lnTo>
                    <a:pt x="181" y="712"/>
                  </a:lnTo>
                  <a:lnTo>
                    <a:pt x="181" y="711"/>
                  </a:lnTo>
                  <a:lnTo>
                    <a:pt x="182" y="711"/>
                  </a:lnTo>
                  <a:lnTo>
                    <a:pt x="182" y="709"/>
                  </a:lnTo>
                  <a:lnTo>
                    <a:pt x="185" y="707"/>
                  </a:lnTo>
                  <a:lnTo>
                    <a:pt x="190" y="702"/>
                  </a:lnTo>
                  <a:lnTo>
                    <a:pt x="193" y="699"/>
                  </a:lnTo>
                  <a:lnTo>
                    <a:pt x="193" y="696"/>
                  </a:lnTo>
                  <a:lnTo>
                    <a:pt x="193" y="686"/>
                  </a:lnTo>
                  <a:lnTo>
                    <a:pt x="190" y="679"/>
                  </a:lnTo>
                  <a:lnTo>
                    <a:pt x="193" y="679"/>
                  </a:lnTo>
                  <a:lnTo>
                    <a:pt x="200" y="677"/>
                  </a:lnTo>
                  <a:lnTo>
                    <a:pt x="203" y="677"/>
                  </a:lnTo>
                  <a:lnTo>
                    <a:pt x="206" y="674"/>
                  </a:lnTo>
                  <a:lnTo>
                    <a:pt x="207" y="669"/>
                  </a:lnTo>
                  <a:lnTo>
                    <a:pt x="209" y="666"/>
                  </a:lnTo>
                  <a:lnTo>
                    <a:pt x="207" y="663"/>
                  </a:lnTo>
                  <a:lnTo>
                    <a:pt x="207" y="661"/>
                  </a:lnTo>
                  <a:lnTo>
                    <a:pt x="206" y="656"/>
                  </a:lnTo>
                  <a:lnTo>
                    <a:pt x="203" y="652"/>
                  </a:lnTo>
                  <a:lnTo>
                    <a:pt x="198" y="647"/>
                  </a:lnTo>
                  <a:lnTo>
                    <a:pt x="190" y="644"/>
                  </a:lnTo>
                  <a:lnTo>
                    <a:pt x="185" y="644"/>
                  </a:lnTo>
                  <a:lnTo>
                    <a:pt x="182" y="642"/>
                  </a:lnTo>
                  <a:lnTo>
                    <a:pt x="182" y="640"/>
                  </a:lnTo>
                  <a:lnTo>
                    <a:pt x="181" y="636"/>
                  </a:lnTo>
                  <a:lnTo>
                    <a:pt x="181" y="633"/>
                  </a:lnTo>
                  <a:lnTo>
                    <a:pt x="181" y="631"/>
                  </a:lnTo>
                  <a:lnTo>
                    <a:pt x="182" y="631"/>
                  </a:lnTo>
                  <a:lnTo>
                    <a:pt x="182" y="629"/>
                  </a:lnTo>
                  <a:lnTo>
                    <a:pt x="182" y="627"/>
                  </a:lnTo>
                  <a:lnTo>
                    <a:pt x="179" y="624"/>
                  </a:lnTo>
                  <a:lnTo>
                    <a:pt x="179" y="620"/>
                  </a:lnTo>
                  <a:lnTo>
                    <a:pt x="179" y="617"/>
                  </a:lnTo>
                  <a:lnTo>
                    <a:pt x="176" y="614"/>
                  </a:lnTo>
                  <a:lnTo>
                    <a:pt x="179" y="611"/>
                  </a:lnTo>
                  <a:lnTo>
                    <a:pt x="179" y="606"/>
                  </a:lnTo>
                  <a:lnTo>
                    <a:pt x="181" y="603"/>
                  </a:lnTo>
                  <a:lnTo>
                    <a:pt x="182" y="601"/>
                  </a:lnTo>
                  <a:lnTo>
                    <a:pt x="182" y="600"/>
                  </a:lnTo>
                  <a:lnTo>
                    <a:pt x="182" y="594"/>
                  </a:lnTo>
                  <a:lnTo>
                    <a:pt x="185" y="591"/>
                  </a:lnTo>
                  <a:lnTo>
                    <a:pt x="187" y="588"/>
                  </a:lnTo>
                  <a:lnTo>
                    <a:pt x="190" y="584"/>
                  </a:lnTo>
                  <a:lnTo>
                    <a:pt x="190" y="582"/>
                  </a:lnTo>
                  <a:lnTo>
                    <a:pt x="190" y="581"/>
                  </a:lnTo>
                  <a:lnTo>
                    <a:pt x="190" y="579"/>
                  </a:lnTo>
                  <a:lnTo>
                    <a:pt x="193" y="579"/>
                  </a:lnTo>
                  <a:lnTo>
                    <a:pt x="193" y="574"/>
                  </a:lnTo>
                  <a:lnTo>
                    <a:pt x="193" y="569"/>
                  </a:lnTo>
                  <a:lnTo>
                    <a:pt x="193" y="568"/>
                  </a:lnTo>
                  <a:lnTo>
                    <a:pt x="195" y="568"/>
                  </a:lnTo>
                  <a:lnTo>
                    <a:pt x="195" y="565"/>
                  </a:lnTo>
                  <a:lnTo>
                    <a:pt x="195" y="563"/>
                  </a:lnTo>
                  <a:lnTo>
                    <a:pt x="193" y="560"/>
                  </a:lnTo>
                  <a:lnTo>
                    <a:pt x="193" y="558"/>
                  </a:lnTo>
                  <a:lnTo>
                    <a:pt x="190" y="556"/>
                  </a:lnTo>
                  <a:lnTo>
                    <a:pt x="187" y="556"/>
                  </a:lnTo>
                  <a:lnTo>
                    <a:pt x="185" y="556"/>
                  </a:lnTo>
                  <a:lnTo>
                    <a:pt x="181" y="553"/>
                  </a:lnTo>
                  <a:lnTo>
                    <a:pt x="179" y="553"/>
                  </a:lnTo>
                  <a:lnTo>
                    <a:pt x="176" y="556"/>
                  </a:lnTo>
                  <a:lnTo>
                    <a:pt x="176" y="558"/>
                  </a:lnTo>
                  <a:lnTo>
                    <a:pt x="176" y="560"/>
                  </a:lnTo>
                  <a:lnTo>
                    <a:pt x="179" y="560"/>
                  </a:lnTo>
                  <a:lnTo>
                    <a:pt x="181" y="563"/>
                  </a:lnTo>
                  <a:lnTo>
                    <a:pt x="181" y="565"/>
                  </a:lnTo>
                  <a:lnTo>
                    <a:pt x="181" y="568"/>
                  </a:lnTo>
                  <a:lnTo>
                    <a:pt x="181" y="569"/>
                  </a:lnTo>
                  <a:lnTo>
                    <a:pt x="181" y="571"/>
                  </a:lnTo>
                  <a:lnTo>
                    <a:pt x="179" y="574"/>
                  </a:lnTo>
                  <a:lnTo>
                    <a:pt x="176" y="577"/>
                  </a:lnTo>
                  <a:lnTo>
                    <a:pt x="173" y="577"/>
                  </a:lnTo>
                  <a:lnTo>
                    <a:pt x="173" y="579"/>
                  </a:lnTo>
                  <a:lnTo>
                    <a:pt x="171" y="579"/>
                  </a:lnTo>
                  <a:lnTo>
                    <a:pt x="171" y="581"/>
                  </a:lnTo>
                  <a:lnTo>
                    <a:pt x="168" y="582"/>
                  </a:lnTo>
                  <a:lnTo>
                    <a:pt x="166" y="581"/>
                  </a:lnTo>
                  <a:lnTo>
                    <a:pt x="164" y="579"/>
                  </a:lnTo>
                  <a:lnTo>
                    <a:pt x="164" y="577"/>
                  </a:lnTo>
                  <a:lnTo>
                    <a:pt x="164" y="574"/>
                  </a:lnTo>
                  <a:lnTo>
                    <a:pt x="160" y="571"/>
                  </a:lnTo>
                  <a:lnTo>
                    <a:pt x="158" y="571"/>
                  </a:lnTo>
                  <a:lnTo>
                    <a:pt x="156" y="569"/>
                  </a:lnTo>
                  <a:lnTo>
                    <a:pt x="156" y="568"/>
                  </a:lnTo>
                  <a:lnTo>
                    <a:pt x="158" y="565"/>
                  </a:lnTo>
                  <a:lnTo>
                    <a:pt x="158" y="563"/>
                  </a:lnTo>
                  <a:lnTo>
                    <a:pt x="158" y="560"/>
                  </a:lnTo>
                  <a:lnTo>
                    <a:pt x="160" y="560"/>
                  </a:lnTo>
                  <a:lnTo>
                    <a:pt x="160" y="558"/>
                  </a:lnTo>
                  <a:lnTo>
                    <a:pt x="164" y="556"/>
                  </a:lnTo>
                  <a:lnTo>
                    <a:pt x="164" y="553"/>
                  </a:lnTo>
                  <a:lnTo>
                    <a:pt x="160" y="552"/>
                  </a:lnTo>
                  <a:lnTo>
                    <a:pt x="160" y="548"/>
                  </a:lnTo>
                  <a:lnTo>
                    <a:pt x="164" y="547"/>
                  </a:lnTo>
                  <a:lnTo>
                    <a:pt x="164" y="544"/>
                  </a:lnTo>
                  <a:lnTo>
                    <a:pt x="160" y="542"/>
                  </a:lnTo>
                  <a:lnTo>
                    <a:pt x="158" y="544"/>
                  </a:lnTo>
                  <a:lnTo>
                    <a:pt x="156" y="544"/>
                  </a:lnTo>
                  <a:lnTo>
                    <a:pt x="153" y="542"/>
                  </a:lnTo>
                  <a:lnTo>
                    <a:pt x="153" y="540"/>
                  </a:lnTo>
                  <a:lnTo>
                    <a:pt x="152" y="538"/>
                  </a:lnTo>
                  <a:lnTo>
                    <a:pt x="149" y="538"/>
                  </a:lnTo>
                  <a:lnTo>
                    <a:pt x="149" y="535"/>
                  </a:lnTo>
                  <a:lnTo>
                    <a:pt x="149" y="532"/>
                  </a:lnTo>
                  <a:lnTo>
                    <a:pt x="146" y="531"/>
                  </a:lnTo>
                  <a:lnTo>
                    <a:pt x="146" y="529"/>
                  </a:lnTo>
                  <a:lnTo>
                    <a:pt x="146" y="526"/>
                  </a:lnTo>
                  <a:lnTo>
                    <a:pt x="146" y="523"/>
                  </a:lnTo>
                  <a:lnTo>
                    <a:pt x="149" y="521"/>
                  </a:lnTo>
                  <a:lnTo>
                    <a:pt x="149" y="517"/>
                  </a:lnTo>
                  <a:lnTo>
                    <a:pt x="149" y="515"/>
                  </a:lnTo>
                  <a:lnTo>
                    <a:pt x="149" y="512"/>
                  </a:lnTo>
                  <a:lnTo>
                    <a:pt x="149" y="508"/>
                  </a:lnTo>
                  <a:lnTo>
                    <a:pt x="149" y="505"/>
                  </a:lnTo>
                  <a:lnTo>
                    <a:pt x="152" y="503"/>
                  </a:lnTo>
                  <a:lnTo>
                    <a:pt x="153" y="503"/>
                  </a:lnTo>
                  <a:lnTo>
                    <a:pt x="156" y="500"/>
                  </a:lnTo>
                  <a:lnTo>
                    <a:pt x="160" y="496"/>
                  </a:lnTo>
                  <a:lnTo>
                    <a:pt x="164" y="493"/>
                  </a:lnTo>
                  <a:lnTo>
                    <a:pt x="166" y="496"/>
                  </a:lnTo>
                  <a:lnTo>
                    <a:pt x="168" y="493"/>
                  </a:lnTo>
                  <a:lnTo>
                    <a:pt x="168" y="492"/>
                  </a:lnTo>
                  <a:lnTo>
                    <a:pt x="166" y="490"/>
                  </a:lnTo>
                  <a:lnTo>
                    <a:pt x="166" y="487"/>
                  </a:lnTo>
                  <a:lnTo>
                    <a:pt x="168" y="484"/>
                  </a:lnTo>
                  <a:lnTo>
                    <a:pt x="173" y="483"/>
                  </a:lnTo>
                  <a:lnTo>
                    <a:pt x="173" y="481"/>
                  </a:lnTo>
                  <a:lnTo>
                    <a:pt x="176" y="479"/>
                  </a:lnTo>
                  <a:lnTo>
                    <a:pt x="176" y="475"/>
                  </a:lnTo>
                  <a:lnTo>
                    <a:pt x="176" y="471"/>
                  </a:lnTo>
                  <a:lnTo>
                    <a:pt x="176" y="470"/>
                  </a:lnTo>
                  <a:lnTo>
                    <a:pt x="176" y="467"/>
                  </a:lnTo>
                  <a:lnTo>
                    <a:pt x="176" y="463"/>
                  </a:lnTo>
                  <a:lnTo>
                    <a:pt x="176" y="460"/>
                  </a:lnTo>
                  <a:lnTo>
                    <a:pt x="176" y="458"/>
                  </a:lnTo>
                  <a:lnTo>
                    <a:pt x="176" y="455"/>
                  </a:lnTo>
                  <a:lnTo>
                    <a:pt x="176" y="454"/>
                  </a:lnTo>
                  <a:lnTo>
                    <a:pt x="173" y="449"/>
                  </a:lnTo>
                  <a:lnTo>
                    <a:pt x="173" y="444"/>
                  </a:lnTo>
                  <a:lnTo>
                    <a:pt x="173" y="439"/>
                  </a:lnTo>
                  <a:lnTo>
                    <a:pt x="173" y="437"/>
                  </a:lnTo>
                  <a:lnTo>
                    <a:pt x="173" y="434"/>
                  </a:lnTo>
                  <a:lnTo>
                    <a:pt x="173" y="432"/>
                  </a:lnTo>
                  <a:lnTo>
                    <a:pt x="173" y="431"/>
                  </a:lnTo>
                  <a:lnTo>
                    <a:pt x="173" y="427"/>
                  </a:lnTo>
                  <a:lnTo>
                    <a:pt x="176" y="425"/>
                  </a:lnTo>
                  <a:lnTo>
                    <a:pt x="176" y="421"/>
                  </a:lnTo>
                  <a:lnTo>
                    <a:pt x="176" y="416"/>
                  </a:lnTo>
                  <a:lnTo>
                    <a:pt x="179" y="411"/>
                  </a:lnTo>
                  <a:lnTo>
                    <a:pt x="179" y="407"/>
                  </a:lnTo>
                  <a:lnTo>
                    <a:pt x="179" y="402"/>
                  </a:lnTo>
                  <a:lnTo>
                    <a:pt x="179" y="400"/>
                  </a:lnTo>
                  <a:lnTo>
                    <a:pt x="179" y="398"/>
                  </a:lnTo>
                  <a:lnTo>
                    <a:pt x="179" y="395"/>
                  </a:lnTo>
                  <a:lnTo>
                    <a:pt x="181" y="394"/>
                  </a:lnTo>
                  <a:lnTo>
                    <a:pt x="182" y="394"/>
                  </a:lnTo>
                  <a:lnTo>
                    <a:pt x="185" y="394"/>
                  </a:lnTo>
                  <a:lnTo>
                    <a:pt x="187" y="394"/>
                  </a:lnTo>
                  <a:lnTo>
                    <a:pt x="187" y="391"/>
                  </a:lnTo>
                  <a:lnTo>
                    <a:pt x="190" y="391"/>
                  </a:lnTo>
                  <a:lnTo>
                    <a:pt x="190" y="389"/>
                  </a:lnTo>
                  <a:lnTo>
                    <a:pt x="195" y="385"/>
                  </a:lnTo>
                  <a:lnTo>
                    <a:pt x="195" y="382"/>
                  </a:lnTo>
                  <a:lnTo>
                    <a:pt x="198" y="379"/>
                  </a:lnTo>
                  <a:lnTo>
                    <a:pt x="200" y="378"/>
                  </a:lnTo>
                  <a:lnTo>
                    <a:pt x="200" y="373"/>
                  </a:lnTo>
                  <a:lnTo>
                    <a:pt x="203" y="372"/>
                  </a:lnTo>
                  <a:lnTo>
                    <a:pt x="203" y="365"/>
                  </a:lnTo>
                  <a:lnTo>
                    <a:pt x="206" y="363"/>
                  </a:lnTo>
                  <a:lnTo>
                    <a:pt x="206" y="360"/>
                  </a:lnTo>
                  <a:lnTo>
                    <a:pt x="207" y="357"/>
                  </a:lnTo>
                  <a:lnTo>
                    <a:pt x="207" y="354"/>
                  </a:lnTo>
                  <a:lnTo>
                    <a:pt x="209" y="350"/>
                  </a:lnTo>
                  <a:lnTo>
                    <a:pt x="209" y="348"/>
                  </a:lnTo>
                  <a:lnTo>
                    <a:pt x="215" y="342"/>
                  </a:lnTo>
                  <a:lnTo>
                    <a:pt x="215" y="341"/>
                  </a:lnTo>
                  <a:lnTo>
                    <a:pt x="217" y="339"/>
                  </a:lnTo>
                  <a:lnTo>
                    <a:pt x="220" y="334"/>
                  </a:lnTo>
                  <a:lnTo>
                    <a:pt x="225" y="331"/>
                  </a:lnTo>
                  <a:lnTo>
                    <a:pt x="227" y="329"/>
                  </a:lnTo>
                  <a:lnTo>
                    <a:pt x="229" y="327"/>
                  </a:lnTo>
                  <a:lnTo>
                    <a:pt x="229" y="325"/>
                  </a:lnTo>
                  <a:lnTo>
                    <a:pt x="229" y="322"/>
                  </a:lnTo>
                  <a:lnTo>
                    <a:pt x="229" y="321"/>
                  </a:lnTo>
                  <a:lnTo>
                    <a:pt x="231" y="318"/>
                  </a:lnTo>
                  <a:lnTo>
                    <a:pt x="235" y="315"/>
                  </a:lnTo>
                  <a:lnTo>
                    <a:pt x="237" y="313"/>
                  </a:lnTo>
                  <a:lnTo>
                    <a:pt x="237" y="312"/>
                  </a:lnTo>
                  <a:lnTo>
                    <a:pt x="240" y="306"/>
                  </a:lnTo>
                  <a:lnTo>
                    <a:pt x="242" y="304"/>
                  </a:lnTo>
                  <a:lnTo>
                    <a:pt x="244" y="302"/>
                  </a:lnTo>
                  <a:lnTo>
                    <a:pt x="247" y="302"/>
                  </a:lnTo>
                  <a:lnTo>
                    <a:pt x="252" y="300"/>
                  </a:lnTo>
                  <a:lnTo>
                    <a:pt x="252" y="297"/>
                  </a:lnTo>
                  <a:lnTo>
                    <a:pt x="254" y="295"/>
                  </a:lnTo>
                  <a:lnTo>
                    <a:pt x="257" y="290"/>
                  </a:lnTo>
                  <a:lnTo>
                    <a:pt x="257" y="289"/>
                  </a:lnTo>
                  <a:lnTo>
                    <a:pt x="260" y="286"/>
                  </a:lnTo>
                  <a:lnTo>
                    <a:pt x="261" y="281"/>
                  </a:lnTo>
                  <a:lnTo>
                    <a:pt x="264" y="279"/>
                  </a:lnTo>
                  <a:lnTo>
                    <a:pt x="266" y="276"/>
                  </a:lnTo>
                  <a:lnTo>
                    <a:pt x="266" y="275"/>
                  </a:lnTo>
                  <a:lnTo>
                    <a:pt x="269" y="273"/>
                  </a:lnTo>
                  <a:lnTo>
                    <a:pt x="269" y="269"/>
                  </a:lnTo>
                  <a:lnTo>
                    <a:pt x="271" y="267"/>
                  </a:lnTo>
                  <a:lnTo>
                    <a:pt x="271" y="265"/>
                  </a:lnTo>
                  <a:lnTo>
                    <a:pt x="271" y="263"/>
                  </a:lnTo>
                  <a:lnTo>
                    <a:pt x="274" y="257"/>
                  </a:lnTo>
                  <a:lnTo>
                    <a:pt x="277" y="256"/>
                  </a:lnTo>
                  <a:lnTo>
                    <a:pt x="277" y="252"/>
                  </a:lnTo>
                  <a:lnTo>
                    <a:pt x="279" y="252"/>
                  </a:lnTo>
                  <a:lnTo>
                    <a:pt x="281" y="250"/>
                  </a:lnTo>
                  <a:lnTo>
                    <a:pt x="285" y="246"/>
                  </a:lnTo>
                  <a:lnTo>
                    <a:pt x="288" y="243"/>
                  </a:lnTo>
                  <a:lnTo>
                    <a:pt x="291" y="240"/>
                  </a:lnTo>
                  <a:lnTo>
                    <a:pt x="291" y="239"/>
                  </a:lnTo>
                  <a:lnTo>
                    <a:pt x="291" y="233"/>
                  </a:lnTo>
                  <a:lnTo>
                    <a:pt x="285" y="233"/>
                  </a:lnTo>
                  <a:lnTo>
                    <a:pt x="283" y="230"/>
                  </a:lnTo>
                  <a:lnTo>
                    <a:pt x="281" y="230"/>
                  </a:lnTo>
                  <a:lnTo>
                    <a:pt x="279" y="223"/>
                  </a:lnTo>
                  <a:lnTo>
                    <a:pt x="279" y="220"/>
                  </a:lnTo>
                  <a:lnTo>
                    <a:pt x="279" y="215"/>
                  </a:lnTo>
                  <a:lnTo>
                    <a:pt x="281" y="210"/>
                  </a:lnTo>
                  <a:lnTo>
                    <a:pt x="281" y="207"/>
                  </a:lnTo>
                  <a:lnTo>
                    <a:pt x="283" y="201"/>
                  </a:lnTo>
                  <a:lnTo>
                    <a:pt x="283" y="200"/>
                  </a:lnTo>
                  <a:lnTo>
                    <a:pt x="283" y="197"/>
                  </a:lnTo>
                  <a:lnTo>
                    <a:pt x="285" y="194"/>
                  </a:lnTo>
                  <a:lnTo>
                    <a:pt x="285" y="191"/>
                  </a:lnTo>
                  <a:lnTo>
                    <a:pt x="288" y="188"/>
                  </a:lnTo>
                  <a:lnTo>
                    <a:pt x="288" y="185"/>
                  </a:lnTo>
                  <a:lnTo>
                    <a:pt x="291" y="183"/>
                  </a:lnTo>
                  <a:lnTo>
                    <a:pt x="293" y="178"/>
                  </a:lnTo>
                  <a:lnTo>
                    <a:pt x="293" y="177"/>
                  </a:lnTo>
                  <a:lnTo>
                    <a:pt x="296" y="174"/>
                  </a:lnTo>
                  <a:lnTo>
                    <a:pt x="296" y="168"/>
                  </a:lnTo>
                  <a:lnTo>
                    <a:pt x="298" y="165"/>
                  </a:lnTo>
                  <a:lnTo>
                    <a:pt x="298" y="160"/>
                  </a:lnTo>
                  <a:lnTo>
                    <a:pt x="298" y="158"/>
                  </a:lnTo>
                  <a:lnTo>
                    <a:pt x="298" y="154"/>
                  </a:lnTo>
                  <a:lnTo>
                    <a:pt x="296" y="148"/>
                  </a:lnTo>
                  <a:lnTo>
                    <a:pt x="296" y="146"/>
                  </a:lnTo>
                  <a:lnTo>
                    <a:pt x="296" y="144"/>
                  </a:lnTo>
                  <a:lnTo>
                    <a:pt x="296" y="141"/>
                  </a:lnTo>
                  <a:lnTo>
                    <a:pt x="298" y="136"/>
                  </a:lnTo>
                  <a:lnTo>
                    <a:pt x="298" y="135"/>
                  </a:lnTo>
                  <a:lnTo>
                    <a:pt x="301" y="131"/>
                  </a:lnTo>
                  <a:lnTo>
                    <a:pt x="303" y="131"/>
                  </a:lnTo>
                  <a:lnTo>
                    <a:pt x="303" y="129"/>
                  </a:lnTo>
                  <a:lnTo>
                    <a:pt x="303" y="125"/>
                  </a:lnTo>
                  <a:lnTo>
                    <a:pt x="307" y="123"/>
                  </a:lnTo>
                  <a:lnTo>
                    <a:pt x="310" y="122"/>
                  </a:lnTo>
                  <a:lnTo>
                    <a:pt x="312" y="119"/>
                  </a:lnTo>
                  <a:lnTo>
                    <a:pt x="318" y="112"/>
                  </a:lnTo>
                  <a:lnTo>
                    <a:pt x="321" y="110"/>
                  </a:lnTo>
                  <a:lnTo>
                    <a:pt x="321" y="108"/>
                  </a:lnTo>
                  <a:lnTo>
                    <a:pt x="315" y="108"/>
                  </a:lnTo>
                  <a:lnTo>
                    <a:pt x="310" y="108"/>
                  </a:lnTo>
                  <a:lnTo>
                    <a:pt x="306" y="106"/>
                  </a:lnTo>
                  <a:lnTo>
                    <a:pt x="301" y="106"/>
                  </a:lnTo>
                  <a:lnTo>
                    <a:pt x="296" y="106"/>
                  </a:lnTo>
                  <a:lnTo>
                    <a:pt x="291" y="106"/>
                  </a:lnTo>
                  <a:lnTo>
                    <a:pt x="288" y="106"/>
                  </a:lnTo>
                  <a:lnTo>
                    <a:pt x="283" y="102"/>
                  </a:lnTo>
                  <a:lnTo>
                    <a:pt x="279" y="101"/>
                  </a:lnTo>
                  <a:lnTo>
                    <a:pt x="274" y="98"/>
                  </a:lnTo>
                  <a:lnTo>
                    <a:pt x="269" y="98"/>
                  </a:lnTo>
                  <a:lnTo>
                    <a:pt x="266" y="98"/>
                  </a:lnTo>
                  <a:lnTo>
                    <a:pt x="264" y="98"/>
                  </a:lnTo>
                  <a:lnTo>
                    <a:pt x="260" y="96"/>
                  </a:lnTo>
                  <a:lnTo>
                    <a:pt x="254" y="98"/>
                  </a:lnTo>
                  <a:lnTo>
                    <a:pt x="252" y="101"/>
                  </a:lnTo>
                  <a:lnTo>
                    <a:pt x="244" y="106"/>
                  </a:lnTo>
                  <a:lnTo>
                    <a:pt x="240" y="108"/>
                  </a:lnTo>
                  <a:lnTo>
                    <a:pt x="240" y="106"/>
                  </a:lnTo>
                  <a:lnTo>
                    <a:pt x="240" y="101"/>
                  </a:lnTo>
                  <a:lnTo>
                    <a:pt x="237" y="96"/>
                  </a:lnTo>
                  <a:lnTo>
                    <a:pt x="237" y="94"/>
                  </a:lnTo>
                  <a:lnTo>
                    <a:pt x="229" y="92"/>
                  </a:lnTo>
                  <a:lnTo>
                    <a:pt x="229" y="89"/>
                  </a:lnTo>
                  <a:lnTo>
                    <a:pt x="231" y="86"/>
                  </a:lnTo>
                  <a:lnTo>
                    <a:pt x="235" y="86"/>
                  </a:lnTo>
                  <a:lnTo>
                    <a:pt x="235" y="85"/>
                  </a:lnTo>
                  <a:lnTo>
                    <a:pt x="235" y="83"/>
                  </a:lnTo>
                  <a:lnTo>
                    <a:pt x="237" y="80"/>
                  </a:lnTo>
                  <a:lnTo>
                    <a:pt x="242" y="80"/>
                  </a:lnTo>
                  <a:lnTo>
                    <a:pt x="244" y="77"/>
                  </a:lnTo>
                  <a:lnTo>
                    <a:pt x="247" y="76"/>
                  </a:lnTo>
                  <a:lnTo>
                    <a:pt x="249" y="73"/>
                  </a:lnTo>
                  <a:lnTo>
                    <a:pt x="252" y="69"/>
                  </a:lnTo>
                  <a:lnTo>
                    <a:pt x="252" y="66"/>
                  </a:lnTo>
                  <a:lnTo>
                    <a:pt x="252" y="62"/>
                  </a:lnTo>
                  <a:lnTo>
                    <a:pt x="254" y="59"/>
                  </a:lnTo>
                  <a:lnTo>
                    <a:pt x="257" y="56"/>
                  </a:lnTo>
                  <a:lnTo>
                    <a:pt x="254" y="56"/>
                  </a:lnTo>
                  <a:lnTo>
                    <a:pt x="254" y="53"/>
                  </a:lnTo>
                  <a:lnTo>
                    <a:pt x="249" y="50"/>
                  </a:lnTo>
                  <a:lnTo>
                    <a:pt x="247" y="47"/>
                  </a:lnTo>
                  <a:lnTo>
                    <a:pt x="242" y="46"/>
                  </a:lnTo>
                  <a:lnTo>
                    <a:pt x="240" y="46"/>
                  </a:lnTo>
                  <a:lnTo>
                    <a:pt x="237" y="47"/>
                  </a:lnTo>
                  <a:lnTo>
                    <a:pt x="235" y="46"/>
                  </a:lnTo>
                  <a:lnTo>
                    <a:pt x="231" y="38"/>
                  </a:lnTo>
                  <a:lnTo>
                    <a:pt x="229" y="35"/>
                  </a:lnTo>
                  <a:lnTo>
                    <a:pt x="225" y="30"/>
                  </a:lnTo>
                  <a:lnTo>
                    <a:pt x="220" y="27"/>
                  </a:lnTo>
                  <a:lnTo>
                    <a:pt x="217" y="30"/>
                  </a:lnTo>
                  <a:lnTo>
                    <a:pt x="215" y="33"/>
                  </a:lnTo>
                  <a:lnTo>
                    <a:pt x="207" y="35"/>
                  </a:lnTo>
                  <a:lnTo>
                    <a:pt x="207" y="33"/>
                  </a:lnTo>
                  <a:lnTo>
                    <a:pt x="209" y="30"/>
                  </a:lnTo>
                  <a:lnTo>
                    <a:pt x="209" y="25"/>
                  </a:lnTo>
                  <a:lnTo>
                    <a:pt x="212" y="24"/>
                  </a:lnTo>
                  <a:lnTo>
                    <a:pt x="212" y="18"/>
                  </a:lnTo>
                  <a:lnTo>
                    <a:pt x="209" y="15"/>
                  </a:lnTo>
                  <a:lnTo>
                    <a:pt x="209" y="12"/>
                  </a:lnTo>
                  <a:lnTo>
                    <a:pt x="207" y="12"/>
                  </a:lnTo>
                  <a:lnTo>
                    <a:pt x="207" y="9"/>
                  </a:lnTo>
                  <a:lnTo>
                    <a:pt x="206" y="4"/>
                  </a:lnTo>
                  <a:lnTo>
                    <a:pt x="206" y="3"/>
                  </a:lnTo>
                  <a:lnTo>
                    <a:pt x="203" y="0"/>
                  </a:lnTo>
                  <a:lnTo>
                    <a:pt x="198" y="0"/>
                  </a:lnTo>
                  <a:lnTo>
                    <a:pt x="195" y="0"/>
                  </a:lnTo>
                  <a:lnTo>
                    <a:pt x="190" y="3"/>
                  </a:lnTo>
                  <a:lnTo>
                    <a:pt x="185" y="0"/>
                  </a:lnTo>
                  <a:lnTo>
                    <a:pt x="181" y="0"/>
                  </a:lnTo>
                  <a:lnTo>
                    <a:pt x="176" y="0"/>
                  </a:lnTo>
                  <a:lnTo>
                    <a:pt x="166" y="0"/>
                  </a:lnTo>
                  <a:lnTo>
                    <a:pt x="160" y="3"/>
                  </a:lnTo>
                  <a:lnTo>
                    <a:pt x="152" y="4"/>
                  </a:lnTo>
                  <a:lnTo>
                    <a:pt x="146" y="8"/>
                  </a:lnTo>
                  <a:lnTo>
                    <a:pt x="141" y="8"/>
                  </a:lnTo>
                  <a:lnTo>
                    <a:pt x="137" y="9"/>
                  </a:lnTo>
                  <a:lnTo>
                    <a:pt x="131" y="9"/>
                  </a:lnTo>
                  <a:lnTo>
                    <a:pt x="129" y="9"/>
                  </a:lnTo>
                  <a:lnTo>
                    <a:pt x="126" y="12"/>
                  </a:lnTo>
                  <a:lnTo>
                    <a:pt x="122" y="14"/>
                  </a:lnTo>
                  <a:lnTo>
                    <a:pt x="119" y="14"/>
                  </a:lnTo>
                  <a:lnTo>
                    <a:pt x="114" y="15"/>
                  </a:lnTo>
                  <a:lnTo>
                    <a:pt x="114" y="18"/>
                  </a:lnTo>
                  <a:lnTo>
                    <a:pt x="114" y="21"/>
                  </a:lnTo>
                  <a:lnTo>
                    <a:pt x="119" y="21"/>
                  </a:lnTo>
                  <a:lnTo>
                    <a:pt x="126" y="21"/>
                  </a:lnTo>
                  <a:lnTo>
                    <a:pt x="129" y="21"/>
                  </a:lnTo>
                  <a:lnTo>
                    <a:pt x="134" y="21"/>
                  </a:lnTo>
                  <a:lnTo>
                    <a:pt x="137" y="24"/>
                  </a:lnTo>
                  <a:lnTo>
                    <a:pt x="137" y="27"/>
                  </a:lnTo>
                  <a:lnTo>
                    <a:pt x="134" y="33"/>
                  </a:lnTo>
                  <a:lnTo>
                    <a:pt x="129" y="37"/>
                  </a:lnTo>
                  <a:lnTo>
                    <a:pt x="126" y="41"/>
                  </a:lnTo>
                  <a:lnTo>
                    <a:pt x="126" y="44"/>
                  </a:lnTo>
                  <a:lnTo>
                    <a:pt x="126" y="47"/>
                  </a:lnTo>
                  <a:lnTo>
                    <a:pt x="126" y="50"/>
                  </a:lnTo>
                  <a:lnTo>
                    <a:pt x="126" y="53"/>
                  </a:lnTo>
                  <a:lnTo>
                    <a:pt x="126" y="57"/>
                  </a:lnTo>
                  <a:lnTo>
                    <a:pt x="129" y="62"/>
                  </a:lnTo>
                  <a:lnTo>
                    <a:pt x="129" y="64"/>
                  </a:lnTo>
                  <a:lnTo>
                    <a:pt x="129" y="69"/>
                  </a:lnTo>
                  <a:lnTo>
                    <a:pt x="129" y="73"/>
                  </a:lnTo>
                  <a:lnTo>
                    <a:pt x="129" y="77"/>
                  </a:lnTo>
                  <a:lnTo>
                    <a:pt x="126" y="77"/>
                  </a:lnTo>
                  <a:lnTo>
                    <a:pt x="122" y="80"/>
                  </a:lnTo>
                  <a:lnTo>
                    <a:pt x="119" y="83"/>
                  </a:lnTo>
                  <a:lnTo>
                    <a:pt x="119" y="86"/>
                  </a:lnTo>
                  <a:lnTo>
                    <a:pt x="117" y="89"/>
                  </a:lnTo>
                  <a:lnTo>
                    <a:pt x="114" y="92"/>
                  </a:lnTo>
                  <a:lnTo>
                    <a:pt x="110" y="92"/>
                  </a:lnTo>
                  <a:lnTo>
                    <a:pt x="104" y="94"/>
                  </a:lnTo>
                  <a:lnTo>
                    <a:pt x="102" y="94"/>
                  </a:lnTo>
                  <a:lnTo>
                    <a:pt x="102" y="96"/>
                  </a:lnTo>
                  <a:lnTo>
                    <a:pt x="102" y="98"/>
                  </a:lnTo>
                  <a:lnTo>
                    <a:pt x="102" y="101"/>
                  </a:lnTo>
                  <a:lnTo>
                    <a:pt x="99" y="101"/>
                  </a:lnTo>
                  <a:lnTo>
                    <a:pt x="95" y="101"/>
                  </a:lnTo>
                  <a:lnTo>
                    <a:pt x="95" y="102"/>
                  </a:lnTo>
                  <a:lnTo>
                    <a:pt x="90" y="106"/>
                  </a:lnTo>
                  <a:lnTo>
                    <a:pt x="87" y="106"/>
                  </a:lnTo>
                  <a:lnTo>
                    <a:pt x="85" y="108"/>
                  </a:lnTo>
                  <a:lnTo>
                    <a:pt x="77" y="108"/>
                  </a:lnTo>
                  <a:lnTo>
                    <a:pt x="75" y="108"/>
                  </a:lnTo>
                  <a:lnTo>
                    <a:pt x="69" y="108"/>
                  </a:lnTo>
                  <a:lnTo>
                    <a:pt x="65" y="108"/>
                  </a:lnTo>
                  <a:lnTo>
                    <a:pt x="60" y="108"/>
                  </a:lnTo>
                  <a:lnTo>
                    <a:pt x="55" y="112"/>
                  </a:lnTo>
                  <a:lnTo>
                    <a:pt x="48" y="117"/>
                  </a:lnTo>
                  <a:lnTo>
                    <a:pt x="45" y="122"/>
                  </a:lnTo>
                  <a:lnTo>
                    <a:pt x="42" y="125"/>
                  </a:lnTo>
                  <a:lnTo>
                    <a:pt x="42" y="131"/>
                  </a:lnTo>
                  <a:lnTo>
                    <a:pt x="39" y="133"/>
                  </a:lnTo>
                  <a:lnTo>
                    <a:pt x="36" y="136"/>
                  </a:lnTo>
                  <a:lnTo>
                    <a:pt x="33" y="141"/>
                  </a:lnTo>
                  <a:lnTo>
                    <a:pt x="30" y="141"/>
                  </a:lnTo>
                  <a:lnTo>
                    <a:pt x="28" y="144"/>
                  </a:lnTo>
                  <a:lnTo>
                    <a:pt x="26" y="148"/>
                  </a:lnTo>
                  <a:lnTo>
                    <a:pt x="23" y="148"/>
                  </a:lnTo>
                  <a:lnTo>
                    <a:pt x="22" y="152"/>
                  </a:lnTo>
                  <a:lnTo>
                    <a:pt x="22" y="155"/>
                  </a:lnTo>
                  <a:lnTo>
                    <a:pt x="19" y="158"/>
                  </a:lnTo>
                  <a:lnTo>
                    <a:pt x="19" y="160"/>
                  </a:lnTo>
                  <a:lnTo>
                    <a:pt x="17" y="162"/>
                  </a:lnTo>
                  <a:lnTo>
                    <a:pt x="14" y="168"/>
                  </a:lnTo>
                  <a:lnTo>
                    <a:pt x="11" y="174"/>
                  </a:lnTo>
                  <a:lnTo>
                    <a:pt x="11" y="177"/>
                  </a:lnTo>
                  <a:lnTo>
                    <a:pt x="11" y="178"/>
                  </a:lnTo>
                  <a:lnTo>
                    <a:pt x="14" y="183"/>
                  </a:lnTo>
                  <a:lnTo>
                    <a:pt x="14" y="185"/>
                  </a:lnTo>
                  <a:lnTo>
                    <a:pt x="17" y="191"/>
                  </a:lnTo>
                  <a:lnTo>
                    <a:pt x="19" y="192"/>
                  </a:lnTo>
                  <a:lnTo>
                    <a:pt x="22" y="194"/>
                  </a:lnTo>
                  <a:lnTo>
                    <a:pt x="22" y="197"/>
                  </a:lnTo>
                  <a:lnTo>
                    <a:pt x="23" y="197"/>
                  </a:lnTo>
                  <a:lnTo>
                    <a:pt x="26" y="201"/>
                  </a:lnTo>
                  <a:lnTo>
                    <a:pt x="30" y="204"/>
                  </a:lnTo>
                  <a:lnTo>
                    <a:pt x="30" y="206"/>
                  </a:lnTo>
                  <a:lnTo>
                    <a:pt x="33" y="210"/>
                  </a:lnTo>
                  <a:lnTo>
                    <a:pt x="39" y="213"/>
                  </a:lnTo>
                  <a:lnTo>
                    <a:pt x="42" y="215"/>
                  </a:lnTo>
                  <a:lnTo>
                    <a:pt x="48" y="220"/>
                  </a:lnTo>
                  <a:lnTo>
                    <a:pt x="50" y="227"/>
                  </a:lnTo>
                  <a:lnTo>
                    <a:pt x="53" y="231"/>
                  </a:lnTo>
                  <a:lnTo>
                    <a:pt x="55" y="235"/>
                  </a:lnTo>
                  <a:lnTo>
                    <a:pt x="60" y="239"/>
                  </a:lnTo>
                  <a:lnTo>
                    <a:pt x="65" y="240"/>
                  </a:lnTo>
                  <a:lnTo>
                    <a:pt x="68" y="243"/>
                  </a:lnTo>
                  <a:lnTo>
                    <a:pt x="68" y="244"/>
                  </a:lnTo>
                  <a:lnTo>
                    <a:pt x="69" y="244"/>
                  </a:lnTo>
                  <a:lnTo>
                    <a:pt x="72" y="246"/>
                  </a:lnTo>
                  <a:lnTo>
                    <a:pt x="72" y="250"/>
                  </a:lnTo>
                  <a:lnTo>
                    <a:pt x="72" y="252"/>
                  </a:lnTo>
                  <a:lnTo>
                    <a:pt x="69" y="256"/>
                  </a:lnTo>
                  <a:lnTo>
                    <a:pt x="72" y="257"/>
                  </a:lnTo>
                  <a:lnTo>
                    <a:pt x="72" y="262"/>
                  </a:lnTo>
                  <a:lnTo>
                    <a:pt x="75" y="263"/>
                  </a:lnTo>
                  <a:lnTo>
                    <a:pt x="77" y="267"/>
                  </a:lnTo>
                  <a:lnTo>
                    <a:pt x="80" y="269"/>
                  </a:lnTo>
                  <a:lnTo>
                    <a:pt x="83" y="275"/>
                  </a:lnTo>
                  <a:lnTo>
                    <a:pt x="83" y="279"/>
                  </a:lnTo>
                  <a:lnTo>
                    <a:pt x="85" y="281"/>
                  </a:lnTo>
                  <a:lnTo>
                    <a:pt x="85" y="286"/>
                  </a:lnTo>
                  <a:lnTo>
                    <a:pt x="85" y="289"/>
                  </a:lnTo>
                  <a:lnTo>
                    <a:pt x="85" y="290"/>
                  </a:lnTo>
                  <a:lnTo>
                    <a:pt x="83" y="292"/>
                  </a:lnTo>
                  <a:lnTo>
                    <a:pt x="75" y="292"/>
                  </a:lnTo>
                  <a:lnTo>
                    <a:pt x="72" y="290"/>
                  </a:lnTo>
                  <a:lnTo>
                    <a:pt x="65" y="290"/>
                  </a:lnTo>
                  <a:lnTo>
                    <a:pt x="53" y="290"/>
                  </a:lnTo>
                  <a:lnTo>
                    <a:pt x="48" y="290"/>
                  </a:lnTo>
                  <a:lnTo>
                    <a:pt x="45" y="290"/>
                  </a:lnTo>
                  <a:lnTo>
                    <a:pt x="42" y="290"/>
                  </a:lnTo>
                  <a:lnTo>
                    <a:pt x="33" y="290"/>
                  </a:lnTo>
                  <a:lnTo>
                    <a:pt x="26" y="290"/>
                  </a:lnTo>
                  <a:lnTo>
                    <a:pt x="19" y="295"/>
                  </a:lnTo>
                  <a:lnTo>
                    <a:pt x="17" y="297"/>
                  </a:lnTo>
                  <a:lnTo>
                    <a:pt x="11" y="304"/>
                  </a:lnTo>
                  <a:lnTo>
                    <a:pt x="9" y="306"/>
                  </a:lnTo>
                  <a:lnTo>
                    <a:pt x="6" y="309"/>
                  </a:lnTo>
                  <a:lnTo>
                    <a:pt x="4" y="309"/>
                  </a:lnTo>
                  <a:lnTo>
                    <a:pt x="1" y="312"/>
                  </a:lnTo>
                  <a:lnTo>
                    <a:pt x="1" y="313"/>
                  </a:lnTo>
                  <a:lnTo>
                    <a:pt x="0" y="313"/>
                  </a:lnTo>
                  <a:lnTo>
                    <a:pt x="1" y="315"/>
                  </a:lnTo>
                  <a:lnTo>
                    <a:pt x="14" y="322"/>
                  </a:lnTo>
                  <a:lnTo>
                    <a:pt x="17" y="325"/>
                  </a:lnTo>
                  <a:lnTo>
                    <a:pt x="19" y="327"/>
                  </a:lnTo>
                  <a:lnTo>
                    <a:pt x="23" y="329"/>
                  </a:lnTo>
                  <a:lnTo>
                    <a:pt x="26" y="334"/>
                  </a:lnTo>
                  <a:lnTo>
                    <a:pt x="28" y="336"/>
                  </a:lnTo>
                  <a:lnTo>
                    <a:pt x="30" y="339"/>
                  </a:lnTo>
                  <a:lnTo>
                    <a:pt x="33" y="341"/>
                  </a:lnTo>
                  <a:lnTo>
                    <a:pt x="36" y="342"/>
                  </a:lnTo>
                  <a:lnTo>
                    <a:pt x="39" y="345"/>
                  </a:lnTo>
                  <a:lnTo>
                    <a:pt x="39" y="348"/>
                  </a:lnTo>
                  <a:lnTo>
                    <a:pt x="42" y="350"/>
                  </a:lnTo>
                  <a:lnTo>
                    <a:pt x="45" y="357"/>
                  </a:lnTo>
                  <a:lnTo>
                    <a:pt x="45" y="360"/>
                  </a:lnTo>
                  <a:lnTo>
                    <a:pt x="48" y="363"/>
                  </a:lnTo>
                  <a:lnTo>
                    <a:pt x="45" y="372"/>
                  </a:lnTo>
                  <a:lnTo>
                    <a:pt x="45" y="373"/>
                  </a:lnTo>
                  <a:lnTo>
                    <a:pt x="42" y="375"/>
                  </a:lnTo>
                  <a:lnTo>
                    <a:pt x="42" y="379"/>
                  </a:lnTo>
                  <a:lnTo>
                    <a:pt x="48" y="379"/>
                  </a:lnTo>
                  <a:lnTo>
                    <a:pt x="53" y="379"/>
                  </a:lnTo>
                  <a:lnTo>
                    <a:pt x="58" y="379"/>
                  </a:lnTo>
                  <a:lnTo>
                    <a:pt x="60" y="382"/>
                  </a:lnTo>
                  <a:lnTo>
                    <a:pt x="63" y="386"/>
                  </a:lnTo>
                  <a:lnTo>
                    <a:pt x="63" y="389"/>
                  </a:lnTo>
                  <a:lnTo>
                    <a:pt x="63" y="391"/>
                  </a:lnTo>
                  <a:lnTo>
                    <a:pt x="65" y="398"/>
                  </a:lnTo>
                  <a:lnTo>
                    <a:pt x="75" y="404"/>
                  </a:lnTo>
                  <a:lnTo>
                    <a:pt x="77" y="407"/>
                  </a:lnTo>
                  <a:lnTo>
                    <a:pt x="77" y="410"/>
                  </a:lnTo>
                  <a:lnTo>
                    <a:pt x="80" y="411"/>
                  </a:lnTo>
                  <a:lnTo>
                    <a:pt x="80" y="414"/>
                  </a:lnTo>
                  <a:lnTo>
                    <a:pt x="80" y="416"/>
                  </a:lnTo>
                  <a:lnTo>
                    <a:pt x="80" y="421"/>
                  </a:lnTo>
                  <a:lnTo>
                    <a:pt x="72" y="423"/>
                  </a:lnTo>
                  <a:lnTo>
                    <a:pt x="72" y="425"/>
                  </a:lnTo>
                  <a:lnTo>
                    <a:pt x="69" y="427"/>
                  </a:lnTo>
                  <a:lnTo>
                    <a:pt x="69" y="431"/>
                  </a:lnTo>
                  <a:lnTo>
                    <a:pt x="69" y="432"/>
                  </a:lnTo>
                  <a:lnTo>
                    <a:pt x="68" y="432"/>
                  </a:lnTo>
                  <a:lnTo>
                    <a:pt x="68" y="434"/>
                  </a:lnTo>
                  <a:lnTo>
                    <a:pt x="68" y="442"/>
                  </a:lnTo>
                  <a:lnTo>
                    <a:pt x="65" y="444"/>
                  </a:lnTo>
                  <a:lnTo>
                    <a:pt x="68" y="450"/>
                  </a:lnTo>
                  <a:lnTo>
                    <a:pt x="69" y="455"/>
                  </a:lnTo>
                  <a:lnTo>
                    <a:pt x="72" y="460"/>
                  </a:lnTo>
                  <a:lnTo>
                    <a:pt x="72" y="463"/>
                  </a:lnTo>
                  <a:lnTo>
                    <a:pt x="75" y="463"/>
                  </a:lnTo>
                  <a:lnTo>
                    <a:pt x="80" y="471"/>
                  </a:lnTo>
                  <a:lnTo>
                    <a:pt x="83" y="473"/>
                  </a:lnTo>
                  <a:lnTo>
                    <a:pt x="83" y="479"/>
                  </a:lnTo>
                  <a:lnTo>
                    <a:pt x="83" y="484"/>
                  </a:lnTo>
                  <a:lnTo>
                    <a:pt x="83" y="487"/>
                  </a:lnTo>
                  <a:lnTo>
                    <a:pt x="80" y="492"/>
                  </a:lnTo>
                  <a:lnTo>
                    <a:pt x="80" y="493"/>
                  </a:lnTo>
                  <a:lnTo>
                    <a:pt x="80" y="499"/>
                  </a:lnTo>
                  <a:lnTo>
                    <a:pt x="77" y="503"/>
                  </a:lnTo>
                  <a:lnTo>
                    <a:pt x="77" y="505"/>
                  </a:lnTo>
                  <a:lnTo>
                    <a:pt x="77" y="510"/>
                  </a:lnTo>
                  <a:lnTo>
                    <a:pt x="80" y="515"/>
                  </a:lnTo>
                  <a:lnTo>
                    <a:pt x="83" y="519"/>
                  </a:lnTo>
                  <a:lnTo>
                    <a:pt x="85" y="521"/>
                  </a:lnTo>
                  <a:lnTo>
                    <a:pt x="85" y="526"/>
                  </a:lnTo>
                  <a:lnTo>
                    <a:pt x="85" y="531"/>
                  </a:lnTo>
                  <a:lnTo>
                    <a:pt x="85" y="535"/>
                  </a:lnTo>
                  <a:lnTo>
                    <a:pt x="87" y="540"/>
                  </a:lnTo>
                  <a:lnTo>
                    <a:pt x="90" y="544"/>
                  </a:lnTo>
                  <a:lnTo>
                    <a:pt x="92" y="547"/>
                  </a:lnTo>
                  <a:lnTo>
                    <a:pt x="92" y="552"/>
                  </a:lnTo>
                  <a:lnTo>
                    <a:pt x="95" y="552"/>
                  </a:lnTo>
                  <a:lnTo>
                    <a:pt x="95" y="556"/>
                  </a:lnTo>
                  <a:lnTo>
                    <a:pt x="95" y="565"/>
                  </a:lnTo>
                  <a:lnTo>
                    <a:pt x="92" y="569"/>
                  </a:lnTo>
                  <a:lnTo>
                    <a:pt x="92" y="574"/>
                  </a:lnTo>
                  <a:lnTo>
                    <a:pt x="92" y="579"/>
                  </a:lnTo>
                  <a:lnTo>
                    <a:pt x="95" y="584"/>
                  </a:lnTo>
                  <a:lnTo>
                    <a:pt x="95" y="588"/>
                  </a:lnTo>
                  <a:lnTo>
                    <a:pt x="95" y="591"/>
                  </a:lnTo>
                  <a:lnTo>
                    <a:pt x="92" y="592"/>
                  </a:lnTo>
                  <a:lnTo>
                    <a:pt x="95" y="600"/>
                  </a:lnTo>
                  <a:lnTo>
                    <a:pt x="92" y="601"/>
                  </a:lnTo>
                  <a:lnTo>
                    <a:pt x="90" y="606"/>
                  </a:lnTo>
                  <a:lnTo>
                    <a:pt x="87" y="608"/>
                  </a:lnTo>
                  <a:lnTo>
                    <a:pt x="85" y="611"/>
                  </a:lnTo>
                  <a:lnTo>
                    <a:pt x="85" y="613"/>
                  </a:lnTo>
                  <a:lnTo>
                    <a:pt x="87" y="614"/>
                  </a:lnTo>
                  <a:lnTo>
                    <a:pt x="87" y="620"/>
                  </a:lnTo>
                  <a:lnTo>
                    <a:pt x="87" y="621"/>
                  </a:lnTo>
                  <a:lnTo>
                    <a:pt x="85" y="621"/>
                  </a:lnTo>
                  <a:lnTo>
                    <a:pt x="85" y="624"/>
                  </a:lnTo>
                  <a:lnTo>
                    <a:pt x="87" y="624"/>
                  </a:lnTo>
                  <a:lnTo>
                    <a:pt x="87" y="627"/>
                  </a:lnTo>
                  <a:lnTo>
                    <a:pt x="90" y="624"/>
                  </a:lnTo>
                  <a:lnTo>
                    <a:pt x="90" y="627"/>
                  </a:lnTo>
                  <a:lnTo>
                    <a:pt x="87" y="633"/>
                  </a:lnTo>
                  <a:lnTo>
                    <a:pt x="87" y="636"/>
                  </a:lnTo>
                  <a:lnTo>
                    <a:pt x="90" y="638"/>
                  </a:lnTo>
                  <a:lnTo>
                    <a:pt x="92" y="642"/>
                  </a:lnTo>
                  <a:lnTo>
                    <a:pt x="95" y="644"/>
                  </a:lnTo>
                  <a:lnTo>
                    <a:pt x="95" y="650"/>
                  </a:lnTo>
                  <a:lnTo>
                    <a:pt x="98" y="650"/>
                  </a:lnTo>
                  <a:lnTo>
                    <a:pt x="98" y="652"/>
                  </a:lnTo>
                  <a:lnTo>
                    <a:pt x="99" y="656"/>
                  </a:lnTo>
                  <a:lnTo>
                    <a:pt x="98" y="661"/>
                  </a:lnTo>
                  <a:lnTo>
                    <a:pt x="99" y="663"/>
                  </a:lnTo>
                  <a:lnTo>
                    <a:pt x="102" y="663"/>
                  </a:lnTo>
                  <a:lnTo>
                    <a:pt x="104" y="663"/>
                  </a:lnTo>
                  <a:lnTo>
                    <a:pt x="106" y="667"/>
                  </a:lnTo>
                  <a:lnTo>
                    <a:pt x="110" y="669"/>
                  </a:lnTo>
                  <a:lnTo>
                    <a:pt x="111" y="673"/>
                  </a:lnTo>
                  <a:lnTo>
                    <a:pt x="110" y="674"/>
                  </a:lnTo>
                  <a:lnTo>
                    <a:pt x="106" y="679"/>
                  </a:lnTo>
                  <a:lnTo>
                    <a:pt x="104" y="680"/>
                  </a:lnTo>
                  <a:lnTo>
                    <a:pt x="104" y="684"/>
                  </a:lnTo>
                  <a:lnTo>
                    <a:pt x="102" y="689"/>
                  </a:lnTo>
                  <a:lnTo>
                    <a:pt x="98" y="692"/>
                  </a:lnTo>
                  <a:lnTo>
                    <a:pt x="98" y="696"/>
                  </a:lnTo>
                  <a:lnTo>
                    <a:pt x="95" y="699"/>
                  </a:lnTo>
                  <a:lnTo>
                    <a:pt x="98" y="702"/>
                  </a:lnTo>
                  <a:lnTo>
                    <a:pt x="98" y="703"/>
                  </a:lnTo>
                  <a:lnTo>
                    <a:pt x="95" y="707"/>
                  </a:lnTo>
                  <a:lnTo>
                    <a:pt x="92" y="709"/>
                  </a:lnTo>
                  <a:lnTo>
                    <a:pt x="92" y="712"/>
                  </a:lnTo>
                  <a:lnTo>
                    <a:pt x="92" y="715"/>
                  </a:lnTo>
                  <a:lnTo>
                    <a:pt x="125" y="719"/>
                  </a:lnTo>
                </a:path>
              </a:pathLst>
            </a:custGeom>
            <a:solidFill>
              <a:srgbClr val="B2B2B2"/>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defTabSz="457200" eaLnBrk="0" fontAlgn="base" hangingPunct="0">
                <a:spcBef>
                  <a:spcPct val="0"/>
                </a:spcBef>
                <a:spcAft>
                  <a:spcPct val="0"/>
                </a:spcAft>
              </a:pPr>
              <a:endParaRPr lang="es-CO" smtClean="0">
                <a:solidFill>
                  <a:prstClr val="black"/>
                </a:solidFill>
                <a:ea typeface="ＭＳ Ｐゴシック" panose="020B0600070205080204" pitchFamily="34" charset="-128"/>
              </a:endParaRPr>
            </a:p>
          </p:txBody>
        </p:sp>
        <p:sp>
          <p:nvSpPr>
            <p:cNvPr id="95264" name="Freeform 22"/>
            <p:cNvSpPr>
              <a:spLocks/>
            </p:cNvSpPr>
            <p:nvPr/>
          </p:nvSpPr>
          <p:spPr bwMode="auto">
            <a:xfrm>
              <a:off x="1294" y="1379"/>
              <a:ext cx="192" cy="433"/>
            </a:xfrm>
            <a:custGeom>
              <a:avLst/>
              <a:gdLst>
                <a:gd name="T0" fmla="*/ 1 w 322"/>
                <a:gd name="T1" fmla="*/ 1 h 726"/>
                <a:gd name="T2" fmla="*/ 1 w 322"/>
                <a:gd name="T3" fmla="*/ 1 h 726"/>
                <a:gd name="T4" fmla="*/ 1 w 322"/>
                <a:gd name="T5" fmla="*/ 1 h 726"/>
                <a:gd name="T6" fmla="*/ 1 w 322"/>
                <a:gd name="T7" fmla="*/ 1 h 726"/>
                <a:gd name="T8" fmla="*/ 1 w 322"/>
                <a:gd name="T9" fmla="*/ 1 h 726"/>
                <a:gd name="T10" fmla="*/ 1 w 322"/>
                <a:gd name="T11" fmla="*/ 1 h 726"/>
                <a:gd name="T12" fmla="*/ 1 w 322"/>
                <a:gd name="T13" fmla="*/ 1 h 726"/>
                <a:gd name="T14" fmla="*/ 1 w 322"/>
                <a:gd name="T15" fmla="*/ 1 h 726"/>
                <a:gd name="T16" fmla="*/ 1 w 322"/>
                <a:gd name="T17" fmla="*/ 1 h 726"/>
                <a:gd name="T18" fmla="*/ 1 w 322"/>
                <a:gd name="T19" fmla="*/ 1 h 726"/>
                <a:gd name="T20" fmla="*/ 1 w 322"/>
                <a:gd name="T21" fmla="*/ 1 h 726"/>
                <a:gd name="T22" fmla="*/ 1 w 322"/>
                <a:gd name="T23" fmla="*/ 1 h 726"/>
                <a:gd name="T24" fmla="*/ 1 w 322"/>
                <a:gd name="T25" fmla="*/ 1 h 726"/>
                <a:gd name="T26" fmla="*/ 1 w 322"/>
                <a:gd name="T27" fmla="*/ 1 h 726"/>
                <a:gd name="T28" fmla="*/ 1 w 322"/>
                <a:gd name="T29" fmla="*/ 1 h 726"/>
                <a:gd name="T30" fmla="*/ 1 w 322"/>
                <a:gd name="T31" fmla="*/ 1 h 726"/>
                <a:gd name="T32" fmla="*/ 1 w 322"/>
                <a:gd name="T33" fmla="*/ 1 h 726"/>
                <a:gd name="T34" fmla="*/ 1 w 322"/>
                <a:gd name="T35" fmla="*/ 1 h 726"/>
                <a:gd name="T36" fmla="*/ 1 w 322"/>
                <a:gd name="T37" fmla="*/ 1 h 726"/>
                <a:gd name="T38" fmla="*/ 1 w 322"/>
                <a:gd name="T39" fmla="*/ 1 h 726"/>
                <a:gd name="T40" fmla="*/ 1 w 322"/>
                <a:gd name="T41" fmla="*/ 1 h 726"/>
                <a:gd name="T42" fmla="*/ 1 w 322"/>
                <a:gd name="T43" fmla="*/ 1 h 726"/>
                <a:gd name="T44" fmla="*/ 1 w 322"/>
                <a:gd name="T45" fmla="*/ 1 h 726"/>
                <a:gd name="T46" fmla="*/ 1 w 322"/>
                <a:gd name="T47" fmla="*/ 1 h 726"/>
                <a:gd name="T48" fmla="*/ 1 w 322"/>
                <a:gd name="T49" fmla="*/ 1 h 726"/>
                <a:gd name="T50" fmla="*/ 1 w 322"/>
                <a:gd name="T51" fmla="*/ 1 h 726"/>
                <a:gd name="T52" fmla="*/ 1 w 322"/>
                <a:gd name="T53" fmla="*/ 1 h 726"/>
                <a:gd name="T54" fmla="*/ 1 w 322"/>
                <a:gd name="T55" fmla="*/ 1 h 726"/>
                <a:gd name="T56" fmla="*/ 1 w 322"/>
                <a:gd name="T57" fmla="*/ 1 h 726"/>
                <a:gd name="T58" fmla="*/ 1 w 322"/>
                <a:gd name="T59" fmla="*/ 1 h 726"/>
                <a:gd name="T60" fmla="*/ 1 w 322"/>
                <a:gd name="T61" fmla="*/ 1 h 726"/>
                <a:gd name="T62" fmla="*/ 1 w 322"/>
                <a:gd name="T63" fmla="*/ 1 h 726"/>
                <a:gd name="T64" fmla="*/ 1 w 322"/>
                <a:gd name="T65" fmla="*/ 1 h 726"/>
                <a:gd name="T66" fmla="*/ 1 w 322"/>
                <a:gd name="T67" fmla="*/ 1 h 726"/>
                <a:gd name="T68" fmla="*/ 1 w 322"/>
                <a:gd name="T69" fmla="*/ 1 h 726"/>
                <a:gd name="T70" fmla="*/ 1 w 322"/>
                <a:gd name="T71" fmla="*/ 1 h 726"/>
                <a:gd name="T72" fmla="*/ 1 w 322"/>
                <a:gd name="T73" fmla="*/ 1 h 726"/>
                <a:gd name="T74" fmla="*/ 1 w 322"/>
                <a:gd name="T75" fmla="*/ 1 h 726"/>
                <a:gd name="T76" fmla="*/ 1 w 322"/>
                <a:gd name="T77" fmla="*/ 1 h 726"/>
                <a:gd name="T78" fmla="*/ 1 w 322"/>
                <a:gd name="T79" fmla="*/ 1 h 726"/>
                <a:gd name="T80" fmla="*/ 1 w 322"/>
                <a:gd name="T81" fmla="*/ 1 h 726"/>
                <a:gd name="T82" fmla="*/ 1 w 322"/>
                <a:gd name="T83" fmla="*/ 1 h 726"/>
                <a:gd name="T84" fmla="*/ 1 w 322"/>
                <a:gd name="T85" fmla="*/ 1 h 726"/>
                <a:gd name="T86" fmla="*/ 1 w 322"/>
                <a:gd name="T87" fmla="*/ 1 h 726"/>
                <a:gd name="T88" fmla="*/ 1 w 322"/>
                <a:gd name="T89" fmla="*/ 1 h 726"/>
                <a:gd name="T90" fmla="*/ 1 w 322"/>
                <a:gd name="T91" fmla="*/ 1 h 726"/>
                <a:gd name="T92" fmla="*/ 1 w 322"/>
                <a:gd name="T93" fmla="*/ 1 h 726"/>
                <a:gd name="T94" fmla="*/ 1 w 322"/>
                <a:gd name="T95" fmla="*/ 1 h 726"/>
                <a:gd name="T96" fmla="*/ 1 w 322"/>
                <a:gd name="T97" fmla="*/ 1 h 726"/>
                <a:gd name="T98" fmla="*/ 1 w 322"/>
                <a:gd name="T99" fmla="*/ 1 h 726"/>
                <a:gd name="T100" fmla="*/ 1 w 322"/>
                <a:gd name="T101" fmla="*/ 1 h 726"/>
                <a:gd name="T102" fmla="*/ 1 w 322"/>
                <a:gd name="T103" fmla="*/ 1 h 726"/>
                <a:gd name="T104" fmla="*/ 1 w 322"/>
                <a:gd name="T105" fmla="*/ 1 h 726"/>
                <a:gd name="T106" fmla="*/ 1 w 322"/>
                <a:gd name="T107" fmla="*/ 1 h 726"/>
                <a:gd name="T108" fmla="*/ 1 w 322"/>
                <a:gd name="T109" fmla="*/ 1 h 726"/>
                <a:gd name="T110" fmla="*/ 1 w 322"/>
                <a:gd name="T111" fmla="*/ 1 h 726"/>
                <a:gd name="T112" fmla="*/ 1 w 322"/>
                <a:gd name="T113" fmla="*/ 1 h 726"/>
                <a:gd name="T114" fmla="*/ 1 w 322"/>
                <a:gd name="T115" fmla="*/ 1 h 726"/>
                <a:gd name="T116" fmla="*/ 1 w 322"/>
                <a:gd name="T117" fmla="*/ 1 h 726"/>
                <a:gd name="T118" fmla="*/ 1 w 322"/>
                <a:gd name="T119" fmla="*/ 1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22"/>
                <a:gd name="T181" fmla="*/ 0 h 726"/>
                <a:gd name="T182" fmla="*/ 322 w 322"/>
                <a:gd name="T183" fmla="*/ 726 h 72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22" h="726">
                  <a:moveTo>
                    <a:pt x="125" y="719"/>
                  </a:moveTo>
                  <a:lnTo>
                    <a:pt x="126" y="715"/>
                  </a:lnTo>
                  <a:lnTo>
                    <a:pt x="131" y="715"/>
                  </a:lnTo>
                  <a:lnTo>
                    <a:pt x="137" y="715"/>
                  </a:lnTo>
                  <a:lnTo>
                    <a:pt x="144" y="721"/>
                  </a:lnTo>
                  <a:lnTo>
                    <a:pt x="152" y="722"/>
                  </a:lnTo>
                  <a:lnTo>
                    <a:pt x="158" y="725"/>
                  </a:lnTo>
                  <a:lnTo>
                    <a:pt x="164" y="725"/>
                  </a:lnTo>
                  <a:lnTo>
                    <a:pt x="171" y="722"/>
                  </a:lnTo>
                  <a:lnTo>
                    <a:pt x="173" y="722"/>
                  </a:lnTo>
                  <a:lnTo>
                    <a:pt x="179" y="722"/>
                  </a:lnTo>
                  <a:lnTo>
                    <a:pt x="179" y="721"/>
                  </a:lnTo>
                  <a:lnTo>
                    <a:pt x="179" y="719"/>
                  </a:lnTo>
                  <a:lnTo>
                    <a:pt x="179" y="715"/>
                  </a:lnTo>
                  <a:lnTo>
                    <a:pt x="181" y="712"/>
                  </a:lnTo>
                  <a:lnTo>
                    <a:pt x="181" y="711"/>
                  </a:lnTo>
                  <a:lnTo>
                    <a:pt x="182" y="711"/>
                  </a:lnTo>
                  <a:lnTo>
                    <a:pt x="182" y="709"/>
                  </a:lnTo>
                  <a:lnTo>
                    <a:pt x="185" y="707"/>
                  </a:lnTo>
                  <a:lnTo>
                    <a:pt x="190" y="702"/>
                  </a:lnTo>
                  <a:lnTo>
                    <a:pt x="193" y="699"/>
                  </a:lnTo>
                  <a:lnTo>
                    <a:pt x="193" y="696"/>
                  </a:lnTo>
                  <a:lnTo>
                    <a:pt x="193" y="686"/>
                  </a:lnTo>
                  <a:lnTo>
                    <a:pt x="190" y="679"/>
                  </a:lnTo>
                  <a:lnTo>
                    <a:pt x="193" y="679"/>
                  </a:lnTo>
                  <a:lnTo>
                    <a:pt x="200" y="677"/>
                  </a:lnTo>
                  <a:lnTo>
                    <a:pt x="203" y="677"/>
                  </a:lnTo>
                  <a:lnTo>
                    <a:pt x="206" y="674"/>
                  </a:lnTo>
                  <a:lnTo>
                    <a:pt x="207" y="669"/>
                  </a:lnTo>
                  <a:lnTo>
                    <a:pt x="209" y="666"/>
                  </a:lnTo>
                  <a:lnTo>
                    <a:pt x="207" y="663"/>
                  </a:lnTo>
                  <a:lnTo>
                    <a:pt x="207" y="661"/>
                  </a:lnTo>
                  <a:lnTo>
                    <a:pt x="206" y="656"/>
                  </a:lnTo>
                  <a:lnTo>
                    <a:pt x="203" y="652"/>
                  </a:lnTo>
                  <a:lnTo>
                    <a:pt x="198" y="647"/>
                  </a:lnTo>
                  <a:lnTo>
                    <a:pt x="190" y="644"/>
                  </a:lnTo>
                  <a:lnTo>
                    <a:pt x="185" y="644"/>
                  </a:lnTo>
                  <a:lnTo>
                    <a:pt x="182" y="642"/>
                  </a:lnTo>
                  <a:lnTo>
                    <a:pt x="182" y="640"/>
                  </a:lnTo>
                  <a:lnTo>
                    <a:pt x="181" y="636"/>
                  </a:lnTo>
                  <a:lnTo>
                    <a:pt x="181" y="633"/>
                  </a:lnTo>
                  <a:lnTo>
                    <a:pt x="181" y="631"/>
                  </a:lnTo>
                  <a:lnTo>
                    <a:pt x="182" y="631"/>
                  </a:lnTo>
                  <a:lnTo>
                    <a:pt x="182" y="629"/>
                  </a:lnTo>
                  <a:lnTo>
                    <a:pt x="182" y="627"/>
                  </a:lnTo>
                  <a:lnTo>
                    <a:pt x="179" y="624"/>
                  </a:lnTo>
                  <a:lnTo>
                    <a:pt x="179" y="620"/>
                  </a:lnTo>
                  <a:lnTo>
                    <a:pt x="179" y="617"/>
                  </a:lnTo>
                  <a:lnTo>
                    <a:pt x="176" y="614"/>
                  </a:lnTo>
                  <a:lnTo>
                    <a:pt x="179" y="611"/>
                  </a:lnTo>
                  <a:lnTo>
                    <a:pt x="179" y="606"/>
                  </a:lnTo>
                  <a:lnTo>
                    <a:pt x="181" y="603"/>
                  </a:lnTo>
                  <a:lnTo>
                    <a:pt x="182" y="601"/>
                  </a:lnTo>
                  <a:lnTo>
                    <a:pt x="182" y="600"/>
                  </a:lnTo>
                  <a:lnTo>
                    <a:pt x="182" y="594"/>
                  </a:lnTo>
                  <a:lnTo>
                    <a:pt x="185" y="591"/>
                  </a:lnTo>
                  <a:lnTo>
                    <a:pt x="187" y="588"/>
                  </a:lnTo>
                  <a:lnTo>
                    <a:pt x="190" y="584"/>
                  </a:lnTo>
                  <a:lnTo>
                    <a:pt x="190" y="582"/>
                  </a:lnTo>
                  <a:lnTo>
                    <a:pt x="190" y="581"/>
                  </a:lnTo>
                  <a:lnTo>
                    <a:pt x="190" y="579"/>
                  </a:lnTo>
                  <a:lnTo>
                    <a:pt x="193" y="579"/>
                  </a:lnTo>
                  <a:lnTo>
                    <a:pt x="193" y="574"/>
                  </a:lnTo>
                  <a:lnTo>
                    <a:pt x="193" y="569"/>
                  </a:lnTo>
                  <a:lnTo>
                    <a:pt x="193" y="568"/>
                  </a:lnTo>
                  <a:lnTo>
                    <a:pt x="195" y="568"/>
                  </a:lnTo>
                  <a:lnTo>
                    <a:pt x="195" y="565"/>
                  </a:lnTo>
                  <a:lnTo>
                    <a:pt x="195" y="563"/>
                  </a:lnTo>
                  <a:lnTo>
                    <a:pt x="193" y="560"/>
                  </a:lnTo>
                  <a:lnTo>
                    <a:pt x="193" y="558"/>
                  </a:lnTo>
                  <a:lnTo>
                    <a:pt x="190" y="556"/>
                  </a:lnTo>
                  <a:lnTo>
                    <a:pt x="187" y="556"/>
                  </a:lnTo>
                  <a:lnTo>
                    <a:pt x="185" y="556"/>
                  </a:lnTo>
                  <a:lnTo>
                    <a:pt x="181" y="553"/>
                  </a:lnTo>
                  <a:lnTo>
                    <a:pt x="179" y="553"/>
                  </a:lnTo>
                  <a:lnTo>
                    <a:pt x="176" y="556"/>
                  </a:lnTo>
                  <a:lnTo>
                    <a:pt x="176" y="558"/>
                  </a:lnTo>
                  <a:lnTo>
                    <a:pt x="176" y="560"/>
                  </a:lnTo>
                  <a:lnTo>
                    <a:pt x="179" y="560"/>
                  </a:lnTo>
                  <a:lnTo>
                    <a:pt x="181" y="563"/>
                  </a:lnTo>
                  <a:lnTo>
                    <a:pt x="181" y="565"/>
                  </a:lnTo>
                  <a:lnTo>
                    <a:pt x="181" y="568"/>
                  </a:lnTo>
                  <a:lnTo>
                    <a:pt x="181" y="569"/>
                  </a:lnTo>
                  <a:lnTo>
                    <a:pt x="181" y="571"/>
                  </a:lnTo>
                  <a:lnTo>
                    <a:pt x="179" y="574"/>
                  </a:lnTo>
                  <a:lnTo>
                    <a:pt x="176" y="577"/>
                  </a:lnTo>
                  <a:lnTo>
                    <a:pt x="173" y="577"/>
                  </a:lnTo>
                  <a:lnTo>
                    <a:pt x="173" y="579"/>
                  </a:lnTo>
                  <a:lnTo>
                    <a:pt x="171" y="579"/>
                  </a:lnTo>
                  <a:lnTo>
                    <a:pt x="171" y="581"/>
                  </a:lnTo>
                  <a:lnTo>
                    <a:pt x="168" y="582"/>
                  </a:lnTo>
                  <a:lnTo>
                    <a:pt x="166" y="581"/>
                  </a:lnTo>
                  <a:lnTo>
                    <a:pt x="164" y="579"/>
                  </a:lnTo>
                  <a:lnTo>
                    <a:pt x="164" y="577"/>
                  </a:lnTo>
                  <a:lnTo>
                    <a:pt x="164" y="574"/>
                  </a:lnTo>
                  <a:lnTo>
                    <a:pt x="160" y="571"/>
                  </a:lnTo>
                  <a:lnTo>
                    <a:pt x="158" y="571"/>
                  </a:lnTo>
                  <a:lnTo>
                    <a:pt x="156" y="569"/>
                  </a:lnTo>
                  <a:lnTo>
                    <a:pt x="156" y="568"/>
                  </a:lnTo>
                  <a:lnTo>
                    <a:pt x="158" y="565"/>
                  </a:lnTo>
                  <a:lnTo>
                    <a:pt x="158" y="563"/>
                  </a:lnTo>
                  <a:lnTo>
                    <a:pt x="158" y="560"/>
                  </a:lnTo>
                  <a:lnTo>
                    <a:pt x="160" y="560"/>
                  </a:lnTo>
                  <a:lnTo>
                    <a:pt x="160" y="558"/>
                  </a:lnTo>
                  <a:lnTo>
                    <a:pt x="164" y="556"/>
                  </a:lnTo>
                  <a:lnTo>
                    <a:pt x="164" y="553"/>
                  </a:lnTo>
                  <a:lnTo>
                    <a:pt x="160" y="552"/>
                  </a:lnTo>
                  <a:lnTo>
                    <a:pt x="160" y="548"/>
                  </a:lnTo>
                  <a:lnTo>
                    <a:pt x="164" y="547"/>
                  </a:lnTo>
                  <a:lnTo>
                    <a:pt x="164" y="544"/>
                  </a:lnTo>
                  <a:lnTo>
                    <a:pt x="160" y="542"/>
                  </a:lnTo>
                  <a:lnTo>
                    <a:pt x="158" y="544"/>
                  </a:lnTo>
                  <a:lnTo>
                    <a:pt x="156" y="544"/>
                  </a:lnTo>
                  <a:lnTo>
                    <a:pt x="153" y="542"/>
                  </a:lnTo>
                  <a:lnTo>
                    <a:pt x="153" y="540"/>
                  </a:lnTo>
                  <a:lnTo>
                    <a:pt x="152" y="538"/>
                  </a:lnTo>
                  <a:lnTo>
                    <a:pt x="149" y="538"/>
                  </a:lnTo>
                  <a:lnTo>
                    <a:pt x="149" y="535"/>
                  </a:lnTo>
                  <a:lnTo>
                    <a:pt x="149" y="532"/>
                  </a:lnTo>
                  <a:lnTo>
                    <a:pt x="146" y="531"/>
                  </a:lnTo>
                  <a:lnTo>
                    <a:pt x="146" y="529"/>
                  </a:lnTo>
                  <a:lnTo>
                    <a:pt x="146" y="526"/>
                  </a:lnTo>
                  <a:lnTo>
                    <a:pt x="146" y="523"/>
                  </a:lnTo>
                  <a:lnTo>
                    <a:pt x="149" y="521"/>
                  </a:lnTo>
                  <a:lnTo>
                    <a:pt x="149" y="517"/>
                  </a:lnTo>
                  <a:lnTo>
                    <a:pt x="149" y="515"/>
                  </a:lnTo>
                  <a:lnTo>
                    <a:pt x="149" y="512"/>
                  </a:lnTo>
                  <a:lnTo>
                    <a:pt x="149" y="508"/>
                  </a:lnTo>
                  <a:lnTo>
                    <a:pt x="149" y="505"/>
                  </a:lnTo>
                  <a:lnTo>
                    <a:pt x="152" y="503"/>
                  </a:lnTo>
                  <a:lnTo>
                    <a:pt x="153" y="503"/>
                  </a:lnTo>
                  <a:lnTo>
                    <a:pt x="156" y="500"/>
                  </a:lnTo>
                  <a:lnTo>
                    <a:pt x="160" y="496"/>
                  </a:lnTo>
                  <a:lnTo>
                    <a:pt x="164" y="493"/>
                  </a:lnTo>
                  <a:lnTo>
                    <a:pt x="166" y="496"/>
                  </a:lnTo>
                  <a:lnTo>
                    <a:pt x="168" y="493"/>
                  </a:lnTo>
                  <a:lnTo>
                    <a:pt x="168" y="492"/>
                  </a:lnTo>
                  <a:lnTo>
                    <a:pt x="166" y="490"/>
                  </a:lnTo>
                  <a:lnTo>
                    <a:pt x="166" y="487"/>
                  </a:lnTo>
                  <a:lnTo>
                    <a:pt x="168" y="484"/>
                  </a:lnTo>
                  <a:lnTo>
                    <a:pt x="173" y="483"/>
                  </a:lnTo>
                  <a:lnTo>
                    <a:pt x="173" y="481"/>
                  </a:lnTo>
                  <a:lnTo>
                    <a:pt x="176" y="479"/>
                  </a:lnTo>
                  <a:lnTo>
                    <a:pt x="176" y="475"/>
                  </a:lnTo>
                  <a:lnTo>
                    <a:pt x="176" y="471"/>
                  </a:lnTo>
                  <a:lnTo>
                    <a:pt x="176" y="470"/>
                  </a:lnTo>
                  <a:lnTo>
                    <a:pt x="176" y="467"/>
                  </a:lnTo>
                  <a:lnTo>
                    <a:pt x="176" y="463"/>
                  </a:lnTo>
                  <a:lnTo>
                    <a:pt x="176" y="460"/>
                  </a:lnTo>
                  <a:lnTo>
                    <a:pt x="176" y="458"/>
                  </a:lnTo>
                  <a:lnTo>
                    <a:pt x="176" y="455"/>
                  </a:lnTo>
                  <a:lnTo>
                    <a:pt x="176" y="454"/>
                  </a:lnTo>
                  <a:lnTo>
                    <a:pt x="173" y="449"/>
                  </a:lnTo>
                  <a:lnTo>
                    <a:pt x="173" y="444"/>
                  </a:lnTo>
                  <a:lnTo>
                    <a:pt x="173" y="439"/>
                  </a:lnTo>
                  <a:lnTo>
                    <a:pt x="173" y="437"/>
                  </a:lnTo>
                  <a:lnTo>
                    <a:pt x="173" y="434"/>
                  </a:lnTo>
                  <a:lnTo>
                    <a:pt x="173" y="432"/>
                  </a:lnTo>
                  <a:lnTo>
                    <a:pt x="173" y="431"/>
                  </a:lnTo>
                  <a:lnTo>
                    <a:pt x="173" y="427"/>
                  </a:lnTo>
                  <a:lnTo>
                    <a:pt x="176" y="425"/>
                  </a:lnTo>
                  <a:lnTo>
                    <a:pt x="176" y="421"/>
                  </a:lnTo>
                  <a:lnTo>
                    <a:pt x="176" y="416"/>
                  </a:lnTo>
                  <a:lnTo>
                    <a:pt x="179" y="411"/>
                  </a:lnTo>
                  <a:lnTo>
                    <a:pt x="179" y="407"/>
                  </a:lnTo>
                  <a:lnTo>
                    <a:pt x="179" y="402"/>
                  </a:lnTo>
                  <a:lnTo>
                    <a:pt x="179" y="400"/>
                  </a:lnTo>
                  <a:lnTo>
                    <a:pt x="179" y="398"/>
                  </a:lnTo>
                  <a:lnTo>
                    <a:pt x="179" y="395"/>
                  </a:lnTo>
                  <a:lnTo>
                    <a:pt x="181" y="394"/>
                  </a:lnTo>
                  <a:lnTo>
                    <a:pt x="182" y="394"/>
                  </a:lnTo>
                  <a:lnTo>
                    <a:pt x="185" y="394"/>
                  </a:lnTo>
                  <a:lnTo>
                    <a:pt x="187" y="394"/>
                  </a:lnTo>
                  <a:lnTo>
                    <a:pt x="187" y="391"/>
                  </a:lnTo>
                  <a:lnTo>
                    <a:pt x="190" y="391"/>
                  </a:lnTo>
                  <a:lnTo>
                    <a:pt x="190" y="389"/>
                  </a:lnTo>
                  <a:lnTo>
                    <a:pt x="195" y="385"/>
                  </a:lnTo>
                  <a:lnTo>
                    <a:pt x="195" y="382"/>
                  </a:lnTo>
                  <a:lnTo>
                    <a:pt x="198" y="379"/>
                  </a:lnTo>
                  <a:lnTo>
                    <a:pt x="200" y="378"/>
                  </a:lnTo>
                  <a:lnTo>
                    <a:pt x="200" y="373"/>
                  </a:lnTo>
                  <a:lnTo>
                    <a:pt x="203" y="372"/>
                  </a:lnTo>
                  <a:lnTo>
                    <a:pt x="203" y="365"/>
                  </a:lnTo>
                  <a:lnTo>
                    <a:pt x="206" y="363"/>
                  </a:lnTo>
                  <a:lnTo>
                    <a:pt x="206" y="360"/>
                  </a:lnTo>
                  <a:lnTo>
                    <a:pt x="207" y="357"/>
                  </a:lnTo>
                  <a:lnTo>
                    <a:pt x="207" y="354"/>
                  </a:lnTo>
                  <a:lnTo>
                    <a:pt x="209" y="350"/>
                  </a:lnTo>
                  <a:lnTo>
                    <a:pt x="209" y="348"/>
                  </a:lnTo>
                  <a:lnTo>
                    <a:pt x="215" y="342"/>
                  </a:lnTo>
                  <a:lnTo>
                    <a:pt x="215" y="341"/>
                  </a:lnTo>
                  <a:lnTo>
                    <a:pt x="217" y="339"/>
                  </a:lnTo>
                  <a:lnTo>
                    <a:pt x="220" y="334"/>
                  </a:lnTo>
                  <a:lnTo>
                    <a:pt x="225" y="331"/>
                  </a:lnTo>
                  <a:lnTo>
                    <a:pt x="227" y="329"/>
                  </a:lnTo>
                  <a:lnTo>
                    <a:pt x="229" y="327"/>
                  </a:lnTo>
                  <a:lnTo>
                    <a:pt x="229" y="325"/>
                  </a:lnTo>
                  <a:lnTo>
                    <a:pt x="229" y="322"/>
                  </a:lnTo>
                  <a:lnTo>
                    <a:pt x="229" y="321"/>
                  </a:lnTo>
                  <a:lnTo>
                    <a:pt x="231" y="318"/>
                  </a:lnTo>
                  <a:lnTo>
                    <a:pt x="235" y="315"/>
                  </a:lnTo>
                  <a:lnTo>
                    <a:pt x="237" y="313"/>
                  </a:lnTo>
                  <a:lnTo>
                    <a:pt x="237" y="312"/>
                  </a:lnTo>
                  <a:lnTo>
                    <a:pt x="240" y="306"/>
                  </a:lnTo>
                  <a:lnTo>
                    <a:pt x="242" y="304"/>
                  </a:lnTo>
                  <a:lnTo>
                    <a:pt x="244" y="302"/>
                  </a:lnTo>
                  <a:lnTo>
                    <a:pt x="247" y="302"/>
                  </a:lnTo>
                  <a:lnTo>
                    <a:pt x="252" y="300"/>
                  </a:lnTo>
                  <a:lnTo>
                    <a:pt x="252" y="297"/>
                  </a:lnTo>
                  <a:lnTo>
                    <a:pt x="254" y="295"/>
                  </a:lnTo>
                  <a:lnTo>
                    <a:pt x="257" y="290"/>
                  </a:lnTo>
                  <a:lnTo>
                    <a:pt x="257" y="289"/>
                  </a:lnTo>
                  <a:lnTo>
                    <a:pt x="260" y="286"/>
                  </a:lnTo>
                  <a:lnTo>
                    <a:pt x="261" y="281"/>
                  </a:lnTo>
                  <a:lnTo>
                    <a:pt x="264" y="279"/>
                  </a:lnTo>
                  <a:lnTo>
                    <a:pt x="266" y="276"/>
                  </a:lnTo>
                  <a:lnTo>
                    <a:pt x="266" y="275"/>
                  </a:lnTo>
                  <a:lnTo>
                    <a:pt x="269" y="273"/>
                  </a:lnTo>
                  <a:lnTo>
                    <a:pt x="269" y="269"/>
                  </a:lnTo>
                  <a:lnTo>
                    <a:pt x="271" y="267"/>
                  </a:lnTo>
                  <a:lnTo>
                    <a:pt x="271" y="265"/>
                  </a:lnTo>
                  <a:lnTo>
                    <a:pt x="271" y="263"/>
                  </a:lnTo>
                  <a:lnTo>
                    <a:pt x="274" y="257"/>
                  </a:lnTo>
                  <a:lnTo>
                    <a:pt x="277" y="256"/>
                  </a:lnTo>
                  <a:lnTo>
                    <a:pt x="277" y="252"/>
                  </a:lnTo>
                  <a:lnTo>
                    <a:pt x="279" y="252"/>
                  </a:lnTo>
                  <a:lnTo>
                    <a:pt x="281" y="250"/>
                  </a:lnTo>
                  <a:lnTo>
                    <a:pt x="285" y="246"/>
                  </a:lnTo>
                  <a:lnTo>
                    <a:pt x="288" y="243"/>
                  </a:lnTo>
                  <a:lnTo>
                    <a:pt x="291" y="240"/>
                  </a:lnTo>
                  <a:lnTo>
                    <a:pt x="291" y="239"/>
                  </a:lnTo>
                  <a:lnTo>
                    <a:pt x="291" y="233"/>
                  </a:lnTo>
                  <a:lnTo>
                    <a:pt x="285" y="233"/>
                  </a:lnTo>
                  <a:lnTo>
                    <a:pt x="283" y="230"/>
                  </a:lnTo>
                  <a:lnTo>
                    <a:pt x="281" y="230"/>
                  </a:lnTo>
                  <a:lnTo>
                    <a:pt x="279" y="223"/>
                  </a:lnTo>
                  <a:lnTo>
                    <a:pt x="279" y="220"/>
                  </a:lnTo>
                  <a:lnTo>
                    <a:pt x="279" y="215"/>
                  </a:lnTo>
                  <a:lnTo>
                    <a:pt x="281" y="210"/>
                  </a:lnTo>
                  <a:lnTo>
                    <a:pt x="281" y="207"/>
                  </a:lnTo>
                  <a:lnTo>
                    <a:pt x="283" y="201"/>
                  </a:lnTo>
                  <a:lnTo>
                    <a:pt x="283" y="200"/>
                  </a:lnTo>
                  <a:lnTo>
                    <a:pt x="283" y="197"/>
                  </a:lnTo>
                  <a:lnTo>
                    <a:pt x="285" y="194"/>
                  </a:lnTo>
                  <a:lnTo>
                    <a:pt x="285" y="191"/>
                  </a:lnTo>
                  <a:lnTo>
                    <a:pt x="288" y="188"/>
                  </a:lnTo>
                  <a:lnTo>
                    <a:pt x="288" y="185"/>
                  </a:lnTo>
                  <a:lnTo>
                    <a:pt x="291" y="183"/>
                  </a:lnTo>
                  <a:lnTo>
                    <a:pt x="293" y="178"/>
                  </a:lnTo>
                  <a:lnTo>
                    <a:pt x="293" y="177"/>
                  </a:lnTo>
                  <a:lnTo>
                    <a:pt x="296" y="174"/>
                  </a:lnTo>
                  <a:lnTo>
                    <a:pt x="296" y="168"/>
                  </a:lnTo>
                  <a:lnTo>
                    <a:pt x="298" y="165"/>
                  </a:lnTo>
                  <a:lnTo>
                    <a:pt x="298" y="160"/>
                  </a:lnTo>
                  <a:lnTo>
                    <a:pt x="298" y="158"/>
                  </a:lnTo>
                  <a:lnTo>
                    <a:pt x="298" y="154"/>
                  </a:lnTo>
                  <a:lnTo>
                    <a:pt x="296" y="148"/>
                  </a:lnTo>
                  <a:lnTo>
                    <a:pt x="296" y="146"/>
                  </a:lnTo>
                  <a:lnTo>
                    <a:pt x="296" y="144"/>
                  </a:lnTo>
                  <a:lnTo>
                    <a:pt x="296" y="141"/>
                  </a:lnTo>
                  <a:lnTo>
                    <a:pt x="298" y="136"/>
                  </a:lnTo>
                  <a:lnTo>
                    <a:pt x="298" y="135"/>
                  </a:lnTo>
                  <a:lnTo>
                    <a:pt x="301" y="131"/>
                  </a:lnTo>
                  <a:lnTo>
                    <a:pt x="303" y="131"/>
                  </a:lnTo>
                  <a:lnTo>
                    <a:pt x="303" y="129"/>
                  </a:lnTo>
                  <a:lnTo>
                    <a:pt x="303" y="125"/>
                  </a:lnTo>
                  <a:lnTo>
                    <a:pt x="307" y="123"/>
                  </a:lnTo>
                  <a:lnTo>
                    <a:pt x="310" y="122"/>
                  </a:lnTo>
                  <a:lnTo>
                    <a:pt x="312" y="119"/>
                  </a:lnTo>
                  <a:lnTo>
                    <a:pt x="318" y="112"/>
                  </a:lnTo>
                  <a:lnTo>
                    <a:pt x="321" y="110"/>
                  </a:lnTo>
                  <a:lnTo>
                    <a:pt x="321" y="108"/>
                  </a:lnTo>
                  <a:lnTo>
                    <a:pt x="315" y="108"/>
                  </a:lnTo>
                  <a:lnTo>
                    <a:pt x="310" y="108"/>
                  </a:lnTo>
                  <a:lnTo>
                    <a:pt x="306" y="106"/>
                  </a:lnTo>
                  <a:lnTo>
                    <a:pt x="301" y="106"/>
                  </a:lnTo>
                  <a:lnTo>
                    <a:pt x="296" y="106"/>
                  </a:lnTo>
                  <a:lnTo>
                    <a:pt x="291" y="106"/>
                  </a:lnTo>
                  <a:lnTo>
                    <a:pt x="288" y="106"/>
                  </a:lnTo>
                  <a:lnTo>
                    <a:pt x="283" y="102"/>
                  </a:lnTo>
                  <a:lnTo>
                    <a:pt x="279" y="101"/>
                  </a:lnTo>
                  <a:lnTo>
                    <a:pt x="274" y="98"/>
                  </a:lnTo>
                  <a:lnTo>
                    <a:pt x="269" y="98"/>
                  </a:lnTo>
                  <a:lnTo>
                    <a:pt x="266" y="98"/>
                  </a:lnTo>
                  <a:lnTo>
                    <a:pt x="264" y="98"/>
                  </a:lnTo>
                  <a:lnTo>
                    <a:pt x="260" y="96"/>
                  </a:lnTo>
                  <a:lnTo>
                    <a:pt x="254" y="98"/>
                  </a:lnTo>
                  <a:lnTo>
                    <a:pt x="252" y="101"/>
                  </a:lnTo>
                  <a:lnTo>
                    <a:pt x="244" y="106"/>
                  </a:lnTo>
                  <a:lnTo>
                    <a:pt x="240" y="108"/>
                  </a:lnTo>
                  <a:lnTo>
                    <a:pt x="240" y="106"/>
                  </a:lnTo>
                  <a:lnTo>
                    <a:pt x="240" y="101"/>
                  </a:lnTo>
                  <a:lnTo>
                    <a:pt x="237" y="96"/>
                  </a:lnTo>
                  <a:lnTo>
                    <a:pt x="237" y="94"/>
                  </a:lnTo>
                  <a:lnTo>
                    <a:pt x="229" y="92"/>
                  </a:lnTo>
                  <a:lnTo>
                    <a:pt x="229" y="89"/>
                  </a:lnTo>
                  <a:lnTo>
                    <a:pt x="231" y="86"/>
                  </a:lnTo>
                  <a:lnTo>
                    <a:pt x="235" y="86"/>
                  </a:lnTo>
                  <a:lnTo>
                    <a:pt x="235" y="85"/>
                  </a:lnTo>
                  <a:lnTo>
                    <a:pt x="235" y="83"/>
                  </a:lnTo>
                  <a:lnTo>
                    <a:pt x="237" y="80"/>
                  </a:lnTo>
                  <a:lnTo>
                    <a:pt x="242" y="80"/>
                  </a:lnTo>
                  <a:lnTo>
                    <a:pt x="244" y="77"/>
                  </a:lnTo>
                  <a:lnTo>
                    <a:pt x="247" y="76"/>
                  </a:lnTo>
                  <a:lnTo>
                    <a:pt x="249" y="73"/>
                  </a:lnTo>
                  <a:lnTo>
                    <a:pt x="252" y="69"/>
                  </a:lnTo>
                  <a:lnTo>
                    <a:pt x="252" y="66"/>
                  </a:lnTo>
                  <a:lnTo>
                    <a:pt x="252" y="62"/>
                  </a:lnTo>
                  <a:lnTo>
                    <a:pt x="254" y="59"/>
                  </a:lnTo>
                  <a:lnTo>
                    <a:pt x="257" y="56"/>
                  </a:lnTo>
                  <a:lnTo>
                    <a:pt x="254" y="56"/>
                  </a:lnTo>
                  <a:lnTo>
                    <a:pt x="254" y="53"/>
                  </a:lnTo>
                  <a:lnTo>
                    <a:pt x="249" y="50"/>
                  </a:lnTo>
                  <a:lnTo>
                    <a:pt x="247" y="47"/>
                  </a:lnTo>
                  <a:lnTo>
                    <a:pt x="242" y="46"/>
                  </a:lnTo>
                  <a:lnTo>
                    <a:pt x="240" y="46"/>
                  </a:lnTo>
                  <a:lnTo>
                    <a:pt x="237" y="47"/>
                  </a:lnTo>
                  <a:lnTo>
                    <a:pt x="235" y="46"/>
                  </a:lnTo>
                  <a:lnTo>
                    <a:pt x="231" y="38"/>
                  </a:lnTo>
                  <a:lnTo>
                    <a:pt x="229" y="35"/>
                  </a:lnTo>
                  <a:lnTo>
                    <a:pt x="225" y="30"/>
                  </a:lnTo>
                  <a:lnTo>
                    <a:pt x="220" y="27"/>
                  </a:lnTo>
                  <a:lnTo>
                    <a:pt x="217" y="30"/>
                  </a:lnTo>
                  <a:lnTo>
                    <a:pt x="215" y="33"/>
                  </a:lnTo>
                  <a:lnTo>
                    <a:pt x="207" y="35"/>
                  </a:lnTo>
                  <a:lnTo>
                    <a:pt x="207" y="33"/>
                  </a:lnTo>
                  <a:lnTo>
                    <a:pt x="209" y="30"/>
                  </a:lnTo>
                  <a:lnTo>
                    <a:pt x="209" y="25"/>
                  </a:lnTo>
                  <a:lnTo>
                    <a:pt x="212" y="24"/>
                  </a:lnTo>
                  <a:lnTo>
                    <a:pt x="212" y="18"/>
                  </a:lnTo>
                  <a:lnTo>
                    <a:pt x="209" y="15"/>
                  </a:lnTo>
                  <a:lnTo>
                    <a:pt x="209" y="12"/>
                  </a:lnTo>
                  <a:lnTo>
                    <a:pt x="207" y="12"/>
                  </a:lnTo>
                  <a:lnTo>
                    <a:pt x="207" y="9"/>
                  </a:lnTo>
                  <a:lnTo>
                    <a:pt x="206" y="4"/>
                  </a:lnTo>
                  <a:lnTo>
                    <a:pt x="206" y="3"/>
                  </a:lnTo>
                  <a:lnTo>
                    <a:pt x="203" y="0"/>
                  </a:lnTo>
                  <a:lnTo>
                    <a:pt x="198" y="0"/>
                  </a:lnTo>
                  <a:lnTo>
                    <a:pt x="195" y="0"/>
                  </a:lnTo>
                  <a:lnTo>
                    <a:pt x="190" y="3"/>
                  </a:lnTo>
                  <a:lnTo>
                    <a:pt x="185" y="0"/>
                  </a:lnTo>
                  <a:lnTo>
                    <a:pt x="181" y="0"/>
                  </a:lnTo>
                  <a:lnTo>
                    <a:pt x="176" y="0"/>
                  </a:lnTo>
                  <a:lnTo>
                    <a:pt x="166" y="0"/>
                  </a:lnTo>
                  <a:lnTo>
                    <a:pt x="160" y="3"/>
                  </a:lnTo>
                  <a:lnTo>
                    <a:pt x="152" y="4"/>
                  </a:lnTo>
                  <a:lnTo>
                    <a:pt x="146" y="8"/>
                  </a:lnTo>
                  <a:lnTo>
                    <a:pt x="141" y="8"/>
                  </a:lnTo>
                  <a:lnTo>
                    <a:pt x="137" y="9"/>
                  </a:lnTo>
                  <a:lnTo>
                    <a:pt x="131" y="9"/>
                  </a:lnTo>
                  <a:lnTo>
                    <a:pt x="129" y="9"/>
                  </a:lnTo>
                  <a:lnTo>
                    <a:pt x="126" y="12"/>
                  </a:lnTo>
                  <a:lnTo>
                    <a:pt x="122" y="14"/>
                  </a:lnTo>
                  <a:lnTo>
                    <a:pt x="119" y="14"/>
                  </a:lnTo>
                  <a:lnTo>
                    <a:pt x="114" y="15"/>
                  </a:lnTo>
                  <a:lnTo>
                    <a:pt x="114" y="18"/>
                  </a:lnTo>
                  <a:lnTo>
                    <a:pt x="114" y="21"/>
                  </a:lnTo>
                  <a:lnTo>
                    <a:pt x="119" y="21"/>
                  </a:lnTo>
                  <a:lnTo>
                    <a:pt x="126" y="21"/>
                  </a:lnTo>
                  <a:lnTo>
                    <a:pt x="129" y="21"/>
                  </a:lnTo>
                  <a:lnTo>
                    <a:pt x="134" y="21"/>
                  </a:lnTo>
                  <a:lnTo>
                    <a:pt x="137" y="24"/>
                  </a:lnTo>
                  <a:lnTo>
                    <a:pt x="137" y="27"/>
                  </a:lnTo>
                  <a:lnTo>
                    <a:pt x="134" y="33"/>
                  </a:lnTo>
                  <a:lnTo>
                    <a:pt x="129" y="37"/>
                  </a:lnTo>
                  <a:lnTo>
                    <a:pt x="126" y="41"/>
                  </a:lnTo>
                  <a:lnTo>
                    <a:pt x="126" y="44"/>
                  </a:lnTo>
                  <a:lnTo>
                    <a:pt x="126" y="47"/>
                  </a:lnTo>
                  <a:lnTo>
                    <a:pt x="126" y="50"/>
                  </a:lnTo>
                  <a:lnTo>
                    <a:pt x="126" y="53"/>
                  </a:lnTo>
                  <a:lnTo>
                    <a:pt x="126" y="57"/>
                  </a:lnTo>
                  <a:lnTo>
                    <a:pt x="129" y="62"/>
                  </a:lnTo>
                  <a:lnTo>
                    <a:pt x="129" y="64"/>
                  </a:lnTo>
                  <a:lnTo>
                    <a:pt x="129" y="69"/>
                  </a:lnTo>
                  <a:lnTo>
                    <a:pt x="129" y="73"/>
                  </a:lnTo>
                  <a:lnTo>
                    <a:pt x="129" y="77"/>
                  </a:lnTo>
                  <a:lnTo>
                    <a:pt x="126" y="77"/>
                  </a:lnTo>
                  <a:lnTo>
                    <a:pt x="122" y="80"/>
                  </a:lnTo>
                  <a:lnTo>
                    <a:pt x="119" y="83"/>
                  </a:lnTo>
                  <a:lnTo>
                    <a:pt x="119" y="86"/>
                  </a:lnTo>
                  <a:lnTo>
                    <a:pt x="117" y="89"/>
                  </a:lnTo>
                  <a:lnTo>
                    <a:pt x="114" y="92"/>
                  </a:lnTo>
                  <a:lnTo>
                    <a:pt x="110" y="92"/>
                  </a:lnTo>
                  <a:lnTo>
                    <a:pt x="104" y="94"/>
                  </a:lnTo>
                  <a:lnTo>
                    <a:pt x="102" y="94"/>
                  </a:lnTo>
                  <a:lnTo>
                    <a:pt x="102" y="96"/>
                  </a:lnTo>
                  <a:lnTo>
                    <a:pt x="102" y="98"/>
                  </a:lnTo>
                  <a:lnTo>
                    <a:pt x="102" y="101"/>
                  </a:lnTo>
                  <a:lnTo>
                    <a:pt x="99" y="101"/>
                  </a:lnTo>
                  <a:lnTo>
                    <a:pt x="95" y="101"/>
                  </a:lnTo>
                  <a:lnTo>
                    <a:pt x="95" y="102"/>
                  </a:lnTo>
                  <a:lnTo>
                    <a:pt x="90" y="106"/>
                  </a:lnTo>
                  <a:lnTo>
                    <a:pt x="87" y="106"/>
                  </a:lnTo>
                  <a:lnTo>
                    <a:pt x="85" y="108"/>
                  </a:lnTo>
                  <a:lnTo>
                    <a:pt x="77" y="108"/>
                  </a:lnTo>
                  <a:lnTo>
                    <a:pt x="75" y="108"/>
                  </a:lnTo>
                  <a:lnTo>
                    <a:pt x="69" y="108"/>
                  </a:lnTo>
                  <a:lnTo>
                    <a:pt x="65" y="108"/>
                  </a:lnTo>
                  <a:lnTo>
                    <a:pt x="60" y="108"/>
                  </a:lnTo>
                  <a:lnTo>
                    <a:pt x="55" y="112"/>
                  </a:lnTo>
                  <a:lnTo>
                    <a:pt x="48" y="117"/>
                  </a:lnTo>
                  <a:lnTo>
                    <a:pt x="45" y="122"/>
                  </a:lnTo>
                  <a:lnTo>
                    <a:pt x="42" y="125"/>
                  </a:lnTo>
                  <a:lnTo>
                    <a:pt x="42" y="131"/>
                  </a:lnTo>
                  <a:lnTo>
                    <a:pt x="39" y="133"/>
                  </a:lnTo>
                  <a:lnTo>
                    <a:pt x="36" y="136"/>
                  </a:lnTo>
                  <a:lnTo>
                    <a:pt x="33" y="141"/>
                  </a:lnTo>
                  <a:lnTo>
                    <a:pt x="30" y="141"/>
                  </a:lnTo>
                  <a:lnTo>
                    <a:pt x="28" y="144"/>
                  </a:lnTo>
                  <a:lnTo>
                    <a:pt x="26" y="148"/>
                  </a:lnTo>
                  <a:lnTo>
                    <a:pt x="23" y="148"/>
                  </a:lnTo>
                  <a:lnTo>
                    <a:pt x="22" y="152"/>
                  </a:lnTo>
                  <a:lnTo>
                    <a:pt x="22" y="155"/>
                  </a:lnTo>
                  <a:lnTo>
                    <a:pt x="19" y="158"/>
                  </a:lnTo>
                  <a:lnTo>
                    <a:pt x="19" y="160"/>
                  </a:lnTo>
                  <a:lnTo>
                    <a:pt x="17" y="162"/>
                  </a:lnTo>
                  <a:lnTo>
                    <a:pt x="14" y="168"/>
                  </a:lnTo>
                  <a:lnTo>
                    <a:pt x="11" y="174"/>
                  </a:lnTo>
                  <a:lnTo>
                    <a:pt x="11" y="177"/>
                  </a:lnTo>
                  <a:lnTo>
                    <a:pt x="11" y="178"/>
                  </a:lnTo>
                  <a:lnTo>
                    <a:pt x="14" y="183"/>
                  </a:lnTo>
                  <a:lnTo>
                    <a:pt x="14" y="185"/>
                  </a:lnTo>
                  <a:lnTo>
                    <a:pt x="17" y="191"/>
                  </a:lnTo>
                  <a:lnTo>
                    <a:pt x="19" y="192"/>
                  </a:lnTo>
                  <a:lnTo>
                    <a:pt x="22" y="194"/>
                  </a:lnTo>
                  <a:lnTo>
                    <a:pt x="22" y="197"/>
                  </a:lnTo>
                  <a:lnTo>
                    <a:pt x="23" y="197"/>
                  </a:lnTo>
                  <a:lnTo>
                    <a:pt x="26" y="201"/>
                  </a:lnTo>
                  <a:lnTo>
                    <a:pt x="30" y="204"/>
                  </a:lnTo>
                  <a:lnTo>
                    <a:pt x="30" y="206"/>
                  </a:lnTo>
                  <a:lnTo>
                    <a:pt x="33" y="210"/>
                  </a:lnTo>
                  <a:lnTo>
                    <a:pt x="39" y="213"/>
                  </a:lnTo>
                  <a:lnTo>
                    <a:pt x="42" y="215"/>
                  </a:lnTo>
                  <a:lnTo>
                    <a:pt x="48" y="220"/>
                  </a:lnTo>
                  <a:lnTo>
                    <a:pt x="50" y="227"/>
                  </a:lnTo>
                  <a:lnTo>
                    <a:pt x="53" y="231"/>
                  </a:lnTo>
                  <a:lnTo>
                    <a:pt x="55" y="235"/>
                  </a:lnTo>
                  <a:lnTo>
                    <a:pt x="60" y="239"/>
                  </a:lnTo>
                  <a:lnTo>
                    <a:pt x="65" y="240"/>
                  </a:lnTo>
                  <a:lnTo>
                    <a:pt x="68" y="243"/>
                  </a:lnTo>
                  <a:lnTo>
                    <a:pt x="68" y="244"/>
                  </a:lnTo>
                  <a:lnTo>
                    <a:pt x="69" y="244"/>
                  </a:lnTo>
                  <a:lnTo>
                    <a:pt x="72" y="246"/>
                  </a:lnTo>
                  <a:lnTo>
                    <a:pt x="72" y="250"/>
                  </a:lnTo>
                  <a:lnTo>
                    <a:pt x="72" y="252"/>
                  </a:lnTo>
                  <a:lnTo>
                    <a:pt x="69" y="256"/>
                  </a:lnTo>
                  <a:lnTo>
                    <a:pt x="72" y="257"/>
                  </a:lnTo>
                  <a:lnTo>
                    <a:pt x="72" y="262"/>
                  </a:lnTo>
                  <a:lnTo>
                    <a:pt x="75" y="263"/>
                  </a:lnTo>
                  <a:lnTo>
                    <a:pt x="77" y="267"/>
                  </a:lnTo>
                  <a:lnTo>
                    <a:pt x="80" y="269"/>
                  </a:lnTo>
                  <a:lnTo>
                    <a:pt x="83" y="275"/>
                  </a:lnTo>
                  <a:lnTo>
                    <a:pt x="83" y="279"/>
                  </a:lnTo>
                  <a:lnTo>
                    <a:pt x="85" y="281"/>
                  </a:lnTo>
                  <a:lnTo>
                    <a:pt x="85" y="286"/>
                  </a:lnTo>
                  <a:lnTo>
                    <a:pt x="85" y="289"/>
                  </a:lnTo>
                  <a:lnTo>
                    <a:pt x="85" y="290"/>
                  </a:lnTo>
                  <a:lnTo>
                    <a:pt x="83" y="292"/>
                  </a:lnTo>
                  <a:lnTo>
                    <a:pt x="75" y="292"/>
                  </a:lnTo>
                  <a:lnTo>
                    <a:pt x="72" y="290"/>
                  </a:lnTo>
                  <a:lnTo>
                    <a:pt x="65" y="290"/>
                  </a:lnTo>
                  <a:lnTo>
                    <a:pt x="53" y="290"/>
                  </a:lnTo>
                  <a:lnTo>
                    <a:pt x="48" y="290"/>
                  </a:lnTo>
                  <a:lnTo>
                    <a:pt x="45" y="290"/>
                  </a:lnTo>
                  <a:lnTo>
                    <a:pt x="42" y="290"/>
                  </a:lnTo>
                  <a:lnTo>
                    <a:pt x="33" y="290"/>
                  </a:lnTo>
                  <a:lnTo>
                    <a:pt x="26" y="290"/>
                  </a:lnTo>
                  <a:lnTo>
                    <a:pt x="19" y="295"/>
                  </a:lnTo>
                  <a:lnTo>
                    <a:pt x="17" y="297"/>
                  </a:lnTo>
                  <a:lnTo>
                    <a:pt x="11" y="304"/>
                  </a:lnTo>
                  <a:lnTo>
                    <a:pt x="9" y="306"/>
                  </a:lnTo>
                  <a:lnTo>
                    <a:pt x="6" y="309"/>
                  </a:lnTo>
                  <a:lnTo>
                    <a:pt x="4" y="309"/>
                  </a:lnTo>
                  <a:lnTo>
                    <a:pt x="1" y="312"/>
                  </a:lnTo>
                  <a:lnTo>
                    <a:pt x="1" y="313"/>
                  </a:lnTo>
                  <a:lnTo>
                    <a:pt x="0" y="313"/>
                  </a:lnTo>
                  <a:lnTo>
                    <a:pt x="1" y="315"/>
                  </a:lnTo>
                  <a:lnTo>
                    <a:pt x="14" y="322"/>
                  </a:lnTo>
                  <a:lnTo>
                    <a:pt x="17" y="325"/>
                  </a:lnTo>
                  <a:lnTo>
                    <a:pt x="19" y="327"/>
                  </a:lnTo>
                  <a:lnTo>
                    <a:pt x="23" y="329"/>
                  </a:lnTo>
                  <a:lnTo>
                    <a:pt x="26" y="334"/>
                  </a:lnTo>
                  <a:lnTo>
                    <a:pt x="28" y="336"/>
                  </a:lnTo>
                  <a:lnTo>
                    <a:pt x="30" y="339"/>
                  </a:lnTo>
                  <a:lnTo>
                    <a:pt x="33" y="341"/>
                  </a:lnTo>
                  <a:lnTo>
                    <a:pt x="36" y="342"/>
                  </a:lnTo>
                  <a:lnTo>
                    <a:pt x="39" y="345"/>
                  </a:lnTo>
                  <a:lnTo>
                    <a:pt x="39" y="348"/>
                  </a:lnTo>
                  <a:lnTo>
                    <a:pt x="42" y="350"/>
                  </a:lnTo>
                  <a:lnTo>
                    <a:pt x="45" y="357"/>
                  </a:lnTo>
                  <a:lnTo>
                    <a:pt x="45" y="360"/>
                  </a:lnTo>
                  <a:lnTo>
                    <a:pt x="48" y="363"/>
                  </a:lnTo>
                  <a:lnTo>
                    <a:pt x="45" y="372"/>
                  </a:lnTo>
                  <a:lnTo>
                    <a:pt x="45" y="373"/>
                  </a:lnTo>
                  <a:lnTo>
                    <a:pt x="42" y="375"/>
                  </a:lnTo>
                  <a:lnTo>
                    <a:pt x="42" y="379"/>
                  </a:lnTo>
                  <a:lnTo>
                    <a:pt x="48" y="379"/>
                  </a:lnTo>
                  <a:lnTo>
                    <a:pt x="53" y="379"/>
                  </a:lnTo>
                  <a:lnTo>
                    <a:pt x="58" y="379"/>
                  </a:lnTo>
                  <a:lnTo>
                    <a:pt x="60" y="382"/>
                  </a:lnTo>
                  <a:lnTo>
                    <a:pt x="63" y="386"/>
                  </a:lnTo>
                  <a:lnTo>
                    <a:pt x="63" y="389"/>
                  </a:lnTo>
                  <a:lnTo>
                    <a:pt x="63" y="391"/>
                  </a:lnTo>
                  <a:lnTo>
                    <a:pt x="65" y="398"/>
                  </a:lnTo>
                  <a:lnTo>
                    <a:pt x="75" y="404"/>
                  </a:lnTo>
                  <a:lnTo>
                    <a:pt x="77" y="407"/>
                  </a:lnTo>
                  <a:lnTo>
                    <a:pt x="77" y="410"/>
                  </a:lnTo>
                  <a:lnTo>
                    <a:pt x="80" y="411"/>
                  </a:lnTo>
                  <a:lnTo>
                    <a:pt x="80" y="414"/>
                  </a:lnTo>
                  <a:lnTo>
                    <a:pt x="80" y="416"/>
                  </a:lnTo>
                  <a:lnTo>
                    <a:pt x="80" y="421"/>
                  </a:lnTo>
                  <a:lnTo>
                    <a:pt x="72" y="423"/>
                  </a:lnTo>
                  <a:lnTo>
                    <a:pt x="72" y="425"/>
                  </a:lnTo>
                  <a:lnTo>
                    <a:pt x="69" y="427"/>
                  </a:lnTo>
                  <a:lnTo>
                    <a:pt x="69" y="431"/>
                  </a:lnTo>
                  <a:lnTo>
                    <a:pt x="69" y="432"/>
                  </a:lnTo>
                  <a:lnTo>
                    <a:pt x="68" y="432"/>
                  </a:lnTo>
                  <a:lnTo>
                    <a:pt x="68" y="434"/>
                  </a:lnTo>
                  <a:lnTo>
                    <a:pt x="68" y="442"/>
                  </a:lnTo>
                  <a:lnTo>
                    <a:pt x="65" y="444"/>
                  </a:lnTo>
                  <a:lnTo>
                    <a:pt x="68" y="450"/>
                  </a:lnTo>
                  <a:lnTo>
                    <a:pt x="69" y="455"/>
                  </a:lnTo>
                  <a:lnTo>
                    <a:pt x="72" y="460"/>
                  </a:lnTo>
                  <a:lnTo>
                    <a:pt x="72" y="463"/>
                  </a:lnTo>
                  <a:lnTo>
                    <a:pt x="75" y="463"/>
                  </a:lnTo>
                  <a:lnTo>
                    <a:pt x="80" y="471"/>
                  </a:lnTo>
                  <a:lnTo>
                    <a:pt x="83" y="473"/>
                  </a:lnTo>
                  <a:lnTo>
                    <a:pt x="83" y="479"/>
                  </a:lnTo>
                  <a:lnTo>
                    <a:pt x="83" y="484"/>
                  </a:lnTo>
                  <a:lnTo>
                    <a:pt x="83" y="487"/>
                  </a:lnTo>
                  <a:lnTo>
                    <a:pt x="80" y="492"/>
                  </a:lnTo>
                  <a:lnTo>
                    <a:pt x="80" y="493"/>
                  </a:lnTo>
                  <a:lnTo>
                    <a:pt x="80" y="499"/>
                  </a:lnTo>
                  <a:lnTo>
                    <a:pt x="77" y="503"/>
                  </a:lnTo>
                  <a:lnTo>
                    <a:pt x="77" y="505"/>
                  </a:lnTo>
                  <a:lnTo>
                    <a:pt x="77" y="510"/>
                  </a:lnTo>
                  <a:lnTo>
                    <a:pt x="80" y="515"/>
                  </a:lnTo>
                  <a:lnTo>
                    <a:pt x="83" y="519"/>
                  </a:lnTo>
                  <a:lnTo>
                    <a:pt x="85" y="521"/>
                  </a:lnTo>
                  <a:lnTo>
                    <a:pt x="85" y="526"/>
                  </a:lnTo>
                  <a:lnTo>
                    <a:pt x="85" y="531"/>
                  </a:lnTo>
                  <a:lnTo>
                    <a:pt x="85" y="535"/>
                  </a:lnTo>
                  <a:lnTo>
                    <a:pt x="87" y="540"/>
                  </a:lnTo>
                  <a:lnTo>
                    <a:pt x="90" y="544"/>
                  </a:lnTo>
                  <a:lnTo>
                    <a:pt x="92" y="547"/>
                  </a:lnTo>
                  <a:lnTo>
                    <a:pt x="92" y="552"/>
                  </a:lnTo>
                  <a:lnTo>
                    <a:pt x="95" y="552"/>
                  </a:lnTo>
                  <a:lnTo>
                    <a:pt x="95" y="556"/>
                  </a:lnTo>
                  <a:lnTo>
                    <a:pt x="95" y="565"/>
                  </a:lnTo>
                  <a:lnTo>
                    <a:pt x="92" y="569"/>
                  </a:lnTo>
                  <a:lnTo>
                    <a:pt x="92" y="574"/>
                  </a:lnTo>
                  <a:lnTo>
                    <a:pt x="92" y="579"/>
                  </a:lnTo>
                  <a:lnTo>
                    <a:pt x="95" y="584"/>
                  </a:lnTo>
                  <a:lnTo>
                    <a:pt x="95" y="588"/>
                  </a:lnTo>
                  <a:lnTo>
                    <a:pt x="95" y="591"/>
                  </a:lnTo>
                  <a:lnTo>
                    <a:pt x="92" y="592"/>
                  </a:lnTo>
                  <a:lnTo>
                    <a:pt x="95" y="600"/>
                  </a:lnTo>
                  <a:lnTo>
                    <a:pt x="92" y="601"/>
                  </a:lnTo>
                  <a:lnTo>
                    <a:pt x="90" y="606"/>
                  </a:lnTo>
                  <a:lnTo>
                    <a:pt x="87" y="608"/>
                  </a:lnTo>
                  <a:lnTo>
                    <a:pt x="85" y="611"/>
                  </a:lnTo>
                  <a:lnTo>
                    <a:pt x="85" y="613"/>
                  </a:lnTo>
                  <a:lnTo>
                    <a:pt x="87" y="614"/>
                  </a:lnTo>
                  <a:lnTo>
                    <a:pt x="87" y="620"/>
                  </a:lnTo>
                  <a:lnTo>
                    <a:pt x="87" y="621"/>
                  </a:lnTo>
                  <a:lnTo>
                    <a:pt x="85" y="621"/>
                  </a:lnTo>
                  <a:lnTo>
                    <a:pt x="85" y="624"/>
                  </a:lnTo>
                  <a:lnTo>
                    <a:pt x="87" y="624"/>
                  </a:lnTo>
                  <a:lnTo>
                    <a:pt x="87" y="627"/>
                  </a:lnTo>
                  <a:lnTo>
                    <a:pt x="90" y="624"/>
                  </a:lnTo>
                  <a:lnTo>
                    <a:pt x="90" y="627"/>
                  </a:lnTo>
                  <a:lnTo>
                    <a:pt x="87" y="633"/>
                  </a:lnTo>
                  <a:lnTo>
                    <a:pt x="87" y="636"/>
                  </a:lnTo>
                  <a:lnTo>
                    <a:pt x="90" y="638"/>
                  </a:lnTo>
                  <a:lnTo>
                    <a:pt x="92" y="642"/>
                  </a:lnTo>
                  <a:lnTo>
                    <a:pt x="95" y="644"/>
                  </a:lnTo>
                  <a:lnTo>
                    <a:pt x="95" y="650"/>
                  </a:lnTo>
                  <a:lnTo>
                    <a:pt x="98" y="650"/>
                  </a:lnTo>
                  <a:lnTo>
                    <a:pt x="98" y="652"/>
                  </a:lnTo>
                  <a:lnTo>
                    <a:pt x="99" y="656"/>
                  </a:lnTo>
                  <a:lnTo>
                    <a:pt x="98" y="661"/>
                  </a:lnTo>
                  <a:lnTo>
                    <a:pt x="99" y="663"/>
                  </a:lnTo>
                  <a:lnTo>
                    <a:pt x="102" y="663"/>
                  </a:lnTo>
                  <a:lnTo>
                    <a:pt x="104" y="663"/>
                  </a:lnTo>
                  <a:lnTo>
                    <a:pt x="106" y="667"/>
                  </a:lnTo>
                  <a:lnTo>
                    <a:pt x="110" y="669"/>
                  </a:lnTo>
                  <a:lnTo>
                    <a:pt x="111" y="673"/>
                  </a:lnTo>
                  <a:lnTo>
                    <a:pt x="110" y="674"/>
                  </a:lnTo>
                  <a:lnTo>
                    <a:pt x="106" y="679"/>
                  </a:lnTo>
                  <a:lnTo>
                    <a:pt x="104" y="680"/>
                  </a:lnTo>
                  <a:lnTo>
                    <a:pt x="104" y="684"/>
                  </a:lnTo>
                  <a:lnTo>
                    <a:pt x="102" y="689"/>
                  </a:lnTo>
                  <a:lnTo>
                    <a:pt x="98" y="692"/>
                  </a:lnTo>
                  <a:lnTo>
                    <a:pt x="98" y="696"/>
                  </a:lnTo>
                  <a:lnTo>
                    <a:pt x="95" y="699"/>
                  </a:lnTo>
                  <a:lnTo>
                    <a:pt x="98" y="702"/>
                  </a:lnTo>
                  <a:lnTo>
                    <a:pt x="98" y="703"/>
                  </a:lnTo>
                  <a:lnTo>
                    <a:pt x="95" y="707"/>
                  </a:lnTo>
                  <a:lnTo>
                    <a:pt x="92" y="709"/>
                  </a:lnTo>
                  <a:lnTo>
                    <a:pt x="92" y="712"/>
                  </a:lnTo>
                  <a:lnTo>
                    <a:pt x="92" y="715"/>
                  </a:lnTo>
                  <a:lnTo>
                    <a:pt x="125" y="719"/>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defTabSz="457200" eaLnBrk="0" fontAlgn="base" hangingPunct="0">
                <a:spcBef>
                  <a:spcPct val="0"/>
                </a:spcBef>
                <a:spcAft>
                  <a:spcPct val="0"/>
                </a:spcAft>
              </a:pPr>
              <a:endParaRPr lang="es-CO" smtClean="0">
                <a:solidFill>
                  <a:prstClr val="black"/>
                </a:solidFill>
                <a:ea typeface="ＭＳ Ｐゴシック" panose="020B0600070205080204" pitchFamily="34" charset="-128"/>
              </a:endParaRPr>
            </a:p>
          </p:txBody>
        </p:sp>
        <p:sp>
          <p:nvSpPr>
            <p:cNvPr id="95265" name="Freeform 23"/>
            <p:cNvSpPr>
              <a:spLocks/>
            </p:cNvSpPr>
            <p:nvPr/>
          </p:nvSpPr>
          <p:spPr bwMode="auto">
            <a:xfrm>
              <a:off x="1775" y="2311"/>
              <a:ext cx="579" cy="393"/>
            </a:xfrm>
            <a:custGeom>
              <a:avLst/>
              <a:gdLst>
                <a:gd name="T0" fmla="*/ 1 w 973"/>
                <a:gd name="T1" fmla="*/ 1 h 659"/>
                <a:gd name="T2" fmla="*/ 1 w 973"/>
                <a:gd name="T3" fmla="*/ 1 h 659"/>
                <a:gd name="T4" fmla="*/ 1 w 973"/>
                <a:gd name="T5" fmla="*/ 1 h 659"/>
                <a:gd name="T6" fmla="*/ 1 w 973"/>
                <a:gd name="T7" fmla="*/ 1 h 659"/>
                <a:gd name="T8" fmla="*/ 1 w 973"/>
                <a:gd name="T9" fmla="*/ 1 h 659"/>
                <a:gd name="T10" fmla="*/ 1 w 973"/>
                <a:gd name="T11" fmla="*/ 1 h 659"/>
                <a:gd name="T12" fmla="*/ 1 w 973"/>
                <a:gd name="T13" fmla="*/ 1 h 659"/>
                <a:gd name="T14" fmla="*/ 1 w 973"/>
                <a:gd name="T15" fmla="*/ 1 h 659"/>
                <a:gd name="T16" fmla="*/ 1 w 973"/>
                <a:gd name="T17" fmla="*/ 1 h 659"/>
                <a:gd name="T18" fmla="*/ 1 w 973"/>
                <a:gd name="T19" fmla="*/ 1 h 659"/>
                <a:gd name="T20" fmla="*/ 1 w 973"/>
                <a:gd name="T21" fmla="*/ 1 h 659"/>
                <a:gd name="T22" fmla="*/ 1 w 973"/>
                <a:gd name="T23" fmla="*/ 1 h 659"/>
                <a:gd name="T24" fmla="*/ 1 w 973"/>
                <a:gd name="T25" fmla="*/ 1 h 659"/>
                <a:gd name="T26" fmla="*/ 1 w 973"/>
                <a:gd name="T27" fmla="*/ 1 h 659"/>
                <a:gd name="T28" fmla="*/ 1 w 973"/>
                <a:gd name="T29" fmla="*/ 1 h 659"/>
                <a:gd name="T30" fmla="*/ 1 w 973"/>
                <a:gd name="T31" fmla="*/ 1 h 659"/>
                <a:gd name="T32" fmla="*/ 1 w 973"/>
                <a:gd name="T33" fmla="*/ 1 h 659"/>
                <a:gd name="T34" fmla="*/ 1 w 973"/>
                <a:gd name="T35" fmla="*/ 1 h 659"/>
                <a:gd name="T36" fmla="*/ 1 w 973"/>
                <a:gd name="T37" fmla="*/ 1 h 659"/>
                <a:gd name="T38" fmla="*/ 1 w 973"/>
                <a:gd name="T39" fmla="*/ 1 h 659"/>
                <a:gd name="T40" fmla="*/ 1 w 973"/>
                <a:gd name="T41" fmla="*/ 1 h 659"/>
                <a:gd name="T42" fmla="*/ 1 w 973"/>
                <a:gd name="T43" fmla="*/ 1 h 659"/>
                <a:gd name="T44" fmla="*/ 1 w 973"/>
                <a:gd name="T45" fmla="*/ 1 h 659"/>
                <a:gd name="T46" fmla="*/ 1 w 973"/>
                <a:gd name="T47" fmla="*/ 1 h 659"/>
                <a:gd name="T48" fmla="*/ 1 w 973"/>
                <a:gd name="T49" fmla="*/ 1 h 659"/>
                <a:gd name="T50" fmla="*/ 1 w 973"/>
                <a:gd name="T51" fmla="*/ 1 h 659"/>
                <a:gd name="T52" fmla="*/ 1 w 973"/>
                <a:gd name="T53" fmla="*/ 1 h 659"/>
                <a:gd name="T54" fmla="*/ 1 w 973"/>
                <a:gd name="T55" fmla="*/ 1 h 659"/>
                <a:gd name="T56" fmla="*/ 1 w 973"/>
                <a:gd name="T57" fmla="*/ 1 h 659"/>
                <a:gd name="T58" fmla="*/ 1 w 973"/>
                <a:gd name="T59" fmla="*/ 1 h 659"/>
                <a:gd name="T60" fmla="*/ 1 w 973"/>
                <a:gd name="T61" fmla="*/ 1 h 659"/>
                <a:gd name="T62" fmla="*/ 1 w 973"/>
                <a:gd name="T63" fmla="*/ 1 h 659"/>
                <a:gd name="T64" fmla="*/ 1 w 973"/>
                <a:gd name="T65" fmla="*/ 1 h 659"/>
                <a:gd name="T66" fmla="*/ 1 w 973"/>
                <a:gd name="T67" fmla="*/ 1 h 659"/>
                <a:gd name="T68" fmla="*/ 1 w 973"/>
                <a:gd name="T69" fmla="*/ 1 h 659"/>
                <a:gd name="T70" fmla="*/ 1 w 973"/>
                <a:gd name="T71" fmla="*/ 1 h 659"/>
                <a:gd name="T72" fmla="*/ 1 w 973"/>
                <a:gd name="T73" fmla="*/ 1 h 659"/>
                <a:gd name="T74" fmla="*/ 1 w 973"/>
                <a:gd name="T75" fmla="*/ 1 h 659"/>
                <a:gd name="T76" fmla="*/ 1 w 973"/>
                <a:gd name="T77" fmla="*/ 1 h 659"/>
                <a:gd name="T78" fmla="*/ 1 w 973"/>
                <a:gd name="T79" fmla="*/ 1 h 659"/>
                <a:gd name="T80" fmla="*/ 1 w 973"/>
                <a:gd name="T81" fmla="*/ 1 h 659"/>
                <a:gd name="T82" fmla="*/ 1 w 973"/>
                <a:gd name="T83" fmla="*/ 1 h 659"/>
                <a:gd name="T84" fmla="*/ 1 w 973"/>
                <a:gd name="T85" fmla="*/ 1 h 659"/>
                <a:gd name="T86" fmla="*/ 1 w 973"/>
                <a:gd name="T87" fmla="*/ 1 h 659"/>
                <a:gd name="T88" fmla="*/ 1 w 973"/>
                <a:gd name="T89" fmla="*/ 1 h 659"/>
                <a:gd name="T90" fmla="*/ 1 w 973"/>
                <a:gd name="T91" fmla="*/ 1 h 659"/>
                <a:gd name="T92" fmla="*/ 1 w 973"/>
                <a:gd name="T93" fmla="*/ 1 h 659"/>
                <a:gd name="T94" fmla="*/ 1 w 973"/>
                <a:gd name="T95" fmla="*/ 1 h 659"/>
                <a:gd name="T96" fmla="*/ 1 w 973"/>
                <a:gd name="T97" fmla="*/ 1 h 659"/>
                <a:gd name="T98" fmla="*/ 1 w 973"/>
                <a:gd name="T99" fmla="*/ 1 h 659"/>
                <a:gd name="T100" fmla="*/ 1 w 973"/>
                <a:gd name="T101" fmla="*/ 1 h 659"/>
                <a:gd name="T102" fmla="*/ 1 w 973"/>
                <a:gd name="T103" fmla="*/ 1 h 659"/>
                <a:gd name="T104" fmla="*/ 1 w 973"/>
                <a:gd name="T105" fmla="*/ 1 h 659"/>
                <a:gd name="T106" fmla="*/ 1 w 973"/>
                <a:gd name="T107" fmla="*/ 1 h 659"/>
                <a:gd name="T108" fmla="*/ 1 w 973"/>
                <a:gd name="T109" fmla="*/ 1 h 659"/>
                <a:gd name="T110" fmla="*/ 1 w 973"/>
                <a:gd name="T111" fmla="*/ 1 h 659"/>
                <a:gd name="T112" fmla="*/ 1 w 973"/>
                <a:gd name="T113" fmla="*/ 1 h 659"/>
                <a:gd name="T114" fmla="*/ 1 w 973"/>
                <a:gd name="T115" fmla="*/ 1 h 659"/>
                <a:gd name="T116" fmla="*/ 1 w 973"/>
                <a:gd name="T117" fmla="*/ 1 h 659"/>
                <a:gd name="T118" fmla="*/ 1 w 973"/>
                <a:gd name="T119" fmla="*/ 1 h 659"/>
                <a:gd name="T120" fmla="*/ 1 w 973"/>
                <a:gd name="T121" fmla="*/ 1 h 659"/>
                <a:gd name="T122" fmla="*/ 1 w 973"/>
                <a:gd name="T123" fmla="*/ 1 h 65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73"/>
                <a:gd name="T187" fmla="*/ 0 h 659"/>
                <a:gd name="T188" fmla="*/ 973 w 973"/>
                <a:gd name="T189" fmla="*/ 659 h 65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73" h="659">
                  <a:moveTo>
                    <a:pt x="474" y="78"/>
                  </a:moveTo>
                  <a:lnTo>
                    <a:pt x="472" y="78"/>
                  </a:lnTo>
                  <a:lnTo>
                    <a:pt x="472" y="73"/>
                  </a:lnTo>
                  <a:lnTo>
                    <a:pt x="472" y="69"/>
                  </a:lnTo>
                  <a:lnTo>
                    <a:pt x="470" y="68"/>
                  </a:lnTo>
                  <a:lnTo>
                    <a:pt x="465" y="68"/>
                  </a:lnTo>
                  <a:lnTo>
                    <a:pt x="466" y="69"/>
                  </a:lnTo>
                  <a:lnTo>
                    <a:pt x="467" y="72"/>
                  </a:lnTo>
                  <a:lnTo>
                    <a:pt x="468" y="75"/>
                  </a:lnTo>
                  <a:lnTo>
                    <a:pt x="470" y="78"/>
                  </a:lnTo>
                  <a:lnTo>
                    <a:pt x="469" y="81"/>
                  </a:lnTo>
                  <a:lnTo>
                    <a:pt x="466" y="81"/>
                  </a:lnTo>
                  <a:lnTo>
                    <a:pt x="464" y="80"/>
                  </a:lnTo>
                  <a:lnTo>
                    <a:pt x="460" y="79"/>
                  </a:lnTo>
                  <a:lnTo>
                    <a:pt x="457" y="79"/>
                  </a:lnTo>
                  <a:lnTo>
                    <a:pt x="454" y="80"/>
                  </a:lnTo>
                  <a:lnTo>
                    <a:pt x="451" y="81"/>
                  </a:lnTo>
                  <a:lnTo>
                    <a:pt x="448" y="82"/>
                  </a:lnTo>
                  <a:lnTo>
                    <a:pt x="445" y="84"/>
                  </a:lnTo>
                  <a:lnTo>
                    <a:pt x="443" y="87"/>
                  </a:lnTo>
                  <a:lnTo>
                    <a:pt x="440" y="88"/>
                  </a:lnTo>
                  <a:lnTo>
                    <a:pt x="439" y="91"/>
                  </a:lnTo>
                  <a:lnTo>
                    <a:pt x="437" y="91"/>
                  </a:lnTo>
                  <a:lnTo>
                    <a:pt x="435" y="89"/>
                  </a:lnTo>
                  <a:lnTo>
                    <a:pt x="435" y="87"/>
                  </a:lnTo>
                  <a:lnTo>
                    <a:pt x="433" y="87"/>
                  </a:lnTo>
                  <a:lnTo>
                    <a:pt x="429" y="89"/>
                  </a:lnTo>
                  <a:lnTo>
                    <a:pt x="429" y="84"/>
                  </a:lnTo>
                  <a:lnTo>
                    <a:pt x="429" y="81"/>
                  </a:lnTo>
                  <a:lnTo>
                    <a:pt x="426" y="79"/>
                  </a:lnTo>
                  <a:lnTo>
                    <a:pt x="423" y="81"/>
                  </a:lnTo>
                  <a:lnTo>
                    <a:pt x="420" y="82"/>
                  </a:lnTo>
                  <a:lnTo>
                    <a:pt x="418" y="85"/>
                  </a:lnTo>
                  <a:lnTo>
                    <a:pt x="413" y="87"/>
                  </a:lnTo>
                  <a:lnTo>
                    <a:pt x="413" y="89"/>
                  </a:lnTo>
                  <a:lnTo>
                    <a:pt x="410" y="91"/>
                  </a:lnTo>
                  <a:lnTo>
                    <a:pt x="407" y="89"/>
                  </a:lnTo>
                  <a:lnTo>
                    <a:pt x="410" y="87"/>
                  </a:lnTo>
                  <a:lnTo>
                    <a:pt x="413" y="81"/>
                  </a:lnTo>
                  <a:lnTo>
                    <a:pt x="410" y="79"/>
                  </a:lnTo>
                  <a:lnTo>
                    <a:pt x="407" y="79"/>
                  </a:lnTo>
                  <a:lnTo>
                    <a:pt x="404" y="78"/>
                  </a:lnTo>
                  <a:lnTo>
                    <a:pt x="401" y="75"/>
                  </a:lnTo>
                  <a:lnTo>
                    <a:pt x="400" y="78"/>
                  </a:lnTo>
                  <a:lnTo>
                    <a:pt x="399" y="79"/>
                  </a:lnTo>
                  <a:lnTo>
                    <a:pt x="397" y="81"/>
                  </a:lnTo>
                  <a:lnTo>
                    <a:pt x="395" y="81"/>
                  </a:lnTo>
                  <a:lnTo>
                    <a:pt x="395" y="80"/>
                  </a:lnTo>
                  <a:lnTo>
                    <a:pt x="395" y="78"/>
                  </a:lnTo>
                  <a:lnTo>
                    <a:pt x="395" y="77"/>
                  </a:lnTo>
                  <a:lnTo>
                    <a:pt x="395" y="75"/>
                  </a:lnTo>
                  <a:lnTo>
                    <a:pt x="389" y="73"/>
                  </a:lnTo>
                  <a:lnTo>
                    <a:pt x="387" y="69"/>
                  </a:lnTo>
                  <a:lnTo>
                    <a:pt x="387" y="73"/>
                  </a:lnTo>
                  <a:lnTo>
                    <a:pt x="388" y="75"/>
                  </a:lnTo>
                  <a:lnTo>
                    <a:pt x="389" y="79"/>
                  </a:lnTo>
                  <a:lnTo>
                    <a:pt x="389" y="81"/>
                  </a:lnTo>
                  <a:lnTo>
                    <a:pt x="388" y="85"/>
                  </a:lnTo>
                  <a:lnTo>
                    <a:pt x="387" y="88"/>
                  </a:lnTo>
                  <a:lnTo>
                    <a:pt x="384" y="88"/>
                  </a:lnTo>
                  <a:lnTo>
                    <a:pt x="380" y="89"/>
                  </a:lnTo>
                  <a:lnTo>
                    <a:pt x="381" y="85"/>
                  </a:lnTo>
                  <a:lnTo>
                    <a:pt x="381" y="81"/>
                  </a:lnTo>
                  <a:lnTo>
                    <a:pt x="383" y="78"/>
                  </a:lnTo>
                  <a:lnTo>
                    <a:pt x="383" y="75"/>
                  </a:lnTo>
                  <a:lnTo>
                    <a:pt x="377" y="73"/>
                  </a:lnTo>
                  <a:lnTo>
                    <a:pt x="373" y="75"/>
                  </a:lnTo>
                  <a:lnTo>
                    <a:pt x="370" y="78"/>
                  </a:lnTo>
                  <a:lnTo>
                    <a:pt x="367" y="79"/>
                  </a:lnTo>
                  <a:lnTo>
                    <a:pt x="364" y="81"/>
                  </a:lnTo>
                  <a:lnTo>
                    <a:pt x="360" y="82"/>
                  </a:lnTo>
                  <a:lnTo>
                    <a:pt x="356" y="82"/>
                  </a:lnTo>
                  <a:lnTo>
                    <a:pt x="353" y="82"/>
                  </a:lnTo>
                  <a:lnTo>
                    <a:pt x="348" y="81"/>
                  </a:lnTo>
                  <a:lnTo>
                    <a:pt x="345" y="75"/>
                  </a:lnTo>
                  <a:lnTo>
                    <a:pt x="341" y="73"/>
                  </a:lnTo>
                  <a:lnTo>
                    <a:pt x="335" y="75"/>
                  </a:lnTo>
                  <a:lnTo>
                    <a:pt x="334" y="81"/>
                  </a:lnTo>
                  <a:lnTo>
                    <a:pt x="331" y="84"/>
                  </a:lnTo>
                  <a:lnTo>
                    <a:pt x="331" y="79"/>
                  </a:lnTo>
                  <a:lnTo>
                    <a:pt x="329" y="79"/>
                  </a:lnTo>
                  <a:lnTo>
                    <a:pt x="324" y="79"/>
                  </a:lnTo>
                  <a:lnTo>
                    <a:pt x="321" y="79"/>
                  </a:lnTo>
                  <a:lnTo>
                    <a:pt x="318" y="79"/>
                  </a:lnTo>
                  <a:lnTo>
                    <a:pt x="315" y="79"/>
                  </a:lnTo>
                  <a:lnTo>
                    <a:pt x="312" y="79"/>
                  </a:lnTo>
                  <a:lnTo>
                    <a:pt x="310" y="80"/>
                  </a:lnTo>
                  <a:lnTo>
                    <a:pt x="306" y="81"/>
                  </a:lnTo>
                  <a:lnTo>
                    <a:pt x="310" y="81"/>
                  </a:lnTo>
                  <a:lnTo>
                    <a:pt x="310" y="85"/>
                  </a:lnTo>
                  <a:lnTo>
                    <a:pt x="310" y="88"/>
                  </a:lnTo>
                  <a:lnTo>
                    <a:pt x="310" y="91"/>
                  </a:lnTo>
                  <a:lnTo>
                    <a:pt x="310" y="93"/>
                  </a:lnTo>
                  <a:lnTo>
                    <a:pt x="310" y="97"/>
                  </a:lnTo>
                  <a:lnTo>
                    <a:pt x="308" y="99"/>
                  </a:lnTo>
                  <a:lnTo>
                    <a:pt x="308" y="101"/>
                  </a:lnTo>
                  <a:lnTo>
                    <a:pt x="306" y="104"/>
                  </a:lnTo>
                  <a:lnTo>
                    <a:pt x="303" y="104"/>
                  </a:lnTo>
                  <a:lnTo>
                    <a:pt x="303" y="101"/>
                  </a:lnTo>
                  <a:lnTo>
                    <a:pt x="301" y="100"/>
                  </a:lnTo>
                  <a:lnTo>
                    <a:pt x="299" y="104"/>
                  </a:lnTo>
                  <a:lnTo>
                    <a:pt x="297" y="104"/>
                  </a:lnTo>
                  <a:lnTo>
                    <a:pt x="294" y="104"/>
                  </a:lnTo>
                  <a:lnTo>
                    <a:pt x="292" y="101"/>
                  </a:lnTo>
                  <a:lnTo>
                    <a:pt x="287" y="104"/>
                  </a:lnTo>
                  <a:lnTo>
                    <a:pt x="287" y="110"/>
                  </a:lnTo>
                  <a:lnTo>
                    <a:pt x="283" y="113"/>
                  </a:lnTo>
                  <a:lnTo>
                    <a:pt x="281" y="111"/>
                  </a:lnTo>
                  <a:lnTo>
                    <a:pt x="281" y="108"/>
                  </a:lnTo>
                  <a:lnTo>
                    <a:pt x="280" y="101"/>
                  </a:lnTo>
                  <a:lnTo>
                    <a:pt x="274" y="100"/>
                  </a:lnTo>
                  <a:lnTo>
                    <a:pt x="272" y="101"/>
                  </a:lnTo>
                  <a:lnTo>
                    <a:pt x="272" y="104"/>
                  </a:lnTo>
                  <a:lnTo>
                    <a:pt x="277" y="110"/>
                  </a:lnTo>
                  <a:lnTo>
                    <a:pt x="275" y="110"/>
                  </a:lnTo>
                  <a:lnTo>
                    <a:pt x="273" y="110"/>
                  </a:lnTo>
                  <a:lnTo>
                    <a:pt x="272" y="110"/>
                  </a:lnTo>
                  <a:lnTo>
                    <a:pt x="270" y="110"/>
                  </a:lnTo>
                  <a:lnTo>
                    <a:pt x="267" y="108"/>
                  </a:lnTo>
                  <a:lnTo>
                    <a:pt x="262" y="108"/>
                  </a:lnTo>
                  <a:lnTo>
                    <a:pt x="260" y="110"/>
                  </a:lnTo>
                  <a:lnTo>
                    <a:pt x="260" y="113"/>
                  </a:lnTo>
                  <a:lnTo>
                    <a:pt x="259" y="117"/>
                  </a:lnTo>
                  <a:lnTo>
                    <a:pt x="258" y="121"/>
                  </a:lnTo>
                  <a:lnTo>
                    <a:pt x="256" y="118"/>
                  </a:lnTo>
                  <a:lnTo>
                    <a:pt x="256" y="116"/>
                  </a:lnTo>
                  <a:lnTo>
                    <a:pt x="253" y="113"/>
                  </a:lnTo>
                  <a:lnTo>
                    <a:pt x="253" y="111"/>
                  </a:lnTo>
                  <a:lnTo>
                    <a:pt x="250" y="110"/>
                  </a:lnTo>
                  <a:lnTo>
                    <a:pt x="247" y="110"/>
                  </a:lnTo>
                  <a:lnTo>
                    <a:pt x="246" y="111"/>
                  </a:lnTo>
                  <a:lnTo>
                    <a:pt x="245" y="116"/>
                  </a:lnTo>
                  <a:lnTo>
                    <a:pt x="248" y="120"/>
                  </a:lnTo>
                  <a:lnTo>
                    <a:pt x="251" y="123"/>
                  </a:lnTo>
                  <a:lnTo>
                    <a:pt x="254" y="127"/>
                  </a:lnTo>
                  <a:lnTo>
                    <a:pt x="256" y="132"/>
                  </a:lnTo>
                  <a:lnTo>
                    <a:pt x="253" y="132"/>
                  </a:lnTo>
                  <a:lnTo>
                    <a:pt x="250" y="129"/>
                  </a:lnTo>
                  <a:lnTo>
                    <a:pt x="247" y="127"/>
                  </a:lnTo>
                  <a:lnTo>
                    <a:pt x="245" y="123"/>
                  </a:lnTo>
                  <a:lnTo>
                    <a:pt x="243" y="120"/>
                  </a:lnTo>
                  <a:lnTo>
                    <a:pt x="241" y="117"/>
                  </a:lnTo>
                  <a:lnTo>
                    <a:pt x="237" y="114"/>
                  </a:lnTo>
                  <a:lnTo>
                    <a:pt x="234" y="112"/>
                  </a:lnTo>
                  <a:lnTo>
                    <a:pt x="232" y="111"/>
                  </a:lnTo>
                  <a:lnTo>
                    <a:pt x="229" y="113"/>
                  </a:lnTo>
                  <a:lnTo>
                    <a:pt x="232" y="116"/>
                  </a:lnTo>
                  <a:lnTo>
                    <a:pt x="235" y="117"/>
                  </a:lnTo>
                  <a:lnTo>
                    <a:pt x="237" y="121"/>
                  </a:lnTo>
                  <a:lnTo>
                    <a:pt x="239" y="125"/>
                  </a:lnTo>
                  <a:lnTo>
                    <a:pt x="241" y="130"/>
                  </a:lnTo>
                  <a:lnTo>
                    <a:pt x="243" y="132"/>
                  </a:lnTo>
                  <a:lnTo>
                    <a:pt x="242" y="134"/>
                  </a:lnTo>
                  <a:lnTo>
                    <a:pt x="241" y="137"/>
                  </a:lnTo>
                  <a:lnTo>
                    <a:pt x="241" y="138"/>
                  </a:lnTo>
                  <a:lnTo>
                    <a:pt x="241" y="140"/>
                  </a:lnTo>
                  <a:lnTo>
                    <a:pt x="237" y="140"/>
                  </a:lnTo>
                  <a:lnTo>
                    <a:pt x="235" y="140"/>
                  </a:lnTo>
                  <a:lnTo>
                    <a:pt x="232" y="138"/>
                  </a:lnTo>
                  <a:lnTo>
                    <a:pt x="229" y="137"/>
                  </a:lnTo>
                  <a:lnTo>
                    <a:pt x="226" y="136"/>
                  </a:lnTo>
                  <a:lnTo>
                    <a:pt x="224" y="134"/>
                  </a:lnTo>
                  <a:lnTo>
                    <a:pt x="221" y="132"/>
                  </a:lnTo>
                  <a:lnTo>
                    <a:pt x="218" y="130"/>
                  </a:lnTo>
                  <a:lnTo>
                    <a:pt x="219" y="134"/>
                  </a:lnTo>
                  <a:lnTo>
                    <a:pt x="221" y="138"/>
                  </a:lnTo>
                  <a:lnTo>
                    <a:pt x="223" y="144"/>
                  </a:lnTo>
                  <a:lnTo>
                    <a:pt x="224" y="146"/>
                  </a:lnTo>
                  <a:lnTo>
                    <a:pt x="221" y="147"/>
                  </a:lnTo>
                  <a:lnTo>
                    <a:pt x="218" y="147"/>
                  </a:lnTo>
                  <a:lnTo>
                    <a:pt x="218" y="148"/>
                  </a:lnTo>
                  <a:lnTo>
                    <a:pt x="215" y="148"/>
                  </a:lnTo>
                  <a:lnTo>
                    <a:pt x="215" y="150"/>
                  </a:lnTo>
                  <a:lnTo>
                    <a:pt x="210" y="150"/>
                  </a:lnTo>
                  <a:lnTo>
                    <a:pt x="206" y="150"/>
                  </a:lnTo>
                  <a:lnTo>
                    <a:pt x="206" y="147"/>
                  </a:lnTo>
                  <a:lnTo>
                    <a:pt x="205" y="145"/>
                  </a:lnTo>
                  <a:lnTo>
                    <a:pt x="204" y="141"/>
                  </a:lnTo>
                  <a:lnTo>
                    <a:pt x="202" y="139"/>
                  </a:lnTo>
                  <a:lnTo>
                    <a:pt x="194" y="140"/>
                  </a:lnTo>
                  <a:lnTo>
                    <a:pt x="189" y="146"/>
                  </a:lnTo>
                  <a:lnTo>
                    <a:pt x="187" y="146"/>
                  </a:lnTo>
                  <a:lnTo>
                    <a:pt x="185" y="148"/>
                  </a:lnTo>
                  <a:lnTo>
                    <a:pt x="183" y="147"/>
                  </a:lnTo>
                  <a:lnTo>
                    <a:pt x="181" y="146"/>
                  </a:lnTo>
                  <a:lnTo>
                    <a:pt x="180" y="147"/>
                  </a:lnTo>
                  <a:lnTo>
                    <a:pt x="178" y="148"/>
                  </a:lnTo>
                  <a:lnTo>
                    <a:pt x="178" y="150"/>
                  </a:lnTo>
                  <a:lnTo>
                    <a:pt x="175" y="153"/>
                  </a:lnTo>
                  <a:lnTo>
                    <a:pt x="170" y="153"/>
                  </a:lnTo>
                  <a:lnTo>
                    <a:pt x="169" y="157"/>
                  </a:lnTo>
                  <a:lnTo>
                    <a:pt x="172" y="161"/>
                  </a:lnTo>
                  <a:lnTo>
                    <a:pt x="178" y="164"/>
                  </a:lnTo>
                  <a:lnTo>
                    <a:pt x="181" y="165"/>
                  </a:lnTo>
                  <a:lnTo>
                    <a:pt x="181" y="169"/>
                  </a:lnTo>
                  <a:lnTo>
                    <a:pt x="178" y="170"/>
                  </a:lnTo>
                  <a:lnTo>
                    <a:pt x="176" y="170"/>
                  </a:lnTo>
                  <a:lnTo>
                    <a:pt x="173" y="173"/>
                  </a:lnTo>
                  <a:lnTo>
                    <a:pt x="176" y="176"/>
                  </a:lnTo>
                  <a:lnTo>
                    <a:pt x="178" y="180"/>
                  </a:lnTo>
                  <a:lnTo>
                    <a:pt x="178" y="183"/>
                  </a:lnTo>
                  <a:lnTo>
                    <a:pt x="180" y="188"/>
                  </a:lnTo>
                  <a:lnTo>
                    <a:pt x="175" y="188"/>
                  </a:lnTo>
                  <a:lnTo>
                    <a:pt x="175" y="186"/>
                  </a:lnTo>
                  <a:lnTo>
                    <a:pt x="173" y="184"/>
                  </a:lnTo>
                  <a:lnTo>
                    <a:pt x="167" y="184"/>
                  </a:lnTo>
                  <a:lnTo>
                    <a:pt x="167" y="186"/>
                  </a:lnTo>
                  <a:lnTo>
                    <a:pt x="168" y="188"/>
                  </a:lnTo>
                  <a:lnTo>
                    <a:pt x="170" y="192"/>
                  </a:lnTo>
                  <a:lnTo>
                    <a:pt x="170" y="194"/>
                  </a:lnTo>
                  <a:lnTo>
                    <a:pt x="165" y="195"/>
                  </a:lnTo>
                  <a:lnTo>
                    <a:pt x="164" y="194"/>
                  </a:lnTo>
                  <a:lnTo>
                    <a:pt x="162" y="193"/>
                  </a:lnTo>
                  <a:lnTo>
                    <a:pt x="158" y="189"/>
                  </a:lnTo>
                  <a:lnTo>
                    <a:pt x="158" y="188"/>
                  </a:lnTo>
                  <a:lnTo>
                    <a:pt x="156" y="189"/>
                  </a:lnTo>
                  <a:lnTo>
                    <a:pt x="156" y="193"/>
                  </a:lnTo>
                  <a:lnTo>
                    <a:pt x="156" y="196"/>
                  </a:lnTo>
                  <a:lnTo>
                    <a:pt x="151" y="197"/>
                  </a:lnTo>
                  <a:lnTo>
                    <a:pt x="148" y="201"/>
                  </a:lnTo>
                  <a:lnTo>
                    <a:pt x="145" y="206"/>
                  </a:lnTo>
                  <a:lnTo>
                    <a:pt x="140" y="207"/>
                  </a:lnTo>
                  <a:lnTo>
                    <a:pt x="138" y="213"/>
                  </a:lnTo>
                  <a:lnTo>
                    <a:pt x="137" y="213"/>
                  </a:lnTo>
                  <a:lnTo>
                    <a:pt x="134" y="215"/>
                  </a:lnTo>
                  <a:lnTo>
                    <a:pt x="134" y="219"/>
                  </a:lnTo>
                  <a:lnTo>
                    <a:pt x="137" y="219"/>
                  </a:lnTo>
                  <a:lnTo>
                    <a:pt x="139" y="219"/>
                  </a:lnTo>
                  <a:lnTo>
                    <a:pt x="142" y="220"/>
                  </a:lnTo>
                  <a:lnTo>
                    <a:pt x="145" y="221"/>
                  </a:lnTo>
                  <a:lnTo>
                    <a:pt x="145" y="222"/>
                  </a:lnTo>
                  <a:lnTo>
                    <a:pt x="148" y="225"/>
                  </a:lnTo>
                  <a:lnTo>
                    <a:pt x="143" y="227"/>
                  </a:lnTo>
                  <a:lnTo>
                    <a:pt x="138" y="227"/>
                  </a:lnTo>
                  <a:lnTo>
                    <a:pt x="137" y="231"/>
                  </a:lnTo>
                  <a:lnTo>
                    <a:pt x="139" y="234"/>
                  </a:lnTo>
                  <a:lnTo>
                    <a:pt x="140" y="236"/>
                  </a:lnTo>
                  <a:lnTo>
                    <a:pt x="140" y="242"/>
                  </a:lnTo>
                  <a:lnTo>
                    <a:pt x="140" y="245"/>
                  </a:lnTo>
                  <a:lnTo>
                    <a:pt x="138" y="248"/>
                  </a:lnTo>
                  <a:lnTo>
                    <a:pt x="138" y="253"/>
                  </a:lnTo>
                  <a:lnTo>
                    <a:pt x="137" y="253"/>
                  </a:lnTo>
                  <a:lnTo>
                    <a:pt x="134" y="255"/>
                  </a:lnTo>
                  <a:lnTo>
                    <a:pt x="128" y="255"/>
                  </a:lnTo>
                  <a:lnTo>
                    <a:pt x="123" y="260"/>
                  </a:lnTo>
                  <a:lnTo>
                    <a:pt x="123" y="261"/>
                  </a:lnTo>
                  <a:lnTo>
                    <a:pt x="126" y="265"/>
                  </a:lnTo>
                  <a:lnTo>
                    <a:pt x="123" y="268"/>
                  </a:lnTo>
                  <a:lnTo>
                    <a:pt x="120" y="270"/>
                  </a:lnTo>
                  <a:lnTo>
                    <a:pt x="116" y="271"/>
                  </a:lnTo>
                  <a:lnTo>
                    <a:pt x="111" y="271"/>
                  </a:lnTo>
                  <a:lnTo>
                    <a:pt x="108" y="272"/>
                  </a:lnTo>
                  <a:lnTo>
                    <a:pt x="106" y="273"/>
                  </a:lnTo>
                  <a:lnTo>
                    <a:pt x="103" y="274"/>
                  </a:lnTo>
                  <a:lnTo>
                    <a:pt x="99" y="274"/>
                  </a:lnTo>
                  <a:lnTo>
                    <a:pt x="97" y="277"/>
                  </a:lnTo>
                  <a:lnTo>
                    <a:pt x="95" y="278"/>
                  </a:lnTo>
                  <a:lnTo>
                    <a:pt x="92" y="278"/>
                  </a:lnTo>
                  <a:lnTo>
                    <a:pt x="89" y="278"/>
                  </a:lnTo>
                  <a:lnTo>
                    <a:pt x="87" y="282"/>
                  </a:lnTo>
                  <a:lnTo>
                    <a:pt x="0" y="330"/>
                  </a:lnTo>
                  <a:lnTo>
                    <a:pt x="0" y="334"/>
                  </a:lnTo>
                  <a:lnTo>
                    <a:pt x="2" y="335"/>
                  </a:lnTo>
                  <a:lnTo>
                    <a:pt x="3" y="338"/>
                  </a:lnTo>
                  <a:lnTo>
                    <a:pt x="4" y="341"/>
                  </a:lnTo>
                  <a:lnTo>
                    <a:pt x="7" y="341"/>
                  </a:lnTo>
                  <a:lnTo>
                    <a:pt x="10" y="341"/>
                  </a:lnTo>
                  <a:lnTo>
                    <a:pt x="12" y="341"/>
                  </a:lnTo>
                  <a:lnTo>
                    <a:pt x="14" y="341"/>
                  </a:lnTo>
                  <a:lnTo>
                    <a:pt x="16" y="340"/>
                  </a:lnTo>
                  <a:lnTo>
                    <a:pt x="19" y="340"/>
                  </a:lnTo>
                  <a:lnTo>
                    <a:pt x="22" y="339"/>
                  </a:lnTo>
                  <a:lnTo>
                    <a:pt x="24" y="339"/>
                  </a:lnTo>
                  <a:lnTo>
                    <a:pt x="24" y="344"/>
                  </a:lnTo>
                  <a:lnTo>
                    <a:pt x="26" y="347"/>
                  </a:lnTo>
                  <a:lnTo>
                    <a:pt x="29" y="351"/>
                  </a:lnTo>
                  <a:lnTo>
                    <a:pt x="33" y="354"/>
                  </a:lnTo>
                  <a:lnTo>
                    <a:pt x="35" y="357"/>
                  </a:lnTo>
                  <a:lnTo>
                    <a:pt x="39" y="361"/>
                  </a:lnTo>
                  <a:lnTo>
                    <a:pt x="41" y="364"/>
                  </a:lnTo>
                  <a:lnTo>
                    <a:pt x="41" y="369"/>
                  </a:lnTo>
                  <a:lnTo>
                    <a:pt x="43" y="370"/>
                  </a:lnTo>
                  <a:lnTo>
                    <a:pt x="45" y="374"/>
                  </a:lnTo>
                  <a:lnTo>
                    <a:pt x="48" y="376"/>
                  </a:lnTo>
                  <a:lnTo>
                    <a:pt x="50" y="378"/>
                  </a:lnTo>
                  <a:lnTo>
                    <a:pt x="51" y="380"/>
                  </a:lnTo>
                  <a:lnTo>
                    <a:pt x="53" y="383"/>
                  </a:lnTo>
                  <a:lnTo>
                    <a:pt x="53" y="386"/>
                  </a:lnTo>
                  <a:lnTo>
                    <a:pt x="53" y="389"/>
                  </a:lnTo>
                  <a:lnTo>
                    <a:pt x="56" y="392"/>
                  </a:lnTo>
                  <a:lnTo>
                    <a:pt x="61" y="393"/>
                  </a:lnTo>
                  <a:lnTo>
                    <a:pt x="68" y="395"/>
                  </a:lnTo>
                  <a:lnTo>
                    <a:pt x="70" y="398"/>
                  </a:lnTo>
                  <a:lnTo>
                    <a:pt x="76" y="401"/>
                  </a:lnTo>
                  <a:lnTo>
                    <a:pt x="78" y="401"/>
                  </a:lnTo>
                  <a:lnTo>
                    <a:pt x="81" y="398"/>
                  </a:lnTo>
                  <a:lnTo>
                    <a:pt x="84" y="398"/>
                  </a:lnTo>
                  <a:lnTo>
                    <a:pt x="84" y="401"/>
                  </a:lnTo>
                  <a:lnTo>
                    <a:pt x="87" y="403"/>
                  </a:lnTo>
                  <a:lnTo>
                    <a:pt x="87" y="405"/>
                  </a:lnTo>
                  <a:lnTo>
                    <a:pt x="84" y="406"/>
                  </a:lnTo>
                  <a:lnTo>
                    <a:pt x="87" y="406"/>
                  </a:lnTo>
                  <a:lnTo>
                    <a:pt x="89" y="406"/>
                  </a:lnTo>
                  <a:lnTo>
                    <a:pt x="92" y="410"/>
                  </a:lnTo>
                  <a:lnTo>
                    <a:pt x="95" y="410"/>
                  </a:lnTo>
                  <a:lnTo>
                    <a:pt x="95" y="406"/>
                  </a:lnTo>
                  <a:lnTo>
                    <a:pt x="95" y="405"/>
                  </a:lnTo>
                  <a:lnTo>
                    <a:pt x="99" y="405"/>
                  </a:lnTo>
                  <a:lnTo>
                    <a:pt x="101" y="405"/>
                  </a:lnTo>
                  <a:lnTo>
                    <a:pt x="101" y="403"/>
                  </a:lnTo>
                  <a:lnTo>
                    <a:pt x="105" y="403"/>
                  </a:lnTo>
                  <a:lnTo>
                    <a:pt x="108" y="403"/>
                  </a:lnTo>
                  <a:lnTo>
                    <a:pt x="110" y="403"/>
                  </a:lnTo>
                  <a:lnTo>
                    <a:pt x="111" y="405"/>
                  </a:lnTo>
                  <a:lnTo>
                    <a:pt x="114" y="405"/>
                  </a:lnTo>
                  <a:lnTo>
                    <a:pt x="114" y="406"/>
                  </a:lnTo>
                  <a:lnTo>
                    <a:pt x="122" y="406"/>
                  </a:lnTo>
                  <a:lnTo>
                    <a:pt x="126" y="406"/>
                  </a:lnTo>
                  <a:lnTo>
                    <a:pt x="126" y="410"/>
                  </a:lnTo>
                  <a:lnTo>
                    <a:pt x="126" y="413"/>
                  </a:lnTo>
                  <a:lnTo>
                    <a:pt x="129" y="413"/>
                  </a:lnTo>
                  <a:lnTo>
                    <a:pt x="132" y="412"/>
                  </a:lnTo>
                  <a:lnTo>
                    <a:pt x="135" y="411"/>
                  </a:lnTo>
                  <a:lnTo>
                    <a:pt x="138" y="410"/>
                  </a:lnTo>
                  <a:lnTo>
                    <a:pt x="138" y="406"/>
                  </a:lnTo>
                  <a:lnTo>
                    <a:pt x="137" y="406"/>
                  </a:lnTo>
                  <a:lnTo>
                    <a:pt x="137" y="405"/>
                  </a:lnTo>
                  <a:lnTo>
                    <a:pt x="139" y="405"/>
                  </a:lnTo>
                  <a:lnTo>
                    <a:pt x="143" y="405"/>
                  </a:lnTo>
                  <a:lnTo>
                    <a:pt x="147" y="404"/>
                  </a:lnTo>
                  <a:lnTo>
                    <a:pt x="151" y="403"/>
                  </a:lnTo>
                  <a:lnTo>
                    <a:pt x="151" y="405"/>
                  </a:lnTo>
                  <a:lnTo>
                    <a:pt x="151" y="406"/>
                  </a:lnTo>
                  <a:lnTo>
                    <a:pt x="153" y="406"/>
                  </a:lnTo>
                  <a:lnTo>
                    <a:pt x="156" y="406"/>
                  </a:lnTo>
                  <a:lnTo>
                    <a:pt x="160" y="406"/>
                  </a:lnTo>
                  <a:lnTo>
                    <a:pt x="164" y="406"/>
                  </a:lnTo>
                  <a:lnTo>
                    <a:pt x="164" y="405"/>
                  </a:lnTo>
                  <a:lnTo>
                    <a:pt x="167" y="406"/>
                  </a:lnTo>
                  <a:lnTo>
                    <a:pt x="170" y="406"/>
                  </a:lnTo>
                  <a:lnTo>
                    <a:pt x="170" y="405"/>
                  </a:lnTo>
                  <a:lnTo>
                    <a:pt x="170" y="403"/>
                  </a:lnTo>
                  <a:lnTo>
                    <a:pt x="173" y="401"/>
                  </a:lnTo>
                  <a:lnTo>
                    <a:pt x="178" y="403"/>
                  </a:lnTo>
                  <a:lnTo>
                    <a:pt x="181" y="403"/>
                  </a:lnTo>
                  <a:lnTo>
                    <a:pt x="185" y="401"/>
                  </a:lnTo>
                  <a:lnTo>
                    <a:pt x="189" y="401"/>
                  </a:lnTo>
                  <a:lnTo>
                    <a:pt x="192" y="398"/>
                  </a:lnTo>
                  <a:lnTo>
                    <a:pt x="197" y="395"/>
                  </a:lnTo>
                  <a:lnTo>
                    <a:pt x="197" y="398"/>
                  </a:lnTo>
                  <a:lnTo>
                    <a:pt x="197" y="401"/>
                  </a:lnTo>
                  <a:lnTo>
                    <a:pt x="199" y="401"/>
                  </a:lnTo>
                  <a:lnTo>
                    <a:pt x="199" y="403"/>
                  </a:lnTo>
                  <a:lnTo>
                    <a:pt x="202" y="401"/>
                  </a:lnTo>
                  <a:lnTo>
                    <a:pt x="204" y="401"/>
                  </a:lnTo>
                  <a:lnTo>
                    <a:pt x="206" y="401"/>
                  </a:lnTo>
                  <a:lnTo>
                    <a:pt x="210" y="403"/>
                  </a:lnTo>
                  <a:lnTo>
                    <a:pt x="206" y="405"/>
                  </a:lnTo>
                  <a:lnTo>
                    <a:pt x="205" y="405"/>
                  </a:lnTo>
                  <a:lnTo>
                    <a:pt x="205" y="406"/>
                  </a:lnTo>
                  <a:lnTo>
                    <a:pt x="206" y="411"/>
                  </a:lnTo>
                  <a:lnTo>
                    <a:pt x="206" y="413"/>
                  </a:lnTo>
                  <a:lnTo>
                    <a:pt x="205" y="416"/>
                  </a:lnTo>
                  <a:lnTo>
                    <a:pt x="203" y="419"/>
                  </a:lnTo>
                  <a:lnTo>
                    <a:pt x="200" y="423"/>
                  </a:lnTo>
                  <a:lnTo>
                    <a:pt x="197" y="425"/>
                  </a:lnTo>
                  <a:lnTo>
                    <a:pt x="195" y="427"/>
                  </a:lnTo>
                  <a:lnTo>
                    <a:pt x="194" y="430"/>
                  </a:lnTo>
                  <a:lnTo>
                    <a:pt x="191" y="432"/>
                  </a:lnTo>
                  <a:lnTo>
                    <a:pt x="187" y="435"/>
                  </a:lnTo>
                  <a:lnTo>
                    <a:pt x="181" y="436"/>
                  </a:lnTo>
                  <a:lnTo>
                    <a:pt x="178" y="439"/>
                  </a:lnTo>
                  <a:lnTo>
                    <a:pt x="178" y="441"/>
                  </a:lnTo>
                  <a:lnTo>
                    <a:pt x="178" y="442"/>
                  </a:lnTo>
                  <a:lnTo>
                    <a:pt x="178" y="443"/>
                  </a:lnTo>
                  <a:lnTo>
                    <a:pt x="178" y="446"/>
                  </a:lnTo>
                  <a:lnTo>
                    <a:pt x="177" y="452"/>
                  </a:lnTo>
                  <a:lnTo>
                    <a:pt x="175" y="459"/>
                  </a:lnTo>
                  <a:lnTo>
                    <a:pt x="165" y="472"/>
                  </a:lnTo>
                  <a:lnTo>
                    <a:pt x="164" y="472"/>
                  </a:lnTo>
                  <a:lnTo>
                    <a:pt x="164" y="474"/>
                  </a:lnTo>
                  <a:lnTo>
                    <a:pt x="164" y="475"/>
                  </a:lnTo>
                  <a:lnTo>
                    <a:pt x="164" y="478"/>
                  </a:lnTo>
                  <a:lnTo>
                    <a:pt x="165" y="480"/>
                  </a:lnTo>
                  <a:lnTo>
                    <a:pt x="165" y="482"/>
                  </a:lnTo>
                  <a:lnTo>
                    <a:pt x="165" y="485"/>
                  </a:lnTo>
                  <a:lnTo>
                    <a:pt x="165" y="488"/>
                  </a:lnTo>
                  <a:lnTo>
                    <a:pt x="165" y="490"/>
                  </a:lnTo>
                  <a:lnTo>
                    <a:pt x="165" y="492"/>
                  </a:lnTo>
                  <a:lnTo>
                    <a:pt x="167" y="492"/>
                  </a:lnTo>
                  <a:lnTo>
                    <a:pt x="173" y="492"/>
                  </a:lnTo>
                  <a:lnTo>
                    <a:pt x="175" y="492"/>
                  </a:lnTo>
                  <a:lnTo>
                    <a:pt x="178" y="498"/>
                  </a:lnTo>
                  <a:lnTo>
                    <a:pt x="180" y="500"/>
                  </a:lnTo>
                  <a:lnTo>
                    <a:pt x="184" y="502"/>
                  </a:lnTo>
                  <a:lnTo>
                    <a:pt x="184" y="506"/>
                  </a:lnTo>
                  <a:lnTo>
                    <a:pt x="189" y="508"/>
                  </a:lnTo>
                  <a:lnTo>
                    <a:pt x="191" y="510"/>
                  </a:lnTo>
                  <a:lnTo>
                    <a:pt x="199" y="513"/>
                  </a:lnTo>
                  <a:lnTo>
                    <a:pt x="204" y="516"/>
                  </a:lnTo>
                  <a:lnTo>
                    <a:pt x="210" y="521"/>
                  </a:lnTo>
                  <a:lnTo>
                    <a:pt x="212" y="521"/>
                  </a:lnTo>
                  <a:lnTo>
                    <a:pt x="218" y="521"/>
                  </a:lnTo>
                  <a:lnTo>
                    <a:pt x="220" y="521"/>
                  </a:lnTo>
                  <a:lnTo>
                    <a:pt x="229" y="523"/>
                  </a:lnTo>
                  <a:lnTo>
                    <a:pt x="234" y="525"/>
                  </a:lnTo>
                  <a:lnTo>
                    <a:pt x="239" y="525"/>
                  </a:lnTo>
                  <a:lnTo>
                    <a:pt x="242" y="527"/>
                  </a:lnTo>
                  <a:lnTo>
                    <a:pt x="245" y="528"/>
                  </a:lnTo>
                  <a:lnTo>
                    <a:pt x="248" y="530"/>
                  </a:lnTo>
                  <a:lnTo>
                    <a:pt x="251" y="530"/>
                  </a:lnTo>
                  <a:lnTo>
                    <a:pt x="254" y="528"/>
                  </a:lnTo>
                  <a:lnTo>
                    <a:pt x="258" y="528"/>
                  </a:lnTo>
                  <a:lnTo>
                    <a:pt x="260" y="527"/>
                  </a:lnTo>
                  <a:lnTo>
                    <a:pt x="262" y="525"/>
                  </a:lnTo>
                  <a:lnTo>
                    <a:pt x="264" y="523"/>
                  </a:lnTo>
                  <a:lnTo>
                    <a:pt x="267" y="521"/>
                  </a:lnTo>
                  <a:lnTo>
                    <a:pt x="272" y="521"/>
                  </a:lnTo>
                  <a:lnTo>
                    <a:pt x="275" y="521"/>
                  </a:lnTo>
                  <a:lnTo>
                    <a:pt x="278" y="521"/>
                  </a:lnTo>
                  <a:lnTo>
                    <a:pt x="281" y="523"/>
                  </a:lnTo>
                  <a:lnTo>
                    <a:pt x="287" y="523"/>
                  </a:lnTo>
                  <a:lnTo>
                    <a:pt x="291" y="523"/>
                  </a:lnTo>
                  <a:lnTo>
                    <a:pt x="295" y="521"/>
                  </a:lnTo>
                  <a:lnTo>
                    <a:pt x="299" y="519"/>
                  </a:lnTo>
                  <a:lnTo>
                    <a:pt x="302" y="518"/>
                  </a:lnTo>
                  <a:lnTo>
                    <a:pt x="305" y="518"/>
                  </a:lnTo>
                  <a:lnTo>
                    <a:pt x="308" y="516"/>
                  </a:lnTo>
                  <a:lnTo>
                    <a:pt x="310" y="516"/>
                  </a:lnTo>
                  <a:lnTo>
                    <a:pt x="312" y="514"/>
                  </a:lnTo>
                  <a:lnTo>
                    <a:pt x="315" y="514"/>
                  </a:lnTo>
                  <a:lnTo>
                    <a:pt x="316" y="515"/>
                  </a:lnTo>
                  <a:lnTo>
                    <a:pt x="318" y="516"/>
                  </a:lnTo>
                  <a:lnTo>
                    <a:pt x="322" y="516"/>
                  </a:lnTo>
                  <a:lnTo>
                    <a:pt x="326" y="516"/>
                  </a:lnTo>
                  <a:lnTo>
                    <a:pt x="329" y="518"/>
                  </a:lnTo>
                  <a:lnTo>
                    <a:pt x="331" y="519"/>
                  </a:lnTo>
                  <a:lnTo>
                    <a:pt x="334" y="519"/>
                  </a:lnTo>
                  <a:lnTo>
                    <a:pt x="338" y="519"/>
                  </a:lnTo>
                  <a:lnTo>
                    <a:pt x="342" y="519"/>
                  </a:lnTo>
                  <a:lnTo>
                    <a:pt x="345" y="519"/>
                  </a:lnTo>
                  <a:lnTo>
                    <a:pt x="345" y="521"/>
                  </a:lnTo>
                  <a:lnTo>
                    <a:pt x="348" y="521"/>
                  </a:lnTo>
                  <a:lnTo>
                    <a:pt x="351" y="523"/>
                  </a:lnTo>
                  <a:lnTo>
                    <a:pt x="354" y="523"/>
                  </a:lnTo>
                  <a:lnTo>
                    <a:pt x="650" y="533"/>
                  </a:lnTo>
                  <a:lnTo>
                    <a:pt x="650" y="530"/>
                  </a:lnTo>
                  <a:lnTo>
                    <a:pt x="650" y="527"/>
                  </a:lnTo>
                  <a:lnTo>
                    <a:pt x="649" y="525"/>
                  </a:lnTo>
                  <a:lnTo>
                    <a:pt x="647" y="523"/>
                  </a:lnTo>
                  <a:lnTo>
                    <a:pt x="647" y="527"/>
                  </a:lnTo>
                  <a:lnTo>
                    <a:pt x="645" y="527"/>
                  </a:lnTo>
                  <a:lnTo>
                    <a:pt x="643" y="527"/>
                  </a:lnTo>
                  <a:lnTo>
                    <a:pt x="645" y="525"/>
                  </a:lnTo>
                  <a:lnTo>
                    <a:pt x="645" y="523"/>
                  </a:lnTo>
                  <a:lnTo>
                    <a:pt x="645" y="521"/>
                  </a:lnTo>
                  <a:lnTo>
                    <a:pt x="643" y="519"/>
                  </a:lnTo>
                  <a:lnTo>
                    <a:pt x="643" y="516"/>
                  </a:lnTo>
                  <a:lnTo>
                    <a:pt x="641" y="518"/>
                  </a:lnTo>
                  <a:lnTo>
                    <a:pt x="638" y="518"/>
                  </a:lnTo>
                  <a:lnTo>
                    <a:pt x="635" y="518"/>
                  </a:lnTo>
                  <a:lnTo>
                    <a:pt x="633" y="519"/>
                  </a:lnTo>
                  <a:lnTo>
                    <a:pt x="631" y="510"/>
                  </a:lnTo>
                  <a:lnTo>
                    <a:pt x="631" y="507"/>
                  </a:lnTo>
                  <a:lnTo>
                    <a:pt x="632" y="507"/>
                  </a:lnTo>
                  <a:lnTo>
                    <a:pt x="635" y="510"/>
                  </a:lnTo>
                  <a:lnTo>
                    <a:pt x="632" y="507"/>
                  </a:lnTo>
                  <a:lnTo>
                    <a:pt x="629" y="504"/>
                  </a:lnTo>
                  <a:lnTo>
                    <a:pt x="626" y="504"/>
                  </a:lnTo>
                  <a:lnTo>
                    <a:pt x="620" y="504"/>
                  </a:lnTo>
                  <a:lnTo>
                    <a:pt x="624" y="502"/>
                  </a:lnTo>
                  <a:lnTo>
                    <a:pt x="626" y="501"/>
                  </a:lnTo>
                  <a:lnTo>
                    <a:pt x="627" y="498"/>
                  </a:lnTo>
                  <a:lnTo>
                    <a:pt x="629" y="495"/>
                  </a:lnTo>
                  <a:lnTo>
                    <a:pt x="631" y="492"/>
                  </a:lnTo>
                  <a:lnTo>
                    <a:pt x="632" y="489"/>
                  </a:lnTo>
                  <a:lnTo>
                    <a:pt x="633" y="487"/>
                  </a:lnTo>
                  <a:lnTo>
                    <a:pt x="633" y="482"/>
                  </a:lnTo>
                  <a:lnTo>
                    <a:pt x="637" y="480"/>
                  </a:lnTo>
                  <a:lnTo>
                    <a:pt x="638" y="477"/>
                  </a:lnTo>
                  <a:lnTo>
                    <a:pt x="641" y="474"/>
                  </a:lnTo>
                  <a:lnTo>
                    <a:pt x="643" y="473"/>
                  </a:lnTo>
                  <a:lnTo>
                    <a:pt x="647" y="474"/>
                  </a:lnTo>
                  <a:lnTo>
                    <a:pt x="651" y="475"/>
                  </a:lnTo>
                  <a:lnTo>
                    <a:pt x="656" y="477"/>
                  </a:lnTo>
                  <a:lnTo>
                    <a:pt x="659" y="478"/>
                  </a:lnTo>
                  <a:lnTo>
                    <a:pt x="662" y="480"/>
                  </a:lnTo>
                  <a:lnTo>
                    <a:pt x="664" y="482"/>
                  </a:lnTo>
                  <a:lnTo>
                    <a:pt x="666" y="485"/>
                  </a:lnTo>
                  <a:lnTo>
                    <a:pt x="669" y="489"/>
                  </a:lnTo>
                  <a:lnTo>
                    <a:pt x="670" y="492"/>
                  </a:lnTo>
                  <a:lnTo>
                    <a:pt x="673" y="497"/>
                  </a:lnTo>
                  <a:lnTo>
                    <a:pt x="675" y="499"/>
                  </a:lnTo>
                  <a:lnTo>
                    <a:pt x="677" y="502"/>
                  </a:lnTo>
                  <a:lnTo>
                    <a:pt x="677" y="504"/>
                  </a:lnTo>
                  <a:lnTo>
                    <a:pt x="683" y="508"/>
                  </a:lnTo>
                  <a:lnTo>
                    <a:pt x="685" y="511"/>
                  </a:lnTo>
                  <a:lnTo>
                    <a:pt x="688" y="514"/>
                  </a:lnTo>
                  <a:lnTo>
                    <a:pt x="691" y="519"/>
                  </a:lnTo>
                  <a:lnTo>
                    <a:pt x="696" y="520"/>
                  </a:lnTo>
                  <a:lnTo>
                    <a:pt x="699" y="521"/>
                  </a:lnTo>
                  <a:lnTo>
                    <a:pt x="702" y="522"/>
                  </a:lnTo>
                  <a:lnTo>
                    <a:pt x="707" y="523"/>
                  </a:lnTo>
                  <a:lnTo>
                    <a:pt x="710" y="524"/>
                  </a:lnTo>
                  <a:lnTo>
                    <a:pt x="713" y="525"/>
                  </a:lnTo>
                  <a:lnTo>
                    <a:pt x="718" y="525"/>
                  </a:lnTo>
                  <a:lnTo>
                    <a:pt x="722" y="525"/>
                  </a:lnTo>
                  <a:lnTo>
                    <a:pt x="724" y="522"/>
                  </a:lnTo>
                  <a:lnTo>
                    <a:pt x="729" y="521"/>
                  </a:lnTo>
                  <a:lnTo>
                    <a:pt x="732" y="519"/>
                  </a:lnTo>
                  <a:lnTo>
                    <a:pt x="737" y="516"/>
                  </a:lnTo>
                  <a:lnTo>
                    <a:pt x="741" y="512"/>
                  </a:lnTo>
                  <a:lnTo>
                    <a:pt x="745" y="510"/>
                  </a:lnTo>
                  <a:lnTo>
                    <a:pt x="749" y="507"/>
                  </a:lnTo>
                  <a:lnTo>
                    <a:pt x="753" y="502"/>
                  </a:lnTo>
                  <a:lnTo>
                    <a:pt x="756" y="499"/>
                  </a:lnTo>
                  <a:lnTo>
                    <a:pt x="760" y="496"/>
                  </a:lnTo>
                  <a:lnTo>
                    <a:pt x="762" y="492"/>
                  </a:lnTo>
                  <a:lnTo>
                    <a:pt x="766" y="490"/>
                  </a:lnTo>
                  <a:lnTo>
                    <a:pt x="768" y="487"/>
                  </a:lnTo>
                  <a:lnTo>
                    <a:pt x="770" y="483"/>
                  </a:lnTo>
                  <a:lnTo>
                    <a:pt x="772" y="480"/>
                  </a:lnTo>
                  <a:lnTo>
                    <a:pt x="775" y="477"/>
                  </a:lnTo>
                  <a:lnTo>
                    <a:pt x="777" y="473"/>
                  </a:lnTo>
                  <a:lnTo>
                    <a:pt x="780" y="471"/>
                  </a:lnTo>
                  <a:lnTo>
                    <a:pt x="781" y="468"/>
                  </a:lnTo>
                  <a:lnTo>
                    <a:pt x="784" y="464"/>
                  </a:lnTo>
                  <a:lnTo>
                    <a:pt x="787" y="460"/>
                  </a:lnTo>
                  <a:lnTo>
                    <a:pt x="789" y="455"/>
                  </a:lnTo>
                  <a:lnTo>
                    <a:pt x="791" y="453"/>
                  </a:lnTo>
                  <a:lnTo>
                    <a:pt x="796" y="451"/>
                  </a:lnTo>
                  <a:lnTo>
                    <a:pt x="799" y="449"/>
                  </a:lnTo>
                  <a:lnTo>
                    <a:pt x="803" y="446"/>
                  </a:lnTo>
                  <a:lnTo>
                    <a:pt x="807" y="443"/>
                  </a:lnTo>
                  <a:lnTo>
                    <a:pt x="810" y="441"/>
                  </a:lnTo>
                  <a:lnTo>
                    <a:pt x="815" y="439"/>
                  </a:lnTo>
                  <a:lnTo>
                    <a:pt x="818" y="437"/>
                  </a:lnTo>
                  <a:lnTo>
                    <a:pt x="822" y="437"/>
                  </a:lnTo>
                  <a:lnTo>
                    <a:pt x="826" y="439"/>
                  </a:lnTo>
                  <a:lnTo>
                    <a:pt x="831" y="439"/>
                  </a:lnTo>
                  <a:lnTo>
                    <a:pt x="834" y="442"/>
                  </a:lnTo>
                  <a:lnTo>
                    <a:pt x="835" y="444"/>
                  </a:lnTo>
                  <a:lnTo>
                    <a:pt x="839" y="447"/>
                  </a:lnTo>
                  <a:lnTo>
                    <a:pt x="842" y="450"/>
                  </a:lnTo>
                  <a:lnTo>
                    <a:pt x="845" y="452"/>
                  </a:lnTo>
                  <a:lnTo>
                    <a:pt x="846" y="455"/>
                  </a:lnTo>
                  <a:lnTo>
                    <a:pt x="848" y="459"/>
                  </a:lnTo>
                  <a:lnTo>
                    <a:pt x="850" y="462"/>
                  </a:lnTo>
                  <a:lnTo>
                    <a:pt x="853" y="468"/>
                  </a:lnTo>
                  <a:lnTo>
                    <a:pt x="856" y="473"/>
                  </a:lnTo>
                  <a:lnTo>
                    <a:pt x="858" y="478"/>
                  </a:lnTo>
                  <a:lnTo>
                    <a:pt x="861" y="484"/>
                  </a:lnTo>
                  <a:lnTo>
                    <a:pt x="862" y="490"/>
                  </a:lnTo>
                  <a:lnTo>
                    <a:pt x="864" y="495"/>
                  </a:lnTo>
                  <a:lnTo>
                    <a:pt x="867" y="500"/>
                  </a:lnTo>
                  <a:lnTo>
                    <a:pt x="870" y="504"/>
                  </a:lnTo>
                  <a:lnTo>
                    <a:pt x="875" y="510"/>
                  </a:lnTo>
                  <a:lnTo>
                    <a:pt x="879" y="513"/>
                  </a:lnTo>
                  <a:lnTo>
                    <a:pt x="883" y="519"/>
                  </a:lnTo>
                  <a:lnTo>
                    <a:pt x="888" y="523"/>
                  </a:lnTo>
                  <a:lnTo>
                    <a:pt x="889" y="528"/>
                  </a:lnTo>
                  <a:lnTo>
                    <a:pt x="893" y="535"/>
                  </a:lnTo>
                  <a:lnTo>
                    <a:pt x="896" y="540"/>
                  </a:lnTo>
                  <a:lnTo>
                    <a:pt x="899" y="546"/>
                  </a:lnTo>
                  <a:lnTo>
                    <a:pt x="899" y="549"/>
                  </a:lnTo>
                  <a:lnTo>
                    <a:pt x="899" y="554"/>
                  </a:lnTo>
                  <a:lnTo>
                    <a:pt x="902" y="557"/>
                  </a:lnTo>
                  <a:lnTo>
                    <a:pt x="902" y="560"/>
                  </a:lnTo>
                  <a:lnTo>
                    <a:pt x="903" y="563"/>
                  </a:lnTo>
                  <a:lnTo>
                    <a:pt x="903" y="567"/>
                  </a:lnTo>
                  <a:lnTo>
                    <a:pt x="904" y="570"/>
                  </a:lnTo>
                  <a:lnTo>
                    <a:pt x="905" y="573"/>
                  </a:lnTo>
                  <a:lnTo>
                    <a:pt x="908" y="580"/>
                  </a:lnTo>
                  <a:lnTo>
                    <a:pt x="911" y="586"/>
                  </a:lnTo>
                  <a:lnTo>
                    <a:pt x="913" y="593"/>
                  </a:lnTo>
                  <a:lnTo>
                    <a:pt x="916" y="602"/>
                  </a:lnTo>
                  <a:lnTo>
                    <a:pt x="916" y="608"/>
                  </a:lnTo>
                  <a:lnTo>
                    <a:pt x="916" y="616"/>
                  </a:lnTo>
                  <a:lnTo>
                    <a:pt x="915" y="623"/>
                  </a:lnTo>
                  <a:lnTo>
                    <a:pt x="913" y="631"/>
                  </a:lnTo>
                  <a:lnTo>
                    <a:pt x="914" y="633"/>
                  </a:lnTo>
                  <a:lnTo>
                    <a:pt x="916" y="636"/>
                  </a:lnTo>
                  <a:lnTo>
                    <a:pt x="916" y="641"/>
                  </a:lnTo>
                  <a:lnTo>
                    <a:pt x="916" y="644"/>
                  </a:lnTo>
                  <a:lnTo>
                    <a:pt x="916" y="647"/>
                  </a:lnTo>
                  <a:lnTo>
                    <a:pt x="916" y="652"/>
                  </a:lnTo>
                  <a:lnTo>
                    <a:pt x="918" y="655"/>
                  </a:lnTo>
                  <a:lnTo>
                    <a:pt x="918" y="658"/>
                  </a:lnTo>
                  <a:lnTo>
                    <a:pt x="972" y="648"/>
                  </a:lnTo>
                  <a:lnTo>
                    <a:pt x="970" y="645"/>
                  </a:lnTo>
                  <a:lnTo>
                    <a:pt x="969" y="642"/>
                  </a:lnTo>
                  <a:lnTo>
                    <a:pt x="967" y="637"/>
                  </a:lnTo>
                  <a:lnTo>
                    <a:pt x="964" y="634"/>
                  </a:lnTo>
                  <a:lnTo>
                    <a:pt x="965" y="632"/>
                  </a:lnTo>
                  <a:lnTo>
                    <a:pt x="966" y="629"/>
                  </a:lnTo>
                  <a:lnTo>
                    <a:pt x="966" y="625"/>
                  </a:lnTo>
                  <a:lnTo>
                    <a:pt x="968" y="623"/>
                  </a:lnTo>
                  <a:lnTo>
                    <a:pt x="969" y="621"/>
                  </a:lnTo>
                  <a:lnTo>
                    <a:pt x="969" y="618"/>
                  </a:lnTo>
                  <a:lnTo>
                    <a:pt x="969" y="616"/>
                  </a:lnTo>
                  <a:lnTo>
                    <a:pt x="967" y="612"/>
                  </a:lnTo>
                  <a:lnTo>
                    <a:pt x="965" y="608"/>
                  </a:lnTo>
                  <a:lnTo>
                    <a:pt x="962" y="606"/>
                  </a:lnTo>
                  <a:lnTo>
                    <a:pt x="960" y="604"/>
                  </a:lnTo>
                  <a:lnTo>
                    <a:pt x="959" y="603"/>
                  </a:lnTo>
                  <a:lnTo>
                    <a:pt x="957" y="599"/>
                  </a:lnTo>
                  <a:lnTo>
                    <a:pt x="956" y="597"/>
                  </a:lnTo>
                  <a:lnTo>
                    <a:pt x="956" y="594"/>
                  </a:lnTo>
                  <a:lnTo>
                    <a:pt x="956" y="590"/>
                  </a:lnTo>
                  <a:lnTo>
                    <a:pt x="956" y="586"/>
                  </a:lnTo>
                  <a:lnTo>
                    <a:pt x="954" y="583"/>
                  </a:lnTo>
                  <a:lnTo>
                    <a:pt x="954" y="580"/>
                  </a:lnTo>
                  <a:lnTo>
                    <a:pt x="953" y="576"/>
                  </a:lnTo>
                  <a:lnTo>
                    <a:pt x="951" y="573"/>
                  </a:lnTo>
                  <a:lnTo>
                    <a:pt x="949" y="570"/>
                  </a:lnTo>
                  <a:lnTo>
                    <a:pt x="946" y="567"/>
                  </a:lnTo>
                  <a:lnTo>
                    <a:pt x="943" y="564"/>
                  </a:lnTo>
                  <a:lnTo>
                    <a:pt x="943" y="560"/>
                  </a:lnTo>
                  <a:lnTo>
                    <a:pt x="943" y="559"/>
                  </a:lnTo>
                  <a:lnTo>
                    <a:pt x="943" y="556"/>
                  </a:lnTo>
                  <a:lnTo>
                    <a:pt x="943" y="554"/>
                  </a:lnTo>
                  <a:lnTo>
                    <a:pt x="943" y="550"/>
                  </a:lnTo>
                  <a:lnTo>
                    <a:pt x="941" y="549"/>
                  </a:lnTo>
                  <a:lnTo>
                    <a:pt x="939" y="547"/>
                  </a:lnTo>
                  <a:lnTo>
                    <a:pt x="937" y="544"/>
                  </a:lnTo>
                  <a:lnTo>
                    <a:pt x="935" y="540"/>
                  </a:lnTo>
                  <a:lnTo>
                    <a:pt x="935" y="537"/>
                  </a:lnTo>
                  <a:lnTo>
                    <a:pt x="933" y="533"/>
                  </a:lnTo>
                  <a:lnTo>
                    <a:pt x="932" y="530"/>
                  </a:lnTo>
                  <a:lnTo>
                    <a:pt x="931" y="526"/>
                  </a:lnTo>
                  <a:lnTo>
                    <a:pt x="930" y="522"/>
                  </a:lnTo>
                  <a:lnTo>
                    <a:pt x="929" y="520"/>
                  </a:lnTo>
                  <a:lnTo>
                    <a:pt x="926" y="516"/>
                  </a:lnTo>
                  <a:lnTo>
                    <a:pt x="926" y="513"/>
                  </a:lnTo>
                  <a:lnTo>
                    <a:pt x="926" y="511"/>
                  </a:lnTo>
                  <a:lnTo>
                    <a:pt x="926" y="508"/>
                  </a:lnTo>
                  <a:lnTo>
                    <a:pt x="926" y="506"/>
                  </a:lnTo>
                  <a:lnTo>
                    <a:pt x="926" y="502"/>
                  </a:lnTo>
                  <a:lnTo>
                    <a:pt x="924" y="500"/>
                  </a:lnTo>
                  <a:lnTo>
                    <a:pt x="924" y="498"/>
                  </a:lnTo>
                  <a:lnTo>
                    <a:pt x="923" y="496"/>
                  </a:lnTo>
                  <a:lnTo>
                    <a:pt x="921" y="492"/>
                  </a:lnTo>
                  <a:lnTo>
                    <a:pt x="918" y="490"/>
                  </a:lnTo>
                  <a:lnTo>
                    <a:pt x="916" y="487"/>
                  </a:lnTo>
                  <a:lnTo>
                    <a:pt x="915" y="482"/>
                  </a:lnTo>
                  <a:lnTo>
                    <a:pt x="912" y="479"/>
                  </a:lnTo>
                  <a:lnTo>
                    <a:pt x="910" y="477"/>
                  </a:lnTo>
                  <a:lnTo>
                    <a:pt x="906" y="473"/>
                  </a:lnTo>
                  <a:lnTo>
                    <a:pt x="903" y="472"/>
                  </a:lnTo>
                  <a:lnTo>
                    <a:pt x="903" y="468"/>
                  </a:lnTo>
                  <a:lnTo>
                    <a:pt x="904" y="464"/>
                  </a:lnTo>
                  <a:lnTo>
                    <a:pt x="905" y="462"/>
                  </a:lnTo>
                  <a:lnTo>
                    <a:pt x="907" y="459"/>
                  </a:lnTo>
                  <a:lnTo>
                    <a:pt x="908" y="455"/>
                  </a:lnTo>
                  <a:lnTo>
                    <a:pt x="908" y="452"/>
                  </a:lnTo>
                  <a:lnTo>
                    <a:pt x="907" y="449"/>
                  </a:lnTo>
                  <a:lnTo>
                    <a:pt x="905" y="443"/>
                  </a:lnTo>
                  <a:lnTo>
                    <a:pt x="908" y="442"/>
                  </a:lnTo>
                  <a:lnTo>
                    <a:pt x="905" y="439"/>
                  </a:lnTo>
                  <a:lnTo>
                    <a:pt x="899" y="439"/>
                  </a:lnTo>
                  <a:lnTo>
                    <a:pt x="896" y="439"/>
                  </a:lnTo>
                  <a:lnTo>
                    <a:pt x="892" y="434"/>
                  </a:lnTo>
                  <a:lnTo>
                    <a:pt x="889" y="427"/>
                  </a:lnTo>
                  <a:lnTo>
                    <a:pt x="887" y="423"/>
                  </a:lnTo>
                  <a:lnTo>
                    <a:pt x="884" y="415"/>
                  </a:lnTo>
                  <a:lnTo>
                    <a:pt x="883" y="408"/>
                  </a:lnTo>
                  <a:lnTo>
                    <a:pt x="883" y="403"/>
                  </a:lnTo>
                  <a:lnTo>
                    <a:pt x="885" y="397"/>
                  </a:lnTo>
                  <a:lnTo>
                    <a:pt x="889" y="392"/>
                  </a:lnTo>
                  <a:lnTo>
                    <a:pt x="889" y="389"/>
                  </a:lnTo>
                  <a:lnTo>
                    <a:pt x="889" y="387"/>
                  </a:lnTo>
                  <a:lnTo>
                    <a:pt x="888" y="383"/>
                  </a:lnTo>
                  <a:lnTo>
                    <a:pt x="886" y="383"/>
                  </a:lnTo>
                  <a:lnTo>
                    <a:pt x="884" y="380"/>
                  </a:lnTo>
                  <a:lnTo>
                    <a:pt x="883" y="378"/>
                  </a:lnTo>
                  <a:lnTo>
                    <a:pt x="881" y="376"/>
                  </a:lnTo>
                  <a:lnTo>
                    <a:pt x="880" y="374"/>
                  </a:lnTo>
                  <a:lnTo>
                    <a:pt x="875" y="374"/>
                  </a:lnTo>
                  <a:lnTo>
                    <a:pt x="870" y="370"/>
                  </a:lnTo>
                  <a:lnTo>
                    <a:pt x="866" y="367"/>
                  </a:lnTo>
                  <a:lnTo>
                    <a:pt x="862" y="364"/>
                  </a:lnTo>
                  <a:lnTo>
                    <a:pt x="861" y="361"/>
                  </a:lnTo>
                  <a:lnTo>
                    <a:pt x="858" y="356"/>
                  </a:lnTo>
                  <a:lnTo>
                    <a:pt x="856" y="352"/>
                  </a:lnTo>
                  <a:lnTo>
                    <a:pt x="851" y="349"/>
                  </a:lnTo>
                  <a:lnTo>
                    <a:pt x="848" y="345"/>
                  </a:lnTo>
                  <a:lnTo>
                    <a:pt x="843" y="340"/>
                  </a:lnTo>
                  <a:lnTo>
                    <a:pt x="839" y="335"/>
                  </a:lnTo>
                  <a:lnTo>
                    <a:pt x="835" y="331"/>
                  </a:lnTo>
                  <a:lnTo>
                    <a:pt x="830" y="328"/>
                  </a:lnTo>
                  <a:lnTo>
                    <a:pt x="826" y="325"/>
                  </a:lnTo>
                  <a:lnTo>
                    <a:pt x="821" y="320"/>
                  </a:lnTo>
                  <a:lnTo>
                    <a:pt x="818" y="317"/>
                  </a:lnTo>
                  <a:lnTo>
                    <a:pt x="808" y="315"/>
                  </a:lnTo>
                  <a:lnTo>
                    <a:pt x="802" y="316"/>
                  </a:lnTo>
                  <a:lnTo>
                    <a:pt x="799" y="313"/>
                  </a:lnTo>
                  <a:lnTo>
                    <a:pt x="799" y="309"/>
                  </a:lnTo>
                  <a:lnTo>
                    <a:pt x="801" y="305"/>
                  </a:lnTo>
                  <a:lnTo>
                    <a:pt x="801" y="299"/>
                  </a:lnTo>
                  <a:lnTo>
                    <a:pt x="799" y="297"/>
                  </a:lnTo>
                  <a:lnTo>
                    <a:pt x="797" y="294"/>
                  </a:lnTo>
                  <a:lnTo>
                    <a:pt x="795" y="292"/>
                  </a:lnTo>
                  <a:lnTo>
                    <a:pt x="793" y="291"/>
                  </a:lnTo>
                  <a:lnTo>
                    <a:pt x="792" y="289"/>
                  </a:lnTo>
                  <a:lnTo>
                    <a:pt x="789" y="287"/>
                  </a:lnTo>
                  <a:lnTo>
                    <a:pt x="786" y="286"/>
                  </a:lnTo>
                  <a:lnTo>
                    <a:pt x="781" y="286"/>
                  </a:lnTo>
                  <a:lnTo>
                    <a:pt x="777" y="286"/>
                  </a:lnTo>
                  <a:lnTo>
                    <a:pt x="773" y="286"/>
                  </a:lnTo>
                  <a:lnTo>
                    <a:pt x="769" y="284"/>
                  </a:lnTo>
                  <a:lnTo>
                    <a:pt x="766" y="284"/>
                  </a:lnTo>
                  <a:lnTo>
                    <a:pt x="764" y="282"/>
                  </a:lnTo>
                  <a:lnTo>
                    <a:pt x="761" y="281"/>
                  </a:lnTo>
                  <a:lnTo>
                    <a:pt x="758" y="278"/>
                  </a:lnTo>
                  <a:lnTo>
                    <a:pt x="754" y="274"/>
                  </a:lnTo>
                  <a:lnTo>
                    <a:pt x="751" y="274"/>
                  </a:lnTo>
                  <a:lnTo>
                    <a:pt x="749" y="274"/>
                  </a:lnTo>
                  <a:lnTo>
                    <a:pt x="745" y="274"/>
                  </a:lnTo>
                  <a:lnTo>
                    <a:pt x="743" y="277"/>
                  </a:lnTo>
                  <a:lnTo>
                    <a:pt x="740" y="278"/>
                  </a:lnTo>
                  <a:lnTo>
                    <a:pt x="737" y="279"/>
                  </a:lnTo>
                  <a:lnTo>
                    <a:pt x="735" y="281"/>
                  </a:lnTo>
                  <a:lnTo>
                    <a:pt x="732" y="282"/>
                  </a:lnTo>
                  <a:lnTo>
                    <a:pt x="730" y="282"/>
                  </a:lnTo>
                  <a:lnTo>
                    <a:pt x="730" y="273"/>
                  </a:lnTo>
                  <a:lnTo>
                    <a:pt x="804" y="209"/>
                  </a:lnTo>
                  <a:lnTo>
                    <a:pt x="835" y="180"/>
                  </a:lnTo>
                  <a:lnTo>
                    <a:pt x="848" y="180"/>
                  </a:lnTo>
                  <a:lnTo>
                    <a:pt x="848" y="175"/>
                  </a:lnTo>
                  <a:lnTo>
                    <a:pt x="848" y="172"/>
                  </a:lnTo>
                  <a:lnTo>
                    <a:pt x="849" y="170"/>
                  </a:lnTo>
                  <a:lnTo>
                    <a:pt x="851" y="165"/>
                  </a:lnTo>
                  <a:lnTo>
                    <a:pt x="858" y="161"/>
                  </a:lnTo>
                  <a:lnTo>
                    <a:pt x="861" y="157"/>
                  </a:lnTo>
                  <a:lnTo>
                    <a:pt x="862" y="154"/>
                  </a:lnTo>
                  <a:lnTo>
                    <a:pt x="861" y="151"/>
                  </a:lnTo>
                  <a:lnTo>
                    <a:pt x="861" y="148"/>
                  </a:lnTo>
                  <a:lnTo>
                    <a:pt x="859" y="146"/>
                  </a:lnTo>
                  <a:lnTo>
                    <a:pt x="858" y="141"/>
                  </a:lnTo>
                  <a:lnTo>
                    <a:pt x="858" y="137"/>
                  </a:lnTo>
                  <a:lnTo>
                    <a:pt x="856" y="135"/>
                  </a:lnTo>
                  <a:lnTo>
                    <a:pt x="853" y="133"/>
                  </a:lnTo>
                  <a:lnTo>
                    <a:pt x="850" y="132"/>
                  </a:lnTo>
                  <a:lnTo>
                    <a:pt x="848" y="130"/>
                  </a:lnTo>
                  <a:lnTo>
                    <a:pt x="845" y="128"/>
                  </a:lnTo>
                  <a:lnTo>
                    <a:pt x="843" y="127"/>
                  </a:lnTo>
                  <a:lnTo>
                    <a:pt x="841" y="125"/>
                  </a:lnTo>
                  <a:lnTo>
                    <a:pt x="838" y="123"/>
                  </a:lnTo>
                  <a:lnTo>
                    <a:pt x="840" y="121"/>
                  </a:lnTo>
                  <a:lnTo>
                    <a:pt x="838" y="117"/>
                  </a:lnTo>
                  <a:lnTo>
                    <a:pt x="837" y="113"/>
                  </a:lnTo>
                  <a:lnTo>
                    <a:pt x="835" y="110"/>
                  </a:lnTo>
                  <a:lnTo>
                    <a:pt x="833" y="106"/>
                  </a:lnTo>
                  <a:lnTo>
                    <a:pt x="831" y="102"/>
                  </a:lnTo>
                  <a:lnTo>
                    <a:pt x="829" y="98"/>
                  </a:lnTo>
                  <a:lnTo>
                    <a:pt x="829" y="94"/>
                  </a:lnTo>
                  <a:lnTo>
                    <a:pt x="827" y="91"/>
                  </a:lnTo>
                  <a:lnTo>
                    <a:pt x="826" y="88"/>
                  </a:lnTo>
                  <a:lnTo>
                    <a:pt x="826" y="82"/>
                  </a:lnTo>
                  <a:lnTo>
                    <a:pt x="824" y="78"/>
                  </a:lnTo>
                  <a:lnTo>
                    <a:pt x="821" y="73"/>
                  </a:lnTo>
                  <a:lnTo>
                    <a:pt x="818" y="68"/>
                  </a:lnTo>
                  <a:lnTo>
                    <a:pt x="815" y="64"/>
                  </a:lnTo>
                  <a:lnTo>
                    <a:pt x="811" y="61"/>
                  </a:lnTo>
                  <a:lnTo>
                    <a:pt x="808" y="58"/>
                  </a:lnTo>
                  <a:lnTo>
                    <a:pt x="807" y="63"/>
                  </a:lnTo>
                  <a:lnTo>
                    <a:pt x="801" y="64"/>
                  </a:lnTo>
                  <a:lnTo>
                    <a:pt x="797" y="65"/>
                  </a:lnTo>
                  <a:lnTo>
                    <a:pt x="793" y="65"/>
                  </a:lnTo>
                  <a:lnTo>
                    <a:pt x="791" y="64"/>
                  </a:lnTo>
                  <a:lnTo>
                    <a:pt x="788" y="62"/>
                  </a:lnTo>
                  <a:lnTo>
                    <a:pt x="785" y="61"/>
                  </a:lnTo>
                  <a:lnTo>
                    <a:pt x="781" y="58"/>
                  </a:lnTo>
                  <a:lnTo>
                    <a:pt x="780" y="54"/>
                  </a:lnTo>
                  <a:lnTo>
                    <a:pt x="780" y="51"/>
                  </a:lnTo>
                  <a:lnTo>
                    <a:pt x="779" y="46"/>
                  </a:lnTo>
                  <a:lnTo>
                    <a:pt x="777" y="43"/>
                  </a:lnTo>
                  <a:lnTo>
                    <a:pt x="777" y="40"/>
                  </a:lnTo>
                  <a:lnTo>
                    <a:pt x="774" y="36"/>
                  </a:lnTo>
                  <a:lnTo>
                    <a:pt x="773" y="32"/>
                  </a:lnTo>
                  <a:lnTo>
                    <a:pt x="770" y="29"/>
                  </a:lnTo>
                  <a:lnTo>
                    <a:pt x="769" y="26"/>
                  </a:lnTo>
                  <a:lnTo>
                    <a:pt x="769" y="22"/>
                  </a:lnTo>
                  <a:lnTo>
                    <a:pt x="769" y="19"/>
                  </a:lnTo>
                  <a:lnTo>
                    <a:pt x="768" y="16"/>
                  </a:lnTo>
                  <a:lnTo>
                    <a:pt x="766" y="14"/>
                  </a:lnTo>
                  <a:lnTo>
                    <a:pt x="766" y="11"/>
                  </a:lnTo>
                  <a:lnTo>
                    <a:pt x="766" y="6"/>
                  </a:lnTo>
                  <a:lnTo>
                    <a:pt x="766" y="3"/>
                  </a:lnTo>
                  <a:lnTo>
                    <a:pt x="766" y="0"/>
                  </a:lnTo>
                  <a:lnTo>
                    <a:pt x="764" y="3"/>
                  </a:lnTo>
                  <a:lnTo>
                    <a:pt x="760" y="4"/>
                  </a:lnTo>
                  <a:lnTo>
                    <a:pt x="756" y="7"/>
                  </a:lnTo>
                  <a:lnTo>
                    <a:pt x="751" y="11"/>
                  </a:lnTo>
                  <a:lnTo>
                    <a:pt x="747" y="13"/>
                  </a:lnTo>
                  <a:lnTo>
                    <a:pt x="743" y="15"/>
                  </a:lnTo>
                  <a:lnTo>
                    <a:pt x="738" y="16"/>
                  </a:lnTo>
                  <a:lnTo>
                    <a:pt x="735" y="18"/>
                  </a:lnTo>
                  <a:lnTo>
                    <a:pt x="733" y="22"/>
                  </a:lnTo>
                  <a:lnTo>
                    <a:pt x="729" y="26"/>
                  </a:lnTo>
                  <a:lnTo>
                    <a:pt x="724" y="27"/>
                  </a:lnTo>
                  <a:lnTo>
                    <a:pt x="722" y="30"/>
                  </a:lnTo>
                  <a:lnTo>
                    <a:pt x="718" y="29"/>
                  </a:lnTo>
                  <a:lnTo>
                    <a:pt x="716" y="26"/>
                  </a:lnTo>
                  <a:lnTo>
                    <a:pt x="716" y="22"/>
                  </a:lnTo>
                  <a:lnTo>
                    <a:pt x="713" y="20"/>
                  </a:lnTo>
                  <a:lnTo>
                    <a:pt x="711" y="20"/>
                  </a:lnTo>
                  <a:lnTo>
                    <a:pt x="710" y="19"/>
                  </a:lnTo>
                  <a:lnTo>
                    <a:pt x="710" y="18"/>
                  </a:lnTo>
                  <a:lnTo>
                    <a:pt x="702" y="18"/>
                  </a:lnTo>
                  <a:lnTo>
                    <a:pt x="697" y="17"/>
                  </a:lnTo>
                  <a:lnTo>
                    <a:pt x="693" y="14"/>
                  </a:lnTo>
                  <a:lnTo>
                    <a:pt x="691" y="9"/>
                  </a:lnTo>
                  <a:lnTo>
                    <a:pt x="687" y="6"/>
                  </a:lnTo>
                  <a:lnTo>
                    <a:pt x="686" y="8"/>
                  </a:lnTo>
                  <a:lnTo>
                    <a:pt x="685" y="11"/>
                  </a:lnTo>
                  <a:lnTo>
                    <a:pt x="684" y="13"/>
                  </a:lnTo>
                  <a:lnTo>
                    <a:pt x="683" y="14"/>
                  </a:lnTo>
                  <a:lnTo>
                    <a:pt x="683" y="16"/>
                  </a:lnTo>
                  <a:lnTo>
                    <a:pt x="683" y="17"/>
                  </a:lnTo>
                  <a:lnTo>
                    <a:pt x="683" y="19"/>
                  </a:lnTo>
                  <a:lnTo>
                    <a:pt x="683" y="20"/>
                  </a:lnTo>
                  <a:lnTo>
                    <a:pt x="678" y="20"/>
                  </a:lnTo>
                  <a:lnTo>
                    <a:pt x="679" y="19"/>
                  </a:lnTo>
                  <a:lnTo>
                    <a:pt x="680" y="17"/>
                  </a:lnTo>
                  <a:lnTo>
                    <a:pt x="677" y="14"/>
                  </a:lnTo>
                  <a:lnTo>
                    <a:pt x="674" y="16"/>
                  </a:lnTo>
                  <a:lnTo>
                    <a:pt x="672" y="16"/>
                  </a:lnTo>
                  <a:lnTo>
                    <a:pt x="672" y="20"/>
                  </a:lnTo>
                  <a:lnTo>
                    <a:pt x="670" y="20"/>
                  </a:lnTo>
                  <a:lnTo>
                    <a:pt x="669" y="20"/>
                  </a:lnTo>
                  <a:lnTo>
                    <a:pt x="667" y="20"/>
                  </a:lnTo>
                  <a:lnTo>
                    <a:pt x="665" y="20"/>
                  </a:lnTo>
                  <a:lnTo>
                    <a:pt x="665" y="18"/>
                  </a:lnTo>
                  <a:lnTo>
                    <a:pt x="668" y="16"/>
                  </a:lnTo>
                  <a:lnTo>
                    <a:pt x="668" y="14"/>
                  </a:lnTo>
                  <a:lnTo>
                    <a:pt x="666" y="13"/>
                  </a:lnTo>
                  <a:lnTo>
                    <a:pt x="664" y="13"/>
                  </a:lnTo>
                  <a:lnTo>
                    <a:pt x="660" y="12"/>
                  </a:lnTo>
                  <a:lnTo>
                    <a:pt x="656" y="11"/>
                  </a:lnTo>
                  <a:lnTo>
                    <a:pt x="651" y="11"/>
                  </a:lnTo>
                  <a:lnTo>
                    <a:pt x="648" y="11"/>
                  </a:lnTo>
                  <a:lnTo>
                    <a:pt x="645" y="9"/>
                  </a:lnTo>
                  <a:lnTo>
                    <a:pt x="643" y="9"/>
                  </a:lnTo>
                  <a:lnTo>
                    <a:pt x="645" y="12"/>
                  </a:lnTo>
                  <a:lnTo>
                    <a:pt x="647" y="12"/>
                  </a:lnTo>
                  <a:lnTo>
                    <a:pt x="645" y="17"/>
                  </a:lnTo>
                  <a:lnTo>
                    <a:pt x="642" y="17"/>
                  </a:lnTo>
                  <a:lnTo>
                    <a:pt x="635" y="16"/>
                  </a:lnTo>
                  <a:lnTo>
                    <a:pt x="630" y="14"/>
                  </a:lnTo>
                  <a:lnTo>
                    <a:pt x="626" y="13"/>
                  </a:lnTo>
                  <a:lnTo>
                    <a:pt x="621" y="13"/>
                  </a:lnTo>
                  <a:lnTo>
                    <a:pt x="616" y="13"/>
                  </a:lnTo>
                  <a:lnTo>
                    <a:pt x="614" y="12"/>
                  </a:lnTo>
                  <a:lnTo>
                    <a:pt x="614" y="13"/>
                  </a:lnTo>
                  <a:lnTo>
                    <a:pt x="614" y="14"/>
                  </a:lnTo>
                  <a:lnTo>
                    <a:pt x="612" y="15"/>
                  </a:lnTo>
                  <a:lnTo>
                    <a:pt x="611" y="16"/>
                  </a:lnTo>
                  <a:lnTo>
                    <a:pt x="611" y="19"/>
                  </a:lnTo>
                  <a:lnTo>
                    <a:pt x="611" y="22"/>
                  </a:lnTo>
                  <a:lnTo>
                    <a:pt x="610" y="27"/>
                  </a:lnTo>
                  <a:lnTo>
                    <a:pt x="608" y="30"/>
                  </a:lnTo>
                  <a:lnTo>
                    <a:pt x="604" y="29"/>
                  </a:lnTo>
                  <a:lnTo>
                    <a:pt x="600" y="29"/>
                  </a:lnTo>
                  <a:lnTo>
                    <a:pt x="596" y="29"/>
                  </a:lnTo>
                  <a:lnTo>
                    <a:pt x="591" y="27"/>
                  </a:lnTo>
                  <a:lnTo>
                    <a:pt x="592" y="31"/>
                  </a:lnTo>
                  <a:lnTo>
                    <a:pt x="597" y="34"/>
                  </a:lnTo>
                  <a:lnTo>
                    <a:pt x="601" y="39"/>
                  </a:lnTo>
                  <a:lnTo>
                    <a:pt x="603" y="42"/>
                  </a:lnTo>
                  <a:lnTo>
                    <a:pt x="601" y="43"/>
                  </a:lnTo>
                  <a:lnTo>
                    <a:pt x="599" y="42"/>
                  </a:lnTo>
                  <a:lnTo>
                    <a:pt x="595" y="41"/>
                  </a:lnTo>
                  <a:lnTo>
                    <a:pt x="591" y="39"/>
                  </a:lnTo>
                  <a:lnTo>
                    <a:pt x="589" y="36"/>
                  </a:lnTo>
                  <a:lnTo>
                    <a:pt x="589" y="39"/>
                  </a:lnTo>
                  <a:lnTo>
                    <a:pt x="589" y="41"/>
                  </a:lnTo>
                  <a:lnTo>
                    <a:pt x="589" y="42"/>
                  </a:lnTo>
                  <a:lnTo>
                    <a:pt x="589" y="43"/>
                  </a:lnTo>
                  <a:lnTo>
                    <a:pt x="583" y="44"/>
                  </a:lnTo>
                  <a:lnTo>
                    <a:pt x="577" y="46"/>
                  </a:lnTo>
                  <a:lnTo>
                    <a:pt x="573" y="52"/>
                  </a:lnTo>
                  <a:lnTo>
                    <a:pt x="572" y="57"/>
                  </a:lnTo>
                  <a:lnTo>
                    <a:pt x="569" y="55"/>
                  </a:lnTo>
                  <a:lnTo>
                    <a:pt x="566" y="54"/>
                  </a:lnTo>
                  <a:lnTo>
                    <a:pt x="562" y="53"/>
                  </a:lnTo>
                  <a:lnTo>
                    <a:pt x="561" y="52"/>
                  </a:lnTo>
                  <a:lnTo>
                    <a:pt x="561" y="54"/>
                  </a:lnTo>
                  <a:lnTo>
                    <a:pt x="562" y="57"/>
                  </a:lnTo>
                  <a:lnTo>
                    <a:pt x="562" y="58"/>
                  </a:lnTo>
                  <a:lnTo>
                    <a:pt x="561" y="62"/>
                  </a:lnTo>
                  <a:lnTo>
                    <a:pt x="561" y="58"/>
                  </a:lnTo>
                  <a:lnTo>
                    <a:pt x="558" y="57"/>
                  </a:lnTo>
                  <a:lnTo>
                    <a:pt x="556" y="57"/>
                  </a:lnTo>
                  <a:lnTo>
                    <a:pt x="554" y="57"/>
                  </a:lnTo>
                  <a:lnTo>
                    <a:pt x="553" y="57"/>
                  </a:lnTo>
                  <a:lnTo>
                    <a:pt x="551" y="58"/>
                  </a:lnTo>
                  <a:lnTo>
                    <a:pt x="548" y="57"/>
                  </a:lnTo>
                  <a:lnTo>
                    <a:pt x="546" y="58"/>
                  </a:lnTo>
                  <a:lnTo>
                    <a:pt x="543" y="58"/>
                  </a:lnTo>
                  <a:lnTo>
                    <a:pt x="540" y="57"/>
                  </a:lnTo>
                  <a:lnTo>
                    <a:pt x="537" y="54"/>
                  </a:lnTo>
                  <a:lnTo>
                    <a:pt x="534" y="54"/>
                  </a:lnTo>
                  <a:lnTo>
                    <a:pt x="534" y="57"/>
                  </a:lnTo>
                  <a:lnTo>
                    <a:pt x="535" y="57"/>
                  </a:lnTo>
                  <a:lnTo>
                    <a:pt x="538" y="58"/>
                  </a:lnTo>
                  <a:lnTo>
                    <a:pt x="538" y="62"/>
                  </a:lnTo>
                  <a:lnTo>
                    <a:pt x="535" y="62"/>
                  </a:lnTo>
                  <a:lnTo>
                    <a:pt x="532" y="62"/>
                  </a:lnTo>
                  <a:lnTo>
                    <a:pt x="529" y="62"/>
                  </a:lnTo>
                  <a:lnTo>
                    <a:pt x="524" y="61"/>
                  </a:lnTo>
                  <a:lnTo>
                    <a:pt x="520" y="61"/>
                  </a:lnTo>
                  <a:lnTo>
                    <a:pt x="518" y="61"/>
                  </a:lnTo>
                  <a:lnTo>
                    <a:pt x="515" y="60"/>
                  </a:lnTo>
                  <a:lnTo>
                    <a:pt x="511" y="58"/>
                  </a:lnTo>
                  <a:lnTo>
                    <a:pt x="510" y="62"/>
                  </a:lnTo>
                  <a:lnTo>
                    <a:pt x="508" y="65"/>
                  </a:lnTo>
                  <a:lnTo>
                    <a:pt x="507" y="69"/>
                  </a:lnTo>
                  <a:lnTo>
                    <a:pt x="504" y="73"/>
                  </a:lnTo>
                  <a:lnTo>
                    <a:pt x="501" y="72"/>
                  </a:lnTo>
                  <a:lnTo>
                    <a:pt x="499" y="70"/>
                  </a:lnTo>
                  <a:lnTo>
                    <a:pt x="496" y="69"/>
                  </a:lnTo>
                  <a:lnTo>
                    <a:pt x="494" y="68"/>
                  </a:lnTo>
                  <a:lnTo>
                    <a:pt x="487" y="69"/>
                  </a:lnTo>
                  <a:lnTo>
                    <a:pt x="489" y="72"/>
                  </a:lnTo>
                  <a:lnTo>
                    <a:pt x="491" y="75"/>
                  </a:lnTo>
                  <a:lnTo>
                    <a:pt x="493" y="79"/>
                  </a:lnTo>
                  <a:lnTo>
                    <a:pt x="494" y="81"/>
                  </a:lnTo>
                  <a:lnTo>
                    <a:pt x="492" y="81"/>
                  </a:lnTo>
                  <a:lnTo>
                    <a:pt x="489" y="81"/>
                  </a:lnTo>
                  <a:lnTo>
                    <a:pt x="487" y="80"/>
                  </a:lnTo>
                  <a:lnTo>
                    <a:pt x="484" y="79"/>
                  </a:lnTo>
                  <a:lnTo>
                    <a:pt x="481" y="78"/>
                  </a:lnTo>
                  <a:lnTo>
                    <a:pt x="479" y="78"/>
                  </a:lnTo>
                  <a:lnTo>
                    <a:pt x="477" y="78"/>
                  </a:lnTo>
                  <a:lnTo>
                    <a:pt x="474" y="78"/>
                  </a:lnTo>
                </a:path>
              </a:pathLst>
            </a:custGeom>
            <a:solidFill>
              <a:srgbClr val="B2B2B2"/>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defTabSz="457200" eaLnBrk="0" fontAlgn="base" hangingPunct="0">
                <a:spcBef>
                  <a:spcPct val="0"/>
                </a:spcBef>
                <a:spcAft>
                  <a:spcPct val="0"/>
                </a:spcAft>
              </a:pPr>
              <a:endParaRPr lang="es-CO" smtClean="0">
                <a:solidFill>
                  <a:prstClr val="black"/>
                </a:solidFill>
                <a:ea typeface="ＭＳ Ｐゴシック" panose="020B0600070205080204" pitchFamily="34" charset="-128"/>
              </a:endParaRPr>
            </a:p>
          </p:txBody>
        </p:sp>
        <p:sp>
          <p:nvSpPr>
            <p:cNvPr id="95266" name="Freeform 24"/>
            <p:cNvSpPr>
              <a:spLocks/>
            </p:cNvSpPr>
            <p:nvPr/>
          </p:nvSpPr>
          <p:spPr bwMode="auto">
            <a:xfrm>
              <a:off x="1775" y="2311"/>
              <a:ext cx="579" cy="393"/>
            </a:xfrm>
            <a:custGeom>
              <a:avLst/>
              <a:gdLst>
                <a:gd name="T0" fmla="*/ 1 w 973"/>
                <a:gd name="T1" fmla="*/ 1 h 659"/>
                <a:gd name="T2" fmla="*/ 1 w 973"/>
                <a:gd name="T3" fmla="*/ 1 h 659"/>
                <a:gd name="T4" fmla="*/ 1 w 973"/>
                <a:gd name="T5" fmla="*/ 1 h 659"/>
                <a:gd name="T6" fmla="*/ 1 w 973"/>
                <a:gd name="T7" fmla="*/ 1 h 659"/>
                <a:gd name="T8" fmla="*/ 1 w 973"/>
                <a:gd name="T9" fmla="*/ 1 h 659"/>
                <a:gd name="T10" fmla="*/ 1 w 973"/>
                <a:gd name="T11" fmla="*/ 1 h 659"/>
                <a:gd name="T12" fmla="*/ 1 w 973"/>
                <a:gd name="T13" fmla="*/ 1 h 659"/>
                <a:gd name="T14" fmla="*/ 1 w 973"/>
                <a:gd name="T15" fmla="*/ 1 h 659"/>
                <a:gd name="T16" fmla="*/ 1 w 973"/>
                <a:gd name="T17" fmla="*/ 1 h 659"/>
                <a:gd name="T18" fmla="*/ 1 w 973"/>
                <a:gd name="T19" fmla="*/ 1 h 659"/>
                <a:gd name="T20" fmla="*/ 1 w 973"/>
                <a:gd name="T21" fmla="*/ 1 h 659"/>
                <a:gd name="T22" fmla="*/ 1 w 973"/>
                <a:gd name="T23" fmla="*/ 1 h 659"/>
                <a:gd name="T24" fmla="*/ 1 w 973"/>
                <a:gd name="T25" fmla="*/ 1 h 659"/>
                <a:gd name="T26" fmla="*/ 1 w 973"/>
                <a:gd name="T27" fmla="*/ 1 h 659"/>
                <a:gd name="T28" fmla="*/ 1 w 973"/>
                <a:gd name="T29" fmla="*/ 1 h 659"/>
                <a:gd name="T30" fmla="*/ 1 w 973"/>
                <a:gd name="T31" fmla="*/ 1 h 659"/>
                <a:gd name="T32" fmla="*/ 1 w 973"/>
                <a:gd name="T33" fmla="*/ 1 h 659"/>
                <a:gd name="T34" fmla="*/ 1 w 973"/>
                <a:gd name="T35" fmla="*/ 1 h 659"/>
                <a:gd name="T36" fmla="*/ 1 w 973"/>
                <a:gd name="T37" fmla="*/ 1 h 659"/>
                <a:gd name="T38" fmla="*/ 1 w 973"/>
                <a:gd name="T39" fmla="*/ 1 h 659"/>
                <a:gd name="T40" fmla="*/ 1 w 973"/>
                <a:gd name="T41" fmla="*/ 1 h 659"/>
                <a:gd name="T42" fmla="*/ 1 w 973"/>
                <a:gd name="T43" fmla="*/ 1 h 659"/>
                <a:gd name="T44" fmla="*/ 1 w 973"/>
                <a:gd name="T45" fmla="*/ 1 h 659"/>
                <a:gd name="T46" fmla="*/ 1 w 973"/>
                <a:gd name="T47" fmla="*/ 1 h 659"/>
                <a:gd name="T48" fmla="*/ 1 w 973"/>
                <a:gd name="T49" fmla="*/ 1 h 659"/>
                <a:gd name="T50" fmla="*/ 1 w 973"/>
                <a:gd name="T51" fmla="*/ 1 h 659"/>
                <a:gd name="T52" fmla="*/ 1 w 973"/>
                <a:gd name="T53" fmla="*/ 1 h 659"/>
                <a:gd name="T54" fmla="*/ 1 w 973"/>
                <a:gd name="T55" fmla="*/ 1 h 659"/>
                <a:gd name="T56" fmla="*/ 1 w 973"/>
                <a:gd name="T57" fmla="*/ 1 h 659"/>
                <a:gd name="T58" fmla="*/ 1 w 973"/>
                <a:gd name="T59" fmla="*/ 1 h 659"/>
                <a:gd name="T60" fmla="*/ 1 w 973"/>
                <a:gd name="T61" fmla="*/ 1 h 659"/>
                <a:gd name="T62" fmla="*/ 1 w 973"/>
                <a:gd name="T63" fmla="*/ 1 h 659"/>
                <a:gd name="T64" fmla="*/ 1 w 973"/>
                <a:gd name="T65" fmla="*/ 1 h 659"/>
                <a:gd name="T66" fmla="*/ 1 w 973"/>
                <a:gd name="T67" fmla="*/ 1 h 659"/>
                <a:gd name="T68" fmla="*/ 1 w 973"/>
                <a:gd name="T69" fmla="*/ 1 h 659"/>
                <a:gd name="T70" fmla="*/ 1 w 973"/>
                <a:gd name="T71" fmla="*/ 1 h 659"/>
                <a:gd name="T72" fmla="*/ 1 w 973"/>
                <a:gd name="T73" fmla="*/ 1 h 659"/>
                <a:gd name="T74" fmla="*/ 1 w 973"/>
                <a:gd name="T75" fmla="*/ 1 h 659"/>
                <a:gd name="T76" fmla="*/ 1 w 973"/>
                <a:gd name="T77" fmla="*/ 1 h 659"/>
                <a:gd name="T78" fmla="*/ 1 w 973"/>
                <a:gd name="T79" fmla="*/ 1 h 659"/>
                <a:gd name="T80" fmla="*/ 1 w 973"/>
                <a:gd name="T81" fmla="*/ 1 h 659"/>
                <a:gd name="T82" fmla="*/ 1 w 973"/>
                <a:gd name="T83" fmla="*/ 1 h 659"/>
                <a:gd name="T84" fmla="*/ 1 w 973"/>
                <a:gd name="T85" fmla="*/ 1 h 659"/>
                <a:gd name="T86" fmla="*/ 1 w 973"/>
                <a:gd name="T87" fmla="*/ 1 h 659"/>
                <a:gd name="T88" fmla="*/ 1 w 973"/>
                <a:gd name="T89" fmla="*/ 1 h 659"/>
                <a:gd name="T90" fmla="*/ 1 w 973"/>
                <a:gd name="T91" fmla="*/ 1 h 659"/>
                <a:gd name="T92" fmla="*/ 1 w 973"/>
                <a:gd name="T93" fmla="*/ 1 h 659"/>
                <a:gd name="T94" fmla="*/ 1 w 973"/>
                <a:gd name="T95" fmla="*/ 1 h 659"/>
                <a:gd name="T96" fmla="*/ 1 w 973"/>
                <a:gd name="T97" fmla="*/ 1 h 659"/>
                <a:gd name="T98" fmla="*/ 1 w 973"/>
                <a:gd name="T99" fmla="*/ 1 h 659"/>
                <a:gd name="T100" fmla="*/ 1 w 973"/>
                <a:gd name="T101" fmla="*/ 1 h 659"/>
                <a:gd name="T102" fmla="*/ 1 w 973"/>
                <a:gd name="T103" fmla="*/ 1 h 659"/>
                <a:gd name="T104" fmla="*/ 1 w 973"/>
                <a:gd name="T105" fmla="*/ 1 h 659"/>
                <a:gd name="T106" fmla="*/ 1 w 973"/>
                <a:gd name="T107" fmla="*/ 1 h 659"/>
                <a:gd name="T108" fmla="*/ 1 w 973"/>
                <a:gd name="T109" fmla="*/ 1 h 659"/>
                <a:gd name="T110" fmla="*/ 1 w 973"/>
                <a:gd name="T111" fmla="*/ 1 h 659"/>
                <a:gd name="T112" fmla="*/ 1 w 973"/>
                <a:gd name="T113" fmla="*/ 1 h 659"/>
                <a:gd name="T114" fmla="*/ 1 w 973"/>
                <a:gd name="T115" fmla="*/ 1 h 659"/>
                <a:gd name="T116" fmla="*/ 1 w 973"/>
                <a:gd name="T117" fmla="*/ 1 h 659"/>
                <a:gd name="T118" fmla="*/ 1 w 973"/>
                <a:gd name="T119" fmla="*/ 1 h 659"/>
                <a:gd name="T120" fmla="*/ 1 w 973"/>
                <a:gd name="T121" fmla="*/ 1 h 659"/>
                <a:gd name="T122" fmla="*/ 1 w 973"/>
                <a:gd name="T123" fmla="*/ 1 h 65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73"/>
                <a:gd name="T187" fmla="*/ 0 h 659"/>
                <a:gd name="T188" fmla="*/ 973 w 973"/>
                <a:gd name="T189" fmla="*/ 659 h 65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73" h="659">
                  <a:moveTo>
                    <a:pt x="474" y="78"/>
                  </a:moveTo>
                  <a:lnTo>
                    <a:pt x="472" y="78"/>
                  </a:lnTo>
                  <a:lnTo>
                    <a:pt x="472" y="73"/>
                  </a:lnTo>
                  <a:lnTo>
                    <a:pt x="472" y="69"/>
                  </a:lnTo>
                  <a:lnTo>
                    <a:pt x="470" y="68"/>
                  </a:lnTo>
                  <a:lnTo>
                    <a:pt x="465" y="68"/>
                  </a:lnTo>
                  <a:lnTo>
                    <a:pt x="466" y="69"/>
                  </a:lnTo>
                  <a:lnTo>
                    <a:pt x="467" y="72"/>
                  </a:lnTo>
                  <a:lnTo>
                    <a:pt x="468" y="75"/>
                  </a:lnTo>
                  <a:lnTo>
                    <a:pt x="470" y="78"/>
                  </a:lnTo>
                  <a:lnTo>
                    <a:pt x="469" y="81"/>
                  </a:lnTo>
                  <a:lnTo>
                    <a:pt x="466" y="81"/>
                  </a:lnTo>
                  <a:lnTo>
                    <a:pt x="464" y="80"/>
                  </a:lnTo>
                  <a:lnTo>
                    <a:pt x="460" y="79"/>
                  </a:lnTo>
                  <a:lnTo>
                    <a:pt x="457" y="79"/>
                  </a:lnTo>
                  <a:lnTo>
                    <a:pt x="454" y="80"/>
                  </a:lnTo>
                  <a:lnTo>
                    <a:pt x="451" y="81"/>
                  </a:lnTo>
                  <a:lnTo>
                    <a:pt x="448" y="82"/>
                  </a:lnTo>
                  <a:lnTo>
                    <a:pt x="445" y="84"/>
                  </a:lnTo>
                  <a:lnTo>
                    <a:pt x="443" y="87"/>
                  </a:lnTo>
                  <a:lnTo>
                    <a:pt x="440" y="88"/>
                  </a:lnTo>
                  <a:lnTo>
                    <a:pt x="439" y="91"/>
                  </a:lnTo>
                  <a:lnTo>
                    <a:pt x="437" y="91"/>
                  </a:lnTo>
                  <a:lnTo>
                    <a:pt x="435" y="89"/>
                  </a:lnTo>
                  <a:lnTo>
                    <a:pt x="435" y="87"/>
                  </a:lnTo>
                  <a:lnTo>
                    <a:pt x="433" y="87"/>
                  </a:lnTo>
                  <a:lnTo>
                    <a:pt x="429" y="89"/>
                  </a:lnTo>
                  <a:lnTo>
                    <a:pt x="429" y="84"/>
                  </a:lnTo>
                  <a:lnTo>
                    <a:pt x="429" y="81"/>
                  </a:lnTo>
                  <a:lnTo>
                    <a:pt x="426" y="79"/>
                  </a:lnTo>
                  <a:lnTo>
                    <a:pt x="423" y="81"/>
                  </a:lnTo>
                  <a:lnTo>
                    <a:pt x="420" y="82"/>
                  </a:lnTo>
                  <a:lnTo>
                    <a:pt x="418" y="85"/>
                  </a:lnTo>
                  <a:lnTo>
                    <a:pt x="413" y="87"/>
                  </a:lnTo>
                  <a:lnTo>
                    <a:pt x="413" y="89"/>
                  </a:lnTo>
                  <a:lnTo>
                    <a:pt x="410" y="91"/>
                  </a:lnTo>
                  <a:lnTo>
                    <a:pt x="407" y="89"/>
                  </a:lnTo>
                  <a:lnTo>
                    <a:pt x="410" y="87"/>
                  </a:lnTo>
                  <a:lnTo>
                    <a:pt x="413" y="81"/>
                  </a:lnTo>
                  <a:lnTo>
                    <a:pt x="410" y="79"/>
                  </a:lnTo>
                  <a:lnTo>
                    <a:pt x="407" y="79"/>
                  </a:lnTo>
                  <a:lnTo>
                    <a:pt x="404" y="78"/>
                  </a:lnTo>
                  <a:lnTo>
                    <a:pt x="401" y="75"/>
                  </a:lnTo>
                  <a:lnTo>
                    <a:pt x="400" y="78"/>
                  </a:lnTo>
                  <a:lnTo>
                    <a:pt x="399" y="79"/>
                  </a:lnTo>
                  <a:lnTo>
                    <a:pt x="397" y="81"/>
                  </a:lnTo>
                  <a:lnTo>
                    <a:pt x="395" y="81"/>
                  </a:lnTo>
                  <a:lnTo>
                    <a:pt x="395" y="80"/>
                  </a:lnTo>
                  <a:lnTo>
                    <a:pt x="395" y="78"/>
                  </a:lnTo>
                  <a:lnTo>
                    <a:pt x="395" y="77"/>
                  </a:lnTo>
                  <a:lnTo>
                    <a:pt x="395" y="75"/>
                  </a:lnTo>
                  <a:lnTo>
                    <a:pt x="389" y="73"/>
                  </a:lnTo>
                  <a:lnTo>
                    <a:pt x="387" y="69"/>
                  </a:lnTo>
                  <a:lnTo>
                    <a:pt x="387" y="73"/>
                  </a:lnTo>
                  <a:lnTo>
                    <a:pt x="388" y="75"/>
                  </a:lnTo>
                  <a:lnTo>
                    <a:pt x="389" y="79"/>
                  </a:lnTo>
                  <a:lnTo>
                    <a:pt x="389" y="81"/>
                  </a:lnTo>
                  <a:lnTo>
                    <a:pt x="388" y="85"/>
                  </a:lnTo>
                  <a:lnTo>
                    <a:pt x="387" y="88"/>
                  </a:lnTo>
                  <a:lnTo>
                    <a:pt x="384" y="88"/>
                  </a:lnTo>
                  <a:lnTo>
                    <a:pt x="380" y="89"/>
                  </a:lnTo>
                  <a:lnTo>
                    <a:pt x="381" y="85"/>
                  </a:lnTo>
                  <a:lnTo>
                    <a:pt x="381" y="81"/>
                  </a:lnTo>
                  <a:lnTo>
                    <a:pt x="383" y="78"/>
                  </a:lnTo>
                  <a:lnTo>
                    <a:pt x="383" y="75"/>
                  </a:lnTo>
                  <a:lnTo>
                    <a:pt x="377" y="73"/>
                  </a:lnTo>
                  <a:lnTo>
                    <a:pt x="373" y="75"/>
                  </a:lnTo>
                  <a:lnTo>
                    <a:pt x="370" y="78"/>
                  </a:lnTo>
                  <a:lnTo>
                    <a:pt x="367" y="79"/>
                  </a:lnTo>
                  <a:lnTo>
                    <a:pt x="364" y="81"/>
                  </a:lnTo>
                  <a:lnTo>
                    <a:pt x="360" y="82"/>
                  </a:lnTo>
                  <a:lnTo>
                    <a:pt x="356" y="82"/>
                  </a:lnTo>
                  <a:lnTo>
                    <a:pt x="353" y="82"/>
                  </a:lnTo>
                  <a:lnTo>
                    <a:pt x="348" y="81"/>
                  </a:lnTo>
                  <a:lnTo>
                    <a:pt x="345" y="75"/>
                  </a:lnTo>
                  <a:lnTo>
                    <a:pt x="341" y="73"/>
                  </a:lnTo>
                  <a:lnTo>
                    <a:pt x="335" y="75"/>
                  </a:lnTo>
                  <a:lnTo>
                    <a:pt x="334" y="81"/>
                  </a:lnTo>
                  <a:lnTo>
                    <a:pt x="331" y="84"/>
                  </a:lnTo>
                  <a:lnTo>
                    <a:pt x="331" y="79"/>
                  </a:lnTo>
                  <a:lnTo>
                    <a:pt x="329" y="79"/>
                  </a:lnTo>
                  <a:lnTo>
                    <a:pt x="324" y="79"/>
                  </a:lnTo>
                  <a:lnTo>
                    <a:pt x="321" y="79"/>
                  </a:lnTo>
                  <a:lnTo>
                    <a:pt x="318" y="79"/>
                  </a:lnTo>
                  <a:lnTo>
                    <a:pt x="315" y="79"/>
                  </a:lnTo>
                  <a:lnTo>
                    <a:pt x="312" y="79"/>
                  </a:lnTo>
                  <a:lnTo>
                    <a:pt x="310" y="80"/>
                  </a:lnTo>
                  <a:lnTo>
                    <a:pt x="306" y="81"/>
                  </a:lnTo>
                  <a:lnTo>
                    <a:pt x="310" y="81"/>
                  </a:lnTo>
                  <a:lnTo>
                    <a:pt x="310" y="85"/>
                  </a:lnTo>
                  <a:lnTo>
                    <a:pt x="310" y="88"/>
                  </a:lnTo>
                  <a:lnTo>
                    <a:pt x="310" y="91"/>
                  </a:lnTo>
                  <a:lnTo>
                    <a:pt x="310" y="93"/>
                  </a:lnTo>
                  <a:lnTo>
                    <a:pt x="310" y="97"/>
                  </a:lnTo>
                  <a:lnTo>
                    <a:pt x="308" y="99"/>
                  </a:lnTo>
                  <a:lnTo>
                    <a:pt x="308" y="101"/>
                  </a:lnTo>
                  <a:lnTo>
                    <a:pt x="306" y="104"/>
                  </a:lnTo>
                  <a:lnTo>
                    <a:pt x="303" y="104"/>
                  </a:lnTo>
                  <a:lnTo>
                    <a:pt x="303" y="101"/>
                  </a:lnTo>
                  <a:lnTo>
                    <a:pt x="301" y="100"/>
                  </a:lnTo>
                  <a:lnTo>
                    <a:pt x="299" y="104"/>
                  </a:lnTo>
                  <a:lnTo>
                    <a:pt x="297" y="104"/>
                  </a:lnTo>
                  <a:lnTo>
                    <a:pt x="294" y="104"/>
                  </a:lnTo>
                  <a:lnTo>
                    <a:pt x="292" y="101"/>
                  </a:lnTo>
                  <a:lnTo>
                    <a:pt x="287" y="104"/>
                  </a:lnTo>
                  <a:lnTo>
                    <a:pt x="287" y="110"/>
                  </a:lnTo>
                  <a:lnTo>
                    <a:pt x="283" y="113"/>
                  </a:lnTo>
                  <a:lnTo>
                    <a:pt x="281" y="111"/>
                  </a:lnTo>
                  <a:lnTo>
                    <a:pt x="281" y="108"/>
                  </a:lnTo>
                  <a:lnTo>
                    <a:pt x="280" y="101"/>
                  </a:lnTo>
                  <a:lnTo>
                    <a:pt x="274" y="100"/>
                  </a:lnTo>
                  <a:lnTo>
                    <a:pt x="272" y="101"/>
                  </a:lnTo>
                  <a:lnTo>
                    <a:pt x="272" y="104"/>
                  </a:lnTo>
                  <a:lnTo>
                    <a:pt x="277" y="110"/>
                  </a:lnTo>
                  <a:lnTo>
                    <a:pt x="275" y="110"/>
                  </a:lnTo>
                  <a:lnTo>
                    <a:pt x="273" y="110"/>
                  </a:lnTo>
                  <a:lnTo>
                    <a:pt x="272" y="110"/>
                  </a:lnTo>
                  <a:lnTo>
                    <a:pt x="270" y="110"/>
                  </a:lnTo>
                  <a:lnTo>
                    <a:pt x="267" y="108"/>
                  </a:lnTo>
                  <a:lnTo>
                    <a:pt x="262" y="108"/>
                  </a:lnTo>
                  <a:lnTo>
                    <a:pt x="260" y="110"/>
                  </a:lnTo>
                  <a:lnTo>
                    <a:pt x="260" y="113"/>
                  </a:lnTo>
                  <a:lnTo>
                    <a:pt x="259" y="117"/>
                  </a:lnTo>
                  <a:lnTo>
                    <a:pt x="258" y="121"/>
                  </a:lnTo>
                  <a:lnTo>
                    <a:pt x="256" y="118"/>
                  </a:lnTo>
                  <a:lnTo>
                    <a:pt x="256" y="116"/>
                  </a:lnTo>
                  <a:lnTo>
                    <a:pt x="253" y="113"/>
                  </a:lnTo>
                  <a:lnTo>
                    <a:pt x="253" y="111"/>
                  </a:lnTo>
                  <a:lnTo>
                    <a:pt x="250" y="110"/>
                  </a:lnTo>
                  <a:lnTo>
                    <a:pt x="247" y="110"/>
                  </a:lnTo>
                  <a:lnTo>
                    <a:pt x="246" y="111"/>
                  </a:lnTo>
                  <a:lnTo>
                    <a:pt x="245" y="116"/>
                  </a:lnTo>
                  <a:lnTo>
                    <a:pt x="248" y="120"/>
                  </a:lnTo>
                  <a:lnTo>
                    <a:pt x="251" y="123"/>
                  </a:lnTo>
                  <a:lnTo>
                    <a:pt x="254" y="127"/>
                  </a:lnTo>
                  <a:lnTo>
                    <a:pt x="256" y="132"/>
                  </a:lnTo>
                  <a:lnTo>
                    <a:pt x="253" y="132"/>
                  </a:lnTo>
                  <a:lnTo>
                    <a:pt x="250" y="129"/>
                  </a:lnTo>
                  <a:lnTo>
                    <a:pt x="247" y="127"/>
                  </a:lnTo>
                  <a:lnTo>
                    <a:pt x="245" y="123"/>
                  </a:lnTo>
                  <a:lnTo>
                    <a:pt x="243" y="120"/>
                  </a:lnTo>
                  <a:lnTo>
                    <a:pt x="241" y="117"/>
                  </a:lnTo>
                  <a:lnTo>
                    <a:pt x="237" y="114"/>
                  </a:lnTo>
                  <a:lnTo>
                    <a:pt x="234" y="112"/>
                  </a:lnTo>
                  <a:lnTo>
                    <a:pt x="232" y="111"/>
                  </a:lnTo>
                  <a:lnTo>
                    <a:pt x="229" y="113"/>
                  </a:lnTo>
                  <a:lnTo>
                    <a:pt x="232" y="116"/>
                  </a:lnTo>
                  <a:lnTo>
                    <a:pt x="235" y="117"/>
                  </a:lnTo>
                  <a:lnTo>
                    <a:pt x="237" y="121"/>
                  </a:lnTo>
                  <a:lnTo>
                    <a:pt x="239" y="125"/>
                  </a:lnTo>
                  <a:lnTo>
                    <a:pt x="241" y="130"/>
                  </a:lnTo>
                  <a:lnTo>
                    <a:pt x="243" y="132"/>
                  </a:lnTo>
                  <a:lnTo>
                    <a:pt x="242" y="134"/>
                  </a:lnTo>
                  <a:lnTo>
                    <a:pt x="241" y="137"/>
                  </a:lnTo>
                  <a:lnTo>
                    <a:pt x="241" y="138"/>
                  </a:lnTo>
                  <a:lnTo>
                    <a:pt x="241" y="140"/>
                  </a:lnTo>
                  <a:lnTo>
                    <a:pt x="237" y="140"/>
                  </a:lnTo>
                  <a:lnTo>
                    <a:pt x="235" y="140"/>
                  </a:lnTo>
                  <a:lnTo>
                    <a:pt x="232" y="138"/>
                  </a:lnTo>
                  <a:lnTo>
                    <a:pt x="229" y="137"/>
                  </a:lnTo>
                  <a:lnTo>
                    <a:pt x="226" y="136"/>
                  </a:lnTo>
                  <a:lnTo>
                    <a:pt x="224" y="134"/>
                  </a:lnTo>
                  <a:lnTo>
                    <a:pt x="221" y="132"/>
                  </a:lnTo>
                  <a:lnTo>
                    <a:pt x="218" y="130"/>
                  </a:lnTo>
                  <a:lnTo>
                    <a:pt x="219" y="134"/>
                  </a:lnTo>
                  <a:lnTo>
                    <a:pt x="221" y="138"/>
                  </a:lnTo>
                  <a:lnTo>
                    <a:pt x="223" y="144"/>
                  </a:lnTo>
                  <a:lnTo>
                    <a:pt x="224" y="146"/>
                  </a:lnTo>
                  <a:lnTo>
                    <a:pt x="221" y="147"/>
                  </a:lnTo>
                  <a:lnTo>
                    <a:pt x="218" y="147"/>
                  </a:lnTo>
                  <a:lnTo>
                    <a:pt x="218" y="148"/>
                  </a:lnTo>
                  <a:lnTo>
                    <a:pt x="215" y="148"/>
                  </a:lnTo>
                  <a:lnTo>
                    <a:pt x="215" y="150"/>
                  </a:lnTo>
                  <a:lnTo>
                    <a:pt x="210" y="150"/>
                  </a:lnTo>
                  <a:lnTo>
                    <a:pt x="206" y="150"/>
                  </a:lnTo>
                  <a:lnTo>
                    <a:pt x="206" y="147"/>
                  </a:lnTo>
                  <a:lnTo>
                    <a:pt x="205" y="145"/>
                  </a:lnTo>
                  <a:lnTo>
                    <a:pt x="204" y="141"/>
                  </a:lnTo>
                  <a:lnTo>
                    <a:pt x="202" y="139"/>
                  </a:lnTo>
                  <a:lnTo>
                    <a:pt x="194" y="140"/>
                  </a:lnTo>
                  <a:lnTo>
                    <a:pt x="189" y="146"/>
                  </a:lnTo>
                  <a:lnTo>
                    <a:pt x="187" y="146"/>
                  </a:lnTo>
                  <a:lnTo>
                    <a:pt x="185" y="148"/>
                  </a:lnTo>
                  <a:lnTo>
                    <a:pt x="183" y="147"/>
                  </a:lnTo>
                  <a:lnTo>
                    <a:pt x="181" y="146"/>
                  </a:lnTo>
                  <a:lnTo>
                    <a:pt x="180" y="147"/>
                  </a:lnTo>
                  <a:lnTo>
                    <a:pt x="178" y="148"/>
                  </a:lnTo>
                  <a:lnTo>
                    <a:pt x="178" y="150"/>
                  </a:lnTo>
                  <a:lnTo>
                    <a:pt x="175" y="153"/>
                  </a:lnTo>
                  <a:lnTo>
                    <a:pt x="170" y="153"/>
                  </a:lnTo>
                  <a:lnTo>
                    <a:pt x="169" y="157"/>
                  </a:lnTo>
                  <a:lnTo>
                    <a:pt x="172" y="161"/>
                  </a:lnTo>
                  <a:lnTo>
                    <a:pt x="178" y="164"/>
                  </a:lnTo>
                  <a:lnTo>
                    <a:pt x="181" y="165"/>
                  </a:lnTo>
                  <a:lnTo>
                    <a:pt x="181" y="169"/>
                  </a:lnTo>
                  <a:lnTo>
                    <a:pt x="178" y="170"/>
                  </a:lnTo>
                  <a:lnTo>
                    <a:pt x="176" y="170"/>
                  </a:lnTo>
                  <a:lnTo>
                    <a:pt x="173" y="173"/>
                  </a:lnTo>
                  <a:lnTo>
                    <a:pt x="176" y="176"/>
                  </a:lnTo>
                  <a:lnTo>
                    <a:pt x="178" y="180"/>
                  </a:lnTo>
                  <a:lnTo>
                    <a:pt x="178" y="183"/>
                  </a:lnTo>
                  <a:lnTo>
                    <a:pt x="180" y="188"/>
                  </a:lnTo>
                  <a:lnTo>
                    <a:pt x="175" y="188"/>
                  </a:lnTo>
                  <a:lnTo>
                    <a:pt x="175" y="186"/>
                  </a:lnTo>
                  <a:lnTo>
                    <a:pt x="173" y="184"/>
                  </a:lnTo>
                  <a:lnTo>
                    <a:pt x="167" y="184"/>
                  </a:lnTo>
                  <a:lnTo>
                    <a:pt x="167" y="186"/>
                  </a:lnTo>
                  <a:lnTo>
                    <a:pt x="168" y="188"/>
                  </a:lnTo>
                  <a:lnTo>
                    <a:pt x="170" y="192"/>
                  </a:lnTo>
                  <a:lnTo>
                    <a:pt x="170" y="194"/>
                  </a:lnTo>
                  <a:lnTo>
                    <a:pt x="165" y="195"/>
                  </a:lnTo>
                  <a:lnTo>
                    <a:pt x="164" y="194"/>
                  </a:lnTo>
                  <a:lnTo>
                    <a:pt x="162" y="193"/>
                  </a:lnTo>
                  <a:lnTo>
                    <a:pt x="158" y="189"/>
                  </a:lnTo>
                  <a:lnTo>
                    <a:pt x="158" y="188"/>
                  </a:lnTo>
                  <a:lnTo>
                    <a:pt x="156" y="189"/>
                  </a:lnTo>
                  <a:lnTo>
                    <a:pt x="156" y="193"/>
                  </a:lnTo>
                  <a:lnTo>
                    <a:pt x="156" y="196"/>
                  </a:lnTo>
                  <a:lnTo>
                    <a:pt x="151" y="197"/>
                  </a:lnTo>
                  <a:lnTo>
                    <a:pt x="148" y="201"/>
                  </a:lnTo>
                  <a:lnTo>
                    <a:pt x="145" y="206"/>
                  </a:lnTo>
                  <a:lnTo>
                    <a:pt x="140" y="207"/>
                  </a:lnTo>
                  <a:lnTo>
                    <a:pt x="138" y="213"/>
                  </a:lnTo>
                  <a:lnTo>
                    <a:pt x="137" y="213"/>
                  </a:lnTo>
                  <a:lnTo>
                    <a:pt x="134" y="215"/>
                  </a:lnTo>
                  <a:lnTo>
                    <a:pt x="134" y="219"/>
                  </a:lnTo>
                  <a:lnTo>
                    <a:pt x="137" y="219"/>
                  </a:lnTo>
                  <a:lnTo>
                    <a:pt x="139" y="219"/>
                  </a:lnTo>
                  <a:lnTo>
                    <a:pt x="142" y="220"/>
                  </a:lnTo>
                  <a:lnTo>
                    <a:pt x="145" y="221"/>
                  </a:lnTo>
                  <a:lnTo>
                    <a:pt x="145" y="222"/>
                  </a:lnTo>
                  <a:lnTo>
                    <a:pt x="148" y="225"/>
                  </a:lnTo>
                  <a:lnTo>
                    <a:pt x="143" y="227"/>
                  </a:lnTo>
                  <a:lnTo>
                    <a:pt x="138" y="227"/>
                  </a:lnTo>
                  <a:lnTo>
                    <a:pt x="137" y="231"/>
                  </a:lnTo>
                  <a:lnTo>
                    <a:pt x="139" y="234"/>
                  </a:lnTo>
                  <a:lnTo>
                    <a:pt x="140" y="236"/>
                  </a:lnTo>
                  <a:lnTo>
                    <a:pt x="140" y="242"/>
                  </a:lnTo>
                  <a:lnTo>
                    <a:pt x="140" y="245"/>
                  </a:lnTo>
                  <a:lnTo>
                    <a:pt x="138" y="248"/>
                  </a:lnTo>
                  <a:lnTo>
                    <a:pt x="138" y="253"/>
                  </a:lnTo>
                  <a:lnTo>
                    <a:pt x="137" y="253"/>
                  </a:lnTo>
                  <a:lnTo>
                    <a:pt x="134" y="255"/>
                  </a:lnTo>
                  <a:lnTo>
                    <a:pt x="128" y="255"/>
                  </a:lnTo>
                  <a:lnTo>
                    <a:pt x="123" y="260"/>
                  </a:lnTo>
                  <a:lnTo>
                    <a:pt x="123" y="261"/>
                  </a:lnTo>
                  <a:lnTo>
                    <a:pt x="126" y="265"/>
                  </a:lnTo>
                  <a:lnTo>
                    <a:pt x="123" y="268"/>
                  </a:lnTo>
                  <a:lnTo>
                    <a:pt x="120" y="270"/>
                  </a:lnTo>
                  <a:lnTo>
                    <a:pt x="116" y="271"/>
                  </a:lnTo>
                  <a:lnTo>
                    <a:pt x="111" y="271"/>
                  </a:lnTo>
                  <a:lnTo>
                    <a:pt x="108" y="272"/>
                  </a:lnTo>
                  <a:lnTo>
                    <a:pt x="106" y="273"/>
                  </a:lnTo>
                  <a:lnTo>
                    <a:pt x="103" y="274"/>
                  </a:lnTo>
                  <a:lnTo>
                    <a:pt x="99" y="274"/>
                  </a:lnTo>
                  <a:lnTo>
                    <a:pt x="97" y="277"/>
                  </a:lnTo>
                  <a:lnTo>
                    <a:pt x="95" y="278"/>
                  </a:lnTo>
                  <a:lnTo>
                    <a:pt x="92" y="278"/>
                  </a:lnTo>
                  <a:lnTo>
                    <a:pt x="89" y="278"/>
                  </a:lnTo>
                  <a:lnTo>
                    <a:pt x="87" y="282"/>
                  </a:lnTo>
                  <a:lnTo>
                    <a:pt x="0" y="330"/>
                  </a:lnTo>
                  <a:lnTo>
                    <a:pt x="0" y="334"/>
                  </a:lnTo>
                  <a:lnTo>
                    <a:pt x="2" y="335"/>
                  </a:lnTo>
                  <a:lnTo>
                    <a:pt x="3" y="338"/>
                  </a:lnTo>
                  <a:lnTo>
                    <a:pt x="4" y="341"/>
                  </a:lnTo>
                  <a:lnTo>
                    <a:pt x="7" y="341"/>
                  </a:lnTo>
                  <a:lnTo>
                    <a:pt x="10" y="341"/>
                  </a:lnTo>
                  <a:lnTo>
                    <a:pt x="12" y="341"/>
                  </a:lnTo>
                  <a:lnTo>
                    <a:pt x="14" y="341"/>
                  </a:lnTo>
                  <a:lnTo>
                    <a:pt x="16" y="340"/>
                  </a:lnTo>
                  <a:lnTo>
                    <a:pt x="19" y="340"/>
                  </a:lnTo>
                  <a:lnTo>
                    <a:pt x="22" y="339"/>
                  </a:lnTo>
                  <a:lnTo>
                    <a:pt x="24" y="339"/>
                  </a:lnTo>
                  <a:lnTo>
                    <a:pt x="24" y="344"/>
                  </a:lnTo>
                  <a:lnTo>
                    <a:pt x="26" y="347"/>
                  </a:lnTo>
                  <a:lnTo>
                    <a:pt x="29" y="351"/>
                  </a:lnTo>
                  <a:lnTo>
                    <a:pt x="33" y="354"/>
                  </a:lnTo>
                  <a:lnTo>
                    <a:pt x="35" y="357"/>
                  </a:lnTo>
                  <a:lnTo>
                    <a:pt x="39" y="361"/>
                  </a:lnTo>
                  <a:lnTo>
                    <a:pt x="41" y="364"/>
                  </a:lnTo>
                  <a:lnTo>
                    <a:pt x="41" y="369"/>
                  </a:lnTo>
                  <a:lnTo>
                    <a:pt x="43" y="370"/>
                  </a:lnTo>
                  <a:lnTo>
                    <a:pt x="45" y="374"/>
                  </a:lnTo>
                  <a:lnTo>
                    <a:pt x="48" y="376"/>
                  </a:lnTo>
                  <a:lnTo>
                    <a:pt x="50" y="378"/>
                  </a:lnTo>
                  <a:lnTo>
                    <a:pt x="51" y="380"/>
                  </a:lnTo>
                  <a:lnTo>
                    <a:pt x="53" y="383"/>
                  </a:lnTo>
                  <a:lnTo>
                    <a:pt x="53" y="386"/>
                  </a:lnTo>
                  <a:lnTo>
                    <a:pt x="53" y="389"/>
                  </a:lnTo>
                  <a:lnTo>
                    <a:pt x="56" y="392"/>
                  </a:lnTo>
                  <a:lnTo>
                    <a:pt x="61" y="393"/>
                  </a:lnTo>
                  <a:lnTo>
                    <a:pt x="68" y="395"/>
                  </a:lnTo>
                  <a:lnTo>
                    <a:pt x="70" y="398"/>
                  </a:lnTo>
                  <a:lnTo>
                    <a:pt x="76" y="401"/>
                  </a:lnTo>
                  <a:lnTo>
                    <a:pt x="78" y="401"/>
                  </a:lnTo>
                  <a:lnTo>
                    <a:pt x="81" y="398"/>
                  </a:lnTo>
                  <a:lnTo>
                    <a:pt x="84" y="398"/>
                  </a:lnTo>
                  <a:lnTo>
                    <a:pt x="84" y="401"/>
                  </a:lnTo>
                  <a:lnTo>
                    <a:pt x="87" y="403"/>
                  </a:lnTo>
                  <a:lnTo>
                    <a:pt x="87" y="405"/>
                  </a:lnTo>
                  <a:lnTo>
                    <a:pt x="84" y="406"/>
                  </a:lnTo>
                  <a:lnTo>
                    <a:pt x="87" y="406"/>
                  </a:lnTo>
                  <a:lnTo>
                    <a:pt x="89" y="406"/>
                  </a:lnTo>
                  <a:lnTo>
                    <a:pt x="92" y="410"/>
                  </a:lnTo>
                  <a:lnTo>
                    <a:pt x="95" y="410"/>
                  </a:lnTo>
                  <a:lnTo>
                    <a:pt x="95" y="406"/>
                  </a:lnTo>
                  <a:lnTo>
                    <a:pt x="95" y="405"/>
                  </a:lnTo>
                  <a:lnTo>
                    <a:pt x="99" y="405"/>
                  </a:lnTo>
                  <a:lnTo>
                    <a:pt x="101" y="405"/>
                  </a:lnTo>
                  <a:lnTo>
                    <a:pt x="101" y="403"/>
                  </a:lnTo>
                  <a:lnTo>
                    <a:pt x="105" y="403"/>
                  </a:lnTo>
                  <a:lnTo>
                    <a:pt x="108" y="403"/>
                  </a:lnTo>
                  <a:lnTo>
                    <a:pt x="110" y="403"/>
                  </a:lnTo>
                  <a:lnTo>
                    <a:pt x="111" y="405"/>
                  </a:lnTo>
                  <a:lnTo>
                    <a:pt x="114" y="405"/>
                  </a:lnTo>
                  <a:lnTo>
                    <a:pt x="114" y="406"/>
                  </a:lnTo>
                  <a:lnTo>
                    <a:pt x="122" y="406"/>
                  </a:lnTo>
                  <a:lnTo>
                    <a:pt x="126" y="406"/>
                  </a:lnTo>
                  <a:lnTo>
                    <a:pt x="126" y="410"/>
                  </a:lnTo>
                  <a:lnTo>
                    <a:pt x="126" y="413"/>
                  </a:lnTo>
                  <a:lnTo>
                    <a:pt x="129" y="413"/>
                  </a:lnTo>
                  <a:lnTo>
                    <a:pt x="132" y="412"/>
                  </a:lnTo>
                  <a:lnTo>
                    <a:pt x="135" y="411"/>
                  </a:lnTo>
                  <a:lnTo>
                    <a:pt x="138" y="410"/>
                  </a:lnTo>
                  <a:lnTo>
                    <a:pt x="138" y="406"/>
                  </a:lnTo>
                  <a:lnTo>
                    <a:pt x="137" y="406"/>
                  </a:lnTo>
                  <a:lnTo>
                    <a:pt x="137" y="405"/>
                  </a:lnTo>
                  <a:lnTo>
                    <a:pt x="139" y="405"/>
                  </a:lnTo>
                  <a:lnTo>
                    <a:pt x="143" y="405"/>
                  </a:lnTo>
                  <a:lnTo>
                    <a:pt x="147" y="404"/>
                  </a:lnTo>
                  <a:lnTo>
                    <a:pt x="151" y="403"/>
                  </a:lnTo>
                  <a:lnTo>
                    <a:pt x="151" y="405"/>
                  </a:lnTo>
                  <a:lnTo>
                    <a:pt x="151" y="406"/>
                  </a:lnTo>
                  <a:lnTo>
                    <a:pt x="153" y="406"/>
                  </a:lnTo>
                  <a:lnTo>
                    <a:pt x="156" y="406"/>
                  </a:lnTo>
                  <a:lnTo>
                    <a:pt x="160" y="406"/>
                  </a:lnTo>
                  <a:lnTo>
                    <a:pt x="164" y="406"/>
                  </a:lnTo>
                  <a:lnTo>
                    <a:pt x="164" y="405"/>
                  </a:lnTo>
                  <a:lnTo>
                    <a:pt x="167" y="406"/>
                  </a:lnTo>
                  <a:lnTo>
                    <a:pt x="170" y="406"/>
                  </a:lnTo>
                  <a:lnTo>
                    <a:pt x="170" y="405"/>
                  </a:lnTo>
                  <a:lnTo>
                    <a:pt x="170" y="403"/>
                  </a:lnTo>
                  <a:lnTo>
                    <a:pt x="173" y="401"/>
                  </a:lnTo>
                  <a:lnTo>
                    <a:pt x="178" y="403"/>
                  </a:lnTo>
                  <a:lnTo>
                    <a:pt x="181" y="403"/>
                  </a:lnTo>
                  <a:lnTo>
                    <a:pt x="185" y="401"/>
                  </a:lnTo>
                  <a:lnTo>
                    <a:pt x="189" y="401"/>
                  </a:lnTo>
                  <a:lnTo>
                    <a:pt x="192" y="398"/>
                  </a:lnTo>
                  <a:lnTo>
                    <a:pt x="197" y="395"/>
                  </a:lnTo>
                  <a:lnTo>
                    <a:pt x="197" y="398"/>
                  </a:lnTo>
                  <a:lnTo>
                    <a:pt x="197" y="401"/>
                  </a:lnTo>
                  <a:lnTo>
                    <a:pt x="199" y="401"/>
                  </a:lnTo>
                  <a:lnTo>
                    <a:pt x="199" y="403"/>
                  </a:lnTo>
                  <a:lnTo>
                    <a:pt x="202" y="401"/>
                  </a:lnTo>
                  <a:lnTo>
                    <a:pt x="204" y="401"/>
                  </a:lnTo>
                  <a:lnTo>
                    <a:pt x="206" y="401"/>
                  </a:lnTo>
                  <a:lnTo>
                    <a:pt x="210" y="403"/>
                  </a:lnTo>
                  <a:lnTo>
                    <a:pt x="206" y="405"/>
                  </a:lnTo>
                  <a:lnTo>
                    <a:pt x="205" y="405"/>
                  </a:lnTo>
                  <a:lnTo>
                    <a:pt x="205" y="406"/>
                  </a:lnTo>
                  <a:lnTo>
                    <a:pt x="206" y="411"/>
                  </a:lnTo>
                  <a:lnTo>
                    <a:pt x="206" y="413"/>
                  </a:lnTo>
                  <a:lnTo>
                    <a:pt x="205" y="416"/>
                  </a:lnTo>
                  <a:lnTo>
                    <a:pt x="203" y="419"/>
                  </a:lnTo>
                  <a:lnTo>
                    <a:pt x="200" y="423"/>
                  </a:lnTo>
                  <a:lnTo>
                    <a:pt x="197" y="425"/>
                  </a:lnTo>
                  <a:lnTo>
                    <a:pt x="195" y="427"/>
                  </a:lnTo>
                  <a:lnTo>
                    <a:pt x="194" y="430"/>
                  </a:lnTo>
                  <a:lnTo>
                    <a:pt x="191" y="432"/>
                  </a:lnTo>
                  <a:lnTo>
                    <a:pt x="187" y="435"/>
                  </a:lnTo>
                  <a:lnTo>
                    <a:pt x="181" y="436"/>
                  </a:lnTo>
                  <a:lnTo>
                    <a:pt x="178" y="439"/>
                  </a:lnTo>
                  <a:lnTo>
                    <a:pt x="178" y="441"/>
                  </a:lnTo>
                  <a:lnTo>
                    <a:pt x="178" y="442"/>
                  </a:lnTo>
                  <a:lnTo>
                    <a:pt x="178" y="443"/>
                  </a:lnTo>
                  <a:lnTo>
                    <a:pt x="178" y="446"/>
                  </a:lnTo>
                  <a:lnTo>
                    <a:pt x="177" y="452"/>
                  </a:lnTo>
                  <a:lnTo>
                    <a:pt x="175" y="459"/>
                  </a:lnTo>
                  <a:lnTo>
                    <a:pt x="165" y="472"/>
                  </a:lnTo>
                  <a:lnTo>
                    <a:pt x="164" y="472"/>
                  </a:lnTo>
                  <a:lnTo>
                    <a:pt x="164" y="474"/>
                  </a:lnTo>
                  <a:lnTo>
                    <a:pt x="164" y="475"/>
                  </a:lnTo>
                  <a:lnTo>
                    <a:pt x="164" y="478"/>
                  </a:lnTo>
                  <a:lnTo>
                    <a:pt x="165" y="480"/>
                  </a:lnTo>
                  <a:lnTo>
                    <a:pt x="165" y="482"/>
                  </a:lnTo>
                  <a:lnTo>
                    <a:pt x="165" y="485"/>
                  </a:lnTo>
                  <a:lnTo>
                    <a:pt x="165" y="488"/>
                  </a:lnTo>
                  <a:lnTo>
                    <a:pt x="165" y="490"/>
                  </a:lnTo>
                  <a:lnTo>
                    <a:pt x="165" y="492"/>
                  </a:lnTo>
                  <a:lnTo>
                    <a:pt x="167" y="492"/>
                  </a:lnTo>
                  <a:lnTo>
                    <a:pt x="173" y="492"/>
                  </a:lnTo>
                  <a:lnTo>
                    <a:pt x="175" y="492"/>
                  </a:lnTo>
                  <a:lnTo>
                    <a:pt x="178" y="498"/>
                  </a:lnTo>
                  <a:lnTo>
                    <a:pt x="180" y="500"/>
                  </a:lnTo>
                  <a:lnTo>
                    <a:pt x="184" y="502"/>
                  </a:lnTo>
                  <a:lnTo>
                    <a:pt x="184" y="506"/>
                  </a:lnTo>
                  <a:lnTo>
                    <a:pt x="189" y="508"/>
                  </a:lnTo>
                  <a:lnTo>
                    <a:pt x="191" y="510"/>
                  </a:lnTo>
                  <a:lnTo>
                    <a:pt x="199" y="513"/>
                  </a:lnTo>
                  <a:lnTo>
                    <a:pt x="204" y="516"/>
                  </a:lnTo>
                  <a:lnTo>
                    <a:pt x="210" y="521"/>
                  </a:lnTo>
                  <a:lnTo>
                    <a:pt x="212" y="521"/>
                  </a:lnTo>
                  <a:lnTo>
                    <a:pt x="218" y="521"/>
                  </a:lnTo>
                  <a:lnTo>
                    <a:pt x="220" y="521"/>
                  </a:lnTo>
                  <a:lnTo>
                    <a:pt x="229" y="523"/>
                  </a:lnTo>
                  <a:lnTo>
                    <a:pt x="234" y="525"/>
                  </a:lnTo>
                  <a:lnTo>
                    <a:pt x="239" y="525"/>
                  </a:lnTo>
                  <a:lnTo>
                    <a:pt x="242" y="527"/>
                  </a:lnTo>
                  <a:lnTo>
                    <a:pt x="245" y="528"/>
                  </a:lnTo>
                  <a:lnTo>
                    <a:pt x="248" y="530"/>
                  </a:lnTo>
                  <a:lnTo>
                    <a:pt x="251" y="530"/>
                  </a:lnTo>
                  <a:lnTo>
                    <a:pt x="254" y="528"/>
                  </a:lnTo>
                  <a:lnTo>
                    <a:pt x="258" y="528"/>
                  </a:lnTo>
                  <a:lnTo>
                    <a:pt x="260" y="527"/>
                  </a:lnTo>
                  <a:lnTo>
                    <a:pt x="262" y="525"/>
                  </a:lnTo>
                  <a:lnTo>
                    <a:pt x="264" y="523"/>
                  </a:lnTo>
                  <a:lnTo>
                    <a:pt x="267" y="521"/>
                  </a:lnTo>
                  <a:lnTo>
                    <a:pt x="272" y="521"/>
                  </a:lnTo>
                  <a:lnTo>
                    <a:pt x="275" y="521"/>
                  </a:lnTo>
                  <a:lnTo>
                    <a:pt x="278" y="521"/>
                  </a:lnTo>
                  <a:lnTo>
                    <a:pt x="281" y="523"/>
                  </a:lnTo>
                  <a:lnTo>
                    <a:pt x="287" y="523"/>
                  </a:lnTo>
                  <a:lnTo>
                    <a:pt x="291" y="523"/>
                  </a:lnTo>
                  <a:lnTo>
                    <a:pt x="295" y="521"/>
                  </a:lnTo>
                  <a:lnTo>
                    <a:pt x="299" y="519"/>
                  </a:lnTo>
                  <a:lnTo>
                    <a:pt x="302" y="518"/>
                  </a:lnTo>
                  <a:lnTo>
                    <a:pt x="305" y="518"/>
                  </a:lnTo>
                  <a:lnTo>
                    <a:pt x="308" y="516"/>
                  </a:lnTo>
                  <a:lnTo>
                    <a:pt x="310" y="516"/>
                  </a:lnTo>
                  <a:lnTo>
                    <a:pt x="312" y="514"/>
                  </a:lnTo>
                  <a:lnTo>
                    <a:pt x="315" y="514"/>
                  </a:lnTo>
                  <a:lnTo>
                    <a:pt x="316" y="515"/>
                  </a:lnTo>
                  <a:lnTo>
                    <a:pt x="318" y="516"/>
                  </a:lnTo>
                  <a:lnTo>
                    <a:pt x="322" y="516"/>
                  </a:lnTo>
                  <a:lnTo>
                    <a:pt x="326" y="516"/>
                  </a:lnTo>
                  <a:lnTo>
                    <a:pt x="329" y="518"/>
                  </a:lnTo>
                  <a:lnTo>
                    <a:pt x="331" y="519"/>
                  </a:lnTo>
                  <a:lnTo>
                    <a:pt x="334" y="519"/>
                  </a:lnTo>
                  <a:lnTo>
                    <a:pt x="338" y="519"/>
                  </a:lnTo>
                  <a:lnTo>
                    <a:pt x="342" y="519"/>
                  </a:lnTo>
                  <a:lnTo>
                    <a:pt x="345" y="519"/>
                  </a:lnTo>
                  <a:lnTo>
                    <a:pt x="345" y="521"/>
                  </a:lnTo>
                  <a:lnTo>
                    <a:pt x="348" y="521"/>
                  </a:lnTo>
                  <a:lnTo>
                    <a:pt x="351" y="523"/>
                  </a:lnTo>
                  <a:lnTo>
                    <a:pt x="354" y="523"/>
                  </a:lnTo>
                  <a:lnTo>
                    <a:pt x="650" y="533"/>
                  </a:lnTo>
                  <a:lnTo>
                    <a:pt x="650" y="530"/>
                  </a:lnTo>
                  <a:lnTo>
                    <a:pt x="650" y="527"/>
                  </a:lnTo>
                  <a:lnTo>
                    <a:pt x="649" y="525"/>
                  </a:lnTo>
                  <a:lnTo>
                    <a:pt x="647" y="523"/>
                  </a:lnTo>
                  <a:lnTo>
                    <a:pt x="647" y="527"/>
                  </a:lnTo>
                  <a:lnTo>
                    <a:pt x="645" y="527"/>
                  </a:lnTo>
                  <a:lnTo>
                    <a:pt x="643" y="527"/>
                  </a:lnTo>
                  <a:lnTo>
                    <a:pt x="645" y="525"/>
                  </a:lnTo>
                  <a:lnTo>
                    <a:pt x="645" y="523"/>
                  </a:lnTo>
                  <a:lnTo>
                    <a:pt x="645" y="521"/>
                  </a:lnTo>
                  <a:lnTo>
                    <a:pt x="643" y="519"/>
                  </a:lnTo>
                  <a:lnTo>
                    <a:pt x="643" y="516"/>
                  </a:lnTo>
                  <a:lnTo>
                    <a:pt x="641" y="518"/>
                  </a:lnTo>
                  <a:lnTo>
                    <a:pt x="638" y="518"/>
                  </a:lnTo>
                  <a:lnTo>
                    <a:pt x="635" y="518"/>
                  </a:lnTo>
                  <a:lnTo>
                    <a:pt x="633" y="519"/>
                  </a:lnTo>
                  <a:lnTo>
                    <a:pt x="631" y="510"/>
                  </a:lnTo>
                  <a:lnTo>
                    <a:pt x="631" y="507"/>
                  </a:lnTo>
                  <a:lnTo>
                    <a:pt x="632" y="507"/>
                  </a:lnTo>
                  <a:lnTo>
                    <a:pt x="635" y="510"/>
                  </a:lnTo>
                  <a:lnTo>
                    <a:pt x="632" y="507"/>
                  </a:lnTo>
                  <a:lnTo>
                    <a:pt x="629" y="504"/>
                  </a:lnTo>
                  <a:lnTo>
                    <a:pt x="626" y="504"/>
                  </a:lnTo>
                  <a:lnTo>
                    <a:pt x="620" y="504"/>
                  </a:lnTo>
                  <a:lnTo>
                    <a:pt x="624" y="502"/>
                  </a:lnTo>
                  <a:lnTo>
                    <a:pt x="626" y="501"/>
                  </a:lnTo>
                  <a:lnTo>
                    <a:pt x="627" y="498"/>
                  </a:lnTo>
                  <a:lnTo>
                    <a:pt x="629" y="495"/>
                  </a:lnTo>
                  <a:lnTo>
                    <a:pt x="631" y="492"/>
                  </a:lnTo>
                  <a:lnTo>
                    <a:pt x="632" y="489"/>
                  </a:lnTo>
                  <a:lnTo>
                    <a:pt x="633" y="487"/>
                  </a:lnTo>
                  <a:lnTo>
                    <a:pt x="633" y="482"/>
                  </a:lnTo>
                  <a:lnTo>
                    <a:pt x="637" y="480"/>
                  </a:lnTo>
                  <a:lnTo>
                    <a:pt x="638" y="477"/>
                  </a:lnTo>
                  <a:lnTo>
                    <a:pt x="641" y="474"/>
                  </a:lnTo>
                  <a:lnTo>
                    <a:pt x="643" y="473"/>
                  </a:lnTo>
                  <a:lnTo>
                    <a:pt x="647" y="474"/>
                  </a:lnTo>
                  <a:lnTo>
                    <a:pt x="651" y="475"/>
                  </a:lnTo>
                  <a:lnTo>
                    <a:pt x="656" y="477"/>
                  </a:lnTo>
                  <a:lnTo>
                    <a:pt x="659" y="478"/>
                  </a:lnTo>
                  <a:lnTo>
                    <a:pt x="662" y="480"/>
                  </a:lnTo>
                  <a:lnTo>
                    <a:pt x="664" y="482"/>
                  </a:lnTo>
                  <a:lnTo>
                    <a:pt x="666" y="485"/>
                  </a:lnTo>
                  <a:lnTo>
                    <a:pt x="669" y="489"/>
                  </a:lnTo>
                  <a:lnTo>
                    <a:pt x="670" y="492"/>
                  </a:lnTo>
                  <a:lnTo>
                    <a:pt x="673" y="497"/>
                  </a:lnTo>
                  <a:lnTo>
                    <a:pt x="675" y="499"/>
                  </a:lnTo>
                  <a:lnTo>
                    <a:pt x="677" y="502"/>
                  </a:lnTo>
                  <a:lnTo>
                    <a:pt x="677" y="504"/>
                  </a:lnTo>
                  <a:lnTo>
                    <a:pt x="683" y="508"/>
                  </a:lnTo>
                  <a:lnTo>
                    <a:pt x="685" y="511"/>
                  </a:lnTo>
                  <a:lnTo>
                    <a:pt x="688" y="514"/>
                  </a:lnTo>
                  <a:lnTo>
                    <a:pt x="691" y="519"/>
                  </a:lnTo>
                  <a:lnTo>
                    <a:pt x="696" y="520"/>
                  </a:lnTo>
                  <a:lnTo>
                    <a:pt x="699" y="521"/>
                  </a:lnTo>
                  <a:lnTo>
                    <a:pt x="702" y="522"/>
                  </a:lnTo>
                  <a:lnTo>
                    <a:pt x="707" y="523"/>
                  </a:lnTo>
                  <a:lnTo>
                    <a:pt x="710" y="524"/>
                  </a:lnTo>
                  <a:lnTo>
                    <a:pt x="713" y="525"/>
                  </a:lnTo>
                  <a:lnTo>
                    <a:pt x="718" y="525"/>
                  </a:lnTo>
                  <a:lnTo>
                    <a:pt x="722" y="525"/>
                  </a:lnTo>
                  <a:lnTo>
                    <a:pt x="724" y="522"/>
                  </a:lnTo>
                  <a:lnTo>
                    <a:pt x="729" y="521"/>
                  </a:lnTo>
                  <a:lnTo>
                    <a:pt x="732" y="519"/>
                  </a:lnTo>
                  <a:lnTo>
                    <a:pt x="737" y="516"/>
                  </a:lnTo>
                  <a:lnTo>
                    <a:pt x="741" y="512"/>
                  </a:lnTo>
                  <a:lnTo>
                    <a:pt x="745" y="510"/>
                  </a:lnTo>
                  <a:lnTo>
                    <a:pt x="749" y="507"/>
                  </a:lnTo>
                  <a:lnTo>
                    <a:pt x="753" y="502"/>
                  </a:lnTo>
                  <a:lnTo>
                    <a:pt x="756" y="499"/>
                  </a:lnTo>
                  <a:lnTo>
                    <a:pt x="760" y="496"/>
                  </a:lnTo>
                  <a:lnTo>
                    <a:pt x="762" y="492"/>
                  </a:lnTo>
                  <a:lnTo>
                    <a:pt x="766" y="490"/>
                  </a:lnTo>
                  <a:lnTo>
                    <a:pt x="768" y="487"/>
                  </a:lnTo>
                  <a:lnTo>
                    <a:pt x="770" y="483"/>
                  </a:lnTo>
                  <a:lnTo>
                    <a:pt x="772" y="480"/>
                  </a:lnTo>
                  <a:lnTo>
                    <a:pt x="775" y="477"/>
                  </a:lnTo>
                  <a:lnTo>
                    <a:pt x="777" y="473"/>
                  </a:lnTo>
                  <a:lnTo>
                    <a:pt x="780" y="471"/>
                  </a:lnTo>
                  <a:lnTo>
                    <a:pt x="781" y="468"/>
                  </a:lnTo>
                  <a:lnTo>
                    <a:pt x="784" y="464"/>
                  </a:lnTo>
                  <a:lnTo>
                    <a:pt x="787" y="460"/>
                  </a:lnTo>
                  <a:lnTo>
                    <a:pt x="789" y="455"/>
                  </a:lnTo>
                  <a:lnTo>
                    <a:pt x="791" y="453"/>
                  </a:lnTo>
                  <a:lnTo>
                    <a:pt x="796" y="451"/>
                  </a:lnTo>
                  <a:lnTo>
                    <a:pt x="799" y="449"/>
                  </a:lnTo>
                  <a:lnTo>
                    <a:pt x="803" y="446"/>
                  </a:lnTo>
                  <a:lnTo>
                    <a:pt x="807" y="443"/>
                  </a:lnTo>
                  <a:lnTo>
                    <a:pt x="810" y="441"/>
                  </a:lnTo>
                  <a:lnTo>
                    <a:pt x="815" y="439"/>
                  </a:lnTo>
                  <a:lnTo>
                    <a:pt x="818" y="437"/>
                  </a:lnTo>
                  <a:lnTo>
                    <a:pt x="822" y="437"/>
                  </a:lnTo>
                  <a:lnTo>
                    <a:pt x="826" y="439"/>
                  </a:lnTo>
                  <a:lnTo>
                    <a:pt x="831" y="439"/>
                  </a:lnTo>
                  <a:lnTo>
                    <a:pt x="834" y="442"/>
                  </a:lnTo>
                  <a:lnTo>
                    <a:pt x="835" y="444"/>
                  </a:lnTo>
                  <a:lnTo>
                    <a:pt x="839" y="447"/>
                  </a:lnTo>
                  <a:lnTo>
                    <a:pt x="842" y="450"/>
                  </a:lnTo>
                  <a:lnTo>
                    <a:pt x="845" y="452"/>
                  </a:lnTo>
                  <a:lnTo>
                    <a:pt x="846" y="455"/>
                  </a:lnTo>
                  <a:lnTo>
                    <a:pt x="848" y="459"/>
                  </a:lnTo>
                  <a:lnTo>
                    <a:pt x="850" y="462"/>
                  </a:lnTo>
                  <a:lnTo>
                    <a:pt x="853" y="468"/>
                  </a:lnTo>
                  <a:lnTo>
                    <a:pt x="856" y="473"/>
                  </a:lnTo>
                  <a:lnTo>
                    <a:pt x="858" y="478"/>
                  </a:lnTo>
                  <a:lnTo>
                    <a:pt x="861" y="484"/>
                  </a:lnTo>
                  <a:lnTo>
                    <a:pt x="862" y="490"/>
                  </a:lnTo>
                  <a:lnTo>
                    <a:pt x="864" y="495"/>
                  </a:lnTo>
                  <a:lnTo>
                    <a:pt x="867" y="500"/>
                  </a:lnTo>
                  <a:lnTo>
                    <a:pt x="870" y="504"/>
                  </a:lnTo>
                  <a:lnTo>
                    <a:pt x="875" y="510"/>
                  </a:lnTo>
                  <a:lnTo>
                    <a:pt x="879" y="513"/>
                  </a:lnTo>
                  <a:lnTo>
                    <a:pt x="883" y="519"/>
                  </a:lnTo>
                  <a:lnTo>
                    <a:pt x="888" y="523"/>
                  </a:lnTo>
                  <a:lnTo>
                    <a:pt x="889" y="528"/>
                  </a:lnTo>
                  <a:lnTo>
                    <a:pt x="893" y="535"/>
                  </a:lnTo>
                  <a:lnTo>
                    <a:pt x="896" y="540"/>
                  </a:lnTo>
                  <a:lnTo>
                    <a:pt x="899" y="546"/>
                  </a:lnTo>
                  <a:lnTo>
                    <a:pt x="899" y="549"/>
                  </a:lnTo>
                  <a:lnTo>
                    <a:pt x="899" y="554"/>
                  </a:lnTo>
                  <a:lnTo>
                    <a:pt x="902" y="557"/>
                  </a:lnTo>
                  <a:lnTo>
                    <a:pt x="902" y="560"/>
                  </a:lnTo>
                  <a:lnTo>
                    <a:pt x="903" y="563"/>
                  </a:lnTo>
                  <a:lnTo>
                    <a:pt x="903" y="567"/>
                  </a:lnTo>
                  <a:lnTo>
                    <a:pt x="904" y="570"/>
                  </a:lnTo>
                  <a:lnTo>
                    <a:pt x="905" y="573"/>
                  </a:lnTo>
                  <a:lnTo>
                    <a:pt x="908" y="580"/>
                  </a:lnTo>
                  <a:lnTo>
                    <a:pt x="911" y="586"/>
                  </a:lnTo>
                  <a:lnTo>
                    <a:pt x="913" y="593"/>
                  </a:lnTo>
                  <a:lnTo>
                    <a:pt x="916" y="602"/>
                  </a:lnTo>
                  <a:lnTo>
                    <a:pt x="916" y="608"/>
                  </a:lnTo>
                  <a:lnTo>
                    <a:pt x="916" y="616"/>
                  </a:lnTo>
                  <a:lnTo>
                    <a:pt x="915" y="623"/>
                  </a:lnTo>
                  <a:lnTo>
                    <a:pt x="913" y="631"/>
                  </a:lnTo>
                  <a:lnTo>
                    <a:pt x="914" y="633"/>
                  </a:lnTo>
                  <a:lnTo>
                    <a:pt x="916" y="636"/>
                  </a:lnTo>
                  <a:lnTo>
                    <a:pt x="916" y="641"/>
                  </a:lnTo>
                  <a:lnTo>
                    <a:pt x="916" y="644"/>
                  </a:lnTo>
                  <a:lnTo>
                    <a:pt x="916" y="647"/>
                  </a:lnTo>
                  <a:lnTo>
                    <a:pt x="916" y="652"/>
                  </a:lnTo>
                  <a:lnTo>
                    <a:pt x="918" y="655"/>
                  </a:lnTo>
                  <a:lnTo>
                    <a:pt x="918" y="658"/>
                  </a:lnTo>
                  <a:lnTo>
                    <a:pt x="972" y="648"/>
                  </a:lnTo>
                  <a:lnTo>
                    <a:pt x="970" y="645"/>
                  </a:lnTo>
                  <a:lnTo>
                    <a:pt x="969" y="642"/>
                  </a:lnTo>
                  <a:lnTo>
                    <a:pt x="967" y="637"/>
                  </a:lnTo>
                  <a:lnTo>
                    <a:pt x="964" y="634"/>
                  </a:lnTo>
                  <a:lnTo>
                    <a:pt x="965" y="632"/>
                  </a:lnTo>
                  <a:lnTo>
                    <a:pt x="966" y="629"/>
                  </a:lnTo>
                  <a:lnTo>
                    <a:pt x="966" y="625"/>
                  </a:lnTo>
                  <a:lnTo>
                    <a:pt x="968" y="623"/>
                  </a:lnTo>
                  <a:lnTo>
                    <a:pt x="969" y="621"/>
                  </a:lnTo>
                  <a:lnTo>
                    <a:pt x="969" y="618"/>
                  </a:lnTo>
                  <a:lnTo>
                    <a:pt x="969" y="616"/>
                  </a:lnTo>
                  <a:lnTo>
                    <a:pt x="967" y="612"/>
                  </a:lnTo>
                  <a:lnTo>
                    <a:pt x="965" y="608"/>
                  </a:lnTo>
                  <a:lnTo>
                    <a:pt x="962" y="606"/>
                  </a:lnTo>
                  <a:lnTo>
                    <a:pt x="960" y="604"/>
                  </a:lnTo>
                  <a:lnTo>
                    <a:pt x="959" y="603"/>
                  </a:lnTo>
                  <a:lnTo>
                    <a:pt x="957" y="599"/>
                  </a:lnTo>
                  <a:lnTo>
                    <a:pt x="956" y="597"/>
                  </a:lnTo>
                  <a:lnTo>
                    <a:pt x="956" y="594"/>
                  </a:lnTo>
                  <a:lnTo>
                    <a:pt x="956" y="590"/>
                  </a:lnTo>
                  <a:lnTo>
                    <a:pt x="956" y="586"/>
                  </a:lnTo>
                  <a:lnTo>
                    <a:pt x="954" y="583"/>
                  </a:lnTo>
                  <a:lnTo>
                    <a:pt x="954" y="580"/>
                  </a:lnTo>
                  <a:lnTo>
                    <a:pt x="953" y="576"/>
                  </a:lnTo>
                  <a:lnTo>
                    <a:pt x="951" y="573"/>
                  </a:lnTo>
                  <a:lnTo>
                    <a:pt x="949" y="570"/>
                  </a:lnTo>
                  <a:lnTo>
                    <a:pt x="946" y="567"/>
                  </a:lnTo>
                  <a:lnTo>
                    <a:pt x="943" y="564"/>
                  </a:lnTo>
                  <a:lnTo>
                    <a:pt x="943" y="560"/>
                  </a:lnTo>
                  <a:lnTo>
                    <a:pt x="943" y="559"/>
                  </a:lnTo>
                  <a:lnTo>
                    <a:pt x="943" y="556"/>
                  </a:lnTo>
                  <a:lnTo>
                    <a:pt x="943" y="554"/>
                  </a:lnTo>
                  <a:lnTo>
                    <a:pt x="943" y="550"/>
                  </a:lnTo>
                  <a:lnTo>
                    <a:pt x="941" y="549"/>
                  </a:lnTo>
                  <a:lnTo>
                    <a:pt x="939" y="547"/>
                  </a:lnTo>
                  <a:lnTo>
                    <a:pt x="937" y="544"/>
                  </a:lnTo>
                  <a:lnTo>
                    <a:pt x="935" y="540"/>
                  </a:lnTo>
                  <a:lnTo>
                    <a:pt x="935" y="537"/>
                  </a:lnTo>
                  <a:lnTo>
                    <a:pt x="933" y="533"/>
                  </a:lnTo>
                  <a:lnTo>
                    <a:pt x="932" y="530"/>
                  </a:lnTo>
                  <a:lnTo>
                    <a:pt x="931" y="526"/>
                  </a:lnTo>
                  <a:lnTo>
                    <a:pt x="930" y="522"/>
                  </a:lnTo>
                  <a:lnTo>
                    <a:pt x="929" y="520"/>
                  </a:lnTo>
                  <a:lnTo>
                    <a:pt x="926" y="516"/>
                  </a:lnTo>
                  <a:lnTo>
                    <a:pt x="926" y="513"/>
                  </a:lnTo>
                  <a:lnTo>
                    <a:pt x="926" y="511"/>
                  </a:lnTo>
                  <a:lnTo>
                    <a:pt x="926" y="508"/>
                  </a:lnTo>
                  <a:lnTo>
                    <a:pt x="926" y="506"/>
                  </a:lnTo>
                  <a:lnTo>
                    <a:pt x="926" y="502"/>
                  </a:lnTo>
                  <a:lnTo>
                    <a:pt x="924" y="500"/>
                  </a:lnTo>
                  <a:lnTo>
                    <a:pt x="924" y="498"/>
                  </a:lnTo>
                  <a:lnTo>
                    <a:pt x="923" y="496"/>
                  </a:lnTo>
                  <a:lnTo>
                    <a:pt x="921" y="492"/>
                  </a:lnTo>
                  <a:lnTo>
                    <a:pt x="918" y="490"/>
                  </a:lnTo>
                  <a:lnTo>
                    <a:pt x="916" y="487"/>
                  </a:lnTo>
                  <a:lnTo>
                    <a:pt x="915" y="482"/>
                  </a:lnTo>
                  <a:lnTo>
                    <a:pt x="912" y="479"/>
                  </a:lnTo>
                  <a:lnTo>
                    <a:pt x="910" y="477"/>
                  </a:lnTo>
                  <a:lnTo>
                    <a:pt x="906" y="473"/>
                  </a:lnTo>
                  <a:lnTo>
                    <a:pt x="903" y="472"/>
                  </a:lnTo>
                  <a:lnTo>
                    <a:pt x="903" y="468"/>
                  </a:lnTo>
                  <a:lnTo>
                    <a:pt x="904" y="464"/>
                  </a:lnTo>
                  <a:lnTo>
                    <a:pt x="905" y="462"/>
                  </a:lnTo>
                  <a:lnTo>
                    <a:pt x="907" y="459"/>
                  </a:lnTo>
                  <a:lnTo>
                    <a:pt x="908" y="455"/>
                  </a:lnTo>
                  <a:lnTo>
                    <a:pt x="908" y="452"/>
                  </a:lnTo>
                  <a:lnTo>
                    <a:pt x="907" y="449"/>
                  </a:lnTo>
                  <a:lnTo>
                    <a:pt x="905" y="443"/>
                  </a:lnTo>
                  <a:lnTo>
                    <a:pt x="908" y="442"/>
                  </a:lnTo>
                  <a:lnTo>
                    <a:pt x="905" y="439"/>
                  </a:lnTo>
                  <a:lnTo>
                    <a:pt x="899" y="439"/>
                  </a:lnTo>
                  <a:lnTo>
                    <a:pt x="896" y="439"/>
                  </a:lnTo>
                  <a:lnTo>
                    <a:pt x="892" y="434"/>
                  </a:lnTo>
                  <a:lnTo>
                    <a:pt x="889" y="427"/>
                  </a:lnTo>
                  <a:lnTo>
                    <a:pt x="887" y="423"/>
                  </a:lnTo>
                  <a:lnTo>
                    <a:pt x="884" y="415"/>
                  </a:lnTo>
                  <a:lnTo>
                    <a:pt x="883" y="408"/>
                  </a:lnTo>
                  <a:lnTo>
                    <a:pt x="883" y="403"/>
                  </a:lnTo>
                  <a:lnTo>
                    <a:pt x="885" y="397"/>
                  </a:lnTo>
                  <a:lnTo>
                    <a:pt x="889" y="392"/>
                  </a:lnTo>
                  <a:lnTo>
                    <a:pt x="889" y="389"/>
                  </a:lnTo>
                  <a:lnTo>
                    <a:pt x="889" y="387"/>
                  </a:lnTo>
                  <a:lnTo>
                    <a:pt x="888" y="383"/>
                  </a:lnTo>
                  <a:lnTo>
                    <a:pt x="886" y="383"/>
                  </a:lnTo>
                  <a:lnTo>
                    <a:pt x="884" y="380"/>
                  </a:lnTo>
                  <a:lnTo>
                    <a:pt x="883" y="378"/>
                  </a:lnTo>
                  <a:lnTo>
                    <a:pt x="881" y="376"/>
                  </a:lnTo>
                  <a:lnTo>
                    <a:pt x="880" y="374"/>
                  </a:lnTo>
                  <a:lnTo>
                    <a:pt x="875" y="374"/>
                  </a:lnTo>
                  <a:lnTo>
                    <a:pt x="870" y="370"/>
                  </a:lnTo>
                  <a:lnTo>
                    <a:pt x="866" y="367"/>
                  </a:lnTo>
                  <a:lnTo>
                    <a:pt x="862" y="364"/>
                  </a:lnTo>
                  <a:lnTo>
                    <a:pt x="861" y="361"/>
                  </a:lnTo>
                  <a:lnTo>
                    <a:pt x="858" y="356"/>
                  </a:lnTo>
                  <a:lnTo>
                    <a:pt x="856" y="352"/>
                  </a:lnTo>
                  <a:lnTo>
                    <a:pt x="851" y="349"/>
                  </a:lnTo>
                  <a:lnTo>
                    <a:pt x="848" y="345"/>
                  </a:lnTo>
                  <a:lnTo>
                    <a:pt x="843" y="340"/>
                  </a:lnTo>
                  <a:lnTo>
                    <a:pt x="839" y="335"/>
                  </a:lnTo>
                  <a:lnTo>
                    <a:pt x="835" y="331"/>
                  </a:lnTo>
                  <a:lnTo>
                    <a:pt x="830" y="328"/>
                  </a:lnTo>
                  <a:lnTo>
                    <a:pt x="826" y="325"/>
                  </a:lnTo>
                  <a:lnTo>
                    <a:pt x="821" y="320"/>
                  </a:lnTo>
                  <a:lnTo>
                    <a:pt x="818" y="317"/>
                  </a:lnTo>
                  <a:lnTo>
                    <a:pt x="808" y="315"/>
                  </a:lnTo>
                  <a:lnTo>
                    <a:pt x="802" y="316"/>
                  </a:lnTo>
                  <a:lnTo>
                    <a:pt x="799" y="313"/>
                  </a:lnTo>
                  <a:lnTo>
                    <a:pt x="799" y="309"/>
                  </a:lnTo>
                  <a:lnTo>
                    <a:pt x="801" y="305"/>
                  </a:lnTo>
                  <a:lnTo>
                    <a:pt x="801" y="299"/>
                  </a:lnTo>
                  <a:lnTo>
                    <a:pt x="799" y="297"/>
                  </a:lnTo>
                  <a:lnTo>
                    <a:pt x="797" y="294"/>
                  </a:lnTo>
                  <a:lnTo>
                    <a:pt x="795" y="292"/>
                  </a:lnTo>
                  <a:lnTo>
                    <a:pt x="793" y="291"/>
                  </a:lnTo>
                  <a:lnTo>
                    <a:pt x="792" y="289"/>
                  </a:lnTo>
                  <a:lnTo>
                    <a:pt x="789" y="287"/>
                  </a:lnTo>
                  <a:lnTo>
                    <a:pt x="786" y="286"/>
                  </a:lnTo>
                  <a:lnTo>
                    <a:pt x="781" y="286"/>
                  </a:lnTo>
                  <a:lnTo>
                    <a:pt x="777" y="286"/>
                  </a:lnTo>
                  <a:lnTo>
                    <a:pt x="773" y="286"/>
                  </a:lnTo>
                  <a:lnTo>
                    <a:pt x="769" y="284"/>
                  </a:lnTo>
                  <a:lnTo>
                    <a:pt x="766" y="284"/>
                  </a:lnTo>
                  <a:lnTo>
                    <a:pt x="764" y="282"/>
                  </a:lnTo>
                  <a:lnTo>
                    <a:pt x="761" y="281"/>
                  </a:lnTo>
                  <a:lnTo>
                    <a:pt x="758" y="278"/>
                  </a:lnTo>
                  <a:lnTo>
                    <a:pt x="754" y="274"/>
                  </a:lnTo>
                  <a:lnTo>
                    <a:pt x="751" y="274"/>
                  </a:lnTo>
                  <a:lnTo>
                    <a:pt x="749" y="274"/>
                  </a:lnTo>
                  <a:lnTo>
                    <a:pt x="745" y="274"/>
                  </a:lnTo>
                  <a:lnTo>
                    <a:pt x="743" y="277"/>
                  </a:lnTo>
                  <a:lnTo>
                    <a:pt x="740" y="278"/>
                  </a:lnTo>
                  <a:lnTo>
                    <a:pt x="737" y="279"/>
                  </a:lnTo>
                  <a:lnTo>
                    <a:pt x="735" y="281"/>
                  </a:lnTo>
                  <a:lnTo>
                    <a:pt x="732" y="282"/>
                  </a:lnTo>
                  <a:lnTo>
                    <a:pt x="730" y="282"/>
                  </a:lnTo>
                  <a:lnTo>
                    <a:pt x="730" y="273"/>
                  </a:lnTo>
                  <a:lnTo>
                    <a:pt x="804" y="209"/>
                  </a:lnTo>
                  <a:lnTo>
                    <a:pt x="835" y="180"/>
                  </a:lnTo>
                  <a:lnTo>
                    <a:pt x="848" y="180"/>
                  </a:lnTo>
                  <a:lnTo>
                    <a:pt x="848" y="175"/>
                  </a:lnTo>
                  <a:lnTo>
                    <a:pt x="848" y="172"/>
                  </a:lnTo>
                  <a:lnTo>
                    <a:pt x="849" y="170"/>
                  </a:lnTo>
                  <a:lnTo>
                    <a:pt x="851" y="165"/>
                  </a:lnTo>
                  <a:lnTo>
                    <a:pt x="858" y="161"/>
                  </a:lnTo>
                  <a:lnTo>
                    <a:pt x="861" y="157"/>
                  </a:lnTo>
                  <a:lnTo>
                    <a:pt x="862" y="154"/>
                  </a:lnTo>
                  <a:lnTo>
                    <a:pt x="861" y="151"/>
                  </a:lnTo>
                  <a:lnTo>
                    <a:pt x="861" y="148"/>
                  </a:lnTo>
                  <a:lnTo>
                    <a:pt x="859" y="146"/>
                  </a:lnTo>
                  <a:lnTo>
                    <a:pt x="858" y="141"/>
                  </a:lnTo>
                  <a:lnTo>
                    <a:pt x="858" y="137"/>
                  </a:lnTo>
                  <a:lnTo>
                    <a:pt x="856" y="135"/>
                  </a:lnTo>
                  <a:lnTo>
                    <a:pt x="853" y="133"/>
                  </a:lnTo>
                  <a:lnTo>
                    <a:pt x="850" y="132"/>
                  </a:lnTo>
                  <a:lnTo>
                    <a:pt x="848" y="130"/>
                  </a:lnTo>
                  <a:lnTo>
                    <a:pt x="845" y="128"/>
                  </a:lnTo>
                  <a:lnTo>
                    <a:pt x="843" y="127"/>
                  </a:lnTo>
                  <a:lnTo>
                    <a:pt x="841" y="125"/>
                  </a:lnTo>
                  <a:lnTo>
                    <a:pt x="838" y="123"/>
                  </a:lnTo>
                  <a:lnTo>
                    <a:pt x="840" y="121"/>
                  </a:lnTo>
                  <a:lnTo>
                    <a:pt x="838" y="117"/>
                  </a:lnTo>
                  <a:lnTo>
                    <a:pt x="837" y="113"/>
                  </a:lnTo>
                  <a:lnTo>
                    <a:pt x="835" y="110"/>
                  </a:lnTo>
                  <a:lnTo>
                    <a:pt x="833" y="106"/>
                  </a:lnTo>
                  <a:lnTo>
                    <a:pt x="831" y="102"/>
                  </a:lnTo>
                  <a:lnTo>
                    <a:pt x="829" y="98"/>
                  </a:lnTo>
                  <a:lnTo>
                    <a:pt x="829" y="94"/>
                  </a:lnTo>
                  <a:lnTo>
                    <a:pt x="827" y="91"/>
                  </a:lnTo>
                  <a:lnTo>
                    <a:pt x="826" y="88"/>
                  </a:lnTo>
                  <a:lnTo>
                    <a:pt x="826" y="82"/>
                  </a:lnTo>
                  <a:lnTo>
                    <a:pt x="824" y="78"/>
                  </a:lnTo>
                  <a:lnTo>
                    <a:pt x="821" y="73"/>
                  </a:lnTo>
                  <a:lnTo>
                    <a:pt x="818" y="68"/>
                  </a:lnTo>
                  <a:lnTo>
                    <a:pt x="815" y="64"/>
                  </a:lnTo>
                  <a:lnTo>
                    <a:pt x="811" y="61"/>
                  </a:lnTo>
                  <a:lnTo>
                    <a:pt x="808" y="58"/>
                  </a:lnTo>
                  <a:lnTo>
                    <a:pt x="807" y="63"/>
                  </a:lnTo>
                  <a:lnTo>
                    <a:pt x="801" y="64"/>
                  </a:lnTo>
                  <a:lnTo>
                    <a:pt x="797" y="65"/>
                  </a:lnTo>
                  <a:lnTo>
                    <a:pt x="793" y="65"/>
                  </a:lnTo>
                  <a:lnTo>
                    <a:pt x="791" y="64"/>
                  </a:lnTo>
                  <a:lnTo>
                    <a:pt x="788" y="62"/>
                  </a:lnTo>
                  <a:lnTo>
                    <a:pt x="785" y="61"/>
                  </a:lnTo>
                  <a:lnTo>
                    <a:pt x="781" y="58"/>
                  </a:lnTo>
                  <a:lnTo>
                    <a:pt x="780" y="54"/>
                  </a:lnTo>
                  <a:lnTo>
                    <a:pt x="780" y="51"/>
                  </a:lnTo>
                  <a:lnTo>
                    <a:pt x="779" y="46"/>
                  </a:lnTo>
                  <a:lnTo>
                    <a:pt x="777" y="43"/>
                  </a:lnTo>
                  <a:lnTo>
                    <a:pt x="777" y="40"/>
                  </a:lnTo>
                  <a:lnTo>
                    <a:pt x="774" y="36"/>
                  </a:lnTo>
                  <a:lnTo>
                    <a:pt x="773" y="32"/>
                  </a:lnTo>
                  <a:lnTo>
                    <a:pt x="770" y="29"/>
                  </a:lnTo>
                  <a:lnTo>
                    <a:pt x="769" y="26"/>
                  </a:lnTo>
                  <a:lnTo>
                    <a:pt x="769" y="22"/>
                  </a:lnTo>
                  <a:lnTo>
                    <a:pt x="769" y="19"/>
                  </a:lnTo>
                  <a:lnTo>
                    <a:pt x="768" y="16"/>
                  </a:lnTo>
                  <a:lnTo>
                    <a:pt x="766" y="14"/>
                  </a:lnTo>
                  <a:lnTo>
                    <a:pt x="766" y="11"/>
                  </a:lnTo>
                  <a:lnTo>
                    <a:pt x="766" y="6"/>
                  </a:lnTo>
                  <a:lnTo>
                    <a:pt x="766" y="3"/>
                  </a:lnTo>
                  <a:lnTo>
                    <a:pt x="766" y="0"/>
                  </a:lnTo>
                  <a:lnTo>
                    <a:pt x="764" y="3"/>
                  </a:lnTo>
                  <a:lnTo>
                    <a:pt x="760" y="4"/>
                  </a:lnTo>
                  <a:lnTo>
                    <a:pt x="756" y="7"/>
                  </a:lnTo>
                  <a:lnTo>
                    <a:pt x="751" y="11"/>
                  </a:lnTo>
                  <a:lnTo>
                    <a:pt x="747" y="13"/>
                  </a:lnTo>
                  <a:lnTo>
                    <a:pt x="743" y="15"/>
                  </a:lnTo>
                  <a:lnTo>
                    <a:pt x="738" y="16"/>
                  </a:lnTo>
                  <a:lnTo>
                    <a:pt x="735" y="18"/>
                  </a:lnTo>
                  <a:lnTo>
                    <a:pt x="733" y="22"/>
                  </a:lnTo>
                  <a:lnTo>
                    <a:pt x="729" y="26"/>
                  </a:lnTo>
                  <a:lnTo>
                    <a:pt x="724" y="27"/>
                  </a:lnTo>
                  <a:lnTo>
                    <a:pt x="722" y="30"/>
                  </a:lnTo>
                  <a:lnTo>
                    <a:pt x="718" y="29"/>
                  </a:lnTo>
                  <a:lnTo>
                    <a:pt x="716" y="26"/>
                  </a:lnTo>
                  <a:lnTo>
                    <a:pt x="716" y="22"/>
                  </a:lnTo>
                  <a:lnTo>
                    <a:pt x="713" y="20"/>
                  </a:lnTo>
                  <a:lnTo>
                    <a:pt x="711" y="20"/>
                  </a:lnTo>
                  <a:lnTo>
                    <a:pt x="710" y="19"/>
                  </a:lnTo>
                  <a:lnTo>
                    <a:pt x="710" y="18"/>
                  </a:lnTo>
                  <a:lnTo>
                    <a:pt x="702" y="18"/>
                  </a:lnTo>
                  <a:lnTo>
                    <a:pt x="697" y="17"/>
                  </a:lnTo>
                  <a:lnTo>
                    <a:pt x="693" y="14"/>
                  </a:lnTo>
                  <a:lnTo>
                    <a:pt x="691" y="9"/>
                  </a:lnTo>
                  <a:lnTo>
                    <a:pt x="687" y="6"/>
                  </a:lnTo>
                  <a:lnTo>
                    <a:pt x="686" y="8"/>
                  </a:lnTo>
                  <a:lnTo>
                    <a:pt x="685" y="11"/>
                  </a:lnTo>
                  <a:lnTo>
                    <a:pt x="684" y="13"/>
                  </a:lnTo>
                  <a:lnTo>
                    <a:pt x="683" y="14"/>
                  </a:lnTo>
                  <a:lnTo>
                    <a:pt x="683" y="16"/>
                  </a:lnTo>
                  <a:lnTo>
                    <a:pt x="683" y="17"/>
                  </a:lnTo>
                  <a:lnTo>
                    <a:pt x="683" y="19"/>
                  </a:lnTo>
                  <a:lnTo>
                    <a:pt x="683" y="20"/>
                  </a:lnTo>
                  <a:lnTo>
                    <a:pt x="678" y="20"/>
                  </a:lnTo>
                  <a:lnTo>
                    <a:pt x="679" y="19"/>
                  </a:lnTo>
                  <a:lnTo>
                    <a:pt x="680" y="17"/>
                  </a:lnTo>
                  <a:lnTo>
                    <a:pt x="677" y="14"/>
                  </a:lnTo>
                  <a:lnTo>
                    <a:pt x="674" y="16"/>
                  </a:lnTo>
                  <a:lnTo>
                    <a:pt x="672" y="16"/>
                  </a:lnTo>
                  <a:lnTo>
                    <a:pt x="672" y="20"/>
                  </a:lnTo>
                  <a:lnTo>
                    <a:pt x="670" y="20"/>
                  </a:lnTo>
                  <a:lnTo>
                    <a:pt x="669" y="20"/>
                  </a:lnTo>
                  <a:lnTo>
                    <a:pt x="667" y="20"/>
                  </a:lnTo>
                  <a:lnTo>
                    <a:pt x="665" y="20"/>
                  </a:lnTo>
                  <a:lnTo>
                    <a:pt x="665" y="18"/>
                  </a:lnTo>
                  <a:lnTo>
                    <a:pt x="668" y="16"/>
                  </a:lnTo>
                  <a:lnTo>
                    <a:pt x="668" y="14"/>
                  </a:lnTo>
                  <a:lnTo>
                    <a:pt x="666" y="13"/>
                  </a:lnTo>
                  <a:lnTo>
                    <a:pt x="664" y="13"/>
                  </a:lnTo>
                  <a:lnTo>
                    <a:pt x="660" y="12"/>
                  </a:lnTo>
                  <a:lnTo>
                    <a:pt x="656" y="11"/>
                  </a:lnTo>
                  <a:lnTo>
                    <a:pt x="651" y="11"/>
                  </a:lnTo>
                  <a:lnTo>
                    <a:pt x="648" y="11"/>
                  </a:lnTo>
                  <a:lnTo>
                    <a:pt x="645" y="9"/>
                  </a:lnTo>
                  <a:lnTo>
                    <a:pt x="643" y="9"/>
                  </a:lnTo>
                  <a:lnTo>
                    <a:pt x="645" y="12"/>
                  </a:lnTo>
                  <a:lnTo>
                    <a:pt x="647" y="12"/>
                  </a:lnTo>
                  <a:lnTo>
                    <a:pt x="645" y="17"/>
                  </a:lnTo>
                  <a:lnTo>
                    <a:pt x="642" y="17"/>
                  </a:lnTo>
                  <a:lnTo>
                    <a:pt x="635" y="16"/>
                  </a:lnTo>
                  <a:lnTo>
                    <a:pt x="630" y="14"/>
                  </a:lnTo>
                  <a:lnTo>
                    <a:pt x="626" y="13"/>
                  </a:lnTo>
                  <a:lnTo>
                    <a:pt x="621" y="13"/>
                  </a:lnTo>
                  <a:lnTo>
                    <a:pt x="616" y="13"/>
                  </a:lnTo>
                  <a:lnTo>
                    <a:pt x="614" y="12"/>
                  </a:lnTo>
                  <a:lnTo>
                    <a:pt x="614" y="13"/>
                  </a:lnTo>
                  <a:lnTo>
                    <a:pt x="614" y="14"/>
                  </a:lnTo>
                  <a:lnTo>
                    <a:pt x="612" y="15"/>
                  </a:lnTo>
                  <a:lnTo>
                    <a:pt x="611" y="16"/>
                  </a:lnTo>
                  <a:lnTo>
                    <a:pt x="611" y="19"/>
                  </a:lnTo>
                  <a:lnTo>
                    <a:pt x="611" y="22"/>
                  </a:lnTo>
                  <a:lnTo>
                    <a:pt x="610" y="27"/>
                  </a:lnTo>
                  <a:lnTo>
                    <a:pt x="608" y="30"/>
                  </a:lnTo>
                  <a:lnTo>
                    <a:pt x="604" y="29"/>
                  </a:lnTo>
                  <a:lnTo>
                    <a:pt x="600" y="29"/>
                  </a:lnTo>
                  <a:lnTo>
                    <a:pt x="596" y="29"/>
                  </a:lnTo>
                  <a:lnTo>
                    <a:pt x="591" y="27"/>
                  </a:lnTo>
                  <a:lnTo>
                    <a:pt x="592" y="31"/>
                  </a:lnTo>
                  <a:lnTo>
                    <a:pt x="597" y="34"/>
                  </a:lnTo>
                  <a:lnTo>
                    <a:pt x="601" y="39"/>
                  </a:lnTo>
                  <a:lnTo>
                    <a:pt x="603" y="42"/>
                  </a:lnTo>
                  <a:lnTo>
                    <a:pt x="601" y="43"/>
                  </a:lnTo>
                  <a:lnTo>
                    <a:pt x="599" y="42"/>
                  </a:lnTo>
                  <a:lnTo>
                    <a:pt x="595" y="41"/>
                  </a:lnTo>
                  <a:lnTo>
                    <a:pt x="591" y="39"/>
                  </a:lnTo>
                  <a:lnTo>
                    <a:pt x="589" y="36"/>
                  </a:lnTo>
                  <a:lnTo>
                    <a:pt x="589" y="39"/>
                  </a:lnTo>
                  <a:lnTo>
                    <a:pt x="589" y="41"/>
                  </a:lnTo>
                  <a:lnTo>
                    <a:pt x="589" y="42"/>
                  </a:lnTo>
                  <a:lnTo>
                    <a:pt x="589" y="43"/>
                  </a:lnTo>
                  <a:lnTo>
                    <a:pt x="583" y="44"/>
                  </a:lnTo>
                  <a:lnTo>
                    <a:pt x="577" y="46"/>
                  </a:lnTo>
                  <a:lnTo>
                    <a:pt x="573" y="52"/>
                  </a:lnTo>
                  <a:lnTo>
                    <a:pt x="572" y="57"/>
                  </a:lnTo>
                  <a:lnTo>
                    <a:pt x="569" y="55"/>
                  </a:lnTo>
                  <a:lnTo>
                    <a:pt x="566" y="54"/>
                  </a:lnTo>
                  <a:lnTo>
                    <a:pt x="562" y="53"/>
                  </a:lnTo>
                  <a:lnTo>
                    <a:pt x="561" y="52"/>
                  </a:lnTo>
                  <a:lnTo>
                    <a:pt x="561" y="54"/>
                  </a:lnTo>
                  <a:lnTo>
                    <a:pt x="562" y="57"/>
                  </a:lnTo>
                  <a:lnTo>
                    <a:pt x="562" y="58"/>
                  </a:lnTo>
                  <a:lnTo>
                    <a:pt x="561" y="62"/>
                  </a:lnTo>
                  <a:lnTo>
                    <a:pt x="561" y="58"/>
                  </a:lnTo>
                  <a:lnTo>
                    <a:pt x="558" y="57"/>
                  </a:lnTo>
                  <a:lnTo>
                    <a:pt x="556" y="57"/>
                  </a:lnTo>
                  <a:lnTo>
                    <a:pt x="554" y="57"/>
                  </a:lnTo>
                  <a:lnTo>
                    <a:pt x="553" y="57"/>
                  </a:lnTo>
                  <a:lnTo>
                    <a:pt x="551" y="58"/>
                  </a:lnTo>
                  <a:lnTo>
                    <a:pt x="548" y="57"/>
                  </a:lnTo>
                  <a:lnTo>
                    <a:pt x="546" y="58"/>
                  </a:lnTo>
                  <a:lnTo>
                    <a:pt x="543" y="58"/>
                  </a:lnTo>
                  <a:lnTo>
                    <a:pt x="540" y="57"/>
                  </a:lnTo>
                  <a:lnTo>
                    <a:pt x="537" y="54"/>
                  </a:lnTo>
                  <a:lnTo>
                    <a:pt x="534" y="54"/>
                  </a:lnTo>
                  <a:lnTo>
                    <a:pt x="534" y="57"/>
                  </a:lnTo>
                  <a:lnTo>
                    <a:pt x="535" y="57"/>
                  </a:lnTo>
                  <a:lnTo>
                    <a:pt x="538" y="58"/>
                  </a:lnTo>
                  <a:lnTo>
                    <a:pt x="538" y="62"/>
                  </a:lnTo>
                  <a:lnTo>
                    <a:pt x="535" y="62"/>
                  </a:lnTo>
                  <a:lnTo>
                    <a:pt x="532" y="62"/>
                  </a:lnTo>
                  <a:lnTo>
                    <a:pt x="529" y="62"/>
                  </a:lnTo>
                  <a:lnTo>
                    <a:pt x="524" y="61"/>
                  </a:lnTo>
                  <a:lnTo>
                    <a:pt x="520" y="61"/>
                  </a:lnTo>
                  <a:lnTo>
                    <a:pt x="518" y="61"/>
                  </a:lnTo>
                  <a:lnTo>
                    <a:pt x="515" y="60"/>
                  </a:lnTo>
                  <a:lnTo>
                    <a:pt x="511" y="58"/>
                  </a:lnTo>
                  <a:lnTo>
                    <a:pt x="510" y="62"/>
                  </a:lnTo>
                  <a:lnTo>
                    <a:pt x="508" y="65"/>
                  </a:lnTo>
                  <a:lnTo>
                    <a:pt x="507" y="69"/>
                  </a:lnTo>
                  <a:lnTo>
                    <a:pt x="504" y="73"/>
                  </a:lnTo>
                  <a:lnTo>
                    <a:pt x="501" y="72"/>
                  </a:lnTo>
                  <a:lnTo>
                    <a:pt x="499" y="70"/>
                  </a:lnTo>
                  <a:lnTo>
                    <a:pt x="496" y="69"/>
                  </a:lnTo>
                  <a:lnTo>
                    <a:pt x="494" y="68"/>
                  </a:lnTo>
                  <a:lnTo>
                    <a:pt x="487" y="69"/>
                  </a:lnTo>
                  <a:lnTo>
                    <a:pt x="489" y="72"/>
                  </a:lnTo>
                  <a:lnTo>
                    <a:pt x="491" y="75"/>
                  </a:lnTo>
                  <a:lnTo>
                    <a:pt x="493" y="79"/>
                  </a:lnTo>
                  <a:lnTo>
                    <a:pt x="494" y="81"/>
                  </a:lnTo>
                  <a:lnTo>
                    <a:pt x="492" y="81"/>
                  </a:lnTo>
                  <a:lnTo>
                    <a:pt x="489" y="81"/>
                  </a:lnTo>
                  <a:lnTo>
                    <a:pt x="487" y="80"/>
                  </a:lnTo>
                  <a:lnTo>
                    <a:pt x="484" y="79"/>
                  </a:lnTo>
                  <a:lnTo>
                    <a:pt x="481" y="78"/>
                  </a:lnTo>
                  <a:lnTo>
                    <a:pt x="479" y="78"/>
                  </a:lnTo>
                  <a:lnTo>
                    <a:pt x="477" y="78"/>
                  </a:lnTo>
                  <a:lnTo>
                    <a:pt x="474" y="78"/>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defTabSz="457200" eaLnBrk="0" fontAlgn="base" hangingPunct="0">
                <a:spcBef>
                  <a:spcPct val="0"/>
                </a:spcBef>
                <a:spcAft>
                  <a:spcPct val="0"/>
                </a:spcAft>
              </a:pPr>
              <a:endParaRPr lang="es-CO" smtClean="0">
                <a:solidFill>
                  <a:prstClr val="black"/>
                </a:solidFill>
                <a:ea typeface="ＭＳ Ｐゴシック" panose="020B0600070205080204" pitchFamily="34" charset="-128"/>
              </a:endParaRPr>
            </a:p>
          </p:txBody>
        </p:sp>
        <p:sp>
          <p:nvSpPr>
            <p:cNvPr id="95268" name="Freeform 26"/>
            <p:cNvSpPr>
              <a:spLocks/>
            </p:cNvSpPr>
            <p:nvPr/>
          </p:nvSpPr>
          <p:spPr bwMode="auto">
            <a:xfrm>
              <a:off x="933" y="2339"/>
              <a:ext cx="310" cy="315"/>
            </a:xfrm>
            <a:custGeom>
              <a:avLst/>
              <a:gdLst>
                <a:gd name="T0" fmla="*/ 1 w 521"/>
                <a:gd name="T1" fmla="*/ 1 h 530"/>
                <a:gd name="T2" fmla="*/ 1 w 521"/>
                <a:gd name="T3" fmla="*/ 1 h 530"/>
                <a:gd name="T4" fmla="*/ 1 w 521"/>
                <a:gd name="T5" fmla="*/ 1 h 530"/>
                <a:gd name="T6" fmla="*/ 1 w 521"/>
                <a:gd name="T7" fmla="*/ 1 h 530"/>
                <a:gd name="T8" fmla="*/ 1 w 521"/>
                <a:gd name="T9" fmla="*/ 1 h 530"/>
                <a:gd name="T10" fmla="*/ 1 w 521"/>
                <a:gd name="T11" fmla="*/ 1 h 530"/>
                <a:gd name="T12" fmla="*/ 1 w 521"/>
                <a:gd name="T13" fmla="*/ 1 h 530"/>
                <a:gd name="T14" fmla="*/ 1 w 521"/>
                <a:gd name="T15" fmla="*/ 1 h 530"/>
                <a:gd name="T16" fmla="*/ 1 w 521"/>
                <a:gd name="T17" fmla="*/ 1 h 530"/>
                <a:gd name="T18" fmla="*/ 1 w 521"/>
                <a:gd name="T19" fmla="*/ 1 h 530"/>
                <a:gd name="T20" fmla="*/ 1 w 521"/>
                <a:gd name="T21" fmla="*/ 1 h 530"/>
                <a:gd name="T22" fmla="*/ 1 w 521"/>
                <a:gd name="T23" fmla="*/ 1 h 530"/>
                <a:gd name="T24" fmla="*/ 1 w 521"/>
                <a:gd name="T25" fmla="*/ 1 h 530"/>
                <a:gd name="T26" fmla="*/ 1 w 521"/>
                <a:gd name="T27" fmla="*/ 1 h 530"/>
                <a:gd name="T28" fmla="*/ 1 w 521"/>
                <a:gd name="T29" fmla="*/ 1 h 530"/>
                <a:gd name="T30" fmla="*/ 1 w 521"/>
                <a:gd name="T31" fmla="*/ 1 h 530"/>
                <a:gd name="T32" fmla="*/ 1 w 521"/>
                <a:gd name="T33" fmla="*/ 1 h 530"/>
                <a:gd name="T34" fmla="*/ 1 w 521"/>
                <a:gd name="T35" fmla="*/ 1 h 530"/>
                <a:gd name="T36" fmla="*/ 1 w 521"/>
                <a:gd name="T37" fmla="*/ 1 h 530"/>
                <a:gd name="T38" fmla="*/ 1 w 521"/>
                <a:gd name="T39" fmla="*/ 1 h 530"/>
                <a:gd name="T40" fmla="*/ 1 w 521"/>
                <a:gd name="T41" fmla="*/ 1 h 530"/>
                <a:gd name="T42" fmla="*/ 1 w 521"/>
                <a:gd name="T43" fmla="*/ 1 h 530"/>
                <a:gd name="T44" fmla="*/ 1 w 521"/>
                <a:gd name="T45" fmla="*/ 1 h 530"/>
                <a:gd name="T46" fmla="*/ 1 w 521"/>
                <a:gd name="T47" fmla="*/ 1 h 530"/>
                <a:gd name="T48" fmla="*/ 1 w 521"/>
                <a:gd name="T49" fmla="*/ 1 h 530"/>
                <a:gd name="T50" fmla="*/ 1 w 521"/>
                <a:gd name="T51" fmla="*/ 1 h 530"/>
                <a:gd name="T52" fmla="*/ 1 w 521"/>
                <a:gd name="T53" fmla="*/ 1 h 530"/>
                <a:gd name="T54" fmla="*/ 1 w 521"/>
                <a:gd name="T55" fmla="*/ 1 h 530"/>
                <a:gd name="T56" fmla="*/ 1 w 521"/>
                <a:gd name="T57" fmla="*/ 1 h 530"/>
                <a:gd name="T58" fmla="*/ 1 w 521"/>
                <a:gd name="T59" fmla="*/ 1 h 530"/>
                <a:gd name="T60" fmla="*/ 1 w 521"/>
                <a:gd name="T61" fmla="*/ 1 h 530"/>
                <a:gd name="T62" fmla="*/ 1 w 521"/>
                <a:gd name="T63" fmla="*/ 1 h 530"/>
                <a:gd name="T64" fmla="*/ 1 w 521"/>
                <a:gd name="T65" fmla="*/ 1 h 530"/>
                <a:gd name="T66" fmla="*/ 1 w 521"/>
                <a:gd name="T67" fmla="*/ 1 h 530"/>
                <a:gd name="T68" fmla="*/ 1 w 521"/>
                <a:gd name="T69" fmla="*/ 1 h 530"/>
                <a:gd name="T70" fmla="*/ 1 w 521"/>
                <a:gd name="T71" fmla="*/ 1 h 530"/>
                <a:gd name="T72" fmla="*/ 1 w 521"/>
                <a:gd name="T73" fmla="*/ 1 h 530"/>
                <a:gd name="T74" fmla="*/ 1 w 521"/>
                <a:gd name="T75" fmla="*/ 1 h 530"/>
                <a:gd name="T76" fmla="*/ 1 w 521"/>
                <a:gd name="T77" fmla="*/ 1 h 530"/>
                <a:gd name="T78" fmla="*/ 1 w 521"/>
                <a:gd name="T79" fmla="*/ 1 h 530"/>
                <a:gd name="T80" fmla="*/ 1 w 521"/>
                <a:gd name="T81" fmla="*/ 1 h 530"/>
                <a:gd name="T82" fmla="*/ 1 w 521"/>
                <a:gd name="T83" fmla="*/ 1 h 530"/>
                <a:gd name="T84" fmla="*/ 1 w 521"/>
                <a:gd name="T85" fmla="*/ 1 h 530"/>
                <a:gd name="T86" fmla="*/ 1 w 521"/>
                <a:gd name="T87" fmla="*/ 1 h 530"/>
                <a:gd name="T88" fmla="*/ 1 w 521"/>
                <a:gd name="T89" fmla="*/ 1 h 530"/>
                <a:gd name="T90" fmla="*/ 1 w 521"/>
                <a:gd name="T91" fmla="*/ 1 h 530"/>
                <a:gd name="T92" fmla="*/ 1 w 521"/>
                <a:gd name="T93" fmla="*/ 1 h 530"/>
                <a:gd name="T94" fmla="*/ 1 w 521"/>
                <a:gd name="T95" fmla="*/ 1 h 530"/>
                <a:gd name="T96" fmla="*/ 1 w 521"/>
                <a:gd name="T97" fmla="*/ 1 h 530"/>
                <a:gd name="T98" fmla="*/ 1 w 521"/>
                <a:gd name="T99" fmla="*/ 1 h 530"/>
                <a:gd name="T100" fmla="*/ 1 w 521"/>
                <a:gd name="T101" fmla="*/ 1 h 530"/>
                <a:gd name="T102" fmla="*/ 1 w 521"/>
                <a:gd name="T103" fmla="*/ 1 h 530"/>
                <a:gd name="T104" fmla="*/ 1 w 521"/>
                <a:gd name="T105" fmla="*/ 1 h 530"/>
                <a:gd name="T106" fmla="*/ 1 w 521"/>
                <a:gd name="T107" fmla="*/ 1 h 530"/>
                <a:gd name="T108" fmla="*/ 1 w 521"/>
                <a:gd name="T109" fmla="*/ 1 h 530"/>
                <a:gd name="T110" fmla="*/ 1 w 521"/>
                <a:gd name="T111" fmla="*/ 1 h 530"/>
                <a:gd name="T112" fmla="*/ 1 w 521"/>
                <a:gd name="T113" fmla="*/ 1 h 530"/>
                <a:gd name="T114" fmla="*/ 1 w 521"/>
                <a:gd name="T115" fmla="*/ 1 h 530"/>
                <a:gd name="T116" fmla="*/ 1 w 521"/>
                <a:gd name="T117" fmla="*/ 1 h 530"/>
                <a:gd name="T118" fmla="*/ 1 w 521"/>
                <a:gd name="T119" fmla="*/ 1 h 530"/>
                <a:gd name="T120" fmla="*/ 1 w 521"/>
                <a:gd name="T121" fmla="*/ 1 h 53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1"/>
                <a:gd name="T184" fmla="*/ 0 h 530"/>
                <a:gd name="T185" fmla="*/ 521 w 521"/>
                <a:gd name="T186" fmla="*/ 530 h 53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1" h="530">
                  <a:moveTo>
                    <a:pt x="156" y="192"/>
                  </a:moveTo>
                  <a:lnTo>
                    <a:pt x="158" y="192"/>
                  </a:lnTo>
                  <a:lnTo>
                    <a:pt x="160" y="190"/>
                  </a:lnTo>
                  <a:lnTo>
                    <a:pt x="163" y="190"/>
                  </a:lnTo>
                  <a:lnTo>
                    <a:pt x="165" y="192"/>
                  </a:lnTo>
                  <a:lnTo>
                    <a:pt x="168" y="192"/>
                  </a:lnTo>
                  <a:lnTo>
                    <a:pt x="173" y="192"/>
                  </a:lnTo>
                  <a:lnTo>
                    <a:pt x="176" y="192"/>
                  </a:lnTo>
                  <a:lnTo>
                    <a:pt x="180" y="190"/>
                  </a:lnTo>
                  <a:lnTo>
                    <a:pt x="183" y="190"/>
                  </a:lnTo>
                  <a:lnTo>
                    <a:pt x="183" y="187"/>
                  </a:lnTo>
                  <a:lnTo>
                    <a:pt x="185" y="187"/>
                  </a:lnTo>
                  <a:lnTo>
                    <a:pt x="185" y="185"/>
                  </a:lnTo>
                  <a:lnTo>
                    <a:pt x="185" y="183"/>
                  </a:lnTo>
                  <a:lnTo>
                    <a:pt x="187" y="183"/>
                  </a:lnTo>
                  <a:lnTo>
                    <a:pt x="187" y="180"/>
                  </a:lnTo>
                  <a:lnTo>
                    <a:pt x="190" y="178"/>
                  </a:lnTo>
                  <a:lnTo>
                    <a:pt x="193" y="176"/>
                  </a:lnTo>
                  <a:lnTo>
                    <a:pt x="195" y="173"/>
                  </a:lnTo>
                  <a:lnTo>
                    <a:pt x="198" y="173"/>
                  </a:lnTo>
                  <a:lnTo>
                    <a:pt x="199" y="173"/>
                  </a:lnTo>
                  <a:lnTo>
                    <a:pt x="202" y="173"/>
                  </a:lnTo>
                  <a:lnTo>
                    <a:pt x="204" y="176"/>
                  </a:lnTo>
                  <a:lnTo>
                    <a:pt x="206" y="178"/>
                  </a:lnTo>
                  <a:lnTo>
                    <a:pt x="210" y="176"/>
                  </a:lnTo>
                  <a:lnTo>
                    <a:pt x="210" y="173"/>
                  </a:lnTo>
                  <a:lnTo>
                    <a:pt x="212" y="172"/>
                  </a:lnTo>
                  <a:lnTo>
                    <a:pt x="214" y="172"/>
                  </a:lnTo>
                  <a:lnTo>
                    <a:pt x="214" y="168"/>
                  </a:lnTo>
                  <a:lnTo>
                    <a:pt x="214" y="166"/>
                  </a:lnTo>
                  <a:lnTo>
                    <a:pt x="217" y="166"/>
                  </a:lnTo>
                  <a:lnTo>
                    <a:pt x="222" y="164"/>
                  </a:lnTo>
                  <a:lnTo>
                    <a:pt x="226" y="162"/>
                  </a:lnTo>
                  <a:lnTo>
                    <a:pt x="229" y="160"/>
                  </a:lnTo>
                  <a:lnTo>
                    <a:pt x="231" y="158"/>
                  </a:lnTo>
                  <a:lnTo>
                    <a:pt x="237" y="155"/>
                  </a:lnTo>
                  <a:lnTo>
                    <a:pt x="241" y="155"/>
                  </a:lnTo>
                  <a:lnTo>
                    <a:pt x="246" y="153"/>
                  </a:lnTo>
                  <a:lnTo>
                    <a:pt x="249" y="153"/>
                  </a:lnTo>
                  <a:lnTo>
                    <a:pt x="252" y="153"/>
                  </a:lnTo>
                  <a:lnTo>
                    <a:pt x="253" y="153"/>
                  </a:lnTo>
                  <a:lnTo>
                    <a:pt x="253" y="150"/>
                  </a:lnTo>
                  <a:lnTo>
                    <a:pt x="256" y="150"/>
                  </a:lnTo>
                  <a:lnTo>
                    <a:pt x="256" y="148"/>
                  </a:lnTo>
                  <a:lnTo>
                    <a:pt x="256" y="147"/>
                  </a:lnTo>
                  <a:lnTo>
                    <a:pt x="253" y="147"/>
                  </a:lnTo>
                  <a:lnTo>
                    <a:pt x="253" y="143"/>
                  </a:lnTo>
                  <a:lnTo>
                    <a:pt x="252" y="142"/>
                  </a:lnTo>
                  <a:lnTo>
                    <a:pt x="252" y="139"/>
                  </a:lnTo>
                  <a:lnTo>
                    <a:pt x="252" y="137"/>
                  </a:lnTo>
                  <a:lnTo>
                    <a:pt x="253" y="135"/>
                  </a:lnTo>
                  <a:lnTo>
                    <a:pt x="256" y="132"/>
                  </a:lnTo>
                  <a:lnTo>
                    <a:pt x="260" y="130"/>
                  </a:lnTo>
                  <a:lnTo>
                    <a:pt x="264" y="127"/>
                  </a:lnTo>
                  <a:lnTo>
                    <a:pt x="266" y="125"/>
                  </a:lnTo>
                  <a:lnTo>
                    <a:pt x="266" y="124"/>
                  </a:lnTo>
                  <a:lnTo>
                    <a:pt x="268" y="122"/>
                  </a:lnTo>
                  <a:lnTo>
                    <a:pt x="273" y="118"/>
                  </a:lnTo>
                  <a:lnTo>
                    <a:pt x="280" y="118"/>
                  </a:lnTo>
                  <a:lnTo>
                    <a:pt x="282" y="116"/>
                  </a:lnTo>
                  <a:lnTo>
                    <a:pt x="285" y="112"/>
                  </a:lnTo>
                  <a:lnTo>
                    <a:pt x="287" y="110"/>
                  </a:lnTo>
                  <a:lnTo>
                    <a:pt x="291" y="107"/>
                  </a:lnTo>
                  <a:lnTo>
                    <a:pt x="295" y="104"/>
                  </a:lnTo>
                  <a:lnTo>
                    <a:pt x="300" y="104"/>
                  </a:lnTo>
                  <a:lnTo>
                    <a:pt x="300" y="103"/>
                  </a:lnTo>
                  <a:lnTo>
                    <a:pt x="300" y="98"/>
                  </a:lnTo>
                  <a:lnTo>
                    <a:pt x="303" y="95"/>
                  </a:lnTo>
                  <a:lnTo>
                    <a:pt x="307" y="95"/>
                  </a:lnTo>
                  <a:lnTo>
                    <a:pt x="310" y="95"/>
                  </a:lnTo>
                  <a:lnTo>
                    <a:pt x="312" y="95"/>
                  </a:lnTo>
                  <a:lnTo>
                    <a:pt x="315" y="95"/>
                  </a:lnTo>
                  <a:lnTo>
                    <a:pt x="317" y="95"/>
                  </a:lnTo>
                  <a:lnTo>
                    <a:pt x="322" y="98"/>
                  </a:lnTo>
                  <a:lnTo>
                    <a:pt x="323" y="100"/>
                  </a:lnTo>
                  <a:lnTo>
                    <a:pt x="327" y="100"/>
                  </a:lnTo>
                  <a:lnTo>
                    <a:pt x="327" y="103"/>
                  </a:lnTo>
                  <a:lnTo>
                    <a:pt x="330" y="104"/>
                  </a:lnTo>
                  <a:lnTo>
                    <a:pt x="333" y="103"/>
                  </a:lnTo>
                  <a:lnTo>
                    <a:pt x="333" y="100"/>
                  </a:lnTo>
                  <a:lnTo>
                    <a:pt x="333" y="98"/>
                  </a:lnTo>
                  <a:lnTo>
                    <a:pt x="333" y="95"/>
                  </a:lnTo>
                  <a:lnTo>
                    <a:pt x="334" y="95"/>
                  </a:lnTo>
                  <a:lnTo>
                    <a:pt x="336" y="93"/>
                  </a:lnTo>
                  <a:lnTo>
                    <a:pt x="341" y="93"/>
                  </a:lnTo>
                  <a:lnTo>
                    <a:pt x="344" y="95"/>
                  </a:lnTo>
                  <a:lnTo>
                    <a:pt x="344" y="98"/>
                  </a:lnTo>
                  <a:lnTo>
                    <a:pt x="346" y="100"/>
                  </a:lnTo>
                  <a:lnTo>
                    <a:pt x="349" y="100"/>
                  </a:lnTo>
                  <a:lnTo>
                    <a:pt x="352" y="100"/>
                  </a:lnTo>
                  <a:lnTo>
                    <a:pt x="352" y="98"/>
                  </a:lnTo>
                  <a:lnTo>
                    <a:pt x="352" y="95"/>
                  </a:lnTo>
                  <a:lnTo>
                    <a:pt x="354" y="95"/>
                  </a:lnTo>
                  <a:lnTo>
                    <a:pt x="354" y="93"/>
                  </a:lnTo>
                  <a:lnTo>
                    <a:pt x="360" y="93"/>
                  </a:lnTo>
                  <a:lnTo>
                    <a:pt x="360" y="91"/>
                  </a:lnTo>
                  <a:lnTo>
                    <a:pt x="366" y="91"/>
                  </a:lnTo>
                  <a:lnTo>
                    <a:pt x="368" y="89"/>
                  </a:lnTo>
                  <a:lnTo>
                    <a:pt x="371" y="89"/>
                  </a:lnTo>
                  <a:lnTo>
                    <a:pt x="376" y="89"/>
                  </a:lnTo>
                  <a:lnTo>
                    <a:pt x="379" y="87"/>
                  </a:lnTo>
                  <a:lnTo>
                    <a:pt x="381" y="87"/>
                  </a:lnTo>
                  <a:lnTo>
                    <a:pt x="385" y="89"/>
                  </a:lnTo>
                  <a:lnTo>
                    <a:pt x="385" y="91"/>
                  </a:lnTo>
                  <a:lnTo>
                    <a:pt x="388" y="95"/>
                  </a:lnTo>
                  <a:lnTo>
                    <a:pt x="388" y="98"/>
                  </a:lnTo>
                  <a:lnTo>
                    <a:pt x="390" y="103"/>
                  </a:lnTo>
                  <a:lnTo>
                    <a:pt x="390" y="104"/>
                  </a:lnTo>
                  <a:lnTo>
                    <a:pt x="388" y="104"/>
                  </a:lnTo>
                  <a:lnTo>
                    <a:pt x="385" y="107"/>
                  </a:lnTo>
                  <a:lnTo>
                    <a:pt x="385" y="110"/>
                  </a:lnTo>
                  <a:lnTo>
                    <a:pt x="383" y="110"/>
                  </a:lnTo>
                  <a:lnTo>
                    <a:pt x="381" y="112"/>
                  </a:lnTo>
                  <a:lnTo>
                    <a:pt x="379" y="114"/>
                  </a:lnTo>
                  <a:lnTo>
                    <a:pt x="376" y="114"/>
                  </a:lnTo>
                  <a:lnTo>
                    <a:pt x="376" y="116"/>
                  </a:lnTo>
                  <a:lnTo>
                    <a:pt x="376" y="118"/>
                  </a:lnTo>
                  <a:lnTo>
                    <a:pt x="376" y="122"/>
                  </a:lnTo>
                  <a:lnTo>
                    <a:pt x="379" y="122"/>
                  </a:lnTo>
                  <a:lnTo>
                    <a:pt x="381" y="124"/>
                  </a:lnTo>
                  <a:lnTo>
                    <a:pt x="383" y="124"/>
                  </a:lnTo>
                  <a:lnTo>
                    <a:pt x="385" y="124"/>
                  </a:lnTo>
                  <a:lnTo>
                    <a:pt x="388" y="124"/>
                  </a:lnTo>
                  <a:lnTo>
                    <a:pt x="390" y="125"/>
                  </a:lnTo>
                  <a:lnTo>
                    <a:pt x="393" y="125"/>
                  </a:lnTo>
                  <a:lnTo>
                    <a:pt x="396" y="125"/>
                  </a:lnTo>
                  <a:lnTo>
                    <a:pt x="398" y="125"/>
                  </a:lnTo>
                  <a:lnTo>
                    <a:pt x="402" y="124"/>
                  </a:lnTo>
                  <a:lnTo>
                    <a:pt x="404" y="124"/>
                  </a:lnTo>
                  <a:lnTo>
                    <a:pt x="408" y="124"/>
                  </a:lnTo>
                  <a:lnTo>
                    <a:pt x="411" y="124"/>
                  </a:lnTo>
                  <a:lnTo>
                    <a:pt x="412" y="124"/>
                  </a:lnTo>
                  <a:lnTo>
                    <a:pt x="414" y="122"/>
                  </a:lnTo>
                  <a:lnTo>
                    <a:pt x="417" y="118"/>
                  </a:lnTo>
                  <a:lnTo>
                    <a:pt x="423" y="116"/>
                  </a:lnTo>
                  <a:lnTo>
                    <a:pt x="425" y="114"/>
                  </a:lnTo>
                  <a:lnTo>
                    <a:pt x="427" y="112"/>
                  </a:lnTo>
                  <a:lnTo>
                    <a:pt x="430" y="110"/>
                  </a:lnTo>
                  <a:lnTo>
                    <a:pt x="433" y="107"/>
                  </a:lnTo>
                  <a:lnTo>
                    <a:pt x="435" y="104"/>
                  </a:lnTo>
                  <a:lnTo>
                    <a:pt x="437" y="103"/>
                  </a:lnTo>
                  <a:lnTo>
                    <a:pt x="439" y="100"/>
                  </a:lnTo>
                  <a:lnTo>
                    <a:pt x="441" y="98"/>
                  </a:lnTo>
                  <a:lnTo>
                    <a:pt x="444" y="95"/>
                  </a:lnTo>
                  <a:lnTo>
                    <a:pt x="447" y="93"/>
                  </a:lnTo>
                  <a:lnTo>
                    <a:pt x="450" y="91"/>
                  </a:lnTo>
                  <a:lnTo>
                    <a:pt x="452" y="89"/>
                  </a:lnTo>
                  <a:lnTo>
                    <a:pt x="452" y="87"/>
                  </a:lnTo>
                  <a:lnTo>
                    <a:pt x="452" y="84"/>
                  </a:lnTo>
                  <a:lnTo>
                    <a:pt x="450" y="82"/>
                  </a:lnTo>
                  <a:lnTo>
                    <a:pt x="450" y="79"/>
                  </a:lnTo>
                  <a:lnTo>
                    <a:pt x="447" y="78"/>
                  </a:lnTo>
                  <a:lnTo>
                    <a:pt x="447" y="75"/>
                  </a:lnTo>
                  <a:lnTo>
                    <a:pt x="447" y="72"/>
                  </a:lnTo>
                  <a:lnTo>
                    <a:pt x="447" y="71"/>
                  </a:lnTo>
                  <a:lnTo>
                    <a:pt x="452" y="66"/>
                  </a:lnTo>
                  <a:lnTo>
                    <a:pt x="453" y="64"/>
                  </a:lnTo>
                  <a:lnTo>
                    <a:pt x="458" y="60"/>
                  </a:lnTo>
                  <a:lnTo>
                    <a:pt x="458" y="57"/>
                  </a:lnTo>
                  <a:lnTo>
                    <a:pt x="458" y="54"/>
                  </a:lnTo>
                  <a:lnTo>
                    <a:pt x="458" y="50"/>
                  </a:lnTo>
                  <a:lnTo>
                    <a:pt x="464" y="50"/>
                  </a:lnTo>
                  <a:lnTo>
                    <a:pt x="466" y="45"/>
                  </a:lnTo>
                  <a:lnTo>
                    <a:pt x="471" y="41"/>
                  </a:lnTo>
                  <a:lnTo>
                    <a:pt x="477" y="36"/>
                  </a:lnTo>
                  <a:lnTo>
                    <a:pt x="480" y="34"/>
                  </a:lnTo>
                  <a:lnTo>
                    <a:pt x="485" y="28"/>
                  </a:lnTo>
                  <a:lnTo>
                    <a:pt x="491" y="27"/>
                  </a:lnTo>
                  <a:lnTo>
                    <a:pt x="498" y="21"/>
                  </a:lnTo>
                  <a:lnTo>
                    <a:pt x="498" y="18"/>
                  </a:lnTo>
                  <a:lnTo>
                    <a:pt x="500" y="14"/>
                  </a:lnTo>
                  <a:lnTo>
                    <a:pt x="503" y="8"/>
                  </a:lnTo>
                  <a:lnTo>
                    <a:pt x="503" y="6"/>
                  </a:lnTo>
                  <a:lnTo>
                    <a:pt x="506" y="5"/>
                  </a:lnTo>
                  <a:lnTo>
                    <a:pt x="506" y="2"/>
                  </a:lnTo>
                  <a:lnTo>
                    <a:pt x="506" y="0"/>
                  </a:lnTo>
                  <a:lnTo>
                    <a:pt x="508" y="2"/>
                  </a:lnTo>
                  <a:lnTo>
                    <a:pt x="511" y="5"/>
                  </a:lnTo>
                  <a:lnTo>
                    <a:pt x="520" y="11"/>
                  </a:lnTo>
                  <a:lnTo>
                    <a:pt x="520" y="16"/>
                  </a:lnTo>
                  <a:lnTo>
                    <a:pt x="518" y="18"/>
                  </a:lnTo>
                  <a:lnTo>
                    <a:pt x="518" y="22"/>
                  </a:lnTo>
                  <a:lnTo>
                    <a:pt x="518" y="24"/>
                  </a:lnTo>
                  <a:lnTo>
                    <a:pt x="520" y="27"/>
                  </a:lnTo>
                  <a:lnTo>
                    <a:pt x="520" y="28"/>
                  </a:lnTo>
                  <a:lnTo>
                    <a:pt x="518" y="32"/>
                  </a:lnTo>
                  <a:lnTo>
                    <a:pt x="518" y="34"/>
                  </a:lnTo>
                  <a:lnTo>
                    <a:pt x="518" y="36"/>
                  </a:lnTo>
                  <a:lnTo>
                    <a:pt x="518" y="38"/>
                  </a:lnTo>
                  <a:lnTo>
                    <a:pt x="515" y="41"/>
                  </a:lnTo>
                  <a:lnTo>
                    <a:pt x="512" y="45"/>
                  </a:lnTo>
                  <a:lnTo>
                    <a:pt x="511" y="50"/>
                  </a:lnTo>
                  <a:lnTo>
                    <a:pt x="511" y="52"/>
                  </a:lnTo>
                  <a:lnTo>
                    <a:pt x="508" y="57"/>
                  </a:lnTo>
                  <a:lnTo>
                    <a:pt x="506" y="60"/>
                  </a:lnTo>
                  <a:lnTo>
                    <a:pt x="503" y="66"/>
                  </a:lnTo>
                  <a:lnTo>
                    <a:pt x="498" y="68"/>
                  </a:lnTo>
                  <a:lnTo>
                    <a:pt x="498" y="71"/>
                  </a:lnTo>
                  <a:lnTo>
                    <a:pt x="496" y="72"/>
                  </a:lnTo>
                  <a:lnTo>
                    <a:pt x="493" y="75"/>
                  </a:lnTo>
                  <a:lnTo>
                    <a:pt x="493" y="82"/>
                  </a:lnTo>
                  <a:lnTo>
                    <a:pt x="493" y="87"/>
                  </a:lnTo>
                  <a:lnTo>
                    <a:pt x="493" y="93"/>
                  </a:lnTo>
                  <a:lnTo>
                    <a:pt x="493" y="100"/>
                  </a:lnTo>
                  <a:lnTo>
                    <a:pt x="493" y="103"/>
                  </a:lnTo>
                  <a:lnTo>
                    <a:pt x="493" y="104"/>
                  </a:lnTo>
                  <a:lnTo>
                    <a:pt x="493" y="110"/>
                  </a:lnTo>
                  <a:lnTo>
                    <a:pt x="493" y="114"/>
                  </a:lnTo>
                  <a:lnTo>
                    <a:pt x="491" y="118"/>
                  </a:lnTo>
                  <a:lnTo>
                    <a:pt x="488" y="124"/>
                  </a:lnTo>
                  <a:lnTo>
                    <a:pt x="485" y="127"/>
                  </a:lnTo>
                  <a:lnTo>
                    <a:pt x="483" y="130"/>
                  </a:lnTo>
                  <a:lnTo>
                    <a:pt x="480" y="132"/>
                  </a:lnTo>
                  <a:lnTo>
                    <a:pt x="479" y="135"/>
                  </a:lnTo>
                  <a:lnTo>
                    <a:pt x="477" y="139"/>
                  </a:lnTo>
                  <a:lnTo>
                    <a:pt x="471" y="142"/>
                  </a:lnTo>
                  <a:lnTo>
                    <a:pt x="469" y="147"/>
                  </a:lnTo>
                  <a:lnTo>
                    <a:pt x="469" y="150"/>
                  </a:lnTo>
                  <a:lnTo>
                    <a:pt x="469" y="153"/>
                  </a:lnTo>
                  <a:lnTo>
                    <a:pt x="466" y="158"/>
                  </a:lnTo>
                  <a:lnTo>
                    <a:pt x="461" y="162"/>
                  </a:lnTo>
                  <a:lnTo>
                    <a:pt x="457" y="162"/>
                  </a:lnTo>
                  <a:lnTo>
                    <a:pt x="453" y="164"/>
                  </a:lnTo>
                  <a:lnTo>
                    <a:pt x="452" y="164"/>
                  </a:lnTo>
                  <a:lnTo>
                    <a:pt x="447" y="166"/>
                  </a:lnTo>
                  <a:lnTo>
                    <a:pt x="444" y="168"/>
                  </a:lnTo>
                  <a:lnTo>
                    <a:pt x="441" y="168"/>
                  </a:lnTo>
                  <a:lnTo>
                    <a:pt x="439" y="172"/>
                  </a:lnTo>
                  <a:lnTo>
                    <a:pt x="437" y="172"/>
                  </a:lnTo>
                  <a:lnTo>
                    <a:pt x="437" y="173"/>
                  </a:lnTo>
                  <a:lnTo>
                    <a:pt x="437" y="176"/>
                  </a:lnTo>
                  <a:lnTo>
                    <a:pt x="435" y="178"/>
                  </a:lnTo>
                  <a:lnTo>
                    <a:pt x="433" y="180"/>
                  </a:lnTo>
                  <a:lnTo>
                    <a:pt x="430" y="183"/>
                  </a:lnTo>
                  <a:lnTo>
                    <a:pt x="425" y="187"/>
                  </a:lnTo>
                  <a:lnTo>
                    <a:pt x="423" y="192"/>
                  </a:lnTo>
                  <a:lnTo>
                    <a:pt x="420" y="199"/>
                  </a:lnTo>
                  <a:lnTo>
                    <a:pt x="417" y="201"/>
                  </a:lnTo>
                  <a:lnTo>
                    <a:pt x="414" y="203"/>
                  </a:lnTo>
                  <a:lnTo>
                    <a:pt x="414" y="208"/>
                  </a:lnTo>
                  <a:lnTo>
                    <a:pt x="411" y="211"/>
                  </a:lnTo>
                  <a:lnTo>
                    <a:pt x="408" y="212"/>
                  </a:lnTo>
                  <a:lnTo>
                    <a:pt x="402" y="216"/>
                  </a:lnTo>
                  <a:lnTo>
                    <a:pt x="400" y="222"/>
                  </a:lnTo>
                  <a:lnTo>
                    <a:pt x="393" y="228"/>
                  </a:lnTo>
                  <a:lnTo>
                    <a:pt x="390" y="232"/>
                  </a:lnTo>
                  <a:lnTo>
                    <a:pt x="390" y="233"/>
                  </a:lnTo>
                  <a:lnTo>
                    <a:pt x="385" y="235"/>
                  </a:lnTo>
                  <a:lnTo>
                    <a:pt x="383" y="237"/>
                  </a:lnTo>
                  <a:lnTo>
                    <a:pt x="381" y="240"/>
                  </a:lnTo>
                  <a:lnTo>
                    <a:pt x="381" y="245"/>
                  </a:lnTo>
                  <a:lnTo>
                    <a:pt x="381" y="246"/>
                  </a:lnTo>
                  <a:lnTo>
                    <a:pt x="383" y="248"/>
                  </a:lnTo>
                  <a:lnTo>
                    <a:pt x="388" y="253"/>
                  </a:lnTo>
                  <a:lnTo>
                    <a:pt x="390" y="258"/>
                  </a:lnTo>
                  <a:lnTo>
                    <a:pt x="393" y="263"/>
                  </a:lnTo>
                  <a:lnTo>
                    <a:pt x="396" y="264"/>
                  </a:lnTo>
                  <a:lnTo>
                    <a:pt x="398" y="269"/>
                  </a:lnTo>
                  <a:lnTo>
                    <a:pt x="398" y="271"/>
                  </a:lnTo>
                  <a:lnTo>
                    <a:pt x="396" y="274"/>
                  </a:lnTo>
                  <a:lnTo>
                    <a:pt x="393" y="276"/>
                  </a:lnTo>
                  <a:lnTo>
                    <a:pt x="388" y="281"/>
                  </a:lnTo>
                  <a:lnTo>
                    <a:pt x="379" y="287"/>
                  </a:lnTo>
                  <a:lnTo>
                    <a:pt x="373" y="292"/>
                  </a:lnTo>
                  <a:lnTo>
                    <a:pt x="368" y="297"/>
                  </a:lnTo>
                  <a:lnTo>
                    <a:pt x="363" y="297"/>
                  </a:lnTo>
                  <a:lnTo>
                    <a:pt x="360" y="298"/>
                  </a:lnTo>
                  <a:lnTo>
                    <a:pt x="357" y="301"/>
                  </a:lnTo>
                  <a:lnTo>
                    <a:pt x="354" y="304"/>
                  </a:lnTo>
                  <a:lnTo>
                    <a:pt x="349" y="301"/>
                  </a:lnTo>
                  <a:lnTo>
                    <a:pt x="349" y="298"/>
                  </a:lnTo>
                  <a:lnTo>
                    <a:pt x="349" y="297"/>
                  </a:lnTo>
                  <a:lnTo>
                    <a:pt x="349" y="294"/>
                  </a:lnTo>
                  <a:lnTo>
                    <a:pt x="344" y="289"/>
                  </a:lnTo>
                  <a:lnTo>
                    <a:pt x="341" y="289"/>
                  </a:lnTo>
                  <a:lnTo>
                    <a:pt x="336" y="294"/>
                  </a:lnTo>
                  <a:lnTo>
                    <a:pt x="336" y="297"/>
                  </a:lnTo>
                  <a:lnTo>
                    <a:pt x="334" y="301"/>
                  </a:lnTo>
                  <a:lnTo>
                    <a:pt x="333" y="306"/>
                  </a:lnTo>
                  <a:lnTo>
                    <a:pt x="330" y="313"/>
                  </a:lnTo>
                  <a:lnTo>
                    <a:pt x="330" y="317"/>
                  </a:lnTo>
                  <a:lnTo>
                    <a:pt x="330" y="322"/>
                  </a:lnTo>
                  <a:lnTo>
                    <a:pt x="327" y="323"/>
                  </a:lnTo>
                  <a:lnTo>
                    <a:pt x="327" y="327"/>
                  </a:lnTo>
                  <a:lnTo>
                    <a:pt x="327" y="329"/>
                  </a:lnTo>
                  <a:lnTo>
                    <a:pt x="320" y="333"/>
                  </a:lnTo>
                  <a:lnTo>
                    <a:pt x="317" y="341"/>
                  </a:lnTo>
                  <a:lnTo>
                    <a:pt x="312" y="343"/>
                  </a:lnTo>
                  <a:lnTo>
                    <a:pt x="310" y="344"/>
                  </a:lnTo>
                  <a:lnTo>
                    <a:pt x="310" y="346"/>
                  </a:lnTo>
                  <a:lnTo>
                    <a:pt x="307" y="349"/>
                  </a:lnTo>
                  <a:lnTo>
                    <a:pt x="306" y="349"/>
                  </a:lnTo>
                  <a:lnTo>
                    <a:pt x="306" y="353"/>
                  </a:lnTo>
                  <a:lnTo>
                    <a:pt x="300" y="354"/>
                  </a:lnTo>
                  <a:lnTo>
                    <a:pt x="298" y="356"/>
                  </a:lnTo>
                  <a:lnTo>
                    <a:pt x="295" y="358"/>
                  </a:lnTo>
                  <a:lnTo>
                    <a:pt x="295" y="361"/>
                  </a:lnTo>
                  <a:lnTo>
                    <a:pt x="291" y="366"/>
                  </a:lnTo>
                  <a:lnTo>
                    <a:pt x="287" y="367"/>
                  </a:lnTo>
                  <a:lnTo>
                    <a:pt x="285" y="370"/>
                  </a:lnTo>
                  <a:lnTo>
                    <a:pt x="285" y="372"/>
                  </a:lnTo>
                  <a:lnTo>
                    <a:pt x="282" y="372"/>
                  </a:lnTo>
                  <a:lnTo>
                    <a:pt x="282" y="374"/>
                  </a:lnTo>
                  <a:lnTo>
                    <a:pt x="282" y="376"/>
                  </a:lnTo>
                  <a:lnTo>
                    <a:pt x="280" y="376"/>
                  </a:lnTo>
                  <a:lnTo>
                    <a:pt x="279" y="381"/>
                  </a:lnTo>
                  <a:lnTo>
                    <a:pt x="276" y="384"/>
                  </a:lnTo>
                  <a:lnTo>
                    <a:pt x="276" y="388"/>
                  </a:lnTo>
                  <a:lnTo>
                    <a:pt x="273" y="388"/>
                  </a:lnTo>
                  <a:lnTo>
                    <a:pt x="273" y="391"/>
                  </a:lnTo>
                  <a:lnTo>
                    <a:pt x="271" y="395"/>
                  </a:lnTo>
                  <a:lnTo>
                    <a:pt x="268" y="397"/>
                  </a:lnTo>
                  <a:lnTo>
                    <a:pt x="268" y="398"/>
                  </a:lnTo>
                  <a:lnTo>
                    <a:pt x="266" y="398"/>
                  </a:lnTo>
                  <a:lnTo>
                    <a:pt x="260" y="408"/>
                  </a:lnTo>
                  <a:lnTo>
                    <a:pt x="260" y="412"/>
                  </a:lnTo>
                  <a:lnTo>
                    <a:pt x="258" y="415"/>
                  </a:lnTo>
                  <a:lnTo>
                    <a:pt x="258" y="418"/>
                  </a:lnTo>
                  <a:lnTo>
                    <a:pt x="256" y="420"/>
                  </a:lnTo>
                  <a:lnTo>
                    <a:pt x="252" y="422"/>
                  </a:lnTo>
                  <a:lnTo>
                    <a:pt x="246" y="425"/>
                  </a:lnTo>
                  <a:lnTo>
                    <a:pt x="241" y="427"/>
                  </a:lnTo>
                  <a:lnTo>
                    <a:pt x="234" y="431"/>
                  </a:lnTo>
                  <a:lnTo>
                    <a:pt x="231" y="434"/>
                  </a:lnTo>
                  <a:lnTo>
                    <a:pt x="229" y="436"/>
                  </a:lnTo>
                  <a:lnTo>
                    <a:pt x="226" y="438"/>
                  </a:lnTo>
                  <a:lnTo>
                    <a:pt x="225" y="438"/>
                  </a:lnTo>
                  <a:lnTo>
                    <a:pt x="219" y="442"/>
                  </a:lnTo>
                  <a:lnTo>
                    <a:pt x="214" y="448"/>
                  </a:lnTo>
                  <a:lnTo>
                    <a:pt x="214" y="452"/>
                  </a:lnTo>
                  <a:lnTo>
                    <a:pt x="210" y="454"/>
                  </a:lnTo>
                  <a:lnTo>
                    <a:pt x="210" y="458"/>
                  </a:lnTo>
                  <a:lnTo>
                    <a:pt x="206" y="458"/>
                  </a:lnTo>
                  <a:lnTo>
                    <a:pt x="206" y="462"/>
                  </a:lnTo>
                  <a:lnTo>
                    <a:pt x="204" y="462"/>
                  </a:lnTo>
                  <a:lnTo>
                    <a:pt x="204" y="464"/>
                  </a:lnTo>
                  <a:lnTo>
                    <a:pt x="202" y="465"/>
                  </a:lnTo>
                  <a:lnTo>
                    <a:pt x="199" y="467"/>
                  </a:lnTo>
                  <a:lnTo>
                    <a:pt x="198" y="468"/>
                  </a:lnTo>
                  <a:lnTo>
                    <a:pt x="195" y="473"/>
                  </a:lnTo>
                  <a:lnTo>
                    <a:pt x="195" y="477"/>
                  </a:lnTo>
                  <a:lnTo>
                    <a:pt x="193" y="482"/>
                  </a:lnTo>
                  <a:lnTo>
                    <a:pt x="190" y="484"/>
                  </a:lnTo>
                  <a:lnTo>
                    <a:pt x="190" y="486"/>
                  </a:lnTo>
                  <a:lnTo>
                    <a:pt x="187" y="486"/>
                  </a:lnTo>
                  <a:lnTo>
                    <a:pt x="187" y="488"/>
                  </a:lnTo>
                  <a:lnTo>
                    <a:pt x="187" y="491"/>
                  </a:lnTo>
                  <a:lnTo>
                    <a:pt x="185" y="493"/>
                  </a:lnTo>
                  <a:lnTo>
                    <a:pt x="183" y="493"/>
                  </a:lnTo>
                  <a:lnTo>
                    <a:pt x="180" y="496"/>
                  </a:lnTo>
                  <a:lnTo>
                    <a:pt x="177" y="497"/>
                  </a:lnTo>
                  <a:lnTo>
                    <a:pt x="173" y="500"/>
                  </a:lnTo>
                  <a:lnTo>
                    <a:pt x="170" y="502"/>
                  </a:lnTo>
                  <a:lnTo>
                    <a:pt x="165" y="504"/>
                  </a:lnTo>
                  <a:lnTo>
                    <a:pt x="163" y="506"/>
                  </a:lnTo>
                  <a:lnTo>
                    <a:pt x="160" y="512"/>
                  </a:lnTo>
                  <a:lnTo>
                    <a:pt x="156" y="516"/>
                  </a:lnTo>
                  <a:lnTo>
                    <a:pt x="153" y="517"/>
                  </a:lnTo>
                  <a:lnTo>
                    <a:pt x="150" y="521"/>
                  </a:lnTo>
                  <a:lnTo>
                    <a:pt x="146" y="523"/>
                  </a:lnTo>
                  <a:lnTo>
                    <a:pt x="139" y="525"/>
                  </a:lnTo>
                  <a:lnTo>
                    <a:pt x="136" y="525"/>
                  </a:lnTo>
                  <a:lnTo>
                    <a:pt x="131" y="527"/>
                  </a:lnTo>
                  <a:lnTo>
                    <a:pt x="129" y="527"/>
                  </a:lnTo>
                  <a:lnTo>
                    <a:pt x="126" y="527"/>
                  </a:lnTo>
                  <a:lnTo>
                    <a:pt x="123" y="529"/>
                  </a:lnTo>
                  <a:lnTo>
                    <a:pt x="123" y="527"/>
                  </a:lnTo>
                  <a:lnTo>
                    <a:pt x="122" y="527"/>
                  </a:lnTo>
                  <a:lnTo>
                    <a:pt x="122" y="525"/>
                  </a:lnTo>
                  <a:lnTo>
                    <a:pt x="120" y="523"/>
                  </a:lnTo>
                  <a:lnTo>
                    <a:pt x="117" y="521"/>
                  </a:lnTo>
                  <a:lnTo>
                    <a:pt x="114" y="521"/>
                  </a:lnTo>
                  <a:lnTo>
                    <a:pt x="112" y="521"/>
                  </a:lnTo>
                  <a:lnTo>
                    <a:pt x="109" y="517"/>
                  </a:lnTo>
                  <a:lnTo>
                    <a:pt x="104" y="521"/>
                  </a:lnTo>
                  <a:lnTo>
                    <a:pt x="102" y="521"/>
                  </a:lnTo>
                  <a:lnTo>
                    <a:pt x="98" y="523"/>
                  </a:lnTo>
                  <a:lnTo>
                    <a:pt x="95" y="523"/>
                  </a:lnTo>
                  <a:lnTo>
                    <a:pt x="89" y="525"/>
                  </a:lnTo>
                  <a:lnTo>
                    <a:pt x="85" y="525"/>
                  </a:lnTo>
                  <a:lnTo>
                    <a:pt x="82" y="521"/>
                  </a:lnTo>
                  <a:lnTo>
                    <a:pt x="80" y="516"/>
                  </a:lnTo>
                  <a:lnTo>
                    <a:pt x="77" y="512"/>
                  </a:lnTo>
                  <a:lnTo>
                    <a:pt x="76" y="506"/>
                  </a:lnTo>
                  <a:lnTo>
                    <a:pt x="69" y="506"/>
                  </a:lnTo>
                  <a:lnTo>
                    <a:pt x="66" y="504"/>
                  </a:lnTo>
                  <a:lnTo>
                    <a:pt x="58" y="502"/>
                  </a:lnTo>
                  <a:lnTo>
                    <a:pt x="53" y="502"/>
                  </a:lnTo>
                  <a:lnTo>
                    <a:pt x="50" y="502"/>
                  </a:lnTo>
                  <a:lnTo>
                    <a:pt x="46" y="500"/>
                  </a:lnTo>
                  <a:lnTo>
                    <a:pt x="43" y="497"/>
                  </a:lnTo>
                  <a:lnTo>
                    <a:pt x="39" y="493"/>
                  </a:lnTo>
                  <a:lnTo>
                    <a:pt x="41" y="488"/>
                  </a:lnTo>
                  <a:lnTo>
                    <a:pt x="41" y="484"/>
                  </a:lnTo>
                  <a:lnTo>
                    <a:pt x="41" y="482"/>
                  </a:lnTo>
                  <a:lnTo>
                    <a:pt x="41" y="477"/>
                  </a:lnTo>
                  <a:lnTo>
                    <a:pt x="41" y="470"/>
                  </a:lnTo>
                  <a:lnTo>
                    <a:pt x="41" y="465"/>
                  </a:lnTo>
                  <a:lnTo>
                    <a:pt x="41" y="464"/>
                  </a:lnTo>
                  <a:lnTo>
                    <a:pt x="39" y="458"/>
                  </a:lnTo>
                  <a:lnTo>
                    <a:pt x="36" y="454"/>
                  </a:lnTo>
                  <a:lnTo>
                    <a:pt x="33" y="451"/>
                  </a:lnTo>
                  <a:lnTo>
                    <a:pt x="28" y="448"/>
                  </a:lnTo>
                  <a:lnTo>
                    <a:pt x="22" y="442"/>
                  </a:lnTo>
                  <a:lnTo>
                    <a:pt x="19" y="444"/>
                  </a:lnTo>
                  <a:lnTo>
                    <a:pt x="14" y="444"/>
                  </a:lnTo>
                  <a:lnTo>
                    <a:pt x="9" y="444"/>
                  </a:lnTo>
                  <a:lnTo>
                    <a:pt x="6" y="444"/>
                  </a:lnTo>
                  <a:lnTo>
                    <a:pt x="4" y="441"/>
                  </a:lnTo>
                  <a:lnTo>
                    <a:pt x="4" y="438"/>
                  </a:lnTo>
                  <a:lnTo>
                    <a:pt x="4" y="436"/>
                  </a:lnTo>
                  <a:lnTo>
                    <a:pt x="4" y="434"/>
                  </a:lnTo>
                  <a:lnTo>
                    <a:pt x="1" y="431"/>
                  </a:lnTo>
                  <a:lnTo>
                    <a:pt x="1" y="430"/>
                  </a:lnTo>
                  <a:lnTo>
                    <a:pt x="1" y="427"/>
                  </a:lnTo>
                  <a:lnTo>
                    <a:pt x="1" y="422"/>
                  </a:lnTo>
                  <a:lnTo>
                    <a:pt x="4" y="418"/>
                  </a:lnTo>
                  <a:lnTo>
                    <a:pt x="4" y="415"/>
                  </a:lnTo>
                  <a:lnTo>
                    <a:pt x="4" y="413"/>
                  </a:lnTo>
                  <a:lnTo>
                    <a:pt x="1" y="412"/>
                  </a:lnTo>
                  <a:lnTo>
                    <a:pt x="1" y="406"/>
                  </a:lnTo>
                  <a:lnTo>
                    <a:pt x="1" y="404"/>
                  </a:lnTo>
                  <a:lnTo>
                    <a:pt x="1" y="402"/>
                  </a:lnTo>
                  <a:lnTo>
                    <a:pt x="1" y="398"/>
                  </a:lnTo>
                  <a:lnTo>
                    <a:pt x="0" y="397"/>
                  </a:lnTo>
                  <a:lnTo>
                    <a:pt x="0" y="395"/>
                  </a:lnTo>
                  <a:lnTo>
                    <a:pt x="0" y="392"/>
                  </a:lnTo>
                  <a:lnTo>
                    <a:pt x="0" y="391"/>
                  </a:lnTo>
                  <a:lnTo>
                    <a:pt x="1" y="388"/>
                  </a:lnTo>
                  <a:lnTo>
                    <a:pt x="4" y="385"/>
                  </a:lnTo>
                  <a:lnTo>
                    <a:pt x="6" y="385"/>
                  </a:lnTo>
                  <a:lnTo>
                    <a:pt x="9" y="384"/>
                  </a:lnTo>
                  <a:lnTo>
                    <a:pt x="12" y="384"/>
                  </a:lnTo>
                  <a:lnTo>
                    <a:pt x="14" y="384"/>
                  </a:lnTo>
                  <a:lnTo>
                    <a:pt x="16" y="384"/>
                  </a:lnTo>
                  <a:lnTo>
                    <a:pt x="19" y="384"/>
                  </a:lnTo>
                  <a:lnTo>
                    <a:pt x="23" y="384"/>
                  </a:lnTo>
                  <a:lnTo>
                    <a:pt x="26" y="385"/>
                  </a:lnTo>
                  <a:lnTo>
                    <a:pt x="28" y="385"/>
                  </a:lnTo>
                  <a:lnTo>
                    <a:pt x="33" y="388"/>
                  </a:lnTo>
                  <a:lnTo>
                    <a:pt x="36" y="391"/>
                  </a:lnTo>
                  <a:lnTo>
                    <a:pt x="41" y="392"/>
                  </a:lnTo>
                  <a:lnTo>
                    <a:pt x="46" y="395"/>
                  </a:lnTo>
                  <a:lnTo>
                    <a:pt x="48" y="397"/>
                  </a:lnTo>
                  <a:lnTo>
                    <a:pt x="50" y="397"/>
                  </a:lnTo>
                  <a:lnTo>
                    <a:pt x="53" y="397"/>
                  </a:lnTo>
                  <a:lnTo>
                    <a:pt x="56" y="395"/>
                  </a:lnTo>
                  <a:lnTo>
                    <a:pt x="56" y="392"/>
                  </a:lnTo>
                  <a:lnTo>
                    <a:pt x="58" y="392"/>
                  </a:lnTo>
                  <a:lnTo>
                    <a:pt x="63" y="391"/>
                  </a:lnTo>
                  <a:lnTo>
                    <a:pt x="63" y="388"/>
                  </a:lnTo>
                  <a:lnTo>
                    <a:pt x="66" y="388"/>
                  </a:lnTo>
                  <a:lnTo>
                    <a:pt x="66" y="385"/>
                  </a:lnTo>
                  <a:lnTo>
                    <a:pt x="66" y="384"/>
                  </a:lnTo>
                  <a:lnTo>
                    <a:pt x="68" y="381"/>
                  </a:lnTo>
                  <a:lnTo>
                    <a:pt x="68" y="376"/>
                  </a:lnTo>
                  <a:lnTo>
                    <a:pt x="66" y="374"/>
                  </a:lnTo>
                  <a:lnTo>
                    <a:pt x="66" y="372"/>
                  </a:lnTo>
                  <a:lnTo>
                    <a:pt x="63" y="370"/>
                  </a:lnTo>
                  <a:lnTo>
                    <a:pt x="60" y="367"/>
                  </a:lnTo>
                  <a:lnTo>
                    <a:pt x="63" y="367"/>
                  </a:lnTo>
                  <a:lnTo>
                    <a:pt x="63" y="362"/>
                  </a:lnTo>
                  <a:lnTo>
                    <a:pt x="63" y="361"/>
                  </a:lnTo>
                  <a:lnTo>
                    <a:pt x="60" y="361"/>
                  </a:lnTo>
                  <a:lnTo>
                    <a:pt x="58" y="361"/>
                  </a:lnTo>
                  <a:lnTo>
                    <a:pt x="58" y="358"/>
                  </a:lnTo>
                  <a:lnTo>
                    <a:pt x="56" y="356"/>
                  </a:lnTo>
                  <a:lnTo>
                    <a:pt x="56" y="354"/>
                  </a:lnTo>
                  <a:lnTo>
                    <a:pt x="53" y="353"/>
                  </a:lnTo>
                  <a:lnTo>
                    <a:pt x="53" y="349"/>
                  </a:lnTo>
                  <a:lnTo>
                    <a:pt x="56" y="346"/>
                  </a:lnTo>
                  <a:lnTo>
                    <a:pt x="58" y="344"/>
                  </a:lnTo>
                  <a:lnTo>
                    <a:pt x="60" y="344"/>
                  </a:lnTo>
                  <a:lnTo>
                    <a:pt x="63" y="344"/>
                  </a:lnTo>
                  <a:lnTo>
                    <a:pt x="68" y="344"/>
                  </a:lnTo>
                  <a:lnTo>
                    <a:pt x="73" y="344"/>
                  </a:lnTo>
                  <a:lnTo>
                    <a:pt x="77" y="343"/>
                  </a:lnTo>
                  <a:lnTo>
                    <a:pt x="77" y="341"/>
                  </a:lnTo>
                  <a:lnTo>
                    <a:pt x="77" y="337"/>
                  </a:lnTo>
                  <a:lnTo>
                    <a:pt x="77" y="335"/>
                  </a:lnTo>
                  <a:lnTo>
                    <a:pt x="77" y="333"/>
                  </a:lnTo>
                  <a:lnTo>
                    <a:pt x="77" y="331"/>
                  </a:lnTo>
                  <a:lnTo>
                    <a:pt x="77" y="329"/>
                  </a:lnTo>
                  <a:lnTo>
                    <a:pt x="77" y="327"/>
                  </a:lnTo>
                  <a:lnTo>
                    <a:pt x="80" y="323"/>
                  </a:lnTo>
                  <a:lnTo>
                    <a:pt x="82" y="322"/>
                  </a:lnTo>
                  <a:lnTo>
                    <a:pt x="85" y="322"/>
                  </a:lnTo>
                  <a:lnTo>
                    <a:pt x="87" y="322"/>
                  </a:lnTo>
                  <a:lnTo>
                    <a:pt x="89" y="322"/>
                  </a:lnTo>
                  <a:lnTo>
                    <a:pt x="93" y="322"/>
                  </a:lnTo>
                  <a:lnTo>
                    <a:pt x="95" y="322"/>
                  </a:lnTo>
                  <a:lnTo>
                    <a:pt x="98" y="323"/>
                  </a:lnTo>
                  <a:lnTo>
                    <a:pt x="100" y="323"/>
                  </a:lnTo>
                  <a:lnTo>
                    <a:pt x="102" y="323"/>
                  </a:lnTo>
                  <a:lnTo>
                    <a:pt x="104" y="327"/>
                  </a:lnTo>
                  <a:lnTo>
                    <a:pt x="109" y="329"/>
                  </a:lnTo>
                  <a:lnTo>
                    <a:pt x="114" y="327"/>
                  </a:lnTo>
                  <a:lnTo>
                    <a:pt x="120" y="327"/>
                  </a:lnTo>
                  <a:lnTo>
                    <a:pt x="122" y="327"/>
                  </a:lnTo>
                  <a:lnTo>
                    <a:pt x="123" y="323"/>
                  </a:lnTo>
                  <a:lnTo>
                    <a:pt x="129" y="322"/>
                  </a:lnTo>
                  <a:lnTo>
                    <a:pt x="131" y="317"/>
                  </a:lnTo>
                  <a:lnTo>
                    <a:pt x="133" y="315"/>
                  </a:lnTo>
                  <a:lnTo>
                    <a:pt x="136" y="310"/>
                  </a:lnTo>
                  <a:lnTo>
                    <a:pt x="136" y="306"/>
                  </a:lnTo>
                  <a:lnTo>
                    <a:pt x="141" y="304"/>
                  </a:lnTo>
                  <a:lnTo>
                    <a:pt x="146" y="304"/>
                  </a:lnTo>
                  <a:lnTo>
                    <a:pt x="148" y="301"/>
                  </a:lnTo>
                  <a:lnTo>
                    <a:pt x="153" y="304"/>
                  </a:lnTo>
                  <a:lnTo>
                    <a:pt x="156" y="304"/>
                  </a:lnTo>
                  <a:lnTo>
                    <a:pt x="158" y="304"/>
                  </a:lnTo>
                  <a:lnTo>
                    <a:pt x="160" y="306"/>
                  </a:lnTo>
                  <a:lnTo>
                    <a:pt x="163" y="308"/>
                  </a:lnTo>
                  <a:lnTo>
                    <a:pt x="165" y="308"/>
                  </a:lnTo>
                  <a:lnTo>
                    <a:pt x="168" y="313"/>
                  </a:lnTo>
                  <a:lnTo>
                    <a:pt x="168" y="315"/>
                  </a:lnTo>
                  <a:lnTo>
                    <a:pt x="170" y="317"/>
                  </a:lnTo>
                  <a:lnTo>
                    <a:pt x="173" y="317"/>
                  </a:lnTo>
                  <a:lnTo>
                    <a:pt x="176" y="320"/>
                  </a:lnTo>
                  <a:lnTo>
                    <a:pt x="177" y="320"/>
                  </a:lnTo>
                  <a:lnTo>
                    <a:pt x="183" y="317"/>
                  </a:lnTo>
                  <a:lnTo>
                    <a:pt x="185" y="315"/>
                  </a:lnTo>
                  <a:lnTo>
                    <a:pt x="187" y="313"/>
                  </a:lnTo>
                  <a:lnTo>
                    <a:pt x="187" y="310"/>
                  </a:lnTo>
                  <a:lnTo>
                    <a:pt x="191" y="309"/>
                  </a:lnTo>
                  <a:lnTo>
                    <a:pt x="193" y="308"/>
                  </a:lnTo>
                  <a:lnTo>
                    <a:pt x="193" y="306"/>
                  </a:lnTo>
                  <a:lnTo>
                    <a:pt x="190" y="304"/>
                  </a:lnTo>
                  <a:lnTo>
                    <a:pt x="190" y="298"/>
                  </a:lnTo>
                  <a:lnTo>
                    <a:pt x="190" y="297"/>
                  </a:lnTo>
                  <a:lnTo>
                    <a:pt x="190" y="294"/>
                  </a:lnTo>
                  <a:lnTo>
                    <a:pt x="187" y="292"/>
                  </a:lnTo>
                  <a:lnTo>
                    <a:pt x="185" y="289"/>
                  </a:lnTo>
                  <a:lnTo>
                    <a:pt x="185" y="285"/>
                  </a:lnTo>
                  <a:lnTo>
                    <a:pt x="183" y="283"/>
                  </a:lnTo>
                  <a:lnTo>
                    <a:pt x="183" y="276"/>
                  </a:lnTo>
                  <a:lnTo>
                    <a:pt x="180" y="274"/>
                  </a:lnTo>
                  <a:lnTo>
                    <a:pt x="176" y="269"/>
                  </a:lnTo>
                  <a:lnTo>
                    <a:pt x="173" y="264"/>
                  </a:lnTo>
                  <a:lnTo>
                    <a:pt x="170" y="259"/>
                  </a:lnTo>
                  <a:lnTo>
                    <a:pt x="168" y="253"/>
                  </a:lnTo>
                  <a:lnTo>
                    <a:pt x="165" y="248"/>
                  </a:lnTo>
                  <a:lnTo>
                    <a:pt x="163" y="245"/>
                  </a:lnTo>
                  <a:lnTo>
                    <a:pt x="160" y="243"/>
                  </a:lnTo>
                  <a:lnTo>
                    <a:pt x="160" y="237"/>
                  </a:lnTo>
                  <a:lnTo>
                    <a:pt x="160" y="235"/>
                  </a:lnTo>
                  <a:lnTo>
                    <a:pt x="158" y="233"/>
                  </a:lnTo>
                  <a:lnTo>
                    <a:pt x="158" y="232"/>
                  </a:lnTo>
                  <a:lnTo>
                    <a:pt x="156" y="225"/>
                  </a:lnTo>
                  <a:lnTo>
                    <a:pt x="156" y="222"/>
                  </a:lnTo>
                  <a:lnTo>
                    <a:pt x="153" y="214"/>
                  </a:lnTo>
                  <a:lnTo>
                    <a:pt x="153" y="208"/>
                  </a:lnTo>
                  <a:lnTo>
                    <a:pt x="153" y="205"/>
                  </a:lnTo>
                  <a:lnTo>
                    <a:pt x="153" y="201"/>
                  </a:lnTo>
                  <a:lnTo>
                    <a:pt x="153" y="199"/>
                  </a:lnTo>
                  <a:lnTo>
                    <a:pt x="153" y="193"/>
                  </a:lnTo>
                  <a:lnTo>
                    <a:pt x="156" y="192"/>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defTabSz="457200" eaLnBrk="0" fontAlgn="base" hangingPunct="0">
                <a:spcBef>
                  <a:spcPct val="0"/>
                </a:spcBef>
                <a:spcAft>
                  <a:spcPct val="0"/>
                </a:spcAft>
              </a:pPr>
              <a:endParaRPr lang="es-CO" smtClean="0">
                <a:solidFill>
                  <a:prstClr val="black"/>
                </a:solidFill>
                <a:ea typeface="ＭＳ Ｐゴシック" panose="020B0600070205080204" pitchFamily="34" charset="-128"/>
              </a:endParaRPr>
            </a:p>
          </p:txBody>
        </p:sp>
        <p:sp>
          <p:nvSpPr>
            <p:cNvPr id="95269" name="Freeform 27"/>
            <p:cNvSpPr>
              <a:spLocks/>
            </p:cNvSpPr>
            <p:nvPr/>
          </p:nvSpPr>
          <p:spPr bwMode="auto">
            <a:xfrm>
              <a:off x="1256" y="2836"/>
              <a:ext cx="733" cy="600"/>
            </a:xfrm>
            <a:custGeom>
              <a:avLst/>
              <a:gdLst>
                <a:gd name="T0" fmla="*/ 1 w 1229"/>
                <a:gd name="T1" fmla="*/ 1 h 1007"/>
                <a:gd name="T2" fmla="*/ 1 w 1229"/>
                <a:gd name="T3" fmla="*/ 1 h 1007"/>
                <a:gd name="T4" fmla="*/ 1 w 1229"/>
                <a:gd name="T5" fmla="*/ 1 h 1007"/>
                <a:gd name="T6" fmla="*/ 1 w 1229"/>
                <a:gd name="T7" fmla="*/ 1 h 1007"/>
                <a:gd name="T8" fmla="*/ 1 w 1229"/>
                <a:gd name="T9" fmla="*/ 1 h 1007"/>
                <a:gd name="T10" fmla="*/ 1 w 1229"/>
                <a:gd name="T11" fmla="*/ 1 h 1007"/>
                <a:gd name="T12" fmla="*/ 1 w 1229"/>
                <a:gd name="T13" fmla="*/ 1 h 1007"/>
                <a:gd name="T14" fmla="*/ 1 w 1229"/>
                <a:gd name="T15" fmla="*/ 1 h 1007"/>
                <a:gd name="T16" fmla="*/ 1 w 1229"/>
                <a:gd name="T17" fmla="*/ 1 h 1007"/>
                <a:gd name="T18" fmla="*/ 1 w 1229"/>
                <a:gd name="T19" fmla="*/ 1 h 1007"/>
                <a:gd name="T20" fmla="*/ 1 w 1229"/>
                <a:gd name="T21" fmla="*/ 1 h 1007"/>
                <a:gd name="T22" fmla="*/ 1 w 1229"/>
                <a:gd name="T23" fmla="*/ 1 h 1007"/>
                <a:gd name="T24" fmla="*/ 1 w 1229"/>
                <a:gd name="T25" fmla="*/ 1 h 1007"/>
                <a:gd name="T26" fmla="*/ 1 w 1229"/>
                <a:gd name="T27" fmla="*/ 1 h 1007"/>
                <a:gd name="T28" fmla="*/ 1 w 1229"/>
                <a:gd name="T29" fmla="*/ 1 h 1007"/>
                <a:gd name="T30" fmla="*/ 1 w 1229"/>
                <a:gd name="T31" fmla="*/ 1 h 1007"/>
                <a:gd name="T32" fmla="*/ 1 w 1229"/>
                <a:gd name="T33" fmla="*/ 1 h 1007"/>
                <a:gd name="T34" fmla="*/ 1 w 1229"/>
                <a:gd name="T35" fmla="*/ 1 h 1007"/>
                <a:gd name="T36" fmla="*/ 1 w 1229"/>
                <a:gd name="T37" fmla="*/ 1 h 1007"/>
                <a:gd name="T38" fmla="*/ 1 w 1229"/>
                <a:gd name="T39" fmla="*/ 1 h 1007"/>
                <a:gd name="T40" fmla="*/ 1 w 1229"/>
                <a:gd name="T41" fmla="*/ 1 h 1007"/>
                <a:gd name="T42" fmla="*/ 1 w 1229"/>
                <a:gd name="T43" fmla="*/ 1 h 1007"/>
                <a:gd name="T44" fmla="*/ 1 w 1229"/>
                <a:gd name="T45" fmla="*/ 1 h 1007"/>
                <a:gd name="T46" fmla="*/ 1 w 1229"/>
                <a:gd name="T47" fmla="*/ 1 h 1007"/>
                <a:gd name="T48" fmla="*/ 1 w 1229"/>
                <a:gd name="T49" fmla="*/ 1 h 1007"/>
                <a:gd name="T50" fmla="*/ 1 w 1229"/>
                <a:gd name="T51" fmla="*/ 1 h 1007"/>
                <a:gd name="T52" fmla="*/ 1 w 1229"/>
                <a:gd name="T53" fmla="*/ 1 h 1007"/>
                <a:gd name="T54" fmla="*/ 1 w 1229"/>
                <a:gd name="T55" fmla="*/ 1 h 1007"/>
                <a:gd name="T56" fmla="*/ 1 w 1229"/>
                <a:gd name="T57" fmla="*/ 1 h 1007"/>
                <a:gd name="T58" fmla="*/ 1 w 1229"/>
                <a:gd name="T59" fmla="*/ 1 h 1007"/>
                <a:gd name="T60" fmla="*/ 1 w 1229"/>
                <a:gd name="T61" fmla="*/ 1 h 1007"/>
                <a:gd name="T62" fmla="*/ 1 w 1229"/>
                <a:gd name="T63" fmla="*/ 1 h 1007"/>
                <a:gd name="T64" fmla="*/ 1 w 1229"/>
                <a:gd name="T65" fmla="*/ 1 h 1007"/>
                <a:gd name="T66" fmla="*/ 1 w 1229"/>
                <a:gd name="T67" fmla="*/ 1 h 1007"/>
                <a:gd name="T68" fmla="*/ 1 w 1229"/>
                <a:gd name="T69" fmla="*/ 1 h 1007"/>
                <a:gd name="T70" fmla="*/ 1 w 1229"/>
                <a:gd name="T71" fmla="*/ 1 h 1007"/>
                <a:gd name="T72" fmla="*/ 1 w 1229"/>
                <a:gd name="T73" fmla="*/ 1 h 1007"/>
                <a:gd name="T74" fmla="*/ 1 w 1229"/>
                <a:gd name="T75" fmla="*/ 1 h 1007"/>
                <a:gd name="T76" fmla="*/ 1 w 1229"/>
                <a:gd name="T77" fmla="*/ 1 h 1007"/>
                <a:gd name="T78" fmla="*/ 1 w 1229"/>
                <a:gd name="T79" fmla="*/ 1 h 1007"/>
                <a:gd name="T80" fmla="*/ 1 w 1229"/>
                <a:gd name="T81" fmla="*/ 1 h 1007"/>
                <a:gd name="T82" fmla="*/ 1 w 1229"/>
                <a:gd name="T83" fmla="*/ 1 h 1007"/>
                <a:gd name="T84" fmla="*/ 1 w 1229"/>
                <a:gd name="T85" fmla="*/ 1 h 1007"/>
                <a:gd name="T86" fmla="*/ 1 w 1229"/>
                <a:gd name="T87" fmla="*/ 1 h 1007"/>
                <a:gd name="T88" fmla="*/ 1 w 1229"/>
                <a:gd name="T89" fmla="*/ 1 h 1007"/>
                <a:gd name="T90" fmla="*/ 1 w 1229"/>
                <a:gd name="T91" fmla="*/ 1 h 1007"/>
                <a:gd name="T92" fmla="*/ 1 w 1229"/>
                <a:gd name="T93" fmla="*/ 1 h 1007"/>
                <a:gd name="T94" fmla="*/ 1 w 1229"/>
                <a:gd name="T95" fmla="*/ 1 h 1007"/>
                <a:gd name="T96" fmla="*/ 1 w 1229"/>
                <a:gd name="T97" fmla="*/ 1 h 1007"/>
                <a:gd name="T98" fmla="*/ 1 w 1229"/>
                <a:gd name="T99" fmla="*/ 1 h 1007"/>
                <a:gd name="T100" fmla="*/ 1 w 1229"/>
                <a:gd name="T101" fmla="*/ 1 h 1007"/>
                <a:gd name="T102" fmla="*/ 1 w 1229"/>
                <a:gd name="T103" fmla="*/ 1 h 1007"/>
                <a:gd name="T104" fmla="*/ 1 w 1229"/>
                <a:gd name="T105" fmla="*/ 1 h 1007"/>
                <a:gd name="T106" fmla="*/ 1 w 1229"/>
                <a:gd name="T107" fmla="*/ 1 h 1007"/>
                <a:gd name="T108" fmla="*/ 1 w 1229"/>
                <a:gd name="T109" fmla="*/ 1 h 1007"/>
                <a:gd name="T110" fmla="*/ 1 w 1229"/>
                <a:gd name="T111" fmla="*/ 1 h 1007"/>
                <a:gd name="T112" fmla="*/ 1 w 1229"/>
                <a:gd name="T113" fmla="*/ 1 h 1007"/>
                <a:gd name="T114" fmla="*/ 1 w 1229"/>
                <a:gd name="T115" fmla="*/ 1 h 1007"/>
                <a:gd name="T116" fmla="*/ 1 w 1229"/>
                <a:gd name="T117" fmla="*/ 1 h 1007"/>
                <a:gd name="T118" fmla="*/ 1 w 1229"/>
                <a:gd name="T119" fmla="*/ 1 h 1007"/>
                <a:gd name="T120" fmla="*/ 1 w 1229"/>
                <a:gd name="T121" fmla="*/ 1 h 1007"/>
                <a:gd name="T122" fmla="*/ 1 w 1229"/>
                <a:gd name="T123" fmla="*/ 1 h 1007"/>
                <a:gd name="T124" fmla="*/ 1 w 1229"/>
                <a:gd name="T125" fmla="*/ 1 h 100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29"/>
                <a:gd name="T190" fmla="*/ 0 h 1007"/>
                <a:gd name="T191" fmla="*/ 1229 w 1229"/>
                <a:gd name="T192" fmla="*/ 1007 h 100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29" h="1007">
                  <a:moveTo>
                    <a:pt x="1217" y="290"/>
                  </a:moveTo>
                  <a:lnTo>
                    <a:pt x="1217" y="290"/>
                  </a:lnTo>
                  <a:lnTo>
                    <a:pt x="1220" y="293"/>
                  </a:lnTo>
                  <a:lnTo>
                    <a:pt x="1223" y="296"/>
                  </a:lnTo>
                  <a:lnTo>
                    <a:pt x="1226" y="298"/>
                  </a:lnTo>
                  <a:lnTo>
                    <a:pt x="1228" y="303"/>
                  </a:lnTo>
                  <a:lnTo>
                    <a:pt x="1226" y="306"/>
                  </a:lnTo>
                  <a:lnTo>
                    <a:pt x="1224" y="309"/>
                  </a:lnTo>
                  <a:lnTo>
                    <a:pt x="1222" y="313"/>
                  </a:lnTo>
                  <a:lnTo>
                    <a:pt x="1220" y="316"/>
                  </a:lnTo>
                  <a:lnTo>
                    <a:pt x="1219" y="318"/>
                  </a:lnTo>
                  <a:lnTo>
                    <a:pt x="1218" y="322"/>
                  </a:lnTo>
                  <a:lnTo>
                    <a:pt x="1218" y="325"/>
                  </a:lnTo>
                  <a:lnTo>
                    <a:pt x="1220" y="328"/>
                  </a:lnTo>
                  <a:lnTo>
                    <a:pt x="1220" y="330"/>
                  </a:lnTo>
                  <a:lnTo>
                    <a:pt x="1220" y="333"/>
                  </a:lnTo>
                  <a:lnTo>
                    <a:pt x="1220" y="335"/>
                  </a:lnTo>
                  <a:lnTo>
                    <a:pt x="1221" y="337"/>
                  </a:lnTo>
                  <a:lnTo>
                    <a:pt x="1222" y="339"/>
                  </a:lnTo>
                  <a:lnTo>
                    <a:pt x="1223" y="341"/>
                  </a:lnTo>
                  <a:lnTo>
                    <a:pt x="1224" y="344"/>
                  </a:lnTo>
                  <a:lnTo>
                    <a:pt x="1226" y="346"/>
                  </a:lnTo>
                  <a:lnTo>
                    <a:pt x="1223" y="349"/>
                  </a:lnTo>
                  <a:lnTo>
                    <a:pt x="1221" y="352"/>
                  </a:lnTo>
                  <a:lnTo>
                    <a:pt x="1220" y="355"/>
                  </a:lnTo>
                  <a:lnTo>
                    <a:pt x="1219" y="358"/>
                  </a:lnTo>
                  <a:lnTo>
                    <a:pt x="1218" y="363"/>
                  </a:lnTo>
                  <a:lnTo>
                    <a:pt x="1217" y="367"/>
                  </a:lnTo>
                  <a:lnTo>
                    <a:pt x="1217" y="370"/>
                  </a:lnTo>
                  <a:lnTo>
                    <a:pt x="1217" y="374"/>
                  </a:lnTo>
                  <a:lnTo>
                    <a:pt x="1214" y="377"/>
                  </a:lnTo>
                  <a:lnTo>
                    <a:pt x="1213" y="379"/>
                  </a:lnTo>
                  <a:lnTo>
                    <a:pt x="1212" y="382"/>
                  </a:lnTo>
                  <a:lnTo>
                    <a:pt x="1211" y="386"/>
                  </a:lnTo>
                  <a:lnTo>
                    <a:pt x="1210" y="390"/>
                  </a:lnTo>
                  <a:lnTo>
                    <a:pt x="1210" y="394"/>
                  </a:lnTo>
                  <a:lnTo>
                    <a:pt x="1210" y="398"/>
                  </a:lnTo>
                  <a:lnTo>
                    <a:pt x="1210" y="401"/>
                  </a:lnTo>
                  <a:lnTo>
                    <a:pt x="1207" y="421"/>
                  </a:lnTo>
                  <a:lnTo>
                    <a:pt x="1203" y="439"/>
                  </a:lnTo>
                  <a:lnTo>
                    <a:pt x="1201" y="458"/>
                  </a:lnTo>
                  <a:lnTo>
                    <a:pt x="1196" y="476"/>
                  </a:lnTo>
                  <a:lnTo>
                    <a:pt x="1192" y="496"/>
                  </a:lnTo>
                  <a:lnTo>
                    <a:pt x="1190" y="514"/>
                  </a:lnTo>
                  <a:lnTo>
                    <a:pt x="1186" y="534"/>
                  </a:lnTo>
                  <a:lnTo>
                    <a:pt x="1182" y="551"/>
                  </a:lnTo>
                  <a:lnTo>
                    <a:pt x="1178" y="571"/>
                  </a:lnTo>
                  <a:lnTo>
                    <a:pt x="1174" y="590"/>
                  </a:lnTo>
                  <a:lnTo>
                    <a:pt x="1171" y="609"/>
                  </a:lnTo>
                  <a:lnTo>
                    <a:pt x="1167" y="628"/>
                  </a:lnTo>
                  <a:lnTo>
                    <a:pt x="1163" y="646"/>
                  </a:lnTo>
                  <a:lnTo>
                    <a:pt x="1160" y="666"/>
                  </a:lnTo>
                  <a:lnTo>
                    <a:pt x="1156" y="686"/>
                  </a:lnTo>
                  <a:lnTo>
                    <a:pt x="1153" y="703"/>
                  </a:lnTo>
                  <a:lnTo>
                    <a:pt x="1148" y="721"/>
                  </a:lnTo>
                  <a:lnTo>
                    <a:pt x="1145" y="741"/>
                  </a:lnTo>
                  <a:lnTo>
                    <a:pt x="1142" y="761"/>
                  </a:lnTo>
                  <a:lnTo>
                    <a:pt x="1137" y="779"/>
                  </a:lnTo>
                  <a:lnTo>
                    <a:pt x="1133" y="798"/>
                  </a:lnTo>
                  <a:lnTo>
                    <a:pt x="1130" y="817"/>
                  </a:lnTo>
                  <a:lnTo>
                    <a:pt x="1126" y="836"/>
                  </a:lnTo>
                  <a:lnTo>
                    <a:pt x="1122" y="855"/>
                  </a:lnTo>
                  <a:lnTo>
                    <a:pt x="1118" y="873"/>
                  </a:lnTo>
                  <a:lnTo>
                    <a:pt x="1115" y="893"/>
                  </a:lnTo>
                  <a:lnTo>
                    <a:pt x="1111" y="911"/>
                  </a:lnTo>
                  <a:lnTo>
                    <a:pt x="1107" y="931"/>
                  </a:lnTo>
                  <a:lnTo>
                    <a:pt x="1103" y="949"/>
                  </a:lnTo>
                  <a:lnTo>
                    <a:pt x="1101" y="969"/>
                  </a:lnTo>
                  <a:lnTo>
                    <a:pt x="1096" y="988"/>
                  </a:lnTo>
                  <a:lnTo>
                    <a:pt x="1091" y="1006"/>
                  </a:lnTo>
                  <a:lnTo>
                    <a:pt x="1090" y="1003"/>
                  </a:lnTo>
                  <a:lnTo>
                    <a:pt x="1088" y="1002"/>
                  </a:lnTo>
                  <a:lnTo>
                    <a:pt x="1086" y="1000"/>
                  </a:lnTo>
                  <a:lnTo>
                    <a:pt x="1083" y="1000"/>
                  </a:lnTo>
                  <a:lnTo>
                    <a:pt x="1080" y="993"/>
                  </a:lnTo>
                  <a:lnTo>
                    <a:pt x="1077" y="990"/>
                  </a:lnTo>
                  <a:lnTo>
                    <a:pt x="1073" y="984"/>
                  </a:lnTo>
                  <a:lnTo>
                    <a:pt x="1069" y="980"/>
                  </a:lnTo>
                  <a:lnTo>
                    <a:pt x="1063" y="977"/>
                  </a:lnTo>
                  <a:lnTo>
                    <a:pt x="1060" y="971"/>
                  </a:lnTo>
                  <a:lnTo>
                    <a:pt x="1055" y="967"/>
                  </a:lnTo>
                  <a:lnTo>
                    <a:pt x="1053" y="962"/>
                  </a:lnTo>
                  <a:lnTo>
                    <a:pt x="1049" y="960"/>
                  </a:lnTo>
                  <a:lnTo>
                    <a:pt x="1046" y="957"/>
                  </a:lnTo>
                  <a:lnTo>
                    <a:pt x="1044" y="957"/>
                  </a:lnTo>
                  <a:lnTo>
                    <a:pt x="1044" y="954"/>
                  </a:lnTo>
                  <a:lnTo>
                    <a:pt x="1042" y="952"/>
                  </a:lnTo>
                  <a:lnTo>
                    <a:pt x="1041" y="948"/>
                  </a:lnTo>
                  <a:lnTo>
                    <a:pt x="1039" y="944"/>
                  </a:lnTo>
                  <a:lnTo>
                    <a:pt x="1037" y="942"/>
                  </a:lnTo>
                  <a:lnTo>
                    <a:pt x="1036" y="938"/>
                  </a:lnTo>
                  <a:lnTo>
                    <a:pt x="1034" y="934"/>
                  </a:lnTo>
                  <a:lnTo>
                    <a:pt x="1034" y="931"/>
                  </a:lnTo>
                  <a:lnTo>
                    <a:pt x="1033" y="926"/>
                  </a:lnTo>
                  <a:lnTo>
                    <a:pt x="1030" y="922"/>
                  </a:lnTo>
                  <a:lnTo>
                    <a:pt x="1028" y="920"/>
                  </a:lnTo>
                  <a:lnTo>
                    <a:pt x="1025" y="918"/>
                  </a:lnTo>
                  <a:lnTo>
                    <a:pt x="1021" y="914"/>
                  </a:lnTo>
                  <a:lnTo>
                    <a:pt x="1018" y="913"/>
                  </a:lnTo>
                  <a:lnTo>
                    <a:pt x="1014" y="912"/>
                  </a:lnTo>
                  <a:lnTo>
                    <a:pt x="1009" y="912"/>
                  </a:lnTo>
                  <a:lnTo>
                    <a:pt x="1009" y="914"/>
                  </a:lnTo>
                  <a:lnTo>
                    <a:pt x="1007" y="914"/>
                  </a:lnTo>
                  <a:lnTo>
                    <a:pt x="1005" y="912"/>
                  </a:lnTo>
                  <a:lnTo>
                    <a:pt x="1002" y="912"/>
                  </a:lnTo>
                  <a:lnTo>
                    <a:pt x="998" y="911"/>
                  </a:lnTo>
                  <a:lnTo>
                    <a:pt x="993" y="910"/>
                  </a:lnTo>
                  <a:lnTo>
                    <a:pt x="990" y="910"/>
                  </a:lnTo>
                  <a:lnTo>
                    <a:pt x="987" y="910"/>
                  </a:lnTo>
                  <a:lnTo>
                    <a:pt x="985" y="910"/>
                  </a:lnTo>
                  <a:lnTo>
                    <a:pt x="983" y="913"/>
                  </a:lnTo>
                  <a:lnTo>
                    <a:pt x="982" y="914"/>
                  </a:lnTo>
                  <a:lnTo>
                    <a:pt x="980" y="917"/>
                  </a:lnTo>
                  <a:lnTo>
                    <a:pt x="978" y="920"/>
                  </a:lnTo>
                  <a:lnTo>
                    <a:pt x="975" y="921"/>
                  </a:lnTo>
                  <a:lnTo>
                    <a:pt x="972" y="923"/>
                  </a:lnTo>
                  <a:lnTo>
                    <a:pt x="969" y="926"/>
                  </a:lnTo>
                  <a:lnTo>
                    <a:pt x="968" y="928"/>
                  </a:lnTo>
                  <a:lnTo>
                    <a:pt x="963" y="928"/>
                  </a:lnTo>
                  <a:lnTo>
                    <a:pt x="959" y="928"/>
                  </a:lnTo>
                  <a:lnTo>
                    <a:pt x="955" y="926"/>
                  </a:lnTo>
                  <a:lnTo>
                    <a:pt x="951" y="924"/>
                  </a:lnTo>
                  <a:lnTo>
                    <a:pt x="948" y="923"/>
                  </a:lnTo>
                  <a:lnTo>
                    <a:pt x="944" y="922"/>
                  </a:lnTo>
                  <a:lnTo>
                    <a:pt x="940" y="921"/>
                  </a:lnTo>
                  <a:lnTo>
                    <a:pt x="937" y="921"/>
                  </a:lnTo>
                  <a:lnTo>
                    <a:pt x="932" y="921"/>
                  </a:lnTo>
                  <a:lnTo>
                    <a:pt x="928" y="921"/>
                  </a:lnTo>
                  <a:lnTo>
                    <a:pt x="925" y="921"/>
                  </a:lnTo>
                  <a:lnTo>
                    <a:pt x="921" y="921"/>
                  </a:lnTo>
                  <a:lnTo>
                    <a:pt x="918" y="920"/>
                  </a:lnTo>
                  <a:lnTo>
                    <a:pt x="917" y="918"/>
                  </a:lnTo>
                  <a:lnTo>
                    <a:pt x="915" y="914"/>
                  </a:lnTo>
                  <a:lnTo>
                    <a:pt x="914" y="912"/>
                  </a:lnTo>
                  <a:lnTo>
                    <a:pt x="912" y="912"/>
                  </a:lnTo>
                  <a:lnTo>
                    <a:pt x="910" y="912"/>
                  </a:lnTo>
                  <a:lnTo>
                    <a:pt x="909" y="912"/>
                  </a:lnTo>
                  <a:lnTo>
                    <a:pt x="907" y="912"/>
                  </a:lnTo>
                  <a:lnTo>
                    <a:pt x="978" y="803"/>
                  </a:lnTo>
                  <a:lnTo>
                    <a:pt x="1017" y="741"/>
                  </a:lnTo>
                  <a:lnTo>
                    <a:pt x="1061" y="676"/>
                  </a:lnTo>
                  <a:lnTo>
                    <a:pt x="1061" y="672"/>
                  </a:lnTo>
                  <a:lnTo>
                    <a:pt x="1061" y="669"/>
                  </a:lnTo>
                  <a:lnTo>
                    <a:pt x="1061" y="666"/>
                  </a:lnTo>
                  <a:lnTo>
                    <a:pt x="1060" y="662"/>
                  </a:lnTo>
                  <a:lnTo>
                    <a:pt x="1059" y="658"/>
                  </a:lnTo>
                  <a:lnTo>
                    <a:pt x="1058" y="656"/>
                  </a:lnTo>
                  <a:lnTo>
                    <a:pt x="1057" y="652"/>
                  </a:lnTo>
                  <a:lnTo>
                    <a:pt x="1056" y="650"/>
                  </a:lnTo>
                  <a:lnTo>
                    <a:pt x="1053" y="650"/>
                  </a:lnTo>
                  <a:lnTo>
                    <a:pt x="1050" y="656"/>
                  </a:lnTo>
                  <a:lnTo>
                    <a:pt x="1048" y="658"/>
                  </a:lnTo>
                  <a:lnTo>
                    <a:pt x="1044" y="660"/>
                  </a:lnTo>
                  <a:lnTo>
                    <a:pt x="1038" y="663"/>
                  </a:lnTo>
                  <a:lnTo>
                    <a:pt x="1038" y="660"/>
                  </a:lnTo>
                  <a:lnTo>
                    <a:pt x="1038" y="657"/>
                  </a:lnTo>
                  <a:lnTo>
                    <a:pt x="1038" y="655"/>
                  </a:lnTo>
                  <a:lnTo>
                    <a:pt x="1038" y="652"/>
                  </a:lnTo>
                  <a:lnTo>
                    <a:pt x="1041" y="650"/>
                  </a:lnTo>
                  <a:lnTo>
                    <a:pt x="1039" y="648"/>
                  </a:lnTo>
                  <a:lnTo>
                    <a:pt x="1038" y="646"/>
                  </a:lnTo>
                  <a:lnTo>
                    <a:pt x="1036" y="645"/>
                  </a:lnTo>
                  <a:lnTo>
                    <a:pt x="1034" y="643"/>
                  </a:lnTo>
                  <a:lnTo>
                    <a:pt x="1033" y="645"/>
                  </a:lnTo>
                  <a:lnTo>
                    <a:pt x="1031" y="646"/>
                  </a:lnTo>
                  <a:lnTo>
                    <a:pt x="1030" y="647"/>
                  </a:lnTo>
                  <a:lnTo>
                    <a:pt x="1029" y="650"/>
                  </a:lnTo>
                  <a:lnTo>
                    <a:pt x="1026" y="650"/>
                  </a:lnTo>
                  <a:lnTo>
                    <a:pt x="1023" y="652"/>
                  </a:lnTo>
                  <a:lnTo>
                    <a:pt x="1023" y="648"/>
                  </a:lnTo>
                  <a:lnTo>
                    <a:pt x="1023" y="644"/>
                  </a:lnTo>
                  <a:lnTo>
                    <a:pt x="1023" y="639"/>
                  </a:lnTo>
                  <a:lnTo>
                    <a:pt x="1023" y="635"/>
                  </a:lnTo>
                  <a:lnTo>
                    <a:pt x="1021" y="631"/>
                  </a:lnTo>
                  <a:lnTo>
                    <a:pt x="1019" y="630"/>
                  </a:lnTo>
                  <a:lnTo>
                    <a:pt x="1015" y="630"/>
                  </a:lnTo>
                  <a:lnTo>
                    <a:pt x="1009" y="631"/>
                  </a:lnTo>
                  <a:lnTo>
                    <a:pt x="1006" y="631"/>
                  </a:lnTo>
                  <a:lnTo>
                    <a:pt x="1002" y="631"/>
                  </a:lnTo>
                  <a:lnTo>
                    <a:pt x="998" y="630"/>
                  </a:lnTo>
                  <a:lnTo>
                    <a:pt x="994" y="630"/>
                  </a:lnTo>
                  <a:lnTo>
                    <a:pt x="996" y="626"/>
                  </a:lnTo>
                  <a:lnTo>
                    <a:pt x="1001" y="623"/>
                  </a:lnTo>
                  <a:lnTo>
                    <a:pt x="1006" y="621"/>
                  </a:lnTo>
                  <a:lnTo>
                    <a:pt x="1009" y="620"/>
                  </a:lnTo>
                  <a:lnTo>
                    <a:pt x="1005" y="617"/>
                  </a:lnTo>
                  <a:lnTo>
                    <a:pt x="1001" y="616"/>
                  </a:lnTo>
                  <a:lnTo>
                    <a:pt x="995" y="615"/>
                  </a:lnTo>
                  <a:lnTo>
                    <a:pt x="990" y="616"/>
                  </a:lnTo>
                  <a:lnTo>
                    <a:pt x="985" y="617"/>
                  </a:lnTo>
                  <a:lnTo>
                    <a:pt x="980" y="617"/>
                  </a:lnTo>
                  <a:lnTo>
                    <a:pt x="974" y="617"/>
                  </a:lnTo>
                  <a:lnTo>
                    <a:pt x="969" y="618"/>
                  </a:lnTo>
                  <a:lnTo>
                    <a:pt x="969" y="615"/>
                  </a:lnTo>
                  <a:lnTo>
                    <a:pt x="968" y="610"/>
                  </a:lnTo>
                  <a:lnTo>
                    <a:pt x="966" y="607"/>
                  </a:lnTo>
                  <a:lnTo>
                    <a:pt x="966" y="605"/>
                  </a:lnTo>
                  <a:lnTo>
                    <a:pt x="960" y="607"/>
                  </a:lnTo>
                  <a:lnTo>
                    <a:pt x="955" y="608"/>
                  </a:lnTo>
                  <a:lnTo>
                    <a:pt x="952" y="606"/>
                  </a:lnTo>
                  <a:lnTo>
                    <a:pt x="949" y="603"/>
                  </a:lnTo>
                  <a:lnTo>
                    <a:pt x="944" y="600"/>
                  </a:lnTo>
                  <a:lnTo>
                    <a:pt x="940" y="597"/>
                  </a:lnTo>
                  <a:lnTo>
                    <a:pt x="938" y="599"/>
                  </a:lnTo>
                  <a:lnTo>
                    <a:pt x="938" y="600"/>
                  </a:lnTo>
                  <a:lnTo>
                    <a:pt x="940" y="603"/>
                  </a:lnTo>
                  <a:lnTo>
                    <a:pt x="940" y="607"/>
                  </a:lnTo>
                  <a:lnTo>
                    <a:pt x="942" y="608"/>
                  </a:lnTo>
                  <a:lnTo>
                    <a:pt x="939" y="611"/>
                  </a:lnTo>
                  <a:lnTo>
                    <a:pt x="934" y="612"/>
                  </a:lnTo>
                  <a:lnTo>
                    <a:pt x="931" y="612"/>
                  </a:lnTo>
                  <a:lnTo>
                    <a:pt x="926" y="610"/>
                  </a:lnTo>
                  <a:lnTo>
                    <a:pt x="926" y="607"/>
                  </a:lnTo>
                  <a:lnTo>
                    <a:pt x="928" y="603"/>
                  </a:lnTo>
                  <a:lnTo>
                    <a:pt x="928" y="599"/>
                  </a:lnTo>
                  <a:lnTo>
                    <a:pt x="928" y="597"/>
                  </a:lnTo>
                  <a:lnTo>
                    <a:pt x="928" y="596"/>
                  </a:lnTo>
                  <a:lnTo>
                    <a:pt x="926" y="594"/>
                  </a:lnTo>
                  <a:lnTo>
                    <a:pt x="922" y="593"/>
                  </a:lnTo>
                  <a:lnTo>
                    <a:pt x="915" y="593"/>
                  </a:lnTo>
                  <a:lnTo>
                    <a:pt x="917" y="590"/>
                  </a:lnTo>
                  <a:lnTo>
                    <a:pt x="918" y="586"/>
                  </a:lnTo>
                  <a:lnTo>
                    <a:pt x="917" y="584"/>
                  </a:lnTo>
                  <a:lnTo>
                    <a:pt x="915" y="581"/>
                  </a:lnTo>
                  <a:lnTo>
                    <a:pt x="912" y="579"/>
                  </a:lnTo>
                  <a:lnTo>
                    <a:pt x="910" y="578"/>
                  </a:lnTo>
                  <a:lnTo>
                    <a:pt x="906" y="576"/>
                  </a:lnTo>
                  <a:lnTo>
                    <a:pt x="901" y="576"/>
                  </a:lnTo>
                  <a:lnTo>
                    <a:pt x="896" y="572"/>
                  </a:lnTo>
                  <a:lnTo>
                    <a:pt x="892" y="568"/>
                  </a:lnTo>
                  <a:lnTo>
                    <a:pt x="887" y="570"/>
                  </a:lnTo>
                  <a:lnTo>
                    <a:pt x="883" y="568"/>
                  </a:lnTo>
                  <a:lnTo>
                    <a:pt x="882" y="567"/>
                  </a:lnTo>
                  <a:lnTo>
                    <a:pt x="879" y="564"/>
                  </a:lnTo>
                  <a:lnTo>
                    <a:pt x="877" y="561"/>
                  </a:lnTo>
                  <a:lnTo>
                    <a:pt x="873" y="558"/>
                  </a:lnTo>
                  <a:lnTo>
                    <a:pt x="869" y="556"/>
                  </a:lnTo>
                  <a:lnTo>
                    <a:pt x="867" y="555"/>
                  </a:lnTo>
                  <a:lnTo>
                    <a:pt x="864" y="555"/>
                  </a:lnTo>
                  <a:lnTo>
                    <a:pt x="861" y="555"/>
                  </a:lnTo>
                  <a:lnTo>
                    <a:pt x="858" y="556"/>
                  </a:lnTo>
                  <a:lnTo>
                    <a:pt x="855" y="558"/>
                  </a:lnTo>
                  <a:lnTo>
                    <a:pt x="851" y="558"/>
                  </a:lnTo>
                  <a:lnTo>
                    <a:pt x="848" y="557"/>
                  </a:lnTo>
                  <a:lnTo>
                    <a:pt x="845" y="555"/>
                  </a:lnTo>
                  <a:lnTo>
                    <a:pt x="842" y="552"/>
                  </a:lnTo>
                  <a:lnTo>
                    <a:pt x="840" y="551"/>
                  </a:lnTo>
                  <a:lnTo>
                    <a:pt x="837" y="550"/>
                  </a:lnTo>
                  <a:lnTo>
                    <a:pt x="834" y="548"/>
                  </a:lnTo>
                  <a:lnTo>
                    <a:pt x="832" y="547"/>
                  </a:lnTo>
                  <a:lnTo>
                    <a:pt x="830" y="545"/>
                  </a:lnTo>
                  <a:lnTo>
                    <a:pt x="830" y="548"/>
                  </a:lnTo>
                  <a:lnTo>
                    <a:pt x="831" y="550"/>
                  </a:lnTo>
                  <a:lnTo>
                    <a:pt x="832" y="551"/>
                  </a:lnTo>
                  <a:lnTo>
                    <a:pt x="833" y="555"/>
                  </a:lnTo>
                  <a:lnTo>
                    <a:pt x="834" y="558"/>
                  </a:lnTo>
                  <a:lnTo>
                    <a:pt x="834" y="559"/>
                  </a:lnTo>
                  <a:lnTo>
                    <a:pt x="836" y="562"/>
                  </a:lnTo>
                  <a:lnTo>
                    <a:pt x="836" y="566"/>
                  </a:lnTo>
                  <a:lnTo>
                    <a:pt x="833" y="568"/>
                  </a:lnTo>
                  <a:lnTo>
                    <a:pt x="828" y="566"/>
                  </a:lnTo>
                  <a:lnTo>
                    <a:pt x="826" y="564"/>
                  </a:lnTo>
                  <a:lnTo>
                    <a:pt x="821" y="564"/>
                  </a:lnTo>
                  <a:lnTo>
                    <a:pt x="817" y="561"/>
                  </a:lnTo>
                  <a:lnTo>
                    <a:pt x="814" y="561"/>
                  </a:lnTo>
                  <a:lnTo>
                    <a:pt x="812" y="562"/>
                  </a:lnTo>
                  <a:lnTo>
                    <a:pt x="809" y="564"/>
                  </a:lnTo>
                  <a:lnTo>
                    <a:pt x="803" y="566"/>
                  </a:lnTo>
                  <a:lnTo>
                    <a:pt x="803" y="569"/>
                  </a:lnTo>
                  <a:lnTo>
                    <a:pt x="803" y="571"/>
                  </a:lnTo>
                  <a:lnTo>
                    <a:pt x="803" y="575"/>
                  </a:lnTo>
                  <a:lnTo>
                    <a:pt x="803" y="579"/>
                  </a:lnTo>
                  <a:lnTo>
                    <a:pt x="801" y="581"/>
                  </a:lnTo>
                  <a:lnTo>
                    <a:pt x="796" y="579"/>
                  </a:lnTo>
                  <a:lnTo>
                    <a:pt x="794" y="580"/>
                  </a:lnTo>
                  <a:lnTo>
                    <a:pt x="791" y="582"/>
                  </a:lnTo>
                  <a:lnTo>
                    <a:pt x="788" y="586"/>
                  </a:lnTo>
                  <a:lnTo>
                    <a:pt x="786" y="584"/>
                  </a:lnTo>
                  <a:lnTo>
                    <a:pt x="784" y="584"/>
                  </a:lnTo>
                  <a:lnTo>
                    <a:pt x="779" y="580"/>
                  </a:lnTo>
                  <a:lnTo>
                    <a:pt x="777" y="580"/>
                  </a:lnTo>
                  <a:lnTo>
                    <a:pt x="775" y="581"/>
                  </a:lnTo>
                  <a:lnTo>
                    <a:pt x="772" y="581"/>
                  </a:lnTo>
                  <a:lnTo>
                    <a:pt x="772" y="584"/>
                  </a:lnTo>
                  <a:lnTo>
                    <a:pt x="772" y="586"/>
                  </a:lnTo>
                  <a:lnTo>
                    <a:pt x="767" y="586"/>
                  </a:lnTo>
                  <a:lnTo>
                    <a:pt x="769" y="581"/>
                  </a:lnTo>
                  <a:lnTo>
                    <a:pt x="765" y="579"/>
                  </a:lnTo>
                  <a:lnTo>
                    <a:pt x="761" y="578"/>
                  </a:lnTo>
                  <a:lnTo>
                    <a:pt x="759" y="579"/>
                  </a:lnTo>
                  <a:lnTo>
                    <a:pt x="757" y="581"/>
                  </a:lnTo>
                  <a:lnTo>
                    <a:pt x="755" y="582"/>
                  </a:lnTo>
                  <a:lnTo>
                    <a:pt x="752" y="585"/>
                  </a:lnTo>
                  <a:lnTo>
                    <a:pt x="748" y="587"/>
                  </a:lnTo>
                  <a:lnTo>
                    <a:pt x="744" y="587"/>
                  </a:lnTo>
                  <a:lnTo>
                    <a:pt x="741" y="590"/>
                  </a:lnTo>
                  <a:lnTo>
                    <a:pt x="739" y="586"/>
                  </a:lnTo>
                  <a:lnTo>
                    <a:pt x="737" y="581"/>
                  </a:lnTo>
                  <a:lnTo>
                    <a:pt x="737" y="576"/>
                  </a:lnTo>
                  <a:lnTo>
                    <a:pt x="733" y="576"/>
                  </a:lnTo>
                  <a:lnTo>
                    <a:pt x="733" y="574"/>
                  </a:lnTo>
                  <a:lnTo>
                    <a:pt x="733" y="570"/>
                  </a:lnTo>
                  <a:lnTo>
                    <a:pt x="731" y="568"/>
                  </a:lnTo>
                  <a:lnTo>
                    <a:pt x="728" y="566"/>
                  </a:lnTo>
                  <a:lnTo>
                    <a:pt x="726" y="564"/>
                  </a:lnTo>
                  <a:lnTo>
                    <a:pt x="723" y="564"/>
                  </a:lnTo>
                  <a:lnTo>
                    <a:pt x="722" y="561"/>
                  </a:lnTo>
                  <a:lnTo>
                    <a:pt x="719" y="561"/>
                  </a:lnTo>
                  <a:lnTo>
                    <a:pt x="717" y="561"/>
                  </a:lnTo>
                  <a:lnTo>
                    <a:pt x="713" y="561"/>
                  </a:lnTo>
                  <a:lnTo>
                    <a:pt x="713" y="564"/>
                  </a:lnTo>
                  <a:lnTo>
                    <a:pt x="713" y="568"/>
                  </a:lnTo>
                  <a:lnTo>
                    <a:pt x="713" y="571"/>
                  </a:lnTo>
                  <a:lnTo>
                    <a:pt x="713" y="574"/>
                  </a:lnTo>
                  <a:lnTo>
                    <a:pt x="714" y="575"/>
                  </a:lnTo>
                  <a:lnTo>
                    <a:pt x="715" y="576"/>
                  </a:lnTo>
                  <a:lnTo>
                    <a:pt x="713" y="576"/>
                  </a:lnTo>
                  <a:lnTo>
                    <a:pt x="711" y="574"/>
                  </a:lnTo>
                  <a:lnTo>
                    <a:pt x="709" y="571"/>
                  </a:lnTo>
                  <a:lnTo>
                    <a:pt x="707" y="569"/>
                  </a:lnTo>
                  <a:lnTo>
                    <a:pt x="707" y="566"/>
                  </a:lnTo>
                  <a:lnTo>
                    <a:pt x="707" y="564"/>
                  </a:lnTo>
                  <a:lnTo>
                    <a:pt x="707" y="560"/>
                  </a:lnTo>
                  <a:lnTo>
                    <a:pt x="707" y="557"/>
                  </a:lnTo>
                  <a:lnTo>
                    <a:pt x="707" y="555"/>
                  </a:lnTo>
                  <a:lnTo>
                    <a:pt x="705" y="555"/>
                  </a:lnTo>
                  <a:lnTo>
                    <a:pt x="703" y="555"/>
                  </a:lnTo>
                  <a:lnTo>
                    <a:pt x="698" y="555"/>
                  </a:lnTo>
                  <a:lnTo>
                    <a:pt x="696" y="555"/>
                  </a:lnTo>
                  <a:lnTo>
                    <a:pt x="692" y="551"/>
                  </a:lnTo>
                  <a:lnTo>
                    <a:pt x="688" y="549"/>
                  </a:lnTo>
                  <a:lnTo>
                    <a:pt x="683" y="548"/>
                  </a:lnTo>
                  <a:lnTo>
                    <a:pt x="678" y="548"/>
                  </a:lnTo>
                  <a:lnTo>
                    <a:pt x="672" y="547"/>
                  </a:lnTo>
                  <a:lnTo>
                    <a:pt x="668" y="548"/>
                  </a:lnTo>
                  <a:lnTo>
                    <a:pt x="663" y="548"/>
                  </a:lnTo>
                  <a:lnTo>
                    <a:pt x="659" y="549"/>
                  </a:lnTo>
                  <a:lnTo>
                    <a:pt x="659" y="547"/>
                  </a:lnTo>
                  <a:lnTo>
                    <a:pt x="657" y="545"/>
                  </a:lnTo>
                  <a:lnTo>
                    <a:pt x="659" y="540"/>
                  </a:lnTo>
                  <a:lnTo>
                    <a:pt x="659" y="535"/>
                  </a:lnTo>
                  <a:lnTo>
                    <a:pt x="657" y="534"/>
                  </a:lnTo>
                  <a:lnTo>
                    <a:pt x="655" y="532"/>
                  </a:lnTo>
                  <a:lnTo>
                    <a:pt x="652" y="534"/>
                  </a:lnTo>
                  <a:lnTo>
                    <a:pt x="649" y="534"/>
                  </a:lnTo>
                  <a:lnTo>
                    <a:pt x="649" y="535"/>
                  </a:lnTo>
                  <a:lnTo>
                    <a:pt x="644" y="535"/>
                  </a:lnTo>
                  <a:lnTo>
                    <a:pt x="642" y="538"/>
                  </a:lnTo>
                  <a:lnTo>
                    <a:pt x="642" y="540"/>
                  </a:lnTo>
                  <a:lnTo>
                    <a:pt x="639" y="542"/>
                  </a:lnTo>
                  <a:lnTo>
                    <a:pt x="640" y="545"/>
                  </a:lnTo>
                  <a:lnTo>
                    <a:pt x="636" y="545"/>
                  </a:lnTo>
                  <a:lnTo>
                    <a:pt x="634" y="544"/>
                  </a:lnTo>
                  <a:lnTo>
                    <a:pt x="633" y="542"/>
                  </a:lnTo>
                  <a:lnTo>
                    <a:pt x="630" y="542"/>
                  </a:lnTo>
                  <a:lnTo>
                    <a:pt x="630" y="545"/>
                  </a:lnTo>
                  <a:lnTo>
                    <a:pt x="630" y="549"/>
                  </a:lnTo>
                  <a:lnTo>
                    <a:pt x="628" y="551"/>
                  </a:lnTo>
                  <a:lnTo>
                    <a:pt x="626" y="555"/>
                  </a:lnTo>
                  <a:lnTo>
                    <a:pt x="625" y="557"/>
                  </a:lnTo>
                  <a:lnTo>
                    <a:pt x="623" y="559"/>
                  </a:lnTo>
                  <a:lnTo>
                    <a:pt x="621" y="561"/>
                  </a:lnTo>
                  <a:lnTo>
                    <a:pt x="621" y="566"/>
                  </a:lnTo>
                  <a:lnTo>
                    <a:pt x="619" y="568"/>
                  </a:lnTo>
                  <a:lnTo>
                    <a:pt x="617" y="570"/>
                  </a:lnTo>
                  <a:lnTo>
                    <a:pt x="614" y="570"/>
                  </a:lnTo>
                  <a:lnTo>
                    <a:pt x="610" y="570"/>
                  </a:lnTo>
                  <a:lnTo>
                    <a:pt x="607" y="571"/>
                  </a:lnTo>
                  <a:lnTo>
                    <a:pt x="605" y="572"/>
                  </a:lnTo>
                  <a:lnTo>
                    <a:pt x="605" y="576"/>
                  </a:lnTo>
                  <a:lnTo>
                    <a:pt x="606" y="579"/>
                  </a:lnTo>
                  <a:lnTo>
                    <a:pt x="607" y="581"/>
                  </a:lnTo>
                  <a:lnTo>
                    <a:pt x="609" y="584"/>
                  </a:lnTo>
                  <a:lnTo>
                    <a:pt x="607" y="584"/>
                  </a:lnTo>
                  <a:lnTo>
                    <a:pt x="607" y="586"/>
                  </a:lnTo>
                  <a:lnTo>
                    <a:pt x="603" y="582"/>
                  </a:lnTo>
                  <a:lnTo>
                    <a:pt x="601" y="582"/>
                  </a:lnTo>
                  <a:lnTo>
                    <a:pt x="598" y="584"/>
                  </a:lnTo>
                  <a:lnTo>
                    <a:pt x="593" y="584"/>
                  </a:lnTo>
                  <a:lnTo>
                    <a:pt x="593" y="581"/>
                  </a:lnTo>
                  <a:lnTo>
                    <a:pt x="590" y="581"/>
                  </a:lnTo>
                  <a:lnTo>
                    <a:pt x="588" y="581"/>
                  </a:lnTo>
                  <a:lnTo>
                    <a:pt x="585" y="579"/>
                  </a:lnTo>
                  <a:lnTo>
                    <a:pt x="579" y="574"/>
                  </a:lnTo>
                  <a:lnTo>
                    <a:pt x="576" y="576"/>
                  </a:lnTo>
                  <a:lnTo>
                    <a:pt x="575" y="579"/>
                  </a:lnTo>
                  <a:lnTo>
                    <a:pt x="573" y="581"/>
                  </a:lnTo>
                  <a:lnTo>
                    <a:pt x="571" y="584"/>
                  </a:lnTo>
                  <a:lnTo>
                    <a:pt x="569" y="586"/>
                  </a:lnTo>
                  <a:lnTo>
                    <a:pt x="566" y="588"/>
                  </a:lnTo>
                  <a:lnTo>
                    <a:pt x="563" y="591"/>
                  </a:lnTo>
                  <a:lnTo>
                    <a:pt x="561" y="593"/>
                  </a:lnTo>
                  <a:lnTo>
                    <a:pt x="559" y="595"/>
                  </a:lnTo>
                  <a:lnTo>
                    <a:pt x="556" y="595"/>
                  </a:lnTo>
                  <a:lnTo>
                    <a:pt x="553" y="597"/>
                  </a:lnTo>
                  <a:lnTo>
                    <a:pt x="553" y="600"/>
                  </a:lnTo>
                  <a:lnTo>
                    <a:pt x="553" y="605"/>
                  </a:lnTo>
                  <a:lnTo>
                    <a:pt x="553" y="608"/>
                  </a:lnTo>
                  <a:lnTo>
                    <a:pt x="553" y="607"/>
                  </a:lnTo>
                  <a:lnTo>
                    <a:pt x="552" y="607"/>
                  </a:lnTo>
                  <a:lnTo>
                    <a:pt x="552" y="605"/>
                  </a:lnTo>
                  <a:lnTo>
                    <a:pt x="549" y="599"/>
                  </a:lnTo>
                  <a:lnTo>
                    <a:pt x="546" y="599"/>
                  </a:lnTo>
                  <a:lnTo>
                    <a:pt x="544" y="599"/>
                  </a:lnTo>
                  <a:lnTo>
                    <a:pt x="541" y="599"/>
                  </a:lnTo>
                  <a:lnTo>
                    <a:pt x="539" y="599"/>
                  </a:lnTo>
                  <a:lnTo>
                    <a:pt x="537" y="599"/>
                  </a:lnTo>
                  <a:lnTo>
                    <a:pt x="534" y="599"/>
                  </a:lnTo>
                  <a:lnTo>
                    <a:pt x="532" y="599"/>
                  </a:lnTo>
                  <a:lnTo>
                    <a:pt x="529" y="599"/>
                  </a:lnTo>
                  <a:lnTo>
                    <a:pt x="529" y="602"/>
                  </a:lnTo>
                  <a:lnTo>
                    <a:pt x="523" y="605"/>
                  </a:lnTo>
                  <a:lnTo>
                    <a:pt x="523" y="607"/>
                  </a:lnTo>
                  <a:lnTo>
                    <a:pt x="519" y="607"/>
                  </a:lnTo>
                  <a:lnTo>
                    <a:pt x="517" y="608"/>
                  </a:lnTo>
                  <a:lnTo>
                    <a:pt x="515" y="608"/>
                  </a:lnTo>
                  <a:lnTo>
                    <a:pt x="512" y="610"/>
                  </a:lnTo>
                  <a:lnTo>
                    <a:pt x="509" y="610"/>
                  </a:lnTo>
                  <a:lnTo>
                    <a:pt x="507" y="610"/>
                  </a:lnTo>
                  <a:lnTo>
                    <a:pt x="503" y="610"/>
                  </a:lnTo>
                  <a:lnTo>
                    <a:pt x="501" y="610"/>
                  </a:lnTo>
                  <a:lnTo>
                    <a:pt x="498" y="610"/>
                  </a:lnTo>
                  <a:lnTo>
                    <a:pt x="498" y="608"/>
                  </a:lnTo>
                  <a:lnTo>
                    <a:pt x="495" y="607"/>
                  </a:lnTo>
                  <a:lnTo>
                    <a:pt x="495" y="602"/>
                  </a:lnTo>
                  <a:lnTo>
                    <a:pt x="492" y="597"/>
                  </a:lnTo>
                  <a:lnTo>
                    <a:pt x="490" y="597"/>
                  </a:lnTo>
                  <a:lnTo>
                    <a:pt x="487" y="597"/>
                  </a:lnTo>
                  <a:lnTo>
                    <a:pt x="484" y="597"/>
                  </a:lnTo>
                  <a:lnTo>
                    <a:pt x="482" y="597"/>
                  </a:lnTo>
                  <a:lnTo>
                    <a:pt x="479" y="597"/>
                  </a:lnTo>
                  <a:lnTo>
                    <a:pt x="476" y="597"/>
                  </a:lnTo>
                  <a:lnTo>
                    <a:pt x="474" y="596"/>
                  </a:lnTo>
                  <a:lnTo>
                    <a:pt x="472" y="595"/>
                  </a:lnTo>
                  <a:lnTo>
                    <a:pt x="469" y="597"/>
                  </a:lnTo>
                  <a:lnTo>
                    <a:pt x="464" y="597"/>
                  </a:lnTo>
                  <a:lnTo>
                    <a:pt x="460" y="597"/>
                  </a:lnTo>
                  <a:lnTo>
                    <a:pt x="455" y="597"/>
                  </a:lnTo>
                  <a:lnTo>
                    <a:pt x="453" y="596"/>
                  </a:lnTo>
                  <a:lnTo>
                    <a:pt x="451" y="593"/>
                  </a:lnTo>
                  <a:lnTo>
                    <a:pt x="448" y="593"/>
                  </a:lnTo>
                  <a:lnTo>
                    <a:pt x="444" y="591"/>
                  </a:lnTo>
                  <a:lnTo>
                    <a:pt x="442" y="591"/>
                  </a:lnTo>
                  <a:lnTo>
                    <a:pt x="437" y="591"/>
                  </a:lnTo>
                  <a:lnTo>
                    <a:pt x="434" y="591"/>
                  </a:lnTo>
                  <a:lnTo>
                    <a:pt x="431" y="591"/>
                  </a:lnTo>
                  <a:lnTo>
                    <a:pt x="431" y="593"/>
                  </a:lnTo>
                  <a:lnTo>
                    <a:pt x="431" y="596"/>
                  </a:lnTo>
                  <a:lnTo>
                    <a:pt x="429" y="598"/>
                  </a:lnTo>
                  <a:lnTo>
                    <a:pt x="428" y="600"/>
                  </a:lnTo>
                  <a:lnTo>
                    <a:pt x="428" y="605"/>
                  </a:lnTo>
                  <a:lnTo>
                    <a:pt x="425" y="607"/>
                  </a:lnTo>
                  <a:lnTo>
                    <a:pt x="423" y="608"/>
                  </a:lnTo>
                  <a:lnTo>
                    <a:pt x="422" y="608"/>
                  </a:lnTo>
                  <a:lnTo>
                    <a:pt x="419" y="604"/>
                  </a:lnTo>
                  <a:lnTo>
                    <a:pt x="417" y="599"/>
                  </a:lnTo>
                  <a:lnTo>
                    <a:pt x="415" y="596"/>
                  </a:lnTo>
                  <a:lnTo>
                    <a:pt x="409" y="593"/>
                  </a:lnTo>
                  <a:lnTo>
                    <a:pt x="409" y="595"/>
                  </a:lnTo>
                  <a:lnTo>
                    <a:pt x="409" y="596"/>
                  </a:lnTo>
                  <a:lnTo>
                    <a:pt x="409" y="597"/>
                  </a:lnTo>
                  <a:lnTo>
                    <a:pt x="409" y="599"/>
                  </a:lnTo>
                  <a:lnTo>
                    <a:pt x="406" y="602"/>
                  </a:lnTo>
                  <a:lnTo>
                    <a:pt x="406" y="605"/>
                  </a:lnTo>
                  <a:lnTo>
                    <a:pt x="404" y="604"/>
                  </a:lnTo>
                  <a:lnTo>
                    <a:pt x="403" y="603"/>
                  </a:lnTo>
                  <a:lnTo>
                    <a:pt x="402" y="600"/>
                  </a:lnTo>
                  <a:lnTo>
                    <a:pt x="400" y="599"/>
                  </a:lnTo>
                  <a:lnTo>
                    <a:pt x="400" y="597"/>
                  </a:lnTo>
                  <a:lnTo>
                    <a:pt x="398" y="597"/>
                  </a:lnTo>
                  <a:lnTo>
                    <a:pt x="395" y="598"/>
                  </a:lnTo>
                  <a:lnTo>
                    <a:pt x="393" y="600"/>
                  </a:lnTo>
                  <a:lnTo>
                    <a:pt x="388" y="602"/>
                  </a:lnTo>
                  <a:lnTo>
                    <a:pt x="382" y="602"/>
                  </a:lnTo>
                  <a:lnTo>
                    <a:pt x="377" y="607"/>
                  </a:lnTo>
                  <a:lnTo>
                    <a:pt x="372" y="607"/>
                  </a:lnTo>
                  <a:lnTo>
                    <a:pt x="368" y="608"/>
                  </a:lnTo>
                  <a:lnTo>
                    <a:pt x="364" y="610"/>
                  </a:lnTo>
                  <a:lnTo>
                    <a:pt x="360" y="614"/>
                  </a:lnTo>
                  <a:lnTo>
                    <a:pt x="361" y="610"/>
                  </a:lnTo>
                  <a:lnTo>
                    <a:pt x="363" y="608"/>
                  </a:lnTo>
                  <a:lnTo>
                    <a:pt x="363" y="607"/>
                  </a:lnTo>
                  <a:lnTo>
                    <a:pt x="364" y="605"/>
                  </a:lnTo>
                  <a:lnTo>
                    <a:pt x="361" y="602"/>
                  </a:lnTo>
                  <a:lnTo>
                    <a:pt x="359" y="600"/>
                  </a:lnTo>
                  <a:lnTo>
                    <a:pt x="358" y="597"/>
                  </a:lnTo>
                  <a:lnTo>
                    <a:pt x="356" y="596"/>
                  </a:lnTo>
                  <a:lnTo>
                    <a:pt x="355" y="593"/>
                  </a:lnTo>
                  <a:lnTo>
                    <a:pt x="355" y="591"/>
                  </a:lnTo>
                  <a:lnTo>
                    <a:pt x="355" y="587"/>
                  </a:lnTo>
                  <a:lnTo>
                    <a:pt x="355" y="584"/>
                  </a:lnTo>
                  <a:lnTo>
                    <a:pt x="352" y="584"/>
                  </a:lnTo>
                  <a:lnTo>
                    <a:pt x="348" y="585"/>
                  </a:lnTo>
                  <a:lnTo>
                    <a:pt x="346" y="586"/>
                  </a:lnTo>
                  <a:lnTo>
                    <a:pt x="344" y="587"/>
                  </a:lnTo>
                  <a:lnTo>
                    <a:pt x="336" y="584"/>
                  </a:lnTo>
                  <a:lnTo>
                    <a:pt x="336" y="579"/>
                  </a:lnTo>
                  <a:lnTo>
                    <a:pt x="331" y="579"/>
                  </a:lnTo>
                  <a:lnTo>
                    <a:pt x="331" y="582"/>
                  </a:lnTo>
                  <a:lnTo>
                    <a:pt x="331" y="585"/>
                  </a:lnTo>
                  <a:lnTo>
                    <a:pt x="330" y="587"/>
                  </a:lnTo>
                  <a:lnTo>
                    <a:pt x="328" y="591"/>
                  </a:lnTo>
                  <a:lnTo>
                    <a:pt x="326" y="587"/>
                  </a:lnTo>
                  <a:lnTo>
                    <a:pt x="325" y="585"/>
                  </a:lnTo>
                  <a:lnTo>
                    <a:pt x="325" y="582"/>
                  </a:lnTo>
                  <a:lnTo>
                    <a:pt x="325" y="579"/>
                  </a:lnTo>
                  <a:lnTo>
                    <a:pt x="323" y="579"/>
                  </a:lnTo>
                  <a:lnTo>
                    <a:pt x="320" y="581"/>
                  </a:lnTo>
                  <a:lnTo>
                    <a:pt x="318" y="581"/>
                  </a:lnTo>
                  <a:lnTo>
                    <a:pt x="317" y="584"/>
                  </a:lnTo>
                  <a:lnTo>
                    <a:pt x="314" y="582"/>
                  </a:lnTo>
                  <a:lnTo>
                    <a:pt x="314" y="581"/>
                  </a:lnTo>
                  <a:lnTo>
                    <a:pt x="314" y="579"/>
                  </a:lnTo>
                  <a:lnTo>
                    <a:pt x="317" y="579"/>
                  </a:lnTo>
                  <a:lnTo>
                    <a:pt x="317" y="576"/>
                  </a:lnTo>
                  <a:lnTo>
                    <a:pt x="315" y="574"/>
                  </a:lnTo>
                  <a:lnTo>
                    <a:pt x="315" y="572"/>
                  </a:lnTo>
                  <a:lnTo>
                    <a:pt x="314" y="570"/>
                  </a:lnTo>
                  <a:lnTo>
                    <a:pt x="310" y="570"/>
                  </a:lnTo>
                  <a:lnTo>
                    <a:pt x="307" y="567"/>
                  </a:lnTo>
                  <a:lnTo>
                    <a:pt x="303" y="562"/>
                  </a:lnTo>
                  <a:lnTo>
                    <a:pt x="300" y="559"/>
                  </a:lnTo>
                  <a:lnTo>
                    <a:pt x="299" y="555"/>
                  </a:lnTo>
                  <a:lnTo>
                    <a:pt x="302" y="555"/>
                  </a:lnTo>
                  <a:lnTo>
                    <a:pt x="304" y="551"/>
                  </a:lnTo>
                  <a:lnTo>
                    <a:pt x="309" y="550"/>
                  </a:lnTo>
                  <a:lnTo>
                    <a:pt x="314" y="546"/>
                  </a:lnTo>
                  <a:lnTo>
                    <a:pt x="317" y="540"/>
                  </a:lnTo>
                  <a:lnTo>
                    <a:pt x="318" y="535"/>
                  </a:lnTo>
                  <a:lnTo>
                    <a:pt x="325" y="528"/>
                  </a:lnTo>
                  <a:lnTo>
                    <a:pt x="325" y="526"/>
                  </a:lnTo>
                  <a:lnTo>
                    <a:pt x="323" y="526"/>
                  </a:lnTo>
                  <a:lnTo>
                    <a:pt x="318" y="526"/>
                  </a:lnTo>
                  <a:lnTo>
                    <a:pt x="318" y="522"/>
                  </a:lnTo>
                  <a:lnTo>
                    <a:pt x="318" y="519"/>
                  </a:lnTo>
                  <a:lnTo>
                    <a:pt x="317" y="515"/>
                  </a:lnTo>
                  <a:lnTo>
                    <a:pt x="317" y="510"/>
                  </a:lnTo>
                  <a:lnTo>
                    <a:pt x="314" y="508"/>
                  </a:lnTo>
                  <a:lnTo>
                    <a:pt x="314" y="506"/>
                  </a:lnTo>
                  <a:lnTo>
                    <a:pt x="314" y="503"/>
                  </a:lnTo>
                  <a:lnTo>
                    <a:pt x="315" y="501"/>
                  </a:lnTo>
                  <a:lnTo>
                    <a:pt x="315" y="499"/>
                  </a:lnTo>
                  <a:lnTo>
                    <a:pt x="317" y="497"/>
                  </a:lnTo>
                  <a:lnTo>
                    <a:pt x="315" y="496"/>
                  </a:lnTo>
                  <a:lnTo>
                    <a:pt x="314" y="493"/>
                  </a:lnTo>
                  <a:lnTo>
                    <a:pt x="317" y="488"/>
                  </a:lnTo>
                  <a:lnTo>
                    <a:pt x="318" y="486"/>
                  </a:lnTo>
                  <a:lnTo>
                    <a:pt x="317" y="482"/>
                  </a:lnTo>
                  <a:lnTo>
                    <a:pt x="315" y="479"/>
                  </a:lnTo>
                  <a:lnTo>
                    <a:pt x="313" y="478"/>
                  </a:lnTo>
                  <a:lnTo>
                    <a:pt x="309" y="478"/>
                  </a:lnTo>
                  <a:lnTo>
                    <a:pt x="307" y="476"/>
                  </a:lnTo>
                  <a:lnTo>
                    <a:pt x="306" y="473"/>
                  </a:lnTo>
                  <a:lnTo>
                    <a:pt x="306" y="470"/>
                  </a:lnTo>
                  <a:lnTo>
                    <a:pt x="306" y="465"/>
                  </a:lnTo>
                  <a:lnTo>
                    <a:pt x="303" y="464"/>
                  </a:lnTo>
                  <a:lnTo>
                    <a:pt x="301" y="462"/>
                  </a:lnTo>
                  <a:lnTo>
                    <a:pt x="298" y="461"/>
                  </a:lnTo>
                  <a:lnTo>
                    <a:pt x="293" y="460"/>
                  </a:lnTo>
                  <a:lnTo>
                    <a:pt x="291" y="458"/>
                  </a:lnTo>
                  <a:lnTo>
                    <a:pt x="290" y="454"/>
                  </a:lnTo>
                  <a:lnTo>
                    <a:pt x="288" y="450"/>
                  </a:lnTo>
                  <a:lnTo>
                    <a:pt x="287" y="450"/>
                  </a:lnTo>
                  <a:lnTo>
                    <a:pt x="285" y="454"/>
                  </a:lnTo>
                  <a:lnTo>
                    <a:pt x="282" y="457"/>
                  </a:lnTo>
                  <a:lnTo>
                    <a:pt x="282" y="460"/>
                  </a:lnTo>
                  <a:lnTo>
                    <a:pt x="279" y="462"/>
                  </a:lnTo>
                  <a:lnTo>
                    <a:pt x="279" y="461"/>
                  </a:lnTo>
                  <a:lnTo>
                    <a:pt x="279" y="460"/>
                  </a:lnTo>
                  <a:lnTo>
                    <a:pt x="279" y="458"/>
                  </a:lnTo>
                  <a:lnTo>
                    <a:pt x="279" y="457"/>
                  </a:lnTo>
                  <a:lnTo>
                    <a:pt x="276" y="457"/>
                  </a:lnTo>
                  <a:lnTo>
                    <a:pt x="271" y="457"/>
                  </a:lnTo>
                  <a:lnTo>
                    <a:pt x="268" y="457"/>
                  </a:lnTo>
                  <a:lnTo>
                    <a:pt x="264" y="457"/>
                  </a:lnTo>
                  <a:lnTo>
                    <a:pt x="264" y="458"/>
                  </a:lnTo>
                  <a:lnTo>
                    <a:pt x="265" y="460"/>
                  </a:lnTo>
                  <a:lnTo>
                    <a:pt x="266" y="462"/>
                  </a:lnTo>
                  <a:lnTo>
                    <a:pt x="266" y="465"/>
                  </a:lnTo>
                  <a:lnTo>
                    <a:pt x="264" y="465"/>
                  </a:lnTo>
                  <a:lnTo>
                    <a:pt x="263" y="462"/>
                  </a:lnTo>
                  <a:lnTo>
                    <a:pt x="260" y="462"/>
                  </a:lnTo>
                  <a:lnTo>
                    <a:pt x="257" y="460"/>
                  </a:lnTo>
                  <a:lnTo>
                    <a:pt x="252" y="458"/>
                  </a:lnTo>
                  <a:lnTo>
                    <a:pt x="252" y="457"/>
                  </a:lnTo>
                  <a:lnTo>
                    <a:pt x="248" y="457"/>
                  </a:lnTo>
                  <a:lnTo>
                    <a:pt x="244" y="457"/>
                  </a:lnTo>
                  <a:lnTo>
                    <a:pt x="241" y="458"/>
                  </a:lnTo>
                  <a:lnTo>
                    <a:pt x="237" y="458"/>
                  </a:lnTo>
                  <a:lnTo>
                    <a:pt x="234" y="453"/>
                  </a:lnTo>
                  <a:lnTo>
                    <a:pt x="234" y="449"/>
                  </a:lnTo>
                  <a:lnTo>
                    <a:pt x="232" y="448"/>
                  </a:lnTo>
                  <a:lnTo>
                    <a:pt x="228" y="447"/>
                  </a:lnTo>
                  <a:lnTo>
                    <a:pt x="225" y="447"/>
                  </a:lnTo>
                  <a:lnTo>
                    <a:pt x="221" y="446"/>
                  </a:lnTo>
                  <a:lnTo>
                    <a:pt x="218" y="445"/>
                  </a:lnTo>
                  <a:lnTo>
                    <a:pt x="215" y="443"/>
                  </a:lnTo>
                  <a:lnTo>
                    <a:pt x="211" y="443"/>
                  </a:lnTo>
                  <a:lnTo>
                    <a:pt x="207" y="440"/>
                  </a:lnTo>
                  <a:lnTo>
                    <a:pt x="207" y="436"/>
                  </a:lnTo>
                  <a:lnTo>
                    <a:pt x="210" y="436"/>
                  </a:lnTo>
                  <a:lnTo>
                    <a:pt x="213" y="434"/>
                  </a:lnTo>
                  <a:lnTo>
                    <a:pt x="214" y="429"/>
                  </a:lnTo>
                  <a:lnTo>
                    <a:pt x="215" y="426"/>
                  </a:lnTo>
                  <a:lnTo>
                    <a:pt x="215" y="422"/>
                  </a:lnTo>
                  <a:lnTo>
                    <a:pt x="218" y="418"/>
                  </a:lnTo>
                  <a:lnTo>
                    <a:pt x="221" y="416"/>
                  </a:lnTo>
                  <a:lnTo>
                    <a:pt x="223" y="414"/>
                  </a:lnTo>
                  <a:lnTo>
                    <a:pt x="228" y="413"/>
                  </a:lnTo>
                  <a:lnTo>
                    <a:pt x="226" y="407"/>
                  </a:lnTo>
                  <a:lnTo>
                    <a:pt x="223" y="405"/>
                  </a:lnTo>
                  <a:lnTo>
                    <a:pt x="221" y="403"/>
                  </a:lnTo>
                  <a:lnTo>
                    <a:pt x="221" y="397"/>
                  </a:lnTo>
                  <a:lnTo>
                    <a:pt x="220" y="391"/>
                  </a:lnTo>
                  <a:lnTo>
                    <a:pt x="218" y="388"/>
                  </a:lnTo>
                  <a:lnTo>
                    <a:pt x="215" y="385"/>
                  </a:lnTo>
                  <a:lnTo>
                    <a:pt x="210" y="382"/>
                  </a:lnTo>
                  <a:lnTo>
                    <a:pt x="210" y="376"/>
                  </a:lnTo>
                  <a:lnTo>
                    <a:pt x="207" y="375"/>
                  </a:lnTo>
                  <a:lnTo>
                    <a:pt x="204" y="375"/>
                  </a:lnTo>
                  <a:lnTo>
                    <a:pt x="201" y="374"/>
                  </a:lnTo>
                  <a:lnTo>
                    <a:pt x="198" y="370"/>
                  </a:lnTo>
                  <a:lnTo>
                    <a:pt x="202" y="367"/>
                  </a:lnTo>
                  <a:lnTo>
                    <a:pt x="204" y="365"/>
                  </a:lnTo>
                  <a:lnTo>
                    <a:pt x="202" y="362"/>
                  </a:lnTo>
                  <a:lnTo>
                    <a:pt x="198" y="358"/>
                  </a:lnTo>
                  <a:lnTo>
                    <a:pt x="198" y="355"/>
                  </a:lnTo>
                  <a:lnTo>
                    <a:pt x="198" y="353"/>
                  </a:lnTo>
                  <a:lnTo>
                    <a:pt x="198" y="351"/>
                  </a:lnTo>
                  <a:lnTo>
                    <a:pt x="198" y="349"/>
                  </a:lnTo>
                  <a:lnTo>
                    <a:pt x="194" y="349"/>
                  </a:lnTo>
                  <a:lnTo>
                    <a:pt x="193" y="349"/>
                  </a:lnTo>
                  <a:lnTo>
                    <a:pt x="190" y="349"/>
                  </a:lnTo>
                  <a:lnTo>
                    <a:pt x="188" y="346"/>
                  </a:lnTo>
                  <a:lnTo>
                    <a:pt x="188" y="341"/>
                  </a:lnTo>
                  <a:lnTo>
                    <a:pt x="186" y="338"/>
                  </a:lnTo>
                  <a:lnTo>
                    <a:pt x="184" y="335"/>
                  </a:lnTo>
                  <a:lnTo>
                    <a:pt x="182" y="335"/>
                  </a:lnTo>
                  <a:lnTo>
                    <a:pt x="180" y="335"/>
                  </a:lnTo>
                  <a:lnTo>
                    <a:pt x="176" y="335"/>
                  </a:lnTo>
                  <a:lnTo>
                    <a:pt x="173" y="333"/>
                  </a:lnTo>
                  <a:lnTo>
                    <a:pt x="171" y="330"/>
                  </a:lnTo>
                  <a:lnTo>
                    <a:pt x="167" y="330"/>
                  </a:lnTo>
                  <a:lnTo>
                    <a:pt x="164" y="329"/>
                  </a:lnTo>
                  <a:lnTo>
                    <a:pt x="161" y="329"/>
                  </a:lnTo>
                  <a:lnTo>
                    <a:pt x="156" y="328"/>
                  </a:lnTo>
                  <a:lnTo>
                    <a:pt x="156" y="322"/>
                  </a:lnTo>
                  <a:lnTo>
                    <a:pt x="153" y="322"/>
                  </a:lnTo>
                  <a:lnTo>
                    <a:pt x="150" y="326"/>
                  </a:lnTo>
                  <a:lnTo>
                    <a:pt x="148" y="329"/>
                  </a:lnTo>
                  <a:lnTo>
                    <a:pt x="146" y="333"/>
                  </a:lnTo>
                  <a:lnTo>
                    <a:pt x="146" y="330"/>
                  </a:lnTo>
                  <a:lnTo>
                    <a:pt x="142" y="330"/>
                  </a:lnTo>
                  <a:lnTo>
                    <a:pt x="139" y="329"/>
                  </a:lnTo>
                  <a:lnTo>
                    <a:pt x="137" y="329"/>
                  </a:lnTo>
                  <a:lnTo>
                    <a:pt x="133" y="328"/>
                  </a:lnTo>
                  <a:lnTo>
                    <a:pt x="130" y="326"/>
                  </a:lnTo>
                  <a:lnTo>
                    <a:pt x="128" y="323"/>
                  </a:lnTo>
                  <a:lnTo>
                    <a:pt x="125" y="322"/>
                  </a:lnTo>
                  <a:lnTo>
                    <a:pt x="125" y="319"/>
                  </a:lnTo>
                  <a:lnTo>
                    <a:pt x="122" y="314"/>
                  </a:lnTo>
                  <a:lnTo>
                    <a:pt x="120" y="309"/>
                  </a:lnTo>
                  <a:lnTo>
                    <a:pt x="117" y="305"/>
                  </a:lnTo>
                  <a:lnTo>
                    <a:pt x="110" y="303"/>
                  </a:lnTo>
                  <a:lnTo>
                    <a:pt x="103" y="303"/>
                  </a:lnTo>
                  <a:lnTo>
                    <a:pt x="103" y="301"/>
                  </a:lnTo>
                  <a:lnTo>
                    <a:pt x="105" y="298"/>
                  </a:lnTo>
                  <a:lnTo>
                    <a:pt x="103" y="294"/>
                  </a:lnTo>
                  <a:lnTo>
                    <a:pt x="98" y="296"/>
                  </a:lnTo>
                  <a:lnTo>
                    <a:pt x="95" y="297"/>
                  </a:lnTo>
                  <a:lnTo>
                    <a:pt x="91" y="296"/>
                  </a:lnTo>
                  <a:lnTo>
                    <a:pt x="88" y="293"/>
                  </a:lnTo>
                  <a:lnTo>
                    <a:pt x="86" y="288"/>
                  </a:lnTo>
                  <a:lnTo>
                    <a:pt x="84" y="284"/>
                  </a:lnTo>
                  <a:lnTo>
                    <a:pt x="83" y="280"/>
                  </a:lnTo>
                  <a:lnTo>
                    <a:pt x="83" y="276"/>
                  </a:lnTo>
                  <a:lnTo>
                    <a:pt x="82" y="279"/>
                  </a:lnTo>
                  <a:lnTo>
                    <a:pt x="79" y="283"/>
                  </a:lnTo>
                  <a:lnTo>
                    <a:pt x="76" y="286"/>
                  </a:lnTo>
                  <a:lnTo>
                    <a:pt x="72" y="286"/>
                  </a:lnTo>
                  <a:lnTo>
                    <a:pt x="67" y="283"/>
                  </a:lnTo>
                  <a:lnTo>
                    <a:pt x="60" y="280"/>
                  </a:lnTo>
                  <a:lnTo>
                    <a:pt x="53" y="279"/>
                  </a:lnTo>
                  <a:lnTo>
                    <a:pt x="44" y="277"/>
                  </a:lnTo>
                  <a:lnTo>
                    <a:pt x="38" y="274"/>
                  </a:lnTo>
                  <a:lnTo>
                    <a:pt x="32" y="270"/>
                  </a:lnTo>
                  <a:lnTo>
                    <a:pt x="28" y="264"/>
                  </a:lnTo>
                  <a:lnTo>
                    <a:pt x="28" y="255"/>
                  </a:lnTo>
                  <a:lnTo>
                    <a:pt x="22" y="254"/>
                  </a:lnTo>
                  <a:lnTo>
                    <a:pt x="19" y="254"/>
                  </a:lnTo>
                  <a:lnTo>
                    <a:pt x="14" y="248"/>
                  </a:lnTo>
                  <a:lnTo>
                    <a:pt x="18" y="247"/>
                  </a:lnTo>
                  <a:lnTo>
                    <a:pt x="22" y="247"/>
                  </a:lnTo>
                  <a:lnTo>
                    <a:pt x="25" y="247"/>
                  </a:lnTo>
                  <a:lnTo>
                    <a:pt x="28" y="248"/>
                  </a:lnTo>
                  <a:lnTo>
                    <a:pt x="28" y="244"/>
                  </a:lnTo>
                  <a:lnTo>
                    <a:pt x="28" y="238"/>
                  </a:lnTo>
                  <a:lnTo>
                    <a:pt x="31" y="238"/>
                  </a:lnTo>
                  <a:lnTo>
                    <a:pt x="31" y="234"/>
                  </a:lnTo>
                  <a:lnTo>
                    <a:pt x="29" y="234"/>
                  </a:lnTo>
                  <a:lnTo>
                    <a:pt x="28" y="233"/>
                  </a:lnTo>
                  <a:lnTo>
                    <a:pt x="25" y="233"/>
                  </a:lnTo>
                  <a:lnTo>
                    <a:pt x="22" y="233"/>
                  </a:lnTo>
                  <a:lnTo>
                    <a:pt x="22" y="228"/>
                  </a:lnTo>
                  <a:lnTo>
                    <a:pt x="22" y="225"/>
                  </a:lnTo>
                  <a:lnTo>
                    <a:pt x="21" y="225"/>
                  </a:lnTo>
                  <a:lnTo>
                    <a:pt x="17" y="225"/>
                  </a:lnTo>
                  <a:lnTo>
                    <a:pt x="17" y="224"/>
                  </a:lnTo>
                  <a:lnTo>
                    <a:pt x="17" y="222"/>
                  </a:lnTo>
                  <a:lnTo>
                    <a:pt x="17" y="220"/>
                  </a:lnTo>
                  <a:lnTo>
                    <a:pt x="17" y="218"/>
                  </a:lnTo>
                  <a:lnTo>
                    <a:pt x="12" y="218"/>
                  </a:lnTo>
                  <a:lnTo>
                    <a:pt x="10" y="218"/>
                  </a:lnTo>
                  <a:lnTo>
                    <a:pt x="10" y="217"/>
                  </a:lnTo>
                  <a:lnTo>
                    <a:pt x="7" y="214"/>
                  </a:lnTo>
                  <a:lnTo>
                    <a:pt x="6" y="214"/>
                  </a:lnTo>
                  <a:lnTo>
                    <a:pt x="5" y="213"/>
                  </a:lnTo>
                  <a:lnTo>
                    <a:pt x="2" y="211"/>
                  </a:lnTo>
                  <a:lnTo>
                    <a:pt x="5" y="208"/>
                  </a:lnTo>
                  <a:lnTo>
                    <a:pt x="7" y="205"/>
                  </a:lnTo>
                  <a:lnTo>
                    <a:pt x="9" y="201"/>
                  </a:lnTo>
                  <a:lnTo>
                    <a:pt x="10" y="198"/>
                  </a:lnTo>
                  <a:lnTo>
                    <a:pt x="7" y="195"/>
                  </a:lnTo>
                  <a:lnTo>
                    <a:pt x="6" y="192"/>
                  </a:lnTo>
                  <a:lnTo>
                    <a:pt x="5" y="186"/>
                  </a:lnTo>
                  <a:lnTo>
                    <a:pt x="4" y="183"/>
                  </a:lnTo>
                  <a:lnTo>
                    <a:pt x="3" y="178"/>
                  </a:lnTo>
                  <a:lnTo>
                    <a:pt x="2" y="175"/>
                  </a:lnTo>
                  <a:lnTo>
                    <a:pt x="1" y="173"/>
                  </a:lnTo>
                  <a:lnTo>
                    <a:pt x="0" y="169"/>
                  </a:lnTo>
                  <a:lnTo>
                    <a:pt x="1" y="169"/>
                  </a:lnTo>
                  <a:lnTo>
                    <a:pt x="3" y="168"/>
                  </a:lnTo>
                  <a:lnTo>
                    <a:pt x="7" y="166"/>
                  </a:lnTo>
                  <a:lnTo>
                    <a:pt x="11" y="165"/>
                  </a:lnTo>
                  <a:lnTo>
                    <a:pt x="15" y="164"/>
                  </a:lnTo>
                  <a:lnTo>
                    <a:pt x="23" y="162"/>
                  </a:lnTo>
                  <a:lnTo>
                    <a:pt x="31" y="159"/>
                  </a:lnTo>
                  <a:lnTo>
                    <a:pt x="42" y="158"/>
                  </a:lnTo>
                  <a:lnTo>
                    <a:pt x="55" y="154"/>
                  </a:lnTo>
                  <a:lnTo>
                    <a:pt x="69" y="149"/>
                  </a:lnTo>
                  <a:lnTo>
                    <a:pt x="87" y="146"/>
                  </a:lnTo>
                  <a:lnTo>
                    <a:pt x="107" y="139"/>
                  </a:lnTo>
                  <a:lnTo>
                    <a:pt x="129" y="134"/>
                  </a:lnTo>
                  <a:lnTo>
                    <a:pt x="132" y="134"/>
                  </a:lnTo>
                  <a:lnTo>
                    <a:pt x="134" y="134"/>
                  </a:lnTo>
                  <a:lnTo>
                    <a:pt x="134" y="136"/>
                  </a:lnTo>
                  <a:lnTo>
                    <a:pt x="139" y="136"/>
                  </a:lnTo>
                  <a:lnTo>
                    <a:pt x="144" y="136"/>
                  </a:lnTo>
                  <a:lnTo>
                    <a:pt x="148" y="136"/>
                  </a:lnTo>
                  <a:lnTo>
                    <a:pt x="152" y="134"/>
                  </a:lnTo>
                  <a:lnTo>
                    <a:pt x="153" y="132"/>
                  </a:lnTo>
                  <a:lnTo>
                    <a:pt x="159" y="129"/>
                  </a:lnTo>
                  <a:lnTo>
                    <a:pt x="164" y="132"/>
                  </a:lnTo>
                  <a:lnTo>
                    <a:pt x="165" y="134"/>
                  </a:lnTo>
                  <a:lnTo>
                    <a:pt x="169" y="135"/>
                  </a:lnTo>
                  <a:lnTo>
                    <a:pt x="171" y="136"/>
                  </a:lnTo>
                  <a:lnTo>
                    <a:pt x="175" y="136"/>
                  </a:lnTo>
                  <a:lnTo>
                    <a:pt x="180" y="136"/>
                  </a:lnTo>
                  <a:lnTo>
                    <a:pt x="180" y="138"/>
                  </a:lnTo>
                  <a:lnTo>
                    <a:pt x="180" y="141"/>
                  </a:lnTo>
                  <a:lnTo>
                    <a:pt x="180" y="144"/>
                  </a:lnTo>
                  <a:lnTo>
                    <a:pt x="180" y="146"/>
                  </a:lnTo>
                  <a:lnTo>
                    <a:pt x="182" y="142"/>
                  </a:lnTo>
                  <a:lnTo>
                    <a:pt x="184" y="142"/>
                  </a:lnTo>
                  <a:lnTo>
                    <a:pt x="188" y="144"/>
                  </a:lnTo>
                  <a:lnTo>
                    <a:pt x="190" y="146"/>
                  </a:lnTo>
                  <a:lnTo>
                    <a:pt x="193" y="148"/>
                  </a:lnTo>
                  <a:lnTo>
                    <a:pt x="195" y="151"/>
                  </a:lnTo>
                  <a:lnTo>
                    <a:pt x="198" y="152"/>
                  </a:lnTo>
                  <a:lnTo>
                    <a:pt x="201" y="154"/>
                  </a:lnTo>
                  <a:lnTo>
                    <a:pt x="198" y="158"/>
                  </a:lnTo>
                  <a:lnTo>
                    <a:pt x="199" y="159"/>
                  </a:lnTo>
                  <a:lnTo>
                    <a:pt x="202" y="159"/>
                  </a:lnTo>
                  <a:lnTo>
                    <a:pt x="206" y="157"/>
                  </a:lnTo>
                  <a:lnTo>
                    <a:pt x="207" y="159"/>
                  </a:lnTo>
                  <a:lnTo>
                    <a:pt x="209" y="161"/>
                  </a:lnTo>
                  <a:lnTo>
                    <a:pt x="211" y="162"/>
                  </a:lnTo>
                  <a:lnTo>
                    <a:pt x="213" y="164"/>
                  </a:lnTo>
                  <a:lnTo>
                    <a:pt x="215" y="164"/>
                  </a:lnTo>
                  <a:lnTo>
                    <a:pt x="219" y="164"/>
                  </a:lnTo>
                  <a:lnTo>
                    <a:pt x="222" y="164"/>
                  </a:lnTo>
                  <a:lnTo>
                    <a:pt x="225" y="164"/>
                  </a:lnTo>
                  <a:lnTo>
                    <a:pt x="228" y="162"/>
                  </a:lnTo>
                  <a:lnTo>
                    <a:pt x="233" y="162"/>
                  </a:lnTo>
                  <a:lnTo>
                    <a:pt x="234" y="162"/>
                  </a:lnTo>
                  <a:lnTo>
                    <a:pt x="237" y="164"/>
                  </a:lnTo>
                  <a:lnTo>
                    <a:pt x="241" y="164"/>
                  </a:lnTo>
                  <a:lnTo>
                    <a:pt x="244" y="163"/>
                  </a:lnTo>
                  <a:lnTo>
                    <a:pt x="246" y="162"/>
                  </a:lnTo>
                  <a:lnTo>
                    <a:pt x="249" y="159"/>
                  </a:lnTo>
                  <a:lnTo>
                    <a:pt x="253" y="161"/>
                  </a:lnTo>
                  <a:lnTo>
                    <a:pt x="255" y="162"/>
                  </a:lnTo>
                  <a:lnTo>
                    <a:pt x="259" y="163"/>
                  </a:lnTo>
                  <a:lnTo>
                    <a:pt x="261" y="163"/>
                  </a:lnTo>
                  <a:lnTo>
                    <a:pt x="265" y="165"/>
                  </a:lnTo>
                  <a:lnTo>
                    <a:pt x="269" y="165"/>
                  </a:lnTo>
                  <a:lnTo>
                    <a:pt x="271" y="168"/>
                  </a:lnTo>
                  <a:lnTo>
                    <a:pt x="274" y="169"/>
                  </a:lnTo>
                  <a:lnTo>
                    <a:pt x="275" y="172"/>
                  </a:lnTo>
                  <a:lnTo>
                    <a:pt x="276" y="173"/>
                  </a:lnTo>
                  <a:lnTo>
                    <a:pt x="279" y="176"/>
                  </a:lnTo>
                  <a:lnTo>
                    <a:pt x="282" y="178"/>
                  </a:lnTo>
                  <a:lnTo>
                    <a:pt x="285" y="183"/>
                  </a:lnTo>
                  <a:lnTo>
                    <a:pt x="288" y="185"/>
                  </a:lnTo>
                  <a:lnTo>
                    <a:pt x="290" y="186"/>
                  </a:lnTo>
                  <a:lnTo>
                    <a:pt x="293" y="186"/>
                  </a:lnTo>
                  <a:lnTo>
                    <a:pt x="298" y="185"/>
                  </a:lnTo>
                  <a:lnTo>
                    <a:pt x="302" y="183"/>
                  </a:lnTo>
                  <a:lnTo>
                    <a:pt x="306" y="182"/>
                  </a:lnTo>
                  <a:lnTo>
                    <a:pt x="310" y="180"/>
                  </a:lnTo>
                  <a:lnTo>
                    <a:pt x="310" y="183"/>
                  </a:lnTo>
                  <a:lnTo>
                    <a:pt x="315" y="183"/>
                  </a:lnTo>
                  <a:lnTo>
                    <a:pt x="317" y="185"/>
                  </a:lnTo>
                  <a:lnTo>
                    <a:pt x="319" y="185"/>
                  </a:lnTo>
                  <a:lnTo>
                    <a:pt x="323" y="183"/>
                  </a:lnTo>
                  <a:lnTo>
                    <a:pt x="323" y="178"/>
                  </a:lnTo>
                  <a:lnTo>
                    <a:pt x="325" y="175"/>
                  </a:lnTo>
                  <a:lnTo>
                    <a:pt x="325" y="172"/>
                  </a:lnTo>
                  <a:lnTo>
                    <a:pt x="325" y="169"/>
                  </a:lnTo>
                  <a:lnTo>
                    <a:pt x="328" y="169"/>
                  </a:lnTo>
                  <a:lnTo>
                    <a:pt x="328" y="164"/>
                  </a:lnTo>
                  <a:lnTo>
                    <a:pt x="331" y="162"/>
                  </a:lnTo>
                  <a:lnTo>
                    <a:pt x="334" y="162"/>
                  </a:lnTo>
                  <a:lnTo>
                    <a:pt x="340" y="163"/>
                  </a:lnTo>
                  <a:lnTo>
                    <a:pt x="344" y="164"/>
                  </a:lnTo>
                  <a:lnTo>
                    <a:pt x="347" y="165"/>
                  </a:lnTo>
                  <a:lnTo>
                    <a:pt x="348" y="169"/>
                  </a:lnTo>
                  <a:lnTo>
                    <a:pt x="350" y="172"/>
                  </a:lnTo>
                  <a:lnTo>
                    <a:pt x="350" y="173"/>
                  </a:lnTo>
                  <a:lnTo>
                    <a:pt x="353" y="175"/>
                  </a:lnTo>
                  <a:lnTo>
                    <a:pt x="355" y="177"/>
                  </a:lnTo>
                  <a:lnTo>
                    <a:pt x="357" y="180"/>
                  </a:lnTo>
                  <a:lnTo>
                    <a:pt x="358" y="183"/>
                  </a:lnTo>
                  <a:lnTo>
                    <a:pt x="359" y="185"/>
                  </a:lnTo>
                  <a:lnTo>
                    <a:pt x="361" y="185"/>
                  </a:lnTo>
                  <a:lnTo>
                    <a:pt x="363" y="183"/>
                  </a:lnTo>
                  <a:lnTo>
                    <a:pt x="364" y="183"/>
                  </a:lnTo>
                  <a:lnTo>
                    <a:pt x="367" y="183"/>
                  </a:lnTo>
                  <a:lnTo>
                    <a:pt x="369" y="185"/>
                  </a:lnTo>
                  <a:lnTo>
                    <a:pt x="374" y="185"/>
                  </a:lnTo>
                  <a:lnTo>
                    <a:pt x="377" y="185"/>
                  </a:lnTo>
                  <a:lnTo>
                    <a:pt x="380" y="183"/>
                  </a:lnTo>
                  <a:lnTo>
                    <a:pt x="382" y="183"/>
                  </a:lnTo>
                  <a:lnTo>
                    <a:pt x="384" y="180"/>
                  </a:lnTo>
                  <a:lnTo>
                    <a:pt x="386" y="180"/>
                  </a:lnTo>
                  <a:lnTo>
                    <a:pt x="388" y="177"/>
                  </a:lnTo>
                  <a:lnTo>
                    <a:pt x="390" y="176"/>
                  </a:lnTo>
                  <a:lnTo>
                    <a:pt x="393" y="175"/>
                  </a:lnTo>
                  <a:lnTo>
                    <a:pt x="395" y="170"/>
                  </a:lnTo>
                  <a:lnTo>
                    <a:pt x="399" y="169"/>
                  </a:lnTo>
                  <a:lnTo>
                    <a:pt x="400" y="169"/>
                  </a:lnTo>
                  <a:lnTo>
                    <a:pt x="403" y="172"/>
                  </a:lnTo>
                  <a:lnTo>
                    <a:pt x="406" y="174"/>
                  </a:lnTo>
                  <a:lnTo>
                    <a:pt x="410" y="176"/>
                  </a:lnTo>
                  <a:lnTo>
                    <a:pt x="412" y="180"/>
                  </a:lnTo>
                  <a:lnTo>
                    <a:pt x="415" y="180"/>
                  </a:lnTo>
                  <a:lnTo>
                    <a:pt x="418" y="183"/>
                  </a:lnTo>
                  <a:lnTo>
                    <a:pt x="422" y="185"/>
                  </a:lnTo>
                  <a:lnTo>
                    <a:pt x="425" y="188"/>
                  </a:lnTo>
                  <a:lnTo>
                    <a:pt x="428" y="193"/>
                  </a:lnTo>
                  <a:lnTo>
                    <a:pt x="432" y="195"/>
                  </a:lnTo>
                  <a:lnTo>
                    <a:pt x="436" y="198"/>
                  </a:lnTo>
                  <a:lnTo>
                    <a:pt x="439" y="198"/>
                  </a:lnTo>
                  <a:lnTo>
                    <a:pt x="441" y="200"/>
                  </a:lnTo>
                  <a:lnTo>
                    <a:pt x="444" y="201"/>
                  </a:lnTo>
                  <a:lnTo>
                    <a:pt x="445" y="202"/>
                  </a:lnTo>
                  <a:lnTo>
                    <a:pt x="448" y="202"/>
                  </a:lnTo>
                  <a:lnTo>
                    <a:pt x="451" y="200"/>
                  </a:lnTo>
                  <a:lnTo>
                    <a:pt x="451" y="198"/>
                  </a:lnTo>
                  <a:lnTo>
                    <a:pt x="453" y="198"/>
                  </a:lnTo>
                  <a:lnTo>
                    <a:pt x="455" y="194"/>
                  </a:lnTo>
                  <a:lnTo>
                    <a:pt x="459" y="192"/>
                  </a:lnTo>
                  <a:lnTo>
                    <a:pt x="463" y="188"/>
                  </a:lnTo>
                  <a:lnTo>
                    <a:pt x="465" y="183"/>
                  </a:lnTo>
                  <a:lnTo>
                    <a:pt x="468" y="183"/>
                  </a:lnTo>
                  <a:lnTo>
                    <a:pt x="468" y="180"/>
                  </a:lnTo>
                  <a:lnTo>
                    <a:pt x="469" y="177"/>
                  </a:lnTo>
                  <a:lnTo>
                    <a:pt x="472" y="177"/>
                  </a:lnTo>
                  <a:lnTo>
                    <a:pt x="475" y="173"/>
                  </a:lnTo>
                  <a:lnTo>
                    <a:pt x="479" y="172"/>
                  </a:lnTo>
                  <a:lnTo>
                    <a:pt x="483" y="172"/>
                  </a:lnTo>
                  <a:lnTo>
                    <a:pt x="484" y="177"/>
                  </a:lnTo>
                  <a:lnTo>
                    <a:pt x="488" y="178"/>
                  </a:lnTo>
                  <a:lnTo>
                    <a:pt x="490" y="180"/>
                  </a:lnTo>
                  <a:lnTo>
                    <a:pt x="492" y="183"/>
                  </a:lnTo>
                  <a:lnTo>
                    <a:pt x="495" y="185"/>
                  </a:lnTo>
                  <a:lnTo>
                    <a:pt x="495" y="186"/>
                  </a:lnTo>
                  <a:lnTo>
                    <a:pt x="498" y="186"/>
                  </a:lnTo>
                  <a:lnTo>
                    <a:pt x="499" y="186"/>
                  </a:lnTo>
                  <a:lnTo>
                    <a:pt x="499" y="188"/>
                  </a:lnTo>
                  <a:lnTo>
                    <a:pt x="503" y="188"/>
                  </a:lnTo>
                  <a:lnTo>
                    <a:pt x="507" y="188"/>
                  </a:lnTo>
                  <a:lnTo>
                    <a:pt x="509" y="188"/>
                  </a:lnTo>
                  <a:lnTo>
                    <a:pt x="512" y="188"/>
                  </a:lnTo>
                  <a:lnTo>
                    <a:pt x="514" y="186"/>
                  </a:lnTo>
                  <a:lnTo>
                    <a:pt x="517" y="186"/>
                  </a:lnTo>
                  <a:lnTo>
                    <a:pt x="520" y="185"/>
                  </a:lnTo>
                  <a:lnTo>
                    <a:pt x="522" y="182"/>
                  </a:lnTo>
                  <a:lnTo>
                    <a:pt x="523" y="180"/>
                  </a:lnTo>
                  <a:lnTo>
                    <a:pt x="526" y="177"/>
                  </a:lnTo>
                  <a:lnTo>
                    <a:pt x="526" y="175"/>
                  </a:lnTo>
                  <a:lnTo>
                    <a:pt x="528" y="173"/>
                  </a:lnTo>
                  <a:lnTo>
                    <a:pt x="529" y="169"/>
                  </a:lnTo>
                  <a:lnTo>
                    <a:pt x="529" y="165"/>
                  </a:lnTo>
                  <a:lnTo>
                    <a:pt x="531" y="162"/>
                  </a:lnTo>
                  <a:lnTo>
                    <a:pt x="533" y="159"/>
                  </a:lnTo>
                  <a:lnTo>
                    <a:pt x="534" y="156"/>
                  </a:lnTo>
                  <a:lnTo>
                    <a:pt x="537" y="152"/>
                  </a:lnTo>
                  <a:lnTo>
                    <a:pt x="538" y="149"/>
                  </a:lnTo>
                  <a:lnTo>
                    <a:pt x="539" y="146"/>
                  </a:lnTo>
                  <a:lnTo>
                    <a:pt x="540" y="142"/>
                  </a:lnTo>
                  <a:lnTo>
                    <a:pt x="541" y="138"/>
                  </a:lnTo>
                  <a:lnTo>
                    <a:pt x="542" y="136"/>
                  </a:lnTo>
                  <a:lnTo>
                    <a:pt x="545" y="135"/>
                  </a:lnTo>
                  <a:lnTo>
                    <a:pt x="548" y="133"/>
                  </a:lnTo>
                  <a:lnTo>
                    <a:pt x="551" y="129"/>
                  </a:lnTo>
                  <a:lnTo>
                    <a:pt x="553" y="128"/>
                  </a:lnTo>
                  <a:lnTo>
                    <a:pt x="555" y="126"/>
                  </a:lnTo>
                  <a:lnTo>
                    <a:pt x="558" y="126"/>
                  </a:lnTo>
                  <a:lnTo>
                    <a:pt x="561" y="126"/>
                  </a:lnTo>
                  <a:lnTo>
                    <a:pt x="564" y="123"/>
                  </a:lnTo>
                  <a:lnTo>
                    <a:pt x="567" y="121"/>
                  </a:lnTo>
                  <a:lnTo>
                    <a:pt x="571" y="118"/>
                  </a:lnTo>
                  <a:lnTo>
                    <a:pt x="573" y="116"/>
                  </a:lnTo>
                  <a:lnTo>
                    <a:pt x="571" y="114"/>
                  </a:lnTo>
                  <a:lnTo>
                    <a:pt x="571" y="111"/>
                  </a:lnTo>
                  <a:lnTo>
                    <a:pt x="573" y="107"/>
                  </a:lnTo>
                  <a:lnTo>
                    <a:pt x="577" y="103"/>
                  </a:lnTo>
                  <a:lnTo>
                    <a:pt x="579" y="99"/>
                  </a:lnTo>
                  <a:lnTo>
                    <a:pt x="582" y="99"/>
                  </a:lnTo>
                  <a:lnTo>
                    <a:pt x="585" y="99"/>
                  </a:lnTo>
                  <a:lnTo>
                    <a:pt x="590" y="100"/>
                  </a:lnTo>
                  <a:lnTo>
                    <a:pt x="595" y="100"/>
                  </a:lnTo>
                  <a:lnTo>
                    <a:pt x="599" y="101"/>
                  </a:lnTo>
                  <a:lnTo>
                    <a:pt x="605" y="102"/>
                  </a:lnTo>
                  <a:lnTo>
                    <a:pt x="607" y="103"/>
                  </a:lnTo>
                  <a:lnTo>
                    <a:pt x="609" y="104"/>
                  </a:lnTo>
                  <a:lnTo>
                    <a:pt x="615" y="104"/>
                  </a:lnTo>
                  <a:lnTo>
                    <a:pt x="617" y="107"/>
                  </a:lnTo>
                  <a:lnTo>
                    <a:pt x="625" y="104"/>
                  </a:lnTo>
                  <a:lnTo>
                    <a:pt x="630" y="103"/>
                  </a:lnTo>
                  <a:lnTo>
                    <a:pt x="634" y="100"/>
                  </a:lnTo>
                  <a:lnTo>
                    <a:pt x="637" y="97"/>
                  </a:lnTo>
                  <a:lnTo>
                    <a:pt x="640" y="95"/>
                  </a:lnTo>
                  <a:lnTo>
                    <a:pt x="642" y="90"/>
                  </a:lnTo>
                  <a:lnTo>
                    <a:pt x="644" y="84"/>
                  </a:lnTo>
                  <a:lnTo>
                    <a:pt x="647" y="77"/>
                  </a:lnTo>
                  <a:lnTo>
                    <a:pt x="648" y="75"/>
                  </a:lnTo>
                  <a:lnTo>
                    <a:pt x="650" y="73"/>
                  </a:lnTo>
                  <a:lnTo>
                    <a:pt x="652" y="68"/>
                  </a:lnTo>
                  <a:lnTo>
                    <a:pt x="655" y="66"/>
                  </a:lnTo>
                  <a:lnTo>
                    <a:pt x="658" y="64"/>
                  </a:lnTo>
                  <a:lnTo>
                    <a:pt x="661" y="61"/>
                  </a:lnTo>
                  <a:lnTo>
                    <a:pt x="663" y="57"/>
                  </a:lnTo>
                  <a:lnTo>
                    <a:pt x="666" y="56"/>
                  </a:lnTo>
                  <a:lnTo>
                    <a:pt x="671" y="54"/>
                  </a:lnTo>
                  <a:lnTo>
                    <a:pt x="676" y="52"/>
                  </a:lnTo>
                  <a:lnTo>
                    <a:pt x="679" y="49"/>
                  </a:lnTo>
                  <a:lnTo>
                    <a:pt x="682" y="45"/>
                  </a:lnTo>
                  <a:lnTo>
                    <a:pt x="684" y="43"/>
                  </a:lnTo>
                  <a:lnTo>
                    <a:pt x="687" y="39"/>
                  </a:lnTo>
                  <a:lnTo>
                    <a:pt x="690" y="37"/>
                  </a:lnTo>
                  <a:lnTo>
                    <a:pt x="694" y="33"/>
                  </a:lnTo>
                  <a:lnTo>
                    <a:pt x="696" y="31"/>
                  </a:lnTo>
                  <a:lnTo>
                    <a:pt x="698" y="31"/>
                  </a:lnTo>
                  <a:lnTo>
                    <a:pt x="699" y="28"/>
                  </a:lnTo>
                  <a:lnTo>
                    <a:pt x="702" y="26"/>
                  </a:lnTo>
                  <a:lnTo>
                    <a:pt x="705" y="24"/>
                  </a:lnTo>
                  <a:lnTo>
                    <a:pt x="707" y="20"/>
                  </a:lnTo>
                  <a:lnTo>
                    <a:pt x="711" y="16"/>
                  </a:lnTo>
                  <a:lnTo>
                    <a:pt x="713" y="14"/>
                  </a:lnTo>
                  <a:lnTo>
                    <a:pt x="715" y="12"/>
                  </a:lnTo>
                  <a:lnTo>
                    <a:pt x="715" y="8"/>
                  </a:lnTo>
                  <a:lnTo>
                    <a:pt x="719" y="8"/>
                  </a:lnTo>
                  <a:lnTo>
                    <a:pt x="723" y="8"/>
                  </a:lnTo>
                  <a:lnTo>
                    <a:pt x="726" y="8"/>
                  </a:lnTo>
                  <a:lnTo>
                    <a:pt x="731" y="8"/>
                  </a:lnTo>
                  <a:lnTo>
                    <a:pt x="731" y="7"/>
                  </a:lnTo>
                  <a:lnTo>
                    <a:pt x="731" y="4"/>
                  </a:lnTo>
                  <a:lnTo>
                    <a:pt x="731" y="2"/>
                  </a:lnTo>
                  <a:lnTo>
                    <a:pt x="731" y="0"/>
                  </a:lnTo>
                  <a:lnTo>
                    <a:pt x="732" y="0"/>
                  </a:lnTo>
                  <a:lnTo>
                    <a:pt x="734" y="0"/>
                  </a:lnTo>
                  <a:lnTo>
                    <a:pt x="734" y="2"/>
                  </a:lnTo>
                  <a:lnTo>
                    <a:pt x="734" y="5"/>
                  </a:lnTo>
                  <a:lnTo>
                    <a:pt x="737" y="6"/>
                  </a:lnTo>
                  <a:lnTo>
                    <a:pt x="739" y="8"/>
                  </a:lnTo>
                  <a:lnTo>
                    <a:pt x="742" y="12"/>
                  </a:lnTo>
                  <a:lnTo>
                    <a:pt x="744" y="12"/>
                  </a:lnTo>
                  <a:lnTo>
                    <a:pt x="744" y="8"/>
                  </a:lnTo>
                  <a:lnTo>
                    <a:pt x="744" y="6"/>
                  </a:lnTo>
                  <a:lnTo>
                    <a:pt x="745" y="7"/>
                  </a:lnTo>
                  <a:lnTo>
                    <a:pt x="747" y="11"/>
                  </a:lnTo>
                  <a:lnTo>
                    <a:pt x="750" y="13"/>
                  </a:lnTo>
                  <a:lnTo>
                    <a:pt x="753" y="16"/>
                  </a:lnTo>
                  <a:lnTo>
                    <a:pt x="755" y="20"/>
                  </a:lnTo>
                  <a:lnTo>
                    <a:pt x="756" y="23"/>
                  </a:lnTo>
                  <a:lnTo>
                    <a:pt x="757" y="25"/>
                  </a:lnTo>
                  <a:lnTo>
                    <a:pt x="758" y="27"/>
                  </a:lnTo>
                  <a:lnTo>
                    <a:pt x="759" y="27"/>
                  </a:lnTo>
                  <a:lnTo>
                    <a:pt x="760" y="26"/>
                  </a:lnTo>
                  <a:lnTo>
                    <a:pt x="761" y="26"/>
                  </a:lnTo>
                  <a:lnTo>
                    <a:pt x="761" y="25"/>
                  </a:lnTo>
                  <a:lnTo>
                    <a:pt x="764" y="28"/>
                  </a:lnTo>
                  <a:lnTo>
                    <a:pt x="767" y="28"/>
                  </a:lnTo>
                  <a:lnTo>
                    <a:pt x="769" y="30"/>
                  </a:lnTo>
                  <a:lnTo>
                    <a:pt x="774" y="30"/>
                  </a:lnTo>
                  <a:lnTo>
                    <a:pt x="774" y="27"/>
                  </a:lnTo>
                  <a:lnTo>
                    <a:pt x="774" y="25"/>
                  </a:lnTo>
                  <a:lnTo>
                    <a:pt x="777" y="24"/>
                  </a:lnTo>
                  <a:lnTo>
                    <a:pt x="780" y="23"/>
                  </a:lnTo>
                  <a:lnTo>
                    <a:pt x="785" y="23"/>
                  </a:lnTo>
                  <a:lnTo>
                    <a:pt x="788" y="23"/>
                  </a:lnTo>
                  <a:lnTo>
                    <a:pt x="788" y="27"/>
                  </a:lnTo>
                  <a:lnTo>
                    <a:pt x="791" y="31"/>
                  </a:lnTo>
                  <a:lnTo>
                    <a:pt x="794" y="35"/>
                  </a:lnTo>
                  <a:lnTo>
                    <a:pt x="796" y="39"/>
                  </a:lnTo>
                  <a:lnTo>
                    <a:pt x="798" y="39"/>
                  </a:lnTo>
                  <a:lnTo>
                    <a:pt x="798" y="37"/>
                  </a:lnTo>
                  <a:lnTo>
                    <a:pt x="803" y="37"/>
                  </a:lnTo>
                  <a:lnTo>
                    <a:pt x="806" y="43"/>
                  </a:lnTo>
                  <a:lnTo>
                    <a:pt x="811" y="44"/>
                  </a:lnTo>
                  <a:lnTo>
                    <a:pt x="815" y="44"/>
                  </a:lnTo>
                  <a:lnTo>
                    <a:pt x="817" y="51"/>
                  </a:lnTo>
                  <a:lnTo>
                    <a:pt x="820" y="51"/>
                  </a:lnTo>
                  <a:lnTo>
                    <a:pt x="823" y="52"/>
                  </a:lnTo>
                  <a:lnTo>
                    <a:pt x="823" y="51"/>
                  </a:lnTo>
                  <a:lnTo>
                    <a:pt x="823" y="48"/>
                  </a:lnTo>
                  <a:lnTo>
                    <a:pt x="826" y="48"/>
                  </a:lnTo>
                  <a:lnTo>
                    <a:pt x="828" y="44"/>
                  </a:lnTo>
                  <a:lnTo>
                    <a:pt x="831" y="48"/>
                  </a:lnTo>
                  <a:lnTo>
                    <a:pt x="834" y="48"/>
                  </a:lnTo>
                  <a:lnTo>
                    <a:pt x="839" y="51"/>
                  </a:lnTo>
                  <a:lnTo>
                    <a:pt x="842" y="53"/>
                  </a:lnTo>
                  <a:lnTo>
                    <a:pt x="845" y="56"/>
                  </a:lnTo>
                  <a:lnTo>
                    <a:pt x="848" y="61"/>
                  </a:lnTo>
                  <a:lnTo>
                    <a:pt x="851" y="64"/>
                  </a:lnTo>
                  <a:lnTo>
                    <a:pt x="853" y="67"/>
                  </a:lnTo>
                  <a:lnTo>
                    <a:pt x="855" y="71"/>
                  </a:lnTo>
                  <a:lnTo>
                    <a:pt x="855" y="73"/>
                  </a:lnTo>
                  <a:lnTo>
                    <a:pt x="853" y="74"/>
                  </a:lnTo>
                  <a:lnTo>
                    <a:pt x="853" y="75"/>
                  </a:lnTo>
                  <a:lnTo>
                    <a:pt x="853" y="74"/>
                  </a:lnTo>
                  <a:lnTo>
                    <a:pt x="851" y="74"/>
                  </a:lnTo>
                  <a:lnTo>
                    <a:pt x="848" y="74"/>
                  </a:lnTo>
                  <a:lnTo>
                    <a:pt x="847" y="76"/>
                  </a:lnTo>
                  <a:lnTo>
                    <a:pt x="845" y="77"/>
                  </a:lnTo>
                  <a:lnTo>
                    <a:pt x="845" y="78"/>
                  </a:lnTo>
                  <a:lnTo>
                    <a:pt x="848" y="78"/>
                  </a:lnTo>
                  <a:lnTo>
                    <a:pt x="848" y="84"/>
                  </a:lnTo>
                  <a:lnTo>
                    <a:pt x="851" y="87"/>
                  </a:lnTo>
                  <a:lnTo>
                    <a:pt x="853" y="92"/>
                  </a:lnTo>
                  <a:lnTo>
                    <a:pt x="857" y="93"/>
                  </a:lnTo>
                  <a:lnTo>
                    <a:pt x="857" y="96"/>
                  </a:lnTo>
                  <a:lnTo>
                    <a:pt x="857" y="98"/>
                  </a:lnTo>
                  <a:lnTo>
                    <a:pt x="858" y="101"/>
                  </a:lnTo>
                  <a:lnTo>
                    <a:pt x="859" y="103"/>
                  </a:lnTo>
                  <a:lnTo>
                    <a:pt x="859" y="107"/>
                  </a:lnTo>
                  <a:lnTo>
                    <a:pt x="859" y="109"/>
                  </a:lnTo>
                  <a:lnTo>
                    <a:pt x="859" y="112"/>
                  </a:lnTo>
                  <a:lnTo>
                    <a:pt x="859" y="114"/>
                  </a:lnTo>
                  <a:lnTo>
                    <a:pt x="863" y="116"/>
                  </a:lnTo>
                  <a:lnTo>
                    <a:pt x="865" y="116"/>
                  </a:lnTo>
                  <a:lnTo>
                    <a:pt x="867" y="118"/>
                  </a:lnTo>
                  <a:lnTo>
                    <a:pt x="868" y="121"/>
                  </a:lnTo>
                  <a:lnTo>
                    <a:pt x="869" y="123"/>
                  </a:lnTo>
                  <a:lnTo>
                    <a:pt x="871" y="126"/>
                  </a:lnTo>
                  <a:lnTo>
                    <a:pt x="876" y="125"/>
                  </a:lnTo>
                  <a:lnTo>
                    <a:pt x="879" y="124"/>
                  </a:lnTo>
                  <a:lnTo>
                    <a:pt x="882" y="123"/>
                  </a:lnTo>
                  <a:lnTo>
                    <a:pt x="884" y="121"/>
                  </a:lnTo>
                  <a:lnTo>
                    <a:pt x="886" y="118"/>
                  </a:lnTo>
                  <a:lnTo>
                    <a:pt x="888" y="116"/>
                  </a:lnTo>
                  <a:lnTo>
                    <a:pt x="890" y="114"/>
                  </a:lnTo>
                  <a:lnTo>
                    <a:pt x="892" y="112"/>
                  </a:lnTo>
                  <a:lnTo>
                    <a:pt x="896" y="112"/>
                  </a:lnTo>
                  <a:lnTo>
                    <a:pt x="898" y="113"/>
                  </a:lnTo>
                  <a:lnTo>
                    <a:pt x="901" y="113"/>
                  </a:lnTo>
                  <a:lnTo>
                    <a:pt x="905" y="114"/>
                  </a:lnTo>
                  <a:lnTo>
                    <a:pt x="909" y="116"/>
                  </a:lnTo>
                  <a:lnTo>
                    <a:pt x="910" y="118"/>
                  </a:lnTo>
                  <a:lnTo>
                    <a:pt x="913" y="121"/>
                  </a:lnTo>
                  <a:lnTo>
                    <a:pt x="915" y="123"/>
                  </a:lnTo>
                  <a:lnTo>
                    <a:pt x="915" y="121"/>
                  </a:lnTo>
                  <a:lnTo>
                    <a:pt x="921" y="118"/>
                  </a:lnTo>
                  <a:lnTo>
                    <a:pt x="925" y="121"/>
                  </a:lnTo>
                  <a:lnTo>
                    <a:pt x="929" y="124"/>
                  </a:lnTo>
                  <a:lnTo>
                    <a:pt x="934" y="127"/>
                  </a:lnTo>
                  <a:lnTo>
                    <a:pt x="934" y="129"/>
                  </a:lnTo>
                  <a:lnTo>
                    <a:pt x="938" y="133"/>
                  </a:lnTo>
                  <a:lnTo>
                    <a:pt x="938" y="129"/>
                  </a:lnTo>
                  <a:lnTo>
                    <a:pt x="942" y="129"/>
                  </a:lnTo>
                  <a:lnTo>
                    <a:pt x="944" y="128"/>
                  </a:lnTo>
                  <a:lnTo>
                    <a:pt x="947" y="127"/>
                  </a:lnTo>
                  <a:lnTo>
                    <a:pt x="951" y="127"/>
                  </a:lnTo>
                  <a:lnTo>
                    <a:pt x="953" y="129"/>
                  </a:lnTo>
                  <a:lnTo>
                    <a:pt x="955" y="129"/>
                  </a:lnTo>
                  <a:lnTo>
                    <a:pt x="957" y="133"/>
                  </a:lnTo>
                  <a:lnTo>
                    <a:pt x="960" y="136"/>
                  </a:lnTo>
                  <a:lnTo>
                    <a:pt x="963" y="139"/>
                  </a:lnTo>
                  <a:lnTo>
                    <a:pt x="964" y="141"/>
                  </a:lnTo>
                  <a:lnTo>
                    <a:pt x="966" y="145"/>
                  </a:lnTo>
                  <a:lnTo>
                    <a:pt x="966" y="147"/>
                  </a:lnTo>
                  <a:lnTo>
                    <a:pt x="968" y="151"/>
                  </a:lnTo>
                  <a:lnTo>
                    <a:pt x="968" y="154"/>
                  </a:lnTo>
                  <a:lnTo>
                    <a:pt x="972" y="154"/>
                  </a:lnTo>
                  <a:lnTo>
                    <a:pt x="976" y="152"/>
                  </a:lnTo>
                  <a:lnTo>
                    <a:pt x="980" y="151"/>
                  </a:lnTo>
                  <a:lnTo>
                    <a:pt x="985" y="151"/>
                  </a:lnTo>
                  <a:lnTo>
                    <a:pt x="985" y="152"/>
                  </a:lnTo>
                  <a:lnTo>
                    <a:pt x="986" y="154"/>
                  </a:lnTo>
                  <a:lnTo>
                    <a:pt x="988" y="156"/>
                  </a:lnTo>
                  <a:lnTo>
                    <a:pt x="990" y="157"/>
                  </a:lnTo>
                  <a:lnTo>
                    <a:pt x="996" y="154"/>
                  </a:lnTo>
                  <a:lnTo>
                    <a:pt x="999" y="154"/>
                  </a:lnTo>
                  <a:lnTo>
                    <a:pt x="998" y="153"/>
                  </a:lnTo>
                  <a:lnTo>
                    <a:pt x="996" y="152"/>
                  </a:lnTo>
                  <a:lnTo>
                    <a:pt x="994" y="151"/>
                  </a:lnTo>
                  <a:lnTo>
                    <a:pt x="993" y="151"/>
                  </a:lnTo>
                  <a:lnTo>
                    <a:pt x="993" y="148"/>
                  </a:lnTo>
                  <a:lnTo>
                    <a:pt x="995" y="147"/>
                  </a:lnTo>
                  <a:lnTo>
                    <a:pt x="996" y="146"/>
                  </a:lnTo>
                  <a:lnTo>
                    <a:pt x="1003" y="145"/>
                  </a:lnTo>
                  <a:lnTo>
                    <a:pt x="1006" y="142"/>
                  </a:lnTo>
                  <a:lnTo>
                    <a:pt x="1007" y="142"/>
                  </a:lnTo>
                  <a:lnTo>
                    <a:pt x="1014" y="144"/>
                  </a:lnTo>
                  <a:lnTo>
                    <a:pt x="1019" y="145"/>
                  </a:lnTo>
                  <a:lnTo>
                    <a:pt x="1023" y="146"/>
                  </a:lnTo>
                  <a:lnTo>
                    <a:pt x="1028" y="148"/>
                  </a:lnTo>
                  <a:lnTo>
                    <a:pt x="1033" y="151"/>
                  </a:lnTo>
                  <a:lnTo>
                    <a:pt x="1028" y="154"/>
                  </a:lnTo>
                  <a:lnTo>
                    <a:pt x="1026" y="154"/>
                  </a:lnTo>
                  <a:lnTo>
                    <a:pt x="1025" y="152"/>
                  </a:lnTo>
                  <a:lnTo>
                    <a:pt x="1021" y="152"/>
                  </a:lnTo>
                  <a:lnTo>
                    <a:pt x="1019" y="154"/>
                  </a:lnTo>
                  <a:lnTo>
                    <a:pt x="1015" y="158"/>
                  </a:lnTo>
                  <a:lnTo>
                    <a:pt x="1013" y="161"/>
                  </a:lnTo>
                  <a:lnTo>
                    <a:pt x="1009" y="163"/>
                  </a:lnTo>
                  <a:lnTo>
                    <a:pt x="1007" y="168"/>
                  </a:lnTo>
                  <a:lnTo>
                    <a:pt x="1004" y="172"/>
                  </a:lnTo>
                  <a:lnTo>
                    <a:pt x="1002" y="175"/>
                  </a:lnTo>
                  <a:lnTo>
                    <a:pt x="1002" y="177"/>
                  </a:lnTo>
                  <a:lnTo>
                    <a:pt x="1005" y="177"/>
                  </a:lnTo>
                  <a:lnTo>
                    <a:pt x="1007" y="176"/>
                  </a:lnTo>
                  <a:lnTo>
                    <a:pt x="1007" y="175"/>
                  </a:lnTo>
                  <a:lnTo>
                    <a:pt x="1009" y="173"/>
                  </a:lnTo>
                  <a:lnTo>
                    <a:pt x="1014" y="175"/>
                  </a:lnTo>
                  <a:lnTo>
                    <a:pt x="1014" y="180"/>
                  </a:lnTo>
                  <a:lnTo>
                    <a:pt x="1015" y="185"/>
                  </a:lnTo>
                  <a:lnTo>
                    <a:pt x="1015" y="189"/>
                  </a:lnTo>
                  <a:lnTo>
                    <a:pt x="1015" y="195"/>
                  </a:lnTo>
                  <a:lnTo>
                    <a:pt x="1015" y="199"/>
                  </a:lnTo>
                  <a:lnTo>
                    <a:pt x="1015" y="205"/>
                  </a:lnTo>
                  <a:lnTo>
                    <a:pt x="1017" y="208"/>
                  </a:lnTo>
                  <a:lnTo>
                    <a:pt x="1017" y="214"/>
                  </a:lnTo>
                  <a:lnTo>
                    <a:pt x="1014" y="217"/>
                  </a:lnTo>
                  <a:lnTo>
                    <a:pt x="1012" y="218"/>
                  </a:lnTo>
                  <a:lnTo>
                    <a:pt x="1009" y="218"/>
                  </a:lnTo>
                  <a:lnTo>
                    <a:pt x="1010" y="222"/>
                  </a:lnTo>
                  <a:lnTo>
                    <a:pt x="1010" y="225"/>
                  </a:lnTo>
                  <a:lnTo>
                    <a:pt x="1011" y="229"/>
                  </a:lnTo>
                  <a:lnTo>
                    <a:pt x="1012" y="233"/>
                  </a:lnTo>
                  <a:lnTo>
                    <a:pt x="1018" y="235"/>
                  </a:lnTo>
                  <a:lnTo>
                    <a:pt x="1021" y="238"/>
                  </a:lnTo>
                  <a:lnTo>
                    <a:pt x="1021" y="242"/>
                  </a:lnTo>
                  <a:lnTo>
                    <a:pt x="1021" y="245"/>
                  </a:lnTo>
                  <a:lnTo>
                    <a:pt x="1020" y="248"/>
                  </a:lnTo>
                  <a:lnTo>
                    <a:pt x="1019" y="253"/>
                  </a:lnTo>
                  <a:lnTo>
                    <a:pt x="1017" y="256"/>
                  </a:lnTo>
                  <a:lnTo>
                    <a:pt x="1017" y="259"/>
                  </a:lnTo>
                  <a:lnTo>
                    <a:pt x="1012" y="259"/>
                  </a:lnTo>
                  <a:lnTo>
                    <a:pt x="1009" y="259"/>
                  </a:lnTo>
                  <a:lnTo>
                    <a:pt x="1007" y="264"/>
                  </a:lnTo>
                  <a:lnTo>
                    <a:pt x="1007" y="268"/>
                  </a:lnTo>
                  <a:lnTo>
                    <a:pt x="1010" y="273"/>
                  </a:lnTo>
                  <a:lnTo>
                    <a:pt x="1014" y="276"/>
                  </a:lnTo>
                  <a:lnTo>
                    <a:pt x="1021" y="276"/>
                  </a:lnTo>
                  <a:lnTo>
                    <a:pt x="1021" y="273"/>
                  </a:lnTo>
                  <a:lnTo>
                    <a:pt x="1021" y="270"/>
                  </a:lnTo>
                  <a:lnTo>
                    <a:pt x="1023" y="270"/>
                  </a:lnTo>
                  <a:lnTo>
                    <a:pt x="1026" y="269"/>
                  </a:lnTo>
                  <a:lnTo>
                    <a:pt x="1029" y="269"/>
                  </a:lnTo>
                  <a:lnTo>
                    <a:pt x="1033" y="269"/>
                  </a:lnTo>
                  <a:lnTo>
                    <a:pt x="1033" y="276"/>
                  </a:lnTo>
                  <a:lnTo>
                    <a:pt x="1030" y="278"/>
                  </a:lnTo>
                  <a:lnTo>
                    <a:pt x="1026" y="280"/>
                  </a:lnTo>
                  <a:lnTo>
                    <a:pt x="1026" y="284"/>
                  </a:lnTo>
                  <a:lnTo>
                    <a:pt x="1026" y="286"/>
                  </a:lnTo>
                  <a:lnTo>
                    <a:pt x="1030" y="286"/>
                  </a:lnTo>
                  <a:lnTo>
                    <a:pt x="1034" y="286"/>
                  </a:lnTo>
                  <a:lnTo>
                    <a:pt x="1036" y="292"/>
                  </a:lnTo>
                  <a:lnTo>
                    <a:pt x="1037" y="294"/>
                  </a:lnTo>
                  <a:lnTo>
                    <a:pt x="1039" y="296"/>
                  </a:lnTo>
                  <a:lnTo>
                    <a:pt x="1044" y="297"/>
                  </a:lnTo>
                  <a:lnTo>
                    <a:pt x="1047" y="296"/>
                  </a:lnTo>
                  <a:lnTo>
                    <a:pt x="1048" y="293"/>
                  </a:lnTo>
                  <a:lnTo>
                    <a:pt x="1049" y="290"/>
                  </a:lnTo>
                  <a:lnTo>
                    <a:pt x="1049" y="286"/>
                  </a:lnTo>
                  <a:lnTo>
                    <a:pt x="1051" y="286"/>
                  </a:lnTo>
                  <a:lnTo>
                    <a:pt x="1053" y="286"/>
                  </a:lnTo>
                  <a:lnTo>
                    <a:pt x="1055" y="284"/>
                  </a:lnTo>
                  <a:lnTo>
                    <a:pt x="1061" y="283"/>
                  </a:lnTo>
                  <a:lnTo>
                    <a:pt x="1061" y="280"/>
                  </a:lnTo>
                  <a:lnTo>
                    <a:pt x="1060" y="279"/>
                  </a:lnTo>
                  <a:lnTo>
                    <a:pt x="1059" y="277"/>
                  </a:lnTo>
                  <a:lnTo>
                    <a:pt x="1058" y="276"/>
                  </a:lnTo>
                  <a:lnTo>
                    <a:pt x="1055" y="276"/>
                  </a:lnTo>
                  <a:lnTo>
                    <a:pt x="1051" y="276"/>
                  </a:lnTo>
                  <a:lnTo>
                    <a:pt x="1051" y="278"/>
                  </a:lnTo>
                  <a:lnTo>
                    <a:pt x="1048" y="277"/>
                  </a:lnTo>
                  <a:lnTo>
                    <a:pt x="1046" y="274"/>
                  </a:lnTo>
                  <a:lnTo>
                    <a:pt x="1046" y="273"/>
                  </a:lnTo>
                  <a:lnTo>
                    <a:pt x="1046" y="269"/>
                  </a:lnTo>
                  <a:lnTo>
                    <a:pt x="1049" y="267"/>
                  </a:lnTo>
                  <a:lnTo>
                    <a:pt x="1052" y="266"/>
                  </a:lnTo>
                  <a:lnTo>
                    <a:pt x="1055" y="264"/>
                  </a:lnTo>
                  <a:lnTo>
                    <a:pt x="1058" y="264"/>
                  </a:lnTo>
                  <a:lnTo>
                    <a:pt x="1061" y="262"/>
                  </a:lnTo>
                  <a:lnTo>
                    <a:pt x="1063" y="262"/>
                  </a:lnTo>
                  <a:lnTo>
                    <a:pt x="1066" y="264"/>
                  </a:lnTo>
                  <a:lnTo>
                    <a:pt x="1069" y="267"/>
                  </a:lnTo>
                  <a:lnTo>
                    <a:pt x="1071" y="264"/>
                  </a:lnTo>
                  <a:lnTo>
                    <a:pt x="1071" y="262"/>
                  </a:lnTo>
                  <a:lnTo>
                    <a:pt x="1072" y="259"/>
                  </a:lnTo>
                  <a:lnTo>
                    <a:pt x="1073" y="257"/>
                  </a:lnTo>
                  <a:lnTo>
                    <a:pt x="1075" y="259"/>
                  </a:lnTo>
                  <a:lnTo>
                    <a:pt x="1077" y="259"/>
                  </a:lnTo>
                  <a:lnTo>
                    <a:pt x="1077" y="262"/>
                  </a:lnTo>
                  <a:lnTo>
                    <a:pt x="1080" y="264"/>
                  </a:lnTo>
                  <a:lnTo>
                    <a:pt x="1080" y="267"/>
                  </a:lnTo>
                  <a:lnTo>
                    <a:pt x="1082" y="266"/>
                  </a:lnTo>
                  <a:lnTo>
                    <a:pt x="1084" y="264"/>
                  </a:lnTo>
                  <a:lnTo>
                    <a:pt x="1086" y="264"/>
                  </a:lnTo>
                  <a:lnTo>
                    <a:pt x="1088" y="264"/>
                  </a:lnTo>
                  <a:lnTo>
                    <a:pt x="1088" y="262"/>
                  </a:lnTo>
                  <a:lnTo>
                    <a:pt x="1090" y="259"/>
                  </a:lnTo>
                  <a:lnTo>
                    <a:pt x="1092" y="262"/>
                  </a:lnTo>
                  <a:lnTo>
                    <a:pt x="1096" y="264"/>
                  </a:lnTo>
                  <a:lnTo>
                    <a:pt x="1099" y="266"/>
                  </a:lnTo>
                  <a:lnTo>
                    <a:pt x="1103" y="267"/>
                  </a:lnTo>
                  <a:lnTo>
                    <a:pt x="1103" y="269"/>
                  </a:lnTo>
                  <a:lnTo>
                    <a:pt x="1101" y="269"/>
                  </a:lnTo>
                  <a:lnTo>
                    <a:pt x="1096" y="269"/>
                  </a:lnTo>
                  <a:lnTo>
                    <a:pt x="1094" y="270"/>
                  </a:lnTo>
                  <a:lnTo>
                    <a:pt x="1091" y="270"/>
                  </a:lnTo>
                  <a:lnTo>
                    <a:pt x="1091" y="273"/>
                  </a:lnTo>
                  <a:lnTo>
                    <a:pt x="1091" y="278"/>
                  </a:lnTo>
                  <a:lnTo>
                    <a:pt x="1095" y="278"/>
                  </a:lnTo>
                  <a:lnTo>
                    <a:pt x="1093" y="283"/>
                  </a:lnTo>
                  <a:lnTo>
                    <a:pt x="1090" y="286"/>
                  </a:lnTo>
                  <a:lnTo>
                    <a:pt x="1088" y="290"/>
                  </a:lnTo>
                  <a:lnTo>
                    <a:pt x="1088" y="294"/>
                  </a:lnTo>
                  <a:lnTo>
                    <a:pt x="1091" y="294"/>
                  </a:lnTo>
                  <a:lnTo>
                    <a:pt x="1094" y="294"/>
                  </a:lnTo>
                  <a:lnTo>
                    <a:pt x="1096" y="293"/>
                  </a:lnTo>
                  <a:lnTo>
                    <a:pt x="1099" y="292"/>
                  </a:lnTo>
                  <a:lnTo>
                    <a:pt x="1102" y="292"/>
                  </a:lnTo>
                  <a:lnTo>
                    <a:pt x="1104" y="290"/>
                  </a:lnTo>
                  <a:lnTo>
                    <a:pt x="1107" y="290"/>
                  </a:lnTo>
                  <a:lnTo>
                    <a:pt x="1110" y="290"/>
                  </a:lnTo>
                  <a:lnTo>
                    <a:pt x="1114" y="286"/>
                  </a:lnTo>
                  <a:lnTo>
                    <a:pt x="1117" y="283"/>
                  </a:lnTo>
                  <a:lnTo>
                    <a:pt x="1119" y="280"/>
                  </a:lnTo>
                  <a:lnTo>
                    <a:pt x="1125" y="280"/>
                  </a:lnTo>
                  <a:lnTo>
                    <a:pt x="1126" y="284"/>
                  </a:lnTo>
                  <a:lnTo>
                    <a:pt x="1128" y="288"/>
                  </a:lnTo>
                  <a:lnTo>
                    <a:pt x="1131" y="290"/>
                  </a:lnTo>
                  <a:lnTo>
                    <a:pt x="1131" y="294"/>
                  </a:lnTo>
                  <a:lnTo>
                    <a:pt x="1134" y="295"/>
                  </a:lnTo>
                  <a:lnTo>
                    <a:pt x="1136" y="296"/>
                  </a:lnTo>
                  <a:lnTo>
                    <a:pt x="1139" y="296"/>
                  </a:lnTo>
                  <a:lnTo>
                    <a:pt x="1142" y="296"/>
                  </a:lnTo>
                  <a:lnTo>
                    <a:pt x="1142" y="294"/>
                  </a:lnTo>
                  <a:lnTo>
                    <a:pt x="1144" y="292"/>
                  </a:lnTo>
                  <a:lnTo>
                    <a:pt x="1139" y="292"/>
                  </a:lnTo>
                  <a:lnTo>
                    <a:pt x="1138" y="289"/>
                  </a:lnTo>
                  <a:lnTo>
                    <a:pt x="1137" y="286"/>
                  </a:lnTo>
                  <a:lnTo>
                    <a:pt x="1136" y="284"/>
                  </a:lnTo>
                  <a:lnTo>
                    <a:pt x="1134" y="283"/>
                  </a:lnTo>
                  <a:lnTo>
                    <a:pt x="1139" y="280"/>
                  </a:lnTo>
                  <a:lnTo>
                    <a:pt x="1144" y="280"/>
                  </a:lnTo>
                  <a:lnTo>
                    <a:pt x="1147" y="282"/>
                  </a:lnTo>
                  <a:lnTo>
                    <a:pt x="1152" y="285"/>
                  </a:lnTo>
                  <a:lnTo>
                    <a:pt x="1155" y="289"/>
                  </a:lnTo>
                  <a:lnTo>
                    <a:pt x="1159" y="293"/>
                  </a:lnTo>
                  <a:lnTo>
                    <a:pt x="1161" y="295"/>
                  </a:lnTo>
                  <a:lnTo>
                    <a:pt x="1164" y="296"/>
                  </a:lnTo>
                  <a:lnTo>
                    <a:pt x="1164" y="297"/>
                  </a:lnTo>
                  <a:lnTo>
                    <a:pt x="1161" y="301"/>
                  </a:lnTo>
                  <a:lnTo>
                    <a:pt x="1159" y="301"/>
                  </a:lnTo>
                  <a:lnTo>
                    <a:pt x="1159" y="305"/>
                  </a:lnTo>
                  <a:lnTo>
                    <a:pt x="1159" y="309"/>
                  </a:lnTo>
                  <a:lnTo>
                    <a:pt x="1159" y="313"/>
                  </a:lnTo>
                  <a:lnTo>
                    <a:pt x="1156" y="317"/>
                  </a:lnTo>
                  <a:lnTo>
                    <a:pt x="1159" y="319"/>
                  </a:lnTo>
                  <a:lnTo>
                    <a:pt x="1161" y="323"/>
                  </a:lnTo>
                  <a:lnTo>
                    <a:pt x="1164" y="323"/>
                  </a:lnTo>
                  <a:lnTo>
                    <a:pt x="1169" y="323"/>
                  </a:lnTo>
                  <a:lnTo>
                    <a:pt x="1169" y="317"/>
                  </a:lnTo>
                  <a:lnTo>
                    <a:pt x="1172" y="315"/>
                  </a:lnTo>
                  <a:lnTo>
                    <a:pt x="1174" y="313"/>
                  </a:lnTo>
                  <a:lnTo>
                    <a:pt x="1175" y="309"/>
                  </a:lnTo>
                  <a:lnTo>
                    <a:pt x="1180" y="310"/>
                  </a:lnTo>
                  <a:lnTo>
                    <a:pt x="1183" y="313"/>
                  </a:lnTo>
                  <a:lnTo>
                    <a:pt x="1187" y="314"/>
                  </a:lnTo>
                  <a:lnTo>
                    <a:pt x="1190" y="316"/>
                  </a:lnTo>
                  <a:lnTo>
                    <a:pt x="1193" y="318"/>
                  </a:lnTo>
                  <a:lnTo>
                    <a:pt x="1198" y="319"/>
                  </a:lnTo>
                  <a:lnTo>
                    <a:pt x="1201" y="320"/>
                  </a:lnTo>
                  <a:lnTo>
                    <a:pt x="1206" y="322"/>
                  </a:lnTo>
                  <a:lnTo>
                    <a:pt x="1207" y="318"/>
                  </a:lnTo>
                  <a:lnTo>
                    <a:pt x="1207" y="315"/>
                  </a:lnTo>
                  <a:lnTo>
                    <a:pt x="1206" y="313"/>
                  </a:lnTo>
                  <a:lnTo>
                    <a:pt x="1206" y="307"/>
                  </a:lnTo>
                  <a:lnTo>
                    <a:pt x="1207" y="307"/>
                  </a:lnTo>
                  <a:lnTo>
                    <a:pt x="1210" y="305"/>
                  </a:lnTo>
                  <a:lnTo>
                    <a:pt x="1207" y="303"/>
                  </a:lnTo>
                  <a:lnTo>
                    <a:pt x="1207" y="297"/>
                  </a:lnTo>
                  <a:lnTo>
                    <a:pt x="1206" y="296"/>
                  </a:lnTo>
                  <a:lnTo>
                    <a:pt x="1206" y="294"/>
                  </a:lnTo>
                  <a:lnTo>
                    <a:pt x="1209" y="294"/>
                  </a:lnTo>
                  <a:lnTo>
                    <a:pt x="1211" y="293"/>
                  </a:lnTo>
                  <a:lnTo>
                    <a:pt x="1214" y="292"/>
                  </a:lnTo>
                  <a:lnTo>
                    <a:pt x="1215" y="290"/>
                  </a:lnTo>
                  <a:lnTo>
                    <a:pt x="1217" y="292"/>
                  </a:lnTo>
                  <a:lnTo>
                    <a:pt x="1217" y="290"/>
                  </a:lnTo>
                </a:path>
              </a:pathLst>
            </a:custGeom>
            <a:solidFill>
              <a:srgbClr val="B2B2B2"/>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defTabSz="457200" eaLnBrk="0" fontAlgn="base" hangingPunct="0">
                <a:spcBef>
                  <a:spcPct val="0"/>
                </a:spcBef>
                <a:spcAft>
                  <a:spcPct val="0"/>
                </a:spcAft>
              </a:pPr>
              <a:endParaRPr lang="es-CO" smtClean="0">
                <a:solidFill>
                  <a:prstClr val="black"/>
                </a:solidFill>
                <a:ea typeface="ＭＳ Ｐゴシック" panose="020B0600070205080204" pitchFamily="34" charset="-128"/>
              </a:endParaRPr>
            </a:p>
          </p:txBody>
        </p:sp>
        <p:sp>
          <p:nvSpPr>
            <p:cNvPr id="95270" name="Freeform 28"/>
            <p:cNvSpPr>
              <a:spLocks/>
            </p:cNvSpPr>
            <p:nvPr/>
          </p:nvSpPr>
          <p:spPr bwMode="auto">
            <a:xfrm>
              <a:off x="1256" y="2836"/>
              <a:ext cx="733" cy="600"/>
            </a:xfrm>
            <a:custGeom>
              <a:avLst/>
              <a:gdLst>
                <a:gd name="T0" fmla="*/ 1 w 1229"/>
                <a:gd name="T1" fmla="*/ 1 h 1007"/>
                <a:gd name="T2" fmla="*/ 1 w 1229"/>
                <a:gd name="T3" fmla="*/ 1 h 1007"/>
                <a:gd name="T4" fmla="*/ 1 w 1229"/>
                <a:gd name="T5" fmla="*/ 1 h 1007"/>
                <a:gd name="T6" fmla="*/ 1 w 1229"/>
                <a:gd name="T7" fmla="*/ 1 h 1007"/>
                <a:gd name="T8" fmla="*/ 1 w 1229"/>
                <a:gd name="T9" fmla="*/ 1 h 1007"/>
                <a:gd name="T10" fmla="*/ 1 w 1229"/>
                <a:gd name="T11" fmla="*/ 1 h 1007"/>
                <a:gd name="T12" fmla="*/ 1 w 1229"/>
                <a:gd name="T13" fmla="*/ 1 h 1007"/>
                <a:gd name="T14" fmla="*/ 1 w 1229"/>
                <a:gd name="T15" fmla="*/ 1 h 1007"/>
                <a:gd name="T16" fmla="*/ 1 w 1229"/>
                <a:gd name="T17" fmla="*/ 1 h 1007"/>
                <a:gd name="T18" fmla="*/ 1 w 1229"/>
                <a:gd name="T19" fmla="*/ 1 h 1007"/>
                <a:gd name="T20" fmla="*/ 1 w 1229"/>
                <a:gd name="T21" fmla="*/ 1 h 1007"/>
                <a:gd name="T22" fmla="*/ 1 w 1229"/>
                <a:gd name="T23" fmla="*/ 1 h 1007"/>
                <a:gd name="T24" fmla="*/ 1 w 1229"/>
                <a:gd name="T25" fmla="*/ 1 h 1007"/>
                <a:gd name="T26" fmla="*/ 1 w 1229"/>
                <a:gd name="T27" fmla="*/ 1 h 1007"/>
                <a:gd name="T28" fmla="*/ 1 w 1229"/>
                <a:gd name="T29" fmla="*/ 1 h 1007"/>
                <a:gd name="T30" fmla="*/ 1 w 1229"/>
                <a:gd name="T31" fmla="*/ 1 h 1007"/>
                <a:gd name="T32" fmla="*/ 1 w 1229"/>
                <a:gd name="T33" fmla="*/ 1 h 1007"/>
                <a:gd name="T34" fmla="*/ 1 w 1229"/>
                <a:gd name="T35" fmla="*/ 1 h 1007"/>
                <a:gd name="T36" fmla="*/ 1 w 1229"/>
                <a:gd name="T37" fmla="*/ 1 h 1007"/>
                <a:gd name="T38" fmla="*/ 1 w 1229"/>
                <a:gd name="T39" fmla="*/ 1 h 1007"/>
                <a:gd name="T40" fmla="*/ 1 w 1229"/>
                <a:gd name="T41" fmla="*/ 1 h 1007"/>
                <a:gd name="T42" fmla="*/ 1 w 1229"/>
                <a:gd name="T43" fmla="*/ 1 h 1007"/>
                <a:gd name="T44" fmla="*/ 1 w 1229"/>
                <a:gd name="T45" fmla="*/ 1 h 1007"/>
                <a:gd name="T46" fmla="*/ 1 w 1229"/>
                <a:gd name="T47" fmla="*/ 1 h 1007"/>
                <a:gd name="T48" fmla="*/ 1 w 1229"/>
                <a:gd name="T49" fmla="*/ 1 h 1007"/>
                <a:gd name="T50" fmla="*/ 1 w 1229"/>
                <a:gd name="T51" fmla="*/ 1 h 1007"/>
                <a:gd name="T52" fmla="*/ 1 w 1229"/>
                <a:gd name="T53" fmla="*/ 1 h 1007"/>
                <a:gd name="T54" fmla="*/ 1 w 1229"/>
                <a:gd name="T55" fmla="*/ 1 h 1007"/>
                <a:gd name="T56" fmla="*/ 1 w 1229"/>
                <a:gd name="T57" fmla="*/ 1 h 1007"/>
                <a:gd name="T58" fmla="*/ 1 w 1229"/>
                <a:gd name="T59" fmla="*/ 1 h 1007"/>
                <a:gd name="T60" fmla="*/ 1 w 1229"/>
                <a:gd name="T61" fmla="*/ 1 h 1007"/>
                <a:gd name="T62" fmla="*/ 1 w 1229"/>
                <a:gd name="T63" fmla="*/ 1 h 1007"/>
                <a:gd name="T64" fmla="*/ 1 w 1229"/>
                <a:gd name="T65" fmla="*/ 1 h 1007"/>
                <a:gd name="T66" fmla="*/ 1 w 1229"/>
                <a:gd name="T67" fmla="*/ 1 h 1007"/>
                <a:gd name="T68" fmla="*/ 1 w 1229"/>
                <a:gd name="T69" fmla="*/ 1 h 1007"/>
                <a:gd name="T70" fmla="*/ 1 w 1229"/>
                <a:gd name="T71" fmla="*/ 1 h 1007"/>
                <a:gd name="T72" fmla="*/ 1 w 1229"/>
                <a:gd name="T73" fmla="*/ 1 h 1007"/>
                <a:gd name="T74" fmla="*/ 1 w 1229"/>
                <a:gd name="T75" fmla="*/ 1 h 1007"/>
                <a:gd name="T76" fmla="*/ 1 w 1229"/>
                <a:gd name="T77" fmla="*/ 1 h 1007"/>
                <a:gd name="T78" fmla="*/ 1 w 1229"/>
                <a:gd name="T79" fmla="*/ 1 h 1007"/>
                <a:gd name="T80" fmla="*/ 1 w 1229"/>
                <a:gd name="T81" fmla="*/ 1 h 1007"/>
                <a:gd name="T82" fmla="*/ 1 w 1229"/>
                <a:gd name="T83" fmla="*/ 1 h 1007"/>
                <a:gd name="T84" fmla="*/ 1 w 1229"/>
                <a:gd name="T85" fmla="*/ 1 h 1007"/>
                <a:gd name="T86" fmla="*/ 1 w 1229"/>
                <a:gd name="T87" fmla="*/ 1 h 1007"/>
                <a:gd name="T88" fmla="*/ 1 w 1229"/>
                <a:gd name="T89" fmla="*/ 1 h 1007"/>
                <a:gd name="T90" fmla="*/ 1 w 1229"/>
                <a:gd name="T91" fmla="*/ 1 h 1007"/>
                <a:gd name="T92" fmla="*/ 1 w 1229"/>
                <a:gd name="T93" fmla="*/ 1 h 1007"/>
                <a:gd name="T94" fmla="*/ 1 w 1229"/>
                <a:gd name="T95" fmla="*/ 1 h 1007"/>
                <a:gd name="T96" fmla="*/ 1 w 1229"/>
                <a:gd name="T97" fmla="*/ 1 h 1007"/>
                <a:gd name="T98" fmla="*/ 1 w 1229"/>
                <a:gd name="T99" fmla="*/ 1 h 1007"/>
                <a:gd name="T100" fmla="*/ 1 w 1229"/>
                <a:gd name="T101" fmla="*/ 1 h 1007"/>
                <a:gd name="T102" fmla="*/ 1 w 1229"/>
                <a:gd name="T103" fmla="*/ 1 h 1007"/>
                <a:gd name="T104" fmla="*/ 1 w 1229"/>
                <a:gd name="T105" fmla="*/ 1 h 1007"/>
                <a:gd name="T106" fmla="*/ 1 w 1229"/>
                <a:gd name="T107" fmla="*/ 1 h 1007"/>
                <a:gd name="T108" fmla="*/ 1 w 1229"/>
                <a:gd name="T109" fmla="*/ 1 h 1007"/>
                <a:gd name="T110" fmla="*/ 1 w 1229"/>
                <a:gd name="T111" fmla="*/ 1 h 1007"/>
                <a:gd name="T112" fmla="*/ 1 w 1229"/>
                <a:gd name="T113" fmla="*/ 1 h 1007"/>
                <a:gd name="T114" fmla="*/ 1 w 1229"/>
                <a:gd name="T115" fmla="*/ 1 h 1007"/>
                <a:gd name="T116" fmla="*/ 1 w 1229"/>
                <a:gd name="T117" fmla="*/ 1 h 1007"/>
                <a:gd name="T118" fmla="*/ 1 w 1229"/>
                <a:gd name="T119" fmla="*/ 1 h 1007"/>
                <a:gd name="T120" fmla="*/ 1 w 1229"/>
                <a:gd name="T121" fmla="*/ 1 h 1007"/>
                <a:gd name="T122" fmla="*/ 1 w 1229"/>
                <a:gd name="T123" fmla="*/ 1 h 1007"/>
                <a:gd name="T124" fmla="*/ 1 w 1229"/>
                <a:gd name="T125" fmla="*/ 1 h 100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29"/>
                <a:gd name="T190" fmla="*/ 0 h 1007"/>
                <a:gd name="T191" fmla="*/ 1229 w 1229"/>
                <a:gd name="T192" fmla="*/ 1007 h 100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29" h="1007">
                  <a:moveTo>
                    <a:pt x="1217" y="290"/>
                  </a:moveTo>
                  <a:lnTo>
                    <a:pt x="1217" y="290"/>
                  </a:lnTo>
                  <a:lnTo>
                    <a:pt x="1220" y="293"/>
                  </a:lnTo>
                  <a:lnTo>
                    <a:pt x="1223" y="296"/>
                  </a:lnTo>
                  <a:lnTo>
                    <a:pt x="1226" y="298"/>
                  </a:lnTo>
                  <a:lnTo>
                    <a:pt x="1228" y="303"/>
                  </a:lnTo>
                  <a:lnTo>
                    <a:pt x="1226" y="306"/>
                  </a:lnTo>
                  <a:lnTo>
                    <a:pt x="1224" y="309"/>
                  </a:lnTo>
                  <a:lnTo>
                    <a:pt x="1222" y="313"/>
                  </a:lnTo>
                  <a:lnTo>
                    <a:pt x="1220" y="316"/>
                  </a:lnTo>
                  <a:lnTo>
                    <a:pt x="1219" y="318"/>
                  </a:lnTo>
                  <a:lnTo>
                    <a:pt x="1218" y="322"/>
                  </a:lnTo>
                  <a:lnTo>
                    <a:pt x="1218" y="325"/>
                  </a:lnTo>
                  <a:lnTo>
                    <a:pt x="1220" y="328"/>
                  </a:lnTo>
                  <a:lnTo>
                    <a:pt x="1220" y="330"/>
                  </a:lnTo>
                  <a:lnTo>
                    <a:pt x="1220" y="333"/>
                  </a:lnTo>
                  <a:lnTo>
                    <a:pt x="1220" y="335"/>
                  </a:lnTo>
                  <a:lnTo>
                    <a:pt x="1221" y="337"/>
                  </a:lnTo>
                  <a:lnTo>
                    <a:pt x="1222" y="339"/>
                  </a:lnTo>
                  <a:lnTo>
                    <a:pt x="1223" y="341"/>
                  </a:lnTo>
                  <a:lnTo>
                    <a:pt x="1224" y="344"/>
                  </a:lnTo>
                  <a:lnTo>
                    <a:pt x="1226" y="346"/>
                  </a:lnTo>
                  <a:lnTo>
                    <a:pt x="1223" y="349"/>
                  </a:lnTo>
                  <a:lnTo>
                    <a:pt x="1221" y="352"/>
                  </a:lnTo>
                  <a:lnTo>
                    <a:pt x="1220" y="355"/>
                  </a:lnTo>
                  <a:lnTo>
                    <a:pt x="1219" y="358"/>
                  </a:lnTo>
                  <a:lnTo>
                    <a:pt x="1218" y="363"/>
                  </a:lnTo>
                  <a:lnTo>
                    <a:pt x="1217" y="367"/>
                  </a:lnTo>
                  <a:lnTo>
                    <a:pt x="1217" y="370"/>
                  </a:lnTo>
                  <a:lnTo>
                    <a:pt x="1217" y="374"/>
                  </a:lnTo>
                  <a:lnTo>
                    <a:pt x="1214" y="377"/>
                  </a:lnTo>
                  <a:lnTo>
                    <a:pt x="1213" y="379"/>
                  </a:lnTo>
                  <a:lnTo>
                    <a:pt x="1212" y="382"/>
                  </a:lnTo>
                  <a:lnTo>
                    <a:pt x="1211" y="386"/>
                  </a:lnTo>
                  <a:lnTo>
                    <a:pt x="1210" y="390"/>
                  </a:lnTo>
                  <a:lnTo>
                    <a:pt x="1210" y="394"/>
                  </a:lnTo>
                  <a:lnTo>
                    <a:pt x="1210" y="398"/>
                  </a:lnTo>
                  <a:lnTo>
                    <a:pt x="1210" y="401"/>
                  </a:lnTo>
                  <a:lnTo>
                    <a:pt x="1207" y="421"/>
                  </a:lnTo>
                  <a:lnTo>
                    <a:pt x="1203" y="439"/>
                  </a:lnTo>
                  <a:lnTo>
                    <a:pt x="1201" y="458"/>
                  </a:lnTo>
                  <a:lnTo>
                    <a:pt x="1196" y="476"/>
                  </a:lnTo>
                  <a:lnTo>
                    <a:pt x="1192" y="496"/>
                  </a:lnTo>
                  <a:lnTo>
                    <a:pt x="1190" y="514"/>
                  </a:lnTo>
                  <a:lnTo>
                    <a:pt x="1186" y="534"/>
                  </a:lnTo>
                  <a:lnTo>
                    <a:pt x="1182" y="551"/>
                  </a:lnTo>
                  <a:lnTo>
                    <a:pt x="1178" y="571"/>
                  </a:lnTo>
                  <a:lnTo>
                    <a:pt x="1174" y="590"/>
                  </a:lnTo>
                  <a:lnTo>
                    <a:pt x="1171" y="609"/>
                  </a:lnTo>
                  <a:lnTo>
                    <a:pt x="1167" y="628"/>
                  </a:lnTo>
                  <a:lnTo>
                    <a:pt x="1163" y="646"/>
                  </a:lnTo>
                  <a:lnTo>
                    <a:pt x="1160" y="666"/>
                  </a:lnTo>
                  <a:lnTo>
                    <a:pt x="1156" y="686"/>
                  </a:lnTo>
                  <a:lnTo>
                    <a:pt x="1153" y="703"/>
                  </a:lnTo>
                  <a:lnTo>
                    <a:pt x="1148" y="721"/>
                  </a:lnTo>
                  <a:lnTo>
                    <a:pt x="1145" y="741"/>
                  </a:lnTo>
                  <a:lnTo>
                    <a:pt x="1142" y="761"/>
                  </a:lnTo>
                  <a:lnTo>
                    <a:pt x="1137" y="779"/>
                  </a:lnTo>
                  <a:lnTo>
                    <a:pt x="1133" y="798"/>
                  </a:lnTo>
                  <a:lnTo>
                    <a:pt x="1130" y="817"/>
                  </a:lnTo>
                  <a:lnTo>
                    <a:pt x="1126" y="836"/>
                  </a:lnTo>
                  <a:lnTo>
                    <a:pt x="1122" y="855"/>
                  </a:lnTo>
                  <a:lnTo>
                    <a:pt x="1118" y="873"/>
                  </a:lnTo>
                  <a:lnTo>
                    <a:pt x="1115" y="893"/>
                  </a:lnTo>
                  <a:lnTo>
                    <a:pt x="1111" y="911"/>
                  </a:lnTo>
                  <a:lnTo>
                    <a:pt x="1107" y="931"/>
                  </a:lnTo>
                  <a:lnTo>
                    <a:pt x="1103" y="949"/>
                  </a:lnTo>
                  <a:lnTo>
                    <a:pt x="1101" y="969"/>
                  </a:lnTo>
                  <a:lnTo>
                    <a:pt x="1096" y="988"/>
                  </a:lnTo>
                  <a:lnTo>
                    <a:pt x="1091" y="1006"/>
                  </a:lnTo>
                  <a:lnTo>
                    <a:pt x="1090" y="1003"/>
                  </a:lnTo>
                  <a:lnTo>
                    <a:pt x="1088" y="1002"/>
                  </a:lnTo>
                  <a:lnTo>
                    <a:pt x="1086" y="1000"/>
                  </a:lnTo>
                  <a:lnTo>
                    <a:pt x="1083" y="1000"/>
                  </a:lnTo>
                  <a:lnTo>
                    <a:pt x="1080" y="993"/>
                  </a:lnTo>
                  <a:lnTo>
                    <a:pt x="1077" y="990"/>
                  </a:lnTo>
                  <a:lnTo>
                    <a:pt x="1073" y="984"/>
                  </a:lnTo>
                  <a:lnTo>
                    <a:pt x="1069" y="980"/>
                  </a:lnTo>
                  <a:lnTo>
                    <a:pt x="1063" y="977"/>
                  </a:lnTo>
                  <a:lnTo>
                    <a:pt x="1060" y="971"/>
                  </a:lnTo>
                  <a:lnTo>
                    <a:pt x="1055" y="967"/>
                  </a:lnTo>
                  <a:lnTo>
                    <a:pt x="1053" y="962"/>
                  </a:lnTo>
                  <a:lnTo>
                    <a:pt x="1049" y="960"/>
                  </a:lnTo>
                  <a:lnTo>
                    <a:pt x="1046" y="957"/>
                  </a:lnTo>
                  <a:lnTo>
                    <a:pt x="1044" y="957"/>
                  </a:lnTo>
                  <a:lnTo>
                    <a:pt x="1044" y="954"/>
                  </a:lnTo>
                  <a:lnTo>
                    <a:pt x="1042" y="952"/>
                  </a:lnTo>
                  <a:lnTo>
                    <a:pt x="1041" y="948"/>
                  </a:lnTo>
                  <a:lnTo>
                    <a:pt x="1039" y="944"/>
                  </a:lnTo>
                  <a:lnTo>
                    <a:pt x="1037" y="942"/>
                  </a:lnTo>
                  <a:lnTo>
                    <a:pt x="1036" y="938"/>
                  </a:lnTo>
                  <a:lnTo>
                    <a:pt x="1034" y="934"/>
                  </a:lnTo>
                  <a:lnTo>
                    <a:pt x="1034" y="931"/>
                  </a:lnTo>
                  <a:lnTo>
                    <a:pt x="1033" y="926"/>
                  </a:lnTo>
                  <a:lnTo>
                    <a:pt x="1030" y="922"/>
                  </a:lnTo>
                  <a:lnTo>
                    <a:pt x="1028" y="920"/>
                  </a:lnTo>
                  <a:lnTo>
                    <a:pt x="1025" y="918"/>
                  </a:lnTo>
                  <a:lnTo>
                    <a:pt x="1021" y="914"/>
                  </a:lnTo>
                  <a:lnTo>
                    <a:pt x="1018" y="913"/>
                  </a:lnTo>
                  <a:lnTo>
                    <a:pt x="1014" y="912"/>
                  </a:lnTo>
                  <a:lnTo>
                    <a:pt x="1009" y="912"/>
                  </a:lnTo>
                  <a:lnTo>
                    <a:pt x="1009" y="914"/>
                  </a:lnTo>
                  <a:lnTo>
                    <a:pt x="1007" y="914"/>
                  </a:lnTo>
                  <a:lnTo>
                    <a:pt x="1005" y="912"/>
                  </a:lnTo>
                  <a:lnTo>
                    <a:pt x="1002" y="912"/>
                  </a:lnTo>
                  <a:lnTo>
                    <a:pt x="998" y="911"/>
                  </a:lnTo>
                  <a:lnTo>
                    <a:pt x="993" y="910"/>
                  </a:lnTo>
                  <a:lnTo>
                    <a:pt x="990" y="910"/>
                  </a:lnTo>
                  <a:lnTo>
                    <a:pt x="987" y="910"/>
                  </a:lnTo>
                  <a:lnTo>
                    <a:pt x="985" y="910"/>
                  </a:lnTo>
                  <a:lnTo>
                    <a:pt x="983" y="913"/>
                  </a:lnTo>
                  <a:lnTo>
                    <a:pt x="982" y="914"/>
                  </a:lnTo>
                  <a:lnTo>
                    <a:pt x="980" y="917"/>
                  </a:lnTo>
                  <a:lnTo>
                    <a:pt x="978" y="920"/>
                  </a:lnTo>
                  <a:lnTo>
                    <a:pt x="975" y="921"/>
                  </a:lnTo>
                  <a:lnTo>
                    <a:pt x="972" y="923"/>
                  </a:lnTo>
                  <a:lnTo>
                    <a:pt x="969" y="926"/>
                  </a:lnTo>
                  <a:lnTo>
                    <a:pt x="968" y="928"/>
                  </a:lnTo>
                  <a:lnTo>
                    <a:pt x="963" y="928"/>
                  </a:lnTo>
                  <a:lnTo>
                    <a:pt x="959" y="928"/>
                  </a:lnTo>
                  <a:lnTo>
                    <a:pt x="955" y="926"/>
                  </a:lnTo>
                  <a:lnTo>
                    <a:pt x="951" y="924"/>
                  </a:lnTo>
                  <a:lnTo>
                    <a:pt x="948" y="923"/>
                  </a:lnTo>
                  <a:lnTo>
                    <a:pt x="944" y="922"/>
                  </a:lnTo>
                  <a:lnTo>
                    <a:pt x="940" y="921"/>
                  </a:lnTo>
                  <a:lnTo>
                    <a:pt x="937" y="921"/>
                  </a:lnTo>
                  <a:lnTo>
                    <a:pt x="932" y="921"/>
                  </a:lnTo>
                  <a:lnTo>
                    <a:pt x="928" y="921"/>
                  </a:lnTo>
                  <a:lnTo>
                    <a:pt x="925" y="921"/>
                  </a:lnTo>
                  <a:lnTo>
                    <a:pt x="921" y="921"/>
                  </a:lnTo>
                  <a:lnTo>
                    <a:pt x="918" y="920"/>
                  </a:lnTo>
                  <a:lnTo>
                    <a:pt x="917" y="918"/>
                  </a:lnTo>
                  <a:lnTo>
                    <a:pt x="915" y="914"/>
                  </a:lnTo>
                  <a:lnTo>
                    <a:pt x="914" y="912"/>
                  </a:lnTo>
                  <a:lnTo>
                    <a:pt x="912" y="912"/>
                  </a:lnTo>
                  <a:lnTo>
                    <a:pt x="910" y="912"/>
                  </a:lnTo>
                  <a:lnTo>
                    <a:pt x="909" y="912"/>
                  </a:lnTo>
                  <a:lnTo>
                    <a:pt x="907" y="912"/>
                  </a:lnTo>
                  <a:lnTo>
                    <a:pt x="978" y="803"/>
                  </a:lnTo>
                  <a:lnTo>
                    <a:pt x="1017" y="741"/>
                  </a:lnTo>
                  <a:lnTo>
                    <a:pt x="1061" y="676"/>
                  </a:lnTo>
                  <a:lnTo>
                    <a:pt x="1061" y="672"/>
                  </a:lnTo>
                  <a:lnTo>
                    <a:pt x="1061" y="669"/>
                  </a:lnTo>
                  <a:lnTo>
                    <a:pt x="1061" y="666"/>
                  </a:lnTo>
                  <a:lnTo>
                    <a:pt x="1060" y="662"/>
                  </a:lnTo>
                  <a:lnTo>
                    <a:pt x="1059" y="658"/>
                  </a:lnTo>
                  <a:lnTo>
                    <a:pt x="1058" y="656"/>
                  </a:lnTo>
                  <a:lnTo>
                    <a:pt x="1057" y="652"/>
                  </a:lnTo>
                  <a:lnTo>
                    <a:pt x="1056" y="650"/>
                  </a:lnTo>
                  <a:lnTo>
                    <a:pt x="1053" y="650"/>
                  </a:lnTo>
                  <a:lnTo>
                    <a:pt x="1050" y="656"/>
                  </a:lnTo>
                  <a:lnTo>
                    <a:pt x="1048" y="658"/>
                  </a:lnTo>
                  <a:lnTo>
                    <a:pt x="1044" y="660"/>
                  </a:lnTo>
                  <a:lnTo>
                    <a:pt x="1038" y="663"/>
                  </a:lnTo>
                  <a:lnTo>
                    <a:pt x="1038" y="660"/>
                  </a:lnTo>
                  <a:lnTo>
                    <a:pt x="1038" y="657"/>
                  </a:lnTo>
                  <a:lnTo>
                    <a:pt x="1038" y="655"/>
                  </a:lnTo>
                  <a:lnTo>
                    <a:pt x="1038" y="652"/>
                  </a:lnTo>
                  <a:lnTo>
                    <a:pt x="1041" y="650"/>
                  </a:lnTo>
                  <a:lnTo>
                    <a:pt x="1039" y="648"/>
                  </a:lnTo>
                  <a:lnTo>
                    <a:pt x="1038" y="646"/>
                  </a:lnTo>
                  <a:lnTo>
                    <a:pt x="1036" y="645"/>
                  </a:lnTo>
                  <a:lnTo>
                    <a:pt x="1034" y="643"/>
                  </a:lnTo>
                  <a:lnTo>
                    <a:pt x="1033" y="645"/>
                  </a:lnTo>
                  <a:lnTo>
                    <a:pt x="1031" y="646"/>
                  </a:lnTo>
                  <a:lnTo>
                    <a:pt x="1030" y="647"/>
                  </a:lnTo>
                  <a:lnTo>
                    <a:pt x="1029" y="650"/>
                  </a:lnTo>
                  <a:lnTo>
                    <a:pt x="1026" y="650"/>
                  </a:lnTo>
                  <a:lnTo>
                    <a:pt x="1023" y="652"/>
                  </a:lnTo>
                  <a:lnTo>
                    <a:pt x="1023" y="648"/>
                  </a:lnTo>
                  <a:lnTo>
                    <a:pt x="1023" y="644"/>
                  </a:lnTo>
                  <a:lnTo>
                    <a:pt x="1023" y="639"/>
                  </a:lnTo>
                  <a:lnTo>
                    <a:pt x="1023" y="635"/>
                  </a:lnTo>
                  <a:lnTo>
                    <a:pt x="1021" y="631"/>
                  </a:lnTo>
                  <a:lnTo>
                    <a:pt x="1019" y="630"/>
                  </a:lnTo>
                  <a:lnTo>
                    <a:pt x="1015" y="630"/>
                  </a:lnTo>
                  <a:lnTo>
                    <a:pt x="1009" y="631"/>
                  </a:lnTo>
                  <a:lnTo>
                    <a:pt x="1006" y="631"/>
                  </a:lnTo>
                  <a:lnTo>
                    <a:pt x="1002" y="631"/>
                  </a:lnTo>
                  <a:lnTo>
                    <a:pt x="998" y="630"/>
                  </a:lnTo>
                  <a:lnTo>
                    <a:pt x="994" y="630"/>
                  </a:lnTo>
                  <a:lnTo>
                    <a:pt x="996" y="626"/>
                  </a:lnTo>
                  <a:lnTo>
                    <a:pt x="1001" y="623"/>
                  </a:lnTo>
                  <a:lnTo>
                    <a:pt x="1006" y="621"/>
                  </a:lnTo>
                  <a:lnTo>
                    <a:pt x="1009" y="620"/>
                  </a:lnTo>
                  <a:lnTo>
                    <a:pt x="1005" y="617"/>
                  </a:lnTo>
                  <a:lnTo>
                    <a:pt x="1001" y="616"/>
                  </a:lnTo>
                  <a:lnTo>
                    <a:pt x="995" y="615"/>
                  </a:lnTo>
                  <a:lnTo>
                    <a:pt x="990" y="616"/>
                  </a:lnTo>
                  <a:lnTo>
                    <a:pt x="985" y="617"/>
                  </a:lnTo>
                  <a:lnTo>
                    <a:pt x="980" y="617"/>
                  </a:lnTo>
                  <a:lnTo>
                    <a:pt x="974" y="617"/>
                  </a:lnTo>
                  <a:lnTo>
                    <a:pt x="969" y="618"/>
                  </a:lnTo>
                  <a:lnTo>
                    <a:pt x="969" y="615"/>
                  </a:lnTo>
                  <a:lnTo>
                    <a:pt x="968" y="610"/>
                  </a:lnTo>
                  <a:lnTo>
                    <a:pt x="966" y="607"/>
                  </a:lnTo>
                  <a:lnTo>
                    <a:pt x="966" y="605"/>
                  </a:lnTo>
                  <a:lnTo>
                    <a:pt x="960" y="607"/>
                  </a:lnTo>
                  <a:lnTo>
                    <a:pt x="955" y="608"/>
                  </a:lnTo>
                  <a:lnTo>
                    <a:pt x="952" y="606"/>
                  </a:lnTo>
                  <a:lnTo>
                    <a:pt x="949" y="603"/>
                  </a:lnTo>
                  <a:lnTo>
                    <a:pt x="944" y="600"/>
                  </a:lnTo>
                  <a:lnTo>
                    <a:pt x="940" y="597"/>
                  </a:lnTo>
                  <a:lnTo>
                    <a:pt x="938" y="599"/>
                  </a:lnTo>
                  <a:lnTo>
                    <a:pt x="938" y="600"/>
                  </a:lnTo>
                  <a:lnTo>
                    <a:pt x="940" y="603"/>
                  </a:lnTo>
                  <a:lnTo>
                    <a:pt x="940" y="607"/>
                  </a:lnTo>
                  <a:lnTo>
                    <a:pt x="942" y="608"/>
                  </a:lnTo>
                  <a:lnTo>
                    <a:pt x="939" y="611"/>
                  </a:lnTo>
                  <a:lnTo>
                    <a:pt x="934" y="612"/>
                  </a:lnTo>
                  <a:lnTo>
                    <a:pt x="931" y="612"/>
                  </a:lnTo>
                  <a:lnTo>
                    <a:pt x="926" y="610"/>
                  </a:lnTo>
                  <a:lnTo>
                    <a:pt x="926" y="607"/>
                  </a:lnTo>
                  <a:lnTo>
                    <a:pt x="928" y="603"/>
                  </a:lnTo>
                  <a:lnTo>
                    <a:pt x="928" y="599"/>
                  </a:lnTo>
                  <a:lnTo>
                    <a:pt x="928" y="597"/>
                  </a:lnTo>
                  <a:lnTo>
                    <a:pt x="928" y="596"/>
                  </a:lnTo>
                  <a:lnTo>
                    <a:pt x="926" y="594"/>
                  </a:lnTo>
                  <a:lnTo>
                    <a:pt x="922" y="593"/>
                  </a:lnTo>
                  <a:lnTo>
                    <a:pt x="915" y="593"/>
                  </a:lnTo>
                  <a:lnTo>
                    <a:pt x="917" y="590"/>
                  </a:lnTo>
                  <a:lnTo>
                    <a:pt x="918" y="586"/>
                  </a:lnTo>
                  <a:lnTo>
                    <a:pt x="917" y="584"/>
                  </a:lnTo>
                  <a:lnTo>
                    <a:pt x="915" y="581"/>
                  </a:lnTo>
                  <a:lnTo>
                    <a:pt x="912" y="579"/>
                  </a:lnTo>
                  <a:lnTo>
                    <a:pt x="910" y="578"/>
                  </a:lnTo>
                  <a:lnTo>
                    <a:pt x="906" y="576"/>
                  </a:lnTo>
                  <a:lnTo>
                    <a:pt x="901" y="576"/>
                  </a:lnTo>
                  <a:lnTo>
                    <a:pt x="896" y="572"/>
                  </a:lnTo>
                  <a:lnTo>
                    <a:pt x="892" y="568"/>
                  </a:lnTo>
                  <a:lnTo>
                    <a:pt x="887" y="570"/>
                  </a:lnTo>
                  <a:lnTo>
                    <a:pt x="883" y="568"/>
                  </a:lnTo>
                  <a:lnTo>
                    <a:pt x="882" y="567"/>
                  </a:lnTo>
                  <a:lnTo>
                    <a:pt x="879" y="564"/>
                  </a:lnTo>
                  <a:lnTo>
                    <a:pt x="877" y="561"/>
                  </a:lnTo>
                  <a:lnTo>
                    <a:pt x="873" y="558"/>
                  </a:lnTo>
                  <a:lnTo>
                    <a:pt x="869" y="556"/>
                  </a:lnTo>
                  <a:lnTo>
                    <a:pt x="867" y="555"/>
                  </a:lnTo>
                  <a:lnTo>
                    <a:pt x="864" y="555"/>
                  </a:lnTo>
                  <a:lnTo>
                    <a:pt x="861" y="555"/>
                  </a:lnTo>
                  <a:lnTo>
                    <a:pt x="858" y="556"/>
                  </a:lnTo>
                  <a:lnTo>
                    <a:pt x="855" y="558"/>
                  </a:lnTo>
                  <a:lnTo>
                    <a:pt x="851" y="558"/>
                  </a:lnTo>
                  <a:lnTo>
                    <a:pt x="848" y="557"/>
                  </a:lnTo>
                  <a:lnTo>
                    <a:pt x="845" y="555"/>
                  </a:lnTo>
                  <a:lnTo>
                    <a:pt x="842" y="552"/>
                  </a:lnTo>
                  <a:lnTo>
                    <a:pt x="840" y="551"/>
                  </a:lnTo>
                  <a:lnTo>
                    <a:pt x="837" y="550"/>
                  </a:lnTo>
                  <a:lnTo>
                    <a:pt x="834" y="548"/>
                  </a:lnTo>
                  <a:lnTo>
                    <a:pt x="832" y="547"/>
                  </a:lnTo>
                  <a:lnTo>
                    <a:pt x="830" y="545"/>
                  </a:lnTo>
                  <a:lnTo>
                    <a:pt x="830" y="548"/>
                  </a:lnTo>
                  <a:lnTo>
                    <a:pt x="831" y="550"/>
                  </a:lnTo>
                  <a:lnTo>
                    <a:pt x="832" y="551"/>
                  </a:lnTo>
                  <a:lnTo>
                    <a:pt x="833" y="555"/>
                  </a:lnTo>
                  <a:lnTo>
                    <a:pt x="834" y="558"/>
                  </a:lnTo>
                  <a:lnTo>
                    <a:pt x="834" y="559"/>
                  </a:lnTo>
                  <a:lnTo>
                    <a:pt x="836" y="562"/>
                  </a:lnTo>
                  <a:lnTo>
                    <a:pt x="836" y="566"/>
                  </a:lnTo>
                  <a:lnTo>
                    <a:pt x="833" y="568"/>
                  </a:lnTo>
                  <a:lnTo>
                    <a:pt x="828" y="566"/>
                  </a:lnTo>
                  <a:lnTo>
                    <a:pt x="826" y="564"/>
                  </a:lnTo>
                  <a:lnTo>
                    <a:pt x="821" y="564"/>
                  </a:lnTo>
                  <a:lnTo>
                    <a:pt x="817" y="561"/>
                  </a:lnTo>
                  <a:lnTo>
                    <a:pt x="814" y="561"/>
                  </a:lnTo>
                  <a:lnTo>
                    <a:pt x="812" y="562"/>
                  </a:lnTo>
                  <a:lnTo>
                    <a:pt x="809" y="564"/>
                  </a:lnTo>
                  <a:lnTo>
                    <a:pt x="803" y="566"/>
                  </a:lnTo>
                  <a:lnTo>
                    <a:pt x="803" y="569"/>
                  </a:lnTo>
                  <a:lnTo>
                    <a:pt x="803" y="571"/>
                  </a:lnTo>
                  <a:lnTo>
                    <a:pt x="803" y="575"/>
                  </a:lnTo>
                  <a:lnTo>
                    <a:pt x="803" y="579"/>
                  </a:lnTo>
                  <a:lnTo>
                    <a:pt x="801" y="581"/>
                  </a:lnTo>
                  <a:lnTo>
                    <a:pt x="796" y="579"/>
                  </a:lnTo>
                  <a:lnTo>
                    <a:pt x="794" y="580"/>
                  </a:lnTo>
                  <a:lnTo>
                    <a:pt x="791" y="582"/>
                  </a:lnTo>
                  <a:lnTo>
                    <a:pt x="788" y="586"/>
                  </a:lnTo>
                  <a:lnTo>
                    <a:pt x="786" y="584"/>
                  </a:lnTo>
                  <a:lnTo>
                    <a:pt x="784" y="584"/>
                  </a:lnTo>
                  <a:lnTo>
                    <a:pt x="779" y="580"/>
                  </a:lnTo>
                  <a:lnTo>
                    <a:pt x="777" y="580"/>
                  </a:lnTo>
                  <a:lnTo>
                    <a:pt x="775" y="581"/>
                  </a:lnTo>
                  <a:lnTo>
                    <a:pt x="772" y="581"/>
                  </a:lnTo>
                  <a:lnTo>
                    <a:pt x="772" y="584"/>
                  </a:lnTo>
                  <a:lnTo>
                    <a:pt x="772" y="586"/>
                  </a:lnTo>
                  <a:lnTo>
                    <a:pt x="767" y="586"/>
                  </a:lnTo>
                  <a:lnTo>
                    <a:pt x="769" y="581"/>
                  </a:lnTo>
                  <a:lnTo>
                    <a:pt x="765" y="579"/>
                  </a:lnTo>
                  <a:lnTo>
                    <a:pt x="761" y="578"/>
                  </a:lnTo>
                  <a:lnTo>
                    <a:pt x="759" y="579"/>
                  </a:lnTo>
                  <a:lnTo>
                    <a:pt x="757" y="581"/>
                  </a:lnTo>
                  <a:lnTo>
                    <a:pt x="755" y="582"/>
                  </a:lnTo>
                  <a:lnTo>
                    <a:pt x="752" y="585"/>
                  </a:lnTo>
                  <a:lnTo>
                    <a:pt x="748" y="587"/>
                  </a:lnTo>
                  <a:lnTo>
                    <a:pt x="744" y="587"/>
                  </a:lnTo>
                  <a:lnTo>
                    <a:pt x="741" y="590"/>
                  </a:lnTo>
                  <a:lnTo>
                    <a:pt x="739" y="586"/>
                  </a:lnTo>
                  <a:lnTo>
                    <a:pt x="737" y="581"/>
                  </a:lnTo>
                  <a:lnTo>
                    <a:pt x="737" y="576"/>
                  </a:lnTo>
                  <a:lnTo>
                    <a:pt x="733" y="576"/>
                  </a:lnTo>
                  <a:lnTo>
                    <a:pt x="733" y="574"/>
                  </a:lnTo>
                  <a:lnTo>
                    <a:pt x="733" y="570"/>
                  </a:lnTo>
                  <a:lnTo>
                    <a:pt x="731" y="568"/>
                  </a:lnTo>
                  <a:lnTo>
                    <a:pt x="728" y="566"/>
                  </a:lnTo>
                  <a:lnTo>
                    <a:pt x="726" y="564"/>
                  </a:lnTo>
                  <a:lnTo>
                    <a:pt x="723" y="564"/>
                  </a:lnTo>
                  <a:lnTo>
                    <a:pt x="722" y="561"/>
                  </a:lnTo>
                  <a:lnTo>
                    <a:pt x="719" y="561"/>
                  </a:lnTo>
                  <a:lnTo>
                    <a:pt x="717" y="561"/>
                  </a:lnTo>
                  <a:lnTo>
                    <a:pt x="713" y="561"/>
                  </a:lnTo>
                  <a:lnTo>
                    <a:pt x="713" y="564"/>
                  </a:lnTo>
                  <a:lnTo>
                    <a:pt x="713" y="568"/>
                  </a:lnTo>
                  <a:lnTo>
                    <a:pt x="713" y="571"/>
                  </a:lnTo>
                  <a:lnTo>
                    <a:pt x="713" y="574"/>
                  </a:lnTo>
                  <a:lnTo>
                    <a:pt x="714" y="575"/>
                  </a:lnTo>
                  <a:lnTo>
                    <a:pt x="715" y="576"/>
                  </a:lnTo>
                  <a:lnTo>
                    <a:pt x="713" y="576"/>
                  </a:lnTo>
                  <a:lnTo>
                    <a:pt x="711" y="574"/>
                  </a:lnTo>
                  <a:lnTo>
                    <a:pt x="709" y="571"/>
                  </a:lnTo>
                  <a:lnTo>
                    <a:pt x="707" y="569"/>
                  </a:lnTo>
                  <a:lnTo>
                    <a:pt x="707" y="566"/>
                  </a:lnTo>
                  <a:lnTo>
                    <a:pt x="707" y="564"/>
                  </a:lnTo>
                  <a:lnTo>
                    <a:pt x="707" y="560"/>
                  </a:lnTo>
                  <a:lnTo>
                    <a:pt x="707" y="557"/>
                  </a:lnTo>
                  <a:lnTo>
                    <a:pt x="707" y="555"/>
                  </a:lnTo>
                  <a:lnTo>
                    <a:pt x="705" y="555"/>
                  </a:lnTo>
                  <a:lnTo>
                    <a:pt x="703" y="555"/>
                  </a:lnTo>
                  <a:lnTo>
                    <a:pt x="698" y="555"/>
                  </a:lnTo>
                  <a:lnTo>
                    <a:pt x="696" y="555"/>
                  </a:lnTo>
                  <a:lnTo>
                    <a:pt x="692" y="551"/>
                  </a:lnTo>
                  <a:lnTo>
                    <a:pt x="688" y="549"/>
                  </a:lnTo>
                  <a:lnTo>
                    <a:pt x="683" y="548"/>
                  </a:lnTo>
                  <a:lnTo>
                    <a:pt x="678" y="548"/>
                  </a:lnTo>
                  <a:lnTo>
                    <a:pt x="672" y="547"/>
                  </a:lnTo>
                  <a:lnTo>
                    <a:pt x="668" y="548"/>
                  </a:lnTo>
                  <a:lnTo>
                    <a:pt x="663" y="548"/>
                  </a:lnTo>
                  <a:lnTo>
                    <a:pt x="659" y="549"/>
                  </a:lnTo>
                  <a:lnTo>
                    <a:pt x="659" y="547"/>
                  </a:lnTo>
                  <a:lnTo>
                    <a:pt x="657" y="545"/>
                  </a:lnTo>
                  <a:lnTo>
                    <a:pt x="659" y="540"/>
                  </a:lnTo>
                  <a:lnTo>
                    <a:pt x="659" y="535"/>
                  </a:lnTo>
                  <a:lnTo>
                    <a:pt x="657" y="534"/>
                  </a:lnTo>
                  <a:lnTo>
                    <a:pt x="655" y="532"/>
                  </a:lnTo>
                  <a:lnTo>
                    <a:pt x="652" y="534"/>
                  </a:lnTo>
                  <a:lnTo>
                    <a:pt x="649" y="534"/>
                  </a:lnTo>
                  <a:lnTo>
                    <a:pt x="649" y="535"/>
                  </a:lnTo>
                  <a:lnTo>
                    <a:pt x="644" y="535"/>
                  </a:lnTo>
                  <a:lnTo>
                    <a:pt x="642" y="538"/>
                  </a:lnTo>
                  <a:lnTo>
                    <a:pt x="642" y="540"/>
                  </a:lnTo>
                  <a:lnTo>
                    <a:pt x="639" y="542"/>
                  </a:lnTo>
                  <a:lnTo>
                    <a:pt x="640" y="545"/>
                  </a:lnTo>
                  <a:lnTo>
                    <a:pt x="636" y="545"/>
                  </a:lnTo>
                  <a:lnTo>
                    <a:pt x="634" y="544"/>
                  </a:lnTo>
                  <a:lnTo>
                    <a:pt x="633" y="542"/>
                  </a:lnTo>
                  <a:lnTo>
                    <a:pt x="630" y="542"/>
                  </a:lnTo>
                  <a:lnTo>
                    <a:pt x="630" y="545"/>
                  </a:lnTo>
                  <a:lnTo>
                    <a:pt x="630" y="549"/>
                  </a:lnTo>
                  <a:lnTo>
                    <a:pt x="628" y="551"/>
                  </a:lnTo>
                  <a:lnTo>
                    <a:pt x="626" y="555"/>
                  </a:lnTo>
                  <a:lnTo>
                    <a:pt x="625" y="557"/>
                  </a:lnTo>
                  <a:lnTo>
                    <a:pt x="623" y="559"/>
                  </a:lnTo>
                  <a:lnTo>
                    <a:pt x="621" y="561"/>
                  </a:lnTo>
                  <a:lnTo>
                    <a:pt x="621" y="566"/>
                  </a:lnTo>
                  <a:lnTo>
                    <a:pt x="619" y="568"/>
                  </a:lnTo>
                  <a:lnTo>
                    <a:pt x="617" y="570"/>
                  </a:lnTo>
                  <a:lnTo>
                    <a:pt x="614" y="570"/>
                  </a:lnTo>
                  <a:lnTo>
                    <a:pt x="610" y="570"/>
                  </a:lnTo>
                  <a:lnTo>
                    <a:pt x="607" y="571"/>
                  </a:lnTo>
                  <a:lnTo>
                    <a:pt x="605" y="572"/>
                  </a:lnTo>
                  <a:lnTo>
                    <a:pt x="605" y="576"/>
                  </a:lnTo>
                  <a:lnTo>
                    <a:pt x="606" y="579"/>
                  </a:lnTo>
                  <a:lnTo>
                    <a:pt x="607" y="581"/>
                  </a:lnTo>
                  <a:lnTo>
                    <a:pt x="609" y="584"/>
                  </a:lnTo>
                  <a:lnTo>
                    <a:pt x="607" y="584"/>
                  </a:lnTo>
                  <a:lnTo>
                    <a:pt x="607" y="586"/>
                  </a:lnTo>
                  <a:lnTo>
                    <a:pt x="603" y="582"/>
                  </a:lnTo>
                  <a:lnTo>
                    <a:pt x="601" y="582"/>
                  </a:lnTo>
                  <a:lnTo>
                    <a:pt x="598" y="584"/>
                  </a:lnTo>
                  <a:lnTo>
                    <a:pt x="593" y="584"/>
                  </a:lnTo>
                  <a:lnTo>
                    <a:pt x="593" y="581"/>
                  </a:lnTo>
                  <a:lnTo>
                    <a:pt x="590" y="581"/>
                  </a:lnTo>
                  <a:lnTo>
                    <a:pt x="588" y="581"/>
                  </a:lnTo>
                  <a:lnTo>
                    <a:pt x="585" y="579"/>
                  </a:lnTo>
                  <a:lnTo>
                    <a:pt x="579" y="574"/>
                  </a:lnTo>
                  <a:lnTo>
                    <a:pt x="576" y="576"/>
                  </a:lnTo>
                  <a:lnTo>
                    <a:pt x="575" y="579"/>
                  </a:lnTo>
                  <a:lnTo>
                    <a:pt x="573" y="581"/>
                  </a:lnTo>
                  <a:lnTo>
                    <a:pt x="571" y="584"/>
                  </a:lnTo>
                  <a:lnTo>
                    <a:pt x="569" y="586"/>
                  </a:lnTo>
                  <a:lnTo>
                    <a:pt x="566" y="588"/>
                  </a:lnTo>
                  <a:lnTo>
                    <a:pt x="563" y="591"/>
                  </a:lnTo>
                  <a:lnTo>
                    <a:pt x="561" y="593"/>
                  </a:lnTo>
                  <a:lnTo>
                    <a:pt x="559" y="595"/>
                  </a:lnTo>
                  <a:lnTo>
                    <a:pt x="556" y="595"/>
                  </a:lnTo>
                  <a:lnTo>
                    <a:pt x="553" y="597"/>
                  </a:lnTo>
                  <a:lnTo>
                    <a:pt x="553" y="600"/>
                  </a:lnTo>
                  <a:lnTo>
                    <a:pt x="553" y="605"/>
                  </a:lnTo>
                  <a:lnTo>
                    <a:pt x="553" y="608"/>
                  </a:lnTo>
                  <a:lnTo>
                    <a:pt x="553" y="607"/>
                  </a:lnTo>
                  <a:lnTo>
                    <a:pt x="552" y="607"/>
                  </a:lnTo>
                  <a:lnTo>
                    <a:pt x="552" y="605"/>
                  </a:lnTo>
                  <a:lnTo>
                    <a:pt x="549" y="599"/>
                  </a:lnTo>
                  <a:lnTo>
                    <a:pt x="546" y="599"/>
                  </a:lnTo>
                  <a:lnTo>
                    <a:pt x="544" y="599"/>
                  </a:lnTo>
                  <a:lnTo>
                    <a:pt x="541" y="599"/>
                  </a:lnTo>
                  <a:lnTo>
                    <a:pt x="539" y="599"/>
                  </a:lnTo>
                  <a:lnTo>
                    <a:pt x="537" y="599"/>
                  </a:lnTo>
                  <a:lnTo>
                    <a:pt x="534" y="599"/>
                  </a:lnTo>
                  <a:lnTo>
                    <a:pt x="532" y="599"/>
                  </a:lnTo>
                  <a:lnTo>
                    <a:pt x="529" y="599"/>
                  </a:lnTo>
                  <a:lnTo>
                    <a:pt x="529" y="602"/>
                  </a:lnTo>
                  <a:lnTo>
                    <a:pt x="523" y="605"/>
                  </a:lnTo>
                  <a:lnTo>
                    <a:pt x="523" y="607"/>
                  </a:lnTo>
                  <a:lnTo>
                    <a:pt x="519" y="607"/>
                  </a:lnTo>
                  <a:lnTo>
                    <a:pt x="517" y="608"/>
                  </a:lnTo>
                  <a:lnTo>
                    <a:pt x="515" y="608"/>
                  </a:lnTo>
                  <a:lnTo>
                    <a:pt x="512" y="610"/>
                  </a:lnTo>
                  <a:lnTo>
                    <a:pt x="509" y="610"/>
                  </a:lnTo>
                  <a:lnTo>
                    <a:pt x="507" y="610"/>
                  </a:lnTo>
                  <a:lnTo>
                    <a:pt x="503" y="610"/>
                  </a:lnTo>
                  <a:lnTo>
                    <a:pt x="501" y="610"/>
                  </a:lnTo>
                  <a:lnTo>
                    <a:pt x="498" y="610"/>
                  </a:lnTo>
                  <a:lnTo>
                    <a:pt x="498" y="608"/>
                  </a:lnTo>
                  <a:lnTo>
                    <a:pt x="495" y="607"/>
                  </a:lnTo>
                  <a:lnTo>
                    <a:pt x="495" y="602"/>
                  </a:lnTo>
                  <a:lnTo>
                    <a:pt x="492" y="597"/>
                  </a:lnTo>
                  <a:lnTo>
                    <a:pt x="490" y="597"/>
                  </a:lnTo>
                  <a:lnTo>
                    <a:pt x="487" y="597"/>
                  </a:lnTo>
                  <a:lnTo>
                    <a:pt x="484" y="597"/>
                  </a:lnTo>
                  <a:lnTo>
                    <a:pt x="482" y="597"/>
                  </a:lnTo>
                  <a:lnTo>
                    <a:pt x="479" y="597"/>
                  </a:lnTo>
                  <a:lnTo>
                    <a:pt x="476" y="597"/>
                  </a:lnTo>
                  <a:lnTo>
                    <a:pt x="474" y="596"/>
                  </a:lnTo>
                  <a:lnTo>
                    <a:pt x="472" y="595"/>
                  </a:lnTo>
                  <a:lnTo>
                    <a:pt x="469" y="597"/>
                  </a:lnTo>
                  <a:lnTo>
                    <a:pt x="464" y="597"/>
                  </a:lnTo>
                  <a:lnTo>
                    <a:pt x="460" y="597"/>
                  </a:lnTo>
                  <a:lnTo>
                    <a:pt x="455" y="597"/>
                  </a:lnTo>
                  <a:lnTo>
                    <a:pt x="453" y="596"/>
                  </a:lnTo>
                  <a:lnTo>
                    <a:pt x="451" y="593"/>
                  </a:lnTo>
                  <a:lnTo>
                    <a:pt x="448" y="593"/>
                  </a:lnTo>
                  <a:lnTo>
                    <a:pt x="444" y="591"/>
                  </a:lnTo>
                  <a:lnTo>
                    <a:pt x="442" y="591"/>
                  </a:lnTo>
                  <a:lnTo>
                    <a:pt x="437" y="591"/>
                  </a:lnTo>
                  <a:lnTo>
                    <a:pt x="434" y="591"/>
                  </a:lnTo>
                  <a:lnTo>
                    <a:pt x="431" y="591"/>
                  </a:lnTo>
                  <a:lnTo>
                    <a:pt x="431" y="593"/>
                  </a:lnTo>
                  <a:lnTo>
                    <a:pt x="431" y="596"/>
                  </a:lnTo>
                  <a:lnTo>
                    <a:pt x="429" y="598"/>
                  </a:lnTo>
                  <a:lnTo>
                    <a:pt x="428" y="600"/>
                  </a:lnTo>
                  <a:lnTo>
                    <a:pt x="428" y="605"/>
                  </a:lnTo>
                  <a:lnTo>
                    <a:pt x="425" y="607"/>
                  </a:lnTo>
                  <a:lnTo>
                    <a:pt x="423" y="608"/>
                  </a:lnTo>
                  <a:lnTo>
                    <a:pt x="422" y="608"/>
                  </a:lnTo>
                  <a:lnTo>
                    <a:pt x="419" y="604"/>
                  </a:lnTo>
                  <a:lnTo>
                    <a:pt x="417" y="599"/>
                  </a:lnTo>
                  <a:lnTo>
                    <a:pt x="415" y="596"/>
                  </a:lnTo>
                  <a:lnTo>
                    <a:pt x="409" y="593"/>
                  </a:lnTo>
                  <a:lnTo>
                    <a:pt x="409" y="595"/>
                  </a:lnTo>
                  <a:lnTo>
                    <a:pt x="409" y="596"/>
                  </a:lnTo>
                  <a:lnTo>
                    <a:pt x="409" y="597"/>
                  </a:lnTo>
                  <a:lnTo>
                    <a:pt x="409" y="599"/>
                  </a:lnTo>
                  <a:lnTo>
                    <a:pt x="406" y="602"/>
                  </a:lnTo>
                  <a:lnTo>
                    <a:pt x="406" y="605"/>
                  </a:lnTo>
                  <a:lnTo>
                    <a:pt x="404" y="604"/>
                  </a:lnTo>
                  <a:lnTo>
                    <a:pt x="403" y="603"/>
                  </a:lnTo>
                  <a:lnTo>
                    <a:pt x="402" y="600"/>
                  </a:lnTo>
                  <a:lnTo>
                    <a:pt x="400" y="599"/>
                  </a:lnTo>
                  <a:lnTo>
                    <a:pt x="400" y="597"/>
                  </a:lnTo>
                  <a:lnTo>
                    <a:pt x="398" y="597"/>
                  </a:lnTo>
                  <a:lnTo>
                    <a:pt x="395" y="598"/>
                  </a:lnTo>
                  <a:lnTo>
                    <a:pt x="393" y="600"/>
                  </a:lnTo>
                  <a:lnTo>
                    <a:pt x="388" y="602"/>
                  </a:lnTo>
                  <a:lnTo>
                    <a:pt x="382" y="602"/>
                  </a:lnTo>
                  <a:lnTo>
                    <a:pt x="377" y="607"/>
                  </a:lnTo>
                  <a:lnTo>
                    <a:pt x="372" y="607"/>
                  </a:lnTo>
                  <a:lnTo>
                    <a:pt x="368" y="608"/>
                  </a:lnTo>
                  <a:lnTo>
                    <a:pt x="364" y="610"/>
                  </a:lnTo>
                  <a:lnTo>
                    <a:pt x="360" y="614"/>
                  </a:lnTo>
                  <a:lnTo>
                    <a:pt x="361" y="610"/>
                  </a:lnTo>
                  <a:lnTo>
                    <a:pt x="363" y="608"/>
                  </a:lnTo>
                  <a:lnTo>
                    <a:pt x="363" y="607"/>
                  </a:lnTo>
                  <a:lnTo>
                    <a:pt x="364" y="605"/>
                  </a:lnTo>
                  <a:lnTo>
                    <a:pt x="361" y="602"/>
                  </a:lnTo>
                  <a:lnTo>
                    <a:pt x="359" y="600"/>
                  </a:lnTo>
                  <a:lnTo>
                    <a:pt x="358" y="597"/>
                  </a:lnTo>
                  <a:lnTo>
                    <a:pt x="356" y="596"/>
                  </a:lnTo>
                  <a:lnTo>
                    <a:pt x="355" y="593"/>
                  </a:lnTo>
                  <a:lnTo>
                    <a:pt x="355" y="591"/>
                  </a:lnTo>
                  <a:lnTo>
                    <a:pt x="355" y="587"/>
                  </a:lnTo>
                  <a:lnTo>
                    <a:pt x="355" y="584"/>
                  </a:lnTo>
                  <a:lnTo>
                    <a:pt x="352" y="584"/>
                  </a:lnTo>
                  <a:lnTo>
                    <a:pt x="348" y="585"/>
                  </a:lnTo>
                  <a:lnTo>
                    <a:pt x="346" y="586"/>
                  </a:lnTo>
                  <a:lnTo>
                    <a:pt x="344" y="587"/>
                  </a:lnTo>
                  <a:lnTo>
                    <a:pt x="336" y="584"/>
                  </a:lnTo>
                  <a:lnTo>
                    <a:pt x="336" y="579"/>
                  </a:lnTo>
                  <a:lnTo>
                    <a:pt x="331" y="579"/>
                  </a:lnTo>
                  <a:lnTo>
                    <a:pt x="331" y="582"/>
                  </a:lnTo>
                  <a:lnTo>
                    <a:pt x="331" y="585"/>
                  </a:lnTo>
                  <a:lnTo>
                    <a:pt x="330" y="587"/>
                  </a:lnTo>
                  <a:lnTo>
                    <a:pt x="328" y="591"/>
                  </a:lnTo>
                  <a:lnTo>
                    <a:pt x="326" y="587"/>
                  </a:lnTo>
                  <a:lnTo>
                    <a:pt x="325" y="585"/>
                  </a:lnTo>
                  <a:lnTo>
                    <a:pt x="325" y="582"/>
                  </a:lnTo>
                  <a:lnTo>
                    <a:pt x="325" y="579"/>
                  </a:lnTo>
                  <a:lnTo>
                    <a:pt x="323" y="579"/>
                  </a:lnTo>
                  <a:lnTo>
                    <a:pt x="320" y="581"/>
                  </a:lnTo>
                  <a:lnTo>
                    <a:pt x="318" y="581"/>
                  </a:lnTo>
                  <a:lnTo>
                    <a:pt x="317" y="584"/>
                  </a:lnTo>
                  <a:lnTo>
                    <a:pt x="314" y="582"/>
                  </a:lnTo>
                  <a:lnTo>
                    <a:pt x="314" y="581"/>
                  </a:lnTo>
                  <a:lnTo>
                    <a:pt x="314" y="579"/>
                  </a:lnTo>
                  <a:lnTo>
                    <a:pt x="317" y="579"/>
                  </a:lnTo>
                  <a:lnTo>
                    <a:pt x="317" y="576"/>
                  </a:lnTo>
                  <a:lnTo>
                    <a:pt x="315" y="574"/>
                  </a:lnTo>
                  <a:lnTo>
                    <a:pt x="315" y="572"/>
                  </a:lnTo>
                  <a:lnTo>
                    <a:pt x="314" y="570"/>
                  </a:lnTo>
                  <a:lnTo>
                    <a:pt x="310" y="570"/>
                  </a:lnTo>
                  <a:lnTo>
                    <a:pt x="307" y="567"/>
                  </a:lnTo>
                  <a:lnTo>
                    <a:pt x="303" y="562"/>
                  </a:lnTo>
                  <a:lnTo>
                    <a:pt x="300" y="559"/>
                  </a:lnTo>
                  <a:lnTo>
                    <a:pt x="299" y="555"/>
                  </a:lnTo>
                  <a:lnTo>
                    <a:pt x="302" y="555"/>
                  </a:lnTo>
                  <a:lnTo>
                    <a:pt x="304" y="551"/>
                  </a:lnTo>
                  <a:lnTo>
                    <a:pt x="309" y="550"/>
                  </a:lnTo>
                  <a:lnTo>
                    <a:pt x="314" y="546"/>
                  </a:lnTo>
                  <a:lnTo>
                    <a:pt x="317" y="540"/>
                  </a:lnTo>
                  <a:lnTo>
                    <a:pt x="318" y="535"/>
                  </a:lnTo>
                  <a:lnTo>
                    <a:pt x="325" y="528"/>
                  </a:lnTo>
                  <a:lnTo>
                    <a:pt x="325" y="526"/>
                  </a:lnTo>
                  <a:lnTo>
                    <a:pt x="323" y="526"/>
                  </a:lnTo>
                  <a:lnTo>
                    <a:pt x="318" y="526"/>
                  </a:lnTo>
                  <a:lnTo>
                    <a:pt x="318" y="522"/>
                  </a:lnTo>
                  <a:lnTo>
                    <a:pt x="318" y="519"/>
                  </a:lnTo>
                  <a:lnTo>
                    <a:pt x="317" y="515"/>
                  </a:lnTo>
                  <a:lnTo>
                    <a:pt x="317" y="510"/>
                  </a:lnTo>
                  <a:lnTo>
                    <a:pt x="314" y="508"/>
                  </a:lnTo>
                  <a:lnTo>
                    <a:pt x="314" y="506"/>
                  </a:lnTo>
                  <a:lnTo>
                    <a:pt x="314" y="503"/>
                  </a:lnTo>
                  <a:lnTo>
                    <a:pt x="315" y="501"/>
                  </a:lnTo>
                  <a:lnTo>
                    <a:pt x="315" y="499"/>
                  </a:lnTo>
                  <a:lnTo>
                    <a:pt x="317" y="497"/>
                  </a:lnTo>
                  <a:lnTo>
                    <a:pt x="315" y="496"/>
                  </a:lnTo>
                  <a:lnTo>
                    <a:pt x="314" y="493"/>
                  </a:lnTo>
                  <a:lnTo>
                    <a:pt x="317" y="488"/>
                  </a:lnTo>
                  <a:lnTo>
                    <a:pt x="318" y="486"/>
                  </a:lnTo>
                  <a:lnTo>
                    <a:pt x="317" y="482"/>
                  </a:lnTo>
                  <a:lnTo>
                    <a:pt x="315" y="479"/>
                  </a:lnTo>
                  <a:lnTo>
                    <a:pt x="313" y="478"/>
                  </a:lnTo>
                  <a:lnTo>
                    <a:pt x="309" y="478"/>
                  </a:lnTo>
                  <a:lnTo>
                    <a:pt x="307" y="476"/>
                  </a:lnTo>
                  <a:lnTo>
                    <a:pt x="306" y="473"/>
                  </a:lnTo>
                  <a:lnTo>
                    <a:pt x="306" y="470"/>
                  </a:lnTo>
                  <a:lnTo>
                    <a:pt x="306" y="465"/>
                  </a:lnTo>
                  <a:lnTo>
                    <a:pt x="303" y="464"/>
                  </a:lnTo>
                  <a:lnTo>
                    <a:pt x="301" y="462"/>
                  </a:lnTo>
                  <a:lnTo>
                    <a:pt x="298" y="461"/>
                  </a:lnTo>
                  <a:lnTo>
                    <a:pt x="293" y="460"/>
                  </a:lnTo>
                  <a:lnTo>
                    <a:pt x="291" y="458"/>
                  </a:lnTo>
                  <a:lnTo>
                    <a:pt x="290" y="454"/>
                  </a:lnTo>
                  <a:lnTo>
                    <a:pt x="288" y="450"/>
                  </a:lnTo>
                  <a:lnTo>
                    <a:pt x="287" y="450"/>
                  </a:lnTo>
                  <a:lnTo>
                    <a:pt x="285" y="454"/>
                  </a:lnTo>
                  <a:lnTo>
                    <a:pt x="282" y="457"/>
                  </a:lnTo>
                  <a:lnTo>
                    <a:pt x="282" y="460"/>
                  </a:lnTo>
                  <a:lnTo>
                    <a:pt x="279" y="462"/>
                  </a:lnTo>
                  <a:lnTo>
                    <a:pt x="279" y="461"/>
                  </a:lnTo>
                  <a:lnTo>
                    <a:pt x="279" y="460"/>
                  </a:lnTo>
                  <a:lnTo>
                    <a:pt x="279" y="458"/>
                  </a:lnTo>
                  <a:lnTo>
                    <a:pt x="279" y="457"/>
                  </a:lnTo>
                  <a:lnTo>
                    <a:pt x="276" y="457"/>
                  </a:lnTo>
                  <a:lnTo>
                    <a:pt x="271" y="457"/>
                  </a:lnTo>
                  <a:lnTo>
                    <a:pt x="268" y="457"/>
                  </a:lnTo>
                  <a:lnTo>
                    <a:pt x="264" y="457"/>
                  </a:lnTo>
                  <a:lnTo>
                    <a:pt x="264" y="458"/>
                  </a:lnTo>
                  <a:lnTo>
                    <a:pt x="265" y="460"/>
                  </a:lnTo>
                  <a:lnTo>
                    <a:pt x="266" y="462"/>
                  </a:lnTo>
                  <a:lnTo>
                    <a:pt x="266" y="465"/>
                  </a:lnTo>
                  <a:lnTo>
                    <a:pt x="264" y="465"/>
                  </a:lnTo>
                  <a:lnTo>
                    <a:pt x="263" y="462"/>
                  </a:lnTo>
                  <a:lnTo>
                    <a:pt x="260" y="462"/>
                  </a:lnTo>
                  <a:lnTo>
                    <a:pt x="257" y="460"/>
                  </a:lnTo>
                  <a:lnTo>
                    <a:pt x="252" y="458"/>
                  </a:lnTo>
                  <a:lnTo>
                    <a:pt x="252" y="457"/>
                  </a:lnTo>
                  <a:lnTo>
                    <a:pt x="248" y="457"/>
                  </a:lnTo>
                  <a:lnTo>
                    <a:pt x="244" y="457"/>
                  </a:lnTo>
                  <a:lnTo>
                    <a:pt x="241" y="458"/>
                  </a:lnTo>
                  <a:lnTo>
                    <a:pt x="237" y="458"/>
                  </a:lnTo>
                  <a:lnTo>
                    <a:pt x="234" y="453"/>
                  </a:lnTo>
                  <a:lnTo>
                    <a:pt x="234" y="449"/>
                  </a:lnTo>
                  <a:lnTo>
                    <a:pt x="232" y="448"/>
                  </a:lnTo>
                  <a:lnTo>
                    <a:pt x="228" y="447"/>
                  </a:lnTo>
                  <a:lnTo>
                    <a:pt x="225" y="447"/>
                  </a:lnTo>
                  <a:lnTo>
                    <a:pt x="221" y="446"/>
                  </a:lnTo>
                  <a:lnTo>
                    <a:pt x="218" y="445"/>
                  </a:lnTo>
                  <a:lnTo>
                    <a:pt x="215" y="443"/>
                  </a:lnTo>
                  <a:lnTo>
                    <a:pt x="211" y="443"/>
                  </a:lnTo>
                  <a:lnTo>
                    <a:pt x="207" y="440"/>
                  </a:lnTo>
                  <a:lnTo>
                    <a:pt x="207" y="436"/>
                  </a:lnTo>
                  <a:lnTo>
                    <a:pt x="210" y="436"/>
                  </a:lnTo>
                  <a:lnTo>
                    <a:pt x="213" y="434"/>
                  </a:lnTo>
                  <a:lnTo>
                    <a:pt x="214" y="429"/>
                  </a:lnTo>
                  <a:lnTo>
                    <a:pt x="215" y="426"/>
                  </a:lnTo>
                  <a:lnTo>
                    <a:pt x="215" y="422"/>
                  </a:lnTo>
                  <a:lnTo>
                    <a:pt x="218" y="418"/>
                  </a:lnTo>
                  <a:lnTo>
                    <a:pt x="221" y="416"/>
                  </a:lnTo>
                  <a:lnTo>
                    <a:pt x="223" y="414"/>
                  </a:lnTo>
                  <a:lnTo>
                    <a:pt x="228" y="413"/>
                  </a:lnTo>
                  <a:lnTo>
                    <a:pt x="226" y="407"/>
                  </a:lnTo>
                  <a:lnTo>
                    <a:pt x="223" y="405"/>
                  </a:lnTo>
                  <a:lnTo>
                    <a:pt x="221" y="403"/>
                  </a:lnTo>
                  <a:lnTo>
                    <a:pt x="221" y="397"/>
                  </a:lnTo>
                  <a:lnTo>
                    <a:pt x="220" y="391"/>
                  </a:lnTo>
                  <a:lnTo>
                    <a:pt x="218" y="388"/>
                  </a:lnTo>
                  <a:lnTo>
                    <a:pt x="215" y="385"/>
                  </a:lnTo>
                  <a:lnTo>
                    <a:pt x="210" y="382"/>
                  </a:lnTo>
                  <a:lnTo>
                    <a:pt x="210" y="376"/>
                  </a:lnTo>
                  <a:lnTo>
                    <a:pt x="207" y="375"/>
                  </a:lnTo>
                  <a:lnTo>
                    <a:pt x="204" y="375"/>
                  </a:lnTo>
                  <a:lnTo>
                    <a:pt x="201" y="374"/>
                  </a:lnTo>
                  <a:lnTo>
                    <a:pt x="198" y="370"/>
                  </a:lnTo>
                  <a:lnTo>
                    <a:pt x="202" y="367"/>
                  </a:lnTo>
                  <a:lnTo>
                    <a:pt x="204" y="365"/>
                  </a:lnTo>
                  <a:lnTo>
                    <a:pt x="202" y="362"/>
                  </a:lnTo>
                  <a:lnTo>
                    <a:pt x="198" y="358"/>
                  </a:lnTo>
                  <a:lnTo>
                    <a:pt x="198" y="355"/>
                  </a:lnTo>
                  <a:lnTo>
                    <a:pt x="198" y="353"/>
                  </a:lnTo>
                  <a:lnTo>
                    <a:pt x="198" y="351"/>
                  </a:lnTo>
                  <a:lnTo>
                    <a:pt x="198" y="349"/>
                  </a:lnTo>
                  <a:lnTo>
                    <a:pt x="194" y="349"/>
                  </a:lnTo>
                  <a:lnTo>
                    <a:pt x="193" y="349"/>
                  </a:lnTo>
                  <a:lnTo>
                    <a:pt x="190" y="349"/>
                  </a:lnTo>
                  <a:lnTo>
                    <a:pt x="188" y="346"/>
                  </a:lnTo>
                  <a:lnTo>
                    <a:pt x="188" y="341"/>
                  </a:lnTo>
                  <a:lnTo>
                    <a:pt x="186" y="338"/>
                  </a:lnTo>
                  <a:lnTo>
                    <a:pt x="184" y="335"/>
                  </a:lnTo>
                  <a:lnTo>
                    <a:pt x="182" y="335"/>
                  </a:lnTo>
                  <a:lnTo>
                    <a:pt x="180" y="335"/>
                  </a:lnTo>
                  <a:lnTo>
                    <a:pt x="176" y="335"/>
                  </a:lnTo>
                  <a:lnTo>
                    <a:pt x="173" y="333"/>
                  </a:lnTo>
                  <a:lnTo>
                    <a:pt x="171" y="330"/>
                  </a:lnTo>
                  <a:lnTo>
                    <a:pt x="167" y="330"/>
                  </a:lnTo>
                  <a:lnTo>
                    <a:pt x="164" y="329"/>
                  </a:lnTo>
                  <a:lnTo>
                    <a:pt x="161" y="329"/>
                  </a:lnTo>
                  <a:lnTo>
                    <a:pt x="156" y="328"/>
                  </a:lnTo>
                  <a:lnTo>
                    <a:pt x="156" y="322"/>
                  </a:lnTo>
                  <a:lnTo>
                    <a:pt x="153" y="322"/>
                  </a:lnTo>
                  <a:lnTo>
                    <a:pt x="150" y="326"/>
                  </a:lnTo>
                  <a:lnTo>
                    <a:pt x="148" y="329"/>
                  </a:lnTo>
                  <a:lnTo>
                    <a:pt x="146" y="333"/>
                  </a:lnTo>
                  <a:lnTo>
                    <a:pt x="146" y="330"/>
                  </a:lnTo>
                  <a:lnTo>
                    <a:pt x="142" y="330"/>
                  </a:lnTo>
                  <a:lnTo>
                    <a:pt x="139" y="329"/>
                  </a:lnTo>
                  <a:lnTo>
                    <a:pt x="137" y="329"/>
                  </a:lnTo>
                  <a:lnTo>
                    <a:pt x="133" y="328"/>
                  </a:lnTo>
                  <a:lnTo>
                    <a:pt x="130" y="326"/>
                  </a:lnTo>
                  <a:lnTo>
                    <a:pt x="128" y="323"/>
                  </a:lnTo>
                  <a:lnTo>
                    <a:pt x="125" y="322"/>
                  </a:lnTo>
                  <a:lnTo>
                    <a:pt x="125" y="319"/>
                  </a:lnTo>
                  <a:lnTo>
                    <a:pt x="122" y="314"/>
                  </a:lnTo>
                  <a:lnTo>
                    <a:pt x="120" y="309"/>
                  </a:lnTo>
                  <a:lnTo>
                    <a:pt x="117" y="305"/>
                  </a:lnTo>
                  <a:lnTo>
                    <a:pt x="110" y="303"/>
                  </a:lnTo>
                  <a:lnTo>
                    <a:pt x="103" y="303"/>
                  </a:lnTo>
                  <a:lnTo>
                    <a:pt x="103" y="301"/>
                  </a:lnTo>
                  <a:lnTo>
                    <a:pt x="105" y="298"/>
                  </a:lnTo>
                  <a:lnTo>
                    <a:pt x="103" y="294"/>
                  </a:lnTo>
                  <a:lnTo>
                    <a:pt x="98" y="296"/>
                  </a:lnTo>
                  <a:lnTo>
                    <a:pt x="95" y="297"/>
                  </a:lnTo>
                  <a:lnTo>
                    <a:pt x="91" y="296"/>
                  </a:lnTo>
                  <a:lnTo>
                    <a:pt x="88" y="293"/>
                  </a:lnTo>
                  <a:lnTo>
                    <a:pt x="86" y="288"/>
                  </a:lnTo>
                  <a:lnTo>
                    <a:pt x="84" y="284"/>
                  </a:lnTo>
                  <a:lnTo>
                    <a:pt x="83" y="280"/>
                  </a:lnTo>
                  <a:lnTo>
                    <a:pt x="83" y="276"/>
                  </a:lnTo>
                  <a:lnTo>
                    <a:pt x="82" y="279"/>
                  </a:lnTo>
                  <a:lnTo>
                    <a:pt x="79" y="283"/>
                  </a:lnTo>
                  <a:lnTo>
                    <a:pt x="76" y="286"/>
                  </a:lnTo>
                  <a:lnTo>
                    <a:pt x="72" y="286"/>
                  </a:lnTo>
                  <a:lnTo>
                    <a:pt x="67" y="283"/>
                  </a:lnTo>
                  <a:lnTo>
                    <a:pt x="60" y="280"/>
                  </a:lnTo>
                  <a:lnTo>
                    <a:pt x="53" y="279"/>
                  </a:lnTo>
                  <a:lnTo>
                    <a:pt x="44" y="277"/>
                  </a:lnTo>
                  <a:lnTo>
                    <a:pt x="38" y="274"/>
                  </a:lnTo>
                  <a:lnTo>
                    <a:pt x="32" y="270"/>
                  </a:lnTo>
                  <a:lnTo>
                    <a:pt x="28" y="264"/>
                  </a:lnTo>
                  <a:lnTo>
                    <a:pt x="28" y="255"/>
                  </a:lnTo>
                  <a:lnTo>
                    <a:pt x="22" y="254"/>
                  </a:lnTo>
                  <a:lnTo>
                    <a:pt x="19" y="254"/>
                  </a:lnTo>
                  <a:lnTo>
                    <a:pt x="14" y="248"/>
                  </a:lnTo>
                  <a:lnTo>
                    <a:pt x="18" y="247"/>
                  </a:lnTo>
                  <a:lnTo>
                    <a:pt x="22" y="247"/>
                  </a:lnTo>
                  <a:lnTo>
                    <a:pt x="25" y="247"/>
                  </a:lnTo>
                  <a:lnTo>
                    <a:pt x="28" y="248"/>
                  </a:lnTo>
                  <a:lnTo>
                    <a:pt x="28" y="244"/>
                  </a:lnTo>
                  <a:lnTo>
                    <a:pt x="28" y="238"/>
                  </a:lnTo>
                  <a:lnTo>
                    <a:pt x="31" y="238"/>
                  </a:lnTo>
                  <a:lnTo>
                    <a:pt x="31" y="234"/>
                  </a:lnTo>
                  <a:lnTo>
                    <a:pt x="29" y="234"/>
                  </a:lnTo>
                  <a:lnTo>
                    <a:pt x="28" y="233"/>
                  </a:lnTo>
                  <a:lnTo>
                    <a:pt x="25" y="233"/>
                  </a:lnTo>
                  <a:lnTo>
                    <a:pt x="22" y="233"/>
                  </a:lnTo>
                  <a:lnTo>
                    <a:pt x="22" y="228"/>
                  </a:lnTo>
                  <a:lnTo>
                    <a:pt x="22" y="225"/>
                  </a:lnTo>
                  <a:lnTo>
                    <a:pt x="21" y="225"/>
                  </a:lnTo>
                  <a:lnTo>
                    <a:pt x="17" y="225"/>
                  </a:lnTo>
                  <a:lnTo>
                    <a:pt x="17" y="224"/>
                  </a:lnTo>
                  <a:lnTo>
                    <a:pt x="17" y="222"/>
                  </a:lnTo>
                  <a:lnTo>
                    <a:pt x="17" y="220"/>
                  </a:lnTo>
                  <a:lnTo>
                    <a:pt x="17" y="218"/>
                  </a:lnTo>
                  <a:lnTo>
                    <a:pt x="12" y="218"/>
                  </a:lnTo>
                  <a:lnTo>
                    <a:pt x="10" y="218"/>
                  </a:lnTo>
                  <a:lnTo>
                    <a:pt x="10" y="217"/>
                  </a:lnTo>
                  <a:lnTo>
                    <a:pt x="7" y="214"/>
                  </a:lnTo>
                  <a:lnTo>
                    <a:pt x="6" y="214"/>
                  </a:lnTo>
                  <a:lnTo>
                    <a:pt x="5" y="213"/>
                  </a:lnTo>
                  <a:lnTo>
                    <a:pt x="2" y="211"/>
                  </a:lnTo>
                  <a:lnTo>
                    <a:pt x="5" y="208"/>
                  </a:lnTo>
                  <a:lnTo>
                    <a:pt x="7" y="205"/>
                  </a:lnTo>
                  <a:lnTo>
                    <a:pt x="9" y="201"/>
                  </a:lnTo>
                  <a:lnTo>
                    <a:pt x="10" y="198"/>
                  </a:lnTo>
                  <a:lnTo>
                    <a:pt x="7" y="195"/>
                  </a:lnTo>
                  <a:lnTo>
                    <a:pt x="6" y="192"/>
                  </a:lnTo>
                  <a:lnTo>
                    <a:pt x="5" y="186"/>
                  </a:lnTo>
                  <a:lnTo>
                    <a:pt x="4" y="183"/>
                  </a:lnTo>
                  <a:lnTo>
                    <a:pt x="3" y="178"/>
                  </a:lnTo>
                  <a:lnTo>
                    <a:pt x="2" y="175"/>
                  </a:lnTo>
                  <a:lnTo>
                    <a:pt x="1" y="173"/>
                  </a:lnTo>
                  <a:lnTo>
                    <a:pt x="0" y="169"/>
                  </a:lnTo>
                  <a:lnTo>
                    <a:pt x="1" y="169"/>
                  </a:lnTo>
                  <a:lnTo>
                    <a:pt x="3" y="168"/>
                  </a:lnTo>
                  <a:lnTo>
                    <a:pt x="7" y="166"/>
                  </a:lnTo>
                  <a:lnTo>
                    <a:pt x="11" y="165"/>
                  </a:lnTo>
                  <a:lnTo>
                    <a:pt x="15" y="164"/>
                  </a:lnTo>
                  <a:lnTo>
                    <a:pt x="23" y="162"/>
                  </a:lnTo>
                  <a:lnTo>
                    <a:pt x="31" y="159"/>
                  </a:lnTo>
                  <a:lnTo>
                    <a:pt x="42" y="158"/>
                  </a:lnTo>
                  <a:lnTo>
                    <a:pt x="55" y="154"/>
                  </a:lnTo>
                  <a:lnTo>
                    <a:pt x="69" y="149"/>
                  </a:lnTo>
                  <a:lnTo>
                    <a:pt x="87" y="146"/>
                  </a:lnTo>
                  <a:lnTo>
                    <a:pt x="107" y="139"/>
                  </a:lnTo>
                  <a:lnTo>
                    <a:pt x="129" y="134"/>
                  </a:lnTo>
                  <a:lnTo>
                    <a:pt x="132" y="134"/>
                  </a:lnTo>
                  <a:lnTo>
                    <a:pt x="134" y="134"/>
                  </a:lnTo>
                  <a:lnTo>
                    <a:pt x="134" y="136"/>
                  </a:lnTo>
                  <a:lnTo>
                    <a:pt x="139" y="136"/>
                  </a:lnTo>
                  <a:lnTo>
                    <a:pt x="144" y="136"/>
                  </a:lnTo>
                  <a:lnTo>
                    <a:pt x="148" y="136"/>
                  </a:lnTo>
                  <a:lnTo>
                    <a:pt x="152" y="134"/>
                  </a:lnTo>
                  <a:lnTo>
                    <a:pt x="153" y="132"/>
                  </a:lnTo>
                  <a:lnTo>
                    <a:pt x="159" y="129"/>
                  </a:lnTo>
                  <a:lnTo>
                    <a:pt x="164" y="132"/>
                  </a:lnTo>
                  <a:lnTo>
                    <a:pt x="165" y="134"/>
                  </a:lnTo>
                  <a:lnTo>
                    <a:pt x="169" y="135"/>
                  </a:lnTo>
                  <a:lnTo>
                    <a:pt x="171" y="136"/>
                  </a:lnTo>
                  <a:lnTo>
                    <a:pt x="175" y="136"/>
                  </a:lnTo>
                  <a:lnTo>
                    <a:pt x="180" y="136"/>
                  </a:lnTo>
                  <a:lnTo>
                    <a:pt x="180" y="138"/>
                  </a:lnTo>
                  <a:lnTo>
                    <a:pt x="180" y="141"/>
                  </a:lnTo>
                  <a:lnTo>
                    <a:pt x="180" y="144"/>
                  </a:lnTo>
                  <a:lnTo>
                    <a:pt x="180" y="146"/>
                  </a:lnTo>
                  <a:lnTo>
                    <a:pt x="182" y="142"/>
                  </a:lnTo>
                  <a:lnTo>
                    <a:pt x="184" y="142"/>
                  </a:lnTo>
                  <a:lnTo>
                    <a:pt x="188" y="144"/>
                  </a:lnTo>
                  <a:lnTo>
                    <a:pt x="190" y="146"/>
                  </a:lnTo>
                  <a:lnTo>
                    <a:pt x="193" y="148"/>
                  </a:lnTo>
                  <a:lnTo>
                    <a:pt x="195" y="151"/>
                  </a:lnTo>
                  <a:lnTo>
                    <a:pt x="198" y="152"/>
                  </a:lnTo>
                  <a:lnTo>
                    <a:pt x="201" y="154"/>
                  </a:lnTo>
                  <a:lnTo>
                    <a:pt x="198" y="158"/>
                  </a:lnTo>
                  <a:lnTo>
                    <a:pt x="199" y="159"/>
                  </a:lnTo>
                  <a:lnTo>
                    <a:pt x="202" y="159"/>
                  </a:lnTo>
                  <a:lnTo>
                    <a:pt x="206" y="157"/>
                  </a:lnTo>
                  <a:lnTo>
                    <a:pt x="207" y="159"/>
                  </a:lnTo>
                  <a:lnTo>
                    <a:pt x="209" y="161"/>
                  </a:lnTo>
                  <a:lnTo>
                    <a:pt x="211" y="162"/>
                  </a:lnTo>
                  <a:lnTo>
                    <a:pt x="213" y="164"/>
                  </a:lnTo>
                  <a:lnTo>
                    <a:pt x="215" y="164"/>
                  </a:lnTo>
                  <a:lnTo>
                    <a:pt x="219" y="164"/>
                  </a:lnTo>
                  <a:lnTo>
                    <a:pt x="222" y="164"/>
                  </a:lnTo>
                  <a:lnTo>
                    <a:pt x="225" y="164"/>
                  </a:lnTo>
                  <a:lnTo>
                    <a:pt x="228" y="162"/>
                  </a:lnTo>
                  <a:lnTo>
                    <a:pt x="233" y="162"/>
                  </a:lnTo>
                  <a:lnTo>
                    <a:pt x="234" y="162"/>
                  </a:lnTo>
                  <a:lnTo>
                    <a:pt x="237" y="164"/>
                  </a:lnTo>
                  <a:lnTo>
                    <a:pt x="241" y="164"/>
                  </a:lnTo>
                  <a:lnTo>
                    <a:pt x="244" y="163"/>
                  </a:lnTo>
                  <a:lnTo>
                    <a:pt x="246" y="162"/>
                  </a:lnTo>
                  <a:lnTo>
                    <a:pt x="249" y="159"/>
                  </a:lnTo>
                  <a:lnTo>
                    <a:pt x="253" y="161"/>
                  </a:lnTo>
                  <a:lnTo>
                    <a:pt x="255" y="162"/>
                  </a:lnTo>
                  <a:lnTo>
                    <a:pt x="259" y="163"/>
                  </a:lnTo>
                  <a:lnTo>
                    <a:pt x="261" y="163"/>
                  </a:lnTo>
                  <a:lnTo>
                    <a:pt x="265" y="165"/>
                  </a:lnTo>
                  <a:lnTo>
                    <a:pt x="269" y="165"/>
                  </a:lnTo>
                  <a:lnTo>
                    <a:pt x="271" y="168"/>
                  </a:lnTo>
                  <a:lnTo>
                    <a:pt x="274" y="169"/>
                  </a:lnTo>
                  <a:lnTo>
                    <a:pt x="275" y="172"/>
                  </a:lnTo>
                  <a:lnTo>
                    <a:pt x="276" y="173"/>
                  </a:lnTo>
                  <a:lnTo>
                    <a:pt x="279" y="176"/>
                  </a:lnTo>
                  <a:lnTo>
                    <a:pt x="282" y="178"/>
                  </a:lnTo>
                  <a:lnTo>
                    <a:pt x="285" y="183"/>
                  </a:lnTo>
                  <a:lnTo>
                    <a:pt x="288" y="185"/>
                  </a:lnTo>
                  <a:lnTo>
                    <a:pt x="290" y="186"/>
                  </a:lnTo>
                  <a:lnTo>
                    <a:pt x="293" y="186"/>
                  </a:lnTo>
                  <a:lnTo>
                    <a:pt x="298" y="185"/>
                  </a:lnTo>
                  <a:lnTo>
                    <a:pt x="302" y="183"/>
                  </a:lnTo>
                  <a:lnTo>
                    <a:pt x="306" y="182"/>
                  </a:lnTo>
                  <a:lnTo>
                    <a:pt x="310" y="180"/>
                  </a:lnTo>
                  <a:lnTo>
                    <a:pt x="310" y="183"/>
                  </a:lnTo>
                  <a:lnTo>
                    <a:pt x="315" y="183"/>
                  </a:lnTo>
                  <a:lnTo>
                    <a:pt x="317" y="185"/>
                  </a:lnTo>
                  <a:lnTo>
                    <a:pt x="319" y="185"/>
                  </a:lnTo>
                  <a:lnTo>
                    <a:pt x="323" y="183"/>
                  </a:lnTo>
                  <a:lnTo>
                    <a:pt x="323" y="178"/>
                  </a:lnTo>
                  <a:lnTo>
                    <a:pt x="325" y="175"/>
                  </a:lnTo>
                  <a:lnTo>
                    <a:pt x="325" y="172"/>
                  </a:lnTo>
                  <a:lnTo>
                    <a:pt x="325" y="169"/>
                  </a:lnTo>
                  <a:lnTo>
                    <a:pt x="328" y="169"/>
                  </a:lnTo>
                  <a:lnTo>
                    <a:pt x="328" y="164"/>
                  </a:lnTo>
                  <a:lnTo>
                    <a:pt x="331" y="162"/>
                  </a:lnTo>
                  <a:lnTo>
                    <a:pt x="334" y="162"/>
                  </a:lnTo>
                  <a:lnTo>
                    <a:pt x="340" y="163"/>
                  </a:lnTo>
                  <a:lnTo>
                    <a:pt x="344" y="164"/>
                  </a:lnTo>
                  <a:lnTo>
                    <a:pt x="347" y="165"/>
                  </a:lnTo>
                  <a:lnTo>
                    <a:pt x="348" y="169"/>
                  </a:lnTo>
                  <a:lnTo>
                    <a:pt x="350" y="172"/>
                  </a:lnTo>
                  <a:lnTo>
                    <a:pt x="350" y="173"/>
                  </a:lnTo>
                  <a:lnTo>
                    <a:pt x="353" y="175"/>
                  </a:lnTo>
                  <a:lnTo>
                    <a:pt x="355" y="177"/>
                  </a:lnTo>
                  <a:lnTo>
                    <a:pt x="357" y="180"/>
                  </a:lnTo>
                  <a:lnTo>
                    <a:pt x="358" y="183"/>
                  </a:lnTo>
                  <a:lnTo>
                    <a:pt x="359" y="185"/>
                  </a:lnTo>
                  <a:lnTo>
                    <a:pt x="361" y="185"/>
                  </a:lnTo>
                  <a:lnTo>
                    <a:pt x="363" y="183"/>
                  </a:lnTo>
                  <a:lnTo>
                    <a:pt x="364" y="183"/>
                  </a:lnTo>
                  <a:lnTo>
                    <a:pt x="367" y="183"/>
                  </a:lnTo>
                  <a:lnTo>
                    <a:pt x="369" y="185"/>
                  </a:lnTo>
                  <a:lnTo>
                    <a:pt x="374" y="185"/>
                  </a:lnTo>
                  <a:lnTo>
                    <a:pt x="377" y="185"/>
                  </a:lnTo>
                  <a:lnTo>
                    <a:pt x="380" y="183"/>
                  </a:lnTo>
                  <a:lnTo>
                    <a:pt x="382" y="183"/>
                  </a:lnTo>
                  <a:lnTo>
                    <a:pt x="384" y="180"/>
                  </a:lnTo>
                  <a:lnTo>
                    <a:pt x="386" y="180"/>
                  </a:lnTo>
                  <a:lnTo>
                    <a:pt x="388" y="177"/>
                  </a:lnTo>
                  <a:lnTo>
                    <a:pt x="390" y="176"/>
                  </a:lnTo>
                  <a:lnTo>
                    <a:pt x="393" y="175"/>
                  </a:lnTo>
                  <a:lnTo>
                    <a:pt x="395" y="170"/>
                  </a:lnTo>
                  <a:lnTo>
                    <a:pt x="399" y="169"/>
                  </a:lnTo>
                  <a:lnTo>
                    <a:pt x="400" y="169"/>
                  </a:lnTo>
                  <a:lnTo>
                    <a:pt x="403" y="172"/>
                  </a:lnTo>
                  <a:lnTo>
                    <a:pt x="406" y="174"/>
                  </a:lnTo>
                  <a:lnTo>
                    <a:pt x="410" y="176"/>
                  </a:lnTo>
                  <a:lnTo>
                    <a:pt x="412" y="180"/>
                  </a:lnTo>
                  <a:lnTo>
                    <a:pt x="415" y="180"/>
                  </a:lnTo>
                  <a:lnTo>
                    <a:pt x="418" y="183"/>
                  </a:lnTo>
                  <a:lnTo>
                    <a:pt x="422" y="185"/>
                  </a:lnTo>
                  <a:lnTo>
                    <a:pt x="425" y="188"/>
                  </a:lnTo>
                  <a:lnTo>
                    <a:pt x="428" y="193"/>
                  </a:lnTo>
                  <a:lnTo>
                    <a:pt x="432" y="195"/>
                  </a:lnTo>
                  <a:lnTo>
                    <a:pt x="436" y="198"/>
                  </a:lnTo>
                  <a:lnTo>
                    <a:pt x="439" y="198"/>
                  </a:lnTo>
                  <a:lnTo>
                    <a:pt x="441" y="200"/>
                  </a:lnTo>
                  <a:lnTo>
                    <a:pt x="444" y="201"/>
                  </a:lnTo>
                  <a:lnTo>
                    <a:pt x="445" y="202"/>
                  </a:lnTo>
                  <a:lnTo>
                    <a:pt x="448" y="202"/>
                  </a:lnTo>
                  <a:lnTo>
                    <a:pt x="451" y="200"/>
                  </a:lnTo>
                  <a:lnTo>
                    <a:pt x="451" y="198"/>
                  </a:lnTo>
                  <a:lnTo>
                    <a:pt x="453" y="198"/>
                  </a:lnTo>
                  <a:lnTo>
                    <a:pt x="455" y="194"/>
                  </a:lnTo>
                  <a:lnTo>
                    <a:pt x="459" y="192"/>
                  </a:lnTo>
                  <a:lnTo>
                    <a:pt x="463" y="188"/>
                  </a:lnTo>
                  <a:lnTo>
                    <a:pt x="465" y="183"/>
                  </a:lnTo>
                  <a:lnTo>
                    <a:pt x="468" y="183"/>
                  </a:lnTo>
                  <a:lnTo>
                    <a:pt x="468" y="180"/>
                  </a:lnTo>
                  <a:lnTo>
                    <a:pt x="469" y="177"/>
                  </a:lnTo>
                  <a:lnTo>
                    <a:pt x="472" y="177"/>
                  </a:lnTo>
                  <a:lnTo>
                    <a:pt x="475" y="173"/>
                  </a:lnTo>
                  <a:lnTo>
                    <a:pt x="479" y="172"/>
                  </a:lnTo>
                  <a:lnTo>
                    <a:pt x="483" y="172"/>
                  </a:lnTo>
                  <a:lnTo>
                    <a:pt x="484" y="177"/>
                  </a:lnTo>
                  <a:lnTo>
                    <a:pt x="488" y="178"/>
                  </a:lnTo>
                  <a:lnTo>
                    <a:pt x="490" y="180"/>
                  </a:lnTo>
                  <a:lnTo>
                    <a:pt x="492" y="183"/>
                  </a:lnTo>
                  <a:lnTo>
                    <a:pt x="495" y="185"/>
                  </a:lnTo>
                  <a:lnTo>
                    <a:pt x="495" y="186"/>
                  </a:lnTo>
                  <a:lnTo>
                    <a:pt x="498" y="186"/>
                  </a:lnTo>
                  <a:lnTo>
                    <a:pt x="499" y="186"/>
                  </a:lnTo>
                  <a:lnTo>
                    <a:pt x="499" y="188"/>
                  </a:lnTo>
                  <a:lnTo>
                    <a:pt x="503" y="188"/>
                  </a:lnTo>
                  <a:lnTo>
                    <a:pt x="507" y="188"/>
                  </a:lnTo>
                  <a:lnTo>
                    <a:pt x="509" y="188"/>
                  </a:lnTo>
                  <a:lnTo>
                    <a:pt x="512" y="188"/>
                  </a:lnTo>
                  <a:lnTo>
                    <a:pt x="514" y="186"/>
                  </a:lnTo>
                  <a:lnTo>
                    <a:pt x="517" y="186"/>
                  </a:lnTo>
                  <a:lnTo>
                    <a:pt x="520" y="185"/>
                  </a:lnTo>
                  <a:lnTo>
                    <a:pt x="522" y="182"/>
                  </a:lnTo>
                  <a:lnTo>
                    <a:pt x="523" y="180"/>
                  </a:lnTo>
                  <a:lnTo>
                    <a:pt x="526" y="177"/>
                  </a:lnTo>
                  <a:lnTo>
                    <a:pt x="526" y="175"/>
                  </a:lnTo>
                  <a:lnTo>
                    <a:pt x="528" y="173"/>
                  </a:lnTo>
                  <a:lnTo>
                    <a:pt x="529" y="169"/>
                  </a:lnTo>
                  <a:lnTo>
                    <a:pt x="529" y="165"/>
                  </a:lnTo>
                  <a:lnTo>
                    <a:pt x="531" y="162"/>
                  </a:lnTo>
                  <a:lnTo>
                    <a:pt x="533" y="159"/>
                  </a:lnTo>
                  <a:lnTo>
                    <a:pt x="534" y="156"/>
                  </a:lnTo>
                  <a:lnTo>
                    <a:pt x="537" y="152"/>
                  </a:lnTo>
                  <a:lnTo>
                    <a:pt x="538" y="149"/>
                  </a:lnTo>
                  <a:lnTo>
                    <a:pt x="539" y="146"/>
                  </a:lnTo>
                  <a:lnTo>
                    <a:pt x="540" y="142"/>
                  </a:lnTo>
                  <a:lnTo>
                    <a:pt x="541" y="138"/>
                  </a:lnTo>
                  <a:lnTo>
                    <a:pt x="542" y="136"/>
                  </a:lnTo>
                  <a:lnTo>
                    <a:pt x="545" y="135"/>
                  </a:lnTo>
                  <a:lnTo>
                    <a:pt x="548" y="133"/>
                  </a:lnTo>
                  <a:lnTo>
                    <a:pt x="551" y="129"/>
                  </a:lnTo>
                  <a:lnTo>
                    <a:pt x="553" y="128"/>
                  </a:lnTo>
                  <a:lnTo>
                    <a:pt x="555" y="126"/>
                  </a:lnTo>
                  <a:lnTo>
                    <a:pt x="558" y="126"/>
                  </a:lnTo>
                  <a:lnTo>
                    <a:pt x="561" y="126"/>
                  </a:lnTo>
                  <a:lnTo>
                    <a:pt x="564" y="123"/>
                  </a:lnTo>
                  <a:lnTo>
                    <a:pt x="567" y="121"/>
                  </a:lnTo>
                  <a:lnTo>
                    <a:pt x="571" y="118"/>
                  </a:lnTo>
                  <a:lnTo>
                    <a:pt x="573" y="116"/>
                  </a:lnTo>
                  <a:lnTo>
                    <a:pt x="571" y="114"/>
                  </a:lnTo>
                  <a:lnTo>
                    <a:pt x="571" y="111"/>
                  </a:lnTo>
                  <a:lnTo>
                    <a:pt x="573" y="107"/>
                  </a:lnTo>
                  <a:lnTo>
                    <a:pt x="577" y="103"/>
                  </a:lnTo>
                  <a:lnTo>
                    <a:pt x="579" y="99"/>
                  </a:lnTo>
                  <a:lnTo>
                    <a:pt x="582" y="99"/>
                  </a:lnTo>
                  <a:lnTo>
                    <a:pt x="585" y="99"/>
                  </a:lnTo>
                  <a:lnTo>
                    <a:pt x="590" y="100"/>
                  </a:lnTo>
                  <a:lnTo>
                    <a:pt x="595" y="100"/>
                  </a:lnTo>
                  <a:lnTo>
                    <a:pt x="599" y="101"/>
                  </a:lnTo>
                  <a:lnTo>
                    <a:pt x="605" y="102"/>
                  </a:lnTo>
                  <a:lnTo>
                    <a:pt x="607" y="103"/>
                  </a:lnTo>
                  <a:lnTo>
                    <a:pt x="609" y="104"/>
                  </a:lnTo>
                  <a:lnTo>
                    <a:pt x="615" y="104"/>
                  </a:lnTo>
                  <a:lnTo>
                    <a:pt x="617" y="107"/>
                  </a:lnTo>
                  <a:lnTo>
                    <a:pt x="625" y="104"/>
                  </a:lnTo>
                  <a:lnTo>
                    <a:pt x="630" y="103"/>
                  </a:lnTo>
                  <a:lnTo>
                    <a:pt x="634" y="100"/>
                  </a:lnTo>
                  <a:lnTo>
                    <a:pt x="637" y="97"/>
                  </a:lnTo>
                  <a:lnTo>
                    <a:pt x="640" y="95"/>
                  </a:lnTo>
                  <a:lnTo>
                    <a:pt x="642" y="90"/>
                  </a:lnTo>
                  <a:lnTo>
                    <a:pt x="644" y="84"/>
                  </a:lnTo>
                  <a:lnTo>
                    <a:pt x="647" y="77"/>
                  </a:lnTo>
                  <a:lnTo>
                    <a:pt x="648" y="75"/>
                  </a:lnTo>
                  <a:lnTo>
                    <a:pt x="650" y="73"/>
                  </a:lnTo>
                  <a:lnTo>
                    <a:pt x="652" y="68"/>
                  </a:lnTo>
                  <a:lnTo>
                    <a:pt x="655" y="66"/>
                  </a:lnTo>
                  <a:lnTo>
                    <a:pt x="658" y="64"/>
                  </a:lnTo>
                  <a:lnTo>
                    <a:pt x="661" y="61"/>
                  </a:lnTo>
                  <a:lnTo>
                    <a:pt x="663" y="57"/>
                  </a:lnTo>
                  <a:lnTo>
                    <a:pt x="666" y="56"/>
                  </a:lnTo>
                  <a:lnTo>
                    <a:pt x="671" y="54"/>
                  </a:lnTo>
                  <a:lnTo>
                    <a:pt x="676" y="52"/>
                  </a:lnTo>
                  <a:lnTo>
                    <a:pt x="679" y="49"/>
                  </a:lnTo>
                  <a:lnTo>
                    <a:pt x="682" y="45"/>
                  </a:lnTo>
                  <a:lnTo>
                    <a:pt x="684" y="43"/>
                  </a:lnTo>
                  <a:lnTo>
                    <a:pt x="687" y="39"/>
                  </a:lnTo>
                  <a:lnTo>
                    <a:pt x="690" y="37"/>
                  </a:lnTo>
                  <a:lnTo>
                    <a:pt x="694" y="33"/>
                  </a:lnTo>
                  <a:lnTo>
                    <a:pt x="696" y="31"/>
                  </a:lnTo>
                  <a:lnTo>
                    <a:pt x="698" y="31"/>
                  </a:lnTo>
                  <a:lnTo>
                    <a:pt x="699" y="28"/>
                  </a:lnTo>
                  <a:lnTo>
                    <a:pt x="702" y="26"/>
                  </a:lnTo>
                  <a:lnTo>
                    <a:pt x="705" y="24"/>
                  </a:lnTo>
                  <a:lnTo>
                    <a:pt x="707" y="20"/>
                  </a:lnTo>
                  <a:lnTo>
                    <a:pt x="711" y="16"/>
                  </a:lnTo>
                  <a:lnTo>
                    <a:pt x="713" y="14"/>
                  </a:lnTo>
                  <a:lnTo>
                    <a:pt x="715" y="12"/>
                  </a:lnTo>
                  <a:lnTo>
                    <a:pt x="715" y="8"/>
                  </a:lnTo>
                  <a:lnTo>
                    <a:pt x="719" y="8"/>
                  </a:lnTo>
                  <a:lnTo>
                    <a:pt x="723" y="8"/>
                  </a:lnTo>
                  <a:lnTo>
                    <a:pt x="726" y="8"/>
                  </a:lnTo>
                  <a:lnTo>
                    <a:pt x="731" y="8"/>
                  </a:lnTo>
                  <a:lnTo>
                    <a:pt x="731" y="7"/>
                  </a:lnTo>
                  <a:lnTo>
                    <a:pt x="731" y="4"/>
                  </a:lnTo>
                  <a:lnTo>
                    <a:pt x="731" y="2"/>
                  </a:lnTo>
                  <a:lnTo>
                    <a:pt x="731" y="0"/>
                  </a:lnTo>
                  <a:lnTo>
                    <a:pt x="732" y="0"/>
                  </a:lnTo>
                  <a:lnTo>
                    <a:pt x="734" y="0"/>
                  </a:lnTo>
                  <a:lnTo>
                    <a:pt x="734" y="2"/>
                  </a:lnTo>
                  <a:lnTo>
                    <a:pt x="734" y="5"/>
                  </a:lnTo>
                  <a:lnTo>
                    <a:pt x="737" y="6"/>
                  </a:lnTo>
                  <a:lnTo>
                    <a:pt x="739" y="8"/>
                  </a:lnTo>
                  <a:lnTo>
                    <a:pt x="742" y="12"/>
                  </a:lnTo>
                  <a:lnTo>
                    <a:pt x="744" y="12"/>
                  </a:lnTo>
                  <a:lnTo>
                    <a:pt x="744" y="8"/>
                  </a:lnTo>
                  <a:lnTo>
                    <a:pt x="744" y="6"/>
                  </a:lnTo>
                  <a:lnTo>
                    <a:pt x="745" y="7"/>
                  </a:lnTo>
                  <a:lnTo>
                    <a:pt x="747" y="11"/>
                  </a:lnTo>
                  <a:lnTo>
                    <a:pt x="750" y="13"/>
                  </a:lnTo>
                  <a:lnTo>
                    <a:pt x="753" y="16"/>
                  </a:lnTo>
                  <a:lnTo>
                    <a:pt x="755" y="20"/>
                  </a:lnTo>
                  <a:lnTo>
                    <a:pt x="756" y="23"/>
                  </a:lnTo>
                  <a:lnTo>
                    <a:pt x="757" y="25"/>
                  </a:lnTo>
                  <a:lnTo>
                    <a:pt x="758" y="27"/>
                  </a:lnTo>
                  <a:lnTo>
                    <a:pt x="759" y="27"/>
                  </a:lnTo>
                  <a:lnTo>
                    <a:pt x="760" y="26"/>
                  </a:lnTo>
                  <a:lnTo>
                    <a:pt x="761" y="26"/>
                  </a:lnTo>
                  <a:lnTo>
                    <a:pt x="761" y="25"/>
                  </a:lnTo>
                  <a:lnTo>
                    <a:pt x="764" y="28"/>
                  </a:lnTo>
                  <a:lnTo>
                    <a:pt x="767" y="28"/>
                  </a:lnTo>
                  <a:lnTo>
                    <a:pt x="769" y="30"/>
                  </a:lnTo>
                  <a:lnTo>
                    <a:pt x="774" y="30"/>
                  </a:lnTo>
                  <a:lnTo>
                    <a:pt x="774" y="27"/>
                  </a:lnTo>
                  <a:lnTo>
                    <a:pt x="774" y="25"/>
                  </a:lnTo>
                  <a:lnTo>
                    <a:pt x="777" y="24"/>
                  </a:lnTo>
                  <a:lnTo>
                    <a:pt x="780" y="23"/>
                  </a:lnTo>
                  <a:lnTo>
                    <a:pt x="785" y="23"/>
                  </a:lnTo>
                  <a:lnTo>
                    <a:pt x="788" y="23"/>
                  </a:lnTo>
                  <a:lnTo>
                    <a:pt x="788" y="27"/>
                  </a:lnTo>
                  <a:lnTo>
                    <a:pt x="791" y="31"/>
                  </a:lnTo>
                  <a:lnTo>
                    <a:pt x="794" y="35"/>
                  </a:lnTo>
                  <a:lnTo>
                    <a:pt x="796" y="39"/>
                  </a:lnTo>
                  <a:lnTo>
                    <a:pt x="798" y="39"/>
                  </a:lnTo>
                  <a:lnTo>
                    <a:pt x="798" y="37"/>
                  </a:lnTo>
                  <a:lnTo>
                    <a:pt x="803" y="37"/>
                  </a:lnTo>
                  <a:lnTo>
                    <a:pt x="806" y="43"/>
                  </a:lnTo>
                  <a:lnTo>
                    <a:pt x="811" y="44"/>
                  </a:lnTo>
                  <a:lnTo>
                    <a:pt x="815" y="44"/>
                  </a:lnTo>
                  <a:lnTo>
                    <a:pt x="817" y="51"/>
                  </a:lnTo>
                  <a:lnTo>
                    <a:pt x="820" y="51"/>
                  </a:lnTo>
                  <a:lnTo>
                    <a:pt x="823" y="52"/>
                  </a:lnTo>
                  <a:lnTo>
                    <a:pt x="823" y="51"/>
                  </a:lnTo>
                  <a:lnTo>
                    <a:pt x="823" y="48"/>
                  </a:lnTo>
                  <a:lnTo>
                    <a:pt x="826" y="48"/>
                  </a:lnTo>
                  <a:lnTo>
                    <a:pt x="828" y="44"/>
                  </a:lnTo>
                  <a:lnTo>
                    <a:pt x="831" y="48"/>
                  </a:lnTo>
                  <a:lnTo>
                    <a:pt x="834" y="48"/>
                  </a:lnTo>
                  <a:lnTo>
                    <a:pt x="839" y="51"/>
                  </a:lnTo>
                  <a:lnTo>
                    <a:pt x="842" y="53"/>
                  </a:lnTo>
                  <a:lnTo>
                    <a:pt x="845" y="56"/>
                  </a:lnTo>
                  <a:lnTo>
                    <a:pt x="848" y="61"/>
                  </a:lnTo>
                  <a:lnTo>
                    <a:pt x="851" y="64"/>
                  </a:lnTo>
                  <a:lnTo>
                    <a:pt x="853" y="67"/>
                  </a:lnTo>
                  <a:lnTo>
                    <a:pt x="855" y="71"/>
                  </a:lnTo>
                  <a:lnTo>
                    <a:pt x="855" y="73"/>
                  </a:lnTo>
                  <a:lnTo>
                    <a:pt x="853" y="74"/>
                  </a:lnTo>
                  <a:lnTo>
                    <a:pt x="853" y="75"/>
                  </a:lnTo>
                  <a:lnTo>
                    <a:pt x="853" y="74"/>
                  </a:lnTo>
                  <a:lnTo>
                    <a:pt x="851" y="74"/>
                  </a:lnTo>
                  <a:lnTo>
                    <a:pt x="848" y="74"/>
                  </a:lnTo>
                  <a:lnTo>
                    <a:pt x="847" y="76"/>
                  </a:lnTo>
                  <a:lnTo>
                    <a:pt x="845" y="77"/>
                  </a:lnTo>
                  <a:lnTo>
                    <a:pt x="845" y="78"/>
                  </a:lnTo>
                  <a:lnTo>
                    <a:pt x="848" y="78"/>
                  </a:lnTo>
                  <a:lnTo>
                    <a:pt x="848" y="84"/>
                  </a:lnTo>
                  <a:lnTo>
                    <a:pt x="851" y="87"/>
                  </a:lnTo>
                  <a:lnTo>
                    <a:pt x="853" y="92"/>
                  </a:lnTo>
                  <a:lnTo>
                    <a:pt x="857" y="93"/>
                  </a:lnTo>
                  <a:lnTo>
                    <a:pt x="857" y="96"/>
                  </a:lnTo>
                  <a:lnTo>
                    <a:pt x="857" y="98"/>
                  </a:lnTo>
                  <a:lnTo>
                    <a:pt x="858" y="101"/>
                  </a:lnTo>
                  <a:lnTo>
                    <a:pt x="859" y="103"/>
                  </a:lnTo>
                  <a:lnTo>
                    <a:pt x="859" y="107"/>
                  </a:lnTo>
                  <a:lnTo>
                    <a:pt x="859" y="109"/>
                  </a:lnTo>
                  <a:lnTo>
                    <a:pt x="859" y="112"/>
                  </a:lnTo>
                  <a:lnTo>
                    <a:pt x="859" y="114"/>
                  </a:lnTo>
                  <a:lnTo>
                    <a:pt x="863" y="116"/>
                  </a:lnTo>
                  <a:lnTo>
                    <a:pt x="865" y="116"/>
                  </a:lnTo>
                  <a:lnTo>
                    <a:pt x="867" y="118"/>
                  </a:lnTo>
                  <a:lnTo>
                    <a:pt x="868" y="121"/>
                  </a:lnTo>
                  <a:lnTo>
                    <a:pt x="869" y="123"/>
                  </a:lnTo>
                  <a:lnTo>
                    <a:pt x="871" y="126"/>
                  </a:lnTo>
                  <a:lnTo>
                    <a:pt x="876" y="125"/>
                  </a:lnTo>
                  <a:lnTo>
                    <a:pt x="879" y="124"/>
                  </a:lnTo>
                  <a:lnTo>
                    <a:pt x="882" y="123"/>
                  </a:lnTo>
                  <a:lnTo>
                    <a:pt x="884" y="121"/>
                  </a:lnTo>
                  <a:lnTo>
                    <a:pt x="886" y="118"/>
                  </a:lnTo>
                  <a:lnTo>
                    <a:pt x="888" y="116"/>
                  </a:lnTo>
                  <a:lnTo>
                    <a:pt x="890" y="114"/>
                  </a:lnTo>
                  <a:lnTo>
                    <a:pt x="892" y="112"/>
                  </a:lnTo>
                  <a:lnTo>
                    <a:pt x="896" y="112"/>
                  </a:lnTo>
                  <a:lnTo>
                    <a:pt x="898" y="113"/>
                  </a:lnTo>
                  <a:lnTo>
                    <a:pt x="901" y="113"/>
                  </a:lnTo>
                  <a:lnTo>
                    <a:pt x="905" y="114"/>
                  </a:lnTo>
                  <a:lnTo>
                    <a:pt x="909" y="116"/>
                  </a:lnTo>
                  <a:lnTo>
                    <a:pt x="910" y="118"/>
                  </a:lnTo>
                  <a:lnTo>
                    <a:pt x="913" y="121"/>
                  </a:lnTo>
                  <a:lnTo>
                    <a:pt x="915" y="123"/>
                  </a:lnTo>
                  <a:lnTo>
                    <a:pt x="915" y="121"/>
                  </a:lnTo>
                  <a:lnTo>
                    <a:pt x="921" y="118"/>
                  </a:lnTo>
                  <a:lnTo>
                    <a:pt x="925" y="121"/>
                  </a:lnTo>
                  <a:lnTo>
                    <a:pt x="929" y="124"/>
                  </a:lnTo>
                  <a:lnTo>
                    <a:pt x="934" y="127"/>
                  </a:lnTo>
                  <a:lnTo>
                    <a:pt x="934" y="129"/>
                  </a:lnTo>
                  <a:lnTo>
                    <a:pt x="938" y="133"/>
                  </a:lnTo>
                  <a:lnTo>
                    <a:pt x="938" y="129"/>
                  </a:lnTo>
                  <a:lnTo>
                    <a:pt x="942" y="129"/>
                  </a:lnTo>
                  <a:lnTo>
                    <a:pt x="944" y="128"/>
                  </a:lnTo>
                  <a:lnTo>
                    <a:pt x="947" y="127"/>
                  </a:lnTo>
                  <a:lnTo>
                    <a:pt x="951" y="127"/>
                  </a:lnTo>
                  <a:lnTo>
                    <a:pt x="953" y="129"/>
                  </a:lnTo>
                  <a:lnTo>
                    <a:pt x="955" y="129"/>
                  </a:lnTo>
                  <a:lnTo>
                    <a:pt x="957" y="133"/>
                  </a:lnTo>
                  <a:lnTo>
                    <a:pt x="960" y="136"/>
                  </a:lnTo>
                  <a:lnTo>
                    <a:pt x="963" y="139"/>
                  </a:lnTo>
                  <a:lnTo>
                    <a:pt x="964" y="141"/>
                  </a:lnTo>
                  <a:lnTo>
                    <a:pt x="966" y="145"/>
                  </a:lnTo>
                  <a:lnTo>
                    <a:pt x="966" y="147"/>
                  </a:lnTo>
                  <a:lnTo>
                    <a:pt x="968" y="151"/>
                  </a:lnTo>
                  <a:lnTo>
                    <a:pt x="968" y="154"/>
                  </a:lnTo>
                  <a:lnTo>
                    <a:pt x="972" y="154"/>
                  </a:lnTo>
                  <a:lnTo>
                    <a:pt x="976" y="152"/>
                  </a:lnTo>
                  <a:lnTo>
                    <a:pt x="980" y="151"/>
                  </a:lnTo>
                  <a:lnTo>
                    <a:pt x="985" y="151"/>
                  </a:lnTo>
                  <a:lnTo>
                    <a:pt x="985" y="152"/>
                  </a:lnTo>
                  <a:lnTo>
                    <a:pt x="986" y="154"/>
                  </a:lnTo>
                  <a:lnTo>
                    <a:pt x="988" y="156"/>
                  </a:lnTo>
                  <a:lnTo>
                    <a:pt x="990" y="157"/>
                  </a:lnTo>
                  <a:lnTo>
                    <a:pt x="996" y="154"/>
                  </a:lnTo>
                  <a:lnTo>
                    <a:pt x="999" y="154"/>
                  </a:lnTo>
                  <a:lnTo>
                    <a:pt x="998" y="153"/>
                  </a:lnTo>
                  <a:lnTo>
                    <a:pt x="996" y="152"/>
                  </a:lnTo>
                  <a:lnTo>
                    <a:pt x="994" y="151"/>
                  </a:lnTo>
                  <a:lnTo>
                    <a:pt x="993" y="151"/>
                  </a:lnTo>
                  <a:lnTo>
                    <a:pt x="993" y="148"/>
                  </a:lnTo>
                  <a:lnTo>
                    <a:pt x="995" y="147"/>
                  </a:lnTo>
                  <a:lnTo>
                    <a:pt x="996" y="146"/>
                  </a:lnTo>
                  <a:lnTo>
                    <a:pt x="1003" y="145"/>
                  </a:lnTo>
                  <a:lnTo>
                    <a:pt x="1006" y="142"/>
                  </a:lnTo>
                  <a:lnTo>
                    <a:pt x="1007" y="142"/>
                  </a:lnTo>
                  <a:lnTo>
                    <a:pt x="1014" y="144"/>
                  </a:lnTo>
                  <a:lnTo>
                    <a:pt x="1019" y="145"/>
                  </a:lnTo>
                  <a:lnTo>
                    <a:pt x="1023" y="146"/>
                  </a:lnTo>
                  <a:lnTo>
                    <a:pt x="1028" y="148"/>
                  </a:lnTo>
                  <a:lnTo>
                    <a:pt x="1033" y="151"/>
                  </a:lnTo>
                  <a:lnTo>
                    <a:pt x="1028" y="154"/>
                  </a:lnTo>
                  <a:lnTo>
                    <a:pt x="1026" y="154"/>
                  </a:lnTo>
                  <a:lnTo>
                    <a:pt x="1025" y="152"/>
                  </a:lnTo>
                  <a:lnTo>
                    <a:pt x="1021" y="152"/>
                  </a:lnTo>
                  <a:lnTo>
                    <a:pt x="1019" y="154"/>
                  </a:lnTo>
                  <a:lnTo>
                    <a:pt x="1015" y="158"/>
                  </a:lnTo>
                  <a:lnTo>
                    <a:pt x="1013" y="161"/>
                  </a:lnTo>
                  <a:lnTo>
                    <a:pt x="1009" y="163"/>
                  </a:lnTo>
                  <a:lnTo>
                    <a:pt x="1007" y="168"/>
                  </a:lnTo>
                  <a:lnTo>
                    <a:pt x="1004" y="172"/>
                  </a:lnTo>
                  <a:lnTo>
                    <a:pt x="1002" y="175"/>
                  </a:lnTo>
                  <a:lnTo>
                    <a:pt x="1002" y="177"/>
                  </a:lnTo>
                  <a:lnTo>
                    <a:pt x="1005" y="177"/>
                  </a:lnTo>
                  <a:lnTo>
                    <a:pt x="1007" y="176"/>
                  </a:lnTo>
                  <a:lnTo>
                    <a:pt x="1007" y="175"/>
                  </a:lnTo>
                  <a:lnTo>
                    <a:pt x="1009" y="173"/>
                  </a:lnTo>
                  <a:lnTo>
                    <a:pt x="1014" y="175"/>
                  </a:lnTo>
                  <a:lnTo>
                    <a:pt x="1014" y="180"/>
                  </a:lnTo>
                  <a:lnTo>
                    <a:pt x="1015" y="185"/>
                  </a:lnTo>
                  <a:lnTo>
                    <a:pt x="1015" y="189"/>
                  </a:lnTo>
                  <a:lnTo>
                    <a:pt x="1015" y="195"/>
                  </a:lnTo>
                  <a:lnTo>
                    <a:pt x="1015" y="199"/>
                  </a:lnTo>
                  <a:lnTo>
                    <a:pt x="1015" y="205"/>
                  </a:lnTo>
                  <a:lnTo>
                    <a:pt x="1017" y="208"/>
                  </a:lnTo>
                  <a:lnTo>
                    <a:pt x="1017" y="214"/>
                  </a:lnTo>
                  <a:lnTo>
                    <a:pt x="1014" y="217"/>
                  </a:lnTo>
                  <a:lnTo>
                    <a:pt x="1012" y="218"/>
                  </a:lnTo>
                  <a:lnTo>
                    <a:pt x="1009" y="218"/>
                  </a:lnTo>
                  <a:lnTo>
                    <a:pt x="1010" y="222"/>
                  </a:lnTo>
                  <a:lnTo>
                    <a:pt x="1010" y="225"/>
                  </a:lnTo>
                  <a:lnTo>
                    <a:pt x="1011" y="229"/>
                  </a:lnTo>
                  <a:lnTo>
                    <a:pt x="1012" y="233"/>
                  </a:lnTo>
                  <a:lnTo>
                    <a:pt x="1018" y="235"/>
                  </a:lnTo>
                  <a:lnTo>
                    <a:pt x="1021" y="238"/>
                  </a:lnTo>
                  <a:lnTo>
                    <a:pt x="1021" y="242"/>
                  </a:lnTo>
                  <a:lnTo>
                    <a:pt x="1021" y="245"/>
                  </a:lnTo>
                  <a:lnTo>
                    <a:pt x="1020" y="248"/>
                  </a:lnTo>
                  <a:lnTo>
                    <a:pt x="1019" y="253"/>
                  </a:lnTo>
                  <a:lnTo>
                    <a:pt x="1017" y="256"/>
                  </a:lnTo>
                  <a:lnTo>
                    <a:pt x="1017" y="259"/>
                  </a:lnTo>
                  <a:lnTo>
                    <a:pt x="1012" y="259"/>
                  </a:lnTo>
                  <a:lnTo>
                    <a:pt x="1009" y="259"/>
                  </a:lnTo>
                  <a:lnTo>
                    <a:pt x="1007" y="264"/>
                  </a:lnTo>
                  <a:lnTo>
                    <a:pt x="1007" y="268"/>
                  </a:lnTo>
                  <a:lnTo>
                    <a:pt x="1010" y="273"/>
                  </a:lnTo>
                  <a:lnTo>
                    <a:pt x="1014" y="276"/>
                  </a:lnTo>
                  <a:lnTo>
                    <a:pt x="1021" y="276"/>
                  </a:lnTo>
                  <a:lnTo>
                    <a:pt x="1021" y="273"/>
                  </a:lnTo>
                  <a:lnTo>
                    <a:pt x="1021" y="270"/>
                  </a:lnTo>
                  <a:lnTo>
                    <a:pt x="1023" y="270"/>
                  </a:lnTo>
                  <a:lnTo>
                    <a:pt x="1026" y="269"/>
                  </a:lnTo>
                  <a:lnTo>
                    <a:pt x="1029" y="269"/>
                  </a:lnTo>
                  <a:lnTo>
                    <a:pt x="1033" y="269"/>
                  </a:lnTo>
                  <a:lnTo>
                    <a:pt x="1033" y="276"/>
                  </a:lnTo>
                  <a:lnTo>
                    <a:pt x="1030" y="278"/>
                  </a:lnTo>
                  <a:lnTo>
                    <a:pt x="1026" y="280"/>
                  </a:lnTo>
                  <a:lnTo>
                    <a:pt x="1026" y="284"/>
                  </a:lnTo>
                  <a:lnTo>
                    <a:pt x="1026" y="286"/>
                  </a:lnTo>
                  <a:lnTo>
                    <a:pt x="1030" y="286"/>
                  </a:lnTo>
                  <a:lnTo>
                    <a:pt x="1034" y="286"/>
                  </a:lnTo>
                  <a:lnTo>
                    <a:pt x="1036" y="292"/>
                  </a:lnTo>
                  <a:lnTo>
                    <a:pt x="1037" y="294"/>
                  </a:lnTo>
                  <a:lnTo>
                    <a:pt x="1039" y="296"/>
                  </a:lnTo>
                  <a:lnTo>
                    <a:pt x="1044" y="297"/>
                  </a:lnTo>
                  <a:lnTo>
                    <a:pt x="1047" y="296"/>
                  </a:lnTo>
                  <a:lnTo>
                    <a:pt x="1048" y="293"/>
                  </a:lnTo>
                  <a:lnTo>
                    <a:pt x="1049" y="290"/>
                  </a:lnTo>
                  <a:lnTo>
                    <a:pt x="1049" y="286"/>
                  </a:lnTo>
                  <a:lnTo>
                    <a:pt x="1051" y="286"/>
                  </a:lnTo>
                  <a:lnTo>
                    <a:pt x="1053" y="286"/>
                  </a:lnTo>
                  <a:lnTo>
                    <a:pt x="1055" y="284"/>
                  </a:lnTo>
                  <a:lnTo>
                    <a:pt x="1061" y="283"/>
                  </a:lnTo>
                  <a:lnTo>
                    <a:pt x="1061" y="280"/>
                  </a:lnTo>
                  <a:lnTo>
                    <a:pt x="1060" y="279"/>
                  </a:lnTo>
                  <a:lnTo>
                    <a:pt x="1059" y="277"/>
                  </a:lnTo>
                  <a:lnTo>
                    <a:pt x="1058" y="276"/>
                  </a:lnTo>
                  <a:lnTo>
                    <a:pt x="1055" y="276"/>
                  </a:lnTo>
                  <a:lnTo>
                    <a:pt x="1051" y="276"/>
                  </a:lnTo>
                  <a:lnTo>
                    <a:pt x="1051" y="278"/>
                  </a:lnTo>
                  <a:lnTo>
                    <a:pt x="1048" y="277"/>
                  </a:lnTo>
                  <a:lnTo>
                    <a:pt x="1046" y="274"/>
                  </a:lnTo>
                  <a:lnTo>
                    <a:pt x="1046" y="273"/>
                  </a:lnTo>
                  <a:lnTo>
                    <a:pt x="1046" y="269"/>
                  </a:lnTo>
                  <a:lnTo>
                    <a:pt x="1049" y="267"/>
                  </a:lnTo>
                  <a:lnTo>
                    <a:pt x="1052" y="266"/>
                  </a:lnTo>
                  <a:lnTo>
                    <a:pt x="1055" y="264"/>
                  </a:lnTo>
                  <a:lnTo>
                    <a:pt x="1058" y="264"/>
                  </a:lnTo>
                  <a:lnTo>
                    <a:pt x="1061" y="262"/>
                  </a:lnTo>
                  <a:lnTo>
                    <a:pt x="1063" y="262"/>
                  </a:lnTo>
                  <a:lnTo>
                    <a:pt x="1066" y="264"/>
                  </a:lnTo>
                  <a:lnTo>
                    <a:pt x="1069" y="267"/>
                  </a:lnTo>
                  <a:lnTo>
                    <a:pt x="1071" y="264"/>
                  </a:lnTo>
                  <a:lnTo>
                    <a:pt x="1071" y="262"/>
                  </a:lnTo>
                  <a:lnTo>
                    <a:pt x="1072" y="259"/>
                  </a:lnTo>
                  <a:lnTo>
                    <a:pt x="1073" y="257"/>
                  </a:lnTo>
                  <a:lnTo>
                    <a:pt x="1075" y="259"/>
                  </a:lnTo>
                  <a:lnTo>
                    <a:pt x="1077" y="259"/>
                  </a:lnTo>
                  <a:lnTo>
                    <a:pt x="1077" y="262"/>
                  </a:lnTo>
                  <a:lnTo>
                    <a:pt x="1080" y="264"/>
                  </a:lnTo>
                  <a:lnTo>
                    <a:pt x="1080" y="267"/>
                  </a:lnTo>
                  <a:lnTo>
                    <a:pt x="1082" y="266"/>
                  </a:lnTo>
                  <a:lnTo>
                    <a:pt x="1084" y="264"/>
                  </a:lnTo>
                  <a:lnTo>
                    <a:pt x="1086" y="264"/>
                  </a:lnTo>
                  <a:lnTo>
                    <a:pt x="1088" y="264"/>
                  </a:lnTo>
                  <a:lnTo>
                    <a:pt x="1088" y="262"/>
                  </a:lnTo>
                  <a:lnTo>
                    <a:pt x="1090" y="259"/>
                  </a:lnTo>
                  <a:lnTo>
                    <a:pt x="1092" y="262"/>
                  </a:lnTo>
                  <a:lnTo>
                    <a:pt x="1096" y="264"/>
                  </a:lnTo>
                  <a:lnTo>
                    <a:pt x="1099" y="266"/>
                  </a:lnTo>
                  <a:lnTo>
                    <a:pt x="1103" y="267"/>
                  </a:lnTo>
                  <a:lnTo>
                    <a:pt x="1103" y="269"/>
                  </a:lnTo>
                  <a:lnTo>
                    <a:pt x="1101" y="269"/>
                  </a:lnTo>
                  <a:lnTo>
                    <a:pt x="1096" y="269"/>
                  </a:lnTo>
                  <a:lnTo>
                    <a:pt x="1094" y="270"/>
                  </a:lnTo>
                  <a:lnTo>
                    <a:pt x="1091" y="270"/>
                  </a:lnTo>
                  <a:lnTo>
                    <a:pt x="1091" y="273"/>
                  </a:lnTo>
                  <a:lnTo>
                    <a:pt x="1091" y="278"/>
                  </a:lnTo>
                  <a:lnTo>
                    <a:pt x="1095" y="278"/>
                  </a:lnTo>
                  <a:lnTo>
                    <a:pt x="1093" y="283"/>
                  </a:lnTo>
                  <a:lnTo>
                    <a:pt x="1090" y="286"/>
                  </a:lnTo>
                  <a:lnTo>
                    <a:pt x="1088" y="290"/>
                  </a:lnTo>
                  <a:lnTo>
                    <a:pt x="1088" y="294"/>
                  </a:lnTo>
                  <a:lnTo>
                    <a:pt x="1091" y="294"/>
                  </a:lnTo>
                  <a:lnTo>
                    <a:pt x="1094" y="294"/>
                  </a:lnTo>
                  <a:lnTo>
                    <a:pt x="1096" y="293"/>
                  </a:lnTo>
                  <a:lnTo>
                    <a:pt x="1099" y="292"/>
                  </a:lnTo>
                  <a:lnTo>
                    <a:pt x="1102" y="292"/>
                  </a:lnTo>
                  <a:lnTo>
                    <a:pt x="1104" y="290"/>
                  </a:lnTo>
                  <a:lnTo>
                    <a:pt x="1107" y="290"/>
                  </a:lnTo>
                  <a:lnTo>
                    <a:pt x="1110" y="290"/>
                  </a:lnTo>
                  <a:lnTo>
                    <a:pt x="1114" y="286"/>
                  </a:lnTo>
                  <a:lnTo>
                    <a:pt x="1117" y="283"/>
                  </a:lnTo>
                  <a:lnTo>
                    <a:pt x="1119" y="280"/>
                  </a:lnTo>
                  <a:lnTo>
                    <a:pt x="1125" y="280"/>
                  </a:lnTo>
                  <a:lnTo>
                    <a:pt x="1126" y="284"/>
                  </a:lnTo>
                  <a:lnTo>
                    <a:pt x="1128" y="288"/>
                  </a:lnTo>
                  <a:lnTo>
                    <a:pt x="1131" y="290"/>
                  </a:lnTo>
                  <a:lnTo>
                    <a:pt x="1131" y="294"/>
                  </a:lnTo>
                  <a:lnTo>
                    <a:pt x="1134" y="295"/>
                  </a:lnTo>
                  <a:lnTo>
                    <a:pt x="1136" y="296"/>
                  </a:lnTo>
                  <a:lnTo>
                    <a:pt x="1139" y="296"/>
                  </a:lnTo>
                  <a:lnTo>
                    <a:pt x="1142" y="296"/>
                  </a:lnTo>
                  <a:lnTo>
                    <a:pt x="1142" y="294"/>
                  </a:lnTo>
                  <a:lnTo>
                    <a:pt x="1144" y="292"/>
                  </a:lnTo>
                  <a:lnTo>
                    <a:pt x="1139" y="292"/>
                  </a:lnTo>
                  <a:lnTo>
                    <a:pt x="1138" y="289"/>
                  </a:lnTo>
                  <a:lnTo>
                    <a:pt x="1137" y="286"/>
                  </a:lnTo>
                  <a:lnTo>
                    <a:pt x="1136" y="284"/>
                  </a:lnTo>
                  <a:lnTo>
                    <a:pt x="1134" y="283"/>
                  </a:lnTo>
                  <a:lnTo>
                    <a:pt x="1139" y="280"/>
                  </a:lnTo>
                  <a:lnTo>
                    <a:pt x="1144" y="280"/>
                  </a:lnTo>
                  <a:lnTo>
                    <a:pt x="1147" y="282"/>
                  </a:lnTo>
                  <a:lnTo>
                    <a:pt x="1152" y="285"/>
                  </a:lnTo>
                  <a:lnTo>
                    <a:pt x="1155" y="289"/>
                  </a:lnTo>
                  <a:lnTo>
                    <a:pt x="1159" y="293"/>
                  </a:lnTo>
                  <a:lnTo>
                    <a:pt x="1161" y="295"/>
                  </a:lnTo>
                  <a:lnTo>
                    <a:pt x="1164" y="296"/>
                  </a:lnTo>
                  <a:lnTo>
                    <a:pt x="1164" y="297"/>
                  </a:lnTo>
                  <a:lnTo>
                    <a:pt x="1161" y="301"/>
                  </a:lnTo>
                  <a:lnTo>
                    <a:pt x="1159" y="301"/>
                  </a:lnTo>
                  <a:lnTo>
                    <a:pt x="1159" y="305"/>
                  </a:lnTo>
                  <a:lnTo>
                    <a:pt x="1159" y="309"/>
                  </a:lnTo>
                  <a:lnTo>
                    <a:pt x="1159" y="313"/>
                  </a:lnTo>
                  <a:lnTo>
                    <a:pt x="1156" y="317"/>
                  </a:lnTo>
                  <a:lnTo>
                    <a:pt x="1159" y="319"/>
                  </a:lnTo>
                  <a:lnTo>
                    <a:pt x="1161" y="323"/>
                  </a:lnTo>
                  <a:lnTo>
                    <a:pt x="1164" y="323"/>
                  </a:lnTo>
                  <a:lnTo>
                    <a:pt x="1169" y="323"/>
                  </a:lnTo>
                  <a:lnTo>
                    <a:pt x="1169" y="317"/>
                  </a:lnTo>
                  <a:lnTo>
                    <a:pt x="1172" y="315"/>
                  </a:lnTo>
                  <a:lnTo>
                    <a:pt x="1174" y="313"/>
                  </a:lnTo>
                  <a:lnTo>
                    <a:pt x="1175" y="309"/>
                  </a:lnTo>
                  <a:lnTo>
                    <a:pt x="1180" y="310"/>
                  </a:lnTo>
                  <a:lnTo>
                    <a:pt x="1183" y="313"/>
                  </a:lnTo>
                  <a:lnTo>
                    <a:pt x="1187" y="314"/>
                  </a:lnTo>
                  <a:lnTo>
                    <a:pt x="1190" y="316"/>
                  </a:lnTo>
                  <a:lnTo>
                    <a:pt x="1193" y="318"/>
                  </a:lnTo>
                  <a:lnTo>
                    <a:pt x="1198" y="319"/>
                  </a:lnTo>
                  <a:lnTo>
                    <a:pt x="1201" y="320"/>
                  </a:lnTo>
                  <a:lnTo>
                    <a:pt x="1206" y="322"/>
                  </a:lnTo>
                  <a:lnTo>
                    <a:pt x="1207" y="318"/>
                  </a:lnTo>
                  <a:lnTo>
                    <a:pt x="1207" y="315"/>
                  </a:lnTo>
                  <a:lnTo>
                    <a:pt x="1206" y="313"/>
                  </a:lnTo>
                  <a:lnTo>
                    <a:pt x="1206" y="307"/>
                  </a:lnTo>
                  <a:lnTo>
                    <a:pt x="1207" y="307"/>
                  </a:lnTo>
                  <a:lnTo>
                    <a:pt x="1210" y="305"/>
                  </a:lnTo>
                  <a:lnTo>
                    <a:pt x="1207" y="303"/>
                  </a:lnTo>
                  <a:lnTo>
                    <a:pt x="1207" y="297"/>
                  </a:lnTo>
                  <a:lnTo>
                    <a:pt x="1206" y="296"/>
                  </a:lnTo>
                  <a:lnTo>
                    <a:pt x="1206" y="294"/>
                  </a:lnTo>
                  <a:lnTo>
                    <a:pt x="1209" y="294"/>
                  </a:lnTo>
                  <a:lnTo>
                    <a:pt x="1211" y="293"/>
                  </a:lnTo>
                  <a:lnTo>
                    <a:pt x="1214" y="292"/>
                  </a:lnTo>
                  <a:lnTo>
                    <a:pt x="1215" y="290"/>
                  </a:lnTo>
                  <a:lnTo>
                    <a:pt x="1217" y="292"/>
                  </a:lnTo>
                  <a:lnTo>
                    <a:pt x="1217" y="29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defTabSz="457200" eaLnBrk="0" fontAlgn="base" hangingPunct="0">
                <a:spcBef>
                  <a:spcPct val="0"/>
                </a:spcBef>
                <a:spcAft>
                  <a:spcPct val="0"/>
                </a:spcAft>
              </a:pPr>
              <a:endParaRPr lang="es-CO" smtClean="0">
                <a:solidFill>
                  <a:prstClr val="black"/>
                </a:solidFill>
                <a:ea typeface="ＭＳ Ｐゴシック" panose="020B0600070205080204" pitchFamily="34" charset="-128"/>
              </a:endParaRPr>
            </a:p>
          </p:txBody>
        </p:sp>
        <p:sp>
          <p:nvSpPr>
            <p:cNvPr id="95271" name="Freeform 29"/>
            <p:cNvSpPr>
              <a:spLocks/>
            </p:cNvSpPr>
            <p:nvPr/>
          </p:nvSpPr>
          <p:spPr bwMode="auto">
            <a:xfrm>
              <a:off x="857" y="2663"/>
              <a:ext cx="478" cy="274"/>
            </a:xfrm>
            <a:custGeom>
              <a:avLst/>
              <a:gdLst>
                <a:gd name="T0" fmla="*/ 1 w 802"/>
                <a:gd name="T1" fmla="*/ 1 h 461"/>
                <a:gd name="T2" fmla="*/ 1 w 802"/>
                <a:gd name="T3" fmla="*/ 1 h 461"/>
                <a:gd name="T4" fmla="*/ 1 w 802"/>
                <a:gd name="T5" fmla="*/ 1 h 461"/>
                <a:gd name="T6" fmla="*/ 1 w 802"/>
                <a:gd name="T7" fmla="*/ 1 h 461"/>
                <a:gd name="T8" fmla="*/ 1 w 802"/>
                <a:gd name="T9" fmla="*/ 1 h 461"/>
                <a:gd name="T10" fmla="*/ 1 w 802"/>
                <a:gd name="T11" fmla="*/ 1 h 461"/>
                <a:gd name="T12" fmla="*/ 1 w 802"/>
                <a:gd name="T13" fmla="*/ 1 h 461"/>
                <a:gd name="T14" fmla="*/ 1 w 802"/>
                <a:gd name="T15" fmla="*/ 1 h 461"/>
                <a:gd name="T16" fmla="*/ 1 w 802"/>
                <a:gd name="T17" fmla="*/ 1 h 461"/>
                <a:gd name="T18" fmla="*/ 1 w 802"/>
                <a:gd name="T19" fmla="*/ 1 h 461"/>
                <a:gd name="T20" fmla="*/ 1 w 802"/>
                <a:gd name="T21" fmla="*/ 1 h 461"/>
                <a:gd name="T22" fmla="*/ 1 w 802"/>
                <a:gd name="T23" fmla="*/ 1 h 461"/>
                <a:gd name="T24" fmla="*/ 1 w 802"/>
                <a:gd name="T25" fmla="*/ 1 h 461"/>
                <a:gd name="T26" fmla="*/ 1 w 802"/>
                <a:gd name="T27" fmla="*/ 1 h 461"/>
                <a:gd name="T28" fmla="*/ 1 w 802"/>
                <a:gd name="T29" fmla="*/ 1 h 461"/>
                <a:gd name="T30" fmla="*/ 1 w 802"/>
                <a:gd name="T31" fmla="*/ 1 h 461"/>
                <a:gd name="T32" fmla="*/ 1 w 802"/>
                <a:gd name="T33" fmla="*/ 1 h 461"/>
                <a:gd name="T34" fmla="*/ 1 w 802"/>
                <a:gd name="T35" fmla="*/ 1 h 461"/>
                <a:gd name="T36" fmla="*/ 1 w 802"/>
                <a:gd name="T37" fmla="*/ 1 h 461"/>
                <a:gd name="T38" fmla="*/ 1 w 802"/>
                <a:gd name="T39" fmla="*/ 1 h 461"/>
                <a:gd name="T40" fmla="*/ 1 w 802"/>
                <a:gd name="T41" fmla="*/ 1 h 461"/>
                <a:gd name="T42" fmla="*/ 1 w 802"/>
                <a:gd name="T43" fmla="*/ 1 h 461"/>
                <a:gd name="T44" fmla="*/ 1 w 802"/>
                <a:gd name="T45" fmla="*/ 1 h 461"/>
                <a:gd name="T46" fmla="*/ 1 w 802"/>
                <a:gd name="T47" fmla="*/ 1 h 461"/>
                <a:gd name="T48" fmla="*/ 1 w 802"/>
                <a:gd name="T49" fmla="*/ 1 h 461"/>
                <a:gd name="T50" fmla="*/ 1 w 802"/>
                <a:gd name="T51" fmla="*/ 1 h 461"/>
                <a:gd name="T52" fmla="*/ 1 w 802"/>
                <a:gd name="T53" fmla="*/ 1 h 461"/>
                <a:gd name="T54" fmla="*/ 1 w 802"/>
                <a:gd name="T55" fmla="*/ 1 h 461"/>
                <a:gd name="T56" fmla="*/ 1 w 802"/>
                <a:gd name="T57" fmla="*/ 1 h 461"/>
                <a:gd name="T58" fmla="*/ 1 w 802"/>
                <a:gd name="T59" fmla="*/ 1 h 461"/>
                <a:gd name="T60" fmla="*/ 1 w 802"/>
                <a:gd name="T61" fmla="*/ 1 h 461"/>
                <a:gd name="T62" fmla="*/ 1 w 802"/>
                <a:gd name="T63" fmla="*/ 1 h 461"/>
                <a:gd name="T64" fmla="*/ 1 w 802"/>
                <a:gd name="T65" fmla="*/ 1 h 461"/>
                <a:gd name="T66" fmla="*/ 1 w 802"/>
                <a:gd name="T67" fmla="*/ 1 h 461"/>
                <a:gd name="T68" fmla="*/ 1 w 802"/>
                <a:gd name="T69" fmla="*/ 1 h 461"/>
                <a:gd name="T70" fmla="*/ 1 w 802"/>
                <a:gd name="T71" fmla="*/ 1 h 461"/>
                <a:gd name="T72" fmla="*/ 1 w 802"/>
                <a:gd name="T73" fmla="*/ 1 h 461"/>
                <a:gd name="T74" fmla="*/ 1 w 802"/>
                <a:gd name="T75" fmla="*/ 1 h 461"/>
                <a:gd name="T76" fmla="*/ 1 w 802"/>
                <a:gd name="T77" fmla="*/ 1 h 461"/>
                <a:gd name="T78" fmla="*/ 1 w 802"/>
                <a:gd name="T79" fmla="*/ 1 h 461"/>
                <a:gd name="T80" fmla="*/ 1 w 802"/>
                <a:gd name="T81" fmla="*/ 1 h 461"/>
                <a:gd name="T82" fmla="*/ 1 w 802"/>
                <a:gd name="T83" fmla="*/ 1 h 461"/>
                <a:gd name="T84" fmla="*/ 1 w 802"/>
                <a:gd name="T85" fmla="*/ 1 h 461"/>
                <a:gd name="T86" fmla="*/ 1 w 802"/>
                <a:gd name="T87" fmla="*/ 1 h 461"/>
                <a:gd name="T88" fmla="*/ 1 w 802"/>
                <a:gd name="T89" fmla="*/ 1 h 461"/>
                <a:gd name="T90" fmla="*/ 1 w 802"/>
                <a:gd name="T91" fmla="*/ 1 h 461"/>
                <a:gd name="T92" fmla="*/ 1 w 802"/>
                <a:gd name="T93" fmla="*/ 1 h 461"/>
                <a:gd name="T94" fmla="*/ 1 w 802"/>
                <a:gd name="T95" fmla="*/ 1 h 461"/>
                <a:gd name="T96" fmla="*/ 1 w 802"/>
                <a:gd name="T97" fmla="*/ 1 h 461"/>
                <a:gd name="T98" fmla="*/ 1 w 802"/>
                <a:gd name="T99" fmla="*/ 1 h 461"/>
                <a:gd name="T100" fmla="*/ 1 w 802"/>
                <a:gd name="T101" fmla="*/ 1 h 461"/>
                <a:gd name="T102" fmla="*/ 1 w 802"/>
                <a:gd name="T103" fmla="*/ 1 h 461"/>
                <a:gd name="T104" fmla="*/ 1 w 802"/>
                <a:gd name="T105" fmla="*/ 1 h 461"/>
                <a:gd name="T106" fmla="*/ 1 w 802"/>
                <a:gd name="T107" fmla="*/ 1 h 461"/>
                <a:gd name="T108" fmla="*/ 1 w 802"/>
                <a:gd name="T109" fmla="*/ 1 h 461"/>
                <a:gd name="T110" fmla="*/ 1 w 802"/>
                <a:gd name="T111" fmla="*/ 1 h 461"/>
                <a:gd name="T112" fmla="*/ 1 w 802"/>
                <a:gd name="T113" fmla="*/ 1 h 461"/>
                <a:gd name="T114" fmla="*/ 1 w 802"/>
                <a:gd name="T115" fmla="*/ 1 h 461"/>
                <a:gd name="T116" fmla="*/ 1 w 802"/>
                <a:gd name="T117" fmla="*/ 1 h 461"/>
                <a:gd name="T118" fmla="*/ 1 w 802"/>
                <a:gd name="T119" fmla="*/ 1 h 461"/>
                <a:gd name="T120" fmla="*/ 1 w 802"/>
                <a:gd name="T121" fmla="*/ 1 h 461"/>
                <a:gd name="T122" fmla="*/ 1 w 802"/>
                <a:gd name="T123" fmla="*/ 1 h 461"/>
                <a:gd name="T124" fmla="*/ 1 w 802"/>
                <a:gd name="T125" fmla="*/ 1 h 4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02"/>
                <a:gd name="T190" fmla="*/ 0 h 461"/>
                <a:gd name="T191" fmla="*/ 802 w 802"/>
                <a:gd name="T192" fmla="*/ 461 h 4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02" h="461">
                  <a:moveTo>
                    <a:pt x="801" y="425"/>
                  </a:moveTo>
                  <a:lnTo>
                    <a:pt x="799" y="425"/>
                  </a:lnTo>
                  <a:lnTo>
                    <a:pt x="796" y="424"/>
                  </a:lnTo>
                  <a:lnTo>
                    <a:pt x="791" y="420"/>
                  </a:lnTo>
                  <a:lnTo>
                    <a:pt x="788" y="420"/>
                  </a:lnTo>
                  <a:lnTo>
                    <a:pt x="787" y="418"/>
                  </a:lnTo>
                  <a:lnTo>
                    <a:pt x="784" y="418"/>
                  </a:lnTo>
                  <a:lnTo>
                    <a:pt x="782" y="418"/>
                  </a:lnTo>
                  <a:lnTo>
                    <a:pt x="776" y="418"/>
                  </a:lnTo>
                  <a:lnTo>
                    <a:pt x="775" y="416"/>
                  </a:lnTo>
                  <a:lnTo>
                    <a:pt x="769" y="415"/>
                  </a:lnTo>
                  <a:lnTo>
                    <a:pt x="767" y="415"/>
                  </a:lnTo>
                  <a:lnTo>
                    <a:pt x="757" y="409"/>
                  </a:lnTo>
                  <a:lnTo>
                    <a:pt x="755" y="402"/>
                  </a:lnTo>
                  <a:lnTo>
                    <a:pt x="753" y="400"/>
                  </a:lnTo>
                  <a:lnTo>
                    <a:pt x="747" y="400"/>
                  </a:lnTo>
                  <a:lnTo>
                    <a:pt x="744" y="400"/>
                  </a:lnTo>
                  <a:lnTo>
                    <a:pt x="744" y="399"/>
                  </a:lnTo>
                  <a:lnTo>
                    <a:pt x="742" y="399"/>
                  </a:lnTo>
                  <a:lnTo>
                    <a:pt x="740" y="392"/>
                  </a:lnTo>
                  <a:lnTo>
                    <a:pt x="736" y="391"/>
                  </a:lnTo>
                  <a:lnTo>
                    <a:pt x="734" y="391"/>
                  </a:lnTo>
                  <a:lnTo>
                    <a:pt x="730" y="391"/>
                  </a:lnTo>
                  <a:lnTo>
                    <a:pt x="728" y="392"/>
                  </a:lnTo>
                  <a:lnTo>
                    <a:pt x="725" y="392"/>
                  </a:lnTo>
                  <a:lnTo>
                    <a:pt x="723" y="395"/>
                  </a:lnTo>
                  <a:lnTo>
                    <a:pt x="721" y="395"/>
                  </a:lnTo>
                  <a:lnTo>
                    <a:pt x="718" y="392"/>
                  </a:lnTo>
                  <a:lnTo>
                    <a:pt x="715" y="389"/>
                  </a:lnTo>
                  <a:lnTo>
                    <a:pt x="715" y="387"/>
                  </a:lnTo>
                  <a:lnTo>
                    <a:pt x="710" y="387"/>
                  </a:lnTo>
                  <a:lnTo>
                    <a:pt x="710" y="389"/>
                  </a:lnTo>
                  <a:lnTo>
                    <a:pt x="709" y="389"/>
                  </a:lnTo>
                  <a:lnTo>
                    <a:pt x="706" y="387"/>
                  </a:lnTo>
                  <a:lnTo>
                    <a:pt x="703" y="387"/>
                  </a:lnTo>
                  <a:lnTo>
                    <a:pt x="701" y="383"/>
                  </a:lnTo>
                  <a:lnTo>
                    <a:pt x="699" y="383"/>
                  </a:lnTo>
                  <a:lnTo>
                    <a:pt x="694" y="382"/>
                  </a:lnTo>
                  <a:lnTo>
                    <a:pt x="694" y="379"/>
                  </a:lnTo>
                  <a:lnTo>
                    <a:pt x="699" y="376"/>
                  </a:lnTo>
                  <a:lnTo>
                    <a:pt x="701" y="372"/>
                  </a:lnTo>
                  <a:lnTo>
                    <a:pt x="699" y="368"/>
                  </a:lnTo>
                  <a:lnTo>
                    <a:pt x="694" y="368"/>
                  </a:lnTo>
                  <a:lnTo>
                    <a:pt x="688" y="366"/>
                  </a:lnTo>
                  <a:lnTo>
                    <a:pt x="686" y="366"/>
                  </a:lnTo>
                  <a:lnTo>
                    <a:pt x="686" y="364"/>
                  </a:lnTo>
                  <a:lnTo>
                    <a:pt x="684" y="364"/>
                  </a:lnTo>
                  <a:lnTo>
                    <a:pt x="682" y="364"/>
                  </a:lnTo>
                  <a:lnTo>
                    <a:pt x="680" y="362"/>
                  </a:lnTo>
                  <a:lnTo>
                    <a:pt x="677" y="362"/>
                  </a:lnTo>
                  <a:lnTo>
                    <a:pt x="674" y="362"/>
                  </a:lnTo>
                  <a:lnTo>
                    <a:pt x="671" y="362"/>
                  </a:lnTo>
                  <a:lnTo>
                    <a:pt x="669" y="364"/>
                  </a:lnTo>
                  <a:lnTo>
                    <a:pt x="667" y="364"/>
                  </a:lnTo>
                  <a:lnTo>
                    <a:pt x="661" y="366"/>
                  </a:lnTo>
                  <a:lnTo>
                    <a:pt x="659" y="364"/>
                  </a:lnTo>
                  <a:lnTo>
                    <a:pt x="659" y="362"/>
                  </a:lnTo>
                  <a:lnTo>
                    <a:pt x="659" y="359"/>
                  </a:lnTo>
                  <a:lnTo>
                    <a:pt x="661" y="359"/>
                  </a:lnTo>
                  <a:lnTo>
                    <a:pt x="661" y="356"/>
                  </a:lnTo>
                  <a:lnTo>
                    <a:pt x="659" y="354"/>
                  </a:lnTo>
                  <a:lnTo>
                    <a:pt x="658" y="354"/>
                  </a:lnTo>
                  <a:lnTo>
                    <a:pt x="655" y="354"/>
                  </a:lnTo>
                  <a:lnTo>
                    <a:pt x="653" y="354"/>
                  </a:lnTo>
                  <a:lnTo>
                    <a:pt x="653" y="356"/>
                  </a:lnTo>
                  <a:lnTo>
                    <a:pt x="653" y="359"/>
                  </a:lnTo>
                  <a:lnTo>
                    <a:pt x="653" y="364"/>
                  </a:lnTo>
                  <a:lnTo>
                    <a:pt x="646" y="366"/>
                  </a:lnTo>
                  <a:lnTo>
                    <a:pt x="645" y="366"/>
                  </a:lnTo>
                  <a:lnTo>
                    <a:pt x="642" y="366"/>
                  </a:lnTo>
                  <a:lnTo>
                    <a:pt x="640" y="364"/>
                  </a:lnTo>
                  <a:lnTo>
                    <a:pt x="640" y="362"/>
                  </a:lnTo>
                  <a:lnTo>
                    <a:pt x="640" y="359"/>
                  </a:lnTo>
                  <a:lnTo>
                    <a:pt x="638" y="359"/>
                  </a:lnTo>
                  <a:lnTo>
                    <a:pt x="636" y="359"/>
                  </a:lnTo>
                  <a:lnTo>
                    <a:pt x="636" y="362"/>
                  </a:lnTo>
                  <a:lnTo>
                    <a:pt x="638" y="364"/>
                  </a:lnTo>
                  <a:lnTo>
                    <a:pt x="636" y="364"/>
                  </a:lnTo>
                  <a:lnTo>
                    <a:pt x="633" y="364"/>
                  </a:lnTo>
                  <a:lnTo>
                    <a:pt x="628" y="362"/>
                  </a:lnTo>
                  <a:lnTo>
                    <a:pt x="623" y="359"/>
                  </a:lnTo>
                  <a:lnTo>
                    <a:pt x="620" y="359"/>
                  </a:lnTo>
                  <a:lnTo>
                    <a:pt x="615" y="356"/>
                  </a:lnTo>
                  <a:lnTo>
                    <a:pt x="613" y="353"/>
                  </a:lnTo>
                  <a:lnTo>
                    <a:pt x="613" y="350"/>
                  </a:lnTo>
                  <a:lnTo>
                    <a:pt x="610" y="347"/>
                  </a:lnTo>
                  <a:lnTo>
                    <a:pt x="607" y="347"/>
                  </a:lnTo>
                  <a:lnTo>
                    <a:pt x="606" y="350"/>
                  </a:lnTo>
                  <a:lnTo>
                    <a:pt x="604" y="350"/>
                  </a:lnTo>
                  <a:lnTo>
                    <a:pt x="601" y="353"/>
                  </a:lnTo>
                  <a:lnTo>
                    <a:pt x="601" y="350"/>
                  </a:lnTo>
                  <a:lnTo>
                    <a:pt x="604" y="344"/>
                  </a:lnTo>
                  <a:lnTo>
                    <a:pt x="606" y="343"/>
                  </a:lnTo>
                  <a:lnTo>
                    <a:pt x="606" y="341"/>
                  </a:lnTo>
                  <a:lnTo>
                    <a:pt x="601" y="339"/>
                  </a:lnTo>
                  <a:lnTo>
                    <a:pt x="599" y="333"/>
                  </a:lnTo>
                  <a:lnTo>
                    <a:pt x="599" y="330"/>
                  </a:lnTo>
                  <a:lnTo>
                    <a:pt x="596" y="327"/>
                  </a:lnTo>
                  <a:lnTo>
                    <a:pt x="596" y="324"/>
                  </a:lnTo>
                  <a:lnTo>
                    <a:pt x="596" y="322"/>
                  </a:lnTo>
                  <a:lnTo>
                    <a:pt x="601" y="322"/>
                  </a:lnTo>
                  <a:lnTo>
                    <a:pt x="604" y="320"/>
                  </a:lnTo>
                  <a:lnTo>
                    <a:pt x="601" y="317"/>
                  </a:lnTo>
                  <a:lnTo>
                    <a:pt x="599" y="317"/>
                  </a:lnTo>
                  <a:lnTo>
                    <a:pt x="596" y="317"/>
                  </a:lnTo>
                  <a:lnTo>
                    <a:pt x="594" y="317"/>
                  </a:lnTo>
                  <a:lnTo>
                    <a:pt x="591" y="315"/>
                  </a:lnTo>
                  <a:lnTo>
                    <a:pt x="594" y="314"/>
                  </a:lnTo>
                  <a:lnTo>
                    <a:pt x="594" y="310"/>
                  </a:lnTo>
                  <a:lnTo>
                    <a:pt x="596" y="310"/>
                  </a:lnTo>
                  <a:lnTo>
                    <a:pt x="599" y="310"/>
                  </a:lnTo>
                  <a:lnTo>
                    <a:pt x="599" y="308"/>
                  </a:lnTo>
                  <a:lnTo>
                    <a:pt x="599" y="306"/>
                  </a:lnTo>
                  <a:lnTo>
                    <a:pt x="599" y="302"/>
                  </a:lnTo>
                  <a:lnTo>
                    <a:pt x="599" y="300"/>
                  </a:lnTo>
                  <a:lnTo>
                    <a:pt x="599" y="297"/>
                  </a:lnTo>
                  <a:lnTo>
                    <a:pt x="596" y="294"/>
                  </a:lnTo>
                  <a:lnTo>
                    <a:pt x="596" y="293"/>
                  </a:lnTo>
                  <a:lnTo>
                    <a:pt x="594" y="290"/>
                  </a:lnTo>
                  <a:lnTo>
                    <a:pt x="591" y="287"/>
                  </a:lnTo>
                  <a:lnTo>
                    <a:pt x="588" y="285"/>
                  </a:lnTo>
                  <a:lnTo>
                    <a:pt x="580" y="283"/>
                  </a:lnTo>
                  <a:lnTo>
                    <a:pt x="577" y="283"/>
                  </a:lnTo>
                  <a:lnTo>
                    <a:pt x="567" y="283"/>
                  </a:lnTo>
                  <a:lnTo>
                    <a:pt x="564" y="283"/>
                  </a:lnTo>
                  <a:lnTo>
                    <a:pt x="560" y="283"/>
                  </a:lnTo>
                  <a:lnTo>
                    <a:pt x="544" y="278"/>
                  </a:lnTo>
                  <a:lnTo>
                    <a:pt x="542" y="276"/>
                  </a:lnTo>
                  <a:lnTo>
                    <a:pt x="538" y="276"/>
                  </a:lnTo>
                  <a:lnTo>
                    <a:pt x="536" y="274"/>
                  </a:lnTo>
                  <a:lnTo>
                    <a:pt x="528" y="274"/>
                  </a:lnTo>
                  <a:lnTo>
                    <a:pt x="523" y="269"/>
                  </a:lnTo>
                  <a:lnTo>
                    <a:pt x="521" y="269"/>
                  </a:lnTo>
                  <a:lnTo>
                    <a:pt x="521" y="268"/>
                  </a:lnTo>
                  <a:lnTo>
                    <a:pt x="523" y="264"/>
                  </a:lnTo>
                  <a:lnTo>
                    <a:pt x="526" y="262"/>
                  </a:lnTo>
                  <a:lnTo>
                    <a:pt x="528" y="260"/>
                  </a:lnTo>
                  <a:lnTo>
                    <a:pt x="526" y="258"/>
                  </a:lnTo>
                  <a:lnTo>
                    <a:pt x="526" y="256"/>
                  </a:lnTo>
                  <a:lnTo>
                    <a:pt x="523" y="255"/>
                  </a:lnTo>
                  <a:lnTo>
                    <a:pt x="523" y="248"/>
                  </a:lnTo>
                  <a:lnTo>
                    <a:pt x="523" y="246"/>
                  </a:lnTo>
                  <a:lnTo>
                    <a:pt x="523" y="242"/>
                  </a:lnTo>
                  <a:lnTo>
                    <a:pt x="523" y="239"/>
                  </a:lnTo>
                  <a:lnTo>
                    <a:pt x="526" y="239"/>
                  </a:lnTo>
                  <a:lnTo>
                    <a:pt x="528" y="237"/>
                  </a:lnTo>
                  <a:lnTo>
                    <a:pt x="526" y="232"/>
                  </a:lnTo>
                  <a:lnTo>
                    <a:pt x="523" y="231"/>
                  </a:lnTo>
                  <a:lnTo>
                    <a:pt x="521" y="225"/>
                  </a:lnTo>
                  <a:lnTo>
                    <a:pt x="517" y="223"/>
                  </a:lnTo>
                  <a:lnTo>
                    <a:pt x="517" y="222"/>
                  </a:lnTo>
                  <a:lnTo>
                    <a:pt x="513" y="222"/>
                  </a:lnTo>
                  <a:lnTo>
                    <a:pt x="510" y="222"/>
                  </a:lnTo>
                  <a:lnTo>
                    <a:pt x="504" y="222"/>
                  </a:lnTo>
                  <a:lnTo>
                    <a:pt x="496" y="222"/>
                  </a:lnTo>
                  <a:lnTo>
                    <a:pt x="496" y="219"/>
                  </a:lnTo>
                  <a:lnTo>
                    <a:pt x="496" y="216"/>
                  </a:lnTo>
                  <a:lnTo>
                    <a:pt x="499" y="213"/>
                  </a:lnTo>
                  <a:lnTo>
                    <a:pt x="496" y="213"/>
                  </a:lnTo>
                  <a:lnTo>
                    <a:pt x="493" y="216"/>
                  </a:lnTo>
                  <a:lnTo>
                    <a:pt x="490" y="216"/>
                  </a:lnTo>
                  <a:lnTo>
                    <a:pt x="488" y="219"/>
                  </a:lnTo>
                  <a:lnTo>
                    <a:pt x="487" y="222"/>
                  </a:lnTo>
                  <a:lnTo>
                    <a:pt x="482" y="222"/>
                  </a:lnTo>
                  <a:lnTo>
                    <a:pt x="474" y="222"/>
                  </a:lnTo>
                  <a:lnTo>
                    <a:pt x="471" y="219"/>
                  </a:lnTo>
                  <a:lnTo>
                    <a:pt x="469" y="216"/>
                  </a:lnTo>
                  <a:lnTo>
                    <a:pt x="471" y="213"/>
                  </a:lnTo>
                  <a:lnTo>
                    <a:pt x="467" y="208"/>
                  </a:lnTo>
                  <a:lnTo>
                    <a:pt x="464" y="205"/>
                  </a:lnTo>
                  <a:lnTo>
                    <a:pt x="463" y="202"/>
                  </a:lnTo>
                  <a:lnTo>
                    <a:pt x="463" y="200"/>
                  </a:lnTo>
                  <a:lnTo>
                    <a:pt x="464" y="199"/>
                  </a:lnTo>
                  <a:lnTo>
                    <a:pt x="467" y="196"/>
                  </a:lnTo>
                  <a:lnTo>
                    <a:pt x="469" y="191"/>
                  </a:lnTo>
                  <a:lnTo>
                    <a:pt x="467" y="187"/>
                  </a:lnTo>
                  <a:lnTo>
                    <a:pt x="463" y="182"/>
                  </a:lnTo>
                  <a:lnTo>
                    <a:pt x="460" y="179"/>
                  </a:lnTo>
                  <a:lnTo>
                    <a:pt x="457" y="178"/>
                  </a:lnTo>
                  <a:lnTo>
                    <a:pt x="460" y="173"/>
                  </a:lnTo>
                  <a:lnTo>
                    <a:pt x="460" y="169"/>
                  </a:lnTo>
                  <a:lnTo>
                    <a:pt x="457" y="163"/>
                  </a:lnTo>
                  <a:lnTo>
                    <a:pt x="450" y="160"/>
                  </a:lnTo>
                  <a:lnTo>
                    <a:pt x="444" y="157"/>
                  </a:lnTo>
                  <a:lnTo>
                    <a:pt x="440" y="157"/>
                  </a:lnTo>
                  <a:lnTo>
                    <a:pt x="438" y="157"/>
                  </a:lnTo>
                  <a:lnTo>
                    <a:pt x="433" y="157"/>
                  </a:lnTo>
                  <a:lnTo>
                    <a:pt x="430" y="160"/>
                  </a:lnTo>
                  <a:lnTo>
                    <a:pt x="426" y="160"/>
                  </a:lnTo>
                  <a:lnTo>
                    <a:pt x="421" y="160"/>
                  </a:lnTo>
                  <a:lnTo>
                    <a:pt x="418" y="160"/>
                  </a:lnTo>
                  <a:lnTo>
                    <a:pt x="413" y="160"/>
                  </a:lnTo>
                  <a:lnTo>
                    <a:pt x="410" y="157"/>
                  </a:lnTo>
                  <a:lnTo>
                    <a:pt x="406" y="157"/>
                  </a:lnTo>
                  <a:lnTo>
                    <a:pt x="406" y="154"/>
                  </a:lnTo>
                  <a:lnTo>
                    <a:pt x="403" y="152"/>
                  </a:lnTo>
                  <a:lnTo>
                    <a:pt x="401" y="152"/>
                  </a:lnTo>
                  <a:lnTo>
                    <a:pt x="399" y="152"/>
                  </a:lnTo>
                  <a:lnTo>
                    <a:pt x="396" y="152"/>
                  </a:lnTo>
                  <a:lnTo>
                    <a:pt x="393" y="150"/>
                  </a:lnTo>
                  <a:lnTo>
                    <a:pt x="391" y="146"/>
                  </a:lnTo>
                  <a:lnTo>
                    <a:pt x="391" y="140"/>
                  </a:lnTo>
                  <a:lnTo>
                    <a:pt x="391" y="138"/>
                  </a:lnTo>
                  <a:lnTo>
                    <a:pt x="387" y="136"/>
                  </a:lnTo>
                  <a:lnTo>
                    <a:pt x="384" y="136"/>
                  </a:lnTo>
                  <a:lnTo>
                    <a:pt x="379" y="136"/>
                  </a:lnTo>
                  <a:lnTo>
                    <a:pt x="376" y="136"/>
                  </a:lnTo>
                  <a:lnTo>
                    <a:pt x="371" y="136"/>
                  </a:lnTo>
                  <a:lnTo>
                    <a:pt x="371" y="133"/>
                  </a:lnTo>
                  <a:lnTo>
                    <a:pt x="371" y="128"/>
                  </a:lnTo>
                  <a:lnTo>
                    <a:pt x="367" y="128"/>
                  </a:lnTo>
                  <a:lnTo>
                    <a:pt x="364" y="128"/>
                  </a:lnTo>
                  <a:lnTo>
                    <a:pt x="361" y="133"/>
                  </a:lnTo>
                  <a:lnTo>
                    <a:pt x="357" y="133"/>
                  </a:lnTo>
                  <a:lnTo>
                    <a:pt x="352" y="134"/>
                  </a:lnTo>
                  <a:lnTo>
                    <a:pt x="347" y="134"/>
                  </a:lnTo>
                  <a:lnTo>
                    <a:pt x="342" y="134"/>
                  </a:lnTo>
                  <a:lnTo>
                    <a:pt x="342" y="136"/>
                  </a:lnTo>
                  <a:lnTo>
                    <a:pt x="340" y="138"/>
                  </a:lnTo>
                  <a:lnTo>
                    <a:pt x="334" y="138"/>
                  </a:lnTo>
                  <a:lnTo>
                    <a:pt x="333" y="136"/>
                  </a:lnTo>
                  <a:lnTo>
                    <a:pt x="333" y="133"/>
                  </a:lnTo>
                  <a:lnTo>
                    <a:pt x="333" y="128"/>
                  </a:lnTo>
                  <a:lnTo>
                    <a:pt x="326" y="125"/>
                  </a:lnTo>
                  <a:lnTo>
                    <a:pt x="323" y="125"/>
                  </a:lnTo>
                  <a:lnTo>
                    <a:pt x="321" y="127"/>
                  </a:lnTo>
                  <a:lnTo>
                    <a:pt x="318" y="127"/>
                  </a:lnTo>
                  <a:lnTo>
                    <a:pt x="315" y="127"/>
                  </a:lnTo>
                  <a:lnTo>
                    <a:pt x="313" y="125"/>
                  </a:lnTo>
                  <a:lnTo>
                    <a:pt x="310" y="121"/>
                  </a:lnTo>
                  <a:lnTo>
                    <a:pt x="306" y="115"/>
                  </a:lnTo>
                  <a:lnTo>
                    <a:pt x="304" y="114"/>
                  </a:lnTo>
                  <a:lnTo>
                    <a:pt x="301" y="109"/>
                  </a:lnTo>
                  <a:lnTo>
                    <a:pt x="296" y="104"/>
                  </a:lnTo>
                  <a:lnTo>
                    <a:pt x="291" y="101"/>
                  </a:lnTo>
                  <a:lnTo>
                    <a:pt x="293" y="100"/>
                  </a:lnTo>
                  <a:lnTo>
                    <a:pt x="298" y="100"/>
                  </a:lnTo>
                  <a:lnTo>
                    <a:pt x="298" y="98"/>
                  </a:lnTo>
                  <a:lnTo>
                    <a:pt x="298" y="94"/>
                  </a:lnTo>
                  <a:lnTo>
                    <a:pt x="296" y="93"/>
                  </a:lnTo>
                  <a:lnTo>
                    <a:pt x="293" y="93"/>
                  </a:lnTo>
                  <a:lnTo>
                    <a:pt x="291" y="93"/>
                  </a:lnTo>
                  <a:lnTo>
                    <a:pt x="288" y="90"/>
                  </a:lnTo>
                  <a:lnTo>
                    <a:pt x="286" y="88"/>
                  </a:lnTo>
                  <a:lnTo>
                    <a:pt x="284" y="86"/>
                  </a:lnTo>
                  <a:lnTo>
                    <a:pt x="282" y="86"/>
                  </a:lnTo>
                  <a:lnTo>
                    <a:pt x="282" y="88"/>
                  </a:lnTo>
                  <a:lnTo>
                    <a:pt x="282" y="90"/>
                  </a:lnTo>
                  <a:lnTo>
                    <a:pt x="284" y="90"/>
                  </a:lnTo>
                  <a:lnTo>
                    <a:pt x="282" y="90"/>
                  </a:lnTo>
                  <a:lnTo>
                    <a:pt x="279" y="88"/>
                  </a:lnTo>
                  <a:lnTo>
                    <a:pt x="273" y="88"/>
                  </a:lnTo>
                  <a:lnTo>
                    <a:pt x="271" y="88"/>
                  </a:lnTo>
                  <a:lnTo>
                    <a:pt x="267" y="88"/>
                  </a:lnTo>
                  <a:lnTo>
                    <a:pt x="264" y="88"/>
                  </a:lnTo>
                  <a:lnTo>
                    <a:pt x="261" y="88"/>
                  </a:lnTo>
                  <a:lnTo>
                    <a:pt x="258" y="87"/>
                  </a:lnTo>
                  <a:lnTo>
                    <a:pt x="259" y="90"/>
                  </a:lnTo>
                  <a:lnTo>
                    <a:pt x="261" y="93"/>
                  </a:lnTo>
                  <a:lnTo>
                    <a:pt x="257" y="94"/>
                  </a:lnTo>
                  <a:lnTo>
                    <a:pt x="255" y="94"/>
                  </a:lnTo>
                  <a:lnTo>
                    <a:pt x="255" y="98"/>
                  </a:lnTo>
                  <a:lnTo>
                    <a:pt x="250" y="98"/>
                  </a:lnTo>
                  <a:lnTo>
                    <a:pt x="247" y="98"/>
                  </a:lnTo>
                  <a:lnTo>
                    <a:pt x="245" y="98"/>
                  </a:lnTo>
                  <a:lnTo>
                    <a:pt x="242" y="94"/>
                  </a:lnTo>
                  <a:lnTo>
                    <a:pt x="237" y="94"/>
                  </a:lnTo>
                  <a:lnTo>
                    <a:pt x="234" y="94"/>
                  </a:lnTo>
                  <a:lnTo>
                    <a:pt x="233" y="94"/>
                  </a:lnTo>
                  <a:lnTo>
                    <a:pt x="228" y="100"/>
                  </a:lnTo>
                  <a:lnTo>
                    <a:pt x="230" y="101"/>
                  </a:lnTo>
                  <a:lnTo>
                    <a:pt x="226" y="104"/>
                  </a:lnTo>
                  <a:lnTo>
                    <a:pt x="220" y="106"/>
                  </a:lnTo>
                  <a:lnTo>
                    <a:pt x="217" y="106"/>
                  </a:lnTo>
                  <a:lnTo>
                    <a:pt x="213" y="104"/>
                  </a:lnTo>
                  <a:lnTo>
                    <a:pt x="209" y="106"/>
                  </a:lnTo>
                  <a:lnTo>
                    <a:pt x="204" y="109"/>
                  </a:lnTo>
                  <a:lnTo>
                    <a:pt x="196" y="106"/>
                  </a:lnTo>
                  <a:lnTo>
                    <a:pt x="188" y="104"/>
                  </a:lnTo>
                  <a:lnTo>
                    <a:pt x="184" y="104"/>
                  </a:lnTo>
                  <a:lnTo>
                    <a:pt x="179" y="104"/>
                  </a:lnTo>
                  <a:lnTo>
                    <a:pt x="176" y="104"/>
                  </a:lnTo>
                  <a:lnTo>
                    <a:pt x="174" y="101"/>
                  </a:lnTo>
                  <a:lnTo>
                    <a:pt x="167" y="100"/>
                  </a:lnTo>
                  <a:lnTo>
                    <a:pt x="161" y="98"/>
                  </a:lnTo>
                  <a:lnTo>
                    <a:pt x="156" y="94"/>
                  </a:lnTo>
                  <a:lnTo>
                    <a:pt x="152" y="90"/>
                  </a:lnTo>
                  <a:lnTo>
                    <a:pt x="147" y="88"/>
                  </a:lnTo>
                  <a:lnTo>
                    <a:pt x="142" y="86"/>
                  </a:lnTo>
                  <a:lnTo>
                    <a:pt x="140" y="82"/>
                  </a:lnTo>
                  <a:lnTo>
                    <a:pt x="140" y="78"/>
                  </a:lnTo>
                  <a:lnTo>
                    <a:pt x="140" y="77"/>
                  </a:lnTo>
                  <a:lnTo>
                    <a:pt x="140" y="69"/>
                  </a:lnTo>
                  <a:lnTo>
                    <a:pt x="142" y="65"/>
                  </a:lnTo>
                  <a:lnTo>
                    <a:pt x="144" y="58"/>
                  </a:lnTo>
                  <a:lnTo>
                    <a:pt x="147" y="51"/>
                  </a:lnTo>
                  <a:lnTo>
                    <a:pt x="147" y="47"/>
                  </a:lnTo>
                  <a:lnTo>
                    <a:pt x="147" y="44"/>
                  </a:lnTo>
                  <a:lnTo>
                    <a:pt x="144" y="35"/>
                  </a:lnTo>
                  <a:lnTo>
                    <a:pt x="142" y="23"/>
                  </a:lnTo>
                  <a:lnTo>
                    <a:pt x="142" y="19"/>
                  </a:lnTo>
                  <a:lnTo>
                    <a:pt x="140" y="15"/>
                  </a:lnTo>
                  <a:lnTo>
                    <a:pt x="134" y="10"/>
                  </a:lnTo>
                  <a:lnTo>
                    <a:pt x="129" y="6"/>
                  </a:lnTo>
                  <a:lnTo>
                    <a:pt x="126" y="5"/>
                  </a:lnTo>
                  <a:lnTo>
                    <a:pt x="123" y="3"/>
                  </a:lnTo>
                  <a:lnTo>
                    <a:pt x="120" y="3"/>
                  </a:lnTo>
                  <a:lnTo>
                    <a:pt x="117" y="0"/>
                  </a:lnTo>
                  <a:lnTo>
                    <a:pt x="115" y="0"/>
                  </a:lnTo>
                  <a:lnTo>
                    <a:pt x="113" y="1"/>
                  </a:lnTo>
                  <a:lnTo>
                    <a:pt x="110" y="1"/>
                  </a:lnTo>
                  <a:lnTo>
                    <a:pt x="106" y="5"/>
                  </a:lnTo>
                  <a:lnTo>
                    <a:pt x="103" y="6"/>
                  </a:lnTo>
                  <a:lnTo>
                    <a:pt x="103" y="10"/>
                  </a:lnTo>
                  <a:lnTo>
                    <a:pt x="101" y="13"/>
                  </a:lnTo>
                  <a:lnTo>
                    <a:pt x="101" y="15"/>
                  </a:lnTo>
                  <a:lnTo>
                    <a:pt x="101" y="16"/>
                  </a:lnTo>
                  <a:lnTo>
                    <a:pt x="101" y="21"/>
                  </a:lnTo>
                  <a:lnTo>
                    <a:pt x="98" y="23"/>
                  </a:lnTo>
                  <a:lnTo>
                    <a:pt x="96" y="26"/>
                  </a:lnTo>
                  <a:lnTo>
                    <a:pt x="93" y="29"/>
                  </a:lnTo>
                  <a:lnTo>
                    <a:pt x="88" y="30"/>
                  </a:lnTo>
                  <a:lnTo>
                    <a:pt x="87" y="30"/>
                  </a:lnTo>
                  <a:lnTo>
                    <a:pt x="82" y="30"/>
                  </a:lnTo>
                  <a:lnTo>
                    <a:pt x="74" y="29"/>
                  </a:lnTo>
                  <a:lnTo>
                    <a:pt x="67" y="32"/>
                  </a:lnTo>
                  <a:lnTo>
                    <a:pt x="64" y="32"/>
                  </a:lnTo>
                  <a:lnTo>
                    <a:pt x="59" y="35"/>
                  </a:lnTo>
                  <a:lnTo>
                    <a:pt x="52" y="39"/>
                  </a:lnTo>
                  <a:lnTo>
                    <a:pt x="47" y="42"/>
                  </a:lnTo>
                  <a:lnTo>
                    <a:pt x="42" y="42"/>
                  </a:lnTo>
                  <a:lnTo>
                    <a:pt x="39" y="42"/>
                  </a:lnTo>
                  <a:lnTo>
                    <a:pt x="37" y="44"/>
                  </a:lnTo>
                  <a:lnTo>
                    <a:pt x="30" y="47"/>
                  </a:lnTo>
                  <a:lnTo>
                    <a:pt x="28" y="47"/>
                  </a:lnTo>
                  <a:lnTo>
                    <a:pt x="20" y="49"/>
                  </a:lnTo>
                  <a:lnTo>
                    <a:pt x="15" y="49"/>
                  </a:lnTo>
                  <a:lnTo>
                    <a:pt x="15" y="51"/>
                  </a:lnTo>
                  <a:lnTo>
                    <a:pt x="13" y="53"/>
                  </a:lnTo>
                  <a:lnTo>
                    <a:pt x="11" y="58"/>
                  </a:lnTo>
                  <a:lnTo>
                    <a:pt x="11" y="61"/>
                  </a:lnTo>
                  <a:lnTo>
                    <a:pt x="13" y="61"/>
                  </a:lnTo>
                  <a:lnTo>
                    <a:pt x="13" y="68"/>
                  </a:lnTo>
                  <a:lnTo>
                    <a:pt x="13" y="75"/>
                  </a:lnTo>
                  <a:lnTo>
                    <a:pt x="13" y="78"/>
                  </a:lnTo>
                  <a:lnTo>
                    <a:pt x="13" y="82"/>
                  </a:lnTo>
                  <a:lnTo>
                    <a:pt x="15" y="90"/>
                  </a:lnTo>
                  <a:lnTo>
                    <a:pt x="15" y="93"/>
                  </a:lnTo>
                  <a:lnTo>
                    <a:pt x="15" y="100"/>
                  </a:lnTo>
                  <a:lnTo>
                    <a:pt x="17" y="106"/>
                  </a:lnTo>
                  <a:lnTo>
                    <a:pt x="15" y="106"/>
                  </a:lnTo>
                  <a:lnTo>
                    <a:pt x="15" y="109"/>
                  </a:lnTo>
                  <a:lnTo>
                    <a:pt x="15" y="115"/>
                  </a:lnTo>
                  <a:lnTo>
                    <a:pt x="17" y="121"/>
                  </a:lnTo>
                  <a:lnTo>
                    <a:pt x="20" y="125"/>
                  </a:lnTo>
                  <a:lnTo>
                    <a:pt x="26" y="127"/>
                  </a:lnTo>
                  <a:lnTo>
                    <a:pt x="26" y="133"/>
                  </a:lnTo>
                  <a:lnTo>
                    <a:pt x="23" y="136"/>
                  </a:lnTo>
                  <a:lnTo>
                    <a:pt x="26" y="140"/>
                  </a:lnTo>
                  <a:lnTo>
                    <a:pt x="26" y="147"/>
                  </a:lnTo>
                  <a:lnTo>
                    <a:pt x="28" y="154"/>
                  </a:lnTo>
                  <a:lnTo>
                    <a:pt x="30" y="160"/>
                  </a:lnTo>
                  <a:lnTo>
                    <a:pt x="30" y="166"/>
                  </a:lnTo>
                  <a:lnTo>
                    <a:pt x="30" y="171"/>
                  </a:lnTo>
                  <a:lnTo>
                    <a:pt x="33" y="173"/>
                  </a:lnTo>
                  <a:lnTo>
                    <a:pt x="33" y="175"/>
                  </a:lnTo>
                  <a:lnTo>
                    <a:pt x="30" y="175"/>
                  </a:lnTo>
                  <a:lnTo>
                    <a:pt x="26" y="178"/>
                  </a:lnTo>
                  <a:lnTo>
                    <a:pt x="23" y="178"/>
                  </a:lnTo>
                  <a:lnTo>
                    <a:pt x="17" y="178"/>
                  </a:lnTo>
                  <a:lnTo>
                    <a:pt x="17" y="179"/>
                  </a:lnTo>
                  <a:lnTo>
                    <a:pt x="13" y="179"/>
                  </a:lnTo>
                  <a:lnTo>
                    <a:pt x="11" y="182"/>
                  </a:lnTo>
                  <a:lnTo>
                    <a:pt x="6" y="182"/>
                  </a:lnTo>
                  <a:lnTo>
                    <a:pt x="0" y="182"/>
                  </a:lnTo>
                  <a:lnTo>
                    <a:pt x="0" y="184"/>
                  </a:lnTo>
                  <a:lnTo>
                    <a:pt x="3" y="187"/>
                  </a:lnTo>
                  <a:lnTo>
                    <a:pt x="3" y="189"/>
                  </a:lnTo>
                  <a:lnTo>
                    <a:pt x="6" y="189"/>
                  </a:lnTo>
                  <a:lnTo>
                    <a:pt x="9" y="193"/>
                  </a:lnTo>
                  <a:lnTo>
                    <a:pt x="6" y="196"/>
                  </a:lnTo>
                  <a:lnTo>
                    <a:pt x="3" y="199"/>
                  </a:lnTo>
                  <a:lnTo>
                    <a:pt x="3" y="205"/>
                  </a:lnTo>
                  <a:lnTo>
                    <a:pt x="6" y="210"/>
                  </a:lnTo>
                  <a:lnTo>
                    <a:pt x="9" y="212"/>
                  </a:lnTo>
                  <a:lnTo>
                    <a:pt x="11" y="216"/>
                  </a:lnTo>
                  <a:lnTo>
                    <a:pt x="11" y="222"/>
                  </a:lnTo>
                  <a:lnTo>
                    <a:pt x="13" y="223"/>
                  </a:lnTo>
                  <a:lnTo>
                    <a:pt x="13" y="225"/>
                  </a:lnTo>
                  <a:lnTo>
                    <a:pt x="13" y="228"/>
                  </a:lnTo>
                  <a:lnTo>
                    <a:pt x="13" y="231"/>
                  </a:lnTo>
                  <a:lnTo>
                    <a:pt x="13" y="235"/>
                  </a:lnTo>
                  <a:lnTo>
                    <a:pt x="13" y="237"/>
                  </a:lnTo>
                  <a:lnTo>
                    <a:pt x="13" y="239"/>
                  </a:lnTo>
                  <a:lnTo>
                    <a:pt x="13" y="242"/>
                  </a:lnTo>
                  <a:lnTo>
                    <a:pt x="13" y="245"/>
                  </a:lnTo>
                  <a:lnTo>
                    <a:pt x="11" y="245"/>
                  </a:lnTo>
                  <a:lnTo>
                    <a:pt x="13" y="248"/>
                  </a:lnTo>
                  <a:lnTo>
                    <a:pt x="15" y="255"/>
                  </a:lnTo>
                  <a:lnTo>
                    <a:pt x="17" y="258"/>
                  </a:lnTo>
                  <a:lnTo>
                    <a:pt x="20" y="258"/>
                  </a:lnTo>
                  <a:lnTo>
                    <a:pt x="23" y="258"/>
                  </a:lnTo>
                  <a:lnTo>
                    <a:pt x="28" y="258"/>
                  </a:lnTo>
                  <a:lnTo>
                    <a:pt x="33" y="258"/>
                  </a:lnTo>
                  <a:lnTo>
                    <a:pt x="37" y="260"/>
                  </a:lnTo>
                  <a:lnTo>
                    <a:pt x="44" y="260"/>
                  </a:lnTo>
                  <a:lnTo>
                    <a:pt x="47" y="260"/>
                  </a:lnTo>
                  <a:lnTo>
                    <a:pt x="50" y="262"/>
                  </a:lnTo>
                  <a:lnTo>
                    <a:pt x="50" y="268"/>
                  </a:lnTo>
                  <a:lnTo>
                    <a:pt x="55" y="268"/>
                  </a:lnTo>
                  <a:lnTo>
                    <a:pt x="59" y="269"/>
                  </a:lnTo>
                  <a:lnTo>
                    <a:pt x="64" y="271"/>
                  </a:lnTo>
                  <a:lnTo>
                    <a:pt x="67" y="271"/>
                  </a:lnTo>
                  <a:lnTo>
                    <a:pt x="71" y="269"/>
                  </a:lnTo>
                  <a:lnTo>
                    <a:pt x="74" y="269"/>
                  </a:lnTo>
                  <a:lnTo>
                    <a:pt x="76" y="268"/>
                  </a:lnTo>
                  <a:lnTo>
                    <a:pt x="80" y="269"/>
                  </a:lnTo>
                  <a:lnTo>
                    <a:pt x="88" y="271"/>
                  </a:lnTo>
                  <a:lnTo>
                    <a:pt x="90" y="274"/>
                  </a:lnTo>
                  <a:lnTo>
                    <a:pt x="88" y="269"/>
                  </a:lnTo>
                  <a:lnTo>
                    <a:pt x="88" y="268"/>
                  </a:lnTo>
                  <a:lnTo>
                    <a:pt x="87" y="264"/>
                  </a:lnTo>
                  <a:lnTo>
                    <a:pt x="87" y="262"/>
                  </a:lnTo>
                  <a:lnTo>
                    <a:pt x="88" y="262"/>
                  </a:lnTo>
                  <a:lnTo>
                    <a:pt x="93" y="262"/>
                  </a:lnTo>
                  <a:lnTo>
                    <a:pt x="96" y="262"/>
                  </a:lnTo>
                  <a:lnTo>
                    <a:pt x="101" y="262"/>
                  </a:lnTo>
                  <a:lnTo>
                    <a:pt x="106" y="264"/>
                  </a:lnTo>
                  <a:lnTo>
                    <a:pt x="110" y="264"/>
                  </a:lnTo>
                  <a:lnTo>
                    <a:pt x="115" y="264"/>
                  </a:lnTo>
                  <a:lnTo>
                    <a:pt x="126" y="268"/>
                  </a:lnTo>
                  <a:lnTo>
                    <a:pt x="129" y="271"/>
                  </a:lnTo>
                  <a:lnTo>
                    <a:pt x="133" y="274"/>
                  </a:lnTo>
                  <a:lnTo>
                    <a:pt x="133" y="278"/>
                  </a:lnTo>
                  <a:lnTo>
                    <a:pt x="134" y="278"/>
                  </a:lnTo>
                  <a:lnTo>
                    <a:pt x="137" y="278"/>
                  </a:lnTo>
                  <a:lnTo>
                    <a:pt x="140" y="276"/>
                  </a:lnTo>
                  <a:lnTo>
                    <a:pt x="147" y="274"/>
                  </a:lnTo>
                  <a:lnTo>
                    <a:pt x="150" y="271"/>
                  </a:lnTo>
                  <a:lnTo>
                    <a:pt x="155" y="269"/>
                  </a:lnTo>
                  <a:lnTo>
                    <a:pt x="159" y="269"/>
                  </a:lnTo>
                  <a:lnTo>
                    <a:pt x="164" y="269"/>
                  </a:lnTo>
                  <a:lnTo>
                    <a:pt x="169" y="269"/>
                  </a:lnTo>
                  <a:lnTo>
                    <a:pt x="171" y="269"/>
                  </a:lnTo>
                  <a:lnTo>
                    <a:pt x="174" y="269"/>
                  </a:lnTo>
                  <a:lnTo>
                    <a:pt x="171" y="239"/>
                  </a:lnTo>
                  <a:lnTo>
                    <a:pt x="176" y="239"/>
                  </a:lnTo>
                  <a:lnTo>
                    <a:pt x="179" y="239"/>
                  </a:lnTo>
                  <a:lnTo>
                    <a:pt x="180" y="239"/>
                  </a:lnTo>
                  <a:lnTo>
                    <a:pt x="187" y="239"/>
                  </a:lnTo>
                  <a:lnTo>
                    <a:pt x="188" y="239"/>
                  </a:lnTo>
                  <a:lnTo>
                    <a:pt x="194" y="239"/>
                  </a:lnTo>
                  <a:lnTo>
                    <a:pt x="194" y="237"/>
                  </a:lnTo>
                  <a:lnTo>
                    <a:pt x="196" y="235"/>
                  </a:lnTo>
                  <a:lnTo>
                    <a:pt x="198" y="232"/>
                  </a:lnTo>
                  <a:lnTo>
                    <a:pt x="201" y="231"/>
                  </a:lnTo>
                  <a:lnTo>
                    <a:pt x="204" y="231"/>
                  </a:lnTo>
                  <a:lnTo>
                    <a:pt x="209" y="232"/>
                  </a:lnTo>
                  <a:lnTo>
                    <a:pt x="210" y="235"/>
                  </a:lnTo>
                  <a:lnTo>
                    <a:pt x="215" y="237"/>
                  </a:lnTo>
                  <a:lnTo>
                    <a:pt x="217" y="237"/>
                  </a:lnTo>
                  <a:lnTo>
                    <a:pt x="220" y="237"/>
                  </a:lnTo>
                  <a:lnTo>
                    <a:pt x="223" y="237"/>
                  </a:lnTo>
                  <a:lnTo>
                    <a:pt x="226" y="237"/>
                  </a:lnTo>
                  <a:lnTo>
                    <a:pt x="228" y="239"/>
                  </a:lnTo>
                  <a:lnTo>
                    <a:pt x="230" y="239"/>
                  </a:lnTo>
                  <a:lnTo>
                    <a:pt x="234" y="239"/>
                  </a:lnTo>
                  <a:lnTo>
                    <a:pt x="240" y="239"/>
                  </a:lnTo>
                  <a:lnTo>
                    <a:pt x="242" y="242"/>
                  </a:lnTo>
                  <a:lnTo>
                    <a:pt x="247" y="248"/>
                  </a:lnTo>
                  <a:lnTo>
                    <a:pt x="252" y="250"/>
                  </a:lnTo>
                  <a:lnTo>
                    <a:pt x="255" y="250"/>
                  </a:lnTo>
                  <a:lnTo>
                    <a:pt x="257" y="250"/>
                  </a:lnTo>
                  <a:lnTo>
                    <a:pt x="259" y="255"/>
                  </a:lnTo>
                  <a:lnTo>
                    <a:pt x="261" y="255"/>
                  </a:lnTo>
                  <a:lnTo>
                    <a:pt x="264" y="256"/>
                  </a:lnTo>
                  <a:lnTo>
                    <a:pt x="269" y="258"/>
                  </a:lnTo>
                  <a:lnTo>
                    <a:pt x="273" y="258"/>
                  </a:lnTo>
                  <a:lnTo>
                    <a:pt x="273" y="260"/>
                  </a:lnTo>
                  <a:lnTo>
                    <a:pt x="276" y="262"/>
                  </a:lnTo>
                  <a:lnTo>
                    <a:pt x="276" y="264"/>
                  </a:lnTo>
                  <a:lnTo>
                    <a:pt x="279" y="268"/>
                  </a:lnTo>
                  <a:lnTo>
                    <a:pt x="276" y="269"/>
                  </a:lnTo>
                  <a:lnTo>
                    <a:pt x="279" y="271"/>
                  </a:lnTo>
                  <a:lnTo>
                    <a:pt x="284" y="276"/>
                  </a:lnTo>
                  <a:lnTo>
                    <a:pt x="286" y="278"/>
                  </a:lnTo>
                  <a:lnTo>
                    <a:pt x="288" y="281"/>
                  </a:lnTo>
                  <a:lnTo>
                    <a:pt x="291" y="287"/>
                  </a:lnTo>
                  <a:lnTo>
                    <a:pt x="293" y="290"/>
                  </a:lnTo>
                  <a:lnTo>
                    <a:pt x="298" y="293"/>
                  </a:lnTo>
                  <a:lnTo>
                    <a:pt x="301" y="294"/>
                  </a:lnTo>
                  <a:lnTo>
                    <a:pt x="304" y="297"/>
                  </a:lnTo>
                  <a:lnTo>
                    <a:pt x="306" y="302"/>
                  </a:lnTo>
                  <a:lnTo>
                    <a:pt x="310" y="304"/>
                  </a:lnTo>
                  <a:lnTo>
                    <a:pt x="313" y="304"/>
                  </a:lnTo>
                  <a:lnTo>
                    <a:pt x="315" y="306"/>
                  </a:lnTo>
                  <a:lnTo>
                    <a:pt x="318" y="308"/>
                  </a:lnTo>
                  <a:lnTo>
                    <a:pt x="321" y="314"/>
                  </a:lnTo>
                  <a:lnTo>
                    <a:pt x="326" y="314"/>
                  </a:lnTo>
                  <a:lnTo>
                    <a:pt x="333" y="315"/>
                  </a:lnTo>
                  <a:lnTo>
                    <a:pt x="337" y="315"/>
                  </a:lnTo>
                  <a:lnTo>
                    <a:pt x="340" y="317"/>
                  </a:lnTo>
                  <a:lnTo>
                    <a:pt x="347" y="317"/>
                  </a:lnTo>
                  <a:lnTo>
                    <a:pt x="349" y="320"/>
                  </a:lnTo>
                  <a:lnTo>
                    <a:pt x="355" y="320"/>
                  </a:lnTo>
                  <a:lnTo>
                    <a:pt x="360" y="317"/>
                  </a:lnTo>
                  <a:lnTo>
                    <a:pt x="364" y="315"/>
                  </a:lnTo>
                  <a:lnTo>
                    <a:pt x="367" y="314"/>
                  </a:lnTo>
                  <a:lnTo>
                    <a:pt x="371" y="314"/>
                  </a:lnTo>
                  <a:lnTo>
                    <a:pt x="376" y="315"/>
                  </a:lnTo>
                  <a:lnTo>
                    <a:pt x="376" y="322"/>
                  </a:lnTo>
                  <a:lnTo>
                    <a:pt x="379" y="324"/>
                  </a:lnTo>
                  <a:lnTo>
                    <a:pt x="382" y="324"/>
                  </a:lnTo>
                  <a:lnTo>
                    <a:pt x="387" y="330"/>
                  </a:lnTo>
                  <a:lnTo>
                    <a:pt x="391" y="332"/>
                  </a:lnTo>
                  <a:lnTo>
                    <a:pt x="393" y="332"/>
                  </a:lnTo>
                  <a:lnTo>
                    <a:pt x="401" y="335"/>
                  </a:lnTo>
                  <a:lnTo>
                    <a:pt x="409" y="339"/>
                  </a:lnTo>
                  <a:lnTo>
                    <a:pt x="413" y="341"/>
                  </a:lnTo>
                  <a:lnTo>
                    <a:pt x="413" y="343"/>
                  </a:lnTo>
                  <a:lnTo>
                    <a:pt x="421" y="347"/>
                  </a:lnTo>
                  <a:lnTo>
                    <a:pt x="423" y="350"/>
                  </a:lnTo>
                  <a:lnTo>
                    <a:pt x="426" y="350"/>
                  </a:lnTo>
                  <a:lnTo>
                    <a:pt x="430" y="347"/>
                  </a:lnTo>
                  <a:lnTo>
                    <a:pt x="433" y="347"/>
                  </a:lnTo>
                  <a:lnTo>
                    <a:pt x="438" y="350"/>
                  </a:lnTo>
                  <a:lnTo>
                    <a:pt x="442" y="350"/>
                  </a:lnTo>
                  <a:lnTo>
                    <a:pt x="447" y="353"/>
                  </a:lnTo>
                  <a:lnTo>
                    <a:pt x="452" y="354"/>
                  </a:lnTo>
                  <a:lnTo>
                    <a:pt x="455" y="356"/>
                  </a:lnTo>
                  <a:lnTo>
                    <a:pt x="457" y="356"/>
                  </a:lnTo>
                  <a:lnTo>
                    <a:pt x="460" y="353"/>
                  </a:lnTo>
                  <a:lnTo>
                    <a:pt x="463" y="353"/>
                  </a:lnTo>
                  <a:lnTo>
                    <a:pt x="463" y="347"/>
                  </a:lnTo>
                  <a:lnTo>
                    <a:pt x="464" y="344"/>
                  </a:lnTo>
                  <a:lnTo>
                    <a:pt x="467" y="343"/>
                  </a:lnTo>
                  <a:lnTo>
                    <a:pt x="467" y="341"/>
                  </a:lnTo>
                  <a:lnTo>
                    <a:pt x="469" y="339"/>
                  </a:lnTo>
                  <a:lnTo>
                    <a:pt x="471" y="339"/>
                  </a:lnTo>
                  <a:lnTo>
                    <a:pt x="477" y="339"/>
                  </a:lnTo>
                  <a:lnTo>
                    <a:pt x="479" y="339"/>
                  </a:lnTo>
                  <a:lnTo>
                    <a:pt x="482" y="341"/>
                  </a:lnTo>
                  <a:lnTo>
                    <a:pt x="484" y="341"/>
                  </a:lnTo>
                  <a:lnTo>
                    <a:pt x="487" y="343"/>
                  </a:lnTo>
                  <a:lnTo>
                    <a:pt x="488" y="344"/>
                  </a:lnTo>
                  <a:lnTo>
                    <a:pt x="493" y="347"/>
                  </a:lnTo>
                  <a:lnTo>
                    <a:pt x="499" y="347"/>
                  </a:lnTo>
                  <a:lnTo>
                    <a:pt x="506" y="353"/>
                  </a:lnTo>
                  <a:lnTo>
                    <a:pt x="509" y="354"/>
                  </a:lnTo>
                  <a:lnTo>
                    <a:pt x="510" y="356"/>
                  </a:lnTo>
                  <a:lnTo>
                    <a:pt x="513" y="356"/>
                  </a:lnTo>
                  <a:lnTo>
                    <a:pt x="517" y="362"/>
                  </a:lnTo>
                  <a:lnTo>
                    <a:pt x="521" y="364"/>
                  </a:lnTo>
                  <a:lnTo>
                    <a:pt x="523" y="364"/>
                  </a:lnTo>
                  <a:lnTo>
                    <a:pt x="526" y="366"/>
                  </a:lnTo>
                  <a:lnTo>
                    <a:pt x="528" y="370"/>
                  </a:lnTo>
                  <a:lnTo>
                    <a:pt x="532" y="372"/>
                  </a:lnTo>
                  <a:lnTo>
                    <a:pt x="532" y="376"/>
                  </a:lnTo>
                  <a:lnTo>
                    <a:pt x="536" y="378"/>
                  </a:lnTo>
                  <a:lnTo>
                    <a:pt x="538" y="378"/>
                  </a:lnTo>
                  <a:lnTo>
                    <a:pt x="540" y="378"/>
                  </a:lnTo>
                  <a:lnTo>
                    <a:pt x="542" y="376"/>
                  </a:lnTo>
                  <a:lnTo>
                    <a:pt x="544" y="376"/>
                  </a:lnTo>
                  <a:lnTo>
                    <a:pt x="544" y="378"/>
                  </a:lnTo>
                  <a:lnTo>
                    <a:pt x="544" y="379"/>
                  </a:lnTo>
                  <a:lnTo>
                    <a:pt x="550" y="382"/>
                  </a:lnTo>
                  <a:lnTo>
                    <a:pt x="553" y="383"/>
                  </a:lnTo>
                  <a:lnTo>
                    <a:pt x="555" y="383"/>
                  </a:lnTo>
                  <a:lnTo>
                    <a:pt x="563" y="382"/>
                  </a:lnTo>
                  <a:lnTo>
                    <a:pt x="564" y="379"/>
                  </a:lnTo>
                  <a:lnTo>
                    <a:pt x="564" y="378"/>
                  </a:lnTo>
                  <a:lnTo>
                    <a:pt x="564" y="372"/>
                  </a:lnTo>
                  <a:lnTo>
                    <a:pt x="564" y="370"/>
                  </a:lnTo>
                  <a:lnTo>
                    <a:pt x="567" y="368"/>
                  </a:lnTo>
                  <a:lnTo>
                    <a:pt x="577" y="378"/>
                  </a:lnTo>
                  <a:lnTo>
                    <a:pt x="582" y="382"/>
                  </a:lnTo>
                  <a:lnTo>
                    <a:pt x="584" y="387"/>
                  </a:lnTo>
                  <a:lnTo>
                    <a:pt x="586" y="392"/>
                  </a:lnTo>
                  <a:lnTo>
                    <a:pt x="588" y="395"/>
                  </a:lnTo>
                  <a:lnTo>
                    <a:pt x="591" y="399"/>
                  </a:lnTo>
                  <a:lnTo>
                    <a:pt x="591" y="400"/>
                  </a:lnTo>
                  <a:lnTo>
                    <a:pt x="591" y="407"/>
                  </a:lnTo>
                  <a:lnTo>
                    <a:pt x="591" y="412"/>
                  </a:lnTo>
                  <a:lnTo>
                    <a:pt x="594" y="412"/>
                  </a:lnTo>
                  <a:lnTo>
                    <a:pt x="596" y="412"/>
                  </a:lnTo>
                  <a:lnTo>
                    <a:pt x="599" y="409"/>
                  </a:lnTo>
                  <a:lnTo>
                    <a:pt x="601" y="412"/>
                  </a:lnTo>
                  <a:lnTo>
                    <a:pt x="601" y="415"/>
                  </a:lnTo>
                  <a:lnTo>
                    <a:pt x="604" y="415"/>
                  </a:lnTo>
                  <a:lnTo>
                    <a:pt x="604" y="418"/>
                  </a:lnTo>
                  <a:lnTo>
                    <a:pt x="606" y="418"/>
                  </a:lnTo>
                  <a:lnTo>
                    <a:pt x="607" y="418"/>
                  </a:lnTo>
                  <a:lnTo>
                    <a:pt x="610" y="416"/>
                  </a:lnTo>
                  <a:lnTo>
                    <a:pt x="615" y="416"/>
                  </a:lnTo>
                  <a:lnTo>
                    <a:pt x="620" y="416"/>
                  </a:lnTo>
                  <a:lnTo>
                    <a:pt x="620" y="418"/>
                  </a:lnTo>
                  <a:lnTo>
                    <a:pt x="620" y="420"/>
                  </a:lnTo>
                  <a:lnTo>
                    <a:pt x="623" y="420"/>
                  </a:lnTo>
                  <a:lnTo>
                    <a:pt x="628" y="424"/>
                  </a:lnTo>
                  <a:lnTo>
                    <a:pt x="630" y="424"/>
                  </a:lnTo>
                  <a:lnTo>
                    <a:pt x="633" y="428"/>
                  </a:lnTo>
                  <a:lnTo>
                    <a:pt x="633" y="430"/>
                  </a:lnTo>
                  <a:lnTo>
                    <a:pt x="636" y="432"/>
                  </a:lnTo>
                  <a:lnTo>
                    <a:pt x="638" y="437"/>
                  </a:lnTo>
                  <a:lnTo>
                    <a:pt x="638" y="439"/>
                  </a:lnTo>
                  <a:lnTo>
                    <a:pt x="638" y="442"/>
                  </a:lnTo>
                  <a:lnTo>
                    <a:pt x="640" y="442"/>
                  </a:lnTo>
                  <a:lnTo>
                    <a:pt x="642" y="439"/>
                  </a:lnTo>
                  <a:lnTo>
                    <a:pt x="645" y="437"/>
                  </a:lnTo>
                  <a:lnTo>
                    <a:pt x="645" y="442"/>
                  </a:lnTo>
                  <a:lnTo>
                    <a:pt x="646" y="444"/>
                  </a:lnTo>
                  <a:lnTo>
                    <a:pt x="649" y="444"/>
                  </a:lnTo>
                  <a:lnTo>
                    <a:pt x="655" y="444"/>
                  </a:lnTo>
                  <a:lnTo>
                    <a:pt x="658" y="445"/>
                  </a:lnTo>
                  <a:lnTo>
                    <a:pt x="659" y="448"/>
                  </a:lnTo>
                  <a:lnTo>
                    <a:pt x="661" y="448"/>
                  </a:lnTo>
                  <a:lnTo>
                    <a:pt x="664" y="448"/>
                  </a:lnTo>
                  <a:lnTo>
                    <a:pt x="667" y="460"/>
                  </a:lnTo>
                  <a:lnTo>
                    <a:pt x="668" y="460"/>
                  </a:lnTo>
                  <a:lnTo>
                    <a:pt x="669" y="460"/>
                  </a:lnTo>
                  <a:lnTo>
                    <a:pt x="671" y="460"/>
                  </a:lnTo>
                  <a:lnTo>
                    <a:pt x="674" y="460"/>
                  </a:lnTo>
                  <a:lnTo>
                    <a:pt x="678" y="457"/>
                  </a:lnTo>
                  <a:lnTo>
                    <a:pt x="682" y="456"/>
                  </a:lnTo>
                  <a:lnTo>
                    <a:pt x="687" y="455"/>
                  </a:lnTo>
                  <a:lnTo>
                    <a:pt x="694" y="454"/>
                  </a:lnTo>
                  <a:lnTo>
                    <a:pt x="702" y="451"/>
                  </a:lnTo>
                  <a:lnTo>
                    <a:pt x="714" y="448"/>
                  </a:lnTo>
                  <a:lnTo>
                    <a:pt x="726" y="445"/>
                  </a:lnTo>
                  <a:lnTo>
                    <a:pt x="741" y="441"/>
                  </a:lnTo>
                  <a:lnTo>
                    <a:pt x="759" y="437"/>
                  </a:lnTo>
                  <a:lnTo>
                    <a:pt x="778" y="431"/>
                  </a:lnTo>
                  <a:lnTo>
                    <a:pt x="801" y="425"/>
                  </a:lnTo>
                </a:path>
              </a:pathLst>
            </a:custGeom>
            <a:solidFill>
              <a:srgbClr val="B2B2B2"/>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defTabSz="457200" eaLnBrk="0" fontAlgn="base" hangingPunct="0">
                <a:spcBef>
                  <a:spcPct val="0"/>
                </a:spcBef>
                <a:spcAft>
                  <a:spcPct val="0"/>
                </a:spcAft>
              </a:pPr>
              <a:endParaRPr lang="es-CO" smtClean="0">
                <a:solidFill>
                  <a:prstClr val="black"/>
                </a:solidFill>
                <a:ea typeface="ＭＳ Ｐゴシック" panose="020B0600070205080204" pitchFamily="34" charset="-128"/>
              </a:endParaRPr>
            </a:p>
          </p:txBody>
        </p:sp>
        <p:sp>
          <p:nvSpPr>
            <p:cNvPr id="95272" name="Freeform 30"/>
            <p:cNvSpPr>
              <a:spLocks/>
            </p:cNvSpPr>
            <p:nvPr/>
          </p:nvSpPr>
          <p:spPr bwMode="auto">
            <a:xfrm>
              <a:off x="857" y="2663"/>
              <a:ext cx="478" cy="274"/>
            </a:xfrm>
            <a:custGeom>
              <a:avLst/>
              <a:gdLst>
                <a:gd name="T0" fmla="*/ 1 w 802"/>
                <a:gd name="T1" fmla="*/ 1 h 461"/>
                <a:gd name="T2" fmla="*/ 1 w 802"/>
                <a:gd name="T3" fmla="*/ 1 h 461"/>
                <a:gd name="T4" fmla="*/ 1 w 802"/>
                <a:gd name="T5" fmla="*/ 1 h 461"/>
                <a:gd name="T6" fmla="*/ 1 w 802"/>
                <a:gd name="T7" fmla="*/ 1 h 461"/>
                <a:gd name="T8" fmla="*/ 1 w 802"/>
                <a:gd name="T9" fmla="*/ 1 h 461"/>
                <a:gd name="T10" fmla="*/ 1 w 802"/>
                <a:gd name="T11" fmla="*/ 1 h 461"/>
                <a:gd name="T12" fmla="*/ 1 w 802"/>
                <a:gd name="T13" fmla="*/ 1 h 461"/>
                <a:gd name="T14" fmla="*/ 1 w 802"/>
                <a:gd name="T15" fmla="*/ 1 h 461"/>
                <a:gd name="T16" fmla="*/ 1 w 802"/>
                <a:gd name="T17" fmla="*/ 1 h 461"/>
                <a:gd name="T18" fmla="*/ 1 w 802"/>
                <a:gd name="T19" fmla="*/ 1 h 461"/>
                <a:gd name="T20" fmla="*/ 1 w 802"/>
                <a:gd name="T21" fmla="*/ 1 h 461"/>
                <a:gd name="T22" fmla="*/ 1 w 802"/>
                <a:gd name="T23" fmla="*/ 1 h 461"/>
                <a:gd name="T24" fmla="*/ 1 w 802"/>
                <a:gd name="T25" fmla="*/ 1 h 461"/>
                <a:gd name="T26" fmla="*/ 1 w 802"/>
                <a:gd name="T27" fmla="*/ 1 h 461"/>
                <a:gd name="T28" fmla="*/ 1 w 802"/>
                <a:gd name="T29" fmla="*/ 1 h 461"/>
                <a:gd name="T30" fmla="*/ 1 w 802"/>
                <a:gd name="T31" fmla="*/ 1 h 461"/>
                <a:gd name="T32" fmla="*/ 1 w 802"/>
                <a:gd name="T33" fmla="*/ 1 h 461"/>
                <a:gd name="T34" fmla="*/ 1 w 802"/>
                <a:gd name="T35" fmla="*/ 1 h 461"/>
                <a:gd name="T36" fmla="*/ 1 w 802"/>
                <a:gd name="T37" fmla="*/ 1 h 461"/>
                <a:gd name="T38" fmla="*/ 1 w 802"/>
                <a:gd name="T39" fmla="*/ 1 h 461"/>
                <a:gd name="T40" fmla="*/ 1 w 802"/>
                <a:gd name="T41" fmla="*/ 1 h 461"/>
                <a:gd name="T42" fmla="*/ 1 w 802"/>
                <a:gd name="T43" fmla="*/ 1 h 461"/>
                <a:gd name="T44" fmla="*/ 1 w 802"/>
                <a:gd name="T45" fmla="*/ 1 h 461"/>
                <a:gd name="T46" fmla="*/ 1 w 802"/>
                <a:gd name="T47" fmla="*/ 1 h 461"/>
                <a:gd name="T48" fmla="*/ 1 w 802"/>
                <a:gd name="T49" fmla="*/ 1 h 461"/>
                <a:gd name="T50" fmla="*/ 1 w 802"/>
                <a:gd name="T51" fmla="*/ 1 h 461"/>
                <a:gd name="T52" fmla="*/ 1 w 802"/>
                <a:gd name="T53" fmla="*/ 1 h 461"/>
                <a:gd name="T54" fmla="*/ 1 w 802"/>
                <a:gd name="T55" fmla="*/ 1 h 461"/>
                <a:gd name="T56" fmla="*/ 1 w 802"/>
                <a:gd name="T57" fmla="*/ 1 h 461"/>
                <a:gd name="T58" fmla="*/ 1 w 802"/>
                <a:gd name="T59" fmla="*/ 1 h 461"/>
                <a:gd name="T60" fmla="*/ 1 w 802"/>
                <a:gd name="T61" fmla="*/ 1 h 461"/>
                <a:gd name="T62" fmla="*/ 1 w 802"/>
                <a:gd name="T63" fmla="*/ 1 h 461"/>
                <a:gd name="T64" fmla="*/ 1 w 802"/>
                <a:gd name="T65" fmla="*/ 1 h 461"/>
                <a:gd name="T66" fmla="*/ 1 w 802"/>
                <a:gd name="T67" fmla="*/ 1 h 461"/>
                <a:gd name="T68" fmla="*/ 1 w 802"/>
                <a:gd name="T69" fmla="*/ 1 h 461"/>
                <a:gd name="T70" fmla="*/ 1 w 802"/>
                <a:gd name="T71" fmla="*/ 1 h 461"/>
                <a:gd name="T72" fmla="*/ 1 w 802"/>
                <a:gd name="T73" fmla="*/ 1 h 461"/>
                <a:gd name="T74" fmla="*/ 1 w 802"/>
                <a:gd name="T75" fmla="*/ 1 h 461"/>
                <a:gd name="T76" fmla="*/ 1 w 802"/>
                <a:gd name="T77" fmla="*/ 1 h 461"/>
                <a:gd name="T78" fmla="*/ 1 w 802"/>
                <a:gd name="T79" fmla="*/ 1 h 461"/>
                <a:gd name="T80" fmla="*/ 1 w 802"/>
                <a:gd name="T81" fmla="*/ 1 h 461"/>
                <a:gd name="T82" fmla="*/ 1 w 802"/>
                <a:gd name="T83" fmla="*/ 1 h 461"/>
                <a:gd name="T84" fmla="*/ 1 w 802"/>
                <a:gd name="T85" fmla="*/ 1 h 461"/>
                <a:gd name="T86" fmla="*/ 1 w 802"/>
                <a:gd name="T87" fmla="*/ 1 h 461"/>
                <a:gd name="T88" fmla="*/ 1 w 802"/>
                <a:gd name="T89" fmla="*/ 1 h 461"/>
                <a:gd name="T90" fmla="*/ 1 w 802"/>
                <a:gd name="T91" fmla="*/ 1 h 461"/>
                <a:gd name="T92" fmla="*/ 1 w 802"/>
                <a:gd name="T93" fmla="*/ 1 h 461"/>
                <a:gd name="T94" fmla="*/ 1 w 802"/>
                <a:gd name="T95" fmla="*/ 1 h 461"/>
                <a:gd name="T96" fmla="*/ 1 w 802"/>
                <a:gd name="T97" fmla="*/ 1 h 461"/>
                <a:gd name="T98" fmla="*/ 1 w 802"/>
                <a:gd name="T99" fmla="*/ 1 h 461"/>
                <a:gd name="T100" fmla="*/ 1 w 802"/>
                <a:gd name="T101" fmla="*/ 1 h 461"/>
                <a:gd name="T102" fmla="*/ 1 w 802"/>
                <a:gd name="T103" fmla="*/ 1 h 461"/>
                <a:gd name="T104" fmla="*/ 1 w 802"/>
                <a:gd name="T105" fmla="*/ 1 h 461"/>
                <a:gd name="T106" fmla="*/ 1 w 802"/>
                <a:gd name="T107" fmla="*/ 1 h 461"/>
                <a:gd name="T108" fmla="*/ 1 w 802"/>
                <a:gd name="T109" fmla="*/ 1 h 461"/>
                <a:gd name="T110" fmla="*/ 1 w 802"/>
                <a:gd name="T111" fmla="*/ 1 h 461"/>
                <a:gd name="T112" fmla="*/ 1 w 802"/>
                <a:gd name="T113" fmla="*/ 1 h 461"/>
                <a:gd name="T114" fmla="*/ 1 w 802"/>
                <a:gd name="T115" fmla="*/ 1 h 461"/>
                <a:gd name="T116" fmla="*/ 1 w 802"/>
                <a:gd name="T117" fmla="*/ 1 h 461"/>
                <a:gd name="T118" fmla="*/ 1 w 802"/>
                <a:gd name="T119" fmla="*/ 1 h 461"/>
                <a:gd name="T120" fmla="*/ 1 w 802"/>
                <a:gd name="T121" fmla="*/ 1 h 461"/>
                <a:gd name="T122" fmla="*/ 1 w 802"/>
                <a:gd name="T123" fmla="*/ 1 h 461"/>
                <a:gd name="T124" fmla="*/ 1 w 802"/>
                <a:gd name="T125" fmla="*/ 1 h 4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02"/>
                <a:gd name="T190" fmla="*/ 0 h 461"/>
                <a:gd name="T191" fmla="*/ 802 w 802"/>
                <a:gd name="T192" fmla="*/ 461 h 4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02" h="461">
                  <a:moveTo>
                    <a:pt x="801" y="425"/>
                  </a:moveTo>
                  <a:lnTo>
                    <a:pt x="799" y="425"/>
                  </a:lnTo>
                  <a:lnTo>
                    <a:pt x="796" y="424"/>
                  </a:lnTo>
                  <a:lnTo>
                    <a:pt x="791" y="420"/>
                  </a:lnTo>
                  <a:lnTo>
                    <a:pt x="788" y="420"/>
                  </a:lnTo>
                  <a:lnTo>
                    <a:pt x="787" y="418"/>
                  </a:lnTo>
                  <a:lnTo>
                    <a:pt x="784" y="418"/>
                  </a:lnTo>
                  <a:lnTo>
                    <a:pt x="782" y="418"/>
                  </a:lnTo>
                  <a:lnTo>
                    <a:pt x="776" y="418"/>
                  </a:lnTo>
                  <a:lnTo>
                    <a:pt x="775" y="416"/>
                  </a:lnTo>
                  <a:lnTo>
                    <a:pt x="769" y="415"/>
                  </a:lnTo>
                  <a:lnTo>
                    <a:pt x="767" y="415"/>
                  </a:lnTo>
                  <a:lnTo>
                    <a:pt x="757" y="409"/>
                  </a:lnTo>
                  <a:lnTo>
                    <a:pt x="755" y="402"/>
                  </a:lnTo>
                  <a:lnTo>
                    <a:pt x="753" y="400"/>
                  </a:lnTo>
                  <a:lnTo>
                    <a:pt x="747" y="400"/>
                  </a:lnTo>
                  <a:lnTo>
                    <a:pt x="744" y="400"/>
                  </a:lnTo>
                  <a:lnTo>
                    <a:pt x="744" y="399"/>
                  </a:lnTo>
                  <a:lnTo>
                    <a:pt x="742" y="399"/>
                  </a:lnTo>
                  <a:lnTo>
                    <a:pt x="740" y="392"/>
                  </a:lnTo>
                  <a:lnTo>
                    <a:pt x="736" y="391"/>
                  </a:lnTo>
                  <a:lnTo>
                    <a:pt x="734" y="391"/>
                  </a:lnTo>
                  <a:lnTo>
                    <a:pt x="730" y="391"/>
                  </a:lnTo>
                  <a:lnTo>
                    <a:pt x="728" y="392"/>
                  </a:lnTo>
                  <a:lnTo>
                    <a:pt x="725" y="392"/>
                  </a:lnTo>
                  <a:lnTo>
                    <a:pt x="723" y="395"/>
                  </a:lnTo>
                  <a:lnTo>
                    <a:pt x="721" y="395"/>
                  </a:lnTo>
                  <a:lnTo>
                    <a:pt x="718" y="392"/>
                  </a:lnTo>
                  <a:lnTo>
                    <a:pt x="715" y="389"/>
                  </a:lnTo>
                  <a:lnTo>
                    <a:pt x="715" y="387"/>
                  </a:lnTo>
                  <a:lnTo>
                    <a:pt x="710" y="387"/>
                  </a:lnTo>
                  <a:lnTo>
                    <a:pt x="710" y="389"/>
                  </a:lnTo>
                  <a:lnTo>
                    <a:pt x="709" y="389"/>
                  </a:lnTo>
                  <a:lnTo>
                    <a:pt x="706" y="387"/>
                  </a:lnTo>
                  <a:lnTo>
                    <a:pt x="703" y="387"/>
                  </a:lnTo>
                  <a:lnTo>
                    <a:pt x="701" y="383"/>
                  </a:lnTo>
                  <a:lnTo>
                    <a:pt x="699" y="383"/>
                  </a:lnTo>
                  <a:lnTo>
                    <a:pt x="694" y="382"/>
                  </a:lnTo>
                  <a:lnTo>
                    <a:pt x="694" y="379"/>
                  </a:lnTo>
                  <a:lnTo>
                    <a:pt x="699" y="376"/>
                  </a:lnTo>
                  <a:lnTo>
                    <a:pt x="701" y="372"/>
                  </a:lnTo>
                  <a:lnTo>
                    <a:pt x="699" y="368"/>
                  </a:lnTo>
                  <a:lnTo>
                    <a:pt x="694" y="368"/>
                  </a:lnTo>
                  <a:lnTo>
                    <a:pt x="688" y="366"/>
                  </a:lnTo>
                  <a:lnTo>
                    <a:pt x="686" y="366"/>
                  </a:lnTo>
                  <a:lnTo>
                    <a:pt x="686" y="364"/>
                  </a:lnTo>
                  <a:lnTo>
                    <a:pt x="684" y="364"/>
                  </a:lnTo>
                  <a:lnTo>
                    <a:pt x="682" y="364"/>
                  </a:lnTo>
                  <a:lnTo>
                    <a:pt x="680" y="362"/>
                  </a:lnTo>
                  <a:lnTo>
                    <a:pt x="677" y="362"/>
                  </a:lnTo>
                  <a:lnTo>
                    <a:pt x="674" y="362"/>
                  </a:lnTo>
                  <a:lnTo>
                    <a:pt x="671" y="362"/>
                  </a:lnTo>
                  <a:lnTo>
                    <a:pt x="669" y="364"/>
                  </a:lnTo>
                  <a:lnTo>
                    <a:pt x="667" y="364"/>
                  </a:lnTo>
                  <a:lnTo>
                    <a:pt x="661" y="366"/>
                  </a:lnTo>
                  <a:lnTo>
                    <a:pt x="659" y="364"/>
                  </a:lnTo>
                  <a:lnTo>
                    <a:pt x="659" y="362"/>
                  </a:lnTo>
                  <a:lnTo>
                    <a:pt x="659" y="359"/>
                  </a:lnTo>
                  <a:lnTo>
                    <a:pt x="661" y="359"/>
                  </a:lnTo>
                  <a:lnTo>
                    <a:pt x="661" y="356"/>
                  </a:lnTo>
                  <a:lnTo>
                    <a:pt x="659" y="354"/>
                  </a:lnTo>
                  <a:lnTo>
                    <a:pt x="658" y="354"/>
                  </a:lnTo>
                  <a:lnTo>
                    <a:pt x="655" y="354"/>
                  </a:lnTo>
                  <a:lnTo>
                    <a:pt x="653" y="354"/>
                  </a:lnTo>
                  <a:lnTo>
                    <a:pt x="653" y="356"/>
                  </a:lnTo>
                  <a:lnTo>
                    <a:pt x="653" y="359"/>
                  </a:lnTo>
                  <a:lnTo>
                    <a:pt x="653" y="364"/>
                  </a:lnTo>
                  <a:lnTo>
                    <a:pt x="646" y="366"/>
                  </a:lnTo>
                  <a:lnTo>
                    <a:pt x="645" y="366"/>
                  </a:lnTo>
                  <a:lnTo>
                    <a:pt x="642" y="366"/>
                  </a:lnTo>
                  <a:lnTo>
                    <a:pt x="640" y="364"/>
                  </a:lnTo>
                  <a:lnTo>
                    <a:pt x="640" y="362"/>
                  </a:lnTo>
                  <a:lnTo>
                    <a:pt x="640" y="359"/>
                  </a:lnTo>
                  <a:lnTo>
                    <a:pt x="638" y="359"/>
                  </a:lnTo>
                  <a:lnTo>
                    <a:pt x="636" y="359"/>
                  </a:lnTo>
                  <a:lnTo>
                    <a:pt x="636" y="362"/>
                  </a:lnTo>
                  <a:lnTo>
                    <a:pt x="638" y="364"/>
                  </a:lnTo>
                  <a:lnTo>
                    <a:pt x="636" y="364"/>
                  </a:lnTo>
                  <a:lnTo>
                    <a:pt x="633" y="364"/>
                  </a:lnTo>
                  <a:lnTo>
                    <a:pt x="628" y="362"/>
                  </a:lnTo>
                  <a:lnTo>
                    <a:pt x="623" y="359"/>
                  </a:lnTo>
                  <a:lnTo>
                    <a:pt x="620" y="359"/>
                  </a:lnTo>
                  <a:lnTo>
                    <a:pt x="615" y="356"/>
                  </a:lnTo>
                  <a:lnTo>
                    <a:pt x="613" y="353"/>
                  </a:lnTo>
                  <a:lnTo>
                    <a:pt x="613" y="350"/>
                  </a:lnTo>
                  <a:lnTo>
                    <a:pt x="610" y="347"/>
                  </a:lnTo>
                  <a:lnTo>
                    <a:pt x="607" y="347"/>
                  </a:lnTo>
                  <a:lnTo>
                    <a:pt x="606" y="350"/>
                  </a:lnTo>
                  <a:lnTo>
                    <a:pt x="604" y="350"/>
                  </a:lnTo>
                  <a:lnTo>
                    <a:pt x="601" y="353"/>
                  </a:lnTo>
                  <a:lnTo>
                    <a:pt x="601" y="350"/>
                  </a:lnTo>
                  <a:lnTo>
                    <a:pt x="604" y="344"/>
                  </a:lnTo>
                  <a:lnTo>
                    <a:pt x="606" y="343"/>
                  </a:lnTo>
                  <a:lnTo>
                    <a:pt x="606" y="341"/>
                  </a:lnTo>
                  <a:lnTo>
                    <a:pt x="601" y="339"/>
                  </a:lnTo>
                  <a:lnTo>
                    <a:pt x="599" y="333"/>
                  </a:lnTo>
                  <a:lnTo>
                    <a:pt x="599" y="330"/>
                  </a:lnTo>
                  <a:lnTo>
                    <a:pt x="596" y="327"/>
                  </a:lnTo>
                  <a:lnTo>
                    <a:pt x="596" y="324"/>
                  </a:lnTo>
                  <a:lnTo>
                    <a:pt x="596" y="322"/>
                  </a:lnTo>
                  <a:lnTo>
                    <a:pt x="601" y="322"/>
                  </a:lnTo>
                  <a:lnTo>
                    <a:pt x="604" y="320"/>
                  </a:lnTo>
                  <a:lnTo>
                    <a:pt x="601" y="317"/>
                  </a:lnTo>
                  <a:lnTo>
                    <a:pt x="599" y="317"/>
                  </a:lnTo>
                  <a:lnTo>
                    <a:pt x="596" y="317"/>
                  </a:lnTo>
                  <a:lnTo>
                    <a:pt x="594" y="317"/>
                  </a:lnTo>
                  <a:lnTo>
                    <a:pt x="591" y="315"/>
                  </a:lnTo>
                  <a:lnTo>
                    <a:pt x="594" y="314"/>
                  </a:lnTo>
                  <a:lnTo>
                    <a:pt x="594" y="310"/>
                  </a:lnTo>
                  <a:lnTo>
                    <a:pt x="596" y="310"/>
                  </a:lnTo>
                  <a:lnTo>
                    <a:pt x="599" y="310"/>
                  </a:lnTo>
                  <a:lnTo>
                    <a:pt x="599" y="308"/>
                  </a:lnTo>
                  <a:lnTo>
                    <a:pt x="599" y="306"/>
                  </a:lnTo>
                  <a:lnTo>
                    <a:pt x="599" y="302"/>
                  </a:lnTo>
                  <a:lnTo>
                    <a:pt x="599" y="300"/>
                  </a:lnTo>
                  <a:lnTo>
                    <a:pt x="599" y="297"/>
                  </a:lnTo>
                  <a:lnTo>
                    <a:pt x="596" y="294"/>
                  </a:lnTo>
                  <a:lnTo>
                    <a:pt x="596" y="293"/>
                  </a:lnTo>
                  <a:lnTo>
                    <a:pt x="594" y="290"/>
                  </a:lnTo>
                  <a:lnTo>
                    <a:pt x="591" y="287"/>
                  </a:lnTo>
                  <a:lnTo>
                    <a:pt x="588" y="285"/>
                  </a:lnTo>
                  <a:lnTo>
                    <a:pt x="580" y="283"/>
                  </a:lnTo>
                  <a:lnTo>
                    <a:pt x="577" y="283"/>
                  </a:lnTo>
                  <a:lnTo>
                    <a:pt x="567" y="283"/>
                  </a:lnTo>
                  <a:lnTo>
                    <a:pt x="564" y="283"/>
                  </a:lnTo>
                  <a:lnTo>
                    <a:pt x="560" y="283"/>
                  </a:lnTo>
                  <a:lnTo>
                    <a:pt x="544" y="278"/>
                  </a:lnTo>
                  <a:lnTo>
                    <a:pt x="542" y="276"/>
                  </a:lnTo>
                  <a:lnTo>
                    <a:pt x="538" y="276"/>
                  </a:lnTo>
                  <a:lnTo>
                    <a:pt x="536" y="274"/>
                  </a:lnTo>
                  <a:lnTo>
                    <a:pt x="528" y="274"/>
                  </a:lnTo>
                  <a:lnTo>
                    <a:pt x="523" y="269"/>
                  </a:lnTo>
                  <a:lnTo>
                    <a:pt x="521" y="269"/>
                  </a:lnTo>
                  <a:lnTo>
                    <a:pt x="521" y="268"/>
                  </a:lnTo>
                  <a:lnTo>
                    <a:pt x="523" y="264"/>
                  </a:lnTo>
                  <a:lnTo>
                    <a:pt x="526" y="262"/>
                  </a:lnTo>
                  <a:lnTo>
                    <a:pt x="528" y="260"/>
                  </a:lnTo>
                  <a:lnTo>
                    <a:pt x="526" y="258"/>
                  </a:lnTo>
                  <a:lnTo>
                    <a:pt x="526" y="256"/>
                  </a:lnTo>
                  <a:lnTo>
                    <a:pt x="523" y="255"/>
                  </a:lnTo>
                  <a:lnTo>
                    <a:pt x="523" y="248"/>
                  </a:lnTo>
                  <a:lnTo>
                    <a:pt x="523" y="246"/>
                  </a:lnTo>
                  <a:lnTo>
                    <a:pt x="523" y="242"/>
                  </a:lnTo>
                  <a:lnTo>
                    <a:pt x="523" y="239"/>
                  </a:lnTo>
                  <a:lnTo>
                    <a:pt x="526" y="239"/>
                  </a:lnTo>
                  <a:lnTo>
                    <a:pt x="528" y="237"/>
                  </a:lnTo>
                  <a:lnTo>
                    <a:pt x="526" y="232"/>
                  </a:lnTo>
                  <a:lnTo>
                    <a:pt x="523" y="231"/>
                  </a:lnTo>
                  <a:lnTo>
                    <a:pt x="521" y="225"/>
                  </a:lnTo>
                  <a:lnTo>
                    <a:pt x="517" y="223"/>
                  </a:lnTo>
                  <a:lnTo>
                    <a:pt x="517" y="222"/>
                  </a:lnTo>
                  <a:lnTo>
                    <a:pt x="513" y="222"/>
                  </a:lnTo>
                  <a:lnTo>
                    <a:pt x="510" y="222"/>
                  </a:lnTo>
                  <a:lnTo>
                    <a:pt x="504" y="222"/>
                  </a:lnTo>
                  <a:lnTo>
                    <a:pt x="496" y="222"/>
                  </a:lnTo>
                  <a:lnTo>
                    <a:pt x="496" y="219"/>
                  </a:lnTo>
                  <a:lnTo>
                    <a:pt x="496" y="216"/>
                  </a:lnTo>
                  <a:lnTo>
                    <a:pt x="499" y="213"/>
                  </a:lnTo>
                  <a:lnTo>
                    <a:pt x="496" y="213"/>
                  </a:lnTo>
                  <a:lnTo>
                    <a:pt x="493" y="216"/>
                  </a:lnTo>
                  <a:lnTo>
                    <a:pt x="490" y="216"/>
                  </a:lnTo>
                  <a:lnTo>
                    <a:pt x="488" y="219"/>
                  </a:lnTo>
                  <a:lnTo>
                    <a:pt x="487" y="222"/>
                  </a:lnTo>
                  <a:lnTo>
                    <a:pt x="482" y="222"/>
                  </a:lnTo>
                  <a:lnTo>
                    <a:pt x="474" y="222"/>
                  </a:lnTo>
                  <a:lnTo>
                    <a:pt x="471" y="219"/>
                  </a:lnTo>
                  <a:lnTo>
                    <a:pt x="469" y="216"/>
                  </a:lnTo>
                  <a:lnTo>
                    <a:pt x="471" y="213"/>
                  </a:lnTo>
                  <a:lnTo>
                    <a:pt x="467" y="208"/>
                  </a:lnTo>
                  <a:lnTo>
                    <a:pt x="464" y="205"/>
                  </a:lnTo>
                  <a:lnTo>
                    <a:pt x="463" y="202"/>
                  </a:lnTo>
                  <a:lnTo>
                    <a:pt x="463" y="200"/>
                  </a:lnTo>
                  <a:lnTo>
                    <a:pt x="464" y="199"/>
                  </a:lnTo>
                  <a:lnTo>
                    <a:pt x="467" y="196"/>
                  </a:lnTo>
                  <a:lnTo>
                    <a:pt x="469" y="191"/>
                  </a:lnTo>
                  <a:lnTo>
                    <a:pt x="467" y="187"/>
                  </a:lnTo>
                  <a:lnTo>
                    <a:pt x="463" y="182"/>
                  </a:lnTo>
                  <a:lnTo>
                    <a:pt x="460" y="179"/>
                  </a:lnTo>
                  <a:lnTo>
                    <a:pt x="457" y="178"/>
                  </a:lnTo>
                  <a:lnTo>
                    <a:pt x="460" y="173"/>
                  </a:lnTo>
                  <a:lnTo>
                    <a:pt x="460" y="169"/>
                  </a:lnTo>
                  <a:lnTo>
                    <a:pt x="457" y="163"/>
                  </a:lnTo>
                  <a:lnTo>
                    <a:pt x="450" y="160"/>
                  </a:lnTo>
                  <a:lnTo>
                    <a:pt x="444" y="157"/>
                  </a:lnTo>
                  <a:lnTo>
                    <a:pt x="440" y="157"/>
                  </a:lnTo>
                  <a:lnTo>
                    <a:pt x="438" y="157"/>
                  </a:lnTo>
                  <a:lnTo>
                    <a:pt x="433" y="157"/>
                  </a:lnTo>
                  <a:lnTo>
                    <a:pt x="430" y="160"/>
                  </a:lnTo>
                  <a:lnTo>
                    <a:pt x="426" y="160"/>
                  </a:lnTo>
                  <a:lnTo>
                    <a:pt x="421" y="160"/>
                  </a:lnTo>
                  <a:lnTo>
                    <a:pt x="418" y="160"/>
                  </a:lnTo>
                  <a:lnTo>
                    <a:pt x="413" y="160"/>
                  </a:lnTo>
                  <a:lnTo>
                    <a:pt x="410" y="157"/>
                  </a:lnTo>
                  <a:lnTo>
                    <a:pt x="406" y="157"/>
                  </a:lnTo>
                  <a:lnTo>
                    <a:pt x="406" y="154"/>
                  </a:lnTo>
                  <a:lnTo>
                    <a:pt x="403" y="152"/>
                  </a:lnTo>
                  <a:lnTo>
                    <a:pt x="401" y="152"/>
                  </a:lnTo>
                  <a:lnTo>
                    <a:pt x="399" y="152"/>
                  </a:lnTo>
                  <a:lnTo>
                    <a:pt x="396" y="152"/>
                  </a:lnTo>
                  <a:lnTo>
                    <a:pt x="393" y="150"/>
                  </a:lnTo>
                  <a:lnTo>
                    <a:pt x="391" y="146"/>
                  </a:lnTo>
                  <a:lnTo>
                    <a:pt x="391" y="140"/>
                  </a:lnTo>
                  <a:lnTo>
                    <a:pt x="391" y="138"/>
                  </a:lnTo>
                  <a:lnTo>
                    <a:pt x="387" y="136"/>
                  </a:lnTo>
                  <a:lnTo>
                    <a:pt x="384" y="136"/>
                  </a:lnTo>
                  <a:lnTo>
                    <a:pt x="379" y="136"/>
                  </a:lnTo>
                  <a:lnTo>
                    <a:pt x="376" y="136"/>
                  </a:lnTo>
                  <a:lnTo>
                    <a:pt x="371" y="136"/>
                  </a:lnTo>
                  <a:lnTo>
                    <a:pt x="371" y="133"/>
                  </a:lnTo>
                  <a:lnTo>
                    <a:pt x="371" y="128"/>
                  </a:lnTo>
                  <a:lnTo>
                    <a:pt x="367" y="128"/>
                  </a:lnTo>
                  <a:lnTo>
                    <a:pt x="364" y="128"/>
                  </a:lnTo>
                  <a:lnTo>
                    <a:pt x="361" y="133"/>
                  </a:lnTo>
                  <a:lnTo>
                    <a:pt x="357" y="133"/>
                  </a:lnTo>
                  <a:lnTo>
                    <a:pt x="352" y="134"/>
                  </a:lnTo>
                  <a:lnTo>
                    <a:pt x="347" y="134"/>
                  </a:lnTo>
                  <a:lnTo>
                    <a:pt x="342" y="134"/>
                  </a:lnTo>
                  <a:lnTo>
                    <a:pt x="342" y="136"/>
                  </a:lnTo>
                  <a:lnTo>
                    <a:pt x="340" y="138"/>
                  </a:lnTo>
                  <a:lnTo>
                    <a:pt x="334" y="138"/>
                  </a:lnTo>
                  <a:lnTo>
                    <a:pt x="333" y="136"/>
                  </a:lnTo>
                  <a:lnTo>
                    <a:pt x="333" y="133"/>
                  </a:lnTo>
                  <a:lnTo>
                    <a:pt x="333" y="128"/>
                  </a:lnTo>
                  <a:lnTo>
                    <a:pt x="326" y="125"/>
                  </a:lnTo>
                  <a:lnTo>
                    <a:pt x="323" y="125"/>
                  </a:lnTo>
                  <a:lnTo>
                    <a:pt x="321" y="127"/>
                  </a:lnTo>
                  <a:lnTo>
                    <a:pt x="318" y="127"/>
                  </a:lnTo>
                  <a:lnTo>
                    <a:pt x="315" y="127"/>
                  </a:lnTo>
                  <a:lnTo>
                    <a:pt x="313" y="125"/>
                  </a:lnTo>
                  <a:lnTo>
                    <a:pt x="310" y="121"/>
                  </a:lnTo>
                  <a:lnTo>
                    <a:pt x="306" y="115"/>
                  </a:lnTo>
                  <a:lnTo>
                    <a:pt x="304" y="114"/>
                  </a:lnTo>
                  <a:lnTo>
                    <a:pt x="301" y="109"/>
                  </a:lnTo>
                  <a:lnTo>
                    <a:pt x="296" y="104"/>
                  </a:lnTo>
                  <a:lnTo>
                    <a:pt x="291" y="101"/>
                  </a:lnTo>
                  <a:lnTo>
                    <a:pt x="293" y="100"/>
                  </a:lnTo>
                  <a:lnTo>
                    <a:pt x="298" y="100"/>
                  </a:lnTo>
                  <a:lnTo>
                    <a:pt x="298" y="98"/>
                  </a:lnTo>
                  <a:lnTo>
                    <a:pt x="298" y="94"/>
                  </a:lnTo>
                  <a:lnTo>
                    <a:pt x="296" y="93"/>
                  </a:lnTo>
                  <a:lnTo>
                    <a:pt x="293" y="93"/>
                  </a:lnTo>
                  <a:lnTo>
                    <a:pt x="291" y="93"/>
                  </a:lnTo>
                  <a:lnTo>
                    <a:pt x="288" y="90"/>
                  </a:lnTo>
                  <a:lnTo>
                    <a:pt x="286" y="88"/>
                  </a:lnTo>
                  <a:lnTo>
                    <a:pt x="284" y="86"/>
                  </a:lnTo>
                  <a:lnTo>
                    <a:pt x="282" y="86"/>
                  </a:lnTo>
                  <a:lnTo>
                    <a:pt x="282" y="88"/>
                  </a:lnTo>
                  <a:lnTo>
                    <a:pt x="282" y="90"/>
                  </a:lnTo>
                  <a:lnTo>
                    <a:pt x="284" y="90"/>
                  </a:lnTo>
                  <a:lnTo>
                    <a:pt x="282" y="90"/>
                  </a:lnTo>
                  <a:lnTo>
                    <a:pt x="279" y="88"/>
                  </a:lnTo>
                  <a:lnTo>
                    <a:pt x="273" y="88"/>
                  </a:lnTo>
                  <a:lnTo>
                    <a:pt x="271" y="88"/>
                  </a:lnTo>
                  <a:lnTo>
                    <a:pt x="267" y="88"/>
                  </a:lnTo>
                  <a:lnTo>
                    <a:pt x="264" y="88"/>
                  </a:lnTo>
                  <a:lnTo>
                    <a:pt x="261" y="88"/>
                  </a:lnTo>
                  <a:lnTo>
                    <a:pt x="258" y="87"/>
                  </a:lnTo>
                  <a:lnTo>
                    <a:pt x="259" y="90"/>
                  </a:lnTo>
                  <a:lnTo>
                    <a:pt x="261" y="93"/>
                  </a:lnTo>
                  <a:lnTo>
                    <a:pt x="257" y="94"/>
                  </a:lnTo>
                  <a:lnTo>
                    <a:pt x="255" y="94"/>
                  </a:lnTo>
                  <a:lnTo>
                    <a:pt x="255" y="98"/>
                  </a:lnTo>
                  <a:lnTo>
                    <a:pt x="250" y="98"/>
                  </a:lnTo>
                  <a:lnTo>
                    <a:pt x="247" y="98"/>
                  </a:lnTo>
                  <a:lnTo>
                    <a:pt x="245" y="98"/>
                  </a:lnTo>
                  <a:lnTo>
                    <a:pt x="242" y="94"/>
                  </a:lnTo>
                  <a:lnTo>
                    <a:pt x="237" y="94"/>
                  </a:lnTo>
                  <a:lnTo>
                    <a:pt x="234" y="94"/>
                  </a:lnTo>
                  <a:lnTo>
                    <a:pt x="233" y="94"/>
                  </a:lnTo>
                  <a:lnTo>
                    <a:pt x="228" y="100"/>
                  </a:lnTo>
                  <a:lnTo>
                    <a:pt x="230" y="101"/>
                  </a:lnTo>
                  <a:lnTo>
                    <a:pt x="226" y="104"/>
                  </a:lnTo>
                  <a:lnTo>
                    <a:pt x="220" y="106"/>
                  </a:lnTo>
                  <a:lnTo>
                    <a:pt x="217" y="106"/>
                  </a:lnTo>
                  <a:lnTo>
                    <a:pt x="213" y="104"/>
                  </a:lnTo>
                  <a:lnTo>
                    <a:pt x="209" y="106"/>
                  </a:lnTo>
                  <a:lnTo>
                    <a:pt x="204" y="109"/>
                  </a:lnTo>
                  <a:lnTo>
                    <a:pt x="196" y="106"/>
                  </a:lnTo>
                  <a:lnTo>
                    <a:pt x="188" y="104"/>
                  </a:lnTo>
                  <a:lnTo>
                    <a:pt x="184" y="104"/>
                  </a:lnTo>
                  <a:lnTo>
                    <a:pt x="179" y="104"/>
                  </a:lnTo>
                  <a:lnTo>
                    <a:pt x="176" y="104"/>
                  </a:lnTo>
                  <a:lnTo>
                    <a:pt x="174" y="101"/>
                  </a:lnTo>
                  <a:lnTo>
                    <a:pt x="167" y="100"/>
                  </a:lnTo>
                  <a:lnTo>
                    <a:pt x="161" y="98"/>
                  </a:lnTo>
                  <a:lnTo>
                    <a:pt x="156" y="94"/>
                  </a:lnTo>
                  <a:lnTo>
                    <a:pt x="152" y="90"/>
                  </a:lnTo>
                  <a:lnTo>
                    <a:pt x="147" y="88"/>
                  </a:lnTo>
                  <a:lnTo>
                    <a:pt x="142" y="86"/>
                  </a:lnTo>
                  <a:lnTo>
                    <a:pt x="140" y="82"/>
                  </a:lnTo>
                  <a:lnTo>
                    <a:pt x="140" y="78"/>
                  </a:lnTo>
                  <a:lnTo>
                    <a:pt x="140" y="77"/>
                  </a:lnTo>
                  <a:lnTo>
                    <a:pt x="140" y="69"/>
                  </a:lnTo>
                  <a:lnTo>
                    <a:pt x="142" y="65"/>
                  </a:lnTo>
                  <a:lnTo>
                    <a:pt x="144" y="58"/>
                  </a:lnTo>
                  <a:lnTo>
                    <a:pt x="147" y="51"/>
                  </a:lnTo>
                  <a:lnTo>
                    <a:pt x="147" y="47"/>
                  </a:lnTo>
                  <a:lnTo>
                    <a:pt x="147" y="44"/>
                  </a:lnTo>
                  <a:lnTo>
                    <a:pt x="144" y="35"/>
                  </a:lnTo>
                  <a:lnTo>
                    <a:pt x="142" y="23"/>
                  </a:lnTo>
                  <a:lnTo>
                    <a:pt x="142" y="19"/>
                  </a:lnTo>
                  <a:lnTo>
                    <a:pt x="140" y="15"/>
                  </a:lnTo>
                  <a:lnTo>
                    <a:pt x="134" y="10"/>
                  </a:lnTo>
                  <a:lnTo>
                    <a:pt x="129" y="6"/>
                  </a:lnTo>
                  <a:lnTo>
                    <a:pt x="126" y="5"/>
                  </a:lnTo>
                  <a:lnTo>
                    <a:pt x="123" y="3"/>
                  </a:lnTo>
                  <a:lnTo>
                    <a:pt x="120" y="3"/>
                  </a:lnTo>
                  <a:lnTo>
                    <a:pt x="117" y="0"/>
                  </a:lnTo>
                  <a:lnTo>
                    <a:pt x="115" y="0"/>
                  </a:lnTo>
                  <a:lnTo>
                    <a:pt x="113" y="1"/>
                  </a:lnTo>
                  <a:lnTo>
                    <a:pt x="110" y="1"/>
                  </a:lnTo>
                  <a:lnTo>
                    <a:pt x="106" y="5"/>
                  </a:lnTo>
                  <a:lnTo>
                    <a:pt x="103" y="6"/>
                  </a:lnTo>
                  <a:lnTo>
                    <a:pt x="103" y="10"/>
                  </a:lnTo>
                  <a:lnTo>
                    <a:pt x="101" y="13"/>
                  </a:lnTo>
                  <a:lnTo>
                    <a:pt x="101" y="15"/>
                  </a:lnTo>
                  <a:lnTo>
                    <a:pt x="101" y="16"/>
                  </a:lnTo>
                  <a:lnTo>
                    <a:pt x="101" y="21"/>
                  </a:lnTo>
                  <a:lnTo>
                    <a:pt x="98" y="23"/>
                  </a:lnTo>
                  <a:lnTo>
                    <a:pt x="96" y="26"/>
                  </a:lnTo>
                  <a:lnTo>
                    <a:pt x="93" y="29"/>
                  </a:lnTo>
                  <a:lnTo>
                    <a:pt x="88" y="30"/>
                  </a:lnTo>
                  <a:lnTo>
                    <a:pt x="87" y="30"/>
                  </a:lnTo>
                  <a:lnTo>
                    <a:pt x="82" y="30"/>
                  </a:lnTo>
                  <a:lnTo>
                    <a:pt x="74" y="29"/>
                  </a:lnTo>
                  <a:lnTo>
                    <a:pt x="67" y="32"/>
                  </a:lnTo>
                  <a:lnTo>
                    <a:pt x="64" y="32"/>
                  </a:lnTo>
                  <a:lnTo>
                    <a:pt x="59" y="35"/>
                  </a:lnTo>
                  <a:lnTo>
                    <a:pt x="52" y="39"/>
                  </a:lnTo>
                  <a:lnTo>
                    <a:pt x="47" y="42"/>
                  </a:lnTo>
                  <a:lnTo>
                    <a:pt x="42" y="42"/>
                  </a:lnTo>
                  <a:lnTo>
                    <a:pt x="39" y="42"/>
                  </a:lnTo>
                  <a:lnTo>
                    <a:pt x="37" y="44"/>
                  </a:lnTo>
                  <a:lnTo>
                    <a:pt x="30" y="47"/>
                  </a:lnTo>
                  <a:lnTo>
                    <a:pt x="28" y="47"/>
                  </a:lnTo>
                  <a:lnTo>
                    <a:pt x="20" y="49"/>
                  </a:lnTo>
                  <a:lnTo>
                    <a:pt x="15" y="49"/>
                  </a:lnTo>
                  <a:lnTo>
                    <a:pt x="15" y="51"/>
                  </a:lnTo>
                  <a:lnTo>
                    <a:pt x="13" y="53"/>
                  </a:lnTo>
                  <a:lnTo>
                    <a:pt x="11" y="58"/>
                  </a:lnTo>
                  <a:lnTo>
                    <a:pt x="11" y="61"/>
                  </a:lnTo>
                  <a:lnTo>
                    <a:pt x="13" y="61"/>
                  </a:lnTo>
                  <a:lnTo>
                    <a:pt x="13" y="68"/>
                  </a:lnTo>
                  <a:lnTo>
                    <a:pt x="13" y="75"/>
                  </a:lnTo>
                  <a:lnTo>
                    <a:pt x="13" y="78"/>
                  </a:lnTo>
                  <a:lnTo>
                    <a:pt x="13" y="82"/>
                  </a:lnTo>
                  <a:lnTo>
                    <a:pt x="15" y="90"/>
                  </a:lnTo>
                  <a:lnTo>
                    <a:pt x="15" y="93"/>
                  </a:lnTo>
                  <a:lnTo>
                    <a:pt x="15" y="100"/>
                  </a:lnTo>
                  <a:lnTo>
                    <a:pt x="17" y="106"/>
                  </a:lnTo>
                  <a:lnTo>
                    <a:pt x="15" y="106"/>
                  </a:lnTo>
                  <a:lnTo>
                    <a:pt x="15" y="109"/>
                  </a:lnTo>
                  <a:lnTo>
                    <a:pt x="15" y="115"/>
                  </a:lnTo>
                  <a:lnTo>
                    <a:pt x="17" y="121"/>
                  </a:lnTo>
                  <a:lnTo>
                    <a:pt x="20" y="125"/>
                  </a:lnTo>
                  <a:lnTo>
                    <a:pt x="26" y="127"/>
                  </a:lnTo>
                  <a:lnTo>
                    <a:pt x="26" y="133"/>
                  </a:lnTo>
                  <a:lnTo>
                    <a:pt x="23" y="136"/>
                  </a:lnTo>
                  <a:lnTo>
                    <a:pt x="26" y="140"/>
                  </a:lnTo>
                  <a:lnTo>
                    <a:pt x="26" y="147"/>
                  </a:lnTo>
                  <a:lnTo>
                    <a:pt x="28" y="154"/>
                  </a:lnTo>
                  <a:lnTo>
                    <a:pt x="30" y="160"/>
                  </a:lnTo>
                  <a:lnTo>
                    <a:pt x="30" y="166"/>
                  </a:lnTo>
                  <a:lnTo>
                    <a:pt x="30" y="171"/>
                  </a:lnTo>
                  <a:lnTo>
                    <a:pt x="33" y="173"/>
                  </a:lnTo>
                  <a:lnTo>
                    <a:pt x="33" y="175"/>
                  </a:lnTo>
                  <a:lnTo>
                    <a:pt x="30" y="175"/>
                  </a:lnTo>
                  <a:lnTo>
                    <a:pt x="26" y="178"/>
                  </a:lnTo>
                  <a:lnTo>
                    <a:pt x="23" y="178"/>
                  </a:lnTo>
                  <a:lnTo>
                    <a:pt x="17" y="178"/>
                  </a:lnTo>
                  <a:lnTo>
                    <a:pt x="17" y="179"/>
                  </a:lnTo>
                  <a:lnTo>
                    <a:pt x="13" y="179"/>
                  </a:lnTo>
                  <a:lnTo>
                    <a:pt x="11" y="182"/>
                  </a:lnTo>
                  <a:lnTo>
                    <a:pt x="6" y="182"/>
                  </a:lnTo>
                  <a:lnTo>
                    <a:pt x="0" y="182"/>
                  </a:lnTo>
                  <a:lnTo>
                    <a:pt x="0" y="184"/>
                  </a:lnTo>
                  <a:lnTo>
                    <a:pt x="3" y="187"/>
                  </a:lnTo>
                  <a:lnTo>
                    <a:pt x="3" y="189"/>
                  </a:lnTo>
                  <a:lnTo>
                    <a:pt x="6" y="189"/>
                  </a:lnTo>
                  <a:lnTo>
                    <a:pt x="9" y="193"/>
                  </a:lnTo>
                  <a:lnTo>
                    <a:pt x="6" y="196"/>
                  </a:lnTo>
                  <a:lnTo>
                    <a:pt x="3" y="199"/>
                  </a:lnTo>
                  <a:lnTo>
                    <a:pt x="3" y="205"/>
                  </a:lnTo>
                  <a:lnTo>
                    <a:pt x="6" y="210"/>
                  </a:lnTo>
                  <a:lnTo>
                    <a:pt x="9" y="212"/>
                  </a:lnTo>
                  <a:lnTo>
                    <a:pt x="11" y="216"/>
                  </a:lnTo>
                  <a:lnTo>
                    <a:pt x="11" y="222"/>
                  </a:lnTo>
                  <a:lnTo>
                    <a:pt x="13" y="223"/>
                  </a:lnTo>
                  <a:lnTo>
                    <a:pt x="13" y="225"/>
                  </a:lnTo>
                  <a:lnTo>
                    <a:pt x="13" y="228"/>
                  </a:lnTo>
                  <a:lnTo>
                    <a:pt x="13" y="231"/>
                  </a:lnTo>
                  <a:lnTo>
                    <a:pt x="13" y="235"/>
                  </a:lnTo>
                  <a:lnTo>
                    <a:pt x="13" y="237"/>
                  </a:lnTo>
                  <a:lnTo>
                    <a:pt x="13" y="239"/>
                  </a:lnTo>
                  <a:lnTo>
                    <a:pt x="13" y="242"/>
                  </a:lnTo>
                  <a:lnTo>
                    <a:pt x="13" y="245"/>
                  </a:lnTo>
                  <a:lnTo>
                    <a:pt x="11" y="245"/>
                  </a:lnTo>
                  <a:lnTo>
                    <a:pt x="13" y="248"/>
                  </a:lnTo>
                  <a:lnTo>
                    <a:pt x="15" y="255"/>
                  </a:lnTo>
                  <a:lnTo>
                    <a:pt x="17" y="258"/>
                  </a:lnTo>
                  <a:lnTo>
                    <a:pt x="20" y="258"/>
                  </a:lnTo>
                  <a:lnTo>
                    <a:pt x="23" y="258"/>
                  </a:lnTo>
                  <a:lnTo>
                    <a:pt x="28" y="258"/>
                  </a:lnTo>
                  <a:lnTo>
                    <a:pt x="33" y="258"/>
                  </a:lnTo>
                  <a:lnTo>
                    <a:pt x="37" y="260"/>
                  </a:lnTo>
                  <a:lnTo>
                    <a:pt x="44" y="260"/>
                  </a:lnTo>
                  <a:lnTo>
                    <a:pt x="47" y="260"/>
                  </a:lnTo>
                  <a:lnTo>
                    <a:pt x="50" y="262"/>
                  </a:lnTo>
                  <a:lnTo>
                    <a:pt x="50" y="268"/>
                  </a:lnTo>
                  <a:lnTo>
                    <a:pt x="55" y="268"/>
                  </a:lnTo>
                  <a:lnTo>
                    <a:pt x="59" y="269"/>
                  </a:lnTo>
                  <a:lnTo>
                    <a:pt x="64" y="271"/>
                  </a:lnTo>
                  <a:lnTo>
                    <a:pt x="67" y="271"/>
                  </a:lnTo>
                  <a:lnTo>
                    <a:pt x="71" y="269"/>
                  </a:lnTo>
                  <a:lnTo>
                    <a:pt x="74" y="269"/>
                  </a:lnTo>
                  <a:lnTo>
                    <a:pt x="76" y="268"/>
                  </a:lnTo>
                  <a:lnTo>
                    <a:pt x="80" y="269"/>
                  </a:lnTo>
                  <a:lnTo>
                    <a:pt x="88" y="271"/>
                  </a:lnTo>
                  <a:lnTo>
                    <a:pt x="90" y="274"/>
                  </a:lnTo>
                  <a:lnTo>
                    <a:pt x="88" y="269"/>
                  </a:lnTo>
                  <a:lnTo>
                    <a:pt x="88" y="268"/>
                  </a:lnTo>
                  <a:lnTo>
                    <a:pt x="87" y="264"/>
                  </a:lnTo>
                  <a:lnTo>
                    <a:pt x="87" y="262"/>
                  </a:lnTo>
                  <a:lnTo>
                    <a:pt x="88" y="262"/>
                  </a:lnTo>
                  <a:lnTo>
                    <a:pt x="93" y="262"/>
                  </a:lnTo>
                  <a:lnTo>
                    <a:pt x="96" y="262"/>
                  </a:lnTo>
                  <a:lnTo>
                    <a:pt x="101" y="262"/>
                  </a:lnTo>
                  <a:lnTo>
                    <a:pt x="106" y="264"/>
                  </a:lnTo>
                  <a:lnTo>
                    <a:pt x="110" y="264"/>
                  </a:lnTo>
                  <a:lnTo>
                    <a:pt x="115" y="264"/>
                  </a:lnTo>
                  <a:lnTo>
                    <a:pt x="126" y="268"/>
                  </a:lnTo>
                  <a:lnTo>
                    <a:pt x="129" y="271"/>
                  </a:lnTo>
                  <a:lnTo>
                    <a:pt x="133" y="274"/>
                  </a:lnTo>
                  <a:lnTo>
                    <a:pt x="133" y="278"/>
                  </a:lnTo>
                  <a:lnTo>
                    <a:pt x="134" y="278"/>
                  </a:lnTo>
                  <a:lnTo>
                    <a:pt x="137" y="278"/>
                  </a:lnTo>
                  <a:lnTo>
                    <a:pt x="140" y="276"/>
                  </a:lnTo>
                  <a:lnTo>
                    <a:pt x="147" y="274"/>
                  </a:lnTo>
                  <a:lnTo>
                    <a:pt x="150" y="271"/>
                  </a:lnTo>
                  <a:lnTo>
                    <a:pt x="155" y="269"/>
                  </a:lnTo>
                  <a:lnTo>
                    <a:pt x="159" y="269"/>
                  </a:lnTo>
                  <a:lnTo>
                    <a:pt x="164" y="269"/>
                  </a:lnTo>
                  <a:lnTo>
                    <a:pt x="169" y="269"/>
                  </a:lnTo>
                  <a:lnTo>
                    <a:pt x="171" y="269"/>
                  </a:lnTo>
                  <a:lnTo>
                    <a:pt x="174" y="269"/>
                  </a:lnTo>
                  <a:lnTo>
                    <a:pt x="171" y="239"/>
                  </a:lnTo>
                  <a:lnTo>
                    <a:pt x="176" y="239"/>
                  </a:lnTo>
                  <a:lnTo>
                    <a:pt x="179" y="239"/>
                  </a:lnTo>
                  <a:lnTo>
                    <a:pt x="180" y="239"/>
                  </a:lnTo>
                  <a:lnTo>
                    <a:pt x="187" y="239"/>
                  </a:lnTo>
                  <a:lnTo>
                    <a:pt x="188" y="239"/>
                  </a:lnTo>
                  <a:lnTo>
                    <a:pt x="194" y="239"/>
                  </a:lnTo>
                  <a:lnTo>
                    <a:pt x="194" y="237"/>
                  </a:lnTo>
                  <a:lnTo>
                    <a:pt x="196" y="235"/>
                  </a:lnTo>
                  <a:lnTo>
                    <a:pt x="198" y="232"/>
                  </a:lnTo>
                  <a:lnTo>
                    <a:pt x="201" y="231"/>
                  </a:lnTo>
                  <a:lnTo>
                    <a:pt x="204" y="231"/>
                  </a:lnTo>
                  <a:lnTo>
                    <a:pt x="209" y="232"/>
                  </a:lnTo>
                  <a:lnTo>
                    <a:pt x="210" y="235"/>
                  </a:lnTo>
                  <a:lnTo>
                    <a:pt x="215" y="237"/>
                  </a:lnTo>
                  <a:lnTo>
                    <a:pt x="217" y="237"/>
                  </a:lnTo>
                  <a:lnTo>
                    <a:pt x="220" y="237"/>
                  </a:lnTo>
                  <a:lnTo>
                    <a:pt x="223" y="237"/>
                  </a:lnTo>
                  <a:lnTo>
                    <a:pt x="226" y="237"/>
                  </a:lnTo>
                  <a:lnTo>
                    <a:pt x="228" y="239"/>
                  </a:lnTo>
                  <a:lnTo>
                    <a:pt x="230" y="239"/>
                  </a:lnTo>
                  <a:lnTo>
                    <a:pt x="234" y="239"/>
                  </a:lnTo>
                  <a:lnTo>
                    <a:pt x="240" y="239"/>
                  </a:lnTo>
                  <a:lnTo>
                    <a:pt x="242" y="242"/>
                  </a:lnTo>
                  <a:lnTo>
                    <a:pt x="247" y="248"/>
                  </a:lnTo>
                  <a:lnTo>
                    <a:pt x="252" y="250"/>
                  </a:lnTo>
                  <a:lnTo>
                    <a:pt x="255" y="250"/>
                  </a:lnTo>
                  <a:lnTo>
                    <a:pt x="257" y="250"/>
                  </a:lnTo>
                  <a:lnTo>
                    <a:pt x="259" y="255"/>
                  </a:lnTo>
                  <a:lnTo>
                    <a:pt x="261" y="255"/>
                  </a:lnTo>
                  <a:lnTo>
                    <a:pt x="264" y="256"/>
                  </a:lnTo>
                  <a:lnTo>
                    <a:pt x="269" y="258"/>
                  </a:lnTo>
                  <a:lnTo>
                    <a:pt x="273" y="258"/>
                  </a:lnTo>
                  <a:lnTo>
                    <a:pt x="273" y="260"/>
                  </a:lnTo>
                  <a:lnTo>
                    <a:pt x="276" y="262"/>
                  </a:lnTo>
                  <a:lnTo>
                    <a:pt x="276" y="264"/>
                  </a:lnTo>
                  <a:lnTo>
                    <a:pt x="279" y="268"/>
                  </a:lnTo>
                  <a:lnTo>
                    <a:pt x="276" y="269"/>
                  </a:lnTo>
                  <a:lnTo>
                    <a:pt x="279" y="271"/>
                  </a:lnTo>
                  <a:lnTo>
                    <a:pt x="284" y="276"/>
                  </a:lnTo>
                  <a:lnTo>
                    <a:pt x="286" y="278"/>
                  </a:lnTo>
                  <a:lnTo>
                    <a:pt x="288" y="281"/>
                  </a:lnTo>
                  <a:lnTo>
                    <a:pt x="291" y="287"/>
                  </a:lnTo>
                  <a:lnTo>
                    <a:pt x="293" y="290"/>
                  </a:lnTo>
                  <a:lnTo>
                    <a:pt x="298" y="293"/>
                  </a:lnTo>
                  <a:lnTo>
                    <a:pt x="301" y="294"/>
                  </a:lnTo>
                  <a:lnTo>
                    <a:pt x="304" y="297"/>
                  </a:lnTo>
                  <a:lnTo>
                    <a:pt x="306" y="302"/>
                  </a:lnTo>
                  <a:lnTo>
                    <a:pt x="310" y="304"/>
                  </a:lnTo>
                  <a:lnTo>
                    <a:pt x="313" y="304"/>
                  </a:lnTo>
                  <a:lnTo>
                    <a:pt x="315" y="306"/>
                  </a:lnTo>
                  <a:lnTo>
                    <a:pt x="318" y="308"/>
                  </a:lnTo>
                  <a:lnTo>
                    <a:pt x="321" y="314"/>
                  </a:lnTo>
                  <a:lnTo>
                    <a:pt x="326" y="314"/>
                  </a:lnTo>
                  <a:lnTo>
                    <a:pt x="333" y="315"/>
                  </a:lnTo>
                  <a:lnTo>
                    <a:pt x="337" y="315"/>
                  </a:lnTo>
                  <a:lnTo>
                    <a:pt x="340" y="317"/>
                  </a:lnTo>
                  <a:lnTo>
                    <a:pt x="347" y="317"/>
                  </a:lnTo>
                  <a:lnTo>
                    <a:pt x="349" y="320"/>
                  </a:lnTo>
                  <a:lnTo>
                    <a:pt x="355" y="320"/>
                  </a:lnTo>
                  <a:lnTo>
                    <a:pt x="360" y="317"/>
                  </a:lnTo>
                  <a:lnTo>
                    <a:pt x="364" y="315"/>
                  </a:lnTo>
                  <a:lnTo>
                    <a:pt x="367" y="314"/>
                  </a:lnTo>
                  <a:lnTo>
                    <a:pt x="371" y="314"/>
                  </a:lnTo>
                  <a:lnTo>
                    <a:pt x="376" y="315"/>
                  </a:lnTo>
                  <a:lnTo>
                    <a:pt x="376" y="322"/>
                  </a:lnTo>
                  <a:lnTo>
                    <a:pt x="379" y="324"/>
                  </a:lnTo>
                  <a:lnTo>
                    <a:pt x="382" y="324"/>
                  </a:lnTo>
                  <a:lnTo>
                    <a:pt x="387" y="330"/>
                  </a:lnTo>
                  <a:lnTo>
                    <a:pt x="391" y="332"/>
                  </a:lnTo>
                  <a:lnTo>
                    <a:pt x="393" y="332"/>
                  </a:lnTo>
                  <a:lnTo>
                    <a:pt x="401" y="335"/>
                  </a:lnTo>
                  <a:lnTo>
                    <a:pt x="409" y="339"/>
                  </a:lnTo>
                  <a:lnTo>
                    <a:pt x="413" y="341"/>
                  </a:lnTo>
                  <a:lnTo>
                    <a:pt x="413" y="343"/>
                  </a:lnTo>
                  <a:lnTo>
                    <a:pt x="421" y="347"/>
                  </a:lnTo>
                  <a:lnTo>
                    <a:pt x="423" y="350"/>
                  </a:lnTo>
                  <a:lnTo>
                    <a:pt x="426" y="350"/>
                  </a:lnTo>
                  <a:lnTo>
                    <a:pt x="430" y="347"/>
                  </a:lnTo>
                  <a:lnTo>
                    <a:pt x="433" y="347"/>
                  </a:lnTo>
                  <a:lnTo>
                    <a:pt x="438" y="350"/>
                  </a:lnTo>
                  <a:lnTo>
                    <a:pt x="442" y="350"/>
                  </a:lnTo>
                  <a:lnTo>
                    <a:pt x="447" y="353"/>
                  </a:lnTo>
                  <a:lnTo>
                    <a:pt x="452" y="354"/>
                  </a:lnTo>
                  <a:lnTo>
                    <a:pt x="455" y="356"/>
                  </a:lnTo>
                  <a:lnTo>
                    <a:pt x="457" y="356"/>
                  </a:lnTo>
                  <a:lnTo>
                    <a:pt x="460" y="353"/>
                  </a:lnTo>
                  <a:lnTo>
                    <a:pt x="463" y="353"/>
                  </a:lnTo>
                  <a:lnTo>
                    <a:pt x="463" y="347"/>
                  </a:lnTo>
                  <a:lnTo>
                    <a:pt x="464" y="344"/>
                  </a:lnTo>
                  <a:lnTo>
                    <a:pt x="467" y="343"/>
                  </a:lnTo>
                  <a:lnTo>
                    <a:pt x="467" y="341"/>
                  </a:lnTo>
                  <a:lnTo>
                    <a:pt x="469" y="339"/>
                  </a:lnTo>
                  <a:lnTo>
                    <a:pt x="471" y="339"/>
                  </a:lnTo>
                  <a:lnTo>
                    <a:pt x="477" y="339"/>
                  </a:lnTo>
                  <a:lnTo>
                    <a:pt x="479" y="339"/>
                  </a:lnTo>
                  <a:lnTo>
                    <a:pt x="482" y="341"/>
                  </a:lnTo>
                  <a:lnTo>
                    <a:pt x="484" y="341"/>
                  </a:lnTo>
                  <a:lnTo>
                    <a:pt x="487" y="343"/>
                  </a:lnTo>
                  <a:lnTo>
                    <a:pt x="488" y="344"/>
                  </a:lnTo>
                  <a:lnTo>
                    <a:pt x="493" y="347"/>
                  </a:lnTo>
                  <a:lnTo>
                    <a:pt x="499" y="347"/>
                  </a:lnTo>
                  <a:lnTo>
                    <a:pt x="506" y="353"/>
                  </a:lnTo>
                  <a:lnTo>
                    <a:pt x="509" y="354"/>
                  </a:lnTo>
                  <a:lnTo>
                    <a:pt x="510" y="356"/>
                  </a:lnTo>
                  <a:lnTo>
                    <a:pt x="513" y="356"/>
                  </a:lnTo>
                  <a:lnTo>
                    <a:pt x="517" y="362"/>
                  </a:lnTo>
                  <a:lnTo>
                    <a:pt x="521" y="364"/>
                  </a:lnTo>
                  <a:lnTo>
                    <a:pt x="523" y="364"/>
                  </a:lnTo>
                  <a:lnTo>
                    <a:pt x="526" y="366"/>
                  </a:lnTo>
                  <a:lnTo>
                    <a:pt x="528" y="370"/>
                  </a:lnTo>
                  <a:lnTo>
                    <a:pt x="532" y="372"/>
                  </a:lnTo>
                  <a:lnTo>
                    <a:pt x="532" y="376"/>
                  </a:lnTo>
                  <a:lnTo>
                    <a:pt x="536" y="378"/>
                  </a:lnTo>
                  <a:lnTo>
                    <a:pt x="538" y="378"/>
                  </a:lnTo>
                  <a:lnTo>
                    <a:pt x="540" y="378"/>
                  </a:lnTo>
                  <a:lnTo>
                    <a:pt x="542" y="376"/>
                  </a:lnTo>
                  <a:lnTo>
                    <a:pt x="544" y="376"/>
                  </a:lnTo>
                  <a:lnTo>
                    <a:pt x="544" y="378"/>
                  </a:lnTo>
                  <a:lnTo>
                    <a:pt x="544" y="379"/>
                  </a:lnTo>
                  <a:lnTo>
                    <a:pt x="550" y="382"/>
                  </a:lnTo>
                  <a:lnTo>
                    <a:pt x="553" y="383"/>
                  </a:lnTo>
                  <a:lnTo>
                    <a:pt x="555" y="383"/>
                  </a:lnTo>
                  <a:lnTo>
                    <a:pt x="563" y="382"/>
                  </a:lnTo>
                  <a:lnTo>
                    <a:pt x="564" y="379"/>
                  </a:lnTo>
                  <a:lnTo>
                    <a:pt x="564" y="378"/>
                  </a:lnTo>
                  <a:lnTo>
                    <a:pt x="564" y="372"/>
                  </a:lnTo>
                  <a:lnTo>
                    <a:pt x="564" y="370"/>
                  </a:lnTo>
                  <a:lnTo>
                    <a:pt x="567" y="368"/>
                  </a:lnTo>
                  <a:lnTo>
                    <a:pt x="577" y="378"/>
                  </a:lnTo>
                  <a:lnTo>
                    <a:pt x="582" y="382"/>
                  </a:lnTo>
                  <a:lnTo>
                    <a:pt x="584" y="387"/>
                  </a:lnTo>
                  <a:lnTo>
                    <a:pt x="586" y="392"/>
                  </a:lnTo>
                  <a:lnTo>
                    <a:pt x="588" y="395"/>
                  </a:lnTo>
                  <a:lnTo>
                    <a:pt x="591" y="399"/>
                  </a:lnTo>
                  <a:lnTo>
                    <a:pt x="591" y="400"/>
                  </a:lnTo>
                  <a:lnTo>
                    <a:pt x="591" y="407"/>
                  </a:lnTo>
                  <a:lnTo>
                    <a:pt x="591" y="412"/>
                  </a:lnTo>
                  <a:lnTo>
                    <a:pt x="594" y="412"/>
                  </a:lnTo>
                  <a:lnTo>
                    <a:pt x="596" y="412"/>
                  </a:lnTo>
                  <a:lnTo>
                    <a:pt x="599" y="409"/>
                  </a:lnTo>
                  <a:lnTo>
                    <a:pt x="601" y="412"/>
                  </a:lnTo>
                  <a:lnTo>
                    <a:pt x="601" y="415"/>
                  </a:lnTo>
                  <a:lnTo>
                    <a:pt x="604" y="415"/>
                  </a:lnTo>
                  <a:lnTo>
                    <a:pt x="604" y="418"/>
                  </a:lnTo>
                  <a:lnTo>
                    <a:pt x="606" y="418"/>
                  </a:lnTo>
                  <a:lnTo>
                    <a:pt x="607" y="418"/>
                  </a:lnTo>
                  <a:lnTo>
                    <a:pt x="610" y="416"/>
                  </a:lnTo>
                  <a:lnTo>
                    <a:pt x="615" y="416"/>
                  </a:lnTo>
                  <a:lnTo>
                    <a:pt x="620" y="416"/>
                  </a:lnTo>
                  <a:lnTo>
                    <a:pt x="620" y="418"/>
                  </a:lnTo>
                  <a:lnTo>
                    <a:pt x="620" y="420"/>
                  </a:lnTo>
                  <a:lnTo>
                    <a:pt x="623" y="420"/>
                  </a:lnTo>
                  <a:lnTo>
                    <a:pt x="628" y="424"/>
                  </a:lnTo>
                  <a:lnTo>
                    <a:pt x="630" y="424"/>
                  </a:lnTo>
                  <a:lnTo>
                    <a:pt x="633" y="428"/>
                  </a:lnTo>
                  <a:lnTo>
                    <a:pt x="633" y="430"/>
                  </a:lnTo>
                  <a:lnTo>
                    <a:pt x="636" y="432"/>
                  </a:lnTo>
                  <a:lnTo>
                    <a:pt x="638" y="437"/>
                  </a:lnTo>
                  <a:lnTo>
                    <a:pt x="638" y="439"/>
                  </a:lnTo>
                  <a:lnTo>
                    <a:pt x="638" y="442"/>
                  </a:lnTo>
                  <a:lnTo>
                    <a:pt x="640" y="442"/>
                  </a:lnTo>
                  <a:lnTo>
                    <a:pt x="642" y="439"/>
                  </a:lnTo>
                  <a:lnTo>
                    <a:pt x="645" y="437"/>
                  </a:lnTo>
                  <a:lnTo>
                    <a:pt x="645" y="442"/>
                  </a:lnTo>
                  <a:lnTo>
                    <a:pt x="646" y="444"/>
                  </a:lnTo>
                  <a:lnTo>
                    <a:pt x="649" y="444"/>
                  </a:lnTo>
                  <a:lnTo>
                    <a:pt x="655" y="444"/>
                  </a:lnTo>
                  <a:lnTo>
                    <a:pt x="658" y="445"/>
                  </a:lnTo>
                  <a:lnTo>
                    <a:pt x="659" y="448"/>
                  </a:lnTo>
                  <a:lnTo>
                    <a:pt x="661" y="448"/>
                  </a:lnTo>
                  <a:lnTo>
                    <a:pt x="664" y="448"/>
                  </a:lnTo>
                  <a:lnTo>
                    <a:pt x="667" y="460"/>
                  </a:lnTo>
                  <a:lnTo>
                    <a:pt x="668" y="460"/>
                  </a:lnTo>
                  <a:lnTo>
                    <a:pt x="669" y="460"/>
                  </a:lnTo>
                  <a:lnTo>
                    <a:pt x="671" y="460"/>
                  </a:lnTo>
                  <a:lnTo>
                    <a:pt x="674" y="460"/>
                  </a:lnTo>
                  <a:lnTo>
                    <a:pt x="678" y="457"/>
                  </a:lnTo>
                  <a:lnTo>
                    <a:pt x="682" y="456"/>
                  </a:lnTo>
                  <a:lnTo>
                    <a:pt x="687" y="455"/>
                  </a:lnTo>
                  <a:lnTo>
                    <a:pt x="694" y="454"/>
                  </a:lnTo>
                  <a:lnTo>
                    <a:pt x="702" y="451"/>
                  </a:lnTo>
                  <a:lnTo>
                    <a:pt x="714" y="448"/>
                  </a:lnTo>
                  <a:lnTo>
                    <a:pt x="726" y="445"/>
                  </a:lnTo>
                  <a:lnTo>
                    <a:pt x="741" y="441"/>
                  </a:lnTo>
                  <a:lnTo>
                    <a:pt x="759" y="437"/>
                  </a:lnTo>
                  <a:lnTo>
                    <a:pt x="778" y="431"/>
                  </a:lnTo>
                  <a:lnTo>
                    <a:pt x="801" y="425"/>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defTabSz="457200" eaLnBrk="0" fontAlgn="base" hangingPunct="0">
                <a:spcBef>
                  <a:spcPct val="0"/>
                </a:spcBef>
                <a:spcAft>
                  <a:spcPct val="0"/>
                </a:spcAft>
              </a:pPr>
              <a:endParaRPr lang="es-CO" smtClean="0">
                <a:solidFill>
                  <a:prstClr val="black"/>
                </a:solidFill>
                <a:ea typeface="ＭＳ Ｐゴシック" panose="020B0600070205080204" pitchFamily="34" charset="-128"/>
              </a:endParaRPr>
            </a:p>
          </p:txBody>
        </p:sp>
        <p:sp>
          <p:nvSpPr>
            <p:cNvPr id="95273" name="Freeform 31"/>
            <p:cNvSpPr>
              <a:spLocks/>
            </p:cNvSpPr>
            <p:nvPr/>
          </p:nvSpPr>
          <p:spPr bwMode="auto">
            <a:xfrm>
              <a:off x="982" y="2458"/>
              <a:ext cx="703" cy="498"/>
            </a:xfrm>
            <a:custGeom>
              <a:avLst/>
              <a:gdLst>
                <a:gd name="T0" fmla="*/ 1 w 1180"/>
                <a:gd name="T1" fmla="*/ 1 h 836"/>
                <a:gd name="T2" fmla="*/ 1 w 1180"/>
                <a:gd name="T3" fmla="*/ 1 h 836"/>
                <a:gd name="T4" fmla="*/ 1 w 1180"/>
                <a:gd name="T5" fmla="*/ 1 h 836"/>
                <a:gd name="T6" fmla="*/ 1 w 1180"/>
                <a:gd name="T7" fmla="*/ 1 h 836"/>
                <a:gd name="T8" fmla="*/ 1 w 1180"/>
                <a:gd name="T9" fmla="*/ 1 h 836"/>
                <a:gd name="T10" fmla="*/ 1 w 1180"/>
                <a:gd name="T11" fmla="*/ 1 h 836"/>
                <a:gd name="T12" fmla="*/ 1 w 1180"/>
                <a:gd name="T13" fmla="*/ 1 h 836"/>
                <a:gd name="T14" fmla="*/ 1 w 1180"/>
                <a:gd name="T15" fmla="*/ 1 h 836"/>
                <a:gd name="T16" fmla="*/ 1 w 1180"/>
                <a:gd name="T17" fmla="*/ 1 h 836"/>
                <a:gd name="T18" fmla="*/ 1 w 1180"/>
                <a:gd name="T19" fmla="*/ 1 h 836"/>
                <a:gd name="T20" fmla="*/ 1 w 1180"/>
                <a:gd name="T21" fmla="*/ 1 h 836"/>
                <a:gd name="T22" fmla="*/ 1 w 1180"/>
                <a:gd name="T23" fmla="*/ 1 h 836"/>
                <a:gd name="T24" fmla="*/ 1 w 1180"/>
                <a:gd name="T25" fmla="*/ 1 h 836"/>
                <a:gd name="T26" fmla="*/ 1 w 1180"/>
                <a:gd name="T27" fmla="*/ 1 h 836"/>
                <a:gd name="T28" fmla="*/ 1 w 1180"/>
                <a:gd name="T29" fmla="*/ 1 h 836"/>
                <a:gd name="T30" fmla="*/ 1 w 1180"/>
                <a:gd name="T31" fmla="*/ 1 h 836"/>
                <a:gd name="T32" fmla="*/ 1 w 1180"/>
                <a:gd name="T33" fmla="*/ 1 h 836"/>
                <a:gd name="T34" fmla="*/ 1 w 1180"/>
                <a:gd name="T35" fmla="*/ 1 h 836"/>
                <a:gd name="T36" fmla="*/ 1 w 1180"/>
                <a:gd name="T37" fmla="*/ 1 h 836"/>
                <a:gd name="T38" fmla="*/ 1 w 1180"/>
                <a:gd name="T39" fmla="*/ 1 h 836"/>
                <a:gd name="T40" fmla="*/ 1 w 1180"/>
                <a:gd name="T41" fmla="*/ 1 h 836"/>
                <a:gd name="T42" fmla="*/ 1 w 1180"/>
                <a:gd name="T43" fmla="*/ 1 h 836"/>
                <a:gd name="T44" fmla="*/ 1 w 1180"/>
                <a:gd name="T45" fmla="*/ 1 h 836"/>
                <a:gd name="T46" fmla="*/ 1 w 1180"/>
                <a:gd name="T47" fmla="*/ 1 h 836"/>
                <a:gd name="T48" fmla="*/ 1 w 1180"/>
                <a:gd name="T49" fmla="*/ 1 h 836"/>
                <a:gd name="T50" fmla="*/ 1 w 1180"/>
                <a:gd name="T51" fmla="*/ 1 h 836"/>
                <a:gd name="T52" fmla="*/ 1 w 1180"/>
                <a:gd name="T53" fmla="*/ 1 h 836"/>
                <a:gd name="T54" fmla="*/ 1 w 1180"/>
                <a:gd name="T55" fmla="*/ 1 h 836"/>
                <a:gd name="T56" fmla="*/ 1 w 1180"/>
                <a:gd name="T57" fmla="*/ 1 h 836"/>
                <a:gd name="T58" fmla="*/ 1 w 1180"/>
                <a:gd name="T59" fmla="*/ 1 h 836"/>
                <a:gd name="T60" fmla="*/ 1 w 1180"/>
                <a:gd name="T61" fmla="*/ 1 h 836"/>
                <a:gd name="T62" fmla="*/ 1 w 1180"/>
                <a:gd name="T63" fmla="*/ 1 h 836"/>
                <a:gd name="T64" fmla="*/ 1 w 1180"/>
                <a:gd name="T65" fmla="*/ 1 h 836"/>
                <a:gd name="T66" fmla="*/ 1 w 1180"/>
                <a:gd name="T67" fmla="*/ 1 h 836"/>
                <a:gd name="T68" fmla="*/ 1 w 1180"/>
                <a:gd name="T69" fmla="*/ 1 h 836"/>
                <a:gd name="T70" fmla="*/ 1 w 1180"/>
                <a:gd name="T71" fmla="*/ 1 h 836"/>
                <a:gd name="T72" fmla="*/ 1 w 1180"/>
                <a:gd name="T73" fmla="*/ 1 h 836"/>
                <a:gd name="T74" fmla="*/ 1 w 1180"/>
                <a:gd name="T75" fmla="*/ 1 h 836"/>
                <a:gd name="T76" fmla="*/ 1 w 1180"/>
                <a:gd name="T77" fmla="*/ 1 h 836"/>
                <a:gd name="T78" fmla="*/ 1 w 1180"/>
                <a:gd name="T79" fmla="*/ 1 h 836"/>
                <a:gd name="T80" fmla="*/ 1 w 1180"/>
                <a:gd name="T81" fmla="*/ 1 h 836"/>
                <a:gd name="T82" fmla="*/ 1 w 1180"/>
                <a:gd name="T83" fmla="*/ 1 h 836"/>
                <a:gd name="T84" fmla="*/ 1 w 1180"/>
                <a:gd name="T85" fmla="*/ 1 h 836"/>
                <a:gd name="T86" fmla="*/ 1 w 1180"/>
                <a:gd name="T87" fmla="*/ 1 h 836"/>
                <a:gd name="T88" fmla="*/ 1 w 1180"/>
                <a:gd name="T89" fmla="*/ 1 h 836"/>
                <a:gd name="T90" fmla="*/ 1 w 1180"/>
                <a:gd name="T91" fmla="*/ 1 h 836"/>
                <a:gd name="T92" fmla="*/ 1 w 1180"/>
                <a:gd name="T93" fmla="*/ 1 h 836"/>
                <a:gd name="T94" fmla="*/ 1 w 1180"/>
                <a:gd name="T95" fmla="*/ 1 h 836"/>
                <a:gd name="T96" fmla="*/ 1 w 1180"/>
                <a:gd name="T97" fmla="*/ 1 h 836"/>
                <a:gd name="T98" fmla="*/ 1 w 1180"/>
                <a:gd name="T99" fmla="*/ 1 h 836"/>
                <a:gd name="T100" fmla="*/ 1 w 1180"/>
                <a:gd name="T101" fmla="*/ 1 h 836"/>
                <a:gd name="T102" fmla="*/ 1 w 1180"/>
                <a:gd name="T103" fmla="*/ 1 h 836"/>
                <a:gd name="T104" fmla="*/ 1 w 1180"/>
                <a:gd name="T105" fmla="*/ 1 h 836"/>
                <a:gd name="T106" fmla="*/ 1 w 1180"/>
                <a:gd name="T107" fmla="*/ 1 h 836"/>
                <a:gd name="T108" fmla="*/ 1 w 1180"/>
                <a:gd name="T109" fmla="*/ 1 h 836"/>
                <a:gd name="T110" fmla="*/ 1 w 1180"/>
                <a:gd name="T111" fmla="*/ 1 h 836"/>
                <a:gd name="T112" fmla="*/ 1 w 1180"/>
                <a:gd name="T113" fmla="*/ 1 h 836"/>
                <a:gd name="T114" fmla="*/ 1 w 1180"/>
                <a:gd name="T115" fmla="*/ 1 h 836"/>
                <a:gd name="T116" fmla="*/ 1 w 1180"/>
                <a:gd name="T117" fmla="*/ 1 h 836"/>
                <a:gd name="T118" fmla="*/ 1 w 1180"/>
                <a:gd name="T119" fmla="*/ 1 h 836"/>
                <a:gd name="T120" fmla="*/ 1 w 1180"/>
                <a:gd name="T121" fmla="*/ 1 h 836"/>
                <a:gd name="T122" fmla="*/ 1 w 1180"/>
                <a:gd name="T123" fmla="*/ 1 h 836"/>
                <a:gd name="T124" fmla="*/ 1 w 1180"/>
                <a:gd name="T125" fmla="*/ 1 h 8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80"/>
                <a:gd name="T190" fmla="*/ 0 h 836"/>
                <a:gd name="T191" fmla="*/ 1180 w 1180"/>
                <a:gd name="T192" fmla="*/ 836 h 8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80" h="836">
                  <a:moveTo>
                    <a:pt x="339" y="0"/>
                  </a:moveTo>
                  <a:lnTo>
                    <a:pt x="336" y="1"/>
                  </a:lnTo>
                  <a:lnTo>
                    <a:pt x="333" y="3"/>
                  </a:lnTo>
                  <a:lnTo>
                    <a:pt x="333" y="8"/>
                  </a:lnTo>
                  <a:lnTo>
                    <a:pt x="329" y="11"/>
                  </a:lnTo>
                  <a:lnTo>
                    <a:pt x="327" y="13"/>
                  </a:lnTo>
                  <a:lnTo>
                    <a:pt x="321" y="16"/>
                  </a:lnTo>
                  <a:lnTo>
                    <a:pt x="319" y="22"/>
                  </a:lnTo>
                  <a:lnTo>
                    <a:pt x="313" y="28"/>
                  </a:lnTo>
                  <a:lnTo>
                    <a:pt x="309" y="32"/>
                  </a:lnTo>
                  <a:lnTo>
                    <a:pt x="309" y="33"/>
                  </a:lnTo>
                  <a:lnTo>
                    <a:pt x="304" y="35"/>
                  </a:lnTo>
                  <a:lnTo>
                    <a:pt x="301" y="37"/>
                  </a:lnTo>
                  <a:lnTo>
                    <a:pt x="300" y="39"/>
                  </a:lnTo>
                  <a:lnTo>
                    <a:pt x="300" y="45"/>
                  </a:lnTo>
                  <a:lnTo>
                    <a:pt x="300" y="46"/>
                  </a:lnTo>
                  <a:lnTo>
                    <a:pt x="301" y="49"/>
                  </a:lnTo>
                  <a:lnTo>
                    <a:pt x="307" y="54"/>
                  </a:lnTo>
                  <a:lnTo>
                    <a:pt x="309" y="58"/>
                  </a:lnTo>
                  <a:lnTo>
                    <a:pt x="313" y="63"/>
                  </a:lnTo>
                  <a:lnTo>
                    <a:pt x="315" y="66"/>
                  </a:lnTo>
                  <a:lnTo>
                    <a:pt x="317" y="69"/>
                  </a:lnTo>
                  <a:lnTo>
                    <a:pt x="317" y="71"/>
                  </a:lnTo>
                  <a:lnTo>
                    <a:pt x="315" y="75"/>
                  </a:lnTo>
                  <a:lnTo>
                    <a:pt x="313" y="76"/>
                  </a:lnTo>
                  <a:lnTo>
                    <a:pt x="307" y="81"/>
                  </a:lnTo>
                  <a:lnTo>
                    <a:pt x="298" y="88"/>
                  </a:lnTo>
                  <a:lnTo>
                    <a:pt x="292" y="92"/>
                  </a:lnTo>
                  <a:lnTo>
                    <a:pt x="288" y="97"/>
                  </a:lnTo>
                  <a:lnTo>
                    <a:pt x="282" y="97"/>
                  </a:lnTo>
                  <a:lnTo>
                    <a:pt x="279" y="98"/>
                  </a:lnTo>
                  <a:lnTo>
                    <a:pt x="275" y="102"/>
                  </a:lnTo>
                  <a:lnTo>
                    <a:pt x="273" y="104"/>
                  </a:lnTo>
                  <a:lnTo>
                    <a:pt x="268" y="102"/>
                  </a:lnTo>
                  <a:lnTo>
                    <a:pt x="268" y="98"/>
                  </a:lnTo>
                  <a:lnTo>
                    <a:pt x="268" y="97"/>
                  </a:lnTo>
                  <a:lnTo>
                    <a:pt x="268" y="95"/>
                  </a:lnTo>
                  <a:lnTo>
                    <a:pt x="263" y="90"/>
                  </a:lnTo>
                  <a:lnTo>
                    <a:pt x="260" y="90"/>
                  </a:lnTo>
                  <a:lnTo>
                    <a:pt x="255" y="95"/>
                  </a:lnTo>
                  <a:lnTo>
                    <a:pt x="255" y="97"/>
                  </a:lnTo>
                  <a:lnTo>
                    <a:pt x="253" y="102"/>
                  </a:lnTo>
                  <a:lnTo>
                    <a:pt x="250" y="106"/>
                  </a:lnTo>
                  <a:lnTo>
                    <a:pt x="249" y="114"/>
                  </a:lnTo>
                  <a:lnTo>
                    <a:pt x="249" y="118"/>
                  </a:lnTo>
                  <a:lnTo>
                    <a:pt x="249" y="121"/>
                  </a:lnTo>
                  <a:lnTo>
                    <a:pt x="246" y="124"/>
                  </a:lnTo>
                  <a:lnTo>
                    <a:pt x="246" y="127"/>
                  </a:lnTo>
                  <a:lnTo>
                    <a:pt x="246" y="129"/>
                  </a:lnTo>
                  <a:lnTo>
                    <a:pt x="238" y="134"/>
                  </a:lnTo>
                  <a:lnTo>
                    <a:pt x="235" y="141"/>
                  </a:lnTo>
                  <a:lnTo>
                    <a:pt x="231" y="142"/>
                  </a:lnTo>
                  <a:lnTo>
                    <a:pt x="229" y="144"/>
                  </a:lnTo>
                  <a:lnTo>
                    <a:pt x="229" y="147"/>
                  </a:lnTo>
                  <a:lnTo>
                    <a:pt x="226" y="150"/>
                  </a:lnTo>
                  <a:lnTo>
                    <a:pt x="223" y="150"/>
                  </a:lnTo>
                  <a:lnTo>
                    <a:pt x="223" y="152"/>
                  </a:lnTo>
                  <a:lnTo>
                    <a:pt x="219" y="154"/>
                  </a:lnTo>
                  <a:lnTo>
                    <a:pt x="217" y="156"/>
                  </a:lnTo>
                  <a:lnTo>
                    <a:pt x="214" y="158"/>
                  </a:lnTo>
                  <a:lnTo>
                    <a:pt x="214" y="160"/>
                  </a:lnTo>
                  <a:lnTo>
                    <a:pt x="209" y="166"/>
                  </a:lnTo>
                  <a:lnTo>
                    <a:pt x="206" y="167"/>
                  </a:lnTo>
                  <a:lnTo>
                    <a:pt x="204" y="170"/>
                  </a:lnTo>
                  <a:lnTo>
                    <a:pt x="204" y="172"/>
                  </a:lnTo>
                  <a:lnTo>
                    <a:pt x="201" y="172"/>
                  </a:lnTo>
                  <a:lnTo>
                    <a:pt x="201" y="173"/>
                  </a:lnTo>
                  <a:lnTo>
                    <a:pt x="201" y="177"/>
                  </a:lnTo>
                  <a:lnTo>
                    <a:pt x="199" y="177"/>
                  </a:lnTo>
                  <a:lnTo>
                    <a:pt x="196" y="180"/>
                  </a:lnTo>
                  <a:lnTo>
                    <a:pt x="195" y="183"/>
                  </a:lnTo>
                  <a:lnTo>
                    <a:pt x="195" y="188"/>
                  </a:lnTo>
                  <a:lnTo>
                    <a:pt x="192" y="188"/>
                  </a:lnTo>
                  <a:lnTo>
                    <a:pt x="192" y="190"/>
                  </a:lnTo>
                  <a:lnTo>
                    <a:pt x="190" y="194"/>
                  </a:lnTo>
                  <a:lnTo>
                    <a:pt x="187" y="197"/>
                  </a:lnTo>
                  <a:lnTo>
                    <a:pt x="187" y="200"/>
                  </a:lnTo>
                  <a:lnTo>
                    <a:pt x="184" y="200"/>
                  </a:lnTo>
                  <a:lnTo>
                    <a:pt x="179" y="208"/>
                  </a:lnTo>
                  <a:lnTo>
                    <a:pt x="179" y="211"/>
                  </a:lnTo>
                  <a:lnTo>
                    <a:pt x="177" y="215"/>
                  </a:lnTo>
                  <a:lnTo>
                    <a:pt x="177" y="218"/>
                  </a:lnTo>
                  <a:lnTo>
                    <a:pt x="175" y="219"/>
                  </a:lnTo>
                  <a:lnTo>
                    <a:pt x="171" y="223"/>
                  </a:lnTo>
                  <a:lnTo>
                    <a:pt x="165" y="224"/>
                  </a:lnTo>
                  <a:lnTo>
                    <a:pt x="160" y="227"/>
                  </a:lnTo>
                  <a:lnTo>
                    <a:pt x="153" y="231"/>
                  </a:lnTo>
                  <a:lnTo>
                    <a:pt x="150" y="233"/>
                  </a:lnTo>
                  <a:lnTo>
                    <a:pt x="148" y="236"/>
                  </a:lnTo>
                  <a:lnTo>
                    <a:pt x="145" y="239"/>
                  </a:lnTo>
                  <a:lnTo>
                    <a:pt x="144" y="239"/>
                  </a:lnTo>
                  <a:lnTo>
                    <a:pt x="138" y="242"/>
                  </a:lnTo>
                  <a:lnTo>
                    <a:pt x="133" y="248"/>
                  </a:lnTo>
                  <a:lnTo>
                    <a:pt x="133" y="252"/>
                  </a:lnTo>
                  <a:lnTo>
                    <a:pt x="129" y="253"/>
                  </a:lnTo>
                  <a:lnTo>
                    <a:pt x="129" y="259"/>
                  </a:lnTo>
                  <a:lnTo>
                    <a:pt x="125" y="259"/>
                  </a:lnTo>
                  <a:lnTo>
                    <a:pt x="125" y="262"/>
                  </a:lnTo>
                  <a:lnTo>
                    <a:pt x="123" y="262"/>
                  </a:lnTo>
                  <a:lnTo>
                    <a:pt x="123" y="263"/>
                  </a:lnTo>
                  <a:lnTo>
                    <a:pt x="121" y="265"/>
                  </a:lnTo>
                  <a:lnTo>
                    <a:pt x="118" y="268"/>
                  </a:lnTo>
                  <a:lnTo>
                    <a:pt x="117" y="268"/>
                  </a:lnTo>
                  <a:lnTo>
                    <a:pt x="115" y="272"/>
                  </a:lnTo>
                  <a:lnTo>
                    <a:pt x="115" y="276"/>
                  </a:lnTo>
                  <a:lnTo>
                    <a:pt x="112" y="281"/>
                  </a:lnTo>
                  <a:lnTo>
                    <a:pt x="109" y="284"/>
                  </a:lnTo>
                  <a:lnTo>
                    <a:pt x="109" y="285"/>
                  </a:lnTo>
                  <a:lnTo>
                    <a:pt x="106" y="285"/>
                  </a:lnTo>
                  <a:lnTo>
                    <a:pt x="106" y="288"/>
                  </a:lnTo>
                  <a:lnTo>
                    <a:pt x="106" y="291"/>
                  </a:lnTo>
                  <a:lnTo>
                    <a:pt x="104" y="293"/>
                  </a:lnTo>
                  <a:lnTo>
                    <a:pt x="102" y="293"/>
                  </a:lnTo>
                  <a:lnTo>
                    <a:pt x="99" y="295"/>
                  </a:lnTo>
                  <a:lnTo>
                    <a:pt x="96" y="297"/>
                  </a:lnTo>
                  <a:lnTo>
                    <a:pt x="92" y="300"/>
                  </a:lnTo>
                  <a:lnTo>
                    <a:pt x="90" y="301"/>
                  </a:lnTo>
                  <a:lnTo>
                    <a:pt x="84" y="304"/>
                  </a:lnTo>
                  <a:lnTo>
                    <a:pt x="82" y="305"/>
                  </a:lnTo>
                  <a:lnTo>
                    <a:pt x="79" y="311"/>
                  </a:lnTo>
                  <a:lnTo>
                    <a:pt x="75" y="315"/>
                  </a:lnTo>
                  <a:lnTo>
                    <a:pt x="72" y="317"/>
                  </a:lnTo>
                  <a:lnTo>
                    <a:pt x="69" y="321"/>
                  </a:lnTo>
                  <a:lnTo>
                    <a:pt x="65" y="323"/>
                  </a:lnTo>
                  <a:lnTo>
                    <a:pt x="58" y="324"/>
                  </a:lnTo>
                  <a:lnTo>
                    <a:pt x="55" y="324"/>
                  </a:lnTo>
                  <a:lnTo>
                    <a:pt x="50" y="327"/>
                  </a:lnTo>
                  <a:lnTo>
                    <a:pt x="48" y="327"/>
                  </a:lnTo>
                  <a:lnTo>
                    <a:pt x="45" y="327"/>
                  </a:lnTo>
                  <a:lnTo>
                    <a:pt x="42" y="328"/>
                  </a:lnTo>
                  <a:lnTo>
                    <a:pt x="42" y="327"/>
                  </a:lnTo>
                  <a:lnTo>
                    <a:pt x="41" y="327"/>
                  </a:lnTo>
                  <a:lnTo>
                    <a:pt x="41" y="324"/>
                  </a:lnTo>
                  <a:lnTo>
                    <a:pt x="39" y="323"/>
                  </a:lnTo>
                  <a:lnTo>
                    <a:pt x="36" y="321"/>
                  </a:lnTo>
                  <a:lnTo>
                    <a:pt x="33" y="321"/>
                  </a:lnTo>
                  <a:lnTo>
                    <a:pt x="31" y="323"/>
                  </a:lnTo>
                  <a:lnTo>
                    <a:pt x="26" y="327"/>
                  </a:lnTo>
                  <a:lnTo>
                    <a:pt x="21" y="334"/>
                  </a:lnTo>
                  <a:lnTo>
                    <a:pt x="19" y="336"/>
                  </a:lnTo>
                  <a:lnTo>
                    <a:pt x="17" y="344"/>
                  </a:lnTo>
                  <a:lnTo>
                    <a:pt x="17" y="347"/>
                  </a:lnTo>
                  <a:lnTo>
                    <a:pt x="14" y="351"/>
                  </a:lnTo>
                  <a:lnTo>
                    <a:pt x="8" y="355"/>
                  </a:lnTo>
                  <a:lnTo>
                    <a:pt x="8" y="357"/>
                  </a:lnTo>
                  <a:lnTo>
                    <a:pt x="6" y="361"/>
                  </a:lnTo>
                  <a:lnTo>
                    <a:pt x="4" y="363"/>
                  </a:lnTo>
                  <a:lnTo>
                    <a:pt x="1" y="368"/>
                  </a:lnTo>
                  <a:lnTo>
                    <a:pt x="0" y="373"/>
                  </a:lnTo>
                  <a:lnTo>
                    <a:pt x="0" y="376"/>
                  </a:lnTo>
                  <a:lnTo>
                    <a:pt x="1" y="382"/>
                  </a:lnTo>
                  <a:lnTo>
                    <a:pt x="6" y="386"/>
                  </a:lnTo>
                  <a:lnTo>
                    <a:pt x="6" y="392"/>
                  </a:lnTo>
                  <a:lnTo>
                    <a:pt x="6" y="393"/>
                  </a:lnTo>
                  <a:lnTo>
                    <a:pt x="8" y="402"/>
                  </a:lnTo>
                  <a:lnTo>
                    <a:pt x="8" y="405"/>
                  </a:lnTo>
                  <a:lnTo>
                    <a:pt x="12" y="402"/>
                  </a:lnTo>
                  <a:lnTo>
                    <a:pt x="17" y="402"/>
                  </a:lnTo>
                  <a:lnTo>
                    <a:pt x="19" y="399"/>
                  </a:lnTo>
                  <a:lnTo>
                    <a:pt x="21" y="399"/>
                  </a:lnTo>
                  <a:lnTo>
                    <a:pt x="23" y="399"/>
                  </a:lnTo>
                  <a:lnTo>
                    <a:pt x="23" y="402"/>
                  </a:lnTo>
                  <a:lnTo>
                    <a:pt x="23" y="405"/>
                  </a:lnTo>
                  <a:lnTo>
                    <a:pt x="26" y="406"/>
                  </a:lnTo>
                  <a:lnTo>
                    <a:pt x="23" y="409"/>
                  </a:lnTo>
                  <a:lnTo>
                    <a:pt x="23" y="411"/>
                  </a:lnTo>
                  <a:lnTo>
                    <a:pt x="23" y="413"/>
                  </a:lnTo>
                  <a:lnTo>
                    <a:pt x="21" y="416"/>
                  </a:lnTo>
                  <a:lnTo>
                    <a:pt x="21" y="418"/>
                  </a:lnTo>
                  <a:lnTo>
                    <a:pt x="26" y="418"/>
                  </a:lnTo>
                  <a:lnTo>
                    <a:pt x="28" y="418"/>
                  </a:lnTo>
                  <a:lnTo>
                    <a:pt x="31" y="418"/>
                  </a:lnTo>
                  <a:lnTo>
                    <a:pt x="33" y="416"/>
                  </a:lnTo>
                  <a:lnTo>
                    <a:pt x="39" y="420"/>
                  </a:lnTo>
                  <a:lnTo>
                    <a:pt x="41" y="423"/>
                  </a:lnTo>
                  <a:lnTo>
                    <a:pt x="45" y="425"/>
                  </a:lnTo>
                  <a:lnTo>
                    <a:pt x="45" y="426"/>
                  </a:lnTo>
                  <a:lnTo>
                    <a:pt x="48" y="430"/>
                  </a:lnTo>
                  <a:lnTo>
                    <a:pt x="48" y="432"/>
                  </a:lnTo>
                  <a:lnTo>
                    <a:pt x="50" y="430"/>
                  </a:lnTo>
                  <a:lnTo>
                    <a:pt x="48" y="431"/>
                  </a:lnTo>
                  <a:lnTo>
                    <a:pt x="52" y="432"/>
                  </a:lnTo>
                  <a:lnTo>
                    <a:pt x="55" y="432"/>
                  </a:lnTo>
                  <a:lnTo>
                    <a:pt x="58" y="432"/>
                  </a:lnTo>
                  <a:lnTo>
                    <a:pt x="62" y="432"/>
                  </a:lnTo>
                  <a:lnTo>
                    <a:pt x="65" y="432"/>
                  </a:lnTo>
                  <a:lnTo>
                    <a:pt x="69" y="432"/>
                  </a:lnTo>
                  <a:lnTo>
                    <a:pt x="72" y="434"/>
                  </a:lnTo>
                  <a:lnTo>
                    <a:pt x="75" y="434"/>
                  </a:lnTo>
                  <a:lnTo>
                    <a:pt x="72" y="434"/>
                  </a:lnTo>
                  <a:lnTo>
                    <a:pt x="72" y="432"/>
                  </a:lnTo>
                  <a:lnTo>
                    <a:pt x="72" y="430"/>
                  </a:lnTo>
                  <a:lnTo>
                    <a:pt x="75" y="430"/>
                  </a:lnTo>
                  <a:lnTo>
                    <a:pt x="77" y="432"/>
                  </a:lnTo>
                  <a:lnTo>
                    <a:pt x="79" y="434"/>
                  </a:lnTo>
                  <a:lnTo>
                    <a:pt x="82" y="436"/>
                  </a:lnTo>
                  <a:lnTo>
                    <a:pt x="84" y="436"/>
                  </a:lnTo>
                  <a:lnTo>
                    <a:pt x="87" y="436"/>
                  </a:lnTo>
                  <a:lnTo>
                    <a:pt x="90" y="438"/>
                  </a:lnTo>
                  <a:lnTo>
                    <a:pt x="90" y="441"/>
                  </a:lnTo>
                  <a:lnTo>
                    <a:pt x="90" y="444"/>
                  </a:lnTo>
                  <a:lnTo>
                    <a:pt x="84" y="444"/>
                  </a:lnTo>
                  <a:lnTo>
                    <a:pt x="82" y="446"/>
                  </a:lnTo>
                  <a:lnTo>
                    <a:pt x="87" y="447"/>
                  </a:lnTo>
                  <a:lnTo>
                    <a:pt x="92" y="453"/>
                  </a:lnTo>
                  <a:lnTo>
                    <a:pt x="95" y="457"/>
                  </a:lnTo>
                  <a:lnTo>
                    <a:pt x="96" y="459"/>
                  </a:lnTo>
                  <a:lnTo>
                    <a:pt x="102" y="465"/>
                  </a:lnTo>
                  <a:lnTo>
                    <a:pt x="104" y="469"/>
                  </a:lnTo>
                  <a:lnTo>
                    <a:pt x="106" y="470"/>
                  </a:lnTo>
                  <a:lnTo>
                    <a:pt x="109" y="470"/>
                  </a:lnTo>
                  <a:lnTo>
                    <a:pt x="112" y="470"/>
                  </a:lnTo>
                  <a:lnTo>
                    <a:pt x="115" y="469"/>
                  </a:lnTo>
                  <a:lnTo>
                    <a:pt x="117" y="469"/>
                  </a:lnTo>
                  <a:lnTo>
                    <a:pt x="123" y="472"/>
                  </a:lnTo>
                  <a:lnTo>
                    <a:pt x="123" y="476"/>
                  </a:lnTo>
                  <a:lnTo>
                    <a:pt x="123" y="479"/>
                  </a:lnTo>
                  <a:lnTo>
                    <a:pt x="125" y="482"/>
                  </a:lnTo>
                  <a:lnTo>
                    <a:pt x="131" y="482"/>
                  </a:lnTo>
                  <a:lnTo>
                    <a:pt x="133" y="479"/>
                  </a:lnTo>
                  <a:lnTo>
                    <a:pt x="133" y="478"/>
                  </a:lnTo>
                  <a:lnTo>
                    <a:pt x="138" y="478"/>
                  </a:lnTo>
                  <a:lnTo>
                    <a:pt x="144" y="478"/>
                  </a:lnTo>
                  <a:lnTo>
                    <a:pt x="148" y="476"/>
                  </a:lnTo>
                  <a:lnTo>
                    <a:pt x="153" y="476"/>
                  </a:lnTo>
                  <a:lnTo>
                    <a:pt x="156" y="472"/>
                  </a:lnTo>
                  <a:lnTo>
                    <a:pt x="158" y="472"/>
                  </a:lnTo>
                  <a:lnTo>
                    <a:pt x="162" y="472"/>
                  </a:lnTo>
                  <a:lnTo>
                    <a:pt x="162" y="476"/>
                  </a:lnTo>
                  <a:lnTo>
                    <a:pt x="162" y="479"/>
                  </a:lnTo>
                  <a:lnTo>
                    <a:pt x="168" y="479"/>
                  </a:lnTo>
                  <a:lnTo>
                    <a:pt x="171" y="479"/>
                  </a:lnTo>
                  <a:lnTo>
                    <a:pt x="175" y="479"/>
                  </a:lnTo>
                  <a:lnTo>
                    <a:pt x="177" y="479"/>
                  </a:lnTo>
                  <a:lnTo>
                    <a:pt x="183" y="482"/>
                  </a:lnTo>
                  <a:lnTo>
                    <a:pt x="183" y="483"/>
                  </a:lnTo>
                  <a:lnTo>
                    <a:pt x="183" y="489"/>
                  </a:lnTo>
                  <a:lnTo>
                    <a:pt x="184" y="492"/>
                  </a:lnTo>
                  <a:lnTo>
                    <a:pt x="187" y="495"/>
                  </a:lnTo>
                  <a:lnTo>
                    <a:pt x="190" y="495"/>
                  </a:lnTo>
                  <a:lnTo>
                    <a:pt x="192" y="495"/>
                  </a:lnTo>
                  <a:lnTo>
                    <a:pt x="195" y="495"/>
                  </a:lnTo>
                  <a:lnTo>
                    <a:pt x="196" y="498"/>
                  </a:lnTo>
                  <a:lnTo>
                    <a:pt x="196" y="501"/>
                  </a:lnTo>
                  <a:lnTo>
                    <a:pt x="201" y="501"/>
                  </a:lnTo>
                  <a:lnTo>
                    <a:pt x="204" y="502"/>
                  </a:lnTo>
                  <a:lnTo>
                    <a:pt x="209" y="502"/>
                  </a:lnTo>
                  <a:lnTo>
                    <a:pt x="212" y="502"/>
                  </a:lnTo>
                  <a:lnTo>
                    <a:pt x="217" y="502"/>
                  </a:lnTo>
                  <a:lnTo>
                    <a:pt x="222" y="502"/>
                  </a:lnTo>
                  <a:lnTo>
                    <a:pt x="223" y="501"/>
                  </a:lnTo>
                  <a:lnTo>
                    <a:pt x="229" y="501"/>
                  </a:lnTo>
                  <a:lnTo>
                    <a:pt x="231" y="501"/>
                  </a:lnTo>
                  <a:lnTo>
                    <a:pt x="235" y="501"/>
                  </a:lnTo>
                  <a:lnTo>
                    <a:pt x="241" y="502"/>
                  </a:lnTo>
                  <a:lnTo>
                    <a:pt x="249" y="507"/>
                  </a:lnTo>
                  <a:lnTo>
                    <a:pt x="250" y="512"/>
                  </a:lnTo>
                  <a:lnTo>
                    <a:pt x="250" y="516"/>
                  </a:lnTo>
                  <a:lnTo>
                    <a:pt x="249" y="521"/>
                  </a:lnTo>
                  <a:lnTo>
                    <a:pt x="250" y="522"/>
                  </a:lnTo>
                  <a:lnTo>
                    <a:pt x="253" y="525"/>
                  </a:lnTo>
                  <a:lnTo>
                    <a:pt x="258" y="530"/>
                  </a:lnTo>
                  <a:lnTo>
                    <a:pt x="260" y="534"/>
                  </a:lnTo>
                  <a:lnTo>
                    <a:pt x="258" y="539"/>
                  </a:lnTo>
                  <a:lnTo>
                    <a:pt x="255" y="541"/>
                  </a:lnTo>
                  <a:lnTo>
                    <a:pt x="253" y="543"/>
                  </a:lnTo>
                  <a:lnTo>
                    <a:pt x="253" y="545"/>
                  </a:lnTo>
                  <a:lnTo>
                    <a:pt x="255" y="548"/>
                  </a:lnTo>
                  <a:lnTo>
                    <a:pt x="258" y="551"/>
                  </a:lnTo>
                  <a:lnTo>
                    <a:pt x="263" y="557"/>
                  </a:lnTo>
                  <a:lnTo>
                    <a:pt x="260" y="559"/>
                  </a:lnTo>
                  <a:lnTo>
                    <a:pt x="263" y="562"/>
                  </a:lnTo>
                  <a:lnTo>
                    <a:pt x="265" y="564"/>
                  </a:lnTo>
                  <a:lnTo>
                    <a:pt x="273" y="564"/>
                  </a:lnTo>
                  <a:lnTo>
                    <a:pt x="277" y="564"/>
                  </a:lnTo>
                  <a:lnTo>
                    <a:pt x="279" y="562"/>
                  </a:lnTo>
                  <a:lnTo>
                    <a:pt x="282" y="559"/>
                  </a:lnTo>
                  <a:lnTo>
                    <a:pt x="285" y="559"/>
                  </a:lnTo>
                  <a:lnTo>
                    <a:pt x="288" y="557"/>
                  </a:lnTo>
                  <a:lnTo>
                    <a:pt x="290" y="557"/>
                  </a:lnTo>
                  <a:lnTo>
                    <a:pt x="288" y="559"/>
                  </a:lnTo>
                  <a:lnTo>
                    <a:pt x="288" y="562"/>
                  </a:lnTo>
                  <a:lnTo>
                    <a:pt x="288" y="564"/>
                  </a:lnTo>
                  <a:lnTo>
                    <a:pt x="295" y="564"/>
                  </a:lnTo>
                  <a:lnTo>
                    <a:pt x="301" y="564"/>
                  </a:lnTo>
                  <a:lnTo>
                    <a:pt x="304" y="564"/>
                  </a:lnTo>
                  <a:lnTo>
                    <a:pt x="309" y="564"/>
                  </a:lnTo>
                  <a:lnTo>
                    <a:pt x="309" y="566"/>
                  </a:lnTo>
                  <a:lnTo>
                    <a:pt x="313" y="568"/>
                  </a:lnTo>
                  <a:lnTo>
                    <a:pt x="315" y="574"/>
                  </a:lnTo>
                  <a:lnTo>
                    <a:pt x="317" y="575"/>
                  </a:lnTo>
                  <a:lnTo>
                    <a:pt x="319" y="580"/>
                  </a:lnTo>
                  <a:lnTo>
                    <a:pt x="317" y="582"/>
                  </a:lnTo>
                  <a:lnTo>
                    <a:pt x="315" y="582"/>
                  </a:lnTo>
                  <a:lnTo>
                    <a:pt x="315" y="585"/>
                  </a:lnTo>
                  <a:lnTo>
                    <a:pt x="315" y="589"/>
                  </a:lnTo>
                  <a:lnTo>
                    <a:pt x="315" y="591"/>
                  </a:lnTo>
                  <a:lnTo>
                    <a:pt x="315" y="597"/>
                  </a:lnTo>
                  <a:lnTo>
                    <a:pt x="317" y="599"/>
                  </a:lnTo>
                  <a:lnTo>
                    <a:pt x="317" y="600"/>
                  </a:lnTo>
                  <a:lnTo>
                    <a:pt x="319" y="603"/>
                  </a:lnTo>
                  <a:lnTo>
                    <a:pt x="317" y="604"/>
                  </a:lnTo>
                  <a:lnTo>
                    <a:pt x="315" y="606"/>
                  </a:lnTo>
                  <a:lnTo>
                    <a:pt x="313" y="610"/>
                  </a:lnTo>
                  <a:lnTo>
                    <a:pt x="313" y="612"/>
                  </a:lnTo>
                  <a:lnTo>
                    <a:pt x="315" y="612"/>
                  </a:lnTo>
                  <a:lnTo>
                    <a:pt x="319" y="616"/>
                  </a:lnTo>
                  <a:lnTo>
                    <a:pt x="327" y="616"/>
                  </a:lnTo>
                  <a:lnTo>
                    <a:pt x="329" y="619"/>
                  </a:lnTo>
                  <a:lnTo>
                    <a:pt x="333" y="619"/>
                  </a:lnTo>
                  <a:lnTo>
                    <a:pt x="336" y="621"/>
                  </a:lnTo>
                  <a:lnTo>
                    <a:pt x="352" y="625"/>
                  </a:lnTo>
                  <a:lnTo>
                    <a:pt x="355" y="625"/>
                  </a:lnTo>
                  <a:lnTo>
                    <a:pt x="358" y="625"/>
                  </a:lnTo>
                  <a:lnTo>
                    <a:pt x="368" y="625"/>
                  </a:lnTo>
                  <a:lnTo>
                    <a:pt x="371" y="625"/>
                  </a:lnTo>
                  <a:lnTo>
                    <a:pt x="379" y="627"/>
                  </a:lnTo>
                  <a:lnTo>
                    <a:pt x="382" y="630"/>
                  </a:lnTo>
                  <a:lnTo>
                    <a:pt x="385" y="633"/>
                  </a:lnTo>
                  <a:lnTo>
                    <a:pt x="388" y="635"/>
                  </a:lnTo>
                  <a:lnTo>
                    <a:pt x="388" y="636"/>
                  </a:lnTo>
                  <a:lnTo>
                    <a:pt x="390" y="639"/>
                  </a:lnTo>
                  <a:lnTo>
                    <a:pt x="390" y="642"/>
                  </a:lnTo>
                  <a:lnTo>
                    <a:pt x="390" y="643"/>
                  </a:lnTo>
                  <a:lnTo>
                    <a:pt x="390" y="648"/>
                  </a:lnTo>
                  <a:lnTo>
                    <a:pt x="390" y="651"/>
                  </a:lnTo>
                  <a:lnTo>
                    <a:pt x="390" y="652"/>
                  </a:lnTo>
                  <a:lnTo>
                    <a:pt x="388" y="652"/>
                  </a:lnTo>
                  <a:lnTo>
                    <a:pt x="385" y="652"/>
                  </a:lnTo>
                  <a:lnTo>
                    <a:pt x="385" y="655"/>
                  </a:lnTo>
                  <a:lnTo>
                    <a:pt x="382" y="657"/>
                  </a:lnTo>
                  <a:lnTo>
                    <a:pt x="385" y="660"/>
                  </a:lnTo>
                  <a:lnTo>
                    <a:pt x="388" y="660"/>
                  </a:lnTo>
                  <a:lnTo>
                    <a:pt x="390" y="660"/>
                  </a:lnTo>
                  <a:lnTo>
                    <a:pt x="393" y="660"/>
                  </a:lnTo>
                  <a:lnTo>
                    <a:pt x="395" y="662"/>
                  </a:lnTo>
                  <a:lnTo>
                    <a:pt x="393" y="664"/>
                  </a:lnTo>
                  <a:lnTo>
                    <a:pt x="388" y="664"/>
                  </a:lnTo>
                  <a:lnTo>
                    <a:pt x="388" y="666"/>
                  </a:lnTo>
                  <a:lnTo>
                    <a:pt x="388" y="669"/>
                  </a:lnTo>
                  <a:lnTo>
                    <a:pt x="390" y="672"/>
                  </a:lnTo>
                  <a:lnTo>
                    <a:pt x="390" y="675"/>
                  </a:lnTo>
                  <a:lnTo>
                    <a:pt x="393" y="681"/>
                  </a:lnTo>
                  <a:lnTo>
                    <a:pt x="396" y="683"/>
                  </a:lnTo>
                  <a:lnTo>
                    <a:pt x="396" y="685"/>
                  </a:lnTo>
                  <a:lnTo>
                    <a:pt x="395" y="686"/>
                  </a:lnTo>
                  <a:lnTo>
                    <a:pt x="393" y="691"/>
                  </a:lnTo>
                  <a:lnTo>
                    <a:pt x="393" y="695"/>
                  </a:lnTo>
                  <a:lnTo>
                    <a:pt x="395" y="691"/>
                  </a:lnTo>
                  <a:lnTo>
                    <a:pt x="396" y="691"/>
                  </a:lnTo>
                  <a:lnTo>
                    <a:pt x="399" y="688"/>
                  </a:lnTo>
                  <a:lnTo>
                    <a:pt x="402" y="688"/>
                  </a:lnTo>
                  <a:lnTo>
                    <a:pt x="404" y="691"/>
                  </a:lnTo>
                  <a:lnTo>
                    <a:pt x="404" y="695"/>
                  </a:lnTo>
                  <a:lnTo>
                    <a:pt x="406" y="698"/>
                  </a:lnTo>
                  <a:lnTo>
                    <a:pt x="412" y="700"/>
                  </a:lnTo>
                  <a:lnTo>
                    <a:pt x="415" y="700"/>
                  </a:lnTo>
                  <a:lnTo>
                    <a:pt x="419" y="703"/>
                  </a:lnTo>
                  <a:lnTo>
                    <a:pt x="425" y="706"/>
                  </a:lnTo>
                  <a:lnTo>
                    <a:pt x="427" y="706"/>
                  </a:lnTo>
                  <a:lnTo>
                    <a:pt x="430" y="706"/>
                  </a:lnTo>
                  <a:lnTo>
                    <a:pt x="427" y="703"/>
                  </a:lnTo>
                  <a:lnTo>
                    <a:pt x="427" y="700"/>
                  </a:lnTo>
                  <a:lnTo>
                    <a:pt x="430" y="700"/>
                  </a:lnTo>
                  <a:lnTo>
                    <a:pt x="431" y="700"/>
                  </a:lnTo>
                  <a:lnTo>
                    <a:pt x="431" y="703"/>
                  </a:lnTo>
                  <a:lnTo>
                    <a:pt x="431" y="706"/>
                  </a:lnTo>
                  <a:lnTo>
                    <a:pt x="433" y="708"/>
                  </a:lnTo>
                  <a:lnTo>
                    <a:pt x="436" y="708"/>
                  </a:lnTo>
                  <a:lnTo>
                    <a:pt x="438" y="708"/>
                  </a:lnTo>
                  <a:lnTo>
                    <a:pt x="444" y="706"/>
                  </a:lnTo>
                  <a:lnTo>
                    <a:pt x="444" y="700"/>
                  </a:lnTo>
                  <a:lnTo>
                    <a:pt x="444" y="698"/>
                  </a:lnTo>
                  <a:lnTo>
                    <a:pt x="444" y="696"/>
                  </a:lnTo>
                  <a:lnTo>
                    <a:pt x="446" y="696"/>
                  </a:lnTo>
                  <a:lnTo>
                    <a:pt x="449" y="696"/>
                  </a:lnTo>
                  <a:lnTo>
                    <a:pt x="450" y="696"/>
                  </a:lnTo>
                  <a:lnTo>
                    <a:pt x="453" y="698"/>
                  </a:lnTo>
                  <a:lnTo>
                    <a:pt x="453" y="700"/>
                  </a:lnTo>
                  <a:lnTo>
                    <a:pt x="450" y="700"/>
                  </a:lnTo>
                  <a:lnTo>
                    <a:pt x="450" y="703"/>
                  </a:lnTo>
                  <a:lnTo>
                    <a:pt x="450" y="706"/>
                  </a:lnTo>
                  <a:lnTo>
                    <a:pt x="453" y="708"/>
                  </a:lnTo>
                  <a:lnTo>
                    <a:pt x="458" y="706"/>
                  </a:lnTo>
                  <a:lnTo>
                    <a:pt x="460" y="706"/>
                  </a:lnTo>
                  <a:lnTo>
                    <a:pt x="463" y="703"/>
                  </a:lnTo>
                  <a:lnTo>
                    <a:pt x="466" y="703"/>
                  </a:lnTo>
                  <a:lnTo>
                    <a:pt x="469" y="703"/>
                  </a:lnTo>
                  <a:lnTo>
                    <a:pt x="471" y="703"/>
                  </a:lnTo>
                  <a:lnTo>
                    <a:pt x="472" y="706"/>
                  </a:lnTo>
                  <a:lnTo>
                    <a:pt x="475" y="706"/>
                  </a:lnTo>
                  <a:lnTo>
                    <a:pt x="477" y="706"/>
                  </a:lnTo>
                  <a:lnTo>
                    <a:pt x="477" y="708"/>
                  </a:lnTo>
                  <a:lnTo>
                    <a:pt x="480" y="708"/>
                  </a:lnTo>
                  <a:lnTo>
                    <a:pt x="485" y="709"/>
                  </a:lnTo>
                  <a:lnTo>
                    <a:pt x="490" y="709"/>
                  </a:lnTo>
                  <a:lnTo>
                    <a:pt x="493" y="714"/>
                  </a:lnTo>
                  <a:lnTo>
                    <a:pt x="490" y="717"/>
                  </a:lnTo>
                  <a:lnTo>
                    <a:pt x="485" y="721"/>
                  </a:lnTo>
                  <a:lnTo>
                    <a:pt x="485" y="724"/>
                  </a:lnTo>
                  <a:lnTo>
                    <a:pt x="490" y="725"/>
                  </a:lnTo>
                  <a:lnTo>
                    <a:pt x="493" y="725"/>
                  </a:lnTo>
                  <a:lnTo>
                    <a:pt x="495" y="727"/>
                  </a:lnTo>
                  <a:lnTo>
                    <a:pt x="498" y="727"/>
                  </a:lnTo>
                  <a:lnTo>
                    <a:pt x="499" y="730"/>
                  </a:lnTo>
                  <a:lnTo>
                    <a:pt x="502" y="730"/>
                  </a:lnTo>
                  <a:lnTo>
                    <a:pt x="502" y="727"/>
                  </a:lnTo>
                  <a:lnTo>
                    <a:pt x="507" y="727"/>
                  </a:lnTo>
                  <a:lnTo>
                    <a:pt x="507" y="730"/>
                  </a:lnTo>
                  <a:lnTo>
                    <a:pt x="510" y="734"/>
                  </a:lnTo>
                  <a:lnTo>
                    <a:pt x="512" y="737"/>
                  </a:lnTo>
                  <a:lnTo>
                    <a:pt x="514" y="737"/>
                  </a:lnTo>
                  <a:lnTo>
                    <a:pt x="517" y="734"/>
                  </a:lnTo>
                  <a:lnTo>
                    <a:pt x="519" y="734"/>
                  </a:lnTo>
                  <a:lnTo>
                    <a:pt x="522" y="733"/>
                  </a:lnTo>
                  <a:lnTo>
                    <a:pt x="525" y="733"/>
                  </a:lnTo>
                  <a:lnTo>
                    <a:pt x="526" y="733"/>
                  </a:lnTo>
                  <a:lnTo>
                    <a:pt x="531" y="734"/>
                  </a:lnTo>
                  <a:lnTo>
                    <a:pt x="534" y="739"/>
                  </a:lnTo>
                  <a:lnTo>
                    <a:pt x="536" y="739"/>
                  </a:lnTo>
                  <a:lnTo>
                    <a:pt x="536" y="741"/>
                  </a:lnTo>
                  <a:lnTo>
                    <a:pt x="538" y="741"/>
                  </a:lnTo>
                  <a:lnTo>
                    <a:pt x="544" y="741"/>
                  </a:lnTo>
                  <a:lnTo>
                    <a:pt x="547" y="744"/>
                  </a:lnTo>
                  <a:lnTo>
                    <a:pt x="549" y="750"/>
                  </a:lnTo>
                  <a:lnTo>
                    <a:pt x="558" y="756"/>
                  </a:lnTo>
                  <a:lnTo>
                    <a:pt x="561" y="756"/>
                  </a:lnTo>
                  <a:lnTo>
                    <a:pt x="566" y="757"/>
                  </a:lnTo>
                  <a:lnTo>
                    <a:pt x="568" y="760"/>
                  </a:lnTo>
                  <a:lnTo>
                    <a:pt x="573" y="760"/>
                  </a:lnTo>
                  <a:lnTo>
                    <a:pt x="576" y="760"/>
                  </a:lnTo>
                  <a:lnTo>
                    <a:pt x="577" y="760"/>
                  </a:lnTo>
                  <a:lnTo>
                    <a:pt x="580" y="761"/>
                  </a:lnTo>
                  <a:lnTo>
                    <a:pt x="583" y="761"/>
                  </a:lnTo>
                  <a:lnTo>
                    <a:pt x="588" y="764"/>
                  </a:lnTo>
                  <a:lnTo>
                    <a:pt x="590" y="767"/>
                  </a:lnTo>
                  <a:lnTo>
                    <a:pt x="592" y="767"/>
                  </a:lnTo>
                  <a:lnTo>
                    <a:pt x="595" y="767"/>
                  </a:lnTo>
                  <a:lnTo>
                    <a:pt x="598" y="767"/>
                  </a:lnTo>
                  <a:lnTo>
                    <a:pt x="598" y="769"/>
                  </a:lnTo>
                  <a:lnTo>
                    <a:pt x="603" y="769"/>
                  </a:lnTo>
                  <a:lnTo>
                    <a:pt x="606" y="769"/>
                  </a:lnTo>
                  <a:lnTo>
                    <a:pt x="611" y="768"/>
                  </a:lnTo>
                  <a:lnTo>
                    <a:pt x="615" y="767"/>
                  </a:lnTo>
                  <a:lnTo>
                    <a:pt x="617" y="763"/>
                  </a:lnTo>
                  <a:lnTo>
                    <a:pt x="622" y="761"/>
                  </a:lnTo>
                  <a:lnTo>
                    <a:pt x="627" y="763"/>
                  </a:lnTo>
                  <a:lnTo>
                    <a:pt x="629" y="767"/>
                  </a:lnTo>
                  <a:lnTo>
                    <a:pt x="631" y="767"/>
                  </a:lnTo>
                  <a:lnTo>
                    <a:pt x="634" y="768"/>
                  </a:lnTo>
                  <a:lnTo>
                    <a:pt x="638" y="768"/>
                  </a:lnTo>
                  <a:lnTo>
                    <a:pt x="642" y="769"/>
                  </a:lnTo>
                  <a:lnTo>
                    <a:pt x="642" y="770"/>
                  </a:lnTo>
                  <a:lnTo>
                    <a:pt x="642" y="773"/>
                  </a:lnTo>
                  <a:lnTo>
                    <a:pt x="642" y="776"/>
                  </a:lnTo>
                  <a:lnTo>
                    <a:pt x="642" y="778"/>
                  </a:lnTo>
                  <a:lnTo>
                    <a:pt x="644" y="775"/>
                  </a:lnTo>
                  <a:lnTo>
                    <a:pt x="647" y="775"/>
                  </a:lnTo>
                  <a:lnTo>
                    <a:pt x="650" y="776"/>
                  </a:lnTo>
                  <a:lnTo>
                    <a:pt x="653" y="778"/>
                  </a:lnTo>
                  <a:lnTo>
                    <a:pt x="655" y="780"/>
                  </a:lnTo>
                  <a:lnTo>
                    <a:pt x="658" y="783"/>
                  </a:lnTo>
                  <a:lnTo>
                    <a:pt x="660" y="785"/>
                  </a:lnTo>
                  <a:lnTo>
                    <a:pt x="664" y="786"/>
                  </a:lnTo>
                  <a:lnTo>
                    <a:pt x="661" y="790"/>
                  </a:lnTo>
                  <a:lnTo>
                    <a:pt x="663" y="792"/>
                  </a:lnTo>
                  <a:lnTo>
                    <a:pt x="665" y="791"/>
                  </a:lnTo>
                  <a:lnTo>
                    <a:pt x="668" y="790"/>
                  </a:lnTo>
                  <a:lnTo>
                    <a:pt x="669" y="791"/>
                  </a:lnTo>
                  <a:lnTo>
                    <a:pt x="672" y="793"/>
                  </a:lnTo>
                  <a:lnTo>
                    <a:pt x="674" y="795"/>
                  </a:lnTo>
                  <a:lnTo>
                    <a:pt x="676" y="796"/>
                  </a:lnTo>
                  <a:lnTo>
                    <a:pt x="679" y="796"/>
                  </a:lnTo>
                  <a:lnTo>
                    <a:pt x="681" y="796"/>
                  </a:lnTo>
                  <a:lnTo>
                    <a:pt x="685" y="796"/>
                  </a:lnTo>
                  <a:lnTo>
                    <a:pt x="688" y="796"/>
                  </a:lnTo>
                  <a:lnTo>
                    <a:pt x="691" y="794"/>
                  </a:lnTo>
                  <a:lnTo>
                    <a:pt x="695" y="794"/>
                  </a:lnTo>
                  <a:lnTo>
                    <a:pt x="698" y="794"/>
                  </a:lnTo>
                  <a:lnTo>
                    <a:pt x="700" y="796"/>
                  </a:lnTo>
                  <a:lnTo>
                    <a:pt x="704" y="796"/>
                  </a:lnTo>
                  <a:lnTo>
                    <a:pt x="706" y="796"/>
                  </a:lnTo>
                  <a:lnTo>
                    <a:pt x="708" y="794"/>
                  </a:lnTo>
                  <a:lnTo>
                    <a:pt x="712" y="792"/>
                  </a:lnTo>
                  <a:lnTo>
                    <a:pt x="715" y="793"/>
                  </a:lnTo>
                  <a:lnTo>
                    <a:pt x="718" y="794"/>
                  </a:lnTo>
                  <a:lnTo>
                    <a:pt x="721" y="796"/>
                  </a:lnTo>
                  <a:lnTo>
                    <a:pt x="725" y="796"/>
                  </a:lnTo>
                  <a:lnTo>
                    <a:pt x="728" y="797"/>
                  </a:lnTo>
                  <a:lnTo>
                    <a:pt x="731" y="798"/>
                  </a:lnTo>
                  <a:lnTo>
                    <a:pt x="733" y="799"/>
                  </a:lnTo>
                  <a:lnTo>
                    <a:pt x="736" y="800"/>
                  </a:lnTo>
                  <a:lnTo>
                    <a:pt x="737" y="803"/>
                  </a:lnTo>
                  <a:lnTo>
                    <a:pt x="739" y="806"/>
                  </a:lnTo>
                  <a:lnTo>
                    <a:pt x="742" y="809"/>
                  </a:lnTo>
                  <a:lnTo>
                    <a:pt x="744" y="811"/>
                  </a:lnTo>
                  <a:lnTo>
                    <a:pt x="747" y="816"/>
                  </a:lnTo>
                  <a:lnTo>
                    <a:pt x="750" y="817"/>
                  </a:lnTo>
                  <a:lnTo>
                    <a:pt x="753" y="819"/>
                  </a:lnTo>
                  <a:lnTo>
                    <a:pt x="756" y="819"/>
                  </a:lnTo>
                  <a:lnTo>
                    <a:pt x="760" y="817"/>
                  </a:lnTo>
                  <a:lnTo>
                    <a:pt x="764" y="816"/>
                  </a:lnTo>
                  <a:lnTo>
                    <a:pt x="769" y="815"/>
                  </a:lnTo>
                  <a:lnTo>
                    <a:pt x="773" y="812"/>
                  </a:lnTo>
                  <a:lnTo>
                    <a:pt x="773" y="816"/>
                  </a:lnTo>
                  <a:lnTo>
                    <a:pt x="777" y="816"/>
                  </a:lnTo>
                  <a:lnTo>
                    <a:pt x="779" y="817"/>
                  </a:lnTo>
                  <a:lnTo>
                    <a:pt x="782" y="817"/>
                  </a:lnTo>
                  <a:lnTo>
                    <a:pt x="785" y="816"/>
                  </a:lnTo>
                  <a:lnTo>
                    <a:pt x="785" y="810"/>
                  </a:lnTo>
                  <a:lnTo>
                    <a:pt x="787" y="807"/>
                  </a:lnTo>
                  <a:lnTo>
                    <a:pt x="787" y="803"/>
                  </a:lnTo>
                  <a:lnTo>
                    <a:pt x="788" y="800"/>
                  </a:lnTo>
                  <a:lnTo>
                    <a:pt x="790" y="800"/>
                  </a:lnTo>
                  <a:lnTo>
                    <a:pt x="790" y="796"/>
                  </a:lnTo>
                  <a:lnTo>
                    <a:pt x="793" y="794"/>
                  </a:lnTo>
                  <a:lnTo>
                    <a:pt x="798" y="795"/>
                  </a:lnTo>
                  <a:lnTo>
                    <a:pt x="802" y="796"/>
                  </a:lnTo>
                  <a:lnTo>
                    <a:pt x="806" y="796"/>
                  </a:lnTo>
                  <a:lnTo>
                    <a:pt x="810" y="798"/>
                  </a:lnTo>
                  <a:lnTo>
                    <a:pt x="811" y="800"/>
                  </a:lnTo>
                  <a:lnTo>
                    <a:pt x="812" y="803"/>
                  </a:lnTo>
                  <a:lnTo>
                    <a:pt x="813" y="806"/>
                  </a:lnTo>
                  <a:lnTo>
                    <a:pt x="815" y="807"/>
                  </a:lnTo>
                  <a:lnTo>
                    <a:pt x="817" y="809"/>
                  </a:lnTo>
                  <a:lnTo>
                    <a:pt x="819" y="812"/>
                  </a:lnTo>
                  <a:lnTo>
                    <a:pt x="820" y="816"/>
                  </a:lnTo>
                  <a:lnTo>
                    <a:pt x="821" y="817"/>
                  </a:lnTo>
                  <a:lnTo>
                    <a:pt x="823" y="817"/>
                  </a:lnTo>
                  <a:lnTo>
                    <a:pt x="825" y="816"/>
                  </a:lnTo>
                  <a:lnTo>
                    <a:pt x="826" y="816"/>
                  </a:lnTo>
                  <a:lnTo>
                    <a:pt x="829" y="816"/>
                  </a:lnTo>
                  <a:lnTo>
                    <a:pt x="831" y="817"/>
                  </a:lnTo>
                  <a:lnTo>
                    <a:pt x="837" y="817"/>
                  </a:lnTo>
                  <a:lnTo>
                    <a:pt x="839" y="817"/>
                  </a:lnTo>
                  <a:lnTo>
                    <a:pt x="842" y="816"/>
                  </a:lnTo>
                  <a:lnTo>
                    <a:pt x="844" y="816"/>
                  </a:lnTo>
                  <a:lnTo>
                    <a:pt x="846" y="812"/>
                  </a:lnTo>
                  <a:lnTo>
                    <a:pt x="849" y="812"/>
                  </a:lnTo>
                  <a:lnTo>
                    <a:pt x="850" y="809"/>
                  </a:lnTo>
                  <a:lnTo>
                    <a:pt x="852" y="809"/>
                  </a:lnTo>
                  <a:lnTo>
                    <a:pt x="855" y="807"/>
                  </a:lnTo>
                  <a:lnTo>
                    <a:pt x="857" y="803"/>
                  </a:lnTo>
                  <a:lnTo>
                    <a:pt x="861" y="800"/>
                  </a:lnTo>
                  <a:lnTo>
                    <a:pt x="863" y="800"/>
                  </a:lnTo>
                  <a:lnTo>
                    <a:pt x="865" y="805"/>
                  </a:lnTo>
                  <a:lnTo>
                    <a:pt x="868" y="806"/>
                  </a:lnTo>
                  <a:lnTo>
                    <a:pt x="872" y="809"/>
                  </a:lnTo>
                  <a:lnTo>
                    <a:pt x="874" y="812"/>
                  </a:lnTo>
                  <a:lnTo>
                    <a:pt x="877" y="812"/>
                  </a:lnTo>
                  <a:lnTo>
                    <a:pt x="880" y="816"/>
                  </a:lnTo>
                  <a:lnTo>
                    <a:pt x="884" y="818"/>
                  </a:lnTo>
                  <a:lnTo>
                    <a:pt x="888" y="821"/>
                  </a:lnTo>
                  <a:lnTo>
                    <a:pt x="891" y="826"/>
                  </a:lnTo>
                  <a:lnTo>
                    <a:pt x="894" y="828"/>
                  </a:lnTo>
                  <a:lnTo>
                    <a:pt x="898" y="830"/>
                  </a:lnTo>
                  <a:lnTo>
                    <a:pt x="901" y="830"/>
                  </a:lnTo>
                  <a:lnTo>
                    <a:pt x="903" y="832"/>
                  </a:lnTo>
                  <a:lnTo>
                    <a:pt x="906" y="833"/>
                  </a:lnTo>
                  <a:lnTo>
                    <a:pt x="907" y="835"/>
                  </a:lnTo>
                  <a:lnTo>
                    <a:pt x="910" y="835"/>
                  </a:lnTo>
                  <a:lnTo>
                    <a:pt x="913" y="832"/>
                  </a:lnTo>
                  <a:lnTo>
                    <a:pt x="913" y="830"/>
                  </a:lnTo>
                  <a:lnTo>
                    <a:pt x="915" y="830"/>
                  </a:lnTo>
                  <a:lnTo>
                    <a:pt x="917" y="826"/>
                  </a:lnTo>
                  <a:lnTo>
                    <a:pt x="921" y="823"/>
                  </a:lnTo>
                  <a:lnTo>
                    <a:pt x="925" y="820"/>
                  </a:lnTo>
                  <a:lnTo>
                    <a:pt x="927" y="816"/>
                  </a:lnTo>
                  <a:lnTo>
                    <a:pt x="930" y="816"/>
                  </a:lnTo>
                  <a:lnTo>
                    <a:pt x="930" y="812"/>
                  </a:lnTo>
                  <a:lnTo>
                    <a:pt x="931" y="809"/>
                  </a:lnTo>
                  <a:lnTo>
                    <a:pt x="934" y="809"/>
                  </a:lnTo>
                  <a:lnTo>
                    <a:pt x="937" y="806"/>
                  </a:lnTo>
                  <a:lnTo>
                    <a:pt x="941" y="803"/>
                  </a:lnTo>
                  <a:lnTo>
                    <a:pt x="944" y="803"/>
                  </a:lnTo>
                  <a:lnTo>
                    <a:pt x="946" y="809"/>
                  </a:lnTo>
                  <a:lnTo>
                    <a:pt x="950" y="810"/>
                  </a:lnTo>
                  <a:lnTo>
                    <a:pt x="952" y="812"/>
                  </a:lnTo>
                  <a:lnTo>
                    <a:pt x="954" y="816"/>
                  </a:lnTo>
                  <a:lnTo>
                    <a:pt x="956" y="817"/>
                  </a:lnTo>
                  <a:lnTo>
                    <a:pt x="956" y="819"/>
                  </a:lnTo>
                  <a:lnTo>
                    <a:pt x="960" y="819"/>
                  </a:lnTo>
                  <a:lnTo>
                    <a:pt x="961" y="819"/>
                  </a:lnTo>
                  <a:lnTo>
                    <a:pt x="961" y="820"/>
                  </a:lnTo>
                  <a:lnTo>
                    <a:pt x="965" y="820"/>
                  </a:lnTo>
                  <a:lnTo>
                    <a:pt x="969" y="820"/>
                  </a:lnTo>
                  <a:lnTo>
                    <a:pt x="971" y="820"/>
                  </a:lnTo>
                  <a:lnTo>
                    <a:pt x="974" y="820"/>
                  </a:lnTo>
                  <a:lnTo>
                    <a:pt x="976" y="819"/>
                  </a:lnTo>
                  <a:lnTo>
                    <a:pt x="979" y="819"/>
                  </a:lnTo>
                  <a:lnTo>
                    <a:pt x="982" y="817"/>
                  </a:lnTo>
                  <a:lnTo>
                    <a:pt x="983" y="815"/>
                  </a:lnTo>
                  <a:lnTo>
                    <a:pt x="986" y="812"/>
                  </a:lnTo>
                  <a:lnTo>
                    <a:pt x="988" y="809"/>
                  </a:lnTo>
                  <a:lnTo>
                    <a:pt x="988" y="807"/>
                  </a:lnTo>
                  <a:lnTo>
                    <a:pt x="990" y="806"/>
                  </a:lnTo>
                  <a:lnTo>
                    <a:pt x="991" y="802"/>
                  </a:lnTo>
                  <a:lnTo>
                    <a:pt x="991" y="798"/>
                  </a:lnTo>
                  <a:lnTo>
                    <a:pt x="993" y="795"/>
                  </a:lnTo>
                  <a:lnTo>
                    <a:pt x="995" y="791"/>
                  </a:lnTo>
                  <a:lnTo>
                    <a:pt x="996" y="788"/>
                  </a:lnTo>
                  <a:lnTo>
                    <a:pt x="998" y="785"/>
                  </a:lnTo>
                  <a:lnTo>
                    <a:pt x="999" y="782"/>
                  </a:lnTo>
                  <a:lnTo>
                    <a:pt x="1001" y="779"/>
                  </a:lnTo>
                  <a:lnTo>
                    <a:pt x="1002" y="775"/>
                  </a:lnTo>
                  <a:lnTo>
                    <a:pt x="1003" y="770"/>
                  </a:lnTo>
                  <a:lnTo>
                    <a:pt x="1004" y="769"/>
                  </a:lnTo>
                  <a:lnTo>
                    <a:pt x="1007" y="767"/>
                  </a:lnTo>
                  <a:lnTo>
                    <a:pt x="1009" y="764"/>
                  </a:lnTo>
                  <a:lnTo>
                    <a:pt x="1012" y="763"/>
                  </a:lnTo>
                  <a:lnTo>
                    <a:pt x="1015" y="760"/>
                  </a:lnTo>
                  <a:lnTo>
                    <a:pt x="1017" y="759"/>
                  </a:lnTo>
                  <a:lnTo>
                    <a:pt x="1020" y="758"/>
                  </a:lnTo>
                  <a:lnTo>
                    <a:pt x="1023" y="758"/>
                  </a:lnTo>
                  <a:lnTo>
                    <a:pt x="1025" y="755"/>
                  </a:lnTo>
                  <a:lnTo>
                    <a:pt x="1029" y="754"/>
                  </a:lnTo>
                  <a:lnTo>
                    <a:pt x="1033" y="750"/>
                  </a:lnTo>
                  <a:lnTo>
                    <a:pt x="1036" y="748"/>
                  </a:lnTo>
                  <a:lnTo>
                    <a:pt x="1033" y="747"/>
                  </a:lnTo>
                  <a:lnTo>
                    <a:pt x="1033" y="744"/>
                  </a:lnTo>
                  <a:lnTo>
                    <a:pt x="1036" y="739"/>
                  </a:lnTo>
                  <a:lnTo>
                    <a:pt x="1038" y="736"/>
                  </a:lnTo>
                  <a:lnTo>
                    <a:pt x="1040" y="732"/>
                  </a:lnTo>
                  <a:lnTo>
                    <a:pt x="1044" y="732"/>
                  </a:lnTo>
                  <a:lnTo>
                    <a:pt x="1047" y="732"/>
                  </a:lnTo>
                  <a:lnTo>
                    <a:pt x="1052" y="733"/>
                  </a:lnTo>
                  <a:lnTo>
                    <a:pt x="1057" y="733"/>
                  </a:lnTo>
                  <a:lnTo>
                    <a:pt x="1061" y="734"/>
                  </a:lnTo>
                  <a:lnTo>
                    <a:pt x="1066" y="734"/>
                  </a:lnTo>
                  <a:lnTo>
                    <a:pt x="1069" y="736"/>
                  </a:lnTo>
                  <a:lnTo>
                    <a:pt x="1071" y="737"/>
                  </a:lnTo>
                  <a:lnTo>
                    <a:pt x="1076" y="737"/>
                  </a:lnTo>
                  <a:lnTo>
                    <a:pt x="1079" y="739"/>
                  </a:lnTo>
                  <a:lnTo>
                    <a:pt x="1087" y="737"/>
                  </a:lnTo>
                  <a:lnTo>
                    <a:pt x="1091" y="735"/>
                  </a:lnTo>
                  <a:lnTo>
                    <a:pt x="1096" y="733"/>
                  </a:lnTo>
                  <a:lnTo>
                    <a:pt x="1099" y="730"/>
                  </a:lnTo>
                  <a:lnTo>
                    <a:pt x="1101" y="727"/>
                  </a:lnTo>
                  <a:lnTo>
                    <a:pt x="1103" y="723"/>
                  </a:lnTo>
                  <a:lnTo>
                    <a:pt x="1104" y="717"/>
                  </a:lnTo>
                  <a:lnTo>
                    <a:pt x="1108" y="709"/>
                  </a:lnTo>
                  <a:lnTo>
                    <a:pt x="1109" y="708"/>
                  </a:lnTo>
                  <a:lnTo>
                    <a:pt x="1112" y="705"/>
                  </a:lnTo>
                  <a:lnTo>
                    <a:pt x="1114" y="701"/>
                  </a:lnTo>
                  <a:lnTo>
                    <a:pt x="1117" y="698"/>
                  </a:lnTo>
                  <a:lnTo>
                    <a:pt x="1119" y="696"/>
                  </a:lnTo>
                  <a:lnTo>
                    <a:pt x="1122" y="694"/>
                  </a:lnTo>
                  <a:lnTo>
                    <a:pt x="1125" y="691"/>
                  </a:lnTo>
                  <a:lnTo>
                    <a:pt x="1127" y="688"/>
                  </a:lnTo>
                  <a:lnTo>
                    <a:pt x="1133" y="687"/>
                  </a:lnTo>
                  <a:lnTo>
                    <a:pt x="1137" y="685"/>
                  </a:lnTo>
                  <a:lnTo>
                    <a:pt x="1140" y="682"/>
                  </a:lnTo>
                  <a:lnTo>
                    <a:pt x="1142" y="678"/>
                  </a:lnTo>
                  <a:lnTo>
                    <a:pt x="1145" y="675"/>
                  </a:lnTo>
                  <a:lnTo>
                    <a:pt x="1148" y="672"/>
                  </a:lnTo>
                  <a:lnTo>
                    <a:pt x="1152" y="669"/>
                  </a:lnTo>
                  <a:lnTo>
                    <a:pt x="1155" y="665"/>
                  </a:lnTo>
                  <a:lnTo>
                    <a:pt x="1157" y="664"/>
                  </a:lnTo>
                  <a:lnTo>
                    <a:pt x="1158" y="664"/>
                  </a:lnTo>
                  <a:lnTo>
                    <a:pt x="1161" y="662"/>
                  </a:lnTo>
                  <a:lnTo>
                    <a:pt x="1164" y="659"/>
                  </a:lnTo>
                  <a:lnTo>
                    <a:pt x="1166" y="655"/>
                  </a:lnTo>
                  <a:lnTo>
                    <a:pt x="1169" y="652"/>
                  </a:lnTo>
                  <a:lnTo>
                    <a:pt x="1171" y="651"/>
                  </a:lnTo>
                  <a:lnTo>
                    <a:pt x="1172" y="649"/>
                  </a:lnTo>
                  <a:lnTo>
                    <a:pt x="1173" y="647"/>
                  </a:lnTo>
                  <a:lnTo>
                    <a:pt x="1175" y="646"/>
                  </a:lnTo>
                  <a:lnTo>
                    <a:pt x="1176" y="643"/>
                  </a:lnTo>
                  <a:lnTo>
                    <a:pt x="1177" y="642"/>
                  </a:lnTo>
                  <a:lnTo>
                    <a:pt x="1179" y="639"/>
                  </a:lnTo>
                  <a:lnTo>
                    <a:pt x="1179" y="635"/>
                  </a:lnTo>
                  <a:lnTo>
                    <a:pt x="1177" y="635"/>
                  </a:lnTo>
                  <a:lnTo>
                    <a:pt x="1177" y="637"/>
                  </a:lnTo>
                  <a:lnTo>
                    <a:pt x="1175" y="639"/>
                  </a:lnTo>
                  <a:lnTo>
                    <a:pt x="1171" y="642"/>
                  </a:lnTo>
                  <a:lnTo>
                    <a:pt x="1169" y="643"/>
                  </a:lnTo>
                  <a:lnTo>
                    <a:pt x="1169" y="646"/>
                  </a:lnTo>
                  <a:lnTo>
                    <a:pt x="1164" y="648"/>
                  </a:lnTo>
                  <a:lnTo>
                    <a:pt x="1158" y="646"/>
                  </a:lnTo>
                  <a:lnTo>
                    <a:pt x="1163" y="643"/>
                  </a:lnTo>
                  <a:lnTo>
                    <a:pt x="1163" y="639"/>
                  </a:lnTo>
                  <a:lnTo>
                    <a:pt x="1163" y="637"/>
                  </a:lnTo>
                  <a:lnTo>
                    <a:pt x="1158" y="635"/>
                  </a:lnTo>
                  <a:lnTo>
                    <a:pt x="1155" y="637"/>
                  </a:lnTo>
                  <a:lnTo>
                    <a:pt x="1150" y="637"/>
                  </a:lnTo>
                  <a:lnTo>
                    <a:pt x="1152" y="635"/>
                  </a:lnTo>
                  <a:lnTo>
                    <a:pt x="1152" y="633"/>
                  </a:lnTo>
                  <a:lnTo>
                    <a:pt x="1155" y="630"/>
                  </a:lnTo>
                  <a:lnTo>
                    <a:pt x="1155" y="627"/>
                  </a:lnTo>
                  <a:lnTo>
                    <a:pt x="1150" y="630"/>
                  </a:lnTo>
                  <a:lnTo>
                    <a:pt x="1144" y="633"/>
                  </a:lnTo>
                  <a:lnTo>
                    <a:pt x="1142" y="633"/>
                  </a:lnTo>
                  <a:lnTo>
                    <a:pt x="1138" y="633"/>
                  </a:lnTo>
                  <a:lnTo>
                    <a:pt x="1138" y="630"/>
                  </a:lnTo>
                  <a:lnTo>
                    <a:pt x="1140" y="627"/>
                  </a:lnTo>
                  <a:lnTo>
                    <a:pt x="1142" y="623"/>
                  </a:lnTo>
                  <a:lnTo>
                    <a:pt x="1140" y="623"/>
                  </a:lnTo>
                  <a:lnTo>
                    <a:pt x="1138" y="625"/>
                  </a:lnTo>
                  <a:lnTo>
                    <a:pt x="1138" y="627"/>
                  </a:lnTo>
                  <a:lnTo>
                    <a:pt x="1136" y="627"/>
                  </a:lnTo>
                  <a:lnTo>
                    <a:pt x="1133" y="627"/>
                  </a:lnTo>
                  <a:lnTo>
                    <a:pt x="1130" y="627"/>
                  </a:lnTo>
                  <a:lnTo>
                    <a:pt x="1130" y="625"/>
                  </a:lnTo>
                  <a:lnTo>
                    <a:pt x="1127" y="623"/>
                  </a:lnTo>
                  <a:lnTo>
                    <a:pt x="1125" y="619"/>
                  </a:lnTo>
                  <a:lnTo>
                    <a:pt x="1123" y="616"/>
                  </a:lnTo>
                  <a:lnTo>
                    <a:pt x="1118" y="613"/>
                  </a:lnTo>
                  <a:lnTo>
                    <a:pt x="1118" y="612"/>
                  </a:lnTo>
                  <a:lnTo>
                    <a:pt x="1115" y="612"/>
                  </a:lnTo>
                  <a:lnTo>
                    <a:pt x="1120" y="610"/>
                  </a:lnTo>
                  <a:lnTo>
                    <a:pt x="1120" y="602"/>
                  </a:lnTo>
                  <a:lnTo>
                    <a:pt x="1118" y="602"/>
                  </a:lnTo>
                  <a:lnTo>
                    <a:pt x="1114" y="606"/>
                  </a:lnTo>
                  <a:lnTo>
                    <a:pt x="1111" y="610"/>
                  </a:lnTo>
                  <a:lnTo>
                    <a:pt x="1108" y="610"/>
                  </a:lnTo>
                  <a:lnTo>
                    <a:pt x="1108" y="604"/>
                  </a:lnTo>
                  <a:lnTo>
                    <a:pt x="1108" y="602"/>
                  </a:lnTo>
                  <a:lnTo>
                    <a:pt x="1106" y="600"/>
                  </a:lnTo>
                  <a:lnTo>
                    <a:pt x="1103" y="602"/>
                  </a:lnTo>
                  <a:lnTo>
                    <a:pt x="1103" y="600"/>
                  </a:lnTo>
                  <a:lnTo>
                    <a:pt x="1101" y="599"/>
                  </a:lnTo>
                  <a:lnTo>
                    <a:pt x="1101" y="597"/>
                  </a:lnTo>
                  <a:lnTo>
                    <a:pt x="1103" y="593"/>
                  </a:lnTo>
                  <a:lnTo>
                    <a:pt x="1098" y="593"/>
                  </a:lnTo>
                  <a:lnTo>
                    <a:pt x="1096" y="593"/>
                  </a:lnTo>
                  <a:lnTo>
                    <a:pt x="1094" y="591"/>
                  </a:lnTo>
                  <a:lnTo>
                    <a:pt x="1096" y="593"/>
                  </a:lnTo>
                  <a:lnTo>
                    <a:pt x="1096" y="597"/>
                  </a:lnTo>
                  <a:lnTo>
                    <a:pt x="1096" y="599"/>
                  </a:lnTo>
                  <a:lnTo>
                    <a:pt x="1094" y="597"/>
                  </a:lnTo>
                  <a:lnTo>
                    <a:pt x="1086" y="597"/>
                  </a:lnTo>
                  <a:lnTo>
                    <a:pt x="1086" y="593"/>
                  </a:lnTo>
                  <a:lnTo>
                    <a:pt x="1088" y="593"/>
                  </a:lnTo>
                  <a:lnTo>
                    <a:pt x="1088" y="591"/>
                  </a:lnTo>
                  <a:lnTo>
                    <a:pt x="1086" y="587"/>
                  </a:lnTo>
                  <a:lnTo>
                    <a:pt x="1088" y="583"/>
                  </a:lnTo>
                  <a:lnTo>
                    <a:pt x="1091" y="583"/>
                  </a:lnTo>
                  <a:lnTo>
                    <a:pt x="1088" y="580"/>
                  </a:lnTo>
                  <a:lnTo>
                    <a:pt x="1084" y="578"/>
                  </a:lnTo>
                  <a:lnTo>
                    <a:pt x="1079" y="578"/>
                  </a:lnTo>
                  <a:lnTo>
                    <a:pt x="1076" y="578"/>
                  </a:lnTo>
                  <a:lnTo>
                    <a:pt x="1071" y="574"/>
                  </a:lnTo>
                  <a:lnTo>
                    <a:pt x="1069" y="574"/>
                  </a:lnTo>
                  <a:lnTo>
                    <a:pt x="1071" y="570"/>
                  </a:lnTo>
                  <a:lnTo>
                    <a:pt x="1069" y="568"/>
                  </a:lnTo>
                  <a:lnTo>
                    <a:pt x="1069" y="566"/>
                  </a:lnTo>
                  <a:lnTo>
                    <a:pt x="1063" y="564"/>
                  </a:lnTo>
                  <a:lnTo>
                    <a:pt x="1066" y="562"/>
                  </a:lnTo>
                  <a:lnTo>
                    <a:pt x="1069" y="562"/>
                  </a:lnTo>
                  <a:lnTo>
                    <a:pt x="1069" y="561"/>
                  </a:lnTo>
                  <a:lnTo>
                    <a:pt x="1063" y="557"/>
                  </a:lnTo>
                  <a:lnTo>
                    <a:pt x="1063" y="554"/>
                  </a:lnTo>
                  <a:lnTo>
                    <a:pt x="1063" y="553"/>
                  </a:lnTo>
                  <a:lnTo>
                    <a:pt x="1063" y="551"/>
                  </a:lnTo>
                  <a:lnTo>
                    <a:pt x="1063" y="548"/>
                  </a:lnTo>
                  <a:lnTo>
                    <a:pt x="1061" y="548"/>
                  </a:lnTo>
                  <a:lnTo>
                    <a:pt x="1061" y="543"/>
                  </a:lnTo>
                  <a:lnTo>
                    <a:pt x="1060" y="543"/>
                  </a:lnTo>
                  <a:lnTo>
                    <a:pt x="1060" y="545"/>
                  </a:lnTo>
                  <a:lnTo>
                    <a:pt x="1060" y="548"/>
                  </a:lnTo>
                  <a:lnTo>
                    <a:pt x="1061" y="551"/>
                  </a:lnTo>
                  <a:lnTo>
                    <a:pt x="1061" y="553"/>
                  </a:lnTo>
                  <a:lnTo>
                    <a:pt x="1060" y="553"/>
                  </a:lnTo>
                  <a:lnTo>
                    <a:pt x="1057" y="551"/>
                  </a:lnTo>
                  <a:lnTo>
                    <a:pt x="1055" y="548"/>
                  </a:lnTo>
                  <a:lnTo>
                    <a:pt x="1052" y="548"/>
                  </a:lnTo>
                  <a:lnTo>
                    <a:pt x="1049" y="543"/>
                  </a:lnTo>
                  <a:lnTo>
                    <a:pt x="1049" y="539"/>
                  </a:lnTo>
                  <a:lnTo>
                    <a:pt x="1047" y="539"/>
                  </a:lnTo>
                  <a:lnTo>
                    <a:pt x="1049" y="537"/>
                  </a:lnTo>
                  <a:lnTo>
                    <a:pt x="1052" y="534"/>
                  </a:lnTo>
                  <a:lnTo>
                    <a:pt x="1052" y="531"/>
                  </a:lnTo>
                  <a:lnTo>
                    <a:pt x="1049" y="531"/>
                  </a:lnTo>
                  <a:lnTo>
                    <a:pt x="1049" y="529"/>
                  </a:lnTo>
                  <a:lnTo>
                    <a:pt x="1049" y="528"/>
                  </a:lnTo>
                  <a:lnTo>
                    <a:pt x="1047" y="525"/>
                  </a:lnTo>
                  <a:lnTo>
                    <a:pt x="1044" y="525"/>
                  </a:lnTo>
                  <a:lnTo>
                    <a:pt x="1042" y="522"/>
                  </a:lnTo>
                  <a:lnTo>
                    <a:pt x="1037" y="522"/>
                  </a:lnTo>
                  <a:lnTo>
                    <a:pt x="1036" y="525"/>
                  </a:lnTo>
                  <a:lnTo>
                    <a:pt x="1030" y="525"/>
                  </a:lnTo>
                  <a:lnTo>
                    <a:pt x="1027" y="525"/>
                  </a:lnTo>
                  <a:lnTo>
                    <a:pt x="1030" y="525"/>
                  </a:lnTo>
                  <a:lnTo>
                    <a:pt x="1033" y="522"/>
                  </a:lnTo>
                  <a:lnTo>
                    <a:pt x="1030" y="521"/>
                  </a:lnTo>
                  <a:lnTo>
                    <a:pt x="1030" y="518"/>
                  </a:lnTo>
                  <a:lnTo>
                    <a:pt x="1027" y="518"/>
                  </a:lnTo>
                  <a:lnTo>
                    <a:pt x="1025" y="518"/>
                  </a:lnTo>
                  <a:lnTo>
                    <a:pt x="1023" y="516"/>
                  </a:lnTo>
                  <a:lnTo>
                    <a:pt x="1020" y="514"/>
                  </a:lnTo>
                  <a:lnTo>
                    <a:pt x="1020" y="512"/>
                  </a:lnTo>
                  <a:lnTo>
                    <a:pt x="1018" y="509"/>
                  </a:lnTo>
                  <a:lnTo>
                    <a:pt x="1015" y="509"/>
                  </a:lnTo>
                  <a:lnTo>
                    <a:pt x="1015" y="512"/>
                  </a:lnTo>
                  <a:lnTo>
                    <a:pt x="1013" y="512"/>
                  </a:lnTo>
                  <a:lnTo>
                    <a:pt x="1010" y="509"/>
                  </a:lnTo>
                  <a:lnTo>
                    <a:pt x="1007" y="509"/>
                  </a:lnTo>
                  <a:lnTo>
                    <a:pt x="1010" y="512"/>
                  </a:lnTo>
                  <a:lnTo>
                    <a:pt x="1007" y="514"/>
                  </a:lnTo>
                  <a:lnTo>
                    <a:pt x="1006" y="514"/>
                  </a:lnTo>
                  <a:lnTo>
                    <a:pt x="1003" y="512"/>
                  </a:lnTo>
                  <a:lnTo>
                    <a:pt x="1000" y="512"/>
                  </a:lnTo>
                  <a:lnTo>
                    <a:pt x="998" y="512"/>
                  </a:lnTo>
                  <a:lnTo>
                    <a:pt x="998" y="514"/>
                  </a:lnTo>
                  <a:lnTo>
                    <a:pt x="996" y="516"/>
                  </a:lnTo>
                  <a:lnTo>
                    <a:pt x="994" y="514"/>
                  </a:lnTo>
                  <a:lnTo>
                    <a:pt x="994" y="512"/>
                  </a:lnTo>
                  <a:lnTo>
                    <a:pt x="994" y="509"/>
                  </a:lnTo>
                  <a:lnTo>
                    <a:pt x="994" y="504"/>
                  </a:lnTo>
                  <a:lnTo>
                    <a:pt x="994" y="502"/>
                  </a:lnTo>
                  <a:lnTo>
                    <a:pt x="991" y="501"/>
                  </a:lnTo>
                  <a:lnTo>
                    <a:pt x="988" y="495"/>
                  </a:lnTo>
                  <a:lnTo>
                    <a:pt x="986" y="495"/>
                  </a:lnTo>
                  <a:lnTo>
                    <a:pt x="983" y="495"/>
                  </a:lnTo>
                  <a:lnTo>
                    <a:pt x="983" y="498"/>
                  </a:lnTo>
                  <a:lnTo>
                    <a:pt x="983" y="501"/>
                  </a:lnTo>
                  <a:lnTo>
                    <a:pt x="979" y="498"/>
                  </a:lnTo>
                  <a:lnTo>
                    <a:pt x="977" y="495"/>
                  </a:lnTo>
                  <a:lnTo>
                    <a:pt x="974" y="492"/>
                  </a:lnTo>
                  <a:lnTo>
                    <a:pt x="974" y="491"/>
                  </a:lnTo>
                  <a:lnTo>
                    <a:pt x="977" y="489"/>
                  </a:lnTo>
                  <a:lnTo>
                    <a:pt x="977" y="486"/>
                  </a:lnTo>
                  <a:lnTo>
                    <a:pt x="974" y="482"/>
                  </a:lnTo>
                  <a:lnTo>
                    <a:pt x="977" y="479"/>
                  </a:lnTo>
                  <a:lnTo>
                    <a:pt x="977" y="478"/>
                  </a:lnTo>
                  <a:lnTo>
                    <a:pt x="977" y="476"/>
                  </a:lnTo>
                  <a:lnTo>
                    <a:pt x="971" y="476"/>
                  </a:lnTo>
                  <a:lnTo>
                    <a:pt x="969" y="476"/>
                  </a:lnTo>
                  <a:lnTo>
                    <a:pt x="969" y="478"/>
                  </a:lnTo>
                  <a:lnTo>
                    <a:pt x="969" y="479"/>
                  </a:lnTo>
                  <a:lnTo>
                    <a:pt x="969" y="482"/>
                  </a:lnTo>
                  <a:lnTo>
                    <a:pt x="966" y="483"/>
                  </a:lnTo>
                  <a:lnTo>
                    <a:pt x="964" y="479"/>
                  </a:lnTo>
                  <a:lnTo>
                    <a:pt x="964" y="478"/>
                  </a:lnTo>
                  <a:lnTo>
                    <a:pt x="964" y="476"/>
                  </a:lnTo>
                  <a:lnTo>
                    <a:pt x="966" y="476"/>
                  </a:lnTo>
                  <a:lnTo>
                    <a:pt x="964" y="472"/>
                  </a:lnTo>
                  <a:lnTo>
                    <a:pt x="961" y="469"/>
                  </a:lnTo>
                  <a:lnTo>
                    <a:pt x="964" y="466"/>
                  </a:lnTo>
                  <a:lnTo>
                    <a:pt x="964" y="465"/>
                  </a:lnTo>
                  <a:lnTo>
                    <a:pt x="961" y="465"/>
                  </a:lnTo>
                  <a:lnTo>
                    <a:pt x="954" y="466"/>
                  </a:lnTo>
                  <a:lnTo>
                    <a:pt x="952" y="466"/>
                  </a:lnTo>
                  <a:lnTo>
                    <a:pt x="954" y="461"/>
                  </a:lnTo>
                  <a:lnTo>
                    <a:pt x="954" y="459"/>
                  </a:lnTo>
                  <a:lnTo>
                    <a:pt x="954" y="457"/>
                  </a:lnTo>
                  <a:lnTo>
                    <a:pt x="952" y="455"/>
                  </a:lnTo>
                  <a:lnTo>
                    <a:pt x="949" y="453"/>
                  </a:lnTo>
                  <a:lnTo>
                    <a:pt x="949" y="449"/>
                  </a:lnTo>
                  <a:lnTo>
                    <a:pt x="949" y="447"/>
                  </a:lnTo>
                  <a:lnTo>
                    <a:pt x="947" y="444"/>
                  </a:lnTo>
                  <a:lnTo>
                    <a:pt x="944" y="441"/>
                  </a:lnTo>
                  <a:lnTo>
                    <a:pt x="944" y="438"/>
                  </a:lnTo>
                  <a:lnTo>
                    <a:pt x="942" y="436"/>
                  </a:lnTo>
                  <a:lnTo>
                    <a:pt x="940" y="434"/>
                  </a:lnTo>
                  <a:lnTo>
                    <a:pt x="937" y="430"/>
                  </a:lnTo>
                  <a:lnTo>
                    <a:pt x="934" y="426"/>
                  </a:lnTo>
                  <a:lnTo>
                    <a:pt x="931" y="426"/>
                  </a:lnTo>
                  <a:lnTo>
                    <a:pt x="930" y="426"/>
                  </a:lnTo>
                  <a:lnTo>
                    <a:pt x="927" y="430"/>
                  </a:lnTo>
                  <a:lnTo>
                    <a:pt x="923" y="430"/>
                  </a:lnTo>
                  <a:lnTo>
                    <a:pt x="910" y="423"/>
                  </a:lnTo>
                  <a:lnTo>
                    <a:pt x="903" y="418"/>
                  </a:lnTo>
                  <a:lnTo>
                    <a:pt x="898" y="416"/>
                  </a:lnTo>
                  <a:lnTo>
                    <a:pt x="896" y="413"/>
                  </a:lnTo>
                  <a:lnTo>
                    <a:pt x="890" y="406"/>
                  </a:lnTo>
                  <a:lnTo>
                    <a:pt x="888" y="405"/>
                  </a:lnTo>
                  <a:lnTo>
                    <a:pt x="885" y="405"/>
                  </a:lnTo>
                  <a:lnTo>
                    <a:pt x="885" y="406"/>
                  </a:lnTo>
                  <a:lnTo>
                    <a:pt x="885" y="409"/>
                  </a:lnTo>
                  <a:lnTo>
                    <a:pt x="883" y="409"/>
                  </a:lnTo>
                  <a:lnTo>
                    <a:pt x="881" y="409"/>
                  </a:lnTo>
                  <a:lnTo>
                    <a:pt x="881" y="406"/>
                  </a:lnTo>
                  <a:lnTo>
                    <a:pt x="877" y="405"/>
                  </a:lnTo>
                  <a:lnTo>
                    <a:pt x="874" y="405"/>
                  </a:lnTo>
                  <a:lnTo>
                    <a:pt x="871" y="405"/>
                  </a:lnTo>
                  <a:lnTo>
                    <a:pt x="869" y="405"/>
                  </a:lnTo>
                  <a:lnTo>
                    <a:pt x="869" y="406"/>
                  </a:lnTo>
                  <a:lnTo>
                    <a:pt x="871" y="409"/>
                  </a:lnTo>
                  <a:lnTo>
                    <a:pt x="864" y="411"/>
                  </a:lnTo>
                  <a:lnTo>
                    <a:pt x="861" y="409"/>
                  </a:lnTo>
                  <a:lnTo>
                    <a:pt x="860" y="409"/>
                  </a:lnTo>
                  <a:lnTo>
                    <a:pt x="860" y="406"/>
                  </a:lnTo>
                  <a:lnTo>
                    <a:pt x="860" y="405"/>
                  </a:lnTo>
                  <a:lnTo>
                    <a:pt x="853" y="405"/>
                  </a:lnTo>
                  <a:lnTo>
                    <a:pt x="847" y="405"/>
                  </a:lnTo>
                  <a:lnTo>
                    <a:pt x="847" y="406"/>
                  </a:lnTo>
                  <a:lnTo>
                    <a:pt x="842" y="406"/>
                  </a:lnTo>
                  <a:lnTo>
                    <a:pt x="839" y="406"/>
                  </a:lnTo>
                  <a:lnTo>
                    <a:pt x="837" y="406"/>
                  </a:lnTo>
                  <a:lnTo>
                    <a:pt x="837" y="409"/>
                  </a:lnTo>
                  <a:lnTo>
                    <a:pt x="837" y="411"/>
                  </a:lnTo>
                  <a:lnTo>
                    <a:pt x="834" y="411"/>
                  </a:lnTo>
                  <a:lnTo>
                    <a:pt x="831" y="413"/>
                  </a:lnTo>
                  <a:lnTo>
                    <a:pt x="831" y="416"/>
                  </a:lnTo>
                  <a:lnTo>
                    <a:pt x="834" y="418"/>
                  </a:lnTo>
                  <a:lnTo>
                    <a:pt x="837" y="420"/>
                  </a:lnTo>
                  <a:lnTo>
                    <a:pt x="839" y="420"/>
                  </a:lnTo>
                  <a:lnTo>
                    <a:pt x="837" y="423"/>
                  </a:lnTo>
                  <a:lnTo>
                    <a:pt x="834" y="423"/>
                  </a:lnTo>
                  <a:lnTo>
                    <a:pt x="831" y="423"/>
                  </a:lnTo>
                  <a:lnTo>
                    <a:pt x="829" y="425"/>
                  </a:lnTo>
                  <a:lnTo>
                    <a:pt x="831" y="425"/>
                  </a:lnTo>
                  <a:lnTo>
                    <a:pt x="831" y="426"/>
                  </a:lnTo>
                  <a:lnTo>
                    <a:pt x="831" y="430"/>
                  </a:lnTo>
                  <a:lnTo>
                    <a:pt x="834" y="432"/>
                  </a:lnTo>
                  <a:lnTo>
                    <a:pt x="837" y="434"/>
                  </a:lnTo>
                  <a:lnTo>
                    <a:pt x="834" y="436"/>
                  </a:lnTo>
                  <a:lnTo>
                    <a:pt x="831" y="434"/>
                  </a:lnTo>
                  <a:lnTo>
                    <a:pt x="834" y="438"/>
                  </a:lnTo>
                  <a:lnTo>
                    <a:pt x="831" y="438"/>
                  </a:lnTo>
                  <a:lnTo>
                    <a:pt x="826" y="441"/>
                  </a:lnTo>
                  <a:lnTo>
                    <a:pt x="823" y="441"/>
                  </a:lnTo>
                  <a:lnTo>
                    <a:pt x="820" y="441"/>
                  </a:lnTo>
                  <a:lnTo>
                    <a:pt x="820" y="444"/>
                  </a:lnTo>
                  <a:lnTo>
                    <a:pt x="820" y="447"/>
                  </a:lnTo>
                  <a:lnTo>
                    <a:pt x="815" y="449"/>
                  </a:lnTo>
                  <a:lnTo>
                    <a:pt x="812" y="453"/>
                  </a:lnTo>
                  <a:lnTo>
                    <a:pt x="812" y="455"/>
                  </a:lnTo>
                  <a:lnTo>
                    <a:pt x="810" y="455"/>
                  </a:lnTo>
                  <a:lnTo>
                    <a:pt x="807" y="455"/>
                  </a:lnTo>
                  <a:lnTo>
                    <a:pt x="806" y="455"/>
                  </a:lnTo>
                  <a:lnTo>
                    <a:pt x="803" y="457"/>
                  </a:lnTo>
                  <a:lnTo>
                    <a:pt x="806" y="459"/>
                  </a:lnTo>
                  <a:lnTo>
                    <a:pt x="803" y="461"/>
                  </a:lnTo>
                  <a:lnTo>
                    <a:pt x="798" y="461"/>
                  </a:lnTo>
                  <a:lnTo>
                    <a:pt x="796" y="465"/>
                  </a:lnTo>
                  <a:lnTo>
                    <a:pt x="793" y="465"/>
                  </a:lnTo>
                  <a:lnTo>
                    <a:pt x="790" y="465"/>
                  </a:lnTo>
                  <a:lnTo>
                    <a:pt x="785" y="466"/>
                  </a:lnTo>
                  <a:lnTo>
                    <a:pt x="784" y="466"/>
                  </a:lnTo>
                  <a:lnTo>
                    <a:pt x="781" y="465"/>
                  </a:lnTo>
                  <a:lnTo>
                    <a:pt x="776" y="465"/>
                  </a:lnTo>
                  <a:lnTo>
                    <a:pt x="771" y="461"/>
                  </a:lnTo>
                  <a:lnTo>
                    <a:pt x="766" y="457"/>
                  </a:lnTo>
                  <a:lnTo>
                    <a:pt x="760" y="453"/>
                  </a:lnTo>
                  <a:lnTo>
                    <a:pt x="760" y="449"/>
                  </a:lnTo>
                  <a:lnTo>
                    <a:pt x="760" y="447"/>
                  </a:lnTo>
                  <a:lnTo>
                    <a:pt x="756" y="446"/>
                  </a:lnTo>
                  <a:lnTo>
                    <a:pt x="752" y="446"/>
                  </a:lnTo>
                  <a:lnTo>
                    <a:pt x="747" y="444"/>
                  </a:lnTo>
                  <a:lnTo>
                    <a:pt x="744" y="441"/>
                  </a:lnTo>
                  <a:lnTo>
                    <a:pt x="744" y="438"/>
                  </a:lnTo>
                  <a:lnTo>
                    <a:pt x="740" y="436"/>
                  </a:lnTo>
                  <a:lnTo>
                    <a:pt x="733" y="432"/>
                  </a:lnTo>
                  <a:lnTo>
                    <a:pt x="730" y="430"/>
                  </a:lnTo>
                  <a:lnTo>
                    <a:pt x="725" y="426"/>
                  </a:lnTo>
                  <a:lnTo>
                    <a:pt x="722" y="423"/>
                  </a:lnTo>
                  <a:lnTo>
                    <a:pt x="720" y="420"/>
                  </a:lnTo>
                  <a:lnTo>
                    <a:pt x="717" y="418"/>
                  </a:lnTo>
                  <a:lnTo>
                    <a:pt x="712" y="413"/>
                  </a:lnTo>
                  <a:lnTo>
                    <a:pt x="707" y="406"/>
                  </a:lnTo>
                  <a:lnTo>
                    <a:pt x="706" y="406"/>
                  </a:lnTo>
                  <a:lnTo>
                    <a:pt x="700" y="405"/>
                  </a:lnTo>
                  <a:lnTo>
                    <a:pt x="700" y="402"/>
                  </a:lnTo>
                  <a:lnTo>
                    <a:pt x="700" y="399"/>
                  </a:lnTo>
                  <a:lnTo>
                    <a:pt x="700" y="397"/>
                  </a:lnTo>
                  <a:lnTo>
                    <a:pt x="700" y="395"/>
                  </a:lnTo>
                  <a:lnTo>
                    <a:pt x="700" y="393"/>
                  </a:lnTo>
                  <a:lnTo>
                    <a:pt x="700" y="392"/>
                  </a:lnTo>
                  <a:lnTo>
                    <a:pt x="700" y="388"/>
                  </a:lnTo>
                  <a:lnTo>
                    <a:pt x="698" y="382"/>
                  </a:lnTo>
                  <a:lnTo>
                    <a:pt x="695" y="376"/>
                  </a:lnTo>
                  <a:lnTo>
                    <a:pt x="693" y="374"/>
                  </a:lnTo>
                  <a:lnTo>
                    <a:pt x="688" y="371"/>
                  </a:lnTo>
                  <a:lnTo>
                    <a:pt x="688" y="368"/>
                  </a:lnTo>
                  <a:lnTo>
                    <a:pt x="685" y="363"/>
                  </a:lnTo>
                  <a:lnTo>
                    <a:pt x="683" y="361"/>
                  </a:lnTo>
                  <a:lnTo>
                    <a:pt x="681" y="359"/>
                  </a:lnTo>
                  <a:lnTo>
                    <a:pt x="676" y="357"/>
                  </a:lnTo>
                  <a:lnTo>
                    <a:pt x="676" y="355"/>
                  </a:lnTo>
                  <a:lnTo>
                    <a:pt x="671" y="355"/>
                  </a:lnTo>
                  <a:lnTo>
                    <a:pt x="671" y="351"/>
                  </a:lnTo>
                  <a:lnTo>
                    <a:pt x="666" y="345"/>
                  </a:lnTo>
                  <a:lnTo>
                    <a:pt x="664" y="340"/>
                  </a:lnTo>
                  <a:lnTo>
                    <a:pt x="661" y="336"/>
                  </a:lnTo>
                  <a:lnTo>
                    <a:pt x="655" y="332"/>
                  </a:lnTo>
                  <a:lnTo>
                    <a:pt x="652" y="332"/>
                  </a:lnTo>
                  <a:lnTo>
                    <a:pt x="649" y="328"/>
                  </a:lnTo>
                  <a:lnTo>
                    <a:pt x="649" y="327"/>
                  </a:lnTo>
                  <a:lnTo>
                    <a:pt x="649" y="324"/>
                  </a:lnTo>
                  <a:lnTo>
                    <a:pt x="649" y="321"/>
                  </a:lnTo>
                  <a:lnTo>
                    <a:pt x="646" y="315"/>
                  </a:lnTo>
                  <a:lnTo>
                    <a:pt x="646" y="311"/>
                  </a:lnTo>
                  <a:lnTo>
                    <a:pt x="646" y="305"/>
                  </a:lnTo>
                  <a:lnTo>
                    <a:pt x="646" y="304"/>
                  </a:lnTo>
                  <a:lnTo>
                    <a:pt x="646" y="301"/>
                  </a:lnTo>
                  <a:lnTo>
                    <a:pt x="639" y="301"/>
                  </a:lnTo>
                  <a:lnTo>
                    <a:pt x="631" y="301"/>
                  </a:lnTo>
                  <a:lnTo>
                    <a:pt x="627" y="301"/>
                  </a:lnTo>
                  <a:lnTo>
                    <a:pt x="615" y="301"/>
                  </a:lnTo>
                  <a:lnTo>
                    <a:pt x="607" y="304"/>
                  </a:lnTo>
                  <a:lnTo>
                    <a:pt x="603" y="305"/>
                  </a:lnTo>
                  <a:lnTo>
                    <a:pt x="598" y="308"/>
                  </a:lnTo>
                  <a:lnTo>
                    <a:pt x="588" y="311"/>
                  </a:lnTo>
                  <a:lnTo>
                    <a:pt x="580" y="311"/>
                  </a:lnTo>
                  <a:lnTo>
                    <a:pt x="573" y="311"/>
                  </a:lnTo>
                  <a:lnTo>
                    <a:pt x="566" y="308"/>
                  </a:lnTo>
                  <a:lnTo>
                    <a:pt x="561" y="308"/>
                  </a:lnTo>
                  <a:lnTo>
                    <a:pt x="555" y="305"/>
                  </a:lnTo>
                  <a:lnTo>
                    <a:pt x="550" y="304"/>
                  </a:lnTo>
                  <a:lnTo>
                    <a:pt x="549" y="301"/>
                  </a:lnTo>
                  <a:lnTo>
                    <a:pt x="549" y="300"/>
                  </a:lnTo>
                  <a:lnTo>
                    <a:pt x="544" y="295"/>
                  </a:lnTo>
                  <a:lnTo>
                    <a:pt x="542" y="293"/>
                  </a:lnTo>
                  <a:lnTo>
                    <a:pt x="534" y="293"/>
                  </a:lnTo>
                  <a:lnTo>
                    <a:pt x="529" y="291"/>
                  </a:lnTo>
                  <a:lnTo>
                    <a:pt x="525" y="285"/>
                  </a:lnTo>
                  <a:lnTo>
                    <a:pt x="522" y="281"/>
                  </a:lnTo>
                  <a:lnTo>
                    <a:pt x="517" y="274"/>
                  </a:lnTo>
                  <a:lnTo>
                    <a:pt x="514" y="272"/>
                  </a:lnTo>
                  <a:lnTo>
                    <a:pt x="510" y="268"/>
                  </a:lnTo>
                  <a:lnTo>
                    <a:pt x="502" y="265"/>
                  </a:lnTo>
                  <a:lnTo>
                    <a:pt x="498" y="263"/>
                  </a:lnTo>
                  <a:lnTo>
                    <a:pt x="490" y="262"/>
                  </a:lnTo>
                  <a:lnTo>
                    <a:pt x="472" y="259"/>
                  </a:lnTo>
                  <a:lnTo>
                    <a:pt x="466" y="259"/>
                  </a:lnTo>
                  <a:lnTo>
                    <a:pt x="456" y="259"/>
                  </a:lnTo>
                  <a:lnTo>
                    <a:pt x="449" y="255"/>
                  </a:lnTo>
                  <a:lnTo>
                    <a:pt x="444" y="253"/>
                  </a:lnTo>
                  <a:lnTo>
                    <a:pt x="441" y="252"/>
                  </a:lnTo>
                  <a:lnTo>
                    <a:pt x="438" y="250"/>
                  </a:lnTo>
                  <a:lnTo>
                    <a:pt x="436" y="248"/>
                  </a:lnTo>
                  <a:lnTo>
                    <a:pt x="431" y="242"/>
                  </a:lnTo>
                  <a:lnTo>
                    <a:pt x="430" y="240"/>
                  </a:lnTo>
                  <a:lnTo>
                    <a:pt x="427" y="236"/>
                  </a:lnTo>
                  <a:lnTo>
                    <a:pt x="425" y="231"/>
                  </a:lnTo>
                  <a:lnTo>
                    <a:pt x="419" y="229"/>
                  </a:lnTo>
                  <a:lnTo>
                    <a:pt x="419" y="227"/>
                  </a:lnTo>
                  <a:lnTo>
                    <a:pt x="417" y="219"/>
                  </a:lnTo>
                  <a:lnTo>
                    <a:pt x="415" y="218"/>
                  </a:lnTo>
                  <a:lnTo>
                    <a:pt x="412" y="213"/>
                  </a:lnTo>
                  <a:lnTo>
                    <a:pt x="409" y="203"/>
                  </a:lnTo>
                  <a:lnTo>
                    <a:pt x="409" y="200"/>
                  </a:lnTo>
                  <a:lnTo>
                    <a:pt x="409" y="194"/>
                  </a:lnTo>
                  <a:lnTo>
                    <a:pt x="409" y="188"/>
                  </a:lnTo>
                  <a:lnTo>
                    <a:pt x="409" y="183"/>
                  </a:lnTo>
                  <a:lnTo>
                    <a:pt x="409" y="179"/>
                  </a:lnTo>
                  <a:lnTo>
                    <a:pt x="409" y="173"/>
                  </a:lnTo>
                  <a:lnTo>
                    <a:pt x="409" y="170"/>
                  </a:lnTo>
                  <a:lnTo>
                    <a:pt x="406" y="166"/>
                  </a:lnTo>
                  <a:lnTo>
                    <a:pt x="404" y="163"/>
                  </a:lnTo>
                  <a:lnTo>
                    <a:pt x="404" y="160"/>
                  </a:lnTo>
                  <a:lnTo>
                    <a:pt x="402" y="158"/>
                  </a:lnTo>
                  <a:lnTo>
                    <a:pt x="402" y="156"/>
                  </a:lnTo>
                  <a:lnTo>
                    <a:pt x="402" y="152"/>
                  </a:lnTo>
                  <a:lnTo>
                    <a:pt x="399" y="144"/>
                  </a:lnTo>
                  <a:lnTo>
                    <a:pt x="399" y="141"/>
                  </a:lnTo>
                  <a:lnTo>
                    <a:pt x="399" y="138"/>
                  </a:lnTo>
                  <a:lnTo>
                    <a:pt x="399" y="134"/>
                  </a:lnTo>
                  <a:lnTo>
                    <a:pt x="396" y="127"/>
                  </a:lnTo>
                  <a:lnTo>
                    <a:pt x="396" y="121"/>
                  </a:lnTo>
                  <a:lnTo>
                    <a:pt x="396" y="118"/>
                  </a:lnTo>
                  <a:lnTo>
                    <a:pt x="396" y="114"/>
                  </a:lnTo>
                  <a:lnTo>
                    <a:pt x="396" y="108"/>
                  </a:lnTo>
                  <a:lnTo>
                    <a:pt x="395" y="104"/>
                  </a:lnTo>
                  <a:lnTo>
                    <a:pt x="395" y="98"/>
                  </a:lnTo>
                  <a:lnTo>
                    <a:pt x="393" y="95"/>
                  </a:lnTo>
                  <a:lnTo>
                    <a:pt x="395" y="90"/>
                  </a:lnTo>
                  <a:lnTo>
                    <a:pt x="396" y="85"/>
                  </a:lnTo>
                  <a:lnTo>
                    <a:pt x="399" y="81"/>
                  </a:lnTo>
                  <a:lnTo>
                    <a:pt x="402" y="79"/>
                  </a:lnTo>
                  <a:lnTo>
                    <a:pt x="404" y="76"/>
                  </a:lnTo>
                  <a:lnTo>
                    <a:pt x="406" y="71"/>
                  </a:lnTo>
                  <a:lnTo>
                    <a:pt x="412" y="69"/>
                  </a:lnTo>
                  <a:lnTo>
                    <a:pt x="412" y="66"/>
                  </a:lnTo>
                  <a:lnTo>
                    <a:pt x="415" y="59"/>
                  </a:lnTo>
                  <a:lnTo>
                    <a:pt x="417" y="56"/>
                  </a:lnTo>
                  <a:lnTo>
                    <a:pt x="417" y="49"/>
                  </a:lnTo>
                  <a:lnTo>
                    <a:pt x="417" y="43"/>
                  </a:lnTo>
                  <a:lnTo>
                    <a:pt x="417" y="37"/>
                  </a:lnTo>
                  <a:lnTo>
                    <a:pt x="415" y="35"/>
                  </a:lnTo>
                  <a:lnTo>
                    <a:pt x="409" y="33"/>
                  </a:lnTo>
                  <a:lnTo>
                    <a:pt x="404" y="32"/>
                  </a:lnTo>
                  <a:lnTo>
                    <a:pt x="399" y="26"/>
                  </a:lnTo>
                  <a:lnTo>
                    <a:pt x="395" y="24"/>
                  </a:lnTo>
                  <a:lnTo>
                    <a:pt x="388" y="22"/>
                  </a:lnTo>
                  <a:lnTo>
                    <a:pt x="379" y="16"/>
                  </a:lnTo>
                  <a:lnTo>
                    <a:pt x="377" y="14"/>
                  </a:lnTo>
                  <a:lnTo>
                    <a:pt x="366" y="8"/>
                  </a:lnTo>
                  <a:lnTo>
                    <a:pt x="360" y="8"/>
                  </a:lnTo>
                  <a:lnTo>
                    <a:pt x="355" y="6"/>
                  </a:lnTo>
                  <a:lnTo>
                    <a:pt x="353" y="6"/>
                  </a:lnTo>
                  <a:lnTo>
                    <a:pt x="352" y="3"/>
                  </a:lnTo>
                  <a:lnTo>
                    <a:pt x="346" y="3"/>
                  </a:lnTo>
                  <a:lnTo>
                    <a:pt x="344" y="1"/>
                  </a:lnTo>
                  <a:lnTo>
                    <a:pt x="339" y="0"/>
                  </a:lnTo>
                </a:path>
              </a:pathLst>
            </a:custGeom>
            <a:solidFill>
              <a:srgbClr val="B2B2B2"/>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defTabSz="457200" eaLnBrk="0" fontAlgn="base" hangingPunct="0">
                <a:spcBef>
                  <a:spcPct val="0"/>
                </a:spcBef>
                <a:spcAft>
                  <a:spcPct val="0"/>
                </a:spcAft>
              </a:pPr>
              <a:endParaRPr lang="es-CO" smtClean="0">
                <a:solidFill>
                  <a:prstClr val="black"/>
                </a:solidFill>
                <a:ea typeface="ＭＳ Ｐゴシック" panose="020B0600070205080204" pitchFamily="34" charset="-128"/>
              </a:endParaRPr>
            </a:p>
          </p:txBody>
        </p:sp>
        <p:sp>
          <p:nvSpPr>
            <p:cNvPr id="95274" name="Freeform 32"/>
            <p:cNvSpPr>
              <a:spLocks/>
            </p:cNvSpPr>
            <p:nvPr/>
          </p:nvSpPr>
          <p:spPr bwMode="auto">
            <a:xfrm>
              <a:off x="982" y="2458"/>
              <a:ext cx="703" cy="498"/>
            </a:xfrm>
            <a:custGeom>
              <a:avLst/>
              <a:gdLst>
                <a:gd name="T0" fmla="*/ 1 w 1180"/>
                <a:gd name="T1" fmla="*/ 1 h 836"/>
                <a:gd name="T2" fmla="*/ 1 w 1180"/>
                <a:gd name="T3" fmla="*/ 1 h 836"/>
                <a:gd name="T4" fmla="*/ 1 w 1180"/>
                <a:gd name="T5" fmla="*/ 1 h 836"/>
                <a:gd name="T6" fmla="*/ 1 w 1180"/>
                <a:gd name="T7" fmla="*/ 1 h 836"/>
                <a:gd name="T8" fmla="*/ 1 w 1180"/>
                <a:gd name="T9" fmla="*/ 1 h 836"/>
                <a:gd name="T10" fmla="*/ 1 w 1180"/>
                <a:gd name="T11" fmla="*/ 1 h 836"/>
                <a:gd name="T12" fmla="*/ 1 w 1180"/>
                <a:gd name="T13" fmla="*/ 1 h 836"/>
                <a:gd name="T14" fmla="*/ 1 w 1180"/>
                <a:gd name="T15" fmla="*/ 1 h 836"/>
                <a:gd name="T16" fmla="*/ 1 w 1180"/>
                <a:gd name="T17" fmla="*/ 1 h 836"/>
                <a:gd name="T18" fmla="*/ 1 w 1180"/>
                <a:gd name="T19" fmla="*/ 1 h 836"/>
                <a:gd name="T20" fmla="*/ 1 w 1180"/>
                <a:gd name="T21" fmla="*/ 1 h 836"/>
                <a:gd name="T22" fmla="*/ 1 w 1180"/>
                <a:gd name="T23" fmla="*/ 1 h 836"/>
                <a:gd name="T24" fmla="*/ 1 w 1180"/>
                <a:gd name="T25" fmla="*/ 1 h 836"/>
                <a:gd name="T26" fmla="*/ 1 w 1180"/>
                <a:gd name="T27" fmla="*/ 1 h 836"/>
                <a:gd name="T28" fmla="*/ 1 w 1180"/>
                <a:gd name="T29" fmla="*/ 1 h 836"/>
                <a:gd name="T30" fmla="*/ 1 w 1180"/>
                <a:gd name="T31" fmla="*/ 1 h 836"/>
                <a:gd name="T32" fmla="*/ 1 w 1180"/>
                <a:gd name="T33" fmla="*/ 1 h 836"/>
                <a:gd name="T34" fmla="*/ 1 w 1180"/>
                <a:gd name="T35" fmla="*/ 1 h 836"/>
                <a:gd name="T36" fmla="*/ 1 w 1180"/>
                <a:gd name="T37" fmla="*/ 1 h 836"/>
                <a:gd name="T38" fmla="*/ 1 w 1180"/>
                <a:gd name="T39" fmla="*/ 1 h 836"/>
                <a:gd name="T40" fmla="*/ 1 w 1180"/>
                <a:gd name="T41" fmla="*/ 1 h 836"/>
                <a:gd name="T42" fmla="*/ 1 w 1180"/>
                <a:gd name="T43" fmla="*/ 1 h 836"/>
                <a:gd name="T44" fmla="*/ 1 w 1180"/>
                <a:gd name="T45" fmla="*/ 1 h 836"/>
                <a:gd name="T46" fmla="*/ 1 w 1180"/>
                <a:gd name="T47" fmla="*/ 1 h 836"/>
                <a:gd name="T48" fmla="*/ 1 w 1180"/>
                <a:gd name="T49" fmla="*/ 1 h 836"/>
                <a:gd name="T50" fmla="*/ 1 w 1180"/>
                <a:gd name="T51" fmla="*/ 1 h 836"/>
                <a:gd name="T52" fmla="*/ 1 w 1180"/>
                <a:gd name="T53" fmla="*/ 1 h 836"/>
                <a:gd name="T54" fmla="*/ 1 w 1180"/>
                <a:gd name="T55" fmla="*/ 1 h 836"/>
                <a:gd name="T56" fmla="*/ 1 w 1180"/>
                <a:gd name="T57" fmla="*/ 1 h 836"/>
                <a:gd name="T58" fmla="*/ 1 w 1180"/>
                <a:gd name="T59" fmla="*/ 1 h 836"/>
                <a:gd name="T60" fmla="*/ 1 w 1180"/>
                <a:gd name="T61" fmla="*/ 1 h 836"/>
                <a:gd name="T62" fmla="*/ 1 w 1180"/>
                <a:gd name="T63" fmla="*/ 1 h 836"/>
                <a:gd name="T64" fmla="*/ 1 w 1180"/>
                <a:gd name="T65" fmla="*/ 1 h 836"/>
                <a:gd name="T66" fmla="*/ 1 w 1180"/>
                <a:gd name="T67" fmla="*/ 1 h 836"/>
                <a:gd name="T68" fmla="*/ 1 w 1180"/>
                <a:gd name="T69" fmla="*/ 1 h 836"/>
                <a:gd name="T70" fmla="*/ 1 w 1180"/>
                <a:gd name="T71" fmla="*/ 1 h 836"/>
                <a:gd name="T72" fmla="*/ 1 w 1180"/>
                <a:gd name="T73" fmla="*/ 1 h 836"/>
                <a:gd name="T74" fmla="*/ 1 w 1180"/>
                <a:gd name="T75" fmla="*/ 1 h 836"/>
                <a:gd name="T76" fmla="*/ 1 w 1180"/>
                <a:gd name="T77" fmla="*/ 1 h 836"/>
                <a:gd name="T78" fmla="*/ 1 w 1180"/>
                <a:gd name="T79" fmla="*/ 1 h 836"/>
                <a:gd name="T80" fmla="*/ 1 w 1180"/>
                <a:gd name="T81" fmla="*/ 1 h 836"/>
                <a:gd name="T82" fmla="*/ 1 w 1180"/>
                <a:gd name="T83" fmla="*/ 1 h 836"/>
                <a:gd name="T84" fmla="*/ 1 w 1180"/>
                <a:gd name="T85" fmla="*/ 1 h 836"/>
                <a:gd name="T86" fmla="*/ 1 w 1180"/>
                <a:gd name="T87" fmla="*/ 1 h 836"/>
                <a:gd name="T88" fmla="*/ 1 w 1180"/>
                <a:gd name="T89" fmla="*/ 1 h 836"/>
                <a:gd name="T90" fmla="*/ 1 w 1180"/>
                <a:gd name="T91" fmla="*/ 1 h 836"/>
                <a:gd name="T92" fmla="*/ 1 w 1180"/>
                <a:gd name="T93" fmla="*/ 1 h 836"/>
                <a:gd name="T94" fmla="*/ 1 w 1180"/>
                <a:gd name="T95" fmla="*/ 1 h 836"/>
                <a:gd name="T96" fmla="*/ 1 w 1180"/>
                <a:gd name="T97" fmla="*/ 1 h 836"/>
                <a:gd name="T98" fmla="*/ 1 w 1180"/>
                <a:gd name="T99" fmla="*/ 1 h 836"/>
                <a:gd name="T100" fmla="*/ 1 w 1180"/>
                <a:gd name="T101" fmla="*/ 1 h 836"/>
                <a:gd name="T102" fmla="*/ 1 w 1180"/>
                <a:gd name="T103" fmla="*/ 1 h 836"/>
                <a:gd name="T104" fmla="*/ 1 w 1180"/>
                <a:gd name="T105" fmla="*/ 1 h 836"/>
                <a:gd name="T106" fmla="*/ 1 w 1180"/>
                <a:gd name="T107" fmla="*/ 1 h 836"/>
                <a:gd name="T108" fmla="*/ 1 w 1180"/>
                <a:gd name="T109" fmla="*/ 1 h 836"/>
                <a:gd name="T110" fmla="*/ 1 w 1180"/>
                <a:gd name="T111" fmla="*/ 1 h 836"/>
                <a:gd name="T112" fmla="*/ 1 w 1180"/>
                <a:gd name="T113" fmla="*/ 1 h 836"/>
                <a:gd name="T114" fmla="*/ 1 w 1180"/>
                <a:gd name="T115" fmla="*/ 1 h 836"/>
                <a:gd name="T116" fmla="*/ 1 w 1180"/>
                <a:gd name="T117" fmla="*/ 1 h 836"/>
                <a:gd name="T118" fmla="*/ 1 w 1180"/>
                <a:gd name="T119" fmla="*/ 1 h 836"/>
                <a:gd name="T120" fmla="*/ 1 w 1180"/>
                <a:gd name="T121" fmla="*/ 1 h 836"/>
                <a:gd name="T122" fmla="*/ 1 w 1180"/>
                <a:gd name="T123" fmla="*/ 1 h 836"/>
                <a:gd name="T124" fmla="*/ 1 w 1180"/>
                <a:gd name="T125" fmla="*/ 1 h 8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80"/>
                <a:gd name="T190" fmla="*/ 0 h 836"/>
                <a:gd name="T191" fmla="*/ 1180 w 1180"/>
                <a:gd name="T192" fmla="*/ 836 h 8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80" h="836">
                  <a:moveTo>
                    <a:pt x="339" y="0"/>
                  </a:moveTo>
                  <a:lnTo>
                    <a:pt x="336" y="1"/>
                  </a:lnTo>
                  <a:lnTo>
                    <a:pt x="333" y="3"/>
                  </a:lnTo>
                  <a:lnTo>
                    <a:pt x="333" y="8"/>
                  </a:lnTo>
                  <a:lnTo>
                    <a:pt x="329" y="11"/>
                  </a:lnTo>
                  <a:lnTo>
                    <a:pt x="327" y="13"/>
                  </a:lnTo>
                  <a:lnTo>
                    <a:pt x="321" y="16"/>
                  </a:lnTo>
                  <a:lnTo>
                    <a:pt x="319" y="22"/>
                  </a:lnTo>
                  <a:lnTo>
                    <a:pt x="313" y="28"/>
                  </a:lnTo>
                  <a:lnTo>
                    <a:pt x="309" y="32"/>
                  </a:lnTo>
                  <a:lnTo>
                    <a:pt x="309" y="33"/>
                  </a:lnTo>
                  <a:lnTo>
                    <a:pt x="304" y="35"/>
                  </a:lnTo>
                  <a:lnTo>
                    <a:pt x="301" y="37"/>
                  </a:lnTo>
                  <a:lnTo>
                    <a:pt x="300" y="39"/>
                  </a:lnTo>
                  <a:lnTo>
                    <a:pt x="300" y="45"/>
                  </a:lnTo>
                  <a:lnTo>
                    <a:pt x="300" y="46"/>
                  </a:lnTo>
                  <a:lnTo>
                    <a:pt x="301" y="49"/>
                  </a:lnTo>
                  <a:lnTo>
                    <a:pt x="307" y="54"/>
                  </a:lnTo>
                  <a:lnTo>
                    <a:pt x="309" y="58"/>
                  </a:lnTo>
                  <a:lnTo>
                    <a:pt x="313" y="63"/>
                  </a:lnTo>
                  <a:lnTo>
                    <a:pt x="315" y="66"/>
                  </a:lnTo>
                  <a:lnTo>
                    <a:pt x="317" y="69"/>
                  </a:lnTo>
                  <a:lnTo>
                    <a:pt x="317" y="71"/>
                  </a:lnTo>
                  <a:lnTo>
                    <a:pt x="315" y="75"/>
                  </a:lnTo>
                  <a:lnTo>
                    <a:pt x="313" y="76"/>
                  </a:lnTo>
                  <a:lnTo>
                    <a:pt x="307" y="81"/>
                  </a:lnTo>
                  <a:lnTo>
                    <a:pt x="298" y="88"/>
                  </a:lnTo>
                  <a:lnTo>
                    <a:pt x="292" y="92"/>
                  </a:lnTo>
                  <a:lnTo>
                    <a:pt x="288" y="97"/>
                  </a:lnTo>
                  <a:lnTo>
                    <a:pt x="282" y="97"/>
                  </a:lnTo>
                  <a:lnTo>
                    <a:pt x="279" y="98"/>
                  </a:lnTo>
                  <a:lnTo>
                    <a:pt x="275" y="102"/>
                  </a:lnTo>
                  <a:lnTo>
                    <a:pt x="273" y="104"/>
                  </a:lnTo>
                  <a:lnTo>
                    <a:pt x="268" y="102"/>
                  </a:lnTo>
                  <a:lnTo>
                    <a:pt x="268" y="98"/>
                  </a:lnTo>
                  <a:lnTo>
                    <a:pt x="268" y="97"/>
                  </a:lnTo>
                  <a:lnTo>
                    <a:pt x="268" y="95"/>
                  </a:lnTo>
                  <a:lnTo>
                    <a:pt x="263" y="90"/>
                  </a:lnTo>
                  <a:lnTo>
                    <a:pt x="260" y="90"/>
                  </a:lnTo>
                  <a:lnTo>
                    <a:pt x="255" y="95"/>
                  </a:lnTo>
                  <a:lnTo>
                    <a:pt x="255" y="97"/>
                  </a:lnTo>
                  <a:lnTo>
                    <a:pt x="253" y="102"/>
                  </a:lnTo>
                  <a:lnTo>
                    <a:pt x="250" y="106"/>
                  </a:lnTo>
                  <a:lnTo>
                    <a:pt x="249" y="114"/>
                  </a:lnTo>
                  <a:lnTo>
                    <a:pt x="249" y="118"/>
                  </a:lnTo>
                  <a:lnTo>
                    <a:pt x="249" y="121"/>
                  </a:lnTo>
                  <a:lnTo>
                    <a:pt x="246" y="124"/>
                  </a:lnTo>
                  <a:lnTo>
                    <a:pt x="246" y="127"/>
                  </a:lnTo>
                  <a:lnTo>
                    <a:pt x="246" y="129"/>
                  </a:lnTo>
                  <a:lnTo>
                    <a:pt x="238" y="134"/>
                  </a:lnTo>
                  <a:lnTo>
                    <a:pt x="235" y="141"/>
                  </a:lnTo>
                  <a:lnTo>
                    <a:pt x="231" y="142"/>
                  </a:lnTo>
                  <a:lnTo>
                    <a:pt x="229" y="144"/>
                  </a:lnTo>
                  <a:lnTo>
                    <a:pt x="229" y="147"/>
                  </a:lnTo>
                  <a:lnTo>
                    <a:pt x="226" y="150"/>
                  </a:lnTo>
                  <a:lnTo>
                    <a:pt x="223" y="150"/>
                  </a:lnTo>
                  <a:lnTo>
                    <a:pt x="223" y="152"/>
                  </a:lnTo>
                  <a:lnTo>
                    <a:pt x="219" y="154"/>
                  </a:lnTo>
                  <a:lnTo>
                    <a:pt x="217" y="156"/>
                  </a:lnTo>
                  <a:lnTo>
                    <a:pt x="214" y="158"/>
                  </a:lnTo>
                  <a:lnTo>
                    <a:pt x="214" y="160"/>
                  </a:lnTo>
                  <a:lnTo>
                    <a:pt x="209" y="166"/>
                  </a:lnTo>
                  <a:lnTo>
                    <a:pt x="206" y="167"/>
                  </a:lnTo>
                  <a:lnTo>
                    <a:pt x="204" y="170"/>
                  </a:lnTo>
                  <a:lnTo>
                    <a:pt x="204" y="172"/>
                  </a:lnTo>
                  <a:lnTo>
                    <a:pt x="201" y="172"/>
                  </a:lnTo>
                  <a:lnTo>
                    <a:pt x="201" y="173"/>
                  </a:lnTo>
                  <a:lnTo>
                    <a:pt x="201" y="177"/>
                  </a:lnTo>
                  <a:lnTo>
                    <a:pt x="199" y="177"/>
                  </a:lnTo>
                  <a:lnTo>
                    <a:pt x="196" y="180"/>
                  </a:lnTo>
                  <a:lnTo>
                    <a:pt x="195" y="183"/>
                  </a:lnTo>
                  <a:lnTo>
                    <a:pt x="195" y="188"/>
                  </a:lnTo>
                  <a:lnTo>
                    <a:pt x="192" y="188"/>
                  </a:lnTo>
                  <a:lnTo>
                    <a:pt x="192" y="190"/>
                  </a:lnTo>
                  <a:lnTo>
                    <a:pt x="190" y="194"/>
                  </a:lnTo>
                  <a:lnTo>
                    <a:pt x="187" y="197"/>
                  </a:lnTo>
                  <a:lnTo>
                    <a:pt x="187" y="200"/>
                  </a:lnTo>
                  <a:lnTo>
                    <a:pt x="184" y="200"/>
                  </a:lnTo>
                  <a:lnTo>
                    <a:pt x="179" y="208"/>
                  </a:lnTo>
                  <a:lnTo>
                    <a:pt x="179" y="211"/>
                  </a:lnTo>
                  <a:lnTo>
                    <a:pt x="177" y="215"/>
                  </a:lnTo>
                  <a:lnTo>
                    <a:pt x="177" y="218"/>
                  </a:lnTo>
                  <a:lnTo>
                    <a:pt x="175" y="219"/>
                  </a:lnTo>
                  <a:lnTo>
                    <a:pt x="171" y="223"/>
                  </a:lnTo>
                  <a:lnTo>
                    <a:pt x="165" y="224"/>
                  </a:lnTo>
                  <a:lnTo>
                    <a:pt x="160" y="227"/>
                  </a:lnTo>
                  <a:lnTo>
                    <a:pt x="153" y="231"/>
                  </a:lnTo>
                  <a:lnTo>
                    <a:pt x="150" y="233"/>
                  </a:lnTo>
                  <a:lnTo>
                    <a:pt x="148" y="236"/>
                  </a:lnTo>
                  <a:lnTo>
                    <a:pt x="145" y="239"/>
                  </a:lnTo>
                  <a:lnTo>
                    <a:pt x="144" y="239"/>
                  </a:lnTo>
                  <a:lnTo>
                    <a:pt x="138" y="242"/>
                  </a:lnTo>
                  <a:lnTo>
                    <a:pt x="133" y="248"/>
                  </a:lnTo>
                  <a:lnTo>
                    <a:pt x="133" y="252"/>
                  </a:lnTo>
                  <a:lnTo>
                    <a:pt x="129" y="253"/>
                  </a:lnTo>
                  <a:lnTo>
                    <a:pt x="129" y="259"/>
                  </a:lnTo>
                  <a:lnTo>
                    <a:pt x="125" y="259"/>
                  </a:lnTo>
                  <a:lnTo>
                    <a:pt x="125" y="262"/>
                  </a:lnTo>
                  <a:lnTo>
                    <a:pt x="123" y="262"/>
                  </a:lnTo>
                  <a:lnTo>
                    <a:pt x="123" y="263"/>
                  </a:lnTo>
                  <a:lnTo>
                    <a:pt x="121" y="265"/>
                  </a:lnTo>
                  <a:lnTo>
                    <a:pt x="118" y="268"/>
                  </a:lnTo>
                  <a:lnTo>
                    <a:pt x="117" y="268"/>
                  </a:lnTo>
                  <a:lnTo>
                    <a:pt x="115" y="272"/>
                  </a:lnTo>
                  <a:lnTo>
                    <a:pt x="115" y="276"/>
                  </a:lnTo>
                  <a:lnTo>
                    <a:pt x="112" y="281"/>
                  </a:lnTo>
                  <a:lnTo>
                    <a:pt x="109" y="284"/>
                  </a:lnTo>
                  <a:lnTo>
                    <a:pt x="109" y="285"/>
                  </a:lnTo>
                  <a:lnTo>
                    <a:pt x="106" y="285"/>
                  </a:lnTo>
                  <a:lnTo>
                    <a:pt x="106" y="288"/>
                  </a:lnTo>
                  <a:lnTo>
                    <a:pt x="106" y="291"/>
                  </a:lnTo>
                  <a:lnTo>
                    <a:pt x="104" y="293"/>
                  </a:lnTo>
                  <a:lnTo>
                    <a:pt x="102" y="293"/>
                  </a:lnTo>
                  <a:lnTo>
                    <a:pt x="99" y="295"/>
                  </a:lnTo>
                  <a:lnTo>
                    <a:pt x="96" y="297"/>
                  </a:lnTo>
                  <a:lnTo>
                    <a:pt x="92" y="300"/>
                  </a:lnTo>
                  <a:lnTo>
                    <a:pt x="90" y="301"/>
                  </a:lnTo>
                  <a:lnTo>
                    <a:pt x="84" y="304"/>
                  </a:lnTo>
                  <a:lnTo>
                    <a:pt x="82" y="305"/>
                  </a:lnTo>
                  <a:lnTo>
                    <a:pt x="79" y="311"/>
                  </a:lnTo>
                  <a:lnTo>
                    <a:pt x="75" y="315"/>
                  </a:lnTo>
                  <a:lnTo>
                    <a:pt x="72" y="317"/>
                  </a:lnTo>
                  <a:lnTo>
                    <a:pt x="69" y="321"/>
                  </a:lnTo>
                  <a:lnTo>
                    <a:pt x="65" y="323"/>
                  </a:lnTo>
                  <a:lnTo>
                    <a:pt x="58" y="324"/>
                  </a:lnTo>
                  <a:lnTo>
                    <a:pt x="55" y="324"/>
                  </a:lnTo>
                  <a:lnTo>
                    <a:pt x="50" y="327"/>
                  </a:lnTo>
                  <a:lnTo>
                    <a:pt x="48" y="327"/>
                  </a:lnTo>
                  <a:lnTo>
                    <a:pt x="45" y="327"/>
                  </a:lnTo>
                  <a:lnTo>
                    <a:pt x="42" y="328"/>
                  </a:lnTo>
                  <a:lnTo>
                    <a:pt x="42" y="327"/>
                  </a:lnTo>
                  <a:lnTo>
                    <a:pt x="41" y="327"/>
                  </a:lnTo>
                  <a:lnTo>
                    <a:pt x="41" y="324"/>
                  </a:lnTo>
                  <a:lnTo>
                    <a:pt x="39" y="323"/>
                  </a:lnTo>
                  <a:lnTo>
                    <a:pt x="36" y="321"/>
                  </a:lnTo>
                  <a:lnTo>
                    <a:pt x="33" y="321"/>
                  </a:lnTo>
                  <a:lnTo>
                    <a:pt x="31" y="323"/>
                  </a:lnTo>
                  <a:lnTo>
                    <a:pt x="26" y="327"/>
                  </a:lnTo>
                  <a:lnTo>
                    <a:pt x="21" y="334"/>
                  </a:lnTo>
                  <a:lnTo>
                    <a:pt x="19" y="336"/>
                  </a:lnTo>
                  <a:lnTo>
                    <a:pt x="17" y="344"/>
                  </a:lnTo>
                  <a:lnTo>
                    <a:pt x="17" y="347"/>
                  </a:lnTo>
                  <a:lnTo>
                    <a:pt x="14" y="351"/>
                  </a:lnTo>
                  <a:lnTo>
                    <a:pt x="8" y="355"/>
                  </a:lnTo>
                  <a:lnTo>
                    <a:pt x="8" y="357"/>
                  </a:lnTo>
                  <a:lnTo>
                    <a:pt x="6" y="361"/>
                  </a:lnTo>
                  <a:lnTo>
                    <a:pt x="4" y="363"/>
                  </a:lnTo>
                  <a:lnTo>
                    <a:pt x="1" y="368"/>
                  </a:lnTo>
                  <a:lnTo>
                    <a:pt x="0" y="373"/>
                  </a:lnTo>
                  <a:lnTo>
                    <a:pt x="0" y="376"/>
                  </a:lnTo>
                  <a:lnTo>
                    <a:pt x="1" y="382"/>
                  </a:lnTo>
                  <a:lnTo>
                    <a:pt x="6" y="386"/>
                  </a:lnTo>
                  <a:lnTo>
                    <a:pt x="6" y="392"/>
                  </a:lnTo>
                  <a:lnTo>
                    <a:pt x="6" y="393"/>
                  </a:lnTo>
                  <a:lnTo>
                    <a:pt x="8" y="402"/>
                  </a:lnTo>
                  <a:lnTo>
                    <a:pt x="8" y="405"/>
                  </a:lnTo>
                  <a:lnTo>
                    <a:pt x="12" y="402"/>
                  </a:lnTo>
                  <a:lnTo>
                    <a:pt x="17" y="402"/>
                  </a:lnTo>
                  <a:lnTo>
                    <a:pt x="19" y="399"/>
                  </a:lnTo>
                  <a:lnTo>
                    <a:pt x="21" y="399"/>
                  </a:lnTo>
                  <a:lnTo>
                    <a:pt x="23" y="399"/>
                  </a:lnTo>
                  <a:lnTo>
                    <a:pt x="23" y="402"/>
                  </a:lnTo>
                  <a:lnTo>
                    <a:pt x="23" y="405"/>
                  </a:lnTo>
                  <a:lnTo>
                    <a:pt x="26" y="406"/>
                  </a:lnTo>
                  <a:lnTo>
                    <a:pt x="23" y="409"/>
                  </a:lnTo>
                  <a:lnTo>
                    <a:pt x="23" y="411"/>
                  </a:lnTo>
                  <a:lnTo>
                    <a:pt x="23" y="413"/>
                  </a:lnTo>
                  <a:lnTo>
                    <a:pt x="21" y="416"/>
                  </a:lnTo>
                  <a:lnTo>
                    <a:pt x="21" y="418"/>
                  </a:lnTo>
                  <a:lnTo>
                    <a:pt x="26" y="418"/>
                  </a:lnTo>
                  <a:lnTo>
                    <a:pt x="28" y="418"/>
                  </a:lnTo>
                  <a:lnTo>
                    <a:pt x="31" y="418"/>
                  </a:lnTo>
                  <a:lnTo>
                    <a:pt x="33" y="416"/>
                  </a:lnTo>
                  <a:lnTo>
                    <a:pt x="39" y="420"/>
                  </a:lnTo>
                  <a:lnTo>
                    <a:pt x="41" y="423"/>
                  </a:lnTo>
                  <a:lnTo>
                    <a:pt x="45" y="425"/>
                  </a:lnTo>
                  <a:lnTo>
                    <a:pt x="45" y="426"/>
                  </a:lnTo>
                  <a:lnTo>
                    <a:pt x="48" y="430"/>
                  </a:lnTo>
                  <a:lnTo>
                    <a:pt x="48" y="432"/>
                  </a:lnTo>
                  <a:lnTo>
                    <a:pt x="50" y="430"/>
                  </a:lnTo>
                  <a:lnTo>
                    <a:pt x="48" y="431"/>
                  </a:lnTo>
                  <a:lnTo>
                    <a:pt x="52" y="432"/>
                  </a:lnTo>
                  <a:lnTo>
                    <a:pt x="55" y="432"/>
                  </a:lnTo>
                  <a:lnTo>
                    <a:pt x="58" y="432"/>
                  </a:lnTo>
                  <a:lnTo>
                    <a:pt x="62" y="432"/>
                  </a:lnTo>
                  <a:lnTo>
                    <a:pt x="65" y="432"/>
                  </a:lnTo>
                  <a:lnTo>
                    <a:pt x="69" y="432"/>
                  </a:lnTo>
                  <a:lnTo>
                    <a:pt x="72" y="434"/>
                  </a:lnTo>
                  <a:lnTo>
                    <a:pt x="75" y="434"/>
                  </a:lnTo>
                  <a:lnTo>
                    <a:pt x="72" y="434"/>
                  </a:lnTo>
                  <a:lnTo>
                    <a:pt x="72" y="432"/>
                  </a:lnTo>
                  <a:lnTo>
                    <a:pt x="72" y="430"/>
                  </a:lnTo>
                  <a:lnTo>
                    <a:pt x="75" y="430"/>
                  </a:lnTo>
                  <a:lnTo>
                    <a:pt x="77" y="432"/>
                  </a:lnTo>
                  <a:lnTo>
                    <a:pt x="79" y="434"/>
                  </a:lnTo>
                  <a:lnTo>
                    <a:pt x="82" y="436"/>
                  </a:lnTo>
                  <a:lnTo>
                    <a:pt x="84" y="436"/>
                  </a:lnTo>
                  <a:lnTo>
                    <a:pt x="87" y="436"/>
                  </a:lnTo>
                  <a:lnTo>
                    <a:pt x="90" y="438"/>
                  </a:lnTo>
                  <a:lnTo>
                    <a:pt x="90" y="441"/>
                  </a:lnTo>
                  <a:lnTo>
                    <a:pt x="90" y="444"/>
                  </a:lnTo>
                  <a:lnTo>
                    <a:pt x="84" y="444"/>
                  </a:lnTo>
                  <a:lnTo>
                    <a:pt x="82" y="446"/>
                  </a:lnTo>
                  <a:lnTo>
                    <a:pt x="87" y="447"/>
                  </a:lnTo>
                  <a:lnTo>
                    <a:pt x="92" y="453"/>
                  </a:lnTo>
                  <a:lnTo>
                    <a:pt x="95" y="457"/>
                  </a:lnTo>
                  <a:lnTo>
                    <a:pt x="96" y="459"/>
                  </a:lnTo>
                  <a:lnTo>
                    <a:pt x="102" y="465"/>
                  </a:lnTo>
                  <a:lnTo>
                    <a:pt x="104" y="469"/>
                  </a:lnTo>
                  <a:lnTo>
                    <a:pt x="106" y="470"/>
                  </a:lnTo>
                  <a:lnTo>
                    <a:pt x="109" y="470"/>
                  </a:lnTo>
                  <a:lnTo>
                    <a:pt x="112" y="470"/>
                  </a:lnTo>
                  <a:lnTo>
                    <a:pt x="115" y="469"/>
                  </a:lnTo>
                  <a:lnTo>
                    <a:pt x="117" y="469"/>
                  </a:lnTo>
                  <a:lnTo>
                    <a:pt x="123" y="472"/>
                  </a:lnTo>
                  <a:lnTo>
                    <a:pt x="123" y="476"/>
                  </a:lnTo>
                  <a:lnTo>
                    <a:pt x="123" y="479"/>
                  </a:lnTo>
                  <a:lnTo>
                    <a:pt x="125" y="482"/>
                  </a:lnTo>
                  <a:lnTo>
                    <a:pt x="131" y="482"/>
                  </a:lnTo>
                  <a:lnTo>
                    <a:pt x="133" y="479"/>
                  </a:lnTo>
                  <a:lnTo>
                    <a:pt x="133" y="478"/>
                  </a:lnTo>
                  <a:lnTo>
                    <a:pt x="138" y="478"/>
                  </a:lnTo>
                  <a:lnTo>
                    <a:pt x="144" y="478"/>
                  </a:lnTo>
                  <a:lnTo>
                    <a:pt x="148" y="476"/>
                  </a:lnTo>
                  <a:lnTo>
                    <a:pt x="153" y="476"/>
                  </a:lnTo>
                  <a:lnTo>
                    <a:pt x="156" y="472"/>
                  </a:lnTo>
                  <a:lnTo>
                    <a:pt x="158" y="472"/>
                  </a:lnTo>
                  <a:lnTo>
                    <a:pt x="162" y="472"/>
                  </a:lnTo>
                  <a:lnTo>
                    <a:pt x="162" y="476"/>
                  </a:lnTo>
                  <a:lnTo>
                    <a:pt x="162" y="479"/>
                  </a:lnTo>
                  <a:lnTo>
                    <a:pt x="168" y="479"/>
                  </a:lnTo>
                  <a:lnTo>
                    <a:pt x="171" y="479"/>
                  </a:lnTo>
                  <a:lnTo>
                    <a:pt x="175" y="479"/>
                  </a:lnTo>
                  <a:lnTo>
                    <a:pt x="177" y="479"/>
                  </a:lnTo>
                  <a:lnTo>
                    <a:pt x="183" y="482"/>
                  </a:lnTo>
                  <a:lnTo>
                    <a:pt x="183" y="483"/>
                  </a:lnTo>
                  <a:lnTo>
                    <a:pt x="183" y="489"/>
                  </a:lnTo>
                  <a:lnTo>
                    <a:pt x="184" y="492"/>
                  </a:lnTo>
                  <a:lnTo>
                    <a:pt x="187" y="495"/>
                  </a:lnTo>
                  <a:lnTo>
                    <a:pt x="190" y="495"/>
                  </a:lnTo>
                  <a:lnTo>
                    <a:pt x="192" y="495"/>
                  </a:lnTo>
                  <a:lnTo>
                    <a:pt x="195" y="495"/>
                  </a:lnTo>
                  <a:lnTo>
                    <a:pt x="196" y="498"/>
                  </a:lnTo>
                  <a:lnTo>
                    <a:pt x="196" y="501"/>
                  </a:lnTo>
                  <a:lnTo>
                    <a:pt x="201" y="501"/>
                  </a:lnTo>
                  <a:lnTo>
                    <a:pt x="204" y="502"/>
                  </a:lnTo>
                  <a:lnTo>
                    <a:pt x="209" y="502"/>
                  </a:lnTo>
                  <a:lnTo>
                    <a:pt x="212" y="502"/>
                  </a:lnTo>
                  <a:lnTo>
                    <a:pt x="217" y="502"/>
                  </a:lnTo>
                  <a:lnTo>
                    <a:pt x="222" y="502"/>
                  </a:lnTo>
                  <a:lnTo>
                    <a:pt x="223" y="501"/>
                  </a:lnTo>
                  <a:lnTo>
                    <a:pt x="229" y="501"/>
                  </a:lnTo>
                  <a:lnTo>
                    <a:pt x="231" y="501"/>
                  </a:lnTo>
                  <a:lnTo>
                    <a:pt x="235" y="501"/>
                  </a:lnTo>
                  <a:lnTo>
                    <a:pt x="241" y="502"/>
                  </a:lnTo>
                  <a:lnTo>
                    <a:pt x="249" y="507"/>
                  </a:lnTo>
                  <a:lnTo>
                    <a:pt x="250" y="512"/>
                  </a:lnTo>
                  <a:lnTo>
                    <a:pt x="250" y="516"/>
                  </a:lnTo>
                  <a:lnTo>
                    <a:pt x="249" y="521"/>
                  </a:lnTo>
                  <a:lnTo>
                    <a:pt x="250" y="522"/>
                  </a:lnTo>
                  <a:lnTo>
                    <a:pt x="253" y="525"/>
                  </a:lnTo>
                  <a:lnTo>
                    <a:pt x="258" y="530"/>
                  </a:lnTo>
                  <a:lnTo>
                    <a:pt x="260" y="534"/>
                  </a:lnTo>
                  <a:lnTo>
                    <a:pt x="258" y="539"/>
                  </a:lnTo>
                  <a:lnTo>
                    <a:pt x="255" y="541"/>
                  </a:lnTo>
                  <a:lnTo>
                    <a:pt x="253" y="543"/>
                  </a:lnTo>
                  <a:lnTo>
                    <a:pt x="253" y="545"/>
                  </a:lnTo>
                  <a:lnTo>
                    <a:pt x="255" y="548"/>
                  </a:lnTo>
                  <a:lnTo>
                    <a:pt x="258" y="551"/>
                  </a:lnTo>
                  <a:lnTo>
                    <a:pt x="263" y="557"/>
                  </a:lnTo>
                  <a:lnTo>
                    <a:pt x="260" y="559"/>
                  </a:lnTo>
                  <a:lnTo>
                    <a:pt x="263" y="562"/>
                  </a:lnTo>
                  <a:lnTo>
                    <a:pt x="265" y="564"/>
                  </a:lnTo>
                  <a:lnTo>
                    <a:pt x="273" y="564"/>
                  </a:lnTo>
                  <a:lnTo>
                    <a:pt x="277" y="564"/>
                  </a:lnTo>
                  <a:lnTo>
                    <a:pt x="279" y="562"/>
                  </a:lnTo>
                  <a:lnTo>
                    <a:pt x="282" y="559"/>
                  </a:lnTo>
                  <a:lnTo>
                    <a:pt x="285" y="559"/>
                  </a:lnTo>
                  <a:lnTo>
                    <a:pt x="288" y="557"/>
                  </a:lnTo>
                  <a:lnTo>
                    <a:pt x="290" y="557"/>
                  </a:lnTo>
                  <a:lnTo>
                    <a:pt x="288" y="559"/>
                  </a:lnTo>
                  <a:lnTo>
                    <a:pt x="288" y="562"/>
                  </a:lnTo>
                  <a:lnTo>
                    <a:pt x="288" y="564"/>
                  </a:lnTo>
                  <a:lnTo>
                    <a:pt x="295" y="564"/>
                  </a:lnTo>
                  <a:lnTo>
                    <a:pt x="301" y="564"/>
                  </a:lnTo>
                  <a:lnTo>
                    <a:pt x="304" y="564"/>
                  </a:lnTo>
                  <a:lnTo>
                    <a:pt x="309" y="564"/>
                  </a:lnTo>
                  <a:lnTo>
                    <a:pt x="309" y="566"/>
                  </a:lnTo>
                  <a:lnTo>
                    <a:pt x="313" y="568"/>
                  </a:lnTo>
                  <a:lnTo>
                    <a:pt x="315" y="574"/>
                  </a:lnTo>
                  <a:lnTo>
                    <a:pt x="317" y="575"/>
                  </a:lnTo>
                  <a:lnTo>
                    <a:pt x="319" y="580"/>
                  </a:lnTo>
                  <a:lnTo>
                    <a:pt x="317" y="582"/>
                  </a:lnTo>
                  <a:lnTo>
                    <a:pt x="315" y="582"/>
                  </a:lnTo>
                  <a:lnTo>
                    <a:pt x="315" y="585"/>
                  </a:lnTo>
                  <a:lnTo>
                    <a:pt x="315" y="589"/>
                  </a:lnTo>
                  <a:lnTo>
                    <a:pt x="315" y="591"/>
                  </a:lnTo>
                  <a:lnTo>
                    <a:pt x="315" y="597"/>
                  </a:lnTo>
                  <a:lnTo>
                    <a:pt x="317" y="599"/>
                  </a:lnTo>
                  <a:lnTo>
                    <a:pt x="317" y="600"/>
                  </a:lnTo>
                  <a:lnTo>
                    <a:pt x="319" y="603"/>
                  </a:lnTo>
                  <a:lnTo>
                    <a:pt x="317" y="604"/>
                  </a:lnTo>
                  <a:lnTo>
                    <a:pt x="315" y="606"/>
                  </a:lnTo>
                  <a:lnTo>
                    <a:pt x="313" y="610"/>
                  </a:lnTo>
                  <a:lnTo>
                    <a:pt x="313" y="612"/>
                  </a:lnTo>
                  <a:lnTo>
                    <a:pt x="315" y="612"/>
                  </a:lnTo>
                  <a:lnTo>
                    <a:pt x="319" y="616"/>
                  </a:lnTo>
                  <a:lnTo>
                    <a:pt x="327" y="616"/>
                  </a:lnTo>
                  <a:lnTo>
                    <a:pt x="329" y="619"/>
                  </a:lnTo>
                  <a:lnTo>
                    <a:pt x="333" y="619"/>
                  </a:lnTo>
                  <a:lnTo>
                    <a:pt x="336" y="621"/>
                  </a:lnTo>
                  <a:lnTo>
                    <a:pt x="352" y="625"/>
                  </a:lnTo>
                  <a:lnTo>
                    <a:pt x="355" y="625"/>
                  </a:lnTo>
                  <a:lnTo>
                    <a:pt x="358" y="625"/>
                  </a:lnTo>
                  <a:lnTo>
                    <a:pt x="368" y="625"/>
                  </a:lnTo>
                  <a:lnTo>
                    <a:pt x="371" y="625"/>
                  </a:lnTo>
                  <a:lnTo>
                    <a:pt x="379" y="627"/>
                  </a:lnTo>
                  <a:lnTo>
                    <a:pt x="382" y="630"/>
                  </a:lnTo>
                  <a:lnTo>
                    <a:pt x="385" y="633"/>
                  </a:lnTo>
                  <a:lnTo>
                    <a:pt x="388" y="635"/>
                  </a:lnTo>
                  <a:lnTo>
                    <a:pt x="388" y="636"/>
                  </a:lnTo>
                  <a:lnTo>
                    <a:pt x="390" y="639"/>
                  </a:lnTo>
                  <a:lnTo>
                    <a:pt x="390" y="642"/>
                  </a:lnTo>
                  <a:lnTo>
                    <a:pt x="390" y="643"/>
                  </a:lnTo>
                  <a:lnTo>
                    <a:pt x="390" y="648"/>
                  </a:lnTo>
                  <a:lnTo>
                    <a:pt x="390" y="651"/>
                  </a:lnTo>
                  <a:lnTo>
                    <a:pt x="390" y="652"/>
                  </a:lnTo>
                  <a:lnTo>
                    <a:pt x="388" y="652"/>
                  </a:lnTo>
                  <a:lnTo>
                    <a:pt x="385" y="652"/>
                  </a:lnTo>
                  <a:lnTo>
                    <a:pt x="385" y="655"/>
                  </a:lnTo>
                  <a:lnTo>
                    <a:pt x="382" y="657"/>
                  </a:lnTo>
                  <a:lnTo>
                    <a:pt x="385" y="660"/>
                  </a:lnTo>
                  <a:lnTo>
                    <a:pt x="388" y="660"/>
                  </a:lnTo>
                  <a:lnTo>
                    <a:pt x="390" y="660"/>
                  </a:lnTo>
                  <a:lnTo>
                    <a:pt x="393" y="660"/>
                  </a:lnTo>
                  <a:lnTo>
                    <a:pt x="395" y="662"/>
                  </a:lnTo>
                  <a:lnTo>
                    <a:pt x="393" y="664"/>
                  </a:lnTo>
                  <a:lnTo>
                    <a:pt x="388" y="664"/>
                  </a:lnTo>
                  <a:lnTo>
                    <a:pt x="388" y="666"/>
                  </a:lnTo>
                  <a:lnTo>
                    <a:pt x="388" y="669"/>
                  </a:lnTo>
                  <a:lnTo>
                    <a:pt x="390" y="672"/>
                  </a:lnTo>
                  <a:lnTo>
                    <a:pt x="390" y="675"/>
                  </a:lnTo>
                  <a:lnTo>
                    <a:pt x="393" y="681"/>
                  </a:lnTo>
                  <a:lnTo>
                    <a:pt x="396" y="683"/>
                  </a:lnTo>
                  <a:lnTo>
                    <a:pt x="396" y="685"/>
                  </a:lnTo>
                  <a:lnTo>
                    <a:pt x="395" y="686"/>
                  </a:lnTo>
                  <a:lnTo>
                    <a:pt x="393" y="691"/>
                  </a:lnTo>
                  <a:lnTo>
                    <a:pt x="393" y="695"/>
                  </a:lnTo>
                  <a:lnTo>
                    <a:pt x="395" y="691"/>
                  </a:lnTo>
                  <a:lnTo>
                    <a:pt x="396" y="691"/>
                  </a:lnTo>
                  <a:lnTo>
                    <a:pt x="399" y="688"/>
                  </a:lnTo>
                  <a:lnTo>
                    <a:pt x="402" y="688"/>
                  </a:lnTo>
                  <a:lnTo>
                    <a:pt x="404" y="691"/>
                  </a:lnTo>
                  <a:lnTo>
                    <a:pt x="404" y="695"/>
                  </a:lnTo>
                  <a:lnTo>
                    <a:pt x="406" y="698"/>
                  </a:lnTo>
                  <a:lnTo>
                    <a:pt x="412" y="700"/>
                  </a:lnTo>
                  <a:lnTo>
                    <a:pt x="415" y="700"/>
                  </a:lnTo>
                  <a:lnTo>
                    <a:pt x="419" y="703"/>
                  </a:lnTo>
                  <a:lnTo>
                    <a:pt x="425" y="706"/>
                  </a:lnTo>
                  <a:lnTo>
                    <a:pt x="427" y="706"/>
                  </a:lnTo>
                  <a:lnTo>
                    <a:pt x="430" y="706"/>
                  </a:lnTo>
                  <a:lnTo>
                    <a:pt x="427" y="703"/>
                  </a:lnTo>
                  <a:lnTo>
                    <a:pt x="427" y="700"/>
                  </a:lnTo>
                  <a:lnTo>
                    <a:pt x="430" y="700"/>
                  </a:lnTo>
                  <a:lnTo>
                    <a:pt x="431" y="700"/>
                  </a:lnTo>
                  <a:lnTo>
                    <a:pt x="431" y="703"/>
                  </a:lnTo>
                  <a:lnTo>
                    <a:pt x="431" y="706"/>
                  </a:lnTo>
                  <a:lnTo>
                    <a:pt x="433" y="708"/>
                  </a:lnTo>
                  <a:lnTo>
                    <a:pt x="436" y="708"/>
                  </a:lnTo>
                  <a:lnTo>
                    <a:pt x="438" y="708"/>
                  </a:lnTo>
                  <a:lnTo>
                    <a:pt x="444" y="706"/>
                  </a:lnTo>
                  <a:lnTo>
                    <a:pt x="444" y="700"/>
                  </a:lnTo>
                  <a:lnTo>
                    <a:pt x="444" y="698"/>
                  </a:lnTo>
                  <a:lnTo>
                    <a:pt x="444" y="696"/>
                  </a:lnTo>
                  <a:lnTo>
                    <a:pt x="446" y="696"/>
                  </a:lnTo>
                  <a:lnTo>
                    <a:pt x="449" y="696"/>
                  </a:lnTo>
                  <a:lnTo>
                    <a:pt x="450" y="696"/>
                  </a:lnTo>
                  <a:lnTo>
                    <a:pt x="453" y="698"/>
                  </a:lnTo>
                  <a:lnTo>
                    <a:pt x="453" y="700"/>
                  </a:lnTo>
                  <a:lnTo>
                    <a:pt x="450" y="700"/>
                  </a:lnTo>
                  <a:lnTo>
                    <a:pt x="450" y="703"/>
                  </a:lnTo>
                  <a:lnTo>
                    <a:pt x="450" y="706"/>
                  </a:lnTo>
                  <a:lnTo>
                    <a:pt x="453" y="708"/>
                  </a:lnTo>
                  <a:lnTo>
                    <a:pt x="458" y="706"/>
                  </a:lnTo>
                  <a:lnTo>
                    <a:pt x="460" y="706"/>
                  </a:lnTo>
                  <a:lnTo>
                    <a:pt x="463" y="703"/>
                  </a:lnTo>
                  <a:lnTo>
                    <a:pt x="466" y="703"/>
                  </a:lnTo>
                  <a:lnTo>
                    <a:pt x="469" y="703"/>
                  </a:lnTo>
                  <a:lnTo>
                    <a:pt x="471" y="703"/>
                  </a:lnTo>
                  <a:lnTo>
                    <a:pt x="472" y="706"/>
                  </a:lnTo>
                  <a:lnTo>
                    <a:pt x="475" y="706"/>
                  </a:lnTo>
                  <a:lnTo>
                    <a:pt x="477" y="706"/>
                  </a:lnTo>
                  <a:lnTo>
                    <a:pt x="477" y="708"/>
                  </a:lnTo>
                  <a:lnTo>
                    <a:pt x="480" y="708"/>
                  </a:lnTo>
                  <a:lnTo>
                    <a:pt x="485" y="709"/>
                  </a:lnTo>
                  <a:lnTo>
                    <a:pt x="490" y="709"/>
                  </a:lnTo>
                  <a:lnTo>
                    <a:pt x="493" y="714"/>
                  </a:lnTo>
                  <a:lnTo>
                    <a:pt x="490" y="717"/>
                  </a:lnTo>
                  <a:lnTo>
                    <a:pt x="485" y="721"/>
                  </a:lnTo>
                  <a:lnTo>
                    <a:pt x="485" y="724"/>
                  </a:lnTo>
                  <a:lnTo>
                    <a:pt x="490" y="725"/>
                  </a:lnTo>
                  <a:lnTo>
                    <a:pt x="493" y="725"/>
                  </a:lnTo>
                  <a:lnTo>
                    <a:pt x="495" y="727"/>
                  </a:lnTo>
                  <a:lnTo>
                    <a:pt x="498" y="727"/>
                  </a:lnTo>
                  <a:lnTo>
                    <a:pt x="499" y="730"/>
                  </a:lnTo>
                  <a:lnTo>
                    <a:pt x="502" y="730"/>
                  </a:lnTo>
                  <a:lnTo>
                    <a:pt x="502" y="727"/>
                  </a:lnTo>
                  <a:lnTo>
                    <a:pt x="507" y="727"/>
                  </a:lnTo>
                  <a:lnTo>
                    <a:pt x="507" y="730"/>
                  </a:lnTo>
                  <a:lnTo>
                    <a:pt x="510" y="734"/>
                  </a:lnTo>
                  <a:lnTo>
                    <a:pt x="512" y="737"/>
                  </a:lnTo>
                  <a:lnTo>
                    <a:pt x="514" y="737"/>
                  </a:lnTo>
                  <a:lnTo>
                    <a:pt x="517" y="734"/>
                  </a:lnTo>
                  <a:lnTo>
                    <a:pt x="519" y="734"/>
                  </a:lnTo>
                  <a:lnTo>
                    <a:pt x="522" y="733"/>
                  </a:lnTo>
                  <a:lnTo>
                    <a:pt x="525" y="733"/>
                  </a:lnTo>
                  <a:lnTo>
                    <a:pt x="526" y="733"/>
                  </a:lnTo>
                  <a:lnTo>
                    <a:pt x="531" y="734"/>
                  </a:lnTo>
                  <a:lnTo>
                    <a:pt x="534" y="739"/>
                  </a:lnTo>
                  <a:lnTo>
                    <a:pt x="536" y="739"/>
                  </a:lnTo>
                  <a:lnTo>
                    <a:pt x="536" y="741"/>
                  </a:lnTo>
                  <a:lnTo>
                    <a:pt x="538" y="741"/>
                  </a:lnTo>
                  <a:lnTo>
                    <a:pt x="544" y="741"/>
                  </a:lnTo>
                  <a:lnTo>
                    <a:pt x="547" y="744"/>
                  </a:lnTo>
                  <a:lnTo>
                    <a:pt x="549" y="750"/>
                  </a:lnTo>
                  <a:lnTo>
                    <a:pt x="558" y="756"/>
                  </a:lnTo>
                  <a:lnTo>
                    <a:pt x="561" y="756"/>
                  </a:lnTo>
                  <a:lnTo>
                    <a:pt x="566" y="757"/>
                  </a:lnTo>
                  <a:lnTo>
                    <a:pt x="568" y="760"/>
                  </a:lnTo>
                  <a:lnTo>
                    <a:pt x="573" y="760"/>
                  </a:lnTo>
                  <a:lnTo>
                    <a:pt x="576" y="760"/>
                  </a:lnTo>
                  <a:lnTo>
                    <a:pt x="577" y="760"/>
                  </a:lnTo>
                  <a:lnTo>
                    <a:pt x="580" y="761"/>
                  </a:lnTo>
                  <a:lnTo>
                    <a:pt x="583" y="761"/>
                  </a:lnTo>
                  <a:lnTo>
                    <a:pt x="588" y="764"/>
                  </a:lnTo>
                  <a:lnTo>
                    <a:pt x="590" y="767"/>
                  </a:lnTo>
                  <a:lnTo>
                    <a:pt x="592" y="767"/>
                  </a:lnTo>
                  <a:lnTo>
                    <a:pt x="595" y="767"/>
                  </a:lnTo>
                  <a:lnTo>
                    <a:pt x="598" y="767"/>
                  </a:lnTo>
                  <a:lnTo>
                    <a:pt x="598" y="769"/>
                  </a:lnTo>
                  <a:lnTo>
                    <a:pt x="603" y="769"/>
                  </a:lnTo>
                  <a:lnTo>
                    <a:pt x="606" y="769"/>
                  </a:lnTo>
                  <a:lnTo>
                    <a:pt x="611" y="768"/>
                  </a:lnTo>
                  <a:lnTo>
                    <a:pt x="615" y="767"/>
                  </a:lnTo>
                  <a:lnTo>
                    <a:pt x="617" y="763"/>
                  </a:lnTo>
                  <a:lnTo>
                    <a:pt x="622" y="761"/>
                  </a:lnTo>
                  <a:lnTo>
                    <a:pt x="627" y="763"/>
                  </a:lnTo>
                  <a:lnTo>
                    <a:pt x="629" y="767"/>
                  </a:lnTo>
                  <a:lnTo>
                    <a:pt x="631" y="767"/>
                  </a:lnTo>
                  <a:lnTo>
                    <a:pt x="634" y="768"/>
                  </a:lnTo>
                  <a:lnTo>
                    <a:pt x="638" y="768"/>
                  </a:lnTo>
                  <a:lnTo>
                    <a:pt x="642" y="769"/>
                  </a:lnTo>
                  <a:lnTo>
                    <a:pt x="642" y="770"/>
                  </a:lnTo>
                  <a:lnTo>
                    <a:pt x="642" y="773"/>
                  </a:lnTo>
                  <a:lnTo>
                    <a:pt x="642" y="776"/>
                  </a:lnTo>
                  <a:lnTo>
                    <a:pt x="642" y="778"/>
                  </a:lnTo>
                  <a:lnTo>
                    <a:pt x="644" y="775"/>
                  </a:lnTo>
                  <a:lnTo>
                    <a:pt x="647" y="775"/>
                  </a:lnTo>
                  <a:lnTo>
                    <a:pt x="650" y="776"/>
                  </a:lnTo>
                  <a:lnTo>
                    <a:pt x="653" y="778"/>
                  </a:lnTo>
                  <a:lnTo>
                    <a:pt x="655" y="780"/>
                  </a:lnTo>
                  <a:lnTo>
                    <a:pt x="658" y="783"/>
                  </a:lnTo>
                  <a:lnTo>
                    <a:pt x="660" y="785"/>
                  </a:lnTo>
                  <a:lnTo>
                    <a:pt x="664" y="786"/>
                  </a:lnTo>
                  <a:lnTo>
                    <a:pt x="661" y="790"/>
                  </a:lnTo>
                  <a:lnTo>
                    <a:pt x="663" y="792"/>
                  </a:lnTo>
                  <a:lnTo>
                    <a:pt x="665" y="791"/>
                  </a:lnTo>
                  <a:lnTo>
                    <a:pt x="668" y="790"/>
                  </a:lnTo>
                  <a:lnTo>
                    <a:pt x="669" y="791"/>
                  </a:lnTo>
                  <a:lnTo>
                    <a:pt x="672" y="793"/>
                  </a:lnTo>
                  <a:lnTo>
                    <a:pt x="674" y="795"/>
                  </a:lnTo>
                  <a:lnTo>
                    <a:pt x="676" y="796"/>
                  </a:lnTo>
                  <a:lnTo>
                    <a:pt x="679" y="796"/>
                  </a:lnTo>
                  <a:lnTo>
                    <a:pt x="681" y="796"/>
                  </a:lnTo>
                  <a:lnTo>
                    <a:pt x="685" y="796"/>
                  </a:lnTo>
                  <a:lnTo>
                    <a:pt x="688" y="796"/>
                  </a:lnTo>
                  <a:lnTo>
                    <a:pt x="691" y="794"/>
                  </a:lnTo>
                  <a:lnTo>
                    <a:pt x="695" y="794"/>
                  </a:lnTo>
                  <a:lnTo>
                    <a:pt x="698" y="794"/>
                  </a:lnTo>
                  <a:lnTo>
                    <a:pt x="700" y="796"/>
                  </a:lnTo>
                  <a:lnTo>
                    <a:pt x="704" y="796"/>
                  </a:lnTo>
                  <a:lnTo>
                    <a:pt x="706" y="796"/>
                  </a:lnTo>
                  <a:lnTo>
                    <a:pt x="708" y="794"/>
                  </a:lnTo>
                  <a:lnTo>
                    <a:pt x="712" y="792"/>
                  </a:lnTo>
                  <a:lnTo>
                    <a:pt x="715" y="793"/>
                  </a:lnTo>
                  <a:lnTo>
                    <a:pt x="718" y="794"/>
                  </a:lnTo>
                  <a:lnTo>
                    <a:pt x="721" y="796"/>
                  </a:lnTo>
                  <a:lnTo>
                    <a:pt x="725" y="796"/>
                  </a:lnTo>
                  <a:lnTo>
                    <a:pt x="728" y="797"/>
                  </a:lnTo>
                  <a:lnTo>
                    <a:pt x="731" y="798"/>
                  </a:lnTo>
                  <a:lnTo>
                    <a:pt x="733" y="799"/>
                  </a:lnTo>
                  <a:lnTo>
                    <a:pt x="736" y="800"/>
                  </a:lnTo>
                  <a:lnTo>
                    <a:pt x="737" y="803"/>
                  </a:lnTo>
                  <a:lnTo>
                    <a:pt x="739" y="806"/>
                  </a:lnTo>
                  <a:lnTo>
                    <a:pt x="742" y="809"/>
                  </a:lnTo>
                  <a:lnTo>
                    <a:pt x="744" y="811"/>
                  </a:lnTo>
                  <a:lnTo>
                    <a:pt x="747" y="816"/>
                  </a:lnTo>
                  <a:lnTo>
                    <a:pt x="750" y="817"/>
                  </a:lnTo>
                  <a:lnTo>
                    <a:pt x="753" y="819"/>
                  </a:lnTo>
                  <a:lnTo>
                    <a:pt x="756" y="819"/>
                  </a:lnTo>
                  <a:lnTo>
                    <a:pt x="760" y="817"/>
                  </a:lnTo>
                  <a:lnTo>
                    <a:pt x="764" y="816"/>
                  </a:lnTo>
                  <a:lnTo>
                    <a:pt x="769" y="815"/>
                  </a:lnTo>
                  <a:lnTo>
                    <a:pt x="773" y="812"/>
                  </a:lnTo>
                  <a:lnTo>
                    <a:pt x="773" y="816"/>
                  </a:lnTo>
                  <a:lnTo>
                    <a:pt x="777" y="816"/>
                  </a:lnTo>
                  <a:lnTo>
                    <a:pt x="779" y="817"/>
                  </a:lnTo>
                  <a:lnTo>
                    <a:pt x="782" y="817"/>
                  </a:lnTo>
                  <a:lnTo>
                    <a:pt x="785" y="816"/>
                  </a:lnTo>
                  <a:lnTo>
                    <a:pt x="785" y="810"/>
                  </a:lnTo>
                  <a:lnTo>
                    <a:pt x="787" y="807"/>
                  </a:lnTo>
                  <a:lnTo>
                    <a:pt x="787" y="803"/>
                  </a:lnTo>
                  <a:lnTo>
                    <a:pt x="788" y="800"/>
                  </a:lnTo>
                  <a:lnTo>
                    <a:pt x="790" y="800"/>
                  </a:lnTo>
                  <a:lnTo>
                    <a:pt x="790" y="796"/>
                  </a:lnTo>
                  <a:lnTo>
                    <a:pt x="793" y="794"/>
                  </a:lnTo>
                  <a:lnTo>
                    <a:pt x="798" y="795"/>
                  </a:lnTo>
                  <a:lnTo>
                    <a:pt x="802" y="796"/>
                  </a:lnTo>
                  <a:lnTo>
                    <a:pt x="806" y="796"/>
                  </a:lnTo>
                  <a:lnTo>
                    <a:pt x="810" y="798"/>
                  </a:lnTo>
                  <a:lnTo>
                    <a:pt x="811" y="800"/>
                  </a:lnTo>
                  <a:lnTo>
                    <a:pt x="812" y="803"/>
                  </a:lnTo>
                  <a:lnTo>
                    <a:pt x="813" y="806"/>
                  </a:lnTo>
                  <a:lnTo>
                    <a:pt x="815" y="807"/>
                  </a:lnTo>
                  <a:lnTo>
                    <a:pt x="817" y="809"/>
                  </a:lnTo>
                  <a:lnTo>
                    <a:pt x="819" y="812"/>
                  </a:lnTo>
                  <a:lnTo>
                    <a:pt x="820" y="816"/>
                  </a:lnTo>
                  <a:lnTo>
                    <a:pt x="821" y="817"/>
                  </a:lnTo>
                  <a:lnTo>
                    <a:pt x="823" y="817"/>
                  </a:lnTo>
                  <a:lnTo>
                    <a:pt x="825" y="816"/>
                  </a:lnTo>
                  <a:lnTo>
                    <a:pt x="826" y="816"/>
                  </a:lnTo>
                  <a:lnTo>
                    <a:pt x="829" y="816"/>
                  </a:lnTo>
                  <a:lnTo>
                    <a:pt x="831" y="817"/>
                  </a:lnTo>
                  <a:lnTo>
                    <a:pt x="837" y="817"/>
                  </a:lnTo>
                  <a:lnTo>
                    <a:pt x="839" y="817"/>
                  </a:lnTo>
                  <a:lnTo>
                    <a:pt x="842" y="816"/>
                  </a:lnTo>
                  <a:lnTo>
                    <a:pt x="844" y="816"/>
                  </a:lnTo>
                  <a:lnTo>
                    <a:pt x="846" y="812"/>
                  </a:lnTo>
                  <a:lnTo>
                    <a:pt x="849" y="812"/>
                  </a:lnTo>
                  <a:lnTo>
                    <a:pt x="850" y="809"/>
                  </a:lnTo>
                  <a:lnTo>
                    <a:pt x="852" y="809"/>
                  </a:lnTo>
                  <a:lnTo>
                    <a:pt x="855" y="807"/>
                  </a:lnTo>
                  <a:lnTo>
                    <a:pt x="857" y="803"/>
                  </a:lnTo>
                  <a:lnTo>
                    <a:pt x="861" y="800"/>
                  </a:lnTo>
                  <a:lnTo>
                    <a:pt x="863" y="800"/>
                  </a:lnTo>
                  <a:lnTo>
                    <a:pt x="865" y="805"/>
                  </a:lnTo>
                  <a:lnTo>
                    <a:pt x="868" y="806"/>
                  </a:lnTo>
                  <a:lnTo>
                    <a:pt x="872" y="809"/>
                  </a:lnTo>
                  <a:lnTo>
                    <a:pt x="874" y="812"/>
                  </a:lnTo>
                  <a:lnTo>
                    <a:pt x="877" y="812"/>
                  </a:lnTo>
                  <a:lnTo>
                    <a:pt x="880" y="816"/>
                  </a:lnTo>
                  <a:lnTo>
                    <a:pt x="884" y="818"/>
                  </a:lnTo>
                  <a:lnTo>
                    <a:pt x="888" y="821"/>
                  </a:lnTo>
                  <a:lnTo>
                    <a:pt x="891" y="826"/>
                  </a:lnTo>
                  <a:lnTo>
                    <a:pt x="894" y="828"/>
                  </a:lnTo>
                  <a:lnTo>
                    <a:pt x="898" y="830"/>
                  </a:lnTo>
                  <a:lnTo>
                    <a:pt x="901" y="830"/>
                  </a:lnTo>
                  <a:lnTo>
                    <a:pt x="903" y="832"/>
                  </a:lnTo>
                  <a:lnTo>
                    <a:pt x="906" y="833"/>
                  </a:lnTo>
                  <a:lnTo>
                    <a:pt x="907" y="835"/>
                  </a:lnTo>
                  <a:lnTo>
                    <a:pt x="910" y="835"/>
                  </a:lnTo>
                  <a:lnTo>
                    <a:pt x="913" y="832"/>
                  </a:lnTo>
                  <a:lnTo>
                    <a:pt x="913" y="830"/>
                  </a:lnTo>
                  <a:lnTo>
                    <a:pt x="915" y="830"/>
                  </a:lnTo>
                  <a:lnTo>
                    <a:pt x="917" y="826"/>
                  </a:lnTo>
                  <a:lnTo>
                    <a:pt x="921" y="823"/>
                  </a:lnTo>
                  <a:lnTo>
                    <a:pt x="925" y="820"/>
                  </a:lnTo>
                  <a:lnTo>
                    <a:pt x="927" y="816"/>
                  </a:lnTo>
                  <a:lnTo>
                    <a:pt x="930" y="816"/>
                  </a:lnTo>
                  <a:lnTo>
                    <a:pt x="930" y="812"/>
                  </a:lnTo>
                  <a:lnTo>
                    <a:pt x="931" y="809"/>
                  </a:lnTo>
                  <a:lnTo>
                    <a:pt x="934" y="809"/>
                  </a:lnTo>
                  <a:lnTo>
                    <a:pt x="937" y="806"/>
                  </a:lnTo>
                  <a:lnTo>
                    <a:pt x="941" y="803"/>
                  </a:lnTo>
                  <a:lnTo>
                    <a:pt x="944" y="803"/>
                  </a:lnTo>
                  <a:lnTo>
                    <a:pt x="946" y="809"/>
                  </a:lnTo>
                  <a:lnTo>
                    <a:pt x="950" y="810"/>
                  </a:lnTo>
                  <a:lnTo>
                    <a:pt x="952" y="812"/>
                  </a:lnTo>
                  <a:lnTo>
                    <a:pt x="954" y="816"/>
                  </a:lnTo>
                  <a:lnTo>
                    <a:pt x="956" y="817"/>
                  </a:lnTo>
                  <a:lnTo>
                    <a:pt x="956" y="819"/>
                  </a:lnTo>
                  <a:lnTo>
                    <a:pt x="960" y="819"/>
                  </a:lnTo>
                  <a:lnTo>
                    <a:pt x="961" y="819"/>
                  </a:lnTo>
                  <a:lnTo>
                    <a:pt x="961" y="820"/>
                  </a:lnTo>
                  <a:lnTo>
                    <a:pt x="965" y="820"/>
                  </a:lnTo>
                  <a:lnTo>
                    <a:pt x="969" y="820"/>
                  </a:lnTo>
                  <a:lnTo>
                    <a:pt x="971" y="820"/>
                  </a:lnTo>
                  <a:lnTo>
                    <a:pt x="974" y="820"/>
                  </a:lnTo>
                  <a:lnTo>
                    <a:pt x="976" y="819"/>
                  </a:lnTo>
                  <a:lnTo>
                    <a:pt x="979" y="819"/>
                  </a:lnTo>
                  <a:lnTo>
                    <a:pt x="982" y="817"/>
                  </a:lnTo>
                  <a:lnTo>
                    <a:pt x="983" y="815"/>
                  </a:lnTo>
                  <a:lnTo>
                    <a:pt x="986" y="812"/>
                  </a:lnTo>
                  <a:lnTo>
                    <a:pt x="988" y="809"/>
                  </a:lnTo>
                  <a:lnTo>
                    <a:pt x="988" y="807"/>
                  </a:lnTo>
                  <a:lnTo>
                    <a:pt x="990" y="806"/>
                  </a:lnTo>
                  <a:lnTo>
                    <a:pt x="991" y="802"/>
                  </a:lnTo>
                  <a:lnTo>
                    <a:pt x="991" y="798"/>
                  </a:lnTo>
                  <a:lnTo>
                    <a:pt x="993" y="795"/>
                  </a:lnTo>
                  <a:lnTo>
                    <a:pt x="995" y="791"/>
                  </a:lnTo>
                  <a:lnTo>
                    <a:pt x="996" y="788"/>
                  </a:lnTo>
                  <a:lnTo>
                    <a:pt x="998" y="785"/>
                  </a:lnTo>
                  <a:lnTo>
                    <a:pt x="999" y="782"/>
                  </a:lnTo>
                  <a:lnTo>
                    <a:pt x="1001" y="779"/>
                  </a:lnTo>
                  <a:lnTo>
                    <a:pt x="1002" y="775"/>
                  </a:lnTo>
                  <a:lnTo>
                    <a:pt x="1003" y="770"/>
                  </a:lnTo>
                  <a:lnTo>
                    <a:pt x="1004" y="769"/>
                  </a:lnTo>
                  <a:lnTo>
                    <a:pt x="1007" y="767"/>
                  </a:lnTo>
                  <a:lnTo>
                    <a:pt x="1009" y="764"/>
                  </a:lnTo>
                  <a:lnTo>
                    <a:pt x="1012" y="763"/>
                  </a:lnTo>
                  <a:lnTo>
                    <a:pt x="1015" y="760"/>
                  </a:lnTo>
                  <a:lnTo>
                    <a:pt x="1017" y="759"/>
                  </a:lnTo>
                  <a:lnTo>
                    <a:pt x="1020" y="758"/>
                  </a:lnTo>
                  <a:lnTo>
                    <a:pt x="1023" y="758"/>
                  </a:lnTo>
                  <a:lnTo>
                    <a:pt x="1025" y="755"/>
                  </a:lnTo>
                  <a:lnTo>
                    <a:pt x="1029" y="754"/>
                  </a:lnTo>
                  <a:lnTo>
                    <a:pt x="1033" y="750"/>
                  </a:lnTo>
                  <a:lnTo>
                    <a:pt x="1036" y="748"/>
                  </a:lnTo>
                  <a:lnTo>
                    <a:pt x="1033" y="747"/>
                  </a:lnTo>
                  <a:lnTo>
                    <a:pt x="1033" y="744"/>
                  </a:lnTo>
                  <a:lnTo>
                    <a:pt x="1036" y="739"/>
                  </a:lnTo>
                  <a:lnTo>
                    <a:pt x="1038" y="736"/>
                  </a:lnTo>
                  <a:lnTo>
                    <a:pt x="1040" y="732"/>
                  </a:lnTo>
                  <a:lnTo>
                    <a:pt x="1044" y="732"/>
                  </a:lnTo>
                  <a:lnTo>
                    <a:pt x="1047" y="732"/>
                  </a:lnTo>
                  <a:lnTo>
                    <a:pt x="1052" y="733"/>
                  </a:lnTo>
                  <a:lnTo>
                    <a:pt x="1057" y="733"/>
                  </a:lnTo>
                  <a:lnTo>
                    <a:pt x="1061" y="734"/>
                  </a:lnTo>
                  <a:lnTo>
                    <a:pt x="1066" y="734"/>
                  </a:lnTo>
                  <a:lnTo>
                    <a:pt x="1069" y="736"/>
                  </a:lnTo>
                  <a:lnTo>
                    <a:pt x="1071" y="737"/>
                  </a:lnTo>
                  <a:lnTo>
                    <a:pt x="1076" y="737"/>
                  </a:lnTo>
                  <a:lnTo>
                    <a:pt x="1079" y="739"/>
                  </a:lnTo>
                  <a:lnTo>
                    <a:pt x="1087" y="737"/>
                  </a:lnTo>
                  <a:lnTo>
                    <a:pt x="1091" y="735"/>
                  </a:lnTo>
                  <a:lnTo>
                    <a:pt x="1096" y="733"/>
                  </a:lnTo>
                  <a:lnTo>
                    <a:pt x="1099" y="730"/>
                  </a:lnTo>
                  <a:lnTo>
                    <a:pt x="1101" y="727"/>
                  </a:lnTo>
                  <a:lnTo>
                    <a:pt x="1103" y="723"/>
                  </a:lnTo>
                  <a:lnTo>
                    <a:pt x="1104" y="717"/>
                  </a:lnTo>
                  <a:lnTo>
                    <a:pt x="1108" y="709"/>
                  </a:lnTo>
                  <a:lnTo>
                    <a:pt x="1109" y="708"/>
                  </a:lnTo>
                  <a:lnTo>
                    <a:pt x="1112" y="705"/>
                  </a:lnTo>
                  <a:lnTo>
                    <a:pt x="1114" y="701"/>
                  </a:lnTo>
                  <a:lnTo>
                    <a:pt x="1117" y="698"/>
                  </a:lnTo>
                  <a:lnTo>
                    <a:pt x="1119" y="696"/>
                  </a:lnTo>
                  <a:lnTo>
                    <a:pt x="1122" y="694"/>
                  </a:lnTo>
                  <a:lnTo>
                    <a:pt x="1125" y="691"/>
                  </a:lnTo>
                  <a:lnTo>
                    <a:pt x="1127" y="688"/>
                  </a:lnTo>
                  <a:lnTo>
                    <a:pt x="1133" y="687"/>
                  </a:lnTo>
                  <a:lnTo>
                    <a:pt x="1137" y="685"/>
                  </a:lnTo>
                  <a:lnTo>
                    <a:pt x="1140" y="682"/>
                  </a:lnTo>
                  <a:lnTo>
                    <a:pt x="1142" y="678"/>
                  </a:lnTo>
                  <a:lnTo>
                    <a:pt x="1145" y="675"/>
                  </a:lnTo>
                  <a:lnTo>
                    <a:pt x="1148" y="672"/>
                  </a:lnTo>
                  <a:lnTo>
                    <a:pt x="1152" y="669"/>
                  </a:lnTo>
                  <a:lnTo>
                    <a:pt x="1155" y="665"/>
                  </a:lnTo>
                  <a:lnTo>
                    <a:pt x="1157" y="664"/>
                  </a:lnTo>
                  <a:lnTo>
                    <a:pt x="1158" y="664"/>
                  </a:lnTo>
                  <a:lnTo>
                    <a:pt x="1161" y="662"/>
                  </a:lnTo>
                  <a:lnTo>
                    <a:pt x="1164" y="659"/>
                  </a:lnTo>
                  <a:lnTo>
                    <a:pt x="1166" y="655"/>
                  </a:lnTo>
                  <a:lnTo>
                    <a:pt x="1169" y="652"/>
                  </a:lnTo>
                  <a:lnTo>
                    <a:pt x="1171" y="651"/>
                  </a:lnTo>
                  <a:lnTo>
                    <a:pt x="1172" y="649"/>
                  </a:lnTo>
                  <a:lnTo>
                    <a:pt x="1173" y="647"/>
                  </a:lnTo>
                  <a:lnTo>
                    <a:pt x="1175" y="646"/>
                  </a:lnTo>
                  <a:lnTo>
                    <a:pt x="1176" y="643"/>
                  </a:lnTo>
                  <a:lnTo>
                    <a:pt x="1177" y="642"/>
                  </a:lnTo>
                  <a:lnTo>
                    <a:pt x="1179" y="639"/>
                  </a:lnTo>
                  <a:lnTo>
                    <a:pt x="1179" y="635"/>
                  </a:lnTo>
                  <a:lnTo>
                    <a:pt x="1177" y="635"/>
                  </a:lnTo>
                  <a:lnTo>
                    <a:pt x="1177" y="637"/>
                  </a:lnTo>
                  <a:lnTo>
                    <a:pt x="1175" y="639"/>
                  </a:lnTo>
                  <a:lnTo>
                    <a:pt x="1171" y="642"/>
                  </a:lnTo>
                  <a:lnTo>
                    <a:pt x="1169" y="643"/>
                  </a:lnTo>
                  <a:lnTo>
                    <a:pt x="1169" y="646"/>
                  </a:lnTo>
                  <a:lnTo>
                    <a:pt x="1164" y="648"/>
                  </a:lnTo>
                  <a:lnTo>
                    <a:pt x="1158" y="646"/>
                  </a:lnTo>
                  <a:lnTo>
                    <a:pt x="1163" y="643"/>
                  </a:lnTo>
                  <a:lnTo>
                    <a:pt x="1163" y="639"/>
                  </a:lnTo>
                  <a:lnTo>
                    <a:pt x="1163" y="637"/>
                  </a:lnTo>
                  <a:lnTo>
                    <a:pt x="1158" y="635"/>
                  </a:lnTo>
                  <a:lnTo>
                    <a:pt x="1155" y="637"/>
                  </a:lnTo>
                  <a:lnTo>
                    <a:pt x="1150" y="637"/>
                  </a:lnTo>
                  <a:lnTo>
                    <a:pt x="1152" y="635"/>
                  </a:lnTo>
                  <a:lnTo>
                    <a:pt x="1152" y="633"/>
                  </a:lnTo>
                  <a:lnTo>
                    <a:pt x="1155" y="630"/>
                  </a:lnTo>
                  <a:lnTo>
                    <a:pt x="1155" y="627"/>
                  </a:lnTo>
                  <a:lnTo>
                    <a:pt x="1150" y="630"/>
                  </a:lnTo>
                  <a:lnTo>
                    <a:pt x="1144" y="633"/>
                  </a:lnTo>
                  <a:lnTo>
                    <a:pt x="1142" y="633"/>
                  </a:lnTo>
                  <a:lnTo>
                    <a:pt x="1138" y="633"/>
                  </a:lnTo>
                  <a:lnTo>
                    <a:pt x="1138" y="630"/>
                  </a:lnTo>
                  <a:lnTo>
                    <a:pt x="1140" y="627"/>
                  </a:lnTo>
                  <a:lnTo>
                    <a:pt x="1142" y="623"/>
                  </a:lnTo>
                  <a:lnTo>
                    <a:pt x="1140" y="623"/>
                  </a:lnTo>
                  <a:lnTo>
                    <a:pt x="1138" y="625"/>
                  </a:lnTo>
                  <a:lnTo>
                    <a:pt x="1138" y="627"/>
                  </a:lnTo>
                  <a:lnTo>
                    <a:pt x="1136" y="627"/>
                  </a:lnTo>
                  <a:lnTo>
                    <a:pt x="1133" y="627"/>
                  </a:lnTo>
                  <a:lnTo>
                    <a:pt x="1130" y="627"/>
                  </a:lnTo>
                  <a:lnTo>
                    <a:pt x="1130" y="625"/>
                  </a:lnTo>
                  <a:lnTo>
                    <a:pt x="1127" y="623"/>
                  </a:lnTo>
                  <a:lnTo>
                    <a:pt x="1125" y="619"/>
                  </a:lnTo>
                  <a:lnTo>
                    <a:pt x="1123" y="616"/>
                  </a:lnTo>
                  <a:lnTo>
                    <a:pt x="1118" y="613"/>
                  </a:lnTo>
                  <a:lnTo>
                    <a:pt x="1118" y="612"/>
                  </a:lnTo>
                  <a:lnTo>
                    <a:pt x="1115" y="612"/>
                  </a:lnTo>
                  <a:lnTo>
                    <a:pt x="1120" y="610"/>
                  </a:lnTo>
                  <a:lnTo>
                    <a:pt x="1120" y="602"/>
                  </a:lnTo>
                  <a:lnTo>
                    <a:pt x="1118" y="602"/>
                  </a:lnTo>
                  <a:lnTo>
                    <a:pt x="1114" y="606"/>
                  </a:lnTo>
                  <a:lnTo>
                    <a:pt x="1111" y="610"/>
                  </a:lnTo>
                  <a:lnTo>
                    <a:pt x="1108" y="610"/>
                  </a:lnTo>
                  <a:lnTo>
                    <a:pt x="1108" y="604"/>
                  </a:lnTo>
                  <a:lnTo>
                    <a:pt x="1108" y="602"/>
                  </a:lnTo>
                  <a:lnTo>
                    <a:pt x="1106" y="600"/>
                  </a:lnTo>
                  <a:lnTo>
                    <a:pt x="1103" y="602"/>
                  </a:lnTo>
                  <a:lnTo>
                    <a:pt x="1103" y="600"/>
                  </a:lnTo>
                  <a:lnTo>
                    <a:pt x="1101" y="599"/>
                  </a:lnTo>
                  <a:lnTo>
                    <a:pt x="1101" y="597"/>
                  </a:lnTo>
                  <a:lnTo>
                    <a:pt x="1103" y="593"/>
                  </a:lnTo>
                  <a:lnTo>
                    <a:pt x="1098" y="593"/>
                  </a:lnTo>
                  <a:lnTo>
                    <a:pt x="1096" y="593"/>
                  </a:lnTo>
                  <a:lnTo>
                    <a:pt x="1094" y="591"/>
                  </a:lnTo>
                  <a:lnTo>
                    <a:pt x="1096" y="593"/>
                  </a:lnTo>
                  <a:lnTo>
                    <a:pt x="1096" y="597"/>
                  </a:lnTo>
                  <a:lnTo>
                    <a:pt x="1096" y="599"/>
                  </a:lnTo>
                  <a:lnTo>
                    <a:pt x="1094" y="597"/>
                  </a:lnTo>
                  <a:lnTo>
                    <a:pt x="1086" y="597"/>
                  </a:lnTo>
                  <a:lnTo>
                    <a:pt x="1086" y="593"/>
                  </a:lnTo>
                  <a:lnTo>
                    <a:pt x="1088" y="593"/>
                  </a:lnTo>
                  <a:lnTo>
                    <a:pt x="1088" y="591"/>
                  </a:lnTo>
                  <a:lnTo>
                    <a:pt x="1086" y="587"/>
                  </a:lnTo>
                  <a:lnTo>
                    <a:pt x="1088" y="583"/>
                  </a:lnTo>
                  <a:lnTo>
                    <a:pt x="1091" y="583"/>
                  </a:lnTo>
                  <a:lnTo>
                    <a:pt x="1088" y="580"/>
                  </a:lnTo>
                  <a:lnTo>
                    <a:pt x="1084" y="578"/>
                  </a:lnTo>
                  <a:lnTo>
                    <a:pt x="1079" y="578"/>
                  </a:lnTo>
                  <a:lnTo>
                    <a:pt x="1076" y="578"/>
                  </a:lnTo>
                  <a:lnTo>
                    <a:pt x="1071" y="574"/>
                  </a:lnTo>
                  <a:lnTo>
                    <a:pt x="1069" y="574"/>
                  </a:lnTo>
                  <a:lnTo>
                    <a:pt x="1071" y="570"/>
                  </a:lnTo>
                  <a:lnTo>
                    <a:pt x="1069" y="568"/>
                  </a:lnTo>
                  <a:lnTo>
                    <a:pt x="1069" y="566"/>
                  </a:lnTo>
                  <a:lnTo>
                    <a:pt x="1063" y="564"/>
                  </a:lnTo>
                  <a:lnTo>
                    <a:pt x="1066" y="562"/>
                  </a:lnTo>
                  <a:lnTo>
                    <a:pt x="1069" y="562"/>
                  </a:lnTo>
                  <a:lnTo>
                    <a:pt x="1069" y="561"/>
                  </a:lnTo>
                  <a:lnTo>
                    <a:pt x="1063" y="557"/>
                  </a:lnTo>
                  <a:lnTo>
                    <a:pt x="1063" y="554"/>
                  </a:lnTo>
                  <a:lnTo>
                    <a:pt x="1063" y="553"/>
                  </a:lnTo>
                  <a:lnTo>
                    <a:pt x="1063" y="551"/>
                  </a:lnTo>
                  <a:lnTo>
                    <a:pt x="1063" y="548"/>
                  </a:lnTo>
                  <a:lnTo>
                    <a:pt x="1061" y="548"/>
                  </a:lnTo>
                  <a:lnTo>
                    <a:pt x="1061" y="543"/>
                  </a:lnTo>
                  <a:lnTo>
                    <a:pt x="1060" y="543"/>
                  </a:lnTo>
                  <a:lnTo>
                    <a:pt x="1060" y="545"/>
                  </a:lnTo>
                  <a:lnTo>
                    <a:pt x="1060" y="548"/>
                  </a:lnTo>
                  <a:lnTo>
                    <a:pt x="1061" y="551"/>
                  </a:lnTo>
                  <a:lnTo>
                    <a:pt x="1061" y="553"/>
                  </a:lnTo>
                  <a:lnTo>
                    <a:pt x="1060" y="553"/>
                  </a:lnTo>
                  <a:lnTo>
                    <a:pt x="1057" y="551"/>
                  </a:lnTo>
                  <a:lnTo>
                    <a:pt x="1055" y="548"/>
                  </a:lnTo>
                  <a:lnTo>
                    <a:pt x="1052" y="548"/>
                  </a:lnTo>
                  <a:lnTo>
                    <a:pt x="1049" y="543"/>
                  </a:lnTo>
                  <a:lnTo>
                    <a:pt x="1049" y="539"/>
                  </a:lnTo>
                  <a:lnTo>
                    <a:pt x="1047" y="539"/>
                  </a:lnTo>
                  <a:lnTo>
                    <a:pt x="1049" y="537"/>
                  </a:lnTo>
                  <a:lnTo>
                    <a:pt x="1052" y="534"/>
                  </a:lnTo>
                  <a:lnTo>
                    <a:pt x="1052" y="531"/>
                  </a:lnTo>
                  <a:lnTo>
                    <a:pt x="1049" y="531"/>
                  </a:lnTo>
                  <a:lnTo>
                    <a:pt x="1049" y="529"/>
                  </a:lnTo>
                  <a:lnTo>
                    <a:pt x="1049" y="528"/>
                  </a:lnTo>
                  <a:lnTo>
                    <a:pt x="1047" y="525"/>
                  </a:lnTo>
                  <a:lnTo>
                    <a:pt x="1044" y="525"/>
                  </a:lnTo>
                  <a:lnTo>
                    <a:pt x="1042" y="522"/>
                  </a:lnTo>
                  <a:lnTo>
                    <a:pt x="1037" y="522"/>
                  </a:lnTo>
                  <a:lnTo>
                    <a:pt x="1036" y="525"/>
                  </a:lnTo>
                  <a:lnTo>
                    <a:pt x="1030" y="525"/>
                  </a:lnTo>
                  <a:lnTo>
                    <a:pt x="1027" y="525"/>
                  </a:lnTo>
                  <a:lnTo>
                    <a:pt x="1030" y="525"/>
                  </a:lnTo>
                  <a:lnTo>
                    <a:pt x="1033" y="522"/>
                  </a:lnTo>
                  <a:lnTo>
                    <a:pt x="1030" y="521"/>
                  </a:lnTo>
                  <a:lnTo>
                    <a:pt x="1030" y="518"/>
                  </a:lnTo>
                  <a:lnTo>
                    <a:pt x="1027" y="518"/>
                  </a:lnTo>
                  <a:lnTo>
                    <a:pt x="1025" y="518"/>
                  </a:lnTo>
                  <a:lnTo>
                    <a:pt x="1023" y="516"/>
                  </a:lnTo>
                  <a:lnTo>
                    <a:pt x="1020" y="514"/>
                  </a:lnTo>
                  <a:lnTo>
                    <a:pt x="1020" y="512"/>
                  </a:lnTo>
                  <a:lnTo>
                    <a:pt x="1018" y="509"/>
                  </a:lnTo>
                  <a:lnTo>
                    <a:pt x="1015" y="509"/>
                  </a:lnTo>
                  <a:lnTo>
                    <a:pt x="1015" y="512"/>
                  </a:lnTo>
                  <a:lnTo>
                    <a:pt x="1013" y="512"/>
                  </a:lnTo>
                  <a:lnTo>
                    <a:pt x="1010" y="509"/>
                  </a:lnTo>
                  <a:lnTo>
                    <a:pt x="1007" y="509"/>
                  </a:lnTo>
                  <a:lnTo>
                    <a:pt x="1010" y="512"/>
                  </a:lnTo>
                  <a:lnTo>
                    <a:pt x="1007" y="514"/>
                  </a:lnTo>
                  <a:lnTo>
                    <a:pt x="1006" y="514"/>
                  </a:lnTo>
                  <a:lnTo>
                    <a:pt x="1003" y="512"/>
                  </a:lnTo>
                  <a:lnTo>
                    <a:pt x="1000" y="512"/>
                  </a:lnTo>
                  <a:lnTo>
                    <a:pt x="998" y="512"/>
                  </a:lnTo>
                  <a:lnTo>
                    <a:pt x="998" y="514"/>
                  </a:lnTo>
                  <a:lnTo>
                    <a:pt x="996" y="516"/>
                  </a:lnTo>
                  <a:lnTo>
                    <a:pt x="994" y="514"/>
                  </a:lnTo>
                  <a:lnTo>
                    <a:pt x="994" y="512"/>
                  </a:lnTo>
                  <a:lnTo>
                    <a:pt x="994" y="509"/>
                  </a:lnTo>
                  <a:lnTo>
                    <a:pt x="994" y="504"/>
                  </a:lnTo>
                  <a:lnTo>
                    <a:pt x="994" y="502"/>
                  </a:lnTo>
                  <a:lnTo>
                    <a:pt x="991" y="501"/>
                  </a:lnTo>
                  <a:lnTo>
                    <a:pt x="988" y="495"/>
                  </a:lnTo>
                  <a:lnTo>
                    <a:pt x="986" y="495"/>
                  </a:lnTo>
                  <a:lnTo>
                    <a:pt x="983" y="495"/>
                  </a:lnTo>
                  <a:lnTo>
                    <a:pt x="983" y="498"/>
                  </a:lnTo>
                  <a:lnTo>
                    <a:pt x="983" y="501"/>
                  </a:lnTo>
                  <a:lnTo>
                    <a:pt x="979" y="498"/>
                  </a:lnTo>
                  <a:lnTo>
                    <a:pt x="977" y="495"/>
                  </a:lnTo>
                  <a:lnTo>
                    <a:pt x="974" y="492"/>
                  </a:lnTo>
                  <a:lnTo>
                    <a:pt x="974" y="491"/>
                  </a:lnTo>
                  <a:lnTo>
                    <a:pt x="977" y="489"/>
                  </a:lnTo>
                  <a:lnTo>
                    <a:pt x="977" y="486"/>
                  </a:lnTo>
                  <a:lnTo>
                    <a:pt x="974" y="482"/>
                  </a:lnTo>
                  <a:lnTo>
                    <a:pt x="977" y="479"/>
                  </a:lnTo>
                  <a:lnTo>
                    <a:pt x="977" y="478"/>
                  </a:lnTo>
                  <a:lnTo>
                    <a:pt x="977" y="476"/>
                  </a:lnTo>
                  <a:lnTo>
                    <a:pt x="971" y="476"/>
                  </a:lnTo>
                  <a:lnTo>
                    <a:pt x="969" y="476"/>
                  </a:lnTo>
                  <a:lnTo>
                    <a:pt x="969" y="478"/>
                  </a:lnTo>
                  <a:lnTo>
                    <a:pt x="969" y="479"/>
                  </a:lnTo>
                  <a:lnTo>
                    <a:pt x="969" y="482"/>
                  </a:lnTo>
                  <a:lnTo>
                    <a:pt x="966" y="483"/>
                  </a:lnTo>
                  <a:lnTo>
                    <a:pt x="964" y="479"/>
                  </a:lnTo>
                  <a:lnTo>
                    <a:pt x="964" y="478"/>
                  </a:lnTo>
                  <a:lnTo>
                    <a:pt x="964" y="476"/>
                  </a:lnTo>
                  <a:lnTo>
                    <a:pt x="966" y="476"/>
                  </a:lnTo>
                  <a:lnTo>
                    <a:pt x="964" y="472"/>
                  </a:lnTo>
                  <a:lnTo>
                    <a:pt x="961" y="469"/>
                  </a:lnTo>
                  <a:lnTo>
                    <a:pt x="964" y="466"/>
                  </a:lnTo>
                  <a:lnTo>
                    <a:pt x="964" y="465"/>
                  </a:lnTo>
                  <a:lnTo>
                    <a:pt x="961" y="465"/>
                  </a:lnTo>
                  <a:lnTo>
                    <a:pt x="954" y="466"/>
                  </a:lnTo>
                  <a:lnTo>
                    <a:pt x="952" y="466"/>
                  </a:lnTo>
                  <a:lnTo>
                    <a:pt x="954" y="461"/>
                  </a:lnTo>
                  <a:lnTo>
                    <a:pt x="954" y="459"/>
                  </a:lnTo>
                  <a:lnTo>
                    <a:pt x="954" y="457"/>
                  </a:lnTo>
                  <a:lnTo>
                    <a:pt x="952" y="455"/>
                  </a:lnTo>
                  <a:lnTo>
                    <a:pt x="949" y="453"/>
                  </a:lnTo>
                  <a:lnTo>
                    <a:pt x="949" y="449"/>
                  </a:lnTo>
                  <a:lnTo>
                    <a:pt x="949" y="447"/>
                  </a:lnTo>
                  <a:lnTo>
                    <a:pt x="947" y="444"/>
                  </a:lnTo>
                  <a:lnTo>
                    <a:pt x="944" y="441"/>
                  </a:lnTo>
                  <a:lnTo>
                    <a:pt x="944" y="438"/>
                  </a:lnTo>
                  <a:lnTo>
                    <a:pt x="942" y="436"/>
                  </a:lnTo>
                  <a:lnTo>
                    <a:pt x="940" y="434"/>
                  </a:lnTo>
                  <a:lnTo>
                    <a:pt x="937" y="430"/>
                  </a:lnTo>
                  <a:lnTo>
                    <a:pt x="934" y="426"/>
                  </a:lnTo>
                  <a:lnTo>
                    <a:pt x="931" y="426"/>
                  </a:lnTo>
                  <a:lnTo>
                    <a:pt x="930" y="426"/>
                  </a:lnTo>
                  <a:lnTo>
                    <a:pt x="927" y="430"/>
                  </a:lnTo>
                  <a:lnTo>
                    <a:pt x="923" y="430"/>
                  </a:lnTo>
                  <a:lnTo>
                    <a:pt x="910" y="423"/>
                  </a:lnTo>
                  <a:lnTo>
                    <a:pt x="903" y="418"/>
                  </a:lnTo>
                  <a:lnTo>
                    <a:pt x="898" y="416"/>
                  </a:lnTo>
                  <a:lnTo>
                    <a:pt x="896" y="413"/>
                  </a:lnTo>
                  <a:lnTo>
                    <a:pt x="890" y="406"/>
                  </a:lnTo>
                  <a:lnTo>
                    <a:pt x="888" y="405"/>
                  </a:lnTo>
                  <a:lnTo>
                    <a:pt x="885" y="405"/>
                  </a:lnTo>
                  <a:lnTo>
                    <a:pt x="885" y="406"/>
                  </a:lnTo>
                  <a:lnTo>
                    <a:pt x="885" y="409"/>
                  </a:lnTo>
                  <a:lnTo>
                    <a:pt x="883" y="409"/>
                  </a:lnTo>
                  <a:lnTo>
                    <a:pt x="881" y="409"/>
                  </a:lnTo>
                  <a:lnTo>
                    <a:pt x="881" y="406"/>
                  </a:lnTo>
                  <a:lnTo>
                    <a:pt x="877" y="405"/>
                  </a:lnTo>
                  <a:lnTo>
                    <a:pt x="874" y="405"/>
                  </a:lnTo>
                  <a:lnTo>
                    <a:pt x="871" y="405"/>
                  </a:lnTo>
                  <a:lnTo>
                    <a:pt x="869" y="405"/>
                  </a:lnTo>
                  <a:lnTo>
                    <a:pt x="869" y="406"/>
                  </a:lnTo>
                  <a:lnTo>
                    <a:pt x="871" y="409"/>
                  </a:lnTo>
                  <a:lnTo>
                    <a:pt x="864" y="411"/>
                  </a:lnTo>
                  <a:lnTo>
                    <a:pt x="861" y="409"/>
                  </a:lnTo>
                  <a:lnTo>
                    <a:pt x="860" y="409"/>
                  </a:lnTo>
                  <a:lnTo>
                    <a:pt x="860" y="406"/>
                  </a:lnTo>
                  <a:lnTo>
                    <a:pt x="860" y="405"/>
                  </a:lnTo>
                  <a:lnTo>
                    <a:pt x="853" y="405"/>
                  </a:lnTo>
                  <a:lnTo>
                    <a:pt x="847" y="405"/>
                  </a:lnTo>
                  <a:lnTo>
                    <a:pt x="847" y="406"/>
                  </a:lnTo>
                  <a:lnTo>
                    <a:pt x="842" y="406"/>
                  </a:lnTo>
                  <a:lnTo>
                    <a:pt x="839" y="406"/>
                  </a:lnTo>
                  <a:lnTo>
                    <a:pt x="837" y="406"/>
                  </a:lnTo>
                  <a:lnTo>
                    <a:pt x="837" y="409"/>
                  </a:lnTo>
                  <a:lnTo>
                    <a:pt x="837" y="411"/>
                  </a:lnTo>
                  <a:lnTo>
                    <a:pt x="834" y="411"/>
                  </a:lnTo>
                  <a:lnTo>
                    <a:pt x="831" y="413"/>
                  </a:lnTo>
                  <a:lnTo>
                    <a:pt x="831" y="416"/>
                  </a:lnTo>
                  <a:lnTo>
                    <a:pt x="834" y="418"/>
                  </a:lnTo>
                  <a:lnTo>
                    <a:pt x="837" y="420"/>
                  </a:lnTo>
                  <a:lnTo>
                    <a:pt x="839" y="420"/>
                  </a:lnTo>
                  <a:lnTo>
                    <a:pt x="837" y="423"/>
                  </a:lnTo>
                  <a:lnTo>
                    <a:pt x="834" y="423"/>
                  </a:lnTo>
                  <a:lnTo>
                    <a:pt x="831" y="423"/>
                  </a:lnTo>
                  <a:lnTo>
                    <a:pt x="829" y="425"/>
                  </a:lnTo>
                  <a:lnTo>
                    <a:pt x="831" y="425"/>
                  </a:lnTo>
                  <a:lnTo>
                    <a:pt x="831" y="426"/>
                  </a:lnTo>
                  <a:lnTo>
                    <a:pt x="831" y="430"/>
                  </a:lnTo>
                  <a:lnTo>
                    <a:pt x="834" y="432"/>
                  </a:lnTo>
                  <a:lnTo>
                    <a:pt x="837" y="434"/>
                  </a:lnTo>
                  <a:lnTo>
                    <a:pt x="834" y="436"/>
                  </a:lnTo>
                  <a:lnTo>
                    <a:pt x="831" y="434"/>
                  </a:lnTo>
                  <a:lnTo>
                    <a:pt x="834" y="438"/>
                  </a:lnTo>
                  <a:lnTo>
                    <a:pt x="831" y="438"/>
                  </a:lnTo>
                  <a:lnTo>
                    <a:pt x="826" y="441"/>
                  </a:lnTo>
                  <a:lnTo>
                    <a:pt x="823" y="441"/>
                  </a:lnTo>
                  <a:lnTo>
                    <a:pt x="820" y="441"/>
                  </a:lnTo>
                  <a:lnTo>
                    <a:pt x="820" y="444"/>
                  </a:lnTo>
                  <a:lnTo>
                    <a:pt x="820" y="447"/>
                  </a:lnTo>
                  <a:lnTo>
                    <a:pt x="815" y="449"/>
                  </a:lnTo>
                  <a:lnTo>
                    <a:pt x="812" y="453"/>
                  </a:lnTo>
                  <a:lnTo>
                    <a:pt x="812" y="455"/>
                  </a:lnTo>
                  <a:lnTo>
                    <a:pt x="810" y="455"/>
                  </a:lnTo>
                  <a:lnTo>
                    <a:pt x="807" y="455"/>
                  </a:lnTo>
                  <a:lnTo>
                    <a:pt x="806" y="455"/>
                  </a:lnTo>
                  <a:lnTo>
                    <a:pt x="803" y="457"/>
                  </a:lnTo>
                  <a:lnTo>
                    <a:pt x="806" y="459"/>
                  </a:lnTo>
                  <a:lnTo>
                    <a:pt x="803" y="461"/>
                  </a:lnTo>
                  <a:lnTo>
                    <a:pt x="798" y="461"/>
                  </a:lnTo>
                  <a:lnTo>
                    <a:pt x="796" y="465"/>
                  </a:lnTo>
                  <a:lnTo>
                    <a:pt x="793" y="465"/>
                  </a:lnTo>
                  <a:lnTo>
                    <a:pt x="790" y="465"/>
                  </a:lnTo>
                  <a:lnTo>
                    <a:pt x="785" y="466"/>
                  </a:lnTo>
                  <a:lnTo>
                    <a:pt x="784" y="466"/>
                  </a:lnTo>
                  <a:lnTo>
                    <a:pt x="781" y="465"/>
                  </a:lnTo>
                  <a:lnTo>
                    <a:pt x="776" y="465"/>
                  </a:lnTo>
                  <a:lnTo>
                    <a:pt x="771" y="461"/>
                  </a:lnTo>
                  <a:lnTo>
                    <a:pt x="766" y="457"/>
                  </a:lnTo>
                  <a:lnTo>
                    <a:pt x="760" y="453"/>
                  </a:lnTo>
                  <a:lnTo>
                    <a:pt x="760" y="449"/>
                  </a:lnTo>
                  <a:lnTo>
                    <a:pt x="760" y="447"/>
                  </a:lnTo>
                  <a:lnTo>
                    <a:pt x="756" y="446"/>
                  </a:lnTo>
                  <a:lnTo>
                    <a:pt x="752" y="446"/>
                  </a:lnTo>
                  <a:lnTo>
                    <a:pt x="747" y="444"/>
                  </a:lnTo>
                  <a:lnTo>
                    <a:pt x="744" y="441"/>
                  </a:lnTo>
                  <a:lnTo>
                    <a:pt x="744" y="438"/>
                  </a:lnTo>
                  <a:lnTo>
                    <a:pt x="740" y="436"/>
                  </a:lnTo>
                  <a:lnTo>
                    <a:pt x="733" y="432"/>
                  </a:lnTo>
                  <a:lnTo>
                    <a:pt x="730" y="430"/>
                  </a:lnTo>
                  <a:lnTo>
                    <a:pt x="725" y="426"/>
                  </a:lnTo>
                  <a:lnTo>
                    <a:pt x="722" y="423"/>
                  </a:lnTo>
                  <a:lnTo>
                    <a:pt x="720" y="420"/>
                  </a:lnTo>
                  <a:lnTo>
                    <a:pt x="717" y="418"/>
                  </a:lnTo>
                  <a:lnTo>
                    <a:pt x="712" y="413"/>
                  </a:lnTo>
                  <a:lnTo>
                    <a:pt x="707" y="406"/>
                  </a:lnTo>
                  <a:lnTo>
                    <a:pt x="706" y="406"/>
                  </a:lnTo>
                  <a:lnTo>
                    <a:pt x="700" y="405"/>
                  </a:lnTo>
                  <a:lnTo>
                    <a:pt x="700" y="402"/>
                  </a:lnTo>
                  <a:lnTo>
                    <a:pt x="700" y="399"/>
                  </a:lnTo>
                  <a:lnTo>
                    <a:pt x="700" y="397"/>
                  </a:lnTo>
                  <a:lnTo>
                    <a:pt x="700" y="395"/>
                  </a:lnTo>
                  <a:lnTo>
                    <a:pt x="700" y="393"/>
                  </a:lnTo>
                  <a:lnTo>
                    <a:pt x="700" y="392"/>
                  </a:lnTo>
                  <a:lnTo>
                    <a:pt x="700" y="388"/>
                  </a:lnTo>
                  <a:lnTo>
                    <a:pt x="698" y="382"/>
                  </a:lnTo>
                  <a:lnTo>
                    <a:pt x="695" y="376"/>
                  </a:lnTo>
                  <a:lnTo>
                    <a:pt x="693" y="374"/>
                  </a:lnTo>
                  <a:lnTo>
                    <a:pt x="688" y="371"/>
                  </a:lnTo>
                  <a:lnTo>
                    <a:pt x="688" y="368"/>
                  </a:lnTo>
                  <a:lnTo>
                    <a:pt x="685" y="363"/>
                  </a:lnTo>
                  <a:lnTo>
                    <a:pt x="683" y="361"/>
                  </a:lnTo>
                  <a:lnTo>
                    <a:pt x="681" y="359"/>
                  </a:lnTo>
                  <a:lnTo>
                    <a:pt x="676" y="357"/>
                  </a:lnTo>
                  <a:lnTo>
                    <a:pt x="676" y="355"/>
                  </a:lnTo>
                  <a:lnTo>
                    <a:pt x="671" y="355"/>
                  </a:lnTo>
                  <a:lnTo>
                    <a:pt x="671" y="351"/>
                  </a:lnTo>
                  <a:lnTo>
                    <a:pt x="666" y="345"/>
                  </a:lnTo>
                  <a:lnTo>
                    <a:pt x="664" y="340"/>
                  </a:lnTo>
                  <a:lnTo>
                    <a:pt x="661" y="336"/>
                  </a:lnTo>
                  <a:lnTo>
                    <a:pt x="655" y="332"/>
                  </a:lnTo>
                  <a:lnTo>
                    <a:pt x="652" y="332"/>
                  </a:lnTo>
                  <a:lnTo>
                    <a:pt x="649" y="328"/>
                  </a:lnTo>
                  <a:lnTo>
                    <a:pt x="649" y="327"/>
                  </a:lnTo>
                  <a:lnTo>
                    <a:pt x="649" y="324"/>
                  </a:lnTo>
                  <a:lnTo>
                    <a:pt x="649" y="321"/>
                  </a:lnTo>
                  <a:lnTo>
                    <a:pt x="646" y="315"/>
                  </a:lnTo>
                  <a:lnTo>
                    <a:pt x="646" y="311"/>
                  </a:lnTo>
                  <a:lnTo>
                    <a:pt x="646" y="305"/>
                  </a:lnTo>
                  <a:lnTo>
                    <a:pt x="646" y="304"/>
                  </a:lnTo>
                  <a:lnTo>
                    <a:pt x="646" y="301"/>
                  </a:lnTo>
                  <a:lnTo>
                    <a:pt x="639" y="301"/>
                  </a:lnTo>
                  <a:lnTo>
                    <a:pt x="631" y="301"/>
                  </a:lnTo>
                  <a:lnTo>
                    <a:pt x="627" y="301"/>
                  </a:lnTo>
                  <a:lnTo>
                    <a:pt x="615" y="301"/>
                  </a:lnTo>
                  <a:lnTo>
                    <a:pt x="607" y="304"/>
                  </a:lnTo>
                  <a:lnTo>
                    <a:pt x="603" y="305"/>
                  </a:lnTo>
                  <a:lnTo>
                    <a:pt x="598" y="308"/>
                  </a:lnTo>
                  <a:lnTo>
                    <a:pt x="588" y="311"/>
                  </a:lnTo>
                  <a:lnTo>
                    <a:pt x="580" y="311"/>
                  </a:lnTo>
                  <a:lnTo>
                    <a:pt x="573" y="311"/>
                  </a:lnTo>
                  <a:lnTo>
                    <a:pt x="566" y="308"/>
                  </a:lnTo>
                  <a:lnTo>
                    <a:pt x="561" y="308"/>
                  </a:lnTo>
                  <a:lnTo>
                    <a:pt x="555" y="305"/>
                  </a:lnTo>
                  <a:lnTo>
                    <a:pt x="550" y="304"/>
                  </a:lnTo>
                  <a:lnTo>
                    <a:pt x="549" y="301"/>
                  </a:lnTo>
                  <a:lnTo>
                    <a:pt x="549" y="300"/>
                  </a:lnTo>
                  <a:lnTo>
                    <a:pt x="544" y="295"/>
                  </a:lnTo>
                  <a:lnTo>
                    <a:pt x="542" y="293"/>
                  </a:lnTo>
                  <a:lnTo>
                    <a:pt x="534" y="293"/>
                  </a:lnTo>
                  <a:lnTo>
                    <a:pt x="529" y="291"/>
                  </a:lnTo>
                  <a:lnTo>
                    <a:pt x="525" y="285"/>
                  </a:lnTo>
                  <a:lnTo>
                    <a:pt x="522" y="281"/>
                  </a:lnTo>
                  <a:lnTo>
                    <a:pt x="517" y="274"/>
                  </a:lnTo>
                  <a:lnTo>
                    <a:pt x="514" y="272"/>
                  </a:lnTo>
                  <a:lnTo>
                    <a:pt x="510" y="268"/>
                  </a:lnTo>
                  <a:lnTo>
                    <a:pt x="502" y="265"/>
                  </a:lnTo>
                  <a:lnTo>
                    <a:pt x="498" y="263"/>
                  </a:lnTo>
                  <a:lnTo>
                    <a:pt x="490" y="262"/>
                  </a:lnTo>
                  <a:lnTo>
                    <a:pt x="472" y="259"/>
                  </a:lnTo>
                  <a:lnTo>
                    <a:pt x="466" y="259"/>
                  </a:lnTo>
                  <a:lnTo>
                    <a:pt x="456" y="259"/>
                  </a:lnTo>
                  <a:lnTo>
                    <a:pt x="449" y="255"/>
                  </a:lnTo>
                  <a:lnTo>
                    <a:pt x="444" y="253"/>
                  </a:lnTo>
                  <a:lnTo>
                    <a:pt x="441" y="252"/>
                  </a:lnTo>
                  <a:lnTo>
                    <a:pt x="438" y="250"/>
                  </a:lnTo>
                  <a:lnTo>
                    <a:pt x="436" y="248"/>
                  </a:lnTo>
                  <a:lnTo>
                    <a:pt x="431" y="242"/>
                  </a:lnTo>
                  <a:lnTo>
                    <a:pt x="430" y="240"/>
                  </a:lnTo>
                  <a:lnTo>
                    <a:pt x="427" y="236"/>
                  </a:lnTo>
                  <a:lnTo>
                    <a:pt x="425" y="231"/>
                  </a:lnTo>
                  <a:lnTo>
                    <a:pt x="419" y="229"/>
                  </a:lnTo>
                  <a:lnTo>
                    <a:pt x="419" y="227"/>
                  </a:lnTo>
                  <a:lnTo>
                    <a:pt x="417" y="219"/>
                  </a:lnTo>
                  <a:lnTo>
                    <a:pt x="415" y="218"/>
                  </a:lnTo>
                  <a:lnTo>
                    <a:pt x="412" y="213"/>
                  </a:lnTo>
                  <a:lnTo>
                    <a:pt x="409" y="203"/>
                  </a:lnTo>
                  <a:lnTo>
                    <a:pt x="409" y="200"/>
                  </a:lnTo>
                  <a:lnTo>
                    <a:pt x="409" y="194"/>
                  </a:lnTo>
                  <a:lnTo>
                    <a:pt x="409" y="188"/>
                  </a:lnTo>
                  <a:lnTo>
                    <a:pt x="409" y="183"/>
                  </a:lnTo>
                  <a:lnTo>
                    <a:pt x="409" y="179"/>
                  </a:lnTo>
                  <a:lnTo>
                    <a:pt x="409" y="173"/>
                  </a:lnTo>
                  <a:lnTo>
                    <a:pt x="409" y="170"/>
                  </a:lnTo>
                  <a:lnTo>
                    <a:pt x="406" y="166"/>
                  </a:lnTo>
                  <a:lnTo>
                    <a:pt x="404" y="163"/>
                  </a:lnTo>
                  <a:lnTo>
                    <a:pt x="404" y="160"/>
                  </a:lnTo>
                  <a:lnTo>
                    <a:pt x="402" y="158"/>
                  </a:lnTo>
                  <a:lnTo>
                    <a:pt x="402" y="156"/>
                  </a:lnTo>
                  <a:lnTo>
                    <a:pt x="402" y="152"/>
                  </a:lnTo>
                  <a:lnTo>
                    <a:pt x="399" y="144"/>
                  </a:lnTo>
                  <a:lnTo>
                    <a:pt x="399" y="141"/>
                  </a:lnTo>
                  <a:lnTo>
                    <a:pt x="399" y="138"/>
                  </a:lnTo>
                  <a:lnTo>
                    <a:pt x="399" y="134"/>
                  </a:lnTo>
                  <a:lnTo>
                    <a:pt x="396" y="127"/>
                  </a:lnTo>
                  <a:lnTo>
                    <a:pt x="396" y="121"/>
                  </a:lnTo>
                  <a:lnTo>
                    <a:pt x="396" y="118"/>
                  </a:lnTo>
                  <a:lnTo>
                    <a:pt x="396" y="114"/>
                  </a:lnTo>
                  <a:lnTo>
                    <a:pt x="396" y="108"/>
                  </a:lnTo>
                  <a:lnTo>
                    <a:pt x="395" y="104"/>
                  </a:lnTo>
                  <a:lnTo>
                    <a:pt x="395" y="98"/>
                  </a:lnTo>
                  <a:lnTo>
                    <a:pt x="393" y="95"/>
                  </a:lnTo>
                  <a:lnTo>
                    <a:pt x="395" y="90"/>
                  </a:lnTo>
                  <a:lnTo>
                    <a:pt x="396" y="85"/>
                  </a:lnTo>
                  <a:lnTo>
                    <a:pt x="399" y="81"/>
                  </a:lnTo>
                  <a:lnTo>
                    <a:pt x="402" y="79"/>
                  </a:lnTo>
                  <a:lnTo>
                    <a:pt x="404" y="76"/>
                  </a:lnTo>
                  <a:lnTo>
                    <a:pt x="406" y="71"/>
                  </a:lnTo>
                  <a:lnTo>
                    <a:pt x="412" y="69"/>
                  </a:lnTo>
                  <a:lnTo>
                    <a:pt x="412" y="66"/>
                  </a:lnTo>
                  <a:lnTo>
                    <a:pt x="415" y="59"/>
                  </a:lnTo>
                  <a:lnTo>
                    <a:pt x="417" y="56"/>
                  </a:lnTo>
                  <a:lnTo>
                    <a:pt x="417" y="49"/>
                  </a:lnTo>
                  <a:lnTo>
                    <a:pt x="417" y="43"/>
                  </a:lnTo>
                  <a:lnTo>
                    <a:pt x="417" y="37"/>
                  </a:lnTo>
                  <a:lnTo>
                    <a:pt x="415" y="35"/>
                  </a:lnTo>
                  <a:lnTo>
                    <a:pt x="409" y="33"/>
                  </a:lnTo>
                  <a:lnTo>
                    <a:pt x="404" y="32"/>
                  </a:lnTo>
                  <a:lnTo>
                    <a:pt x="399" y="26"/>
                  </a:lnTo>
                  <a:lnTo>
                    <a:pt x="395" y="24"/>
                  </a:lnTo>
                  <a:lnTo>
                    <a:pt x="388" y="22"/>
                  </a:lnTo>
                  <a:lnTo>
                    <a:pt x="379" y="16"/>
                  </a:lnTo>
                  <a:lnTo>
                    <a:pt x="377" y="14"/>
                  </a:lnTo>
                  <a:lnTo>
                    <a:pt x="366" y="8"/>
                  </a:lnTo>
                  <a:lnTo>
                    <a:pt x="360" y="8"/>
                  </a:lnTo>
                  <a:lnTo>
                    <a:pt x="355" y="6"/>
                  </a:lnTo>
                  <a:lnTo>
                    <a:pt x="353" y="6"/>
                  </a:lnTo>
                  <a:lnTo>
                    <a:pt x="352" y="3"/>
                  </a:lnTo>
                  <a:lnTo>
                    <a:pt x="346" y="3"/>
                  </a:lnTo>
                  <a:lnTo>
                    <a:pt x="344" y="1"/>
                  </a:lnTo>
                  <a:lnTo>
                    <a:pt x="339"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defTabSz="457200" eaLnBrk="0" fontAlgn="base" hangingPunct="0">
                <a:spcBef>
                  <a:spcPct val="0"/>
                </a:spcBef>
                <a:spcAft>
                  <a:spcPct val="0"/>
                </a:spcAft>
              </a:pPr>
              <a:endParaRPr lang="es-CO" smtClean="0">
                <a:solidFill>
                  <a:prstClr val="black"/>
                </a:solidFill>
                <a:ea typeface="ＭＳ Ｐゴシック" panose="020B0600070205080204" pitchFamily="34" charset="-128"/>
              </a:endParaRPr>
            </a:p>
          </p:txBody>
        </p:sp>
        <p:sp>
          <p:nvSpPr>
            <p:cNvPr id="95275" name="Freeform 33"/>
            <p:cNvSpPr>
              <a:spLocks/>
            </p:cNvSpPr>
            <p:nvPr/>
          </p:nvSpPr>
          <p:spPr bwMode="auto">
            <a:xfrm>
              <a:off x="775" y="2179"/>
              <a:ext cx="306" cy="259"/>
            </a:xfrm>
            <a:custGeom>
              <a:avLst/>
              <a:gdLst>
                <a:gd name="T0" fmla="*/ 1 w 514"/>
                <a:gd name="T1" fmla="*/ 1 h 434"/>
                <a:gd name="T2" fmla="*/ 1 w 514"/>
                <a:gd name="T3" fmla="*/ 1 h 434"/>
                <a:gd name="T4" fmla="*/ 1 w 514"/>
                <a:gd name="T5" fmla="*/ 1 h 434"/>
                <a:gd name="T6" fmla="*/ 1 w 514"/>
                <a:gd name="T7" fmla="*/ 1 h 434"/>
                <a:gd name="T8" fmla="*/ 1 w 514"/>
                <a:gd name="T9" fmla="*/ 1 h 434"/>
                <a:gd name="T10" fmla="*/ 1 w 514"/>
                <a:gd name="T11" fmla="*/ 1 h 434"/>
                <a:gd name="T12" fmla="*/ 1 w 514"/>
                <a:gd name="T13" fmla="*/ 1 h 434"/>
                <a:gd name="T14" fmla="*/ 1 w 514"/>
                <a:gd name="T15" fmla="*/ 1 h 434"/>
                <a:gd name="T16" fmla="*/ 1 w 514"/>
                <a:gd name="T17" fmla="*/ 1 h 434"/>
                <a:gd name="T18" fmla="*/ 1 w 514"/>
                <a:gd name="T19" fmla="*/ 1 h 434"/>
                <a:gd name="T20" fmla="*/ 1 w 514"/>
                <a:gd name="T21" fmla="*/ 1 h 434"/>
                <a:gd name="T22" fmla="*/ 1 w 514"/>
                <a:gd name="T23" fmla="*/ 1 h 434"/>
                <a:gd name="T24" fmla="*/ 1 w 514"/>
                <a:gd name="T25" fmla="*/ 1 h 434"/>
                <a:gd name="T26" fmla="*/ 1 w 514"/>
                <a:gd name="T27" fmla="*/ 1 h 434"/>
                <a:gd name="T28" fmla="*/ 1 w 514"/>
                <a:gd name="T29" fmla="*/ 1 h 434"/>
                <a:gd name="T30" fmla="*/ 1 w 514"/>
                <a:gd name="T31" fmla="*/ 1 h 434"/>
                <a:gd name="T32" fmla="*/ 1 w 514"/>
                <a:gd name="T33" fmla="*/ 1 h 434"/>
                <a:gd name="T34" fmla="*/ 1 w 514"/>
                <a:gd name="T35" fmla="*/ 1 h 434"/>
                <a:gd name="T36" fmla="*/ 1 w 514"/>
                <a:gd name="T37" fmla="*/ 1 h 434"/>
                <a:gd name="T38" fmla="*/ 1 w 514"/>
                <a:gd name="T39" fmla="*/ 1 h 434"/>
                <a:gd name="T40" fmla="*/ 1 w 514"/>
                <a:gd name="T41" fmla="*/ 1 h 434"/>
                <a:gd name="T42" fmla="*/ 1 w 514"/>
                <a:gd name="T43" fmla="*/ 1 h 434"/>
                <a:gd name="T44" fmla="*/ 1 w 514"/>
                <a:gd name="T45" fmla="*/ 1 h 434"/>
                <a:gd name="T46" fmla="*/ 1 w 514"/>
                <a:gd name="T47" fmla="*/ 1 h 434"/>
                <a:gd name="T48" fmla="*/ 1 w 514"/>
                <a:gd name="T49" fmla="*/ 1 h 434"/>
                <a:gd name="T50" fmla="*/ 1 w 514"/>
                <a:gd name="T51" fmla="*/ 1 h 434"/>
                <a:gd name="T52" fmla="*/ 1 w 514"/>
                <a:gd name="T53" fmla="*/ 1 h 434"/>
                <a:gd name="T54" fmla="*/ 1 w 514"/>
                <a:gd name="T55" fmla="*/ 1 h 434"/>
                <a:gd name="T56" fmla="*/ 1 w 514"/>
                <a:gd name="T57" fmla="*/ 1 h 434"/>
                <a:gd name="T58" fmla="*/ 1 w 514"/>
                <a:gd name="T59" fmla="*/ 1 h 434"/>
                <a:gd name="T60" fmla="*/ 1 w 514"/>
                <a:gd name="T61" fmla="*/ 1 h 434"/>
                <a:gd name="T62" fmla="*/ 1 w 514"/>
                <a:gd name="T63" fmla="*/ 1 h 434"/>
                <a:gd name="T64" fmla="*/ 1 w 514"/>
                <a:gd name="T65" fmla="*/ 1 h 434"/>
                <a:gd name="T66" fmla="*/ 1 w 514"/>
                <a:gd name="T67" fmla="*/ 1 h 434"/>
                <a:gd name="T68" fmla="*/ 1 w 514"/>
                <a:gd name="T69" fmla="*/ 1 h 434"/>
                <a:gd name="T70" fmla="*/ 1 w 514"/>
                <a:gd name="T71" fmla="*/ 1 h 434"/>
                <a:gd name="T72" fmla="*/ 1 w 514"/>
                <a:gd name="T73" fmla="*/ 1 h 434"/>
                <a:gd name="T74" fmla="*/ 1 w 514"/>
                <a:gd name="T75" fmla="*/ 1 h 434"/>
                <a:gd name="T76" fmla="*/ 1 w 514"/>
                <a:gd name="T77" fmla="*/ 1 h 434"/>
                <a:gd name="T78" fmla="*/ 1 w 514"/>
                <a:gd name="T79" fmla="*/ 1 h 434"/>
                <a:gd name="T80" fmla="*/ 1 w 514"/>
                <a:gd name="T81" fmla="*/ 1 h 434"/>
                <a:gd name="T82" fmla="*/ 1 w 514"/>
                <a:gd name="T83" fmla="*/ 1 h 434"/>
                <a:gd name="T84" fmla="*/ 1 w 514"/>
                <a:gd name="T85" fmla="*/ 1 h 434"/>
                <a:gd name="T86" fmla="*/ 1 w 514"/>
                <a:gd name="T87" fmla="*/ 1 h 434"/>
                <a:gd name="T88" fmla="*/ 1 w 514"/>
                <a:gd name="T89" fmla="*/ 1 h 434"/>
                <a:gd name="T90" fmla="*/ 1 w 514"/>
                <a:gd name="T91" fmla="*/ 1 h 434"/>
                <a:gd name="T92" fmla="*/ 1 w 514"/>
                <a:gd name="T93" fmla="*/ 1 h 434"/>
                <a:gd name="T94" fmla="*/ 1 w 514"/>
                <a:gd name="T95" fmla="*/ 1 h 434"/>
                <a:gd name="T96" fmla="*/ 1 w 514"/>
                <a:gd name="T97" fmla="*/ 1 h 434"/>
                <a:gd name="T98" fmla="*/ 1 w 514"/>
                <a:gd name="T99" fmla="*/ 1 h 434"/>
                <a:gd name="T100" fmla="*/ 1 w 514"/>
                <a:gd name="T101" fmla="*/ 1 h 434"/>
                <a:gd name="T102" fmla="*/ 1 w 514"/>
                <a:gd name="T103" fmla="*/ 1 h 434"/>
                <a:gd name="T104" fmla="*/ 1 w 514"/>
                <a:gd name="T105" fmla="*/ 1 h 434"/>
                <a:gd name="T106" fmla="*/ 1 w 514"/>
                <a:gd name="T107" fmla="*/ 1 h 434"/>
                <a:gd name="T108" fmla="*/ 1 w 514"/>
                <a:gd name="T109" fmla="*/ 1 h 434"/>
                <a:gd name="T110" fmla="*/ 1 w 514"/>
                <a:gd name="T111" fmla="*/ 1 h 434"/>
                <a:gd name="T112" fmla="*/ 1 w 514"/>
                <a:gd name="T113" fmla="*/ 1 h 434"/>
                <a:gd name="T114" fmla="*/ 1 w 514"/>
                <a:gd name="T115" fmla="*/ 1 h 434"/>
                <a:gd name="T116" fmla="*/ 1 w 514"/>
                <a:gd name="T117" fmla="*/ 1 h 434"/>
                <a:gd name="T118" fmla="*/ 1 w 514"/>
                <a:gd name="T119" fmla="*/ 1 h 434"/>
                <a:gd name="T120" fmla="*/ 1 w 514"/>
                <a:gd name="T121" fmla="*/ 1 h 434"/>
                <a:gd name="T122" fmla="*/ 1 w 514"/>
                <a:gd name="T123" fmla="*/ 1 h 434"/>
                <a:gd name="T124" fmla="*/ 1 w 514"/>
                <a:gd name="T125" fmla="*/ 1 h 43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14"/>
                <a:gd name="T190" fmla="*/ 0 h 434"/>
                <a:gd name="T191" fmla="*/ 514 w 514"/>
                <a:gd name="T192" fmla="*/ 434 h 43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14" h="434">
                  <a:moveTo>
                    <a:pt x="41" y="178"/>
                  </a:moveTo>
                  <a:lnTo>
                    <a:pt x="38" y="180"/>
                  </a:lnTo>
                  <a:lnTo>
                    <a:pt x="35" y="185"/>
                  </a:lnTo>
                  <a:lnTo>
                    <a:pt x="35" y="187"/>
                  </a:lnTo>
                  <a:lnTo>
                    <a:pt x="33" y="189"/>
                  </a:lnTo>
                  <a:lnTo>
                    <a:pt x="29" y="189"/>
                  </a:lnTo>
                  <a:lnTo>
                    <a:pt x="27" y="192"/>
                  </a:lnTo>
                  <a:lnTo>
                    <a:pt x="24" y="192"/>
                  </a:lnTo>
                  <a:lnTo>
                    <a:pt x="21" y="193"/>
                  </a:lnTo>
                  <a:lnTo>
                    <a:pt x="24" y="200"/>
                  </a:lnTo>
                  <a:lnTo>
                    <a:pt x="24" y="203"/>
                  </a:lnTo>
                  <a:lnTo>
                    <a:pt x="21" y="206"/>
                  </a:lnTo>
                  <a:lnTo>
                    <a:pt x="24" y="210"/>
                  </a:lnTo>
                  <a:lnTo>
                    <a:pt x="24" y="214"/>
                  </a:lnTo>
                  <a:lnTo>
                    <a:pt x="27" y="218"/>
                  </a:lnTo>
                  <a:lnTo>
                    <a:pt x="33" y="223"/>
                  </a:lnTo>
                  <a:lnTo>
                    <a:pt x="35" y="227"/>
                  </a:lnTo>
                  <a:lnTo>
                    <a:pt x="41" y="233"/>
                  </a:lnTo>
                  <a:lnTo>
                    <a:pt x="41" y="235"/>
                  </a:lnTo>
                  <a:lnTo>
                    <a:pt x="49" y="227"/>
                  </a:lnTo>
                  <a:lnTo>
                    <a:pt x="49" y="223"/>
                  </a:lnTo>
                  <a:lnTo>
                    <a:pt x="53" y="221"/>
                  </a:lnTo>
                  <a:lnTo>
                    <a:pt x="53" y="216"/>
                  </a:lnTo>
                  <a:lnTo>
                    <a:pt x="54" y="214"/>
                  </a:lnTo>
                  <a:lnTo>
                    <a:pt x="54" y="213"/>
                  </a:lnTo>
                  <a:lnTo>
                    <a:pt x="57" y="206"/>
                  </a:lnTo>
                  <a:lnTo>
                    <a:pt x="57" y="205"/>
                  </a:lnTo>
                  <a:lnTo>
                    <a:pt x="60" y="205"/>
                  </a:lnTo>
                  <a:lnTo>
                    <a:pt x="63" y="203"/>
                  </a:lnTo>
                  <a:lnTo>
                    <a:pt x="65" y="203"/>
                  </a:lnTo>
                  <a:lnTo>
                    <a:pt x="65" y="200"/>
                  </a:lnTo>
                  <a:lnTo>
                    <a:pt x="69" y="200"/>
                  </a:lnTo>
                  <a:lnTo>
                    <a:pt x="75" y="200"/>
                  </a:lnTo>
                  <a:lnTo>
                    <a:pt x="75" y="203"/>
                  </a:lnTo>
                  <a:lnTo>
                    <a:pt x="77" y="205"/>
                  </a:lnTo>
                  <a:lnTo>
                    <a:pt x="80" y="205"/>
                  </a:lnTo>
                  <a:lnTo>
                    <a:pt x="83" y="206"/>
                  </a:lnTo>
                  <a:lnTo>
                    <a:pt x="83" y="210"/>
                  </a:lnTo>
                  <a:lnTo>
                    <a:pt x="80" y="214"/>
                  </a:lnTo>
                  <a:lnTo>
                    <a:pt x="80" y="216"/>
                  </a:lnTo>
                  <a:lnTo>
                    <a:pt x="80" y="218"/>
                  </a:lnTo>
                  <a:lnTo>
                    <a:pt x="80" y="221"/>
                  </a:lnTo>
                  <a:lnTo>
                    <a:pt x="80" y="223"/>
                  </a:lnTo>
                  <a:lnTo>
                    <a:pt x="83" y="225"/>
                  </a:lnTo>
                  <a:lnTo>
                    <a:pt x="80" y="227"/>
                  </a:lnTo>
                  <a:lnTo>
                    <a:pt x="77" y="227"/>
                  </a:lnTo>
                  <a:lnTo>
                    <a:pt x="72" y="229"/>
                  </a:lnTo>
                  <a:lnTo>
                    <a:pt x="72" y="227"/>
                  </a:lnTo>
                  <a:lnTo>
                    <a:pt x="72" y="225"/>
                  </a:lnTo>
                  <a:lnTo>
                    <a:pt x="65" y="225"/>
                  </a:lnTo>
                  <a:lnTo>
                    <a:pt x="65" y="227"/>
                  </a:lnTo>
                  <a:lnTo>
                    <a:pt x="65" y="229"/>
                  </a:lnTo>
                  <a:lnTo>
                    <a:pt x="60" y="235"/>
                  </a:lnTo>
                  <a:lnTo>
                    <a:pt x="54" y="235"/>
                  </a:lnTo>
                  <a:lnTo>
                    <a:pt x="54" y="237"/>
                  </a:lnTo>
                  <a:lnTo>
                    <a:pt x="54" y="238"/>
                  </a:lnTo>
                  <a:lnTo>
                    <a:pt x="60" y="241"/>
                  </a:lnTo>
                  <a:lnTo>
                    <a:pt x="63" y="243"/>
                  </a:lnTo>
                  <a:lnTo>
                    <a:pt x="65" y="241"/>
                  </a:lnTo>
                  <a:lnTo>
                    <a:pt x="69" y="243"/>
                  </a:lnTo>
                  <a:lnTo>
                    <a:pt x="63" y="246"/>
                  </a:lnTo>
                  <a:lnTo>
                    <a:pt x="60" y="250"/>
                  </a:lnTo>
                  <a:lnTo>
                    <a:pt x="63" y="250"/>
                  </a:lnTo>
                  <a:lnTo>
                    <a:pt x="69" y="253"/>
                  </a:lnTo>
                  <a:lnTo>
                    <a:pt x="77" y="253"/>
                  </a:lnTo>
                  <a:lnTo>
                    <a:pt x="83" y="250"/>
                  </a:lnTo>
                  <a:lnTo>
                    <a:pt x="91" y="248"/>
                  </a:lnTo>
                  <a:lnTo>
                    <a:pt x="100" y="248"/>
                  </a:lnTo>
                  <a:lnTo>
                    <a:pt x="102" y="248"/>
                  </a:lnTo>
                  <a:lnTo>
                    <a:pt x="113" y="246"/>
                  </a:lnTo>
                  <a:lnTo>
                    <a:pt x="116" y="243"/>
                  </a:lnTo>
                  <a:lnTo>
                    <a:pt x="122" y="243"/>
                  </a:lnTo>
                  <a:lnTo>
                    <a:pt x="127" y="241"/>
                  </a:lnTo>
                  <a:lnTo>
                    <a:pt x="135" y="238"/>
                  </a:lnTo>
                  <a:lnTo>
                    <a:pt x="135" y="241"/>
                  </a:lnTo>
                  <a:lnTo>
                    <a:pt x="129" y="243"/>
                  </a:lnTo>
                  <a:lnTo>
                    <a:pt x="127" y="246"/>
                  </a:lnTo>
                  <a:lnTo>
                    <a:pt x="122" y="253"/>
                  </a:lnTo>
                  <a:lnTo>
                    <a:pt x="122" y="257"/>
                  </a:lnTo>
                  <a:lnTo>
                    <a:pt x="119" y="261"/>
                  </a:lnTo>
                  <a:lnTo>
                    <a:pt x="119" y="264"/>
                  </a:lnTo>
                  <a:lnTo>
                    <a:pt x="113" y="261"/>
                  </a:lnTo>
                  <a:lnTo>
                    <a:pt x="108" y="261"/>
                  </a:lnTo>
                  <a:lnTo>
                    <a:pt x="105" y="261"/>
                  </a:lnTo>
                  <a:lnTo>
                    <a:pt x="105" y="264"/>
                  </a:lnTo>
                  <a:lnTo>
                    <a:pt x="100" y="270"/>
                  </a:lnTo>
                  <a:lnTo>
                    <a:pt x="100" y="274"/>
                  </a:lnTo>
                  <a:lnTo>
                    <a:pt x="100" y="277"/>
                  </a:lnTo>
                  <a:lnTo>
                    <a:pt x="100" y="279"/>
                  </a:lnTo>
                  <a:lnTo>
                    <a:pt x="100" y="286"/>
                  </a:lnTo>
                  <a:lnTo>
                    <a:pt x="97" y="288"/>
                  </a:lnTo>
                  <a:lnTo>
                    <a:pt x="102" y="288"/>
                  </a:lnTo>
                  <a:lnTo>
                    <a:pt x="105" y="288"/>
                  </a:lnTo>
                  <a:lnTo>
                    <a:pt x="105" y="296"/>
                  </a:lnTo>
                  <a:lnTo>
                    <a:pt x="100" y="297"/>
                  </a:lnTo>
                  <a:lnTo>
                    <a:pt x="97" y="300"/>
                  </a:lnTo>
                  <a:lnTo>
                    <a:pt x="97" y="301"/>
                  </a:lnTo>
                  <a:lnTo>
                    <a:pt x="91" y="307"/>
                  </a:lnTo>
                  <a:lnTo>
                    <a:pt x="83" y="309"/>
                  </a:lnTo>
                  <a:lnTo>
                    <a:pt x="77" y="311"/>
                  </a:lnTo>
                  <a:lnTo>
                    <a:pt x="72" y="313"/>
                  </a:lnTo>
                  <a:lnTo>
                    <a:pt x="69" y="313"/>
                  </a:lnTo>
                  <a:lnTo>
                    <a:pt x="63" y="318"/>
                  </a:lnTo>
                  <a:lnTo>
                    <a:pt x="60" y="323"/>
                  </a:lnTo>
                  <a:lnTo>
                    <a:pt x="57" y="324"/>
                  </a:lnTo>
                  <a:lnTo>
                    <a:pt x="57" y="326"/>
                  </a:lnTo>
                  <a:lnTo>
                    <a:pt x="53" y="331"/>
                  </a:lnTo>
                  <a:lnTo>
                    <a:pt x="49" y="333"/>
                  </a:lnTo>
                  <a:lnTo>
                    <a:pt x="53" y="335"/>
                  </a:lnTo>
                  <a:lnTo>
                    <a:pt x="54" y="335"/>
                  </a:lnTo>
                  <a:lnTo>
                    <a:pt x="54" y="339"/>
                  </a:lnTo>
                  <a:lnTo>
                    <a:pt x="53" y="345"/>
                  </a:lnTo>
                  <a:lnTo>
                    <a:pt x="53" y="346"/>
                  </a:lnTo>
                  <a:lnTo>
                    <a:pt x="49" y="354"/>
                  </a:lnTo>
                  <a:lnTo>
                    <a:pt x="46" y="356"/>
                  </a:lnTo>
                  <a:lnTo>
                    <a:pt x="43" y="356"/>
                  </a:lnTo>
                  <a:lnTo>
                    <a:pt x="41" y="356"/>
                  </a:lnTo>
                  <a:lnTo>
                    <a:pt x="38" y="356"/>
                  </a:lnTo>
                  <a:lnTo>
                    <a:pt x="38" y="358"/>
                  </a:lnTo>
                  <a:lnTo>
                    <a:pt x="38" y="362"/>
                  </a:lnTo>
                  <a:lnTo>
                    <a:pt x="33" y="362"/>
                  </a:lnTo>
                  <a:lnTo>
                    <a:pt x="29" y="360"/>
                  </a:lnTo>
                  <a:lnTo>
                    <a:pt x="27" y="360"/>
                  </a:lnTo>
                  <a:lnTo>
                    <a:pt x="24" y="366"/>
                  </a:lnTo>
                  <a:lnTo>
                    <a:pt x="21" y="366"/>
                  </a:lnTo>
                  <a:lnTo>
                    <a:pt x="21" y="367"/>
                  </a:lnTo>
                  <a:lnTo>
                    <a:pt x="21" y="369"/>
                  </a:lnTo>
                  <a:lnTo>
                    <a:pt x="19" y="369"/>
                  </a:lnTo>
                  <a:lnTo>
                    <a:pt x="13" y="372"/>
                  </a:lnTo>
                  <a:lnTo>
                    <a:pt x="8" y="377"/>
                  </a:lnTo>
                  <a:lnTo>
                    <a:pt x="5" y="379"/>
                  </a:lnTo>
                  <a:lnTo>
                    <a:pt x="0" y="384"/>
                  </a:lnTo>
                  <a:lnTo>
                    <a:pt x="0" y="385"/>
                  </a:lnTo>
                  <a:lnTo>
                    <a:pt x="2" y="385"/>
                  </a:lnTo>
                  <a:lnTo>
                    <a:pt x="5" y="385"/>
                  </a:lnTo>
                  <a:lnTo>
                    <a:pt x="8" y="387"/>
                  </a:lnTo>
                  <a:lnTo>
                    <a:pt x="11" y="390"/>
                  </a:lnTo>
                  <a:lnTo>
                    <a:pt x="15" y="390"/>
                  </a:lnTo>
                  <a:lnTo>
                    <a:pt x="21" y="387"/>
                  </a:lnTo>
                  <a:lnTo>
                    <a:pt x="24" y="387"/>
                  </a:lnTo>
                  <a:lnTo>
                    <a:pt x="27" y="387"/>
                  </a:lnTo>
                  <a:lnTo>
                    <a:pt x="33" y="387"/>
                  </a:lnTo>
                  <a:lnTo>
                    <a:pt x="35" y="390"/>
                  </a:lnTo>
                  <a:lnTo>
                    <a:pt x="38" y="393"/>
                  </a:lnTo>
                  <a:lnTo>
                    <a:pt x="41" y="395"/>
                  </a:lnTo>
                  <a:lnTo>
                    <a:pt x="41" y="397"/>
                  </a:lnTo>
                  <a:lnTo>
                    <a:pt x="43" y="398"/>
                  </a:lnTo>
                  <a:lnTo>
                    <a:pt x="46" y="404"/>
                  </a:lnTo>
                  <a:lnTo>
                    <a:pt x="49" y="405"/>
                  </a:lnTo>
                  <a:lnTo>
                    <a:pt x="53" y="408"/>
                  </a:lnTo>
                  <a:lnTo>
                    <a:pt x="54" y="408"/>
                  </a:lnTo>
                  <a:lnTo>
                    <a:pt x="60" y="405"/>
                  </a:lnTo>
                  <a:lnTo>
                    <a:pt x="63" y="405"/>
                  </a:lnTo>
                  <a:lnTo>
                    <a:pt x="69" y="405"/>
                  </a:lnTo>
                  <a:lnTo>
                    <a:pt x="72" y="405"/>
                  </a:lnTo>
                  <a:lnTo>
                    <a:pt x="72" y="408"/>
                  </a:lnTo>
                  <a:lnTo>
                    <a:pt x="75" y="411"/>
                  </a:lnTo>
                  <a:lnTo>
                    <a:pt x="75" y="409"/>
                  </a:lnTo>
                  <a:lnTo>
                    <a:pt x="77" y="411"/>
                  </a:lnTo>
                  <a:lnTo>
                    <a:pt x="80" y="415"/>
                  </a:lnTo>
                  <a:lnTo>
                    <a:pt x="85" y="417"/>
                  </a:lnTo>
                  <a:lnTo>
                    <a:pt x="85" y="419"/>
                  </a:lnTo>
                  <a:lnTo>
                    <a:pt x="85" y="423"/>
                  </a:lnTo>
                  <a:lnTo>
                    <a:pt x="87" y="426"/>
                  </a:lnTo>
                  <a:lnTo>
                    <a:pt x="91" y="423"/>
                  </a:lnTo>
                  <a:lnTo>
                    <a:pt x="94" y="423"/>
                  </a:lnTo>
                  <a:lnTo>
                    <a:pt x="97" y="421"/>
                  </a:lnTo>
                  <a:lnTo>
                    <a:pt x="100" y="421"/>
                  </a:lnTo>
                  <a:lnTo>
                    <a:pt x="110" y="423"/>
                  </a:lnTo>
                  <a:lnTo>
                    <a:pt x="116" y="423"/>
                  </a:lnTo>
                  <a:lnTo>
                    <a:pt x="119" y="426"/>
                  </a:lnTo>
                  <a:lnTo>
                    <a:pt x="127" y="428"/>
                  </a:lnTo>
                  <a:lnTo>
                    <a:pt x="129" y="428"/>
                  </a:lnTo>
                  <a:lnTo>
                    <a:pt x="135" y="428"/>
                  </a:lnTo>
                  <a:lnTo>
                    <a:pt x="138" y="428"/>
                  </a:lnTo>
                  <a:lnTo>
                    <a:pt x="144" y="428"/>
                  </a:lnTo>
                  <a:lnTo>
                    <a:pt x="146" y="426"/>
                  </a:lnTo>
                  <a:lnTo>
                    <a:pt x="152" y="426"/>
                  </a:lnTo>
                  <a:lnTo>
                    <a:pt x="154" y="423"/>
                  </a:lnTo>
                  <a:lnTo>
                    <a:pt x="157" y="423"/>
                  </a:lnTo>
                  <a:lnTo>
                    <a:pt x="160" y="426"/>
                  </a:lnTo>
                  <a:lnTo>
                    <a:pt x="164" y="426"/>
                  </a:lnTo>
                  <a:lnTo>
                    <a:pt x="165" y="430"/>
                  </a:lnTo>
                  <a:lnTo>
                    <a:pt x="168" y="433"/>
                  </a:lnTo>
                  <a:lnTo>
                    <a:pt x="168" y="430"/>
                  </a:lnTo>
                  <a:lnTo>
                    <a:pt x="175" y="430"/>
                  </a:lnTo>
                  <a:lnTo>
                    <a:pt x="180" y="428"/>
                  </a:lnTo>
                  <a:lnTo>
                    <a:pt x="181" y="428"/>
                  </a:lnTo>
                  <a:lnTo>
                    <a:pt x="188" y="428"/>
                  </a:lnTo>
                  <a:lnTo>
                    <a:pt x="191" y="428"/>
                  </a:lnTo>
                  <a:lnTo>
                    <a:pt x="200" y="428"/>
                  </a:lnTo>
                  <a:lnTo>
                    <a:pt x="205" y="428"/>
                  </a:lnTo>
                  <a:lnTo>
                    <a:pt x="208" y="428"/>
                  </a:lnTo>
                  <a:lnTo>
                    <a:pt x="213" y="428"/>
                  </a:lnTo>
                  <a:lnTo>
                    <a:pt x="213" y="426"/>
                  </a:lnTo>
                  <a:lnTo>
                    <a:pt x="216" y="426"/>
                  </a:lnTo>
                  <a:lnTo>
                    <a:pt x="219" y="426"/>
                  </a:lnTo>
                  <a:lnTo>
                    <a:pt x="221" y="426"/>
                  </a:lnTo>
                  <a:lnTo>
                    <a:pt x="223" y="426"/>
                  </a:lnTo>
                  <a:lnTo>
                    <a:pt x="230" y="423"/>
                  </a:lnTo>
                  <a:lnTo>
                    <a:pt x="238" y="423"/>
                  </a:lnTo>
                  <a:lnTo>
                    <a:pt x="244" y="421"/>
                  </a:lnTo>
                  <a:lnTo>
                    <a:pt x="246" y="421"/>
                  </a:lnTo>
                  <a:lnTo>
                    <a:pt x="252" y="421"/>
                  </a:lnTo>
                  <a:lnTo>
                    <a:pt x="252" y="423"/>
                  </a:lnTo>
                  <a:lnTo>
                    <a:pt x="254" y="423"/>
                  </a:lnTo>
                  <a:lnTo>
                    <a:pt x="257" y="423"/>
                  </a:lnTo>
                  <a:lnTo>
                    <a:pt x="261" y="423"/>
                  </a:lnTo>
                  <a:lnTo>
                    <a:pt x="261" y="421"/>
                  </a:lnTo>
                  <a:lnTo>
                    <a:pt x="263" y="421"/>
                  </a:lnTo>
                  <a:lnTo>
                    <a:pt x="265" y="419"/>
                  </a:lnTo>
                  <a:lnTo>
                    <a:pt x="268" y="421"/>
                  </a:lnTo>
                  <a:lnTo>
                    <a:pt x="268" y="423"/>
                  </a:lnTo>
                  <a:lnTo>
                    <a:pt x="272" y="423"/>
                  </a:lnTo>
                  <a:lnTo>
                    <a:pt x="275" y="423"/>
                  </a:lnTo>
                  <a:lnTo>
                    <a:pt x="277" y="423"/>
                  </a:lnTo>
                  <a:lnTo>
                    <a:pt x="280" y="421"/>
                  </a:lnTo>
                  <a:lnTo>
                    <a:pt x="280" y="419"/>
                  </a:lnTo>
                  <a:lnTo>
                    <a:pt x="280" y="417"/>
                  </a:lnTo>
                  <a:lnTo>
                    <a:pt x="280" y="415"/>
                  </a:lnTo>
                  <a:lnTo>
                    <a:pt x="281" y="415"/>
                  </a:lnTo>
                  <a:lnTo>
                    <a:pt x="281" y="411"/>
                  </a:lnTo>
                  <a:lnTo>
                    <a:pt x="284" y="411"/>
                  </a:lnTo>
                  <a:lnTo>
                    <a:pt x="284" y="409"/>
                  </a:lnTo>
                  <a:lnTo>
                    <a:pt x="284" y="408"/>
                  </a:lnTo>
                  <a:lnTo>
                    <a:pt x="288" y="408"/>
                  </a:lnTo>
                  <a:lnTo>
                    <a:pt x="288" y="405"/>
                  </a:lnTo>
                  <a:lnTo>
                    <a:pt x="288" y="404"/>
                  </a:lnTo>
                  <a:lnTo>
                    <a:pt x="288" y="401"/>
                  </a:lnTo>
                  <a:lnTo>
                    <a:pt x="291" y="398"/>
                  </a:lnTo>
                  <a:lnTo>
                    <a:pt x="294" y="397"/>
                  </a:lnTo>
                  <a:lnTo>
                    <a:pt x="294" y="395"/>
                  </a:lnTo>
                  <a:lnTo>
                    <a:pt x="296" y="393"/>
                  </a:lnTo>
                  <a:lnTo>
                    <a:pt x="294" y="393"/>
                  </a:lnTo>
                  <a:lnTo>
                    <a:pt x="291" y="390"/>
                  </a:lnTo>
                  <a:lnTo>
                    <a:pt x="291" y="387"/>
                  </a:lnTo>
                  <a:lnTo>
                    <a:pt x="294" y="387"/>
                  </a:lnTo>
                  <a:lnTo>
                    <a:pt x="294" y="385"/>
                  </a:lnTo>
                  <a:lnTo>
                    <a:pt x="291" y="385"/>
                  </a:lnTo>
                  <a:lnTo>
                    <a:pt x="291" y="384"/>
                  </a:lnTo>
                  <a:lnTo>
                    <a:pt x="288" y="384"/>
                  </a:lnTo>
                  <a:lnTo>
                    <a:pt x="288" y="381"/>
                  </a:lnTo>
                  <a:lnTo>
                    <a:pt x="291" y="379"/>
                  </a:lnTo>
                  <a:lnTo>
                    <a:pt x="294" y="379"/>
                  </a:lnTo>
                  <a:lnTo>
                    <a:pt x="294" y="377"/>
                  </a:lnTo>
                  <a:lnTo>
                    <a:pt x="296" y="377"/>
                  </a:lnTo>
                  <a:lnTo>
                    <a:pt x="296" y="374"/>
                  </a:lnTo>
                  <a:lnTo>
                    <a:pt x="302" y="374"/>
                  </a:lnTo>
                  <a:lnTo>
                    <a:pt x="304" y="374"/>
                  </a:lnTo>
                  <a:lnTo>
                    <a:pt x="308" y="377"/>
                  </a:lnTo>
                  <a:lnTo>
                    <a:pt x="310" y="379"/>
                  </a:lnTo>
                  <a:lnTo>
                    <a:pt x="313" y="379"/>
                  </a:lnTo>
                  <a:lnTo>
                    <a:pt x="316" y="381"/>
                  </a:lnTo>
                  <a:lnTo>
                    <a:pt x="319" y="381"/>
                  </a:lnTo>
                  <a:lnTo>
                    <a:pt x="322" y="384"/>
                  </a:lnTo>
                  <a:lnTo>
                    <a:pt x="324" y="384"/>
                  </a:lnTo>
                  <a:lnTo>
                    <a:pt x="330" y="384"/>
                  </a:lnTo>
                  <a:lnTo>
                    <a:pt x="332" y="384"/>
                  </a:lnTo>
                  <a:lnTo>
                    <a:pt x="338" y="384"/>
                  </a:lnTo>
                  <a:lnTo>
                    <a:pt x="344" y="384"/>
                  </a:lnTo>
                  <a:lnTo>
                    <a:pt x="346" y="384"/>
                  </a:lnTo>
                  <a:lnTo>
                    <a:pt x="354" y="384"/>
                  </a:lnTo>
                  <a:lnTo>
                    <a:pt x="360" y="385"/>
                  </a:lnTo>
                  <a:lnTo>
                    <a:pt x="363" y="385"/>
                  </a:lnTo>
                  <a:lnTo>
                    <a:pt x="367" y="387"/>
                  </a:lnTo>
                  <a:lnTo>
                    <a:pt x="369" y="390"/>
                  </a:lnTo>
                  <a:lnTo>
                    <a:pt x="371" y="390"/>
                  </a:lnTo>
                  <a:lnTo>
                    <a:pt x="373" y="395"/>
                  </a:lnTo>
                  <a:lnTo>
                    <a:pt x="383" y="395"/>
                  </a:lnTo>
                  <a:lnTo>
                    <a:pt x="385" y="397"/>
                  </a:lnTo>
                  <a:lnTo>
                    <a:pt x="391" y="398"/>
                  </a:lnTo>
                  <a:lnTo>
                    <a:pt x="394" y="398"/>
                  </a:lnTo>
                  <a:lnTo>
                    <a:pt x="396" y="398"/>
                  </a:lnTo>
                  <a:lnTo>
                    <a:pt x="399" y="398"/>
                  </a:lnTo>
                  <a:lnTo>
                    <a:pt x="402" y="398"/>
                  </a:lnTo>
                  <a:lnTo>
                    <a:pt x="404" y="398"/>
                  </a:lnTo>
                  <a:lnTo>
                    <a:pt x="407" y="397"/>
                  </a:lnTo>
                  <a:lnTo>
                    <a:pt x="404" y="395"/>
                  </a:lnTo>
                  <a:lnTo>
                    <a:pt x="407" y="393"/>
                  </a:lnTo>
                  <a:lnTo>
                    <a:pt x="410" y="390"/>
                  </a:lnTo>
                  <a:lnTo>
                    <a:pt x="410" y="387"/>
                  </a:lnTo>
                  <a:lnTo>
                    <a:pt x="410" y="384"/>
                  </a:lnTo>
                  <a:lnTo>
                    <a:pt x="413" y="379"/>
                  </a:lnTo>
                  <a:lnTo>
                    <a:pt x="413" y="374"/>
                  </a:lnTo>
                  <a:lnTo>
                    <a:pt x="416" y="372"/>
                  </a:lnTo>
                  <a:lnTo>
                    <a:pt x="418" y="366"/>
                  </a:lnTo>
                  <a:lnTo>
                    <a:pt x="418" y="360"/>
                  </a:lnTo>
                  <a:lnTo>
                    <a:pt x="421" y="356"/>
                  </a:lnTo>
                  <a:lnTo>
                    <a:pt x="424" y="354"/>
                  </a:lnTo>
                  <a:lnTo>
                    <a:pt x="427" y="349"/>
                  </a:lnTo>
                  <a:lnTo>
                    <a:pt x="427" y="339"/>
                  </a:lnTo>
                  <a:lnTo>
                    <a:pt x="427" y="337"/>
                  </a:lnTo>
                  <a:lnTo>
                    <a:pt x="429" y="335"/>
                  </a:lnTo>
                  <a:lnTo>
                    <a:pt x="429" y="331"/>
                  </a:lnTo>
                  <a:lnTo>
                    <a:pt x="429" y="324"/>
                  </a:lnTo>
                  <a:lnTo>
                    <a:pt x="429" y="320"/>
                  </a:lnTo>
                  <a:lnTo>
                    <a:pt x="429" y="318"/>
                  </a:lnTo>
                  <a:lnTo>
                    <a:pt x="429" y="313"/>
                  </a:lnTo>
                  <a:lnTo>
                    <a:pt x="432" y="309"/>
                  </a:lnTo>
                  <a:lnTo>
                    <a:pt x="432" y="301"/>
                  </a:lnTo>
                  <a:lnTo>
                    <a:pt x="435" y="300"/>
                  </a:lnTo>
                  <a:lnTo>
                    <a:pt x="438" y="293"/>
                  </a:lnTo>
                  <a:lnTo>
                    <a:pt x="438" y="290"/>
                  </a:lnTo>
                  <a:lnTo>
                    <a:pt x="438" y="288"/>
                  </a:lnTo>
                  <a:lnTo>
                    <a:pt x="441" y="288"/>
                  </a:lnTo>
                  <a:lnTo>
                    <a:pt x="441" y="286"/>
                  </a:lnTo>
                  <a:lnTo>
                    <a:pt x="441" y="284"/>
                  </a:lnTo>
                  <a:lnTo>
                    <a:pt x="443" y="279"/>
                  </a:lnTo>
                  <a:lnTo>
                    <a:pt x="443" y="277"/>
                  </a:lnTo>
                  <a:lnTo>
                    <a:pt x="446" y="273"/>
                  </a:lnTo>
                  <a:lnTo>
                    <a:pt x="446" y="267"/>
                  </a:lnTo>
                  <a:lnTo>
                    <a:pt x="448" y="265"/>
                  </a:lnTo>
                  <a:lnTo>
                    <a:pt x="456" y="258"/>
                  </a:lnTo>
                  <a:lnTo>
                    <a:pt x="457" y="254"/>
                  </a:lnTo>
                  <a:lnTo>
                    <a:pt x="460" y="250"/>
                  </a:lnTo>
                  <a:lnTo>
                    <a:pt x="463" y="243"/>
                  </a:lnTo>
                  <a:lnTo>
                    <a:pt x="468" y="241"/>
                  </a:lnTo>
                  <a:lnTo>
                    <a:pt x="475" y="237"/>
                  </a:lnTo>
                  <a:lnTo>
                    <a:pt x="477" y="235"/>
                  </a:lnTo>
                  <a:lnTo>
                    <a:pt x="480" y="235"/>
                  </a:lnTo>
                  <a:lnTo>
                    <a:pt x="483" y="237"/>
                  </a:lnTo>
                  <a:lnTo>
                    <a:pt x="494" y="237"/>
                  </a:lnTo>
                  <a:lnTo>
                    <a:pt x="499" y="237"/>
                  </a:lnTo>
                  <a:lnTo>
                    <a:pt x="502" y="235"/>
                  </a:lnTo>
                  <a:lnTo>
                    <a:pt x="502" y="229"/>
                  </a:lnTo>
                  <a:lnTo>
                    <a:pt x="504" y="227"/>
                  </a:lnTo>
                  <a:lnTo>
                    <a:pt x="507" y="223"/>
                  </a:lnTo>
                  <a:lnTo>
                    <a:pt x="510" y="223"/>
                  </a:lnTo>
                  <a:lnTo>
                    <a:pt x="513" y="221"/>
                  </a:lnTo>
                  <a:lnTo>
                    <a:pt x="513" y="216"/>
                  </a:lnTo>
                  <a:lnTo>
                    <a:pt x="513" y="214"/>
                  </a:lnTo>
                  <a:lnTo>
                    <a:pt x="510" y="213"/>
                  </a:lnTo>
                  <a:lnTo>
                    <a:pt x="510" y="205"/>
                  </a:lnTo>
                  <a:lnTo>
                    <a:pt x="507" y="200"/>
                  </a:lnTo>
                  <a:lnTo>
                    <a:pt x="507" y="193"/>
                  </a:lnTo>
                  <a:lnTo>
                    <a:pt x="507" y="189"/>
                  </a:lnTo>
                  <a:lnTo>
                    <a:pt x="504" y="189"/>
                  </a:lnTo>
                  <a:lnTo>
                    <a:pt x="502" y="189"/>
                  </a:lnTo>
                  <a:lnTo>
                    <a:pt x="499" y="189"/>
                  </a:lnTo>
                  <a:lnTo>
                    <a:pt x="497" y="189"/>
                  </a:lnTo>
                  <a:lnTo>
                    <a:pt x="494" y="187"/>
                  </a:lnTo>
                  <a:lnTo>
                    <a:pt x="494" y="185"/>
                  </a:lnTo>
                  <a:lnTo>
                    <a:pt x="490" y="182"/>
                  </a:lnTo>
                  <a:lnTo>
                    <a:pt x="488" y="180"/>
                  </a:lnTo>
                  <a:lnTo>
                    <a:pt x="488" y="177"/>
                  </a:lnTo>
                  <a:lnTo>
                    <a:pt x="488" y="174"/>
                  </a:lnTo>
                  <a:lnTo>
                    <a:pt x="485" y="173"/>
                  </a:lnTo>
                  <a:lnTo>
                    <a:pt x="485" y="169"/>
                  </a:lnTo>
                  <a:lnTo>
                    <a:pt x="485" y="167"/>
                  </a:lnTo>
                  <a:lnTo>
                    <a:pt x="483" y="163"/>
                  </a:lnTo>
                  <a:lnTo>
                    <a:pt x="480" y="157"/>
                  </a:lnTo>
                  <a:lnTo>
                    <a:pt x="480" y="156"/>
                  </a:lnTo>
                  <a:lnTo>
                    <a:pt x="480" y="154"/>
                  </a:lnTo>
                  <a:lnTo>
                    <a:pt x="480" y="151"/>
                  </a:lnTo>
                  <a:lnTo>
                    <a:pt x="480" y="149"/>
                  </a:lnTo>
                  <a:lnTo>
                    <a:pt x="480" y="146"/>
                  </a:lnTo>
                  <a:lnTo>
                    <a:pt x="480" y="144"/>
                  </a:lnTo>
                  <a:lnTo>
                    <a:pt x="483" y="142"/>
                  </a:lnTo>
                  <a:lnTo>
                    <a:pt x="483" y="140"/>
                  </a:lnTo>
                  <a:lnTo>
                    <a:pt x="483" y="138"/>
                  </a:lnTo>
                  <a:lnTo>
                    <a:pt x="480" y="138"/>
                  </a:lnTo>
                  <a:lnTo>
                    <a:pt x="480" y="134"/>
                  </a:lnTo>
                  <a:lnTo>
                    <a:pt x="477" y="133"/>
                  </a:lnTo>
                  <a:lnTo>
                    <a:pt x="477" y="130"/>
                  </a:lnTo>
                  <a:lnTo>
                    <a:pt x="475" y="128"/>
                  </a:lnTo>
                  <a:lnTo>
                    <a:pt x="471" y="128"/>
                  </a:lnTo>
                  <a:lnTo>
                    <a:pt x="471" y="126"/>
                  </a:lnTo>
                  <a:lnTo>
                    <a:pt x="468" y="125"/>
                  </a:lnTo>
                  <a:lnTo>
                    <a:pt x="468" y="121"/>
                  </a:lnTo>
                  <a:lnTo>
                    <a:pt x="468" y="118"/>
                  </a:lnTo>
                  <a:lnTo>
                    <a:pt x="468" y="117"/>
                  </a:lnTo>
                  <a:lnTo>
                    <a:pt x="467" y="115"/>
                  </a:lnTo>
                  <a:lnTo>
                    <a:pt x="467" y="113"/>
                  </a:lnTo>
                  <a:lnTo>
                    <a:pt x="468" y="109"/>
                  </a:lnTo>
                  <a:lnTo>
                    <a:pt x="468" y="108"/>
                  </a:lnTo>
                  <a:lnTo>
                    <a:pt x="468" y="107"/>
                  </a:lnTo>
                  <a:lnTo>
                    <a:pt x="468" y="104"/>
                  </a:lnTo>
                  <a:lnTo>
                    <a:pt x="467" y="102"/>
                  </a:lnTo>
                  <a:lnTo>
                    <a:pt x="467" y="98"/>
                  </a:lnTo>
                  <a:lnTo>
                    <a:pt x="467" y="97"/>
                  </a:lnTo>
                  <a:lnTo>
                    <a:pt x="463" y="97"/>
                  </a:lnTo>
                  <a:lnTo>
                    <a:pt x="463" y="95"/>
                  </a:lnTo>
                  <a:lnTo>
                    <a:pt x="463" y="93"/>
                  </a:lnTo>
                  <a:lnTo>
                    <a:pt x="460" y="90"/>
                  </a:lnTo>
                  <a:lnTo>
                    <a:pt x="460" y="88"/>
                  </a:lnTo>
                  <a:lnTo>
                    <a:pt x="460" y="85"/>
                  </a:lnTo>
                  <a:lnTo>
                    <a:pt x="460" y="84"/>
                  </a:lnTo>
                  <a:lnTo>
                    <a:pt x="463" y="82"/>
                  </a:lnTo>
                  <a:lnTo>
                    <a:pt x="467" y="82"/>
                  </a:lnTo>
                  <a:lnTo>
                    <a:pt x="468" y="82"/>
                  </a:lnTo>
                  <a:lnTo>
                    <a:pt x="471" y="82"/>
                  </a:lnTo>
                  <a:lnTo>
                    <a:pt x="475" y="82"/>
                  </a:lnTo>
                  <a:lnTo>
                    <a:pt x="477" y="82"/>
                  </a:lnTo>
                  <a:lnTo>
                    <a:pt x="480" y="82"/>
                  </a:lnTo>
                  <a:lnTo>
                    <a:pt x="483" y="79"/>
                  </a:lnTo>
                  <a:lnTo>
                    <a:pt x="485" y="79"/>
                  </a:lnTo>
                  <a:lnTo>
                    <a:pt x="488" y="82"/>
                  </a:lnTo>
                  <a:lnTo>
                    <a:pt x="490" y="82"/>
                  </a:lnTo>
                  <a:lnTo>
                    <a:pt x="494" y="79"/>
                  </a:lnTo>
                  <a:lnTo>
                    <a:pt x="497" y="79"/>
                  </a:lnTo>
                  <a:lnTo>
                    <a:pt x="499" y="79"/>
                  </a:lnTo>
                  <a:lnTo>
                    <a:pt x="502" y="79"/>
                  </a:lnTo>
                  <a:lnTo>
                    <a:pt x="504" y="79"/>
                  </a:lnTo>
                  <a:lnTo>
                    <a:pt x="504" y="77"/>
                  </a:lnTo>
                  <a:lnTo>
                    <a:pt x="504" y="76"/>
                  </a:lnTo>
                  <a:lnTo>
                    <a:pt x="504" y="72"/>
                  </a:lnTo>
                  <a:lnTo>
                    <a:pt x="504" y="69"/>
                  </a:lnTo>
                  <a:lnTo>
                    <a:pt x="504" y="67"/>
                  </a:lnTo>
                  <a:lnTo>
                    <a:pt x="502" y="67"/>
                  </a:lnTo>
                  <a:lnTo>
                    <a:pt x="502" y="66"/>
                  </a:lnTo>
                  <a:lnTo>
                    <a:pt x="502" y="64"/>
                  </a:lnTo>
                  <a:lnTo>
                    <a:pt x="502" y="61"/>
                  </a:lnTo>
                  <a:lnTo>
                    <a:pt x="497" y="61"/>
                  </a:lnTo>
                  <a:lnTo>
                    <a:pt x="490" y="61"/>
                  </a:lnTo>
                  <a:lnTo>
                    <a:pt x="483" y="61"/>
                  </a:lnTo>
                  <a:lnTo>
                    <a:pt x="483" y="58"/>
                  </a:lnTo>
                  <a:lnTo>
                    <a:pt x="480" y="58"/>
                  </a:lnTo>
                  <a:lnTo>
                    <a:pt x="475" y="58"/>
                  </a:lnTo>
                  <a:lnTo>
                    <a:pt x="471" y="58"/>
                  </a:lnTo>
                  <a:lnTo>
                    <a:pt x="467" y="58"/>
                  </a:lnTo>
                  <a:lnTo>
                    <a:pt x="467" y="56"/>
                  </a:lnTo>
                  <a:lnTo>
                    <a:pt x="467" y="54"/>
                  </a:lnTo>
                  <a:lnTo>
                    <a:pt x="467" y="53"/>
                  </a:lnTo>
                  <a:lnTo>
                    <a:pt x="463" y="46"/>
                  </a:lnTo>
                  <a:lnTo>
                    <a:pt x="460" y="46"/>
                  </a:lnTo>
                  <a:lnTo>
                    <a:pt x="460" y="49"/>
                  </a:lnTo>
                  <a:lnTo>
                    <a:pt x="457" y="49"/>
                  </a:lnTo>
                  <a:lnTo>
                    <a:pt x="453" y="53"/>
                  </a:lnTo>
                  <a:lnTo>
                    <a:pt x="448" y="53"/>
                  </a:lnTo>
                  <a:lnTo>
                    <a:pt x="446" y="53"/>
                  </a:lnTo>
                  <a:lnTo>
                    <a:pt x="443" y="49"/>
                  </a:lnTo>
                  <a:lnTo>
                    <a:pt x="443" y="46"/>
                  </a:lnTo>
                  <a:lnTo>
                    <a:pt x="443" y="45"/>
                  </a:lnTo>
                  <a:lnTo>
                    <a:pt x="443" y="43"/>
                  </a:lnTo>
                  <a:lnTo>
                    <a:pt x="441" y="43"/>
                  </a:lnTo>
                  <a:lnTo>
                    <a:pt x="441" y="40"/>
                  </a:lnTo>
                  <a:lnTo>
                    <a:pt x="443" y="37"/>
                  </a:lnTo>
                  <a:lnTo>
                    <a:pt x="446" y="37"/>
                  </a:lnTo>
                  <a:lnTo>
                    <a:pt x="446" y="36"/>
                  </a:lnTo>
                  <a:lnTo>
                    <a:pt x="446" y="34"/>
                  </a:lnTo>
                  <a:lnTo>
                    <a:pt x="446" y="30"/>
                  </a:lnTo>
                  <a:lnTo>
                    <a:pt x="446" y="27"/>
                  </a:lnTo>
                  <a:lnTo>
                    <a:pt x="443" y="27"/>
                  </a:lnTo>
                  <a:lnTo>
                    <a:pt x="441" y="27"/>
                  </a:lnTo>
                  <a:lnTo>
                    <a:pt x="438" y="30"/>
                  </a:lnTo>
                  <a:lnTo>
                    <a:pt x="435" y="30"/>
                  </a:lnTo>
                  <a:lnTo>
                    <a:pt x="432" y="30"/>
                  </a:lnTo>
                  <a:lnTo>
                    <a:pt x="429" y="30"/>
                  </a:lnTo>
                  <a:lnTo>
                    <a:pt x="429" y="27"/>
                  </a:lnTo>
                  <a:lnTo>
                    <a:pt x="427" y="25"/>
                  </a:lnTo>
                  <a:lnTo>
                    <a:pt x="429" y="25"/>
                  </a:lnTo>
                  <a:lnTo>
                    <a:pt x="429" y="23"/>
                  </a:lnTo>
                  <a:lnTo>
                    <a:pt x="429" y="21"/>
                  </a:lnTo>
                  <a:lnTo>
                    <a:pt x="427" y="18"/>
                  </a:lnTo>
                  <a:lnTo>
                    <a:pt x="424" y="18"/>
                  </a:lnTo>
                  <a:lnTo>
                    <a:pt x="424" y="16"/>
                  </a:lnTo>
                  <a:lnTo>
                    <a:pt x="421" y="16"/>
                  </a:lnTo>
                  <a:lnTo>
                    <a:pt x="418" y="13"/>
                  </a:lnTo>
                  <a:lnTo>
                    <a:pt x="416" y="13"/>
                  </a:lnTo>
                  <a:lnTo>
                    <a:pt x="416" y="12"/>
                  </a:lnTo>
                  <a:lnTo>
                    <a:pt x="416" y="9"/>
                  </a:lnTo>
                  <a:lnTo>
                    <a:pt x="416" y="7"/>
                  </a:lnTo>
                  <a:lnTo>
                    <a:pt x="413" y="5"/>
                  </a:lnTo>
                  <a:lnTo>
                    <a:pt x="410" y="3"/>
                  </a:lnTo>
                  <a:lnTo>
                    <a:pt x="407" y="0"/>
                  </a:lnTo>
                  <a:lnTo>
                    <a:pt x="404" y="3"/>
                  </a:lnTo>
                  <a:lnTo>
                    <a:pt x="402" y="3"/>
                  </a:lnTo>
                  <a:lnTo>
                    <a:pt x="399" y="3"/>
                  </a:lnTo>
                  <a:lnTo>
                    <a:pt x="394" y="5"/>
                  </a:lnTo>
                  <a:lnTo>
                    <a:pt x="391" y="5"/>
                  </a:lnTo>
                  <a:lnTo>
                    <a:pt x="388" y="3"/>
                  </a:lnTo>
                  <a:lnTo>
                    <a:pt x="385" y="3"/>
                  </a:lnTo>
                  <a:lnTo>
                    <a:pt x="385" y="5"/>
                  </a:lnTo>
                  <a:lnTo>
                    <a:pt x="383" y="7"/>
                  </a:lnTo>
                  <a:lnTo>
                    <a:pt x="380" y="12"/>
                  </a:lnTo>
                  <a:lnTo>
                    <a:pt x="376" y="13"/>
                  </a:lnTo>
                  <a:lnTo>
                    <a:pt x="376" y="18"/>
                  </a:lnTo>
                  <a:lnTo>
                    <a:pt x="373" y="23"/>
                  </a:lnTo>
                  <a:lnTo>
                    <a:pt x="371" y="25"/>
                  </a:lnTo>
                  <a:lnTo>
                    <a:pt x="369" y="30"/>
                  </a:lnTo>
                  <a:lnTo>
                    <a:pt x="367" y="33"/>
                  </a:lnTo>
                  <a:lnTo>
                    <a:pt x="367" y="34"/>
                  </a:lnTo>
                  <a:lnTo>
                    <a:pt x="363" y="36"/>
                  </a:lnTo>
                  <a:lnTo>
                    <a:pt x="360" y="36"/>
                  </a:lnTo>
                  <a:lnTo>
                    <a:pt x="356" y="36"/>
                  </a:lnTo>
                  <a:lnTo>
                    <a:pt x="354" y="36"/>
                  </a:lnTo>
                  <a:lnTo>
                    <a:pt x="352" y="37"/>
                  </a:lnTo>
                  <a:lnTo>
                    <a:pt x="348" y="37"/>
                  </a:lnTo>
                  <a:lnTo>
                    <a:pt x="346" y="40"/>
                  </a:lnTo>
                  <a:lnTo>
                    <a:pt x="341" y="43"/>
                  </a:lnTo>
                  <a:lnTo>
                    <a:pt x="338" y="45"/>
                  </a:lnTo>
                  <a:lnTo>
                    <a:pt x="334" y="45"/>
                  </a:lnTo>
                  <a:lnTo>
                    <a:pt x="332" y="46"/>
                  </a:lnTo>
                  <a:lnTo>
                    <a:pt x="330" y="49"/>
                  </a:lnTo>
                  <a:lnTo>
                    <a:pt x="330" y="53"/>
                  </a:lnTo>
                  <a:lnTo>
                    <a:pt x="327" y="54"/>
                  </a:lnTo>
                  <a:lnTo>
                    <a:pt x="324" y="56"/>
                  </a:lnTo>
                  <a:lnTo>
                    <a:pt x="327" y="56"/>
                  </a:lnTo>
                  <a:lnTo>
                    <a:pt x="322" y="58"/>
                  </a:lnTo>
                  <a:lnTo>
                    <a:pt x="322" y="61"/>
                  </a:lnTo>
                  <a:lnTo>
                    <a:pt x="319" y="61"/>
                  </a:lnTo>
                  <a:lnTo>
                    <a:pt x="319" y="64"/>
                  </a:lnTo>
                  <a:lnTo>
                    <a:pt x="313" y="67"/>
                  </a:lnTo>
                  <a:lnTo>
                    <a:pt x="313" y="69"/>
                  </a:lnTo>
                  <a:lnTo>
                    <a:pt x="310" y="72"/>
                  </a:lnTo>
                  <a:lnTo>
                    <a:pt x="308" y="77"/>
                  </a:lnTo>
                  <a:lnTo>
                    <a:pt x="304" y="82"/>
                  </a:lnTo>
                  <a:lnTo>
                    <a:pt x="302" y="84"/>
                  </a:lnTo>
                  <a:lnTo>
                    <a:pt x="302" y="88"/>
                  </a:lnTo>
                  <a:lnTo>
                    <a:pt x="302" y="90"/>
                  </a:lnTo>
                  <a:lnTo>
                    <a:pt x="299" y="93"/>
                  </a:lnTo>
                  <a:lnTo>
                    <a:pt x="299" y="95"/>
                  </a:lnTo>
                  <a:lnTo>
                    <a:pt x="296" y="95"/>
                  </a:lnTo>
                  <a:lnTo>
                    <a:pt x="296" y="97"/>
                  </a:lnTo>
                  <a:lnTo>
                    <a:pt x="296" y="98"/>
                  </a:lnTo>
                  <a:lnTo>
                    <a:pt x="294" y="102"/>
                  </a:lnTo>
                  <a:lnTo>
                    <a:pt x="291" y="107"/>
                  </a:lnTo>
                  <a:lnTo>
                    <a:pt x="291" y="108"/>
                  </a:lnTo>
                  <a:lnTo>
                    <a:pt x="291" y="109"/>
                  </a:lnTo>
                  <a:lnTo>
                    <a:pt x="288" y="113"/>
                  </a:lnTo>
                  <a:lnTo>
                    <a:pt x="288" y="117"/>
                  </a:lnTo>
                  <a:lnTo>
                    <a:pt x="284" y="125"/>
                  </a:lnTo>
                  <a:lnTo>
                    <a:pt x="281" y="126"/>
                  </a:lnTo>
                  <a:lnTo>
                    <a:pt x="280" y="126"/>
                  </a:lnTo>
                  <a:lnTo>
                    <a:pt x="277" y="126"/>
                  </a:lnTo>
                  <a:lnTo>
                    <a:pt x="275" y="126"/>
                  </a:lnTo>
                  <a:lnTo>
                    <a:pt x="272" y="126"/>
                  </a:lnTo>
                  <a:lnTo>
                    <a:pt x="272" y="128"/>
                  </a:lnTo>
                  <a:lnTo>
                    <a:pt x="268" y="128"/>
                  </a:lnTo>
                  <a:lnTo>
                    <a:pt x="268" y="130"/>
                  </a:lnTo>
                  <a:lnTo>
                    <a:pt x="272" y="138"/>
                  </a:lnTo>
                  <a:lnTo>
                    <a:pt x="272" y="140"/>
                  </a:lnTo>
                  <a:lnTo>
                    <a:pt x="272" y="142"/>
                  </a:lnTo>
                  <a:lnTo>
                    <a:pt x="275" y="146"/>
                  </a:lnTo>
                  <a:lnTo>
                    <a:pt x="275" y="149"/>
                  </a:lnTo>
                  <a:lnTo>
                    <a:pt x="277" y="154"/>
                  </a:lnTo>
                  <a:lnTo>
                    <a:pt x="277" y="157"/>
                  </a:lnTo>
                  <a:lnTo>
                    <a:pt x="277" y="161"/>
                  </a:lnTo>
                  <a:lnTo>
                    <a:pt x="277" y="163"/>
                  </a:lnTo>
                  <a:lnTo>
                    <a:pt x="277" y="167"/>
                  </a:lnTo>
                  <a:lnTo>
                    <a:pt x="281" y="169"/>
                  </a:lnTo>
                  <a:lnTo>
                    <a:pt x="281" y="173"/>
                  </a:lnTo>
                  <a:lnTo>
                    <a:pt x="284" y="173"/>
                  </a:lnTo>
                  <a:lnTo>
                    <a:pt x="288" y="173"/>
                  </a:lnTo>
                  <a:lnTo>
                    <a:pt x="291" y="174"/>
                  </a:lnTo>
                  <a:lnTo>
                    <a:pt x="296" y="178"/>
                  </a:lnTo>
                  <a:lnTo>
                    <a:pt x="299" y="178"/>
                  </a:lnTo>
                  <a:lnTo>
                    <a:pt x="299" y="180"/>
                  </a:lnTo>
                  <a:lnTo>
                    <a:pt x="302" y="180"/>
                  </a:lnTo>
                  <a:lnTo>
                    <a:pt x="302" y="182"/>
                  </a:lnTo>
                  <a:lnTo>
                    <a:pt x="304" y="182"/>
                  </a:lnTo>
                  <a:lnTo>
                    <a:pt x="304" y="185"/>
                  </a:lnTo>
                  <a:lnTo>
                    <a:pt x="302" y="185"/>
                  </a:lnTo>
                  <a:lnTo>
                    <a:pt x="299" y="187"/>
                  </a:lnTo>
                  <a:lnTo>
                    <a:pt x="299" y="189"/>
                  </a:lnTo>
                  <a:lnTo>
                    <a:pt x="296" y="189"/>
                  </a:lnTo>
                  <a:lnTo>
                    <a:pt x="294" y="192"/>
                  </a:lnTo>
                  <a:lnTo>
                    <a:pt x="291" y="192"/>
                  </a:lnTo>
                  <a:lnTo>
                    <a:pt x="288" y="193"/>
                  </a:lnTo>
                  <a:lnTo>
                    <a:pt x="284" y="193"/>
                  </a:lnTo>
                  <a:lnTo>
                    <a:pt x="284" y="196"/>
                  </a:lnTo>
                  <a:lnTo>
                    <a:pt x="281" y="198"/>
                  </a:lnTo>
                  <a:lnTo>
                    <a:pt x="277" y="200"/>
                  </a:lnTo>
                  <a:lnTo>
                    <a:pt x="275" y="203"/>
                  </a:lnTo>
                  <a:lnTo>
                    <a:pt x="272" y="205"/>
                  </a:lnTo>
                  <a:lnTo>
                    <a:pt x="268" y="206"/>
                  </a:lnTo>
                  <a:lnTo>
                    <a:pt x="263" y="210"/>
                  </a:lnTo>
                  <a:lnTo>
                    <a:pt x="257" y="213"/>
                  </a:lnTo>
                  <a:lnTo>
                    <a:pt x="249" y="213"/>
                  </a:lnTo>
                  <a:lnTo>
                    <a:pt x="240" y="213"/>
                  </a:lnTo>
                  <a:lnTo>
                    <a:pt x="235" y="214"/>
                  </a:lnTo>
                  <a:lnTo>
                    <a:pt x="233" y="218"/>
                  </a:lnTo>
                  <a:lnTo>
                    <a:pt x="230" y="218"/>
                  </a:lnTo>
                  <a:lnTo>
                    <a:pt x="227" y="218"/>
                  </a:lnTo>
                  <a:lnTo>
                    <a:pt x="223" y="221"/>
                  </a:lnTo>
                  <a:lnTo>
                    <a:pt x="219" y="221"/>
                  </a:lnTo>
                  <a:lnTo>
                    <a:pt x="213" y="221"/>
                  </a:lnTo>
                  <a:lnTo>
                    <a:pt x="213" y="223"/>
                  </a:lnTo>
                  <a:lnTo>
                    <a:pt x="210" y="223"/>
                  </a:lnTo>
                  <a:lnTo>
                    <a:pt x="205" y="221"/>
                  </a:lnTo>
                  <a:lnTo>
                    <a:pt x="202" y="218"/>
                  </a:lnTo>
                  <a:lnTo>
                    <a:pt x="200" y="216"/>
                  </a:lnTo>
                  <a:lnTo>
                    <a:pt x="194" y="213"/>
                  </a:lnTo>
                  <a:lnTo>
                    <a:pt x="191" y="210"/>
                  </a:lnTo>
                  <a:lnTo>
                    <a:pt x="181" y="205"/>
                  </a:lnTo>
                  <a:lnTo>
                    <a:pt x="180" y="203"/>
                  </a:lnTo>
                  <a:lnTo>
                    <a:pt x="175" y="203"/>
                  </a:lnTo>
                  <a:lnTo>
                    <a:pt x="168" y="200"/>
                  </a:lnTo>
                  <a:lnTo>
                    <a:pt x="165" y="198"/>
                  </a:lnTo>
                  <a:lnTo>
                    <a:pt x="160" y="193"/>
                  </a:lnTo>
                  <a:lnTo>
                    <a:pt x="152" y="196"/>
                  </a:lnTo>
                  <a:lnTo>
                    <a:pt x="146" y="196"/>
                  </a:lnTo>
                  <a:lnTo>
                    <a:pt x="144" y="196"/>
                  </a:lnTo>
                  <a:lnTo>
                    <a:pt x="141" y="196"/>
                  </a:lnTo>
                  <a:lnTo>
                    <a:pt x="135" y="196"/>
                  </a:lnTo>
                  <a:lnTo>
                    <a:pt x="132" y="196"/>
                  </a:lnTo>
                  <a:lnTo>
                    <a:pt x="127" y="196"/>
                  </a:lnTo>
                  <a:lnTo>
                    <a:pt x="124" y="193"/>
                  </a:lnTo>
                  <a:lnTo>
                    <a:pt x="119" y="192"/>
                  </a:lnTo>
                  <a:lnTo>
                    <a:pt x="119" y="189"/>
                  </a:lnTo>
                  <a:lnTo>
                    <a:pt x="113" y="187"/>
                  </a:lnTo>
                  <a:lnTo>
                    <a:pt x="110" y="185"/>
                  </a:lnTo>
                  <a:lnTo>
                    <a:pt x="108" y="182"/>
                  </a:lnTo>
                  <a:lnTo>
                    <a:pt x="102" y="180"/>
                  </a:lnTo>
                  <a:lnTo>
                    <a:pt x="100" y="180"/>
                  </a:lnTo>
                  <a:lnTo>
                    <a:pt x="97" y="180"/>
                  </a:lnTo>
                  <a:lnTo>
                    <a:pt x="94" y="182"/>
                  </a:lnTo>
                  <a:lnTo>
                    <a:pt x="91" y="182"/>
                  </a:lnTo>
                  <a:lnTo>
                    <a:pt x="87" y="185"/>
                  </a:lnTo>
                  <a:lnTo>
                    <a:pt x="83" y="182"/>
                  </a:lnTo>
                  <a:lnTo>
                    <a:pt x="80" y="180"/>
                  </a:lnTo>
                  <a:lnTo>
                    <a:pt x="77" y="177"/>
                  </a:lnTo>
                  <a:lnTo>
                    <a:pt x="77" y="174"/>
                  </a:lnTo>
                  <a:lnTo>
                    <a:pt x="75" y="173"/>
                  </a:lnTo>
                  <a:lnTo>
                    <a:pt x="75" y="169"/>
                  </a:lnTo>
                  <a:lnTo>
                    <a:pt x="75" y="167"/>
                  </a:lnTo>
                  <a:lnTo>
                    <a:pt x="72" y="167"/>
                  </a:lnTo>
                  <a:lnTo>
                    <a:pt x="69" y="169"/>
                  </a:lnTo>
                  <a:lnTo>
                    <a:pt x="69" y="173"/>
                  </a:lnTo>
                  <a:lnTo>
                    <a:pt x="69" y="174"/>
                  </a:lnTo>
                  <a:lnTo>
                    <a:pt x="65" y="177"/>
                  </a:lnTo>
                  <a:lnTo>
                    <a:pt x="63" y="178"/>
                  </a:lnTo>
                  <a:lnTo>
                    <a:pt x="63" y="180"/>
                  </a:lnTo>
                  <a:lnTo>
                    <a:pt x="60" y="180"/>
                  </a:lnTo>
                  <a:lnTo>
                    <a:pt x="57" y="178"/>
                  </a:lnTo>
                  <a:lnTo>
                    <a:pt x="54" y="178"/>
                  </a:lnTo>
                  <a:lnTo>
                    <a:pt x="53" y="177"/>
                  </a:lnTo>
                  <a:lnTo>
                    <a:pt x="49" y="177"/>
                  </a:lnTo>
                  <a:lnTo>
                    <a:pt x="46" y="177"/>
                  </a:lnTo>
                  <a:lnTo>
                    <a:pt x="43" y="178"/>
                  </a:lnTo>
                  <a:lnTo>
                    <a:pt x="41" y="178"/>
                  </a:lnTo>
                </a:path>
              </a:pathLst>
            </a:custGeom>
            <a:solidFill>
              <a:srgbClr val="B2B2B2"/>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defTabSz="457200" eaLnBrk="0" fontAlgn="base" hangingPunct="0">
                <a:spcBef>
                  <a:spcPct val="0"/>
                </a:spcBef>
                <a:spcAft>
                  <a:spcPct val="0"/>
                </a:spcAft>
              </a:pPr>
              <a:endParaRPr lang="es-CO" smtClean="0">
                <a:solidFill>
                  <a:prstClr val="black"/>
                </a:solidFill>
                <a:ea typeface="ＭＳ Ｐゴシック" panose="020B0600070205080204" pitchFamily="34" charset="-128"/>
              </a:endParaRPr>
            </a:p>
          </p:txBody>
        </p:sp>
        <p:sp>
          <p:nvSpPr>
            <p:cNvPr id="95276" name="Freeform 34"/>
            <p:cNvSpPr>
              <a:spLocks/>
            </p:cNvSpPr>
            <p:nvPr/>
          </p:nvSpPr>
          <p:spPr bwMode="auto">
            <a:xfrm>
              <a:off x="775" y="2179"/>
              <a:ext cx="306" cy="259"/>
            </a:xfrm>
            <a:custGeom>
              <a:avLst/>
              <a:gdLst>
                <a:gd name="T0" fmla="*/ 1 w 514"/>
                <a:gd name="T1" fmla="*/ 1 h 434"/>
                <a:gd name="T2" fmla="*/ 1 w 514"/>
                <a:gd name="T3" fmla="*/ 1 h 434"/>
                <a:gd name="T4" fmla="*/ 1 w 514"/>
                <a:gd name="T5" fmla="*/ 1 h 434"/>
                <a:gd name="T6" fmla="*/ 1 w 514"/>
                <a:gd name="T7" fmla="*/ 1 h 434"/>
                <a:gd name="T8" fmla="*/ 1 w 514"/>
                <a:gd name="T9" fmla="*/ 1 h 434"/>
                <a:gd name="T10" fmla="*/ 1 w 514"/>
                <a:gd name="T11" fmla="*/ 1 h 434"/>
                <a:gd name="T12" fmla="*/ 1 w 514"/>
                <a:gd name="T13" fmla="*/ 1 h 434"/>
                <a:gd name="T14" fmla="*/ 1 w 514"/>
                <a:gd name="T15" fmla="*/ 1 h 434"/>
                <a:gd name="T16" fmla="*/ 1 w 514"/>
                <a:gd name="T17" fmla="*/ 1 h 434"/>
                <a:gd name="T18" fmla="*/ 1 w 514"/>
                <a:gd name="T19" fmla="*/ 1 h 434"/>
                <a:gd name="T20" fmla="*/ 1 w 514"/>
                <a:gd name="T21" fmla="*/ 1 h 434"/>
                <a:gd name="T22" fmla="*/ 1 w 514"/>
                <a:gd name="T23" fmla="*/ 1 h 434"/>
                <a:gd name="T24" fmla="*/ 1 w 514"/>
                <a:gd name="T25" fmla="*/ 1 h 434"/>
                <a:gd name="T26" fmla="*/ 1 w 514"/>
                <a:gd name="T27" fmla="*/ 1 h 434"/>
                <a:gd name="T28" fmla="*/ 1 w 514"/>
                <a:gd name="T29" fmla="*/ 1 h 434"/>
                <a:gd name="T30" fmla="*/ 1 w 514"/>
                <a:gd name="T31" fmla="*/ 1 h 434"/>
                <a:gd name="T32" fmla="*/ 1 w 514"/>
                <a:gd name="T33" fmla="*/ 1 h 434"/>
                <a:gd name="T34" fmla="*/ 1 w 514"/>
                <a:gd name="T35" fmla="*/ 1 h 434"/>
                <a:gd name="T36" fmla="*/ 1 w 514"/>
                <a:gd name="T37" fmla="*/ 1 h 434"/>
                <a:gd name="T38" fmla="*/ 1 w 514"/>
                <a:gd name="T39" fmla="*/ 1 h 434"/>
                <a:gd name="T40" fmla="*/ 1 w 514"/>
                <a:gd name="T41" fmla="*/ 1 h 434"/>
                <a:gd name="T42" fmla="*/ 1 w 514"/>
                <a:gd name="T43" fmla="*/ 1 h 434"/>
                <a:gd name="T44" fmla="*/ 1 w 514"/>
                <a:gd name="T45" fmla="*/ 1 h 434"/>
                <a:gd name="T46" fmla="*/ 1 w 514"/>
                <a:gd name="T47" fmla="*/ 1 h 434"/>
                <a:gd name="T48" fmla="*/ 1 w 514"/>
                <a:gd name="T49" fmla="*/ 1 h 434"/>
                <a:gd name="T50" fmla="*/ 1 w 514"/>
                <a:gd name="T51" fmla="*/ 1 h 434"/>
                <a:gd name="T52" fmla="*/ 1 w 514"/>
                <a:gd name="T53" fmla="*/ 1 h 434"/>
                <a:gd name="T54" fmla="*/ 1 w 514"/>
                <a:gd name="T55" fmla="*/ 1 h 434"/>
                <a:gd name="T56" fmla="*/ 1 w 514"/>
                <a:gd name="T57" fmla="*/ 1 h 434"/>
                <a:gd name="T58" fmla="*/ 1 w 514"/>
                <a:gd name="T59" fmla="*/ 1 h 434"/>
                <a:gd name="T60" fmla="*/ 1 w 514"/>
                <a:gd name="T61" fmla="*/ 1 h 434"/>
                <a:gd name="T62" fmla="*/ 1 w 514"/>
                <a:gd name="T63" fmla="*/ 1 h 434"/>
                <a:gd name="T64" fmla="*/ 1 w 514"/>
                <a:gd name="T65" fmla="*/ 1 h 434"/>
                <a:gd name="T66" fmla="*/ 1 w 514"/>
                <a:gd name="T67" fmla="*/ 1 h 434"/>
                <a:gd name="T68" fmla="*/ 1 w 514"/>
                <a:gd name="T69" fmla="*/ 1 h 434"/>
                <a:gd name="T70" fmla="*/ 1 w 514"/>
                <a:gd name="T71" fmla="*/ 1 h 434"/>
                <a:gd name="T72" fmla="*/ 1 w 514"/>
                <a:gd name="T73" fmla="*/ 1 h 434"/>
                <a:gd name="T74" fmla="*/ 1 w 514"/>
                <a:gd name="T75" fmla="*/ 1 h 434"/>
                <a:gd name="T76" fmla="*/ 1 w 514"/>
                <a:gd name="T77" fmla="*/ 1 h 434"/>
                <a:gd name="T78" fmla="*/ 1 w 514"/>
                <a:gd name="T79" fmla="*/ 1 h 434"/>
                <a:gd name="T80" fmla="*/ 1 w 514"/>
                <a:gd name="T81" fmla="*/ 1 h 434"/>
                <a:gd name="T82" fmla="*/ 1 w 514"/>
                <a:gd name="T83" fmla="*/ 1 h 434"/>
                <a:gd name="T84" fmla="*/ 1 w 514"/>
                <a:gd name="T85" fmla="*/ 1 h 434"/>
                <a:gd name="T86" fmla="*/ 1 w 514"/>
                <a:gd name="T87" fmla="*/ 1 h 434"/>
                <a:gd name="T88" fmla="*/ 1 w 514"/>
                <a:gd name="T89" fmla="*/ 1 h 434"/>
                <a:gd name="T90" fmla="*/ 1 w 514"/>
                <a:gd name="T91" fmla="*/ 1 h 434"/>
                <a:gd name="T92" fmla="*/ 1 w 514"/>
                <a:gd name="T93" fmla="*/ 1 h 434"/>
                <a:gd name="T94" fmla="*/ 1 w 514"/>
                <a:gd name="T95" fmla="*/ 1 h 434"/>
                <a:gd name="T96" fmla="*/ 1 w 514"/>
                <a:gd name="T97" fmla="*/ 1 h 434"/>
                <a:gd name="T98" fmla="*/ 1 w 514"/>
                <a:gd name="T99" fmla="*/ 1 h 434"/>
                <a:gd name="T100" fmla="*/ 1 w 514"/>
                <a:gd name="T101" fmla="*/ 1 h 434"/>
                <a:gd name="T102" fmla="*/ 1 w 514"/>
                <a:gd name="T103" fmla="*/ 1 h 434"/>
                <a:gd name="T104" fmla="*/ 1 w 514"/>
                <a:gd name="T105" fmla="*/ 1 h 434"/>
                <a:gd name="T106" fmla="*/ 1 w 514"/>
                <a:gd name="T107" fmla="*/ 1 h 434"/>
                <a:gd name="T108" fmla="*/ 1 w 514"/>
                <a:gd name="T109" fmla="*/ 1 h 434"/>
                <a:gd name="T110" fmla="*/ 1 w 514"/>
                <a:gd name="T111" fmla="*/ 1 h 434"/>
                <a:gd name="T112" fmla="*/ 1 w 514"/>
                <a:gd name="T113" fmla="*/ 1 h 434"/>
                <a:gd name="T114" fmla="*/ 1 w 514"/>
                <a:gd name="T115" fmla="*/ 1 h 434"/>
                <a:gd name="T116" fmla="*/ 1 w 514"/>
                <a:gd name="T117" fmla="*/ 1 h 434"/>
                <a:gd name="T118" fmla="*/ 1 w 514"/>
                <a:gd name="T119" fmla="*/ 1 h 434"/>
                <a:gd name="T120" fmla="*/ 1 w 514"/>
                <a:gd name="T121" fmla="*/ 1 h 434"/>
                <a:gd name="T122" fmla="*/ 1 w 514"/>
                <a:gd name="T123" fmla="*/ 1 h 434"/>
                <a:gd name="T124" fmla="*/ 1 w 514"/>
                <a:gd name="T125" fmla="*/ 1 h 43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14"/>
                <a:gd name="T190" fmla="*/ 0 h 434"/>
                <a:gd name="T191" fmla="*/ 514 w 514"/>
                <a:gd name="T192" fmla="*/ 434 h 43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14" h="434">
                  <a:moveTo>
                    <a:pt x="41" y="178"/>
                  </a:moveTo>
                  <a:lnTo>
                    <a:pt x="38" y="180"/>
                  </a:lnTo>
                  <a:lnTo>
                    <a:pt x="35" y="185"/>
                  </a:lnTo>
                  <a:lnTo>
                    <a:pt x="35" y="187"/>
                  </a:lnTo>
                  <a:lnTo>
                    <a:pt x="33" y="189"/>
                  </a:lnTo>
                  <a:lnTo>
                    <a:pt x="29" y="189"/>
                  </a:lnTo>
                  <a:lnTo>
                    <a:pt x="27" y="192"/>
                  </a:lnTo>
                  <a:lnTo>
                    <a:pt x="24" y="192"/>
                  </a:lnTo>
                  <a:lnTo>
                    <a:pt x="21" y="193"/>
                  </a:lnTo>
                  <a:lnTo>
                    <a:pt x="24" y="200"/>
                  </a:lnTo>
                  <a:lnTo>
                    <a:pt x="24" y="203"/>
                  </a:lnTo>
                  <a:lnTo>
                    <a:pt x="21" y="206"/>
                  </a:lnTo>
                  <a:lnTo>
                    <a:pt x="24" y="210"/>
                  </a:lnTo>
                  <a:lnTo>
                    <a:pt x="24" y="214"/>
                  </a:lnTo>
                  <a:lnTo>
                    <a:pt x="27" y="218"/>
                  </a:lnTo>
                  <a:lnTo>
                    <a:pt x="33" y="223"/>
                  </a:lnTo>
                  <a:lnTo>
                    <a:pt x="35" y="227"/>
                  </a:lnTo>
                  <a:lnTo>
                    <a:pt x="41" y="233"/>
                  </a:lnTo>
                  <a:lnTo>
                    <a:pt x="41" y="235"/>
                  </a:lnTo>
                  <a:lnTo>
                    <a:pt x="49" y="227"/>
                  </a:lnTo>
                  <a:lnTo>
                    <a:pt x="49" y="223"/>
                  </a:lnTo>
                  <a:lnTo>
                    <a:pt x="53" y="221"/>
                  </a:lnTo>
                  <a:lnTo>
                    <a:pt x="53" y="216"/>
                  </a:lnTo>
                  <a:lnTo>
                    <a:pt x="54" y="214"/>
                  </a:lnTo>
                  <a:lnTo>
                    <a:pt x="54" y="213"/>
                  </a:lnTo>
                  <a:lnTo>
                    <a:pt x="57" y="206"/>
                  </a:lnTo>
                  <a:lnTo>
                    <a:pt x="57" y="205"/>
                  </a:lnTo>
                  <a:lnTo>
                    <a:pt x="60" y="205"/>
                  </a:lnTo>
                  <a:lnTo>
                    <a:pt x="63" y="203"/>
                  </a:lnTo>
                  <a:lnTo>
                    <a:pt x="65" y="203"/>
                  </a:lnTo>
                  <a:lnTo>
                    <a:pt x="65" y="200"/>
                  </a:lnTo>
                  <a:lnTo>
                    <a:pt x="69" y="200"/>
                  </a:lnTo>
                  <a:lnTo>
                    <a:pt x="75" y="200"/>
                  </a:lnTo>
                  <a:lnTo>
                    <a:pt x="75" y="203"/>
                  </a:lnTo>
                  <a:lnTo>
                    <a:pt x="77" y="205"/>
                  </a:lnTo>
                  <a:lnTo>
                    <a:pt x="80" y="205"/>
                  </a:lnTo>
                  <a:lnTo>
                    <a:pt x="83" y="206"/>
                  </a:lnTo>
                  <a:lnTo>
                    <a:pt x="83" y="210"/>
                  </a:lnTo>
                  <a:lnTo>
                    <a:pt x="80" y="214"/>
                  </a:lnTo>
                  <a:lnTo>
                    <a:pt x="80" y="216"/>
                  </a:lnTo>
                  <a:lnTo>
                    <a:pt x="80" y="218"/>
                  </a:lnTo>
                  <a:lnTo>
                    <a:pt x="80" y="221"/>
                  </a:lnTo>
                  <a:lnTo>
                    <a:pt x="80" y="223"/>
                  </a:lnTo>
                  <a:lnTo>
                    <a:pt x="83" y="225"/>
                  </a:lnTo>
                  <a:lnTo>
                    <a:pt x="80" y="227"/>
                  </a:lnTo>
                  <a:lnTo>
                    <a:pt x="77" y="227"/>
                  </a:lnTo>
                  <a:lnTo>
                    <a:pt x="72" y="229"/>
                  </a:lnTo>
                  <a:lnTo>
                    <a:pt x="72" y="227"/>
                  </a:lnTo>
                  <a:lnTo>
                    <a:pt x="72" y="225"/>
                  </a:lnTo>
                  <a:lnTo>
                    <a:pt x="65" y="225"/>
                  </a:lnTo>
                  <a:lnTo>
                    <a:pt x="65" y="227"/>
                  </a:lnTo>
                  <a:lnTo>
                    <a:pt x="65" y="229"/>
                  </a:lnTo>
                  <a:lnTo>
                    <a:pt x="60" y="235"/>
                  </a:lnTo>
                  <a:lnTo>
                    <a:pt x="54" y="235"/>
                  </a:lnTo>
                  <a:lnTo>
                    <a:pt x="54" y="237"/>
                  </a:lnTo>
                  <a:lnTo>
                    <a:pt x="54" y="238"/>
                  </a:lnTo>
                  <a:lnTo>
                    <a:pt x="60" y="241"/>
                  </a:lnTo>
                  <a:lnTo>
                    <a:pt x="63" y="243"/>
                  </a:lnTo>
                  <a:lnTo>
                    <a:pt x="65" y="241"/>
                  </a:lnTo>
                  <a:lnTo>
                    <a:pt x="69" y="243"/>
                  </a:lnTo>
                  <a:lnTo>
                    <a:pt x="63" y="246"/>
                  </a:lnTo>
                  <a:lnTo>
                    <a:pt x="60" y="250"/>
                  </a:lnTo>
                  <a:lnTo>
                    <a:pt x="63" y="250"/>
                  </a:lnTo>
                  <a:lnTo>
                    <a:pt x="69" y="253"/>
                  </a:lnTo>
                  <a:lnTo>
                    <a:pt x="77" y="253"/>
                  </a:lnTo>
                  <a:lnTo>
                    <a:pt x="83" y="250"/>
                  </a:lnTo>
                  <a:lnTo>
                    <a:pt x="91" y="248"/>
                  </a:lnTo>
                  <a:lnTo>
                    <a:pt x="100" y="248"/>
                  </a:lnTo>
                  <a:lnTo>
                    <a:pt x="102" y="248"/>
                  </a:lnTo>
                  <a:lnTo>
                    <a:pt x="113" y="246"/>
                  </a:lnTo>
                  <a:lnTo>
                    <a:pt x="116" y="243"/>
                  </a:lnTo>
                  <a:lnTo>
                    <a:pt x="122" y="243"/>
                  </a:lnTo>
                  <a:lnTo>
                    <a:pt x="127" y="241"/>
                  </a:lnTo>
                  <a:lnTo>
                    <a:pt x="135" y="238"/>
                  </a:lnTo>
                  <a:lnTo>
                    <a:pt x="135" y="241"/>
                  </a:lnTo>
                  <a:lnTo>
                    <a:pt x="129" y="243"/>
                  </a:lnTo>
                  <a:lnTo>
                    <a:pt x="127" y="246"/>
                  </a:lnTo>
                  <a:lnTo>
                    <a:pt x="122" y="253"/>
                  </a:lnTo>
                  <a:lnTo>
                    <a:pt x="122" y="257"/>
                  </a:lnTo>
                  <a:lnTo>
                    <a:pt x="119" y="261"/>
                  </a:lnTo>
                  <a:lnTo>
                    <a:pt x="119" y="264"/>
                  </a:lnTo>
                  <a:lnTo>
                    <a:pt x="113" y="261"/>
                  </a:lnTo>
                  <a:lnTo>
                    <a:pt x="108" y="261"/>
                  </a:lnTo>
                  <a:lnTo>
                    <a:pt x="105" y="261"/>
                  </a:lnTo>
                  <a:lnTo>
                    <a:pt x="105" y="264"/>
                  </a:lnTo>
                  <a:lnTo>
                    <a:pt x="100" y="270"/>
                  </a:lnTo>
                  <a:lnTo>
                    <a:pt x="100" y="274"/>
                  </a:lnTo>
                  <a:lnTo>
                    <a:pt x="100" y="277"/>
                  </a:lnTo>
                  <a:lnTo>
                    <a:pt x="100" y="279"/>
                  </a:lnTo>
                  <a:lnTo>
                    <a:pt x="100" y="286"/>
                  </a:lnTo>
                  <a:lnTo>
                    <a:pt x="97" y="288"/>
                  </a:lnTo>
                  <a:lnTo>
                    <a:pt x="102" y="288"/>
                  </a:lnTo>
                  <a:lnTo>
                    <a:pt x="105" y="288"/>
                  </a:lnTo>
                  <a:lnTo>
                    <a:pt x="105" y="296"/>
                  </a:lnTo>
                  <a:lnTo>
                    <a:pt x="100" y="297"/>
                  </a:lnTo>
                  <a:lnTo>
                    <a:pt x="97" y="300"/>
                  </a:lnTo>
                  <a:lnTo>
                    <a:pt x="97" y="301"/>
                  </a:lnTo>
                  <a:lnTo>
                    <a:pt x="91" y="307"/>
                  </a:lnTo>
                  <a:lnTo>
                    <a:pt x="83" y="309"/>
                  </a:lnTo>
                  <a:lnTo>
                    <a:pt x="77" y="311"/>
                  </a:lnTo>
                  <a:lnTo>
                    <a:pt x="72" y="313"/>
                  </a:lnTo>
                  <a:lnTo>
                    <a:pt x="69" y="313"/>
                  </a:lnTo>
                  <a:lnTo>
                    <a:pt x="63" y="318"/>
                  </a:lnTo>
                  <a:lnTo>
                    <a:pt x="60" y="323"/>
                  </a:lnTo>
                  <a:lnTo>
                    <a:pt x="57" y="324"/>
                  </a:lnTo>
                  <a:lnTo>
                    <a:pt x="57" y="326"/>
                  </a:lnTo>
                  <a:lnTo>
                    <a:pt x="53" y="331"/>
                  </a:lnTo>
                  <a:lnTo>
                    <a:pt x="49" y="333"/>
                  </a:lnTo>
                  <a:lnTo>
                    <a:pt x="53" y="335"/>
                  </a:lnTo>
                  <a:lnTo>
                    <a:pt x="54" y="335"/>
                  </a:lnTo>
                  <a:lnTo>
                    <a:pt x="54" y="339"/>
                  </a:lnTo>
                  <a:lnTo>
                    <a:pt x="53" y="345"/>
                  </a:lnTo>
                  <a:lnTo>
                    <a:pt x="53" y="346"/>
                  </a:lnTo>
                  <a:lnTo>
                    <a:pt x="49" y="354"/>
                  </a:lnTo>
                  <a:lnTo>
                    <a:pt x="46" y="356"/>
                  </a:lnTo>
                  <a:lnTo>
                    <a:pt x="43" y="356"/>
                  </a:lnTo>
                  <a:lnTo>
                    <a:pt x="41" y="356"/>
                  </a:lnTo>
                  <a:lnTo>
                    <a:pt x="38" y="356"/>
                  </a:lnTo>
                  <a:lnTo>
                    <a:pt x="38" y="358"/>
                  </a:lnTo>
                  <a:lnTo>
                    <a:pt x="38" y="362"/>
                  </a:lnTo>
                  <a:lnTo>
                    <a:pt x="33" y="362"/>
                  </a:lnTo>
                  <a:lnTo>
                    <a:pt x="29" y="360"/>
                  </a:lnTo>
                  <a:lnTo>
                    <a:pt x="27" y="360"/>
                  </a:lnTo>
                  <a:lnTo>
                    <a:pt x="24" y="366"/>
                  </a:lnTo>
                  <a:lnTo>
                    <a:pt x="21" y="366"/>
                  </a:lnTo>
                  <a:lnTo>
                    <a:pt x="21" y="367"/>
                  </a:lnTo>
                  <a:lnTo>
                    <a:pt x="21" y="369"/>
                  </a:lnTo>
                  <a:lnTo>
                    <a:pt x="19" y="369"/>
                  </a:lnTo>
                  <a:lnTo>
                    <a:pt x="13" y="372"/>
                  </a:lnTo>
                  <a:lnTo>
                    <a:pt x="8" y="377"/>
                  </a:lnTo>
                  <a:lnTo>
                    <a:pt x="5" y="379"/>
                  </a:lnTo>
                  <a:lnTo>
                    <a:pt x="0" y="384"/>
                  </a:lnTo>
                  <a:lnTo>
                    <a:pt x="0" y="385"/>
                  </a:lnTo>
                  <a:lnTo>
                    <a:pt x="2" y="385"/>
                  </a:lnTo>
                  <a:lnTo>
                    <a:pt x="5" y="385"/>
                  </a:lnTo>
                  <a:lnTo>
                    <a:pt x="8" y="387"/>
                  </a:lnTo>
                  <a:lnTo>
                    <a:pt x="11" y="390"/>
                  </a:lnTo>
                  <a:lnTo>
                    <a:pt x="15" y="390"/>
                  </a:lnTo>
                  <a:lnTo>
                    <a:pt x="21" y="387"/>
                  </a:lnTo>
                  <a:lnTo>
                    <a:pt x="24" y="387"/>
                  </a:lnTo>
                  <a:lnTo>
                    <a:pt x="27" y="387"/>
                  </a:lnTo>
                  <a:lnTo>
                    <a:pt x="33" y="387"/>
                  </a:lnTo>
                  <a:lnTo>
                    <a:pt x="35" y="390"/>
                  </a:lnTo>
                  <a:lnTo>
                    <a:pt x="38" y="393"/>
                  </a:lnTo>
                  <a:lnTo>
                    <a:pt x="41" y="395"/>
                  </a:lnTo>
                  <a:lnTo>
                    <a:pt x="41" y="397"/>
                  </a:lnTo>
                  <a:lnTo>
                    <a:pt x="43" y="398"/>
                  </a:lnTo>
                  <a:lnTo>
                    <a:pt x="46" y="404"/>
                  </a:lnTo>
                  <a:lnTo>
                    <a:pt x="49" y="405"/>
                  </a:lnTo>
                  <a:lnTo>
                    <a:pt x="53" y="408"/>
                  </a:lnTo>
                  <a:lnTo>
                    <a:pt x="54" y="408"/>
                  </a:lnTo>
                  <a:lnTo>
                    <a:pt x="60" y="405"/>
                  </a:lnTo>
                  <a:lnTo>
                    <a:pt x="63" y="405"/>
                  </a:lnTo>
                  <a:lnTo>
                    <a:pt x="69" y="405"/>
                  </a:lnTo>
                  <a:lnTo>
                    <a:pt x="72" y="405"/>
                  </a:lnTo>
                  <a:lnTo>
                    <a:pt x="72" y="408"/>
                  </a:lnTo>
                  <a:lnTo>
                    <a:pt x="75" y="411"/>
                  </a:lnTo>
                  <a:lnTo>
                    <a:pt x="75" y="409"/>
                  </a:lnTo>
                  <a:lnTo>
                    <a:pt x="77" y="411"/>
                  </a:lnTo>
                  <a:lnTo>
                    <a:pt x="80" y="415"/>
                  </a:lnTo>
                  <a:lnTo>
                    <a:pt x="85" y="417"/>
                  </a:lnTo>
                  <a:lnTo>
                    <a:pt x="85" y="419"/>
                  </a:lnTo>
                  <a:lnTo>
                    <a:pt x="85" y="423"/>
                  </a:lnTo>
                  <a:lnTo>
                    <a:pt x="87" y="426"/>
                  </a:lnTo>
                  <a:lnTo>
                    <a:pt x="91" y="423"/>
                  </a:lnTo>
                  <a:lnTo>
                    <a:pt x="94" y="423"/>
                  </a:lnTo>
                  <a:lnTo>
                    <a:pt x="97" y="421"/>
                  </a:lnTo>
                  <a:lnTo>
                    <a:pt x="100" y="421"/>
                  </a:lnTo>
                  <a:lnTo>
                    <a:pt x="110" y="423"/>
                  </a:lnTo>
                  <a:lnTo>
                    <a:pt x="116" y="423"/>
                  </a:lnTo>
                  <a:lnTo>
                    <a:pt x="119" y="426"/>
                  </a:lnTo>
                  <a:lnTo>
                    <a:pt x="127" y="428"/>
                  </a:lnTo>
                  <a:lnTo>
                    <a:pt x="129" y="428"/>
                  </a:lnTo>
                  <a:lnTo>
                    <a:pt x="135" y="428"/>
                  </a:lnTo>
                  <a:lnTo>
                    <a:pt x="138" y="428"/>
                  </a:lnTo>
                  <a:lnTo>
                    <a:pt x="144" y="428"/>
                  </a:lnTo>
                  <a:lnTo>
                    <a:pt x="146" y="426"/>
                  </a:lnTo>
                  <a:lnTo>
                    <a:pt x="152" y="426"/>
                  </a:lnTo>
                  <a:lnTo>
                    <a:pt x="154" y="423"/>
                  </a:lnTo>
                  <a:lnTo>
                    <a:pt x="157" y="423"/>
                  </a:lnTo>
                  <a:lnTo>
                    <a:pt x="160" y="426"/>
                  </a:lnTo>
                  <a:lnTo>
                    <a:pt x="164" y="426"/>
                  </a:lnTo>
                  <a:lnTo>
                    <a:pt x="165" y="430"/>
                  </a:lnTo>
                  <a:lnTo>
                    <a:pt x="168" y="433"/>
                  </a:lnTo>
                  <a:lnTo>
                    <a:pt x="168" y="430"/>
                  </a:lnTo>
                  <a:lnTo>
                    <a:pt x="175" y="430"/>
                  </a:lnTo>
                  <a:lnTo>
                    <a:pt x="180" y="428"/>
                  </a:lnTo>
                  <a:lnTo>
                    <a:pt x="181" y="428"/>
                  </a:lnTo>
                  <a:lnTo>
                    <a:pt x="188" y="428"/>
                  </a:lnTo>
                  <a:lnTo>
                    <a:pt x="191" y="428"/>
                  </a:lnTo>
                  <a:lnTo>
                    <a:pt x="200" y="428"/>
                  </a:lnTo>
                  <a:lnTo>
                    <a:pt x="205" y="428"/>
                  </a:lnTo>
                  <a:lnTo>
                    <a:pt x="208" y="428"/>
                  </a:lnTo>
                  <a:lnTo>
                    <a:pt x="213" y="428"/>
                  </a:lnTo>
                  <a:lnTo>
                    <a:pt x="213" y="426"/>
                  </a:lnTo>
                  <a:lnTo>
                    <a:pt x="216" y="426"/>
                  </a:lnTo>
                  <a:lnTo>
                    <a:pt x="219" y="426"/>
                  </a:lnTo>
                  <a:lnTo>
                    <a:pt x="221" y="426"/>
                  </a:lnTo>
                  <a:lnTo>
                    <a:pt x="223" y="426"/>
                  </a:lnTo>
                  <a:lnTo>
                    <a:pt x="230" y="423"/>
                  </a:lnTo>
                  <a:lnTo>
                    <a:pt x="238" y="423"/>
                  </a:lnTo>
                  <a:lnTo>
                    <a:pt x="244" y="421"/>
                  </a:lnTo>
                  <a:lnTo>
                    <a:pt x="246" y="421"/>
                  </a:lnTo>
                  <a:lnTo>
                    <a:pt x="252" y="421"/>
                  </a:lnTo>
                  <a:lnTo>
                    <a:pt x="252" y="423"/>
                  </a:lnTo>
                  <a:lnTo>
                    <a:pt x="254" y="423"/>
                  </a:lnTo>
                  <a:lnTo>
                    <a:pt x="257" y="423"/>
                  </a:lnTo>
                  <a:lnTo>
                    <a:pt x="261" y="423"/>
                  </a:lnTo>
                  <a:lnTo>
                    <a:pt x="261" y="421"/>
                  </a:lnTo>
                  <a:lnTo>
                    <a:pt x="263" y="421"/>
                  </a:lnTo>
                  <a:lnTo>
                    <a:pt x="265" y="419"/>
                  </a:lnTo>
                  <a:lnTo>
                    <a:pt x="268" y="421"/>
                  </a:lnTo>
                  <a:lnTo>
                    <a:pt x="268" y="423"/>
                  </a:lnTo>
                  <a:lnTo>
                    <a:pt x="272" y="423"/>
                  </a:lnTo>
                  <a:lnTo>
                    <a:pt x="275" y="423"/>
                  </a:lnTo>
                  <a:lnTo>
                    <a:pt x="277" y="423"/>
                  </a:lnTo>
                  <a:lnTo>
                    <a:pt x="280" y="421"/>
                  </a:lnTo>
                  <a:lnTo>
                    <a:pt x="280" y="419"/>
                  </a:lnTo>
                  <a:lnTo>
                    <a:pt x="280" y="417"/>
                  </a:lnTo>
                  <a:lnTo>
                    <a:pt x="280" y="415"/>
                  </a:lnTo>
                  <a:lnTo>
                    <a:pt x="281" y="415"/>
                  </a:lnTo>
                  <a:lnTo>
                    <a:pt x="281" y="411"/>
                  </a:lnTo>
                  <a:lnTo>
                    <a:pt x="284" y="411"/>
                  </a:lnTo>
                  <a:lnTo>
                    <a:pt x="284" y="409"/>
                  </a:lnTo>
                  <a:lnTo>
                    <a:pt x="284" y="408"/>
                  </a:lnTo>
                  <a:lnTo>
                    <a:pt x="288" y="408"/>
                  </a:lnTo>
                  <a:lnTo>
                    <a:pt x="288" y="405"/>
                  </a:lnTo>
                  <a:lnTo>
                    <a:pt x="288" y="404"/>
                  </a:lnTo>
                  <a:lnTo>
                    <a:pt x="288" y="401"/>
                  </a:lnTo>
                  <a:lnTo>
                    <a:pt x="291" y="398"/>
                  </a:lnTo>
                  <a:lnTo>
                    <a:pt x="294" y="397"/>
                  </a:lnTo>
                  <a:lnTo>
                    <a:pt x="294" y="395"/>
                  </a:lnTo>
                  <a:lnTo>
                    <a:pt x="296" y="393"/>
                  </a:lnTo>
                  <a:lnTo>
                    <a:pt x="294" y="393"/>
                  </a:lnTo>
                  <a:lnTo>
                    <a:pt x="291" y="390"/>
                  </a:lnTo>
                  <a:lnTo>
                    <a:pt x="291" y="387"/>
                  </a:lnTo>
                  <a:lnTo>
                    <a:pt x="294" y="387"/>
                  </a:lnTo>
                  <a:lnTo>
                    <a:pt x="294" y="385"/>
                  </a:lnTo>
                  <a:lnTo>
                    <a:pt x="291" y="385"/>
                  </a:lnTo>
                  <a:lnTo>
                    <a:pt x="291" y="384"/>
                  </a:lnTo>
                  <a:lnTo>
                    <a:pt x="288" y="384"/>
                  </a:lnTo>
                  <a:lnTo>
                    <a:pt x="288" y="381"/>
                  </a:lnTo>
                  <a:lnTo>
                    <a:pt x="291" y="379"/>
                  </a:lnTo>
                  <a:lnTo>
                    <a:pt x="294" y="379"/>
                  </a:lnTo>
                  <a:lnTo>
                    <a:pt x="294" y="377"/>
                  </a:lnTo>
                  <a:lnTo>
                    <a:pt x="296" y="377"/>
                  </a:lnTo>
                  <a:lnTo>
                    <a:pt x="296" y="374"/>
                  </a:lnTo>
                  <a:lnTo>
                    <a:pt x="302" y="374"/>
                  </a:lnTo>
                  <a:lnTo>
                    <a:pt x="304" y="374"/>
                  </a:lnTo>
                  <a:lnTo>
                    <a:pt x="308" y="377"/>
                  </a:lnTo>
                  <a:lnTo>
                    <a:pt x="310" y="379"/>
                  </a:lnTo>
                  <a:lnTo>
                    <a:pt x="313" y="379"/>
                  </a:lnTo>
                  <a:lnTo>
                    <a:pt x="316" y="381"/>
                  </a:lnTo>
                  <a:lnTo>
                    <a:pt x="319" y="381"/>
                  </a:lnTo>
                  <a:lnTo>
                    <a:pt x="322" y="384"/>
                  </a:lnTo>
                  <a:lnTo>
                    <a:pt x="324" y="384"/>
                  </a:lnTo>
                  <a:lnTo>
                    <a:pt x="330" y="384"/>
                  </a:lnTo>
                  <a:lnTo>
                    <a:pt x="332" y="384"/>
                  </a:lnTo>
                  <a:lnTo>
                    <a:pt x="338" y="384"/>
                  </a:lnTo>
                  <a:lnTo>
                    <a:pt x="344" y="384"/>
                  </a:lnTo>
                  <a:lnTo>
                    <a:pt x="346" y="384"/>
                  </a:lnTo>
                  <a:lnTo>
                    <a:pt x="354" y="384"/>
                  </a:lnTo>
                  <a:lnTo>
                    <a:pt x="360" y="385"/>
                  </a:lnTo>
                  <a:lnTo>
                    <a:pt x="363" y="385"/>
                  </a:lnTo>
                  <a:lnTo>
                    <a:pt x="367" y="387"/>
                  </a:lnTo>
                  <a:lnTo>
                    <a:pt x="369" y="390"/>
                  </a:lnTo>
                  <a:lnTo>
                    <a:pt x="371" y="390"/>
                  </a:lnTo>
                  <a:lnTo>
                    <a:pt x="373" y="395"/>
                  </a:lnTo>
                  <a:lnTo>
                    <a:pt x="383" y="395"/>
                  </a:lnTo>
                  <a:lnTo>
                    <a:pt x="385" y="397"/>
                  </a:lnTo>
                  <a:lnTo>
                    <a:pt x="391" y="398"/>
                  </a:lnTo>
                  <a:lnTo>
                    <a:pt x="394" y="398"/>
                  </a:lnTo>
                  <a:lnTo>
                    <a:pt x="396" y="398"/>
                  </a:lnTo>
                  <a:lnTo>
                    <a:pt x="399" y="398"/>
                  </a:lnTo>
                  <a:lnTo>
                    <a:pt x="402" y="398"/>
                  </a:lnTo>
                  <a:lnTo>
                    <a:pt x="404" y="398"/>
                  </a:lnTo>
                  <a:lnTo>
                    <a:pt x="407" y="397"/>
                  </a:lnTo>
                  <a:lnTo>
                    <a:pt x="404" y="395"/>
                  </a:lnTo>
                  <a:lnTo>
                    <a:pt x="407" y="393"/>
                  </a:lnTo>
                  <a:lnTo>
                    <a:pt x="410" y="390"/>
                  </a:lnTo>
                  <a:lnTo>
                    <a:pt x="410" y="387"/>
                  </a:lnTo>
                  <a:lnTo>
                    <a:pt x="410" y="384"/>
                  </a:lnTo>
                  <a:lnTo>
                    <a:pt x="413" y="379"/>
                  </a:lnTo>
                  <a:lnTo>
                    <a:pt x="413" y="374"/>
                  </a:lnTo>
                  <a:lnTo>
                    <a:pt x="416" y="372"/>
                  </a:lnTo>
                  <a:lnTo>
                    <a:pt x="418" y="366"/>
                  </a:lnTo>
                  <a:lnTo>
                    <a:pt x="418" y="360"/>
                  </a:lnTo>
                  <a:lnTo>
                    <a:pt x="421" y="356"/>
                  </a:lnTo>
                  <a:lnTo>
                    <a:pt x="424" y="354"/>
                  </a:lnTo>
                  <a:lnTo>
                    <a:pt x="427" y="349"/>
                  </a:lnTo>
                  <a:lnTo>
                    <a:pt x="427" y="339"/>
                  </a:lnTo>
                  <a:lnTo>
                    <a:pt x="427" y="337"/>
                  </a:lnTo>
                  <a:lnTo>
                    <a:pt x="429" y="335"/>
                  </a:lnTo>
                  <a:lnTo>
                    <a:pt x="429" y="331"/>
                  </a:lnTo>
                  <a:lnTo>
                    <a:pt x="429" y="324"/>
                  </a:lnTo>
                  <a:lnTo>
                    <a:pt x="429" y="320"/>
                  </a:lnTo>
                  <a:lnTo>
                    <a:pt x="429" y="318"/>
                  </a:lnTo>
                  <a:lnTo>
                    <a:pt x="429" y="313"/>
                  </a:lnTo>
                  <a:lnTo>
                    <a:pt x="432" y="309"/>
                  </a:lnTo>
                  <a:lnTo>
                    <a:pt x="432" y="301"/>
                  </a:lnTo>
                  <a:lnTo>
                    <a:pt x="435" y="300"/>
                  </a:lnTo>
                  <a:lnTo>
                    <a:pt x="438" y="293"/>
                  </a:lnTo>
                  <a:lnTo>
                    <a:pt x="438" y="290"/>
                  </a:lnTo>
                  <a:lnTo>
                    <a:pt x="438" y="288"/>
                  </a:lnTo>
                  <a:lnTo>
                    <a:pt x="441" y="288"/>
                  </a:lnTo>
                  <a:lnTo>
                    <a:pt x="441" y="286"/>
                  </a:lnTo>
                  <a:lnTo>
                    <a:pt x="441" y="284"/>
                  </a:lnTo>
                  <a:lnTo>
                    <a:pt x="443" y="279"/>
                  </a:lnTo>
                  <a:lnTo>
                    <a:pt x="443" y="277"/>
                  </a:lnTo>
                  <a:lnTo>
                    <a:pt x="446" y="273"/>
                  </a:lnTo>
                  <a:lnTo>
                    <a:pt x="446" y="267"/>
                  </a:lnTo>
                  <a:lnTo>
                    <a:pt x="448" y="265"/>
                  </a:lnTo>
                  <a:lnTo>
                    <a:pt x="456" y="258"/>
                  </a:lnTo>
                  <a:lnTo>
                    <a:pt x="457" y="254"/>
                  </a:lnTo>
                  <a:lnTo>
                    <a:pt x="460" y="250"/>
                  </a:lnTo>
                  <a:lnTo>
                    <a:pt x="463" y="243"/>
                  </a:lnTo>
                  <a:lnTo>
                    <a:pt x="468" y="241"/>
                  </a:lnTo>
                  <a:lnTo>
                    <a:pt x="475" y="237"/>
                  </a:lnTo>
                  <a:lnTo>
                    <a:pt x="477" y="235"/>
                  </a:lnTo>
                  <a:lnTo>
                    <a:pt x="480" y="235"/>
                  </a:lnTo>
                  <a:lnTo>
                    <a:pt x="483" y="237"/>
                  </a:lnTo>
                  <a:lnTo>
                    <a:pt x="494" y="237"/>
                  </a:lnTo>
                  <a:lnTo>
                    <a:pt x="499" y="237"/>
                  </a:lnTo>
                  <a:lnTo>
                    <a:pt x="502" y="235"/>
                  </a:lnTo>
                  <a:lnTo>
                    <a:pt x="502" y="229"/>
                  </a:lnTo>
                  <a:lnTo>
                    <a:pt x="504" y="227"/>
                  </a:lnTo>
                  <a:lnTo>
                    <a:pt x="507" y="223"/>
                  </a:lnTo>
                  <a:lnTo>
                    <a:pt x="510" y="223"/>
                  </a:lnTo>
                  <a:lnTo>
                    <a:pt x="513" y="221"/>
                  </a:lnTo>
                  <a:lnTo>
                    <a:pt x="513" y="216"/>
                  </a:lnTo>
                  <a:lnTo>
                    <a:pt x="513" y="214"/>
                  </a:lnTo>
                  <a:lnTo>
                    <a:pt x="510" y="213"/>
                  </a:lnTo>
                  <a:lnTo>
                    <a:pt x="510" y="205"/>
                  </a:lnTo>
                  <a:lnTo>
                    <a:pt x="507" y="200"/>
                  </a:lnTo>
                  <a:lnTo>
                    <a:pt x="507" y="193"/>
                  </a:lnTo>
                  <a:lnTo>
                    <a:pt x="507" y="189"/>
                  </a:lnTo>
                  <a:lnTo>
                    <a:pt x="504" y="189"/>
                  </a:lnTo>
                  <a:lnTo>
                    <a:pt x="502" y="189"/>
                  </a:lnTo>
                  <a:lnTo>
                    <a:pt x="499" y="189"/>
                  </a:lnTo>
                  <a:lnTo>
                    <a:pt x="497" y="189"/>
                  </a:lnTo>
                  <a:lnTo>
                    <a:pt x="494" y="187"/>
                  </a:lnTo>
                  <a:lnTo>
                    <a:pt x="494" y="185"/>
                  </a:lnTo>
                  <a:lnTo>
                    <a:pt x="490" y="182"/>
                  </a:lnTo>
                  <a:lnTo>
                    <a:pt x="488" y="180"/>
                  </a:lnTo>
                  <a:lnTo>
                    <a:pt x="488" y="177"/>
                  </a:lnTo>
                  <a:lnTo>
                    <a:pt x="488" y="174"/>
                  </a:lnTo>
                  <a:lnTo>
                    <a:pt x="485" y="173"/>
                  </a:lnTo>
                  <a:lnTo>
                    <a:pt x="485" y="169"/>
                  </a:lnTo>
                  <a:lnTo>
                    <a:pt x="485" y="167"/>
                  </a:lnTo>
                  <a:lnTo>
                    <a:pt x="483" y="163"/>
                  </a:lnTo>
                  <a:lnTo>
                    <a:pt x="480" y="157"/>
                  </a:lnTo>
                  <a:lnTo>
                    <a:pt x="480" y="156"/>
                  </a:lnTo>
                  <a:lnTo>
                    <a:pt x="480" y="154"/>
                  </a:lnTo>
                  <a:lnTo>
                    <a:pt x="480" y="151"/>
                  </a:lnTo>
                  <a:lnTo>
                    <a:pt x="480" y="149"/>
                  </a:lnTo>
                  <a:lnTo>
                    <a:pt x="480" y="146"/>
                  </a:lnTo>
                  <a:lnTo>
                    <a:pt x="480" y="144"/>
                  </a:lnTo>
                  <a:lnTo>
                    <a:pt x="483" y="142"/>
                  </a:lnTo>
                  <a:lnTo>
                    <a:pt x="483" y="140"/>
                  </a:lnTo>
                  <a:lnTo>
                    <a:pt x="483" y="138"/>
                  </a:lnTo>
                  <a:lnTo>
                    <a:pt x="480" y="138"/>
                  </a:lnTo>
                  <a:lnTo>
                    <a:pt x="480" y="134"/>
                  </a:lnTo>
                  <a:lnTo>
                    <a:pt x="477" y="133"/>
                  </a:lnTo>
                  <a:lnTo>
                    <a:pt x="477" y="130"/>
                  </a:lnTo>
                  <a:lnTo>
                    <a:pt x="475" y="128"/>
                  </a:lnTo>
                  <a:lnTo>
                    <a:pt x="471" y="128"/>
                  </a:lnTo>
                  <a:lnTo>
                    <a:pt x="471" y="126"/>
                  </a:lnTo>
                  <a:lnTo>
                    <a:pt x="468" y="125"/>
                  </a:lnTo>
                  <a:lnTo>
                    <a:pt x="468" y="121"/>
                  </a:lnTo>
                  <a:lnTo>
                    <a:pt x="468" y="118"/>
                  </a:lnTo>
                  <a:lnTo>
                    <a:pt x="468" y="117"/>
                  </a:lnTo>
                  <a:lnTo>
                    <a:pt x="467" y="115"/>
                  </a:lnTo>
                  <a:lnTo>
                    <a:pt x="467" y="113"/>
                  </a:lnTo>
                  <a:lnTo>
                    <a:pt x="468" y="109"/>
                  </a:lnTo>
                  <a:lnTo>
                    <a:pt x="468" y="108"/>
                  </a:lnTo>
                  <a:lnTo>
                    <a:pt x="468" y="107"/>
                  </a:lnTo>
                  <a:lnTo>
                    <a:pt x="468" y="104"/>
                  </a:lnTo>
                  <a:lnTo>
                    <a:pt x="467" y="102"/>
                  </a:lnTo>
                  <a:lnTo>
                    <a:pt x="467" y="98"/>
                  </a:lnTo>
                  <a:lnTo>
                    <a:pt x="467" y="97"/>
                  </a:lnTo>
                  <a:lnTo>
                    <a:pt x="463" y="97"/>
                  </a:lnTo>
                  <a:lnTo>
                    <a:pt x="463" y="95"/>
                  </a:lnTo>
                  <a:lnTo>
                    <a:pt x="463" y="93"/>
                  </a:lnTo>
                  <a:lnTo>
                    <a:pt x="460" y="90"/>
                  </a:lnTo>
                  <a:lnTo>
                    <a:pt x="460" y="88"/>
                  </a:lnTo>
                  <a:lnTo>
                    <a:pt x="460" y="85"/>
                  </a:lnTo>
                  <a:lnTo>
                    <a:pt x="460" y="84"/>
                  </a:lnTo>
                  <a:lnTo>
                    <a:pt x="463" y="82"/>
                  </a:lnTo>
                  <a:lnTo>
                    <a:pt x="467" y="82"/>
                  </a:lnTo>
                  <a:lnTo>
                    <a:pt x="468" y="82"/>
                  </a:lnTo>
                  <a:lnTo>
                    <a:pt x="471" y="82"/>
                  </a:lnTo>
                  <a:lnTo>
                    <a:pt x="475" y="82"/>
                  </a:lnTo>
                  <a:lnTo>
                    <a:pt x="477" y="82"/>
                  </a:lnTo>
                  <a:lnTo>
                    <a:pt x="480" y="82"/>
                  </a:lnTo>
                  <a:lnTo>
                    <a:pt x="483" y="79"/>
                  </a:lnTo>
                  <a:lnTo>
                    <a:pt x="485" y="79"/>
                  </a:lnTo>
                  <a:lnTo>
                    <a:pt x="488" y="82"/>
                  </a:lnTo>
                  <a:lnTo>
                    <a:pt x="490" y="82"/>
                  </a:lnTo>
                  <a:lnTo>
                    <a:pt x="494" y="79"/>
                  </a:lnTo>
                  <a:lnTo>
                    <a:pt x="497" y="79"/>
                  </a:lnTo>
                  <a:lnTo>
                    <a:pt x="499" y="79"/>
                  </a:lnTo>
                  <a:lnTo>
                    <a:pt x="502" y="79"/>
                  </a:lnTo>
                  <a:lnTo>
                    <a:pt x="504" y="79"/>
                  </a:lnTo>
                  <a:lnTo>
                    <a:pt x="504" y="77"/>
                  </a:lnTo>
                  <a:lnTo>
                    <a:pt x="504" y="76"/>
                  </a:lnTo>
                  <a:lnTo>
                    <a:pt x="504" y="72"/>
                  </a:lnTo>
                  <a:lnTo>
                    <a:pt x="504" y="69"/>
                  </a:lnTo>
                  <a:lnTo>
                    <a:pt x="504" y="67"/>
                  </a:lnTo>
                  <a:lnTo>
                    <a:pt x="502" y="67"/>
                  </a:lnTo>
                  <a:lnTo>
                    <a:pt x="502" y="66"/>
                  </a:lnTo>
                  <a:lnTo>
                    <a:pt x="502" y="64"/>
                  </a:lnTo>
                  <a:lnTo>
                    <a:pt x="502" y="61"/>
                  </a:lnTo>
                  <a:lnTo>
                    <a:pt x="497" y="61"/>
                  </a:lnTo>
                  <a:lnTo>
                    <a:pt x="490" y="61"/>
                  </a:lnTo>
                  <a:lnTo>
                    <a:pt x="483" y="61"/>
                  </a:lnTo>
                  <a:lnTo>
                    <a:pt x="483" y="58"/>
                  </a:lnTo>
                  <a:lnTo>
                    <a:pt x="480" y="58"/>
                  </a:lnTo>
                  <a:lnTo>
                    <a:pt x="475" y="58"/>
                  </a:lnTo>
                  <a:lnTo>
                    <a:pt x="471" y="58"/>
                  </a:lnTo>
                  <a:lnTo>
                    <a:pt x="467" y="58"/>
                  </a:lnTo>
                  <a:lnTo>
                    <a:pt x="467" y="56"/>
                  </a:lnTo>
                  <a:lnTo>
                    <a:pt x="467" y="54"/>
                  </a:lnTo>
                  <a:lnTo>
                    <a:pt x="467" y="53"/>
                  </a:lnTo>
                  <a:lnTo>
                    <a:pt x="463" y="46"/>
                  </a:lnTo>
                  <a:lnTo>
                    <a:pt x="460" y="46"/>
                  </a:lnTo>
                  <a:lnTo>
                    <a:pt x="460" y="49"/>
                  </a:lnTo>
                  <a:lnTo>
                    <a:pt x="457" y="49"/>
                  </a:lnTo>
                  <a:lnTo>
                    <a:pt x="453" y="53"/>
                  </a:lnTo>
                  <a:lnTo>
                    <a:pt x="448" y="53"/>
                  </a:lnTo>
                  <a:lnTo>
                    <a:pt x="446" y="53"/>
                  </a:lnTo>
                  <a:lnTo>
                    <a:pt x="443" y="49"/>
                  </a:lnTo>
                  <a:lnTo>
                    <a:pt x="443" y="46"/>
                  </a:lnTo>
                  <a:lnTo>
                    <a:pt x="443" y="45"/>
                  </a:lnTo>
                  <a:lnTo>
                    <a:pt x="443" y="43"/>
                  </a:lnTo>
                  <a:lnTo>
                    <a:pt x="441" y="43"/>
                  </a:lnTo>
                  <a:lnTo>
                    <a:pt x="441" y="40"/>
                  </a:lnTo>
                  <a:lnTo>
                    <a:pt x="443" y="37"/>
                  </a:lnTo>
                  <a:lnTo>
                    <a:pt x="446" y="37"/>
                  </a:lnTo>
                  <a:lnTo>
                    <a:pt x="446" y="36"/>
                  </a:lnTo>
                  <a:lnTo>
                    <a:pt x="446" y="34"/>
                  </a:lnTo>
                  <a:lnTo>
                    <a:pt x="446" y="30"/>
                  </a:lnTo>
                  <a:lnTo>
                    <a:pt x="446" y="27"/>
                  </a:lnTo>
                  <a:lnTo>
                    <a:pt x="443" y="27"/>
                  </a:lnTo>
                  <a:lnTo>
                    <a:pt x="441" y="27"/>
                  </a:lnTo>
                  <a:lnTo>
                    <a:pt x="438" y="30"/>
                  </a:lnTo>
                  <a:lnTo>
                    <a:pt x="435" y="30"/>
                  </a:lnTo>
                  <a:lnTo>
                    <a:pt x="432" y="30"/>
                  </a:lnTo>
                  <a:lnTo>
                    <a:pt x="429" y="30"/>
                  </a:lnTo>
                  <a:lnTo>
                    <a:pt x="429" y="27"/>
                  </a:lnTo>
                  <a:lnTo>
                    <a:pt x="427" y="25"/>
                  </a:lnTo>
                  <a:lnTo>
                    <a:pt x="429" y="25"/>
                  </a:lnTo>
                  <a:lnTo>
                    <a:pt x="429" y="23"/>
                  </a:lnTo>
                  <a:lnTo>
                    <a:pt x="429" y="21"/>
                  </a:lnTo>
                  <a:lnTo>
                    <a:pt x="427" y="18"/>
                  </a:lnTo>
                  <a:lnTo>
                    <a:pt x="424" y="18"/>
                  </a:lnTo>
                  <a:lnTo>
                    <a:pt x="424" y="16"/>
                  </a:lnTo>
                  <a:lnTo>
                    <a:pt x="421" y="16"/>
                  </a:lnTo>
                  <a:lnTo>
                    <a:pt x="418" y="13"/>
                  </a:lnTo>
                  <a:lnTo>
                    <a:pt x="416" y="13"/>
                  </a:lnTo>
                  <a:lnTo>
                    <a:pt x="416" y="12"/>
                  </a:lnTo>
                  <a:lnTo>
                    <a:pt x="416" y="9"/>
                  </a:lnTo>
                  <a:lnTo>
                    <a:pt x="416" y="7"/>
                  </a:lnTo>
                  <a:lnTo>
                    <a:pt x="413" y="5"/>
                  </a:lnTo>
                  <a:lnTo>
                    <a:pt x="410" y="3"/>
                  </a:lnTo>
                  <a:lnTo>
                    <a:pt x="407" y="0"/>
                  </a:lnTo>
                  <a:lnTo>
                    <a:pt x="404" y="3"/>
                  </a:lnTo>
                  <a:lnTo>
                    <a:pt x="402" y="3"/>
                  </a:lnTo>
                  <a:lnTo>
                    <a:pt x="399" y="3"/>
                  </a:lnTo>
                  <a:lnTo>
                    <a:pt x="394" y="5"/>
                  </a:lnTo>
                  <a:lnTo>
                    <a:pt x="391" y="5"/>
                  </a:lnTo>
                  <a:lnTo>
                    <a:pt x="388" y="3"/>
                  </a:lnTo>
                  <a:lnTo>
                    <a:pt x="385" y="3"/>
                  </a:lnTo>
                  <a:lnTo>
                    <a:pt x="385" y="5"/>
                  </a:lnTo>
                  <a:lnTo>
                    <a:pt x="383" y="7"/>
                  </a:lnTo>
                  <a:lnTo>
                    <a:pt x="380" y="12"/>
                  </a:lnTo>
                  <a:lnTo>
                    <a:pt x="376" y="13"/>
                  </a:lnTo>
                  <a:lnTo>
                    <a:pt x="376" y="18"/>
                  </a:lnTo>
                  <a:lnTo>
                    <a:pt x="373" y="23"/>
                  </a:lnTo>
                  <a:lnTo>
                    <a:pt x="371" y="25"/>
                  </a:lnTo>
                  <a:lnTo>
                    <a:pt x="369" y="30"/>
                  </a:lnTo>
                  <a:lnTo>
                    <a:pt x="367" y="33"/>
                  </a:lnTo>
                  <a:lnTo>
                    <a:pt x="367" y="34"/>
                  </a:lnTo>
                  <a:lnTo>
                    <a:pt x="363" y="36"/>
                  </a:lnTo>
                  <a:lnTo>
                    <a:pt x="360" y="36"/>
                  </a:lnTo>
                  <a:lnTo>
                    <a:pt x="356" y="36"/>
                  </a:lnTo>
                  <a:lnTo>
                    <a:pt x="354" y="36"/>
                  </a:lnTo>
                  <a:lnTo>
                    <a:pt x="352" y="37"/>
                  </a:lnTo>
                  <a:lnTo>
                    <a:pt x="348" y="37"/>
                  </a:lnTo>
                  <a:lnTo>
                    <a:pt x="346" y="40"/>
                  </a:lnTo>
                  <a:lnTo>
                    <a:pt x="341" y="43"/>
                  </a:lnTo>
                  <a:lnTo>
                    <a:pt x="338" y="45"/>
                  </a:lnTo>
                  <a:lnTo>
                    <a:pt x="334" y="45"/>
                  </a:lnTo>
                  <a:lnTo>
                    <a:pt x="332" y="46"/>
                  </a:lnTo>
                  <a:lnTo>
                    <a:pt x="330" y="49"/>
                  </a:lnTo>
                  <a:lnTo>
                    <a:pt x="330" y="53"/>
                  </a:lnTo>
                  <a:lnTo>
                    <a:pt x="327" y="54"/>
                  </a:lnTo>
                  <a:lnTo>
                    <a:pt x="324" y="56"/>
                  </a:lnTo>
                  <a:lnTo>
                    <a:pt x="327" y="56"/>
                  </a:lnTo>
                  <a:lnTo>
                    <a:pt x="322" y="58"/>
                  </a:lnTo>
                  <a:lnTo>
                    <a:pt x="322" y="61"/>
                  </a:lnTo>
                  <a:lnTo>
                    <a:pt x="319" y="61"/>
                  </a:lnTo>
                  <a:lnTo>
                    <a:pt x="319" y="64"/>
                  </a:lnTo>
                  <a:lnTo>
                    <a:pt x="313" y="67"/>
                  </a:lnTo>
                  <a:lnTo>
                    <a:pt x="313" y="69"/>
                  </a:lnTo>
                  <a:lnTo>
                    <a:pt x="310" y="72"/>
                  </a:lnTo>
                  <a:lnTo>
                    <a:pt x="308" y="77"/>
                  </a:lnTo>
                  <a:lnTo>
                    <a:pt x="304" y="82"/>
                  </a:lnTo>
                  <a:lnTo>
                    <a:pt x="302" y="84"/>
                  </a:lnTo>
                  <a:lnTo>
                    <a:pt x="302" y="88"/>
                  </a:lnTo>
                  <a:lnTo>
                    <a:pt x="302" y="90"/>
                  </a:lnTo>
                  <a:lnTo>
                    <a:pt x="299" y="93"/>
                  </a:lnTo>
                  <a:lnTo>
                    <a:pt x="299" y="95"/>
                  </a:lnTo>
                  <a:lnTo>
                    <a:pt x="296" y="95"/>
                  </a:lnTo>
                  <a:lnTo>
                    <a:pt x="296" y="97"/>
                  </a:lnTo>
                  <a:lnTo>
                    <a:pt x="296" y="98"/>
                  </a:lnTo>
                  <a:lnTo>
                    <a:pt x="294" y="102"/>
                  </a:lnTo>
                  <a:lnTo>
                    <a:pt x="291" y="107"/>
                  </a:lnTo>
                  <a:lnTo>
                    <a:pt x="291" y="108"/>
                  </a:lnTo>
                  <a:lnTo>
                    <a:pt x="291" y="109"/>
                  </a:lnTo>
                  <a:lnTo>
                    <a:pt x="288" y="113"/>
                  </a:lnTo>
                  <a:lnTo>
                    <a:pt x="288" y="117"/>
                  </a:lnTo>
                  <a:lnTo>
                    <a:pt x="284" y="125"/>
                  </a:lnTo>
                  <a:lnTo>
                    <a:pt x="281" y="126"/>
                  </a:lnTo>
                  <a:lnTo>
                    <a:pt x="280" y="126"/>
                  </a:lnTo>
                  <a:lnTo>
                    <a:pt x="277" y="126"/>
                  </a:lnTo>
                  <a:lnTo>
                    <a:pt x="275" y="126"/>
                  </a:lnTo>
                  <a:lnTo>
                    <a:pt x="272" y="126"/>
                  </a:lnTo>
                  <a:lnTo>
                    <a:pt x="272" y="128"/>
                  </a:lnTo>
                  <a:lnTo>
                    <a:pt x="268" y="128"/>
                  </a:lnTo>
                  <a:lnTo>
                    <a:pt x="268" y="130"/>
                  </a:lnTo>
                  <a:lnTo>
                    <a:pt x="272" y="138"/>
                  </a:lnTo>
                  <a:lnTo>
                    <a:pt x="272" y="140"/>
                  </a:lnTo>
                  <a:lnTo>
                    <a:pt x="272" y="142"/>
                  </a:lnTo>
                  <a:lnTo>
                    <a:pt x="275" y="146"/>
                  </a:lnTo>
                  <a:lnTo>
                    <a:pt x="275" y="149"/>
                  </a:lnTo>
                  <a:lnTo>
                    <a:pt x="277" y="154"/>
                  </a:lnTo>
                  <a:lnTo>
                    <a:pt x="277" y="157"/>
                  </a:lnTo>
                  <a:lnTo>
                    <a:pt x="277" y="161"/>
                  </a:lnTo>
                  <a:lnTo>
                    <a:pt x="277" y="163"/>
                  </a:lnTo>
                  <a:lnTo>
                    <a:pt x="277" y="167"/>
                  </a:lnTo>
                  <a:lnTo>
                    <a:pt x="281" y="169"/>
                  </a:lnTo>
                  <a:lnTo>
                    <a:pt x="281" y="173"/>
                  </a:lnTo>
                  <a:lnTo>
                    <a:pt x="284" y="173"/>
                  </a:lnTo>
                  <a:lnTo>
                    <a:pt x="288" y="173"/>
                  </a:lnTo>
                  <a:lnTo>
                    <a:pt x="291" y="174"/>
                  </a:lnTo>
                  <a:lnTo>
                    <a:pt x="296" y="178"/>
                  </a:lnTo>
                  <a:lnTo>
                    <a:pt x="299" y="178"/>
                  </a:lnTo>
                  <a:lnTo>
                    <a:pt x="299" y="180"/>
                  </a:lnTo>
                  <a:lnTo>
                    <a:pt x="302" y="180"/>
                  </a:lnTo>
                  <a:lnTo>
                    <a:pt x="302" y="182"/>
                  </a:lnTo>
                  <a:lnTo>
                    <a:pt x="304" y="182"/>
                  </a:lnTo>
                  <a:lnTo>
                    <a:pt x="304" y="185"/>
                  </a:lnTo>
                  <a:lnTo>
                    <a:pt x="302" y="185"/>
                  </a:lnTo>
                  <a:lnTo>
                    <a:pt x="299" y="187"/>
                  </a:lnTo>
                  <a:lnTo>
                    <a:pt x="299" y="189"/>
                  </a:lnTo>
                  <a:lnTo>
                    <a:pt x="296" y="189"/>
                  </a:lnTo>
                  <a:lnTo>
                    <a:pt x="294" y="192"/>
                  </a:lnTo>
                  <a:lnTo>
                    <a:pt x="291" y="192"/>
                  </a:lnTo>
                  <a:lnTo>
                    <a:pt x="288" y="193"/>
                  </a:lnTo>
                  <a:lnTo>
                    <a:pt x="284" y="193"/>
                  </a:lnTo>
                  <a:lnTo>
                    <a:pt x="284" y="196"/>
                  </a:lnTo>
                  <a:lnTo>
                    <a:pt x="281" y="198"/>
                  </a:lnTo>
                  <a:lnTo>
                    <a:pt x="277" y="200"/>
                  </a:lnTo>
                  <a:lnTo>
                    <a:pt x="275" y="203"/>
                  </a:lnTo>
                  <a:lnTo>
                    <a:pt x="272" y="205"/>
                  </a:lnTo>
                  <a:lnTo>
                    <a:pt x="268" y="206"/>
                  </a:lnTo>
                  <a:lnTo>
                    <a:pt x="263" y="210"/>
                  </a:lnTo>
                  <a:lnTo>
                    <a:pt x="257" y="213"/>
                  </a:lnTo>
                  <a:lnTo>
                    <a:pt x="249" y="213"/>
                  </a:lnTo>
                  <a:lnTo>
                    <a:pt x="240" y="213"/>
                  </a:lnTo>
                  <a:lnTo>
                    <a:pt x="235" y="214"/>
                  </a:lnTo>
                  <a:lnTo>
                    <a:pt x="233" y="218"/>
                  </a:lnTo>
                  <a:lnTo>
                    <a:pt x="230" y="218"/>
                  </a:lnTo>
                  <a:lnTo>
                    <a:pt x="227" y="218"/>
                  </a:lnTo>
                  <a:lnTo>
                    <a:pt x="223" y="221"/>
                  </a:lnTo>
                  <a:lnTo>
                    <a:pt x="219" y="221"/>
                  </a:lnTo>
                  <a:lnTo>
                    <a:pt x="213" y="221"/>
                  </a:lnTo>
                  <a:lnTo>
                    <a:pt x="213" y="223"/>
                  </a:lnTo>
                  <a:lnTo>
                    <a:pt x="210" y="223"/>
                  </a:lnTo>
                  <a:lnTo>
                    <a:pt x="205" y="221"/>
                  </a:lnTo>
                  <a:lnTo>
                    <a:pt x="202" y="218"/>
                  </a:lnTo>
                  <a:lnTo>
                    <a:pt x="200" y="216"/>
                  </a:lnTo>
                  <a:lnTo>
                    <a:pt x="194" y="213"/>
                  </a:lnTo>
                  <a:lnTo>
                    <a:pt x="191" y="210"/>
                  </a:lnTo>
                  <a:lnTo>
                    <a:pt x="181" y="205"/>
                  </a:lnTo>
                  <a:lnTo>
                    <a:pt x="180" y="203"/>
                  </a:lnTo>
                  <a:lnTo>
                    <a:pt x="175" y="203"/>
                  </a:lnTo>
                  <a:lnTo>
                    <a:pt x="168" y="200"/>
                  </a:lnTo>
                  <a:lnTo>
                    <a:pt x="165" y="198"/>
                  </a:lnTo>
                  <a:lnTo>
                    <a:pt x="160" y="193"/>
                  </a:lnTo>
                  <a:lnTo>
                    <a:pt x="152" y="196"/>
                  </a:lnTo>
                  <a:lnTo>
                    <a:pt x="146" y="196"/>
                  </a:lnTo>
                  <a:lnTo>
                    <a:pt x="144" y="196"/>
                  </a:lnTo>
                  <a:lnTo>
                    <a:pt x="141" y="196"/>
                  </a:lnTo>
                  <a:lnTo>
                    <a:pt x="135" y="196"/>
                  </a:lnTo>
                  <a:lnTo>
                    <a:pt x="132" y="196"/>
                  </a:lnTo>
                  <a:lnTo>
                    <a:pt x="127" y="196"/>
                  </a:lnTo>
                  <a:lnTo>
                    <a:pt x="124" y="193"/>
                  </a:lnTo>
                  <a:lnTo>
                    <a:pt x="119" y="192"/>
                  </a:lnTo>
                  <a:lnTo>
                    <a:pt x="119" y="189"/>
                  </a:lnTo>
                  <a:lnTo>
                    <a:pt x="113" y="187"/>
                  </a:lnTo>
                  <a:lnTo>
                    <a:pt x="110" y="185"/>
                  </a:lnTo>
                  <a:lnTo>
                    <a:pt x="108" y="182"/>
                  </a:lnTo>
                  <a:lnTo>
                    <a:pt x="102" y="180"/>
                  </a:lnTo>
                  <a:lnTo>
                    <a:pt x="100" y="180"/>
                  </a:lnTo>
                  <a:lnTo>
                    <a:pt x="97" y="180"/>
                  </a:lnTo>
                  <a:lnTo>
                    <a:pt x="94" y="182"/>
                  </a:lnTo>
                  <a:lnTo>
                    <a:pt x="91" y="182"/>
                  </a:lnTo>
                  <a:lnTo>
                    <a:pt x="87" y="185"/>
                  </a:lnTo>
                  <a:lnTo>
                    <a:pt x="83" y="182"/>
                  </a:lnTo>
                  <a:lnTo>
                    <a:pt x="80" y="180"/>
                  </a:lnTo>
                  <a:lnTo>
                    <a:pt x="77" y="177"/>
                  </a:lnTo>
                  <a:lnTo>
                    <a:pt x="77" y="174"/>
                  </a:lnTo>
                  <a:lnTo>
                    <a:pt x="75" y="173"/>
                  </a:lnTo>
                  <a:lnTo>
                    <a:pt x="75" y="169"/>
                  </a:lnTo>
                  <a:lnTo>
                    <a:pt x="75" y="167"/>
                  </a:lnTo>
                  <a:lnTo>
                    <a:pt x="72" y="167"/>
                  </a:lnTo>
                  <a:lnTo>
                    <a:pt x="69" y="169"/>
                  </a:lnTo>
                  <a:lnTo>
                    <a:pt x="69" y="173"/>
                  </a:lnTo>
                  <a:lnTo>
                    <a:pt x="69" y="174"/>
                  </a:lnTo>
                  <a:lnTo>
                    <a:pt x="65" y="177"/>
                  </a:lnTo>
                  <a:lnTo>
                    <a:pt x="63" y="178"/>
                  </a:lnTo>
                  <a:lnTo>
                    <a:pt x="63" y="180"/>
                  </a:lnTo>
                  <a:lnTo>
                    <a:pt x="60" y="180"/>
                  </a:lnTo>
                  <a:lnTo>
                    <a:pt x="57" y="178"/>
                  </a:lnTo>
                  <a:lnTo>
                    <a:pt x="54" y="178"/>
                  </a:lnTo>
                  <a:lnTo>
                    <a:pt x="53" y="177"/>
                  </a:lnTo>
                  <a:lnTo>
                    <a:pt x="49" y="177"/>
                  </a:lnTo>
                  <a:lnTo>
                    <a:pt x="46" y="177"/>
                  </a:lnTo>
                  <a:lnTo>
                    <a:pt x="43" y="178"/>
                  </a:lnTo>
                  <a:lnTo>
                    <a:pt x="41" y="178"/>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defTabSz="457200" eaLnBrk="0" fontAlgn="base" hangingPunct="0">
                <a:spcBef>
                  <a:spcPct val="0"/>
                </a:spcBef>
                <a:spcAft>
                  <a:spcPct val="0"/>
                </a:spcAft>
              </a:pPr>
              <a:endParaRPr lang="es-CO" smtClean="0">
                <a:solidFill>
                  <a:prstClr val="black"/>
                </a:solidFill>
                <a:ea typeface="ＭＳ Ｐゴシック" panose="020B0600070205080204" pitchFamily="34" charset="-128"/>
              </a:endParaRPr>
            </a:p>
          </p:txBody>
        </p:sp>
        <p:sp>
          <p:nvSpPr>
            <p:cNvPr id="95277" name="Freeform 35"/>
            <p:cNvSpPr>
              <a:spLocks/>
            </p:cNvSpPr>
            <p:nvPr/>
          </p:nvSpPr>
          <p:spPr bwMode="auto">
            <a:xfrm>
              <a:off x="1219" y="1899"/>
              <a:ext cx="392" cy="329"/>
            </a:xfrm>
            <a:custGeom>
              <a:avLst/>
              <a:gdLst>
                <a:gd name="T0" fmla="*/ 1 w 657"/>
                <a:gd name="T1" fmla="*/ 1 h 551"/>
                <a:gd name="T2" fmla="*/ 1 w 657"/>
                <a:gd name="T3" fmla="*/ 1 h 551"/>
                <a:gd name="T4" fmla="*/ 1 w 657"/>
                <a:gd name="T5" fmla="*/ 1 h 551"/>
                <a:gd name="T6" fmla="*/ 1 w 657"/>
                <a:gd name="T7" fmla="*/ 1 h 551"/>
                <a:gd name="T8" fmla="*/ 1 w 657"/>
                <a:gd name="T9" fmla="*/ 1 h 551"/>
                <a:gd name="T10" fmla="*/ 1 w 657"/>
                <a:gd name="T11" fmla="*/ 1 h 551"/>
                <a:gd name="T12" fmla="*/ 1 w 657"/>
                <a:gd name="T13" fmla="*/ 1 h 551"/>
                <a:gd name="T14" fmla="*/ 1 w 657"/>
                <a:gd name="T15" fmla="*/ 1 h 551"/>
                <a:gd name="T16" fmla="*/ 1 w 657"/>
                <a:gd name="T17" fmla="*/ 1 h 551"/>
                <a:gd name="T18" fmla="*/ 1 w 657"/>
                <a:gd name="T19" fmla="*/ 1 h 551"/>
                <a:gd name="T20" fmla="*/ 1 w 657"/>
                <a:gd name="T21" fmla="*/ 1 h 551"/>
                <a:gd name="T22" fmla="*/ 1 w 657"/>
                <a:gd name="T23" fmla="*/ 1 h 551"/>
                <a:gd name="T24" fmla="*/ 1 w 657"/>
                <a:gd name="T25" fmla="*/ 1 h 551"/>
                <a:gd name="T26" fmla="*/ 1 w 657"/>
                <a:gd name="T27" fmla="*/ 1 h 551"/>
                <a:gd name="T28" fmla="*/ 1 w 657"/>
                <a:gd name="T29" fmla="*/ 1 h 551"/>
                <a:gd name="T30" fmla="*/ 1 w 657"/>
                <a:gd name="T31" fmla="*/ 1 h 551"/>
                <a:gd name="T32" fmla="*/ 1 w 657"/>
                <a:gd name="T33" fmla="*/ 1 h 551"/>
                <a:gd name="T34" fmla="*/ 1 w 657"/>
                <a:gd name="T35" fmla="*/ 1 h 551"/>
                <a:gd name="T36" fmla="*/ 1 w 657"/>
                <a:gd name="T37" fmla="*/ 1 h 551"/>
                <a:gd name="T38" fmla="*/ 1 w 657"/>
                <a:gd name="T39" fmla="*/ 1 h 551"/>
                <a:gd name="T40" fmla="*/ 1 w 657"/>
                <a:gd name="T41" fmla="*/ 1 h 551"/>
                <a:gd name="T42" fmla="*/ 1 w 657"/>
                <a:gd name="T43" fmla="*/ 1 h 551"/>
                <a:gd name="T44" fmla="*/ 1 w 657"/>
                <a:gd name="T45" fmla="*/ 1 h 551"/>
                <a:gd name="T46" fmla="*/ 1 w 657"/>
                <a:gd name="T47" fmla="*/ 1 h 551"/>
                <a:gd name="T48" fmla="*/ 1 w 657"/>
                <a:gd name="T49" fmla="*/ 1 h 551"/>
                <a:gd name="T50" fmla="*/ 1 w 657"/>
                <a:gd name="T51" fmla="*/ 1 h 551"/>
                <a:gd name="T52" fmla="*/ 1 w 657"/>
                <a:gd name="T53" fmla="*/ 1 h 551"/>
                <a:gd name="T54" fmla="*/ 1 w 657"/>
                <a:gd name="T55" fmla="*/ 1 h 551"/>
                <a:gd name="T56" fmla="*/ 1 w 657"/>
                <a:gd name="T57" fmla="*/ 1 h 551"/>
                <a:gd name="T58" fmla="*/ 1 w 657"/>
                <a:gd name="T59" fmla="*/ 1 h 551"/>
                <a:gd name="T60" fmla="*/ 1 w 657"/>
                <a:gd name="T61" fmla="*/ 1 h 551"/>
                <a:gd name="T62" fmla="*/ 1 w 657"/>
                <a:gd name="T63" fmla="*/ 1 h 551"/>
                <a:gd name="T64" fmla="*/ 1 w 657"/>
                <a:gd name="T65" fmla="*/ 1 h 551"/>
                <a:gd name="T66" fmla="*/ 1 w 657"/>
                <a:gd name="T67" fmla="*/ 1 h 551"/>
                <a:gd name="T68" fmla="*/ 1 w 657"/>
                <a:gd name="T69" fmla="*/ 1 h 551"/>
                <a:gd name="T70" fmla="*/ 1 w 657"/>
                <a:gd name="T71" fmla="*/ 1 h 551"/>
                <a:gd name="T72" fmla="*/ 1 w 657"/>
                <a:gd name="T73" fmla="*/ 1 h 551"/>
                <a:gd name="T74" fmla="*/ 1 w 657"/>
                <a:gd name="T75" fmla="*/ 1 h 551"/>
                <a:gd name="T76" fmla="*/ 1 w 657"/>
                <a:gd name="T77" fmla="*/ 1 h 551"/>
                <a:gd name="T78" fmla="*/ 1 w 657"/>
                <a:gd name="T79" fmla="*/ 1 h 551"/>
                <a:gd name="T80" fmla="*/ 1 w 657"/>
                <a:gd name="T81" fmla="*/ 1 h 551"/>
                <a:gd name="T82" fmla="*/ 1 w 657"/>
                <a:gd name="T83" fmla="*/ 1 h 551"/>
                <a:gd name="T84" fmla="*/ 1 w 657"/>
                <a:gd name="T85" fmla="*/ 1 h 551"/>
                <a:gd name="T86" fmla="*/ 1 w 657"/>
                <a:gd name="T87" fmla="*/ 1 h 551"/>
                <a:gd name="T88" fmla="*/ 1 w 657"/>
                <a:gd name="T89" fmla="*/ 1 h 551"/>
                <a:gd name="T90" fmla="*/ 1 w 657"/>
                <a:gd name="T91" fmla="*/ 1 h 551"/>
                <a:gd name="T92" fmla="*/ 1 w 657"/>
                <a:gd name="T93" fmla="*/ 1 h 551"/>
                <a:gd name="T94" fmla="*/ 1 w 657"/>
                <a:gd name="T95" fmla="*/ 1 h 551"/>
                <a:gd name="T96" fmla="*/ 1 w 657"/>
                <a:gd name="T97" fmla="*/ 1 h 551"/>
                <a:gd name="T98" fmla="*/ 1 w 657"/>
                <a:gd name="T99" fmla="*/ 1 h 551"/>
                <a:gd name="T100" fmla="*/ 1 w 657"/>
                <a:gd name="T101" fmla="*/ 1 h 551"/>
                <a:gd name="T102" fmla="*/ 1 w 657"/>
                <a:gd name="T103" fmla="*/ 1 h 551"/>
                <a:gd name="T104" fmla="*/ 1 w 657"/>
                <a:gd name="T105" fmla="*/ 1 h 551"/>
                <a:gd name="T106" fmla="*/ 1 w 657"/>
                <a:gd name="T107" fmla="*/ 1 h 551"/>
                <a:gd name="T108" fmla="*/ 1 w 657"/>
                <a:gd name="T109" fmla="*/ 1 h 551"/>
                <a:gd name="T110" fmla="*/ 1 w 657"/>
                <a:gd name="T111" fmla="*/ 1 h 551"/>
                <a:gd name="T112" fmla="*/ 1 w 657"/>
                <a:gd name="T113" fmla="*/ 1 h 551"/>
                <a:gd name="T114" fmla="*/ 1 w 657"/>
                <a:gd name="T115" fmla="*/ 1 h 551"/>
                <a:gd name="T116" fmla="*/ 1 w 657"/>
                <a:gd name="T117" fmla="*/ 1 h 551"/>
                <a:gd name="T118" fmla="*/ 1 w 657"/>
                <a:gd name="T119" fmla="*/ 1 h 55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57"/>
                <a:gd name="T181" fmla="*/ 0 h 551"/>
                <a:gd name="T182" fmla="*/ 657 w 657"/>
                <a:gd name="T183" fmla="*/ 551 h 55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57" h="551">
                  <a:moveTo>
                    <a:pt x="567" y="222"/>
                  </a:moveTo>
                  <a:lnTo>
                    <a:pt x="567" y="226"/>
                  </a:lnTo>
                  <a:lnTo>
                    <a:pt x="564" y="228"/>
                  </a:lnTo>
                  <a:lnTo>
                    <a:pt x="564" y="230"/>
                  </a:lnTo>
                  <a:lnTo>
                    <a:pt x="561" y="232"/>
                  </a:lnTo>
                  <a:lnTo>
                    <a:pt x="561" y="237"/>
                  </a:lnTo>
                  <a:lnTo>
                    <a:pt x="558" y="239"/>
                  </a:lnTo>
                  <a:lnTo>
                    <a:pt x="558" y="241"/>
                  </a:lnTo>
                  <a:lnTo>
                    <a:pt x="556" y="246"/>
                  </a:lnTo>
                  <a:lnTo>
                    <a:pt x="556" y="248"/>
                  </a:lnTo>
                  <a:lnTo>
                    <a:pt x="556" y="253"/>
                  </a:lnTo>
                  <a:lnTo>
                    <a:pt x="554" y="258"/>
                  </a:lnTo>
                  <a:lnTo>
                    <a:pt x="554" y="263"/>
                  </a:lnTo>
                  <a:lnTo>
                    <a:pt x="554" y="264"/>
                  </a:lnTo>
                  <a:lnTo>
                    <a:pt x="551" y="264"/>
                  </a:lnTo>
                  <a:lnTo>
                    <a:pt x="551" y="266"/>
                  </a:lnTo>
                  <a:lnTo>
                    <a:pt x="550" y="266"/>
                  </a:lnTo>
                  <a:lnTo>
                    <a:pt x="544" y="266"/>
                  </a:lnTo>
                  <a:lnTo>
                    <a:pt x="542" y="269"/>
                  </a:lnTo>
                  <a:lnTo>
                    <a:pt x="542" y="272"/>
                  </a:lnTo>
                  <a:lnTo>
                    <a:pt x="540" y="274"/>
                  </a:lnTo>
                  <a:lnTo>
                    <a:pt x="540" y="276"/>
                  </a:lnTo>
                  <a:lnTo>
                    <a:pt x="537" y="276"/>
                  </a:lnTo>
                  <a:lnTo>
                    <a:pt x="542" y="277"/>
                  </a:lnTo>
                  <a:lnTo>
                    <a:pt x="546" y="277"/>
                  </a:lnTo>
                  <a:lnTo>
                    <a:pt x="550" y="281"/>
                  </a:lnTo>
                  <a:lnTo>
                    <a:pt x="551" y="281"/>
                  </a:lnTo>
                  <a:lnTo>
                    <a:pt x="554" y="283"/>
                  </a:lnTo>
                  <a:lnTo>
                    <a:pt x="564" y="285"/>
                  </a:lnTo>
                  <a:lnTo>
                    <a:pt x="567" y="286"/>
                  </a:lnTo>
                  <a:lnTo>
                    <a:pt x="570" y="293"/>
                  </a:lnTo>
                  <a:lnTo>
                    <a:pt x="577" y="294"/>
                  </a:lnTo>
                  <a:lnTo>
                    <a:pt x="579" y="299"/>
                  </a:lnTo>
                  <a:lnTo>
                    <a:pt x="579" y="301"/>
                  </a:lnTo>
                  <a:lnTo>
                    <a:pt x="581" y="304"/>
                  </a:lnTo>
                  <a:lnTo>
                    <a:pt x="583" y="309"/>
                  </a:lnTo>
                  <a:lnTo>
                    <a:pt x="588" y="310"/>
                  </a:lnTo>
                  <a:lnTo>
                    <a:pt x="591" y="312"/>
                  </a:lnTo>
                  <a:lnTo>
                    <a:pt x="594" y="315"/>
                  </a:lnTo>
                  <a:lnTo>
                    <a:pt x="588" y="318"/>
                  </a:lnTo>
                  <a:lnTo>
                    <a:pt x="585" y="319"/>
                  </a:lnTo>
                  <a:lnTo>
                    <a:pt x="581" y="322"/>
                  </a:lnTo>
                  <a:lnTo>
                    <a:pt x="579" y="324"/>
                  </a:lnTo>
                  <a:lnTo>
                    <a:pt x="579" y="326"/>
                  </a:lnTo>
                  <a:lnTo>
                    <a:pt x="579" y="331"/>
                  </a:lnTo>
                  <a:lnTo>
                    <a:pt x="579" y="336"/>
                  </a:lnTo>
                  <a:lnTo>
                    <a:pt x="577" y="341"/>
                  </a:lnTo>
                  <a:lnTo>
                    <a:pt x="577" y="344"/>
                  </a:lnTo>
                  <a:lnTo>
                    <a:pt x="573" y="348"/>
                  </a:lnTo>
                  <a:lnTo>
                    <a:pt x="573" y="349"/>
                  </a:lnTo>
                  <a:lnTo>
                    <a:pt x="577" y="351"/>
                  </a:lnTo>
                  <a:lnTo>
                    <a:pt x="577" y="355"/>
                  </a:lnTo>
                  <a:lnTo>
                    <a:pt x="573" y="358"/>
                  </a:lnTo>
                  <a:lnTo>
                    <a:pt x="570" y="358"/>
                  </a:lnTo>
                  <a:lnTo>
                    <a:pt x="569" y="358"/>
                  </a:lnTo>
                  <a:lnTo>
                    <a:pt x="567" y="358"/>
                  </a:lnTo>
                  <a:lnTo>
                    <a:pt x="564" y="356"/>
                  </a:lnTo>
                  <a:lnTo>
                    <a:pt x="561" y="355"/>
                  </a:lnTo>
                  <a:lnTo>
                    <a:pt x="558" y="351"/>
                  </a:lnTo>
                  <a:lnTo>
                    <a:pt x="556" y="349"/>
                  </a:lnTo>
                  <a:lnTo>
                    <a:pt x="556" y="348"/>
                  </a:lnTo>
                  <a:lnTo>
                    <a:pt x="554" y="344"/>
                  </a:lnTo>
                  <a:lnTo>
                    <a:pt x="554" y="342"/>
                  </a:lnTo>
                  <a:lnTo>
                    <a:pt x="551" y="342"/>
                  </a:lnTo>
                  <a:lnTo>
                    <a:pt x="550" y="342"/>
                  </a:lnTo>
                  <a:lnTo>
                    <a:pt x="546" y="344"/>
                  </a:lnTo>
                  <a:lnTo>
                    <a:pt x="546" y="348"/>
                  </a:lnTo>
                  <a:lnTo>
                    <a:pt x="544" y="349"/>
                  </a:lnTo>
                  <a:lnTo>
                    <a:pt x="544" y="351"/>
                  </a:lnTo>
                  <a:lnTo>
                    <a:pt x="542" y="355"/>
                  </a:lnTo>
                  <a:lnTo>
                    <a:pt x="540" y="356"/>
                  </a:lnTo>
                  <a:lnTo>
                    <a:pt x="534" y="356"/>
                  </a:lnTo>
                  <a:lnTo>
                    <a:pt x="531" y="361"/>
                  </a:lnTo>
                  <a:lnTo>
                    <a:pt x="529" y="362"/>
                  </a:lnTo>
                  <a:lnTo>
                    <a:pt x="527" y="365"/>
                  </a:lnTo>
                  <a:lnTo>
                    <a:pt x="525" y="368"/>
                  </a:lnTo>
                  <a:lnTo>
                    <a:pt x="523" y="373"/>
                  </a:lnTo>
                  <a:lnTo>
                    <a:pt x="520" y="374"/>
                  </a:lnTo>
                  <a:lnTo>
                    <a:pt x="515" y="377"/>
                  </a:lnTo>
                  <a:lnTo>
                    <a:pt x="513" y="379"/>
                  </a:lnTo>
                  <a:lnTo>
                    <a:pt x="510" y="379"/>
                  </a:lnTo>
                  <a:lnTo>
                    <a:pt x="507" y="382"/>
                  </a:lnTo>
                  <a:lnTo>
                    <a:pt x="507" y="384"/>
                  </a:lnTo>
                  <a:lnTo>
                    <a:pt x="507" y="386"/>
                  </a:lnTo>
                  <a:lnTo>
                    <a:pt x="504" y="387"/>
                  </a:lnTo>
                  <a:lnTo>
                    <a:pt x="502" y="391"/>
                  </a:lnTo>
                  <a:lnTo>
                    <a:pt x="498" y="391"/>
                  </a:lnTo>
                  <a:lnTo>
                    <a:pt x="496" y="391"/>
                  </a:lnTo>
                  <a:lnTo>
                    <a:pt x="492" y="391"/>
                  </a:lnTo>
                  <a:lnTo>
                    <a:pt x="490" y="394"/>
                  </a:lnTo>
                  <a:lnTo>
                    <a:pt x="490" y="395"/>
                  </a:lnTo>
                  <a:lnTo>
                    <a:pt x="487" y="399"/>
                  </a:lnTo>
                  <a:lnTo>
                    <a:pt x="487" y="403"/>
                  </a:lnTo>
                  <a:lnTo>
                    <a:pt x="485" y="403"/>
                  </a:lnTo>
                  <a:lnTo>
                    <a:pt x="485" y="404"/>
                  </a:lnTo>
                  <a:lnTo>
                    <a:pt x="484" y="408"/>
                  </a:lnTo>
                  <a:lnTo>
                    <a:pt x="484" y="411"/>
                  </a:lnTo>
                  <a:lnTo>
                    <a:pt x="480" y="411"/>
                  </a:lnTo>
                  <a:lnTo>
                    <a:pt x="479" y="408"/>
                  </a:lnTo>
                  <a:lnTo>
                    <a:pt x="476" y="408"/>
                  </a:lnTo>
                  <a:lnTo>
                    <a:pt x="472" y="403"/>
                  </a:lnTo>
                  <a:lnTo>
                    <a:pt x="471" y="404"/>
                  </a:lnTo>
                  <a:lnTo>
                    <a:pt x="471" y="403"/>
                  </a:lnTo>
                  <a:lnTo>
                    <a:pt x="469" y="399"/>
                  </a:lnTo>
                  <a:lnTo>
                    <a:pt x="466" y="397"/>
                  </a:lnTo>
                  <a:lnTo>
                    <a:pt x="463" y="394"/>
                  </a:lnTo>
                  <a:lnTo>
                    <a:pt x="461" y="394"/>
                  </a:lnTo>
                  <a:lnTo>
                    <a:pt x="458" y="391"/>
                  </a:lnTo>
                  <a:lnTo>
                    <a:pt x="456" y="387"/>
                  </a:lnTo>
                  <a:lnTo>
                    <a:pt x="453" y="387"/>
                  </a:lnTo>
                  <a:lnTo>
                    <a:pt x="450" y="387"/>
                  </a:lnTo>
                  <a:lnTo>
                    <a:pt x="446" y="391"/>
                  </a:lnTo>
                  <a:lnTo>
                    <a:pt x="444" y="394"/>
                  </a:lnTo>
                  <a:lnTo>
                    <a:pt x="442" y="395"/>
                  </a:lnTo>
                  <a:lnTo>
                    <a:pt x="439" y="399"/>
                  </a:lnTo>
                  <a:lnTo>
                    <a:pt x="433" y="403"/>
                  </a:lnTo>
                  <a:lnTo>
                    <a:pt x="431" y="407"/>
                  </a:lnTo>
                  <a:lnTo>
                    <a:pt x="427" y="411"/>
                  </a:lnTo>
                  <a:lnTo>
                    <a:pt x="422" y="414"/>
                  </a:lnTo>
                  <a:lnTo>
                    <a:pt x="419" y="416"/>
                  </a:lnTo>
                  <a:lnTo>
                    <a:pt x="417" y="417"/>
                  </a:lnTo>
                  <a:lnTo>
                    <a:pt x="419" y="417"/>
                  </a:lnTo>
                  <a:lnTo>
                    <a:pt x="419" y="420"/>
                  </a:lnTo>
                  <a:lnTo>
                    <a:pt x="419" y="423"/>
                  </a:lnTo>
                  <a:lnTo>
                    <a:pt x="419" y="426"/>
                  </a:lnTo>
                  <a:lnTo>
                    <a:pt x="417" y="430"/>
                  </a:lnTo>
                  <a:lnTo>
                    <a:pt x="414" y="434"/>
                  </a:lnTo>
                  <a:lnTo>
                    <a:pt x="414" y="437"/>
                  </a:lnTo>
                  <a:lnTo>
                    <a:pt x="412" y="441"/>
                  </a:lnTo>
                  <a:lnTo>
                    <a:pt x="414" y="443"/>
                  </a:lnTo>
                  <a:lnTo>
                    <a:pt x="417" y="446"/>
                  </a:lnTo>
                  <a:lnTo>
                    <a:pt x="422" y="450"/>
                  </a:lnTo>
                  <a:lnTo>
                    <a:pt x="425" y="450"/>
                  </a:lnTo>
                  <a:lnTo>
                    <a:pt x="427" y="453"/>
                  </a:lnTo>
                  <a:lnTo>
                    <a:pt x="427" y="458"/>
                  </a:lnTo>
                  <a:lnTo>
                    <a:pt x="427" y="462"/>
                  </a:lnTo>
                  <a:lnTo>
                    <a:pt x="425" y="464"/>
                  </a:lnTo>
                  <a:lnTo>
                    <a:pt x="422" y="466"/>
                  </a:lnTo>
                  <a:lnTo>
                    <a:pt x="419" y="466"/>
                  </a:lnTo>
                  <a:lnTo>
                    <a:pt x="417" y="468"/>
                  </a:lnTo>
                  <a:lnTo>
                    <a:pt x="414" y="471"/>
                  </a:lnTo>
                  <a:lnTo>
                    <a:pt x="412" y="473"/>
                  </a:lnTo>
                  <a:lnTo>
                    <a:pt x="409" y="473"/>
                  </a:lnTo>
                  <a:lnTo>
                    <a:pt x="407" y="473"/>
                  </a:lnTo>
                  <a:lnTo>
                    <a:pt x="407" y="476"/>
                  </a:lnTo>
                  <a:lnTo>
                    <a:pt x="404" y="476"/>
                  </a:lnTo>
                  <a:lnTo>
                    <a:pt x="402" y="476"/>
                  </a:lnTo>
                  <a:lnTo>
                    <a:pt x="399" y="478"/>
                  </a:lnTo>
                  <a:lnTo>
                    <a:pt x="398" y="478"/>
                  </a:lnTo>
                  <a:lnTo>
                    <a:pt x="395" y="485"/>
                  </a:lnTo>
                  <a:lnTo>
                    <a:pt x="395" y="487"/>
                  </a:lnTo>
                  <a:lnTo>
                    <a:pt x="395" y="491"/>
                  </a:lnTo>
                  <a:lnTo>
                    <a:pt x="395" y="498"/>
                  </a:lnTo>
                  <a:lnTo>
                    <a:pt x="392" y="501"/>
                  </a:lnTo>
                  <a:lnTo>
                    <a:pt x="392" y="504"/>
                  </a:lnTo>
                  <a:lnTo>
                    <a:pt x="390" y="505"/>
                  </a:lnTo>
                  <a:lnTo>
                    <a:pt x="390" y="510"/>
                  </a:lnTo>
                  <a:lnTo>
                    <a:pt x="390" y="513"/>
                  </a:lnTo>
                  <a:lnTo>
                    <a:pt x="387" y="513"/>
                  </a:lnTo>
                  <a:lnTo>
                    <a:pt x="387" y="515"/>
                  </a:lnTo>
                  <a:lnTo>
                    <a:pt x="387" y="517"/>
                  </a:lnTo>
                  <a:lnTo>
                    <a:pt x="385" y="517"/>
                  </a:lnTo>
                  <a:lnTo>
                    <a:pt x="387" y="518"/>
                  </a:lnTo>
                  <a:lnTo>
                    <a:pt x="390" y="526"/>
                  </a:lnTo>
                  <a:lnTo>
                    <a:pt x="390" y="528"/>
                  </a:lnTo>
                  <a:lnTo>
                    <a:pt x="390" y="530"/>
                  </a:lnTo>
                  <a:lnTo>
                    <a:pt x="390" y="534"/>
                  </a:lnTo>
                  <a:lnTo>
                    <a:pt x="387" y="530"/>
                  </a:lnTo>
                  <a:lnTo>
                    <a:pt x="385" y="534"/>
                  </a:lnTo>
                  <a:lnTo>
                    <a:pt x="383" y="536"/>
                  </a:lnTo>
                  <a:lnTo>
                    <a:pt x="383" y="539"/>
                  </a:lnTo>
                  <a:lnTo>
                    <a:pt x="380" y="542"/>
                  </a:lnTo>
                  <a:lnTo>
                    <a:pt x="380" y="544"/>
                  </a:lnTo>
                  <a:lnTo>
                    <a:pt x="377" y="547"/>
                  </a:lnTo>
                  <a:lnTo>
                    <a:pt x="374" y="547"/>
                  </a:lnTo>
                  <a:lnTo>
                    <a:pt x="372" y="547"/>
                  </a:lnTo>
                  <a:lnTo>
                    <a:pt x="371" y="547"/>
                  </a:lnTo>
                  <a:lnTo>
                    <a:pt x="368" y="550"/>
                  </a:lnTo>
                  <a:lnTo>
                    <a:pt x="362" y="550"/>
                  </a:lnTo>
                  <a:lnTo>
                    <a:pt x="360" y="547"/>
                  </a:lnTo>
                  <a:lnTo>
                    <a:pt x="353" y="544"/>
                  </a:lnTo>
                  <a:lnTo>
                    <a:pt x="350" y="544"/>
                  </a:lnTo>
                  <a:lnTo>
                    <a:pt x="345" y="542"/>
                  </a:lnTo>
                  <a:lnTo>
                    <a:pt x="345" y="539"/>
                  </a:lnTo>
                  <a:lnTo>
                    <a:pt x="345" y="536"/>
                  </a:lnTo>
                  <a:lnTo>
                    <a:pt x="345" y="534"/>
                  </a:lnTo>
                  <a:lnTo>
                    <a:pt x="342" y="534"/>
                  </a:lnTo>
                  <a:lnTo>
                    <a:pt x="335" y="534"/>
                  </a:lnTo>
                  <a:lnTo>
                    <a:pt x="331" y="534"/>
                  </a:lnTo>
                  <a:lnTo>
                    <a:pt x="328" y="534"/>
                  </a:lnTo>
                  <a:lnTo>
                    <a:pt x="326" y="530"/>
                  </a:lnTo>
                  <a:lnTo>
                    <a:pt x="326" y="528"/>
                  </a:lnTo>
                  <a:lnTo>
                    <a:pt x="326" y="526"/>
                  </a:lnTo>
                  <a:lnTo>
                    <a:pt x="323" y="526"/>
                  </a:lnTo>
                  <a:lnTo>
                    <a:pt x="323" y="524"/>
                  </a:lnTo>
                  <a:lnTo>
                    <a:pt x="318" y="522"/>
                  </a:lnTo>
                  <a:lnTo>
                    <a:pt x="314" y="518"/>
                  </a:lnTo>
                  <a:lnTo>
                    <a:pt x="311" y="517"/>
                  </a:lnTo>
                  <a:lnTo>
                    <a:pt x="311" y="515"/>
                  </a:lnTo>
                  <a:lnTo>
                    <a:pt x="311" y="510"/>
                  </a:lnTo>
                  <a:lnTo>
                    <a:pt x="311" y="507"/>
                  </a:lnTo>
                  <a:lnTo>
                    <a:pt x="311" y="505"/>
                  </a:lnTo>
                  <a:lnTo>
                    <a:pt x="308" y="505"/>
                  </a:lnTo>
                  <a:lnTo>
                    <a:pt x="308" y="504"/>
                  </a:lnTo>
                  <a:lnTo>
                    <a:pt x="308" y="501"/>
                  </a:lnTo>
                  <a:lnTo>
                    <a:pt x="306" y="501"/>
                  </a:lnTo>
                  <a:lnTo>
                    <a:pt x="306" y="498"/>
                  </a:lnTo>
                  <a:lnTo>
                    <a:pt x="304" y="498"/>
                  </a:lnTo>
                  <a:lnTo>
                    <a:pt x="301" y="497"/>
                  </a:lnTo>
                  <a:lnTo>
                    <a:pt x="299" y="497"/>
                  </a:lnTo>
                  <a:lnTo>
                    <a:pt x="296" y="497"/>
                  </a:lnTo>
                  <a:lnTo>
                    <a:pt x="294" y="497"/>
                  </a:lnTo>
                  <a:lnTo>
                    <a:pt x="291" y="497"/>
                  </a:lnTo>
                  <a:lnTo>
                    <a:pt x="285" y="497"/>
                  </a:lnTo>
                  <a:lnTo>
                    <a:pt x="282" y="497"/>
                  </a:lnTo>
                  <a:lnTo>
                    <a:pt x="279" y="497"/>
                  </a:lnTo>
                  <a:lnTo>
                    <a:pt x="277" y="497"/>
                  </a:lnTo>
                  <a:lnTo>
                    <a:pt x="274" y="497"/>
                  </a:lnTo>
                  <a:lnTo>
                    <a:pt x="271" y="494"/>
                  </a:lnTo>
                  <a:lnTo>
                    <a:pt x="269" y="491"/>
                  </a:lnTo>
                  <a:lnTo>
                    <a:pt x="269" y="489"/>
                  </a:lnTo>
                  <a:lnTo>
                    <a:pt x="269" y="487"/>
                  </a:lnTo>
                  <a:lnTo>
                    <a:pt x="269" y="485"/>
                  </a:lnTo>
                  <a:lnTo>
                    <a:pt x="274" y="478"/>
                  </a:lnTo>
                  <a:lnTo>
                    <a:pt x="277" y="476"/>
                  </a:lnTo>
                  <a:lnTo>
                    <a:pt x="277" y="471"/>
                  </a:lnTo>
                  <a:lnTo>
                    <a:pt x="279" y="468"/>
                  </a:lnTo>
                  <a:lnTo>
                    <a:pt x="279" y="466"/>
                  </a:lnTo>
                  <a:lnTo>
                    <a:pt x="279" y="464"/>
                  </a:lnTo>
                  <a:lnTo>
                    <a:pt x="279" y="462"/>
                  </a:lnTo>
                  <a:lnTo>
                    <a:pt x="282" y="462"/>
                  </a:lnTo>
                  <a:lnTo>
                    <a:pt x="282" y="459"/>
                  </a:lnTo>
                  <a:lnTo>
                    <a:pt x="282" y="454"/>
                  </a:lnTo>
                  <a:lnTo>
                    <a:pt x="285" y="453"/>
                  </a:lnTo>
                  <a:lnTo>
                    <a:pt x="285" y="450"/>
                  </a:lnTo>
                  <a:lnTo>
                    <a:pt x="285" y="446"/>
                  </a:lnTo>
                  <a:lnTo>
                    <a:pt x="285" y="443"/>
                  </a:lnTo>
                  <a:lnTo>
                    <a:pt x="282" y="441"/>
                  </a:lnTo>
                  <a:lnTo>
                    <a:pt x="282" y="440"/>
                  </a:lnTo>
                  <a:lnTo>
                    <a:pt x="282" y="437"/>
                  </a:lnTo>
                  <a:lnTo>
                    <a:pt x="279" y="434"/>
                  </a:lnTo>
                  <a:lnTo>
                    <a:pt x="279" y="432"/>
                  </a:lnTo>
                  <a:lnTo>
                    <a:pt x="274" y="427"/>
                  </a:lnTo>
                  <a:lnTo>
                    <a:pt x="274" y="423"/>
                  </a:lnTo>
                  <a:lnTo>
                    <a:pt x="271" y="420"/>
                  </a:lnTo>
                  <a:lnTo>
                    <a:pt x="271" y="416"/>
                  </a:lnTo>
                  <a:lnTo>
                    <a:pt x="271" y="411"/>
                  </a:lnTo>
                  <a:lnTo>
                    <a:pt x="271" y="408"/>
                  </a:lnTo>
                  <a:lnTo>
                    <a:pt x="269" y="404"/>
                  </a:lnTo>
                  <a:lnTo>
                    <a:pt x="267" y="404"/>
                  </a:lnTo>
                  <a:lnTo>
                    <a:pt x="265" y="404"/>
                  </a:lnTo>
                  <a:lnTo>
                    <a:pt x="262" y="404"/>
                  </a:lnTo>
                  <a:lnTo>
                    <a:pt x="262" y="403"/>
                  </a:lnTo>
                  <a:lnTo>
                    <a:pt x="260" y="397"/>
                  </a:lnTo>
                  <a:lnTo>
                    <a:pt x="256" y="395"/>
                  </a:lnTo>
                  <a:lnTo>
                    <a:pt x="255" y="394"/>
                  </a:lnTo>
                  <a:lnTo>
                    <a:pt x="252" y="391"/>
                  </a:lnTo>
                  <a:lnTo>
                    <a:pt x="252" y="387"/>
                  </a:lnTo>
                  <a:lnTo>
                    <a:pt x="252" y="384"/>
                  </a:lnTo>
                  <a:lnTo>
                    <a:pt x="252" y="382"/>
                  </a:lnTo>
                  <a:lnTo>
                    <a:pt x="252" y="379"/>
                  </a:lnTo>
                  <a:lnTo>
                    <a:pt x="252" y="377"/>
                  </a:lnTo>
                  <a:lnTo>
                    <a:pt x="250" y="374"/>
                  </a:lnTo>
                  <a:lnTo>
                    <a:pt x="247" y="373"/>
                  </a:lnTo>
                  <a:lnTo>
                    <a:pt x="242" y="373"/>
                  </a:lnTo>
                  <a:lnTo>
                    <a:pt x="242" y="370"/>
                  </a:lnTo>
                  <a:lnTo>
                    <a:pt x="240" y="365"/>
                  </a:lnTo>
                  <a:lnTo>
                    <a:pt x="235" y="362"/>
                  </a:lnTo>
                  <a:lnTo>
                    <a:pt x="231" y="362"/>
                  </a:lnTo>
                  <a:lnTo>
                    <a:pt x="230" y="362"/>
                  </a:lnTo>
                  <a:lnTo>
                    <a:pt x="225" y="361"/>
                  </a:lnTo>
                  <a:lnTo>
                    <a:pt x="223" y="361"/>
                  </a:lnTo>
                  <a:lnTo>
                    <a:pt x="223" y="358"/>
                  </a:lnTo>
                  <a:lnTo>
                    <a:pt x="220" y="361"/>
                  </a:lnTo>
                  <a:lnTo>
                    <a:pt x="217" y="358"/>
                  </a:lnTo>
                  <a:lnTo>
                    <a:pt x="215" y="356"/>
                  </a:lnTo>
                  <a:lnTo>
                    <a:pt x="214" y="356"/>
                  </a:lnTo>
                  <a:lnTo>
                    <a:pt x="208" y="356"/>
                  </a:lnTo>
                  <a:lnTo>
                    <a:pt x="206" y="355"/>
                  </a:lnTo>
                  <a:lnTo>
                    <a:pt x="208" y="351"/>
                  </a:lnTo>
                  <a:lnTo>
                    <a:pt x="208" y="348"/>
                  </a:lnTo>
                  <a:lnTo>
                    <a:pt x="211" y="344"/>
                  </a:lnTo>
                  <a:lnTo>
                    <a:pt x="211" y="341"/>
                  </a:lnTo>
                  <a:lnTo>
                    <a:pt x="211" y="336"/>
                  </a:lnTo>
                  <a:lnTo>
                    <a:pt x="208" y="332"/>
                  </a:lnTo>
                  <a:lnTo>
                    <a:pt x="206" y="336"/>
                  </a:lnTo>
                  <a:lnTo>
                    <a:pt x="203" y="338"/>
                  </a:lnTo>
                  <a:lnTo>
                    <a:pt x="200" y="338"/>
                  </a:lnTo>
                  <a:lnTo>
                    <a:pt x="198" y="341"/>
                  </a:lnTo>
                  <a:lnTo>
                    <a:pt x="196" y="342"/>
                  </a:lnTo>
                  <a:lnTo>
                    <a:pt x="193" y="344"/>
                  </a:lnTo>
                  <a:lnTo>
                    <a:pt x="190" y="348"/>
                  </a:lnTo>
                  <a:lnTo>
                    <a:pt x="188" y="348"/>
                  </a:lnTo>
                  <a:lnTo>
                    <a:pt x="184" y="349"/>
                  </a:lnTo>
                  <a:lnTo>
                    <a:pt x="184" y="351"/>
                  </a:lnTo>
                  <a:lnTo>
                    <a:pt x="181" y="351"/>
                  </a:lnTo>
                  <a:lnTo>
                    <a:pt x="181" y="355"/>
                  </a:lnTo>
                  <a:lnTo>
                    <a:pt x="181" y="356"/>
                  </a:lnTo>
                  <a:lnTo>
                    <a:pt x="179" y="358"/>
                  </a:lnTo>
                  <a:lnTo>
                    <a:pt x="179" y="361"/>
                  </a:lnTo>
                  <a:lnTo>
                    <a:pt x="179" y="362"/>
                  </a:lnTo>
                  <a:lnTo>
                    <a:pt x="176" y="362"/>
                  </a:lnTo>
                  <a:lnTo>
                    <a:pt x="173" y="362"/>
                  </a:lnTo>
                  <a:lnTo>
                    <a:pt x="173" y="368"/>
                  </a:lnTo>
                  <a:lnTo>
                    <a:pt x="171" y="370"/>
                  </a:lnTo>
                  <a:lnTo>
                    <a:pt x="169" y="368"/>
                  </a:lnTo>
                  <a:lnTo>
                    <a:pt x="167" y="368"/>
                  </a:lnTo>
                  <a:lnTo>
                    <a:pt x="164" y="365"/>
                  </a:lnTo>
                  <a:lnTo>
                    <a:pt x="162" y="362"/>
                  </a:lnTo>
                  <a:lnTo>
                    <a:pt x="156" y="362"/>
                  </a:lnTo>
                  <a:lnTo>
                    <a:pt x="152" y="361"/>
                  </a:lnTo>
                  <a:lnTo>
                    <a:pt x="152" y="358"/>
                  </a:lnTo>
                  <a:lnTo>
                    <a:pt x="154" y="355"/>
                  </a:lnTo>
                  <a:lnTo>
                    <a:pt x="156" y="355"/>
                  </a:lnTo>
                  <a:lnTo>
                    <a:pt x="156" y="349"/>
                  </a:lnTo>
                  <a:lnTo>
                    <a:pt x="154" y="349"/>
                  </a:lnTo>
                  <a:lnTo>
                    <a:pt x="149" y="349"/>
                  </a:lnTo>
                  <a:lnTo>
                    <a:pt x="149" y="351"/>
                  </a:lnTo>
                  <a:lnTo>
                    <a:pt x="147" y="355"/>
                  </a:lnTo>
                  <a:lnTo>
                    <a:pt x="144" y="355"/>
                  </a:lnTo>
                  <a:lnTo>
                    <a:pt x="142" y="355"/>
                  </a:lnTo>
                  <a:lnTo>
                    <a:pt x="139" y="355"/>
                  </a:lnTo>
                  <a:lnTo>
                    <a:pt x="136" y="355"/>
                  </a:lnTo>
                  <a:lnTo>
                    <a:pt x="136" y="356"/>
                  </a:lnTo>
                  <a:lnTo>
                    <a:pt x="135" y="356"/>
                  </a:lnTo>
                  <a:lnTo>
                    <a:pt x="132" y="358"/>
                  </a:lnTo>
                  <a:lnTo>
                    <a:pt x="132" y="362"/>
                  </a:lnTo>
                  <a:lnTo>
                    <a:pt x="129" y="365"/>
                  </a:lnTo>
                  <a:lnTo>
                    <a:pt x="127" y="365"/>
                  </a:lnTo>
                  <a:lnTo>
                    <a:pt x="125" y="365"/>
                  </a:lnTo>
                  <a:lnTo>
                    <a:pt x="122" y="365"/>
                  </a:lnTo>
                  <a:lnTo>
                    <a:pt x="119" y="365"/>
                  </a:lnTo>
                  <a:lnTo>
                    <a:pt x="114" y="362"/>
                  </a:lnTo>
                  <a:lnTo>
                    <a:pt x="114" y="361"/>
                  </a:lnTo>
                  <a:lnTo>
                    <a:pt x="113" y="361"/>
                  </a:lnTo>
                  <a:lnTo>
                    <a:pt x="110" y="361"/>
                  </a:lnTo>
                  <a:lnTo>
                    <a:pt x="108" y="361"/>
                  </a:lnTo>
                  <a:lnTo>
                    <a:pt x="106" y="361"/>
                  </a:lnTo>
                  <a:lnTo>
                    <a:pt x="102" y="361"/>
                  </a:lnTo>
                  <a:lnTo>
                    <a:pt x="100" y="358"/>
                  </a:lnTo>
                  <a:lnTo>
                    <a:pt x="95" y="355"/>
                  </a:lnTo>
                  <a:lnTo>
                    <a:pt x="93" y="351"/>
                  </a:lnTo>
                  <a:lnTo>
                    <a:pt x="93" y="349"/>
                  </a:lnTo>
                  <a:lnTo>
                    <a:pt x="90" y="344"/>
                  </a:lnTo>
                  <a:lnTo>
                    <a:pt x="87" y="342"/>
                  </a:lnTo>
                  <a:lnTo>
                    <a:pt x="87" y="341"/>
                  </a:lnTo>
                  <a:lnTo>
                    <a:pt x="85" y="336"/>
                  </a:lnTo>
                  <a:lnTo>
                    <a:pt x="83" y="332"/>
                  </a:lnTo>
                  <a:lnTo>
                    <a:pt x="81" y="331"/>
                  </a:lnTo>
                  <a:lnTo>
                    <a:pt x="81" y="329"/>
                  </a:lnTo>
                  <a:lnTo>
                    <a:pt x="78" y="326"/>
                  </a:lnTo>
                  <a:lnTo>
                    <a:pt x="78" y="324"/>
                  </a:lnTo>
                  <a:lnTo>
                    <a:pt x="81" y="322"/>
                  </a:lnTo>
                  <a:lnTo>
                    <a:pt x="83" y="322"/>
                  </a:lnTo>
                  <a:lnTo>
                    <a:pt x="85" y="319"/>
                  </a:lnTo>
                  <a:lnTo>
                    <a:pt x="87" y="315"/>
                  </a:lnTo>
                  <a:lnTo>
                    <a:pt x="87" y="312"/>
                  </a:lnTo>
                  <a:lnTo>
                    <a:pt x="87" y="310"/>
                  </a:lnTo>
                  <a:lnTo>
                    <a:pt x="87" y="309"/>
                  </a:lnTo>
                  <a:lnTo>
                    <a:pt x="85" y="309"/>
                  </a:lnTo>
                  <a:lnTo>
                    <a:pt x="85" y="306"/>
                  </a:lnTo>
                  <a:lnTo>
                    <a:pt x="85" y="301"/>
                  </a:lnTo>
                  <a:lnTo>
                    <a:pt x="85" y="299"/>
                  </a:lnTo>
                  <a:lnTo>
                    <a:pt x="83" y="296"/>
                  </a:lnTo>
                  <a:lnTo>
                    <a:pt x="83" y="294"/>
                  </a:lnTo>
                  <a:lnTo>
                    <a:pt x="83" y="293"/>
                  </a:lnTo>
                  <a:lnTo>
                    <a:pt x="81" y="289"/>
                  </a:lnTo>
                  <a:lnTo>
                    <a:pt x="83" y="286"/>
                  </a:lnTo>
                  <a:lnTo>
                    <a:pt x="81" y="286"/>
                  </a:lnTo>
                  <a:lnTo>
                    <a:pt x="81" y="283"/>
                  </a:lnTo>
                  <a:lnTo>
                    <a:pt x="78" y="283"/>
                  </a:lnTo>
                  <a:lnTo>
                    <a:pt x="78" y="277"/>
                  </a:lnTo>
                  <a:lnTo>
                    <a:pt x="73" y="277"/>
                  </a:lnTo>
                  <a:lnTo>
                    <a:pt x="73" y="281"/>
                  </a:lnTo>
                  <a:lnTo>
                    <a:pt x="71" y="283"/>
                  </a:lnTo>
                  <a:lnTo>
                    <a:pt x="69" y="285"/>
                  </a:lnTo>
                  <a:lnTo>
                    <a:pt x="66" y="286"/>
                  </a:lnTo>
                  <a:lnTo>
                    <a:pt x="63" y="289"/>
                  </a:lnTo>
                  <a:lnTo>
                    <a:pt x="60" y="289"/>
                  </a:lnTo>
                  <a:lnTo>
                    <a:pt x="58" y="293"/>
                  </a:lnTo>
                  <a:lnTo>
                    <a:pt x="56" y="293"/>
                  </a:lnTo>
                  <a:lnTo>
                    <a:pt x="54" y="293"/>
                  </a:lnTo>
                  <a:lnTo>
                    <a:pt x="51" y="294"/>
                  </a:lnTo>
                  <a:lnTo>
                    <a:pt x="49" y="294"/>
                  </a:lnTo>
                  <a:lnTo>
                    <a:pt x="46" y="294"/>
                  </a:lnTo>
                  <a:lnTo>
                    <a:pt x="44" y="293"/>
                  </a:lnTo>
                  <a:lnTo>
                    <a:pt x="41" y="293"/>
                  </a:lnTo>
                  <a:lnTo>
                    <a:pt x="38" y="293"/>
                  </a:lnTo>
                  <a:lnTo>
                    <a:pt x="36" y="289"/>
                  </a:lnTo>
                  <a:lnTo>
                    <a:pt x="33" y="293"/>
                  </a:lnTo>
                  <a:lnTo>
                    <a:pt x="31" y="293"/>
                  </a:lnTo>
                  <a:lnTo>
                    <a:pt x="31" y="289"/>
                  </a:lnTo>
                  <a:lnTo>
                    <a:pt x="27" y="289"/>
                  </a:lnTo>
                  <a:lnTo>
                    <a:pt x="27" y="293"/>
                  </a:lnTo>
                  <a:lnTo>
                    <a:pt x="25" y="293"/>
                  </a:lnTo>
                  <a:lnTo>
                    <a:pt x="21" y="293"/>
                  </a:lnTo>
                  <a:lnTo>
                    <a:pt x="21" y="294"/>
                  </a:lnTo>
                  <a:lnTo>
                    <a:pt x="19" y="294"/>
                  </a:lnTo>
                  <a:lnTo>
                    <a:pt x="19" y="296"/>
                  </a:lnTo>
                  <a:lnTo>
                    <a:pt x="14" y="296"/>
                  </a:lnTo>
                  <a:lnTo>
                    <a:pt x="12" y="296"/>
                  </a:lnTo>
                  <a:lnTo>
                    <a:pt x="9" y="296"/>
                  </a:lnTo>
                  <a:lnTo>
                    <a:pt x="6" y="296"/>
                  </a:lnTo>
                  <a:lnTo>
                    <a:pt x="4" y="294"/>
                  </a:lnTo>
                  <a:lnTo>
                    <a:pt x="1" y="294"/>
                  </a:lnTo>
                  <a:lnTo>
                    <a:pt x="0" y="293"/>
                  </a:lnTo>
                  <a:lnTo>
                    <a:pt x="0" y="286"/>
                  </a:lnTo>
                  <a:lnTo>
                    <a:pt x="0" y="283"/>
                  </a:lnTo>
                  <a:lnTo>
                    <a:pt x="0" y="277"/>
                  </a:lnTo>
                  <a:lnTo>
                    <a:pt x="1" y="276"/>
                  </a:lnTo>
                  <a:lnTo>
                    <a:pt x="1" y="274"/>
                  </a:lnTo>
                  <a:lnTo>
                    <a:pt x="1" y="272"/>
                  </a:lnTo>
                  <a:lnTo>
                    <a:pt x="1" y="269"/>
                  </a:lnTo>
                  <a:lnTo>
                    <a:pt x="4" y="266"/>
                  </a:lnTo>
                  <a:lnTo>
                    <a:pt x="6" y="266"/>
                  </a:lnTo>
                  <a:lnTo>
                    <a:pt x="6" y="264"/>
                  </a:lnTo>
                  <a:lnTo>
                    <a:pt x="12" y="264"/>
                  </a:lnTo>
                  <a:lnTo>
                    <a:pt x="14" y="263"/>
                  </a:lnTo>
                  <a:lnTo>
                    <a:pt x="12" y="258"/>
                  </a:lnTo>
                  <a:lnTo>
                    <a:pt x="12" y="254"/>
                  </a:lnTo>
                  <a:lnTo>
                    <a:pt x="9" y="253"/>
                  </a:lnTo>
                  <a:lnTo>
                    <a:pt x="9" y="251"/>
                  </a:lnTo>
                  <a:lnTo>
                    <a:pt x="9" y="246"/>
                  </a:lnTo>
                  <a:lnTo>
                    <a:pt x="12" y="246"/>
                  </a:lnTo>
                  <a:lnTo>
                    <a:pt x="14" y="246"/>
                  </a:lnTo>
                  <a:lnTo>
                    <a:pt x="17" y="245"/>
                  </a:lnTo>
                  <a:lnTo>
                    <a:pt x="19" y="245"/>
                  </a:lnTo>
                  <a:lnTo>
                    <a:pt x="19" y="241"/>
                  </a:lnTo>
                  <a:lnTo>
                    <a:pt x="19" y="239"/>
                  </a:lnTo>
                  <a:lnTo>
                    <a:pt x="19" y="237"/>
                  </a:lnTo>
                  <a:lnTo>
                    <a:pt x="17" y="235"/>
                  </a:lnTo>
                  <a:lnTo>
                    <a:pt x="14" y="235"/>
                  </a:lnTo>
                  <a:lnTo>
                    <a:pt x="17" y="230"/>
                  </a:lnTo>
                  <a:lnTo>
                    <a:pt x="19" y="228"/>
                  </a:lnTo>
                  <a:lnTo>
                    <a:pt x="19" y="226"/>
                  </a:lnTo>
                  <a:lnTo>
                    <a:pt x="17" y="222"/>
                  </a:lnTo>
                  <a:lnTo>
                    <a:pt x="14" y="222"/>
                  </a:lnTo>
                  <a:lnTo>
                    <a:pt x="14" y="221"/>
                  </a:lnTo>
                  <a:lnTo>
                    <a:pt x="12" y="218"/>
                  </a:lnTo>
                  <a:lnTo>
                    <a:pt x="9" y="216"/>
                  </a:lnTo>
                  <a:lnTo>
                    <a:pt x="9" y="212"/>
                  </a:lnTo>
                  <a:lnTo>
                    <a:pt x="12" y="208"/>
                  </a:lnTo>
                  <a:lnTo>
                    <a:pt x="14" y="202"/>
                  </a:lnTo>
                  <a:lnTo>
                    <a:pt x="14" y="200"/>
                  </a:lnTo>
                  <a:lnTo>
                    <a:pt x="14" y="199"/>
                  </a:lnTo>
                  <a:lnTo>
                    <a:pt x="17" y="196"/>
                  </a:lnTo>
                  <a:lnTo>
                    <a:pt x="17" y="191"/>
                  </a:lnTo>
                  <a:lnTo>
                    <a:pt x="19" y="189"/>
                  </a:lnTo>
                  <a:lnTo>
                    <a:pt x="19" y="187"/>
                  </a:lnTo>
                  <a:lnTo>
                    <a:pt x="21" y="184"/>
                  </a:lnTo>
                  <a:lnTo>
                    <a:pt x="21" y="182"/>
                  </a:lnTo>
                  <a:lnTo>
                    <a:pt x="25" y="179"/>
                  </a:lnTo>
                  <a:lnTo>
                    <a:pt x="27" y="179"/>
                  </a:lnTo>
                  <a:lnTo>
                    <a:pt x="29" y="179"/>
                  </a:lnTo>
                  <a:lnTo>
                    <a:pt x="29" y="182"/>
                  </a:lnTo>
                  <a:lnTo>
                    <a:pt x="29" y="184"/>
                  </a:lnTo>
                  <a:lnTo>
                    <a:pt x="31" y="187"/>
                  </a:lnTo>
                  <a:lnTo>
                    <a:pt x="33" y="189"/>
                  </a:lnTo>
                  <a:lnTo>
                    <a:pt x="38" y="191"/>
                  </a:lnTo>
                  <a:lnTo>
                    <a:pt x="38" y="193"/>
                  </a:lnTo>
                  <a:lnTo>
                    <a:pt x="41" y="196"/>
                  </a:lnTo>
                  <a:lnTo>
                    <a:pt x="38" y="196"/>
                  </a:lnTo>
                  <a:lnTo>
                    <a:pt x="41" y="200"/>
                  </a:lnTo>
                  <a:lnTo>
                    <a:pt x="41" y="204"/>
                  </a:lnTo>
                  <a:lnTo>
                    <a:pt x="44" y="208"/>
                  </a:lnTo>
                  <a:lnTo>
                    <a:pt x="44" y="209"/>
                  </a:lnTo>
                  <a:lnTo>
                    <a:pt x="46" y="212"/>
                  </a:lnTo>
                  <a:lnTo>
                    <a:pt x="46" y="215"/>
                  </a:lnTo>
                  <a:lnTo>
                    <a:pt x="46" y="216"/>
                  </a:lnTo>
                  <a:lnTo>
                    <a:pt x="46" y="218"/>
                  </a:lnTo>
                  <a:lnTo>
                    <a:pt x="46" y="221"/>
                  </a:lnTo>
                  <a:lnTo>
                    <a:pt x="51" y="222"/>
                  </a:lnTo>
                  <a:lnTo>
                    <a:pt x="51" y="226"/>
                  </a:lnTo>
                  <a:lnTo>
                    <a:pt x="56" y="226"/>
                  </a:lnTo>
                  <a:lnTo>
                    <a:pt x="58" y="226"/>
                  </a:lnTo>
                  <a:lnTo>
                    <a:pt x="60" y="228"/>
                  </a:lnTo>
                  <a:lnTo>
                    <a:pt x="60" y="230"/>
                  </a:lnTo>
                  <a:lnTo>
                    <a:pt x="63" y="230"/>
                  </a:lnTo>
                  <a:lnTo>
                    <a:pt x="66" y="232"/>
                  </a:lnTo>
                  <a:lnTo>
                    <a:pt x="69" y="232"/>
                  </a:lnTo>
                  <a:lnTo>
                    <a:pt x="73" y="230"/>
                  </a:lnTo>
                  <a:lnTo>
                    <a:pt x="78" y="230"/>
                  </a:lnTo>
                  <a:lnTo>
                    <a:pt x="81" y="228"/>
                  </a:lnTo>
                  <a:lnTo>
                    <a:pt x="81" y="226"/>
                  </a:lnTo>
                  <a:lnTo>
                    <a:pt x="85" y="222"/>
                  </a:lnTo>
                  <a:lnTo>
                    <a:pt x="87" y="222"/>
                  </a:lnTo>
                  <a:lnTo>
                    <a:pt x="93" y="226"/>
                  </a:lnTo>
                  <a:lnTo>
                    <a:pt x="93" y="228"/>
                  </a:lnTo>
                  <a:lnTo>
                    <a:pt x="93" y="232"/>
                  </a:lnTo>
                  <a:lnTo>
                    <a:pt x="93" y="235"/>
                  </a:lnTo>
                  <a:lnTo>
                    <a:pt x="93" y="237"/>
                  </a:lnTo>
                  <a:lnTo>
                    <a:pt x="93" y="239"/>
                  </a:lnTo>
                  <a:lnTo>
                    <a:pt x="93" y="241"/>
                  </a:lnTo>
                  <a:lnTo>
                    <a:pt x="93" y="245"/>
                  </a:lnTo>
                  <a:lnTo>
                    <a:pt x="93" y="246"/>
                  </a:lnTo>
                  <a:lnTo>
                    <a:pt x="93" y="248"/>
                  </a:lnTo>
                  <a:lnTo>
                    <a:pt x="93" y="251"/>
                  </a:lnTo>
                  <a:lnTo>
                    <a:pt x="93" y="253"/>
                  </a:lnTo>
                  <a:lnTo>
                    <a:pt x="98" y="253"/>
                  </a:lnTo>
                  <a:lnTo>
                    <a:pt x="100" y="254"/>
                  </a:lnTo>
                  <a:lnTo>
                    <a:pt x="100" y="260"/>
                  </a:lnTo>
                  <a:lnTo>
                    <a:pt x="100" y="263"/>
                  </a:lnTo>
                  <a:lnTo>
                    <a:pt x="100" y="264"/>
                  </a:lnTo>
                  <a:lnTo>
                    <a:pt x="100" y="266"/>
                  </a:lnTo>
                  <a:lnTo>
                    <a:pt x="100" y="269"/>
                  </a:lnTo>
                  <a:lnTo>
                    <a:pt x="100" y="272"/>
                  </a:lnTo>
                  <a:lnTo>
                    <a:pt x="100" y="274"/>
                  </a:lnTo>
                  <a:lnTo>
                    <a:pt x="102" y="274"/>
                  </a:lnTo>
                  <a:lnTo>
                    <a:pt x="106" y="274"/>
                  </a:lnTo>
                  <a:lnTo>
                    <a:pt x="108" y="274"/>
                  </a:lnTo>
                  <a:lnTo>
                    <a:pt x="110" y="272"/>
                  </a:lnTo>
                  <a:lnTo>
                    <a:pt x="110" y="269"/>
                  </a:lnTo>
                  <a:lnTo>
                    <a:pt x="113" y="266"/>
                  </a:lnTo>
                  <a:lnTo>
                    <a:pt x="114" y="264"/>
                  </a:lnTo>
                  <a:lnTo>
                    <a:pt x="117" y="264"/>
                  </a:lnTo>
                  <a:lnTo>
                    <a:pt x="119" y="266"/>
                  </a:lnTo>
                  <a:lnTo>
                    <a:pt x="119" y="269"/>
                  </a:lnTo>
                  <a:lnTo>
                    <a:pt x="122" y="269"/>
                  </a:lnTo>
                  <a:lnTo>
                    <a:pt x="127" y="269"/>
                  </a:lnTo>
                  <a:lnTo>
                    <a:pt x="129" y="272"/>
                  </a:lnTo>
                  <a:lnTo>
                    <a:pt x="132" y="272"/>
                  </a:lnTo>
                  <a:lnTo>
                    <a:pt x="135" y="274"/>
                  </a:lnTo>
                  <a:lnTo>
                    <a:pt x="136" y="276"/>
                  </a:lnTo>
                  <a:lnTo>
                    <a:pt x="136" y="277"/>
                  </a:lnTo>
                  <a:lnTo>
                    <a:pt x="136" y="281"/>
                  </a:lnTo>
                  <a:lnTo>
                    <a:pt x="136" y="283"/>
                  </a:lnTo>
                  <a:lnTo>
                    <a:pt x="139" y="283"/>
                  </a:lnTo>
                  <a:lnTo>
                    <a:pt x="144" y="285"/>
                  </a:lnTo>
                  <a:lnTo>
                    <a:pt x="149" y="285"/>
                  </a:lnTo>
                  <a:lnTo>
                    <a:pt x="154" y="285"/>
                  </a:lnTo>
                  <a:lnTo>
                    <a:pt x="156" y="286"/>
                  </a:lnTo>
                  <a:lnTo>
                    <a:pt x="156" y="289"/>
                  </a:lnTo>
                  <a:lnTo>
                    <a:pt x="156" y="293"/>
                  </a:lnTo>
                  <a:lnTo>
                    <a:pt x="159" y="293"/>
                  </a:lnTo>
                  <a:lnTo>
                    <a:pt x="162" y="294"/>
                  </a:lnTo>
                  <a:lnTo>
                    <a:pt x="162" y="299"/>
                  </a:lnTo>
                  <a:lnTo>
                    <a:pt x="162" y="301"/>
                  </a:lnTo>
                  <a:lnTo>
                    <a:pt x="164" y="301"/>
                  </a:lnTo>
                  <a:lnTo>
                    <a:pt x="167" y="301"/>
                  </a:lnTo>
                  <a:lnTo>
                    <a:pt x="169" y="301"/>
                  </a:lnTo>
                  <a:lnTo>
                    <a:pt x="176" y="301"/>
                  </a:lnTo>
                  <a:lnTo>
                    <a:pt x="185" y="301"/>
                  </a:lnTo>
                  <a:lnTo>
                    <a:pt x="185" y="304"/>
                  </a:lnTo>
                  <a:lnTo>
                    <a:pt x="188" y="304"/>
                  </a:lnTo>
                  <a:lnTo>
                    <a:pt x="190" y="304"/>
                  </a:lnTo>
                  <a:lnTo>
                    <a:pt x="190" y="301"/>
                  </a:lnTo>
                  <a:lnTo>
                    <a:pt x="193" y="299"/>
                  </a:lnTo>
                  <a:lnTo>
                    <a:pt x="196" y="299"/>
                  </a:lnTo>
                  <a:lnTo>
                    <a:pt x="200" y="296"/>
                  </a:lnTo>
                  <a:lnTo>
                    <a:pt x="203" y="296"/>
                  </a:lnTo>
                  <a:lnTo>
                    <a:pt x="206" y="299"/>
                  </a:lnTo>
                  <a:lnTo>
                    <a:pt x="208" y="296"/>
                  </a:lnTo>
                  <a:lnTo>
                    <a:pt x="211" y="294"/>
                  </a:lnTo>
                  <a:lnTo>
                    <a:pt x="214" y="294"/>
                  </a:lnTo>
                  <a:lnTo>
                    <a:pt x="217" y="293"/>
                  </a:lnTo>
                  <a:lnTo>
                    <a:pt x="220" y="293"/>
                  </a:lnTo>
                  <a:lnTo>
                    <a:pt x="223" y="293"/>
                  </a:lnTo>
                  <a:lnTo>
                    <a:pt x="225" y="293"/>
                  </a:lnTo>
                  <a:lnTo>
                    <a:pt x="227" y="293"/>
                  </a:lnTo>
                  <a:lnTo>
                    <a:pt x="231" y="293"/>
                  </a:lnTo>
                  <a:lnTo>
                    <a:pt x="231" y="294"/>
                  </a:lnTo>
                  <a:lnTo>
                    <a:pt x="235" y="294"/>
                  </a:lnTo>
                  <a:lnTo>
                    <a:pt x="237" y="296"/>
                  </a:lnTo>
                  <a:lnTo>
                    <a:pt x="237" y="299"/>
                  </a:lnTo>
                  <a:lnTo>
                    <a:pt x="237" y="301"/>
                  </a:lnTo>
                  <a:lnTo>
                    <a:pt x="240" y="304"/>
                  </a:lnTo>
                  <a:lnTo>
                    <a:pt x="242" y="304"/>
                  </a:lnTo>
                  <a:lnTo>
                    <a:pt x="247" y="304"/>
                  </a:lnTo>
                  <a:lnTo>
                    <a:pt x="250" y="299"/>
                  </a:lnTo>
                  <a:lnTo>
                    <a:pt x="250" y="296"/>
                  </a:lnTo>
                  <a:lnTo>
                    <a:pt x="252" y="296"/>
                  </a:lnTo>
                  <a:lnTo>
                    <a:pt x="252" y="294"/>
                  </a:lnTo>
                  <a:lnTo>
                    <a:pt x="252" y="293"/>
                  </a:lnTo>
                  <a:lnTo>
                    <a:pt x="252" y="286"/>
                  </a:lnTo>
                  <a:lnTo>
                    <a:pt x="252" y="285"/>
                  </a:lnTo>
                  <a:lnTo>
                    <a:pt x="252" y="283"/>
                  </a:lnTo>
                  <a:lnTo>
                    <a:pt x="252" y="281"/>
                  </a:lnTo>
                  <a:lnTo>
                    <a:pt x="252" y="277"/>
                  </a:lnTo>
                  <a:lnTo>
                    <a:pt x="255" y="276"/>
                  </a:lnTo>
                  <a:lnTo>
                    <a:pt x="255" y="274"/>
                  </a:lnTo>
                  <a:lnTo>
                    <a:pt x="255" y="269"/>
                  </a:lnTo>
                  <a:lnTo>
                    <a:pt x="255" y="266"/>
                  </a:lnTo>
                  <a:lnTo>
                    <a:pt x="255" y="264"/>
                  </a:lnTo>
                  <a:lnTo>
                    <a:pt x="252" y="263"/>
                  </a:lnTo>
                  <a:lnTo>
                    <a:pt x="252" y="260"/>
                  </a:lnTo>
                  <a:lnTo>
                    <a:pt x="252" y="258"/>
                  </a:lnTo>
                  <a:lnTo>
                    <a:pt x="255" y="258"/>
                  </a:lnTo>
                  <a:lnTo>
                    <a:pt x="255" y="254"/>
                  </a:lnTo>
                  <a:lnTo>
                    <a:pt x="255" y="253"/>
                  </a:lnTo>
                  <a:lnTo>
                    <a:pt x="255" y="251"/>
                  </a:lnTo>
                  <a:lnTo>
                    <a:pt x="255" y="248"/>
                  </a:lnTo>
                  <a:lnTo>
                    <a:pt x="255" y="246"/>
                  </a:lnTo>
                  <a:lnTo>
                    <a:pt x="256" y="246"/>
                  </a:lnTo>
                  <a:lnTo>
                    <a:pt x="256" y="245"/>
                  </a:lnTo>
                  <a:lnTo>
                    <a:pt x="260" y="245"/>
                  </a:lnTo>
                  <a:lnTo>
                    <a:pt x="260" y="239"/>
                  </a:lnTo>
                  <a:lnTo>
                    <a:pt x="262" y="239"/>
                  </a:lnTo>
                  <a:lnTo>
                    <a:pt x="262" y="237"/>
                  </a:lnTo>
                  <a:lnTo>
                    <a:pt x="265" y="237"/>
                  </a:lnTo>
                  <a:lnTo>
                    <a:pt x="267" y="235"/>
                  </a:lnTo>
                  <a:lnTo>
                    <a:pt x="269" y="232"/>
                  </a:lnTo>
                  <a:lnTo>
                    <a:pt x="269" y="230"/>
                  </a:lnTo>
                  <a:lnTo>
                    <a:pt x="271" y="226"/>
                  </a:lnTo>
                  <a:lnTo>
                    <a:pt x="271" y="222"/>
                  </a:lnTo>
                  <a:lnTo>
                    <a:pt x="274" y="222"/>
                  </a:lnTo>
                  <a:lnTo>
                    <a:pt x="274" y="221"/>
                  </a:lnTo>
                  <a:lnTo>
                    <a:pt x="277" y="218"/>
                  </a:lnTo>
                  <a:lnTo>
                    <a:pt x="279" y="216"/>
                  </a:lnTo>
                  <a:lnTo>
                    <a:pt x="282" y="216"/>
                  </a:lnTo>
                  <a:lnTo>
                    <a:pt x="285" y="216"/>
                  </a:lnTo>
                  <a:lnTo>
                    <a:pt x="285" y="218"/>
                  </a:lnTo>
                  <a:lnTo>
                    <a:pt x="285" y="221"/>
                  </a:lnTo>
                  <a:lnTo>
                    <a:pt x="290" y="221"/>
                  </a:lnTo>
                  <a:lnTo>
                    <a:pt x="291" y="221"/>
                  </a:lnTo>
                  <a:lnTo>
                    <a:pt x="296" y="222"/>
                  </a:lnTo>
                  <a:lnTo>
                    <a:pt x="296" y="226"/>
                  </a:lnTo>
                  <a:lnTo>
                    <a:pt x="299" y="226"/>
                  </a:lnTo>
                  <a:lnTo>
                    <a:pt x="301" y="226"/>
                  </a:lnTo>
                  <a:lnTo>
                    <a:pt x="301" y="228"/>
                  </a:lnTo>
                  <a:lnTo>
                    <a:pt x="304" y="230"/>
                  </a:lnTo>
                  <a:lnTo>
                    <a:pt x="304" y="232"/>
                  </a:lnTo>
                  <a:lnTo>
                    <a:pt x="304" y="235"/>
                  </a:lnTo>
                  <a:lnTo>
                    <a:pt x="306" y="237"/>
                  </a:lnTo>
                  <a:lnTo>
                    <a:pt x="306" y="239"/>
                  </a:lnTo>
                  <a:lnTo>
                    <a:pt x="308" y="241"/>
                  </a:lnTo>
                  <a:lnTo>
                    <a:pt x="311" y="245"/>
                  </a:lnTo>
                  <a:lnTo>
                    <a:pt x="311" y="246"/>
                  </a:lnTo>
                  <a:lnTo>
                    <a:pt x="308" y="248"/>
                  </a:lnTo>
                  <a:lnTo>
                    <a:pt x="306" y="253"/>
                  </a:lnTo>
                  <a:lnTo>
                    <a:pt x="304" y="258"/>
                  </a:lnTo>
                  <a:lnTo>
                    <a:pt x="301" y="260"/>
                  </a:lnTo>
                  <a:lnTo>
                    <a:pt x="301" y="263"/>
                  </a:lnTo>
                  <a:lnTo>
                    <a:pt x="299" y="263"/>
                  </a:lnTo>
                  <a:lnTo>
                    <a:pt x="299" y="264"/>
                  </a:lnTo>
                  <a:lnTo>
                    <a:pt x="296" y="266"/>
                  </a:lnTo>
                  <a:lnTo>
                    <a:pt x="294" y="266"/>
                  </a:lnTo>
                  <a:lnTo>
                    <a:pt x="294" y="269"/>
                  </a:lnTo>
                  <a:lnTo>
                    <a:pt x="294" y="272"/>
                  </a:lnTo>
                  <a:lnTo>
                    <a:pt x="291" y="274"/>
                  </a:lnTo>
                  <a:lnTo>
                    <a:pt x="285" y="272"/>
                  </a:lnTo>
                  <a:lnTo>
                    <a:pt x="285" y="274"/>
                  </a:lnTo>
                  <a:lnTo>
                    <a:pt x="285" y="276"/>
                  </a:lnTo>
                  <a:lnTo>
                    <a:pt x="290" y="276"/>
                  </a:lnTo>
                  <a:lnTo>
                    <a:pt x="290" y="277"/>
                  </a:lnTo>
                  <a:lnTo>
                    <a:pt x="290" y="281"/>
                  </a:lnTo>
                  <a:lnTo>
                    <a:pt x="291" y="281"/>
                  </a:lnTo>
                  <a:lnTo>
                    <a:pt x="291" y="283"/>
                  </a:lnTo>
                  <a:lnTo>
                    <a:pt x="294" y="285"/>
                  </a:lnTo>
                  <a:lnTo>
                    <a:pt x="296" y="285"/>
                  </a:lnTo>
                  <a:lnTo>
                    <a:pt x="296" y="286"/>
                  </a:lnTo>
                  <a:lnTo>
                    <a:pt x="299" y="289"/>
                  </a:lnTo>
                  <a:lnTo>
                    <a:pt x="299" y="293"/>
                  </a:lnTo>
                  <a:lnTo>
                    <a:pt x="299" y="294"/>
                  </a:lnTo>
                  <a:lnTo>
                    <a:pt x="301" y="294"/>
                  </a:lnTo>
                  <a:lnTo>
                    <a:pt x="304" y="296"/>
                  </a:lnTo>
                  <a:lnTo>
                    <a:pt x="306" y="294"/>
                  </a:lnTo>
                  <a:lnTo>
                    <a:pt x="306" y="293"/>
                  </a:lnTo>
                  <a:lnTo>
                    <a:pt x="308" y="289"/>
                  </a:lnTo>
                  <a:lnTo>
                    <a:pt x="311" y="286"/>
                  </a:lnTo>
                  <a:lnTo>
                    <a:pt x="311" y="285"/>
                  </a:lnTo>
                  <a:lnTo>
                    <a:pt x="311" y="283"/>
                  </a:lnTo>
                  <a:lnTo>
                    <a:pt x="314" y="281"/>
                  </a:lnTo>
                  <a:lnTo>
                    <a:pt x="314" y="277"/>
                  </a:lnTo>
                  <a:lnTo>
                    <a:pt x="315" y="276"/>
                  </a:lnTo>
                  <a:lnTo>
                    <a:pt x="318" y="276"/>
                  </a:lnTo>
                  <a:lnTo>
                    <a:pt x="321" y="274"/>
                  </a:lnTo>
                  <a:lnTo>
                    <a:pt x="323" y="274"/>
                  </a:lnTo>
                  <a:lnTo>
                    <a:pt x="328" y="274"/>
                  </a:lnTo>
                  <a:lnTo>
                    <a:pt x="331" y="274"/>
                  </a:lnTo>
                  <a:lnTo>
                    <a:pt x="331" y="272"/>
                  </a:lnTo>
                  <a:lnTo>
                    <a:pt x="333" y="272"/>
                  </a:lnTo>
                  <a:lnTo>
                    <a:pt x="335" y="272"/>
                  </a:lnTo>
                  <a:lnTo>
                    <a:pt x="335" y="269"/>
                  </a:lnTo>
                  <a:lnTo>
                    <a:pt x="338" y="266"/>
                  </a:lnTo>
                  <a:lnTo>
                    <a:pt x="338" y="263"/>
                  </a:lnTo>
                  <a:lnTo>
                    <a:pt x="342" y="263"/>
                  </a:lnTo>
                  <a:lnTo>
                    <a:pt x="342" y="260"/>
                  </a:lnTo>
                  <a:lnTo>
                    <a:pt x="345" y="258"/>
                  </a:lnTo>
                  <a:lnTo>
                    <a:pt x="345" y="254"/>
                  </a:lnTo>
                  <a:lnTo>
                    <a:pt x="345" y="253"/>
                  </a:lnTo>
                  <a:lnTo>
                    <a:pt x="348" y="251"/>
                  </a:lnTo>
                  <a:lnTo>
                    <a:pt x="348" y="248"/>
                  </a:lnTo>
                  <a:lnTo>
                    <a:pt x="350" y="245"/>
                  </a:lnTo>
                  <a:lnTo>
                    <a:pt x="350" y="241"/>
                  </a:lnTo>
                  <a:lnTo>
                    <a:pt x="353" y="241"/>
                  </a:lnTo>
                  <a:lnTo>
                    <a:pt x="355" y="241"/>
                  </a:lnTo>
                  <a:lnTo>
                    <a:pt x="355" y="245"/>
                  </a:lnTo>
                  <a:lnTo>
                    <a:pt x="357" y="245"/>
                  </a:lnTo>
                  <a:lnTo>
                    <a:pt x="360" y="246"/>
                  </a:lnTo>
                  <a:lnTo>
                    <a:pt x="362" y="245"/>
                  </a:lnTo>
                  <a:lnTo>
                    <a:pt x="366" y="246"/>
                  </a:lnTo>
                  <a:lnTo>
                    <a:pt x="368" y="246"/>
                  </a:lnTo>
                  <a:lnTo>
                    <a:pt x="371" y="246"/>
                  </a:lnTo>
                  <a:lnTo>
                    <a:pt x="372" y="246"/>
                  </a:lnTo>
                  <a:lnTo>
                    <a:pt x="374" y="246"/>
                  </a:lnTo>
                  <a:lnTo>
                    <a:pt x="377" y="246"/>
                  </a:lnTo>
                  <a:lnTo>
                    <a:pt x="380" y="246"/>
                  </a:lnTo>
                  <a:lnTo>
                    <a:pt x="383" y="246"/>
                  </a:lnTo>
                  <a:lnTo>
                    <a:pt x="385" y="248"/>
                  </a:lnTo>
                  <a:lnTo>
                    <a:pt x="387" y="248"/>
                  </a:lnTo>
                  <a:lnTo>
                    <a:pt x="392" y="248"/>
                  </a:lnTo>
                  <a:lnTo>
                    <a:pt x="395" y="248"/>
                  </a:lnTo>
                  <a:lnTo>
                    <a:pt x="398" y="248"/>
                  </a:lnTo>
                  <a:lnTo>
                    <a:pt x="399" y="246"/>
                  </a:lnTo>
                  <a:lnTo>
                    <a:pt x="402" y="245"/>
                  </a:lnTo>
                  <a:lnTo>
                    <a:pt x="404" y="245"/>
                  </a:lnTo>
                  <a:lnTo>
                    <a:pt x="407" y="245"/>
                  </a:lnTo>
                  <a:lnTo>
                    <a:pt x="409" y="239"/>
                  </a:lnTo>
                  <a:lnTo>
                    <a:pt x="409" y="237"/>
                  </a:lnTo>
                  <a:lnTo>
                    <a:pt x="412" y="235"/>
                  </a:lnTo>
                  <a:lnTo>
                    <a:pt x="412" y="232"/>
                  </a:lnTo>
                  <a:lnTo>
                    <a:pt x="414" y="232"/>
                  </a:lnTo>
                  <a:lnTo>
                    <a:pt x="414" y="230"/>
                  </a:lnTo>
                  <a:lnTo>
                    <a:pt x="414" y="228"/>
                  </a:lnTo>
                  <a:lnTo>
                    <a:pt x="417" y="228"/>
                  </a:lnTo>
                  <a:lnTo>
                    <a:pt x="417" y="226"/>
                  </a:lnTo>
                  <a:lnTo>
                    <a:pt x="419" y="226"/>
                  </a:lnTo>
                  <a:lnTo>
                    <a:pt x="422" y="226"/>
                  </a:lnTo>
                  <a:lnTo>
                    <a:pt x="422" y="222"/>
                  </a:lnTo>
                  <a:lnTo>
                    <a:pt x="425" y="222"/>
                  </a:lnTo>
                  <a:lnTo>
                    <a:pt x="425" y="221"/>
                  </a:lnTo>
                  <a:lnTo>
                    <a:pt x="427" y="218"/>
                  </a:lnTo>
                  <a:lnTo>
                    <a:pt x="428" y="215"/>
                  </a:lnTo>
                  <a:lnTo>
                    <a:pt x="431" y="215"/>
                  </a:lnTo>
                  <a:lnTo>
                    <a:pt x="431" y="212"/>
                  </a:lnTo>
                  <a:lnTo>
                    <a:pt x="433" y="212"/>
                  </a:lnTo>
                  <a:lnTo>
                    <a:pt x="433" y="209"/>
                  </a:lnTo>
                  <a:lnTo>
                    <a:pt x="436" y="208"/>
                  </a:lnTo>
                  <a:lnTo>
                    <a:pt x="439" y="204"/>
                  </a:lnTo>
                  <a:lnTo>
                    <a:pt x="442" y="202"/>
                  </a:lnTo>
                  <a:lnTo>
                    <a:pt x="444" y="200"/>
                  </a:lnTo>
                  <a:lnTo>
                    <a:pt x="446" y="199"/>
                  </a:lnTo>
                  <a:lnTo>
                    <a:pt x="449" y="196"/>
                  </a:lnTo>
                  <a:lnTo>
                    <a:pt x="450" y="196"/>
                  </a:lnTo>
                  <a:lnTo>
                    <a:pt x="450" y="193"/>
                  </a:lnTo>
                  <a:lnTo>
                    <a:pt x="456" y="191"/>
                  </a:lnTo>
                  <a:lnTo>
                    <a:pt x="461" y="187"/>
                  </a:lnTo>
                  <a:lnTo>
                    <a:pt x="461" y="184"/>
                  </a:lnTo>
                  <a:lnTo>
                    <a:pt x="461" y="182"/>
                  </a:lnTo>
                  <a:lnTo>
                    <a:pt x="463" y="175"/>
                  </a:lnTo>
                  <a:lnTo>
                    <a:pt x="463" y="173"/>
                  </a:lnTo>
                  <a:lnTo>
                    <a:pt x="461" y="170"/>
                  </a:lnTo>
                  <a:lnTo>
                    <a:pt x="463" y="166"/>
                  </a:lnTo>
                  <a:lnTo>
                    <a:pt x="466" y="162"/>
                  </a:lnTo>
                  <a:lnTo>
                    <a:pt x="466" y="160"/>
                  </a:lnTo>
                  <a:lnTo>
                    <a:pt x="469" y="154"/>
                  </a:lnTo>
                  <a:lnTo>
                    <a:pt x="469" y="153"/>
                  </a:lnTo>
                  <a:lnTo>
                    <a:pt x="469" y="150"/>
                  </a:lnTo>
                  <a:lnTo>
                    <a:pt x="469" y="146"/>
                  </a:lnTo>
                  <a:lnTo>
                    <a:pt x="469" y="144"/>
                  </a:lnTo>
                  <a:lnTo>
                    <a:pt x="469" y="143"/>
                  </a:lnTo>
                  <a:lnTo>
                    <a:pt x="469" y="141"/>
                  </a:lnTo>
                  <a:lnTo>
                    <a:pt x="469" y="138"/>
                  </a:lnTo>
                  <a:lnTo>
                    <a:pt x="466" y="136"/>
                  </a:lnTo>
                  <a:lnTo>
                    <a:pt x="466" y="133"/>
                  </a:lnTo>
                  <a:lnTo>
                    <a:pt x="463" y="132"/>
                  </a:lnTo>
                  <a:lnTo>
                    <a:pt x="461" y="132"/>
                  </a:lnTo>
                  <a:lnTo>
                    <a:pt x="461" y="129"/>
                  </a:lnTo>
                  <a:lnTo>
                    <a:pt x="456" y="122"/>
                  </a:lnTo>
                  <a:lnTo>
                    <a:pt x="450" y="120"/>
                  </a:lnTo>
                  <a:lnTo>
                    <a:pt x="449" y="113"/>
                  </a:lnTo>
                  <a:lnTo>
                    <a:pt x="450" y="113"/>
                  </a:lnTo>
                  <a:lnTo>
                    <a:pt x="453" y="113"/>
                  </a:lnTo>
                  <a:lnTo>
                    <a:pt x="453" y="111"/>
                  </a:lnTo>
                  <a:lnTo>
                    <a:pt x="456" y="111"/>
                  </a:lnTo>
                  <a:lnTo>
                    <a:pt x="456" y="108"/>
                  </a:lnTo>
                  <a:lnTo>
                    <a:pt x="458" y="106"/>
                  </a:lnTo>
                  <a:lnTo>
                    <a:pt x="469" y="115"/>
                  </a:lnTo>
                  <a:lnTo>
                    <a:pt x="471" y="117"/>
                  </a:lnTo>
                  <a:lnTo>
                    <a:pt x="472" y="120"/>
                  </a:lnTo>
                  <a:lnTo>
                    <a:pt x="472" y="122"/>
                  </a:lnTo>
                  <a:lnTo>
                    <a:pt x="476" y="124"/>
                  </a:lnTo>
                  <a:lnTo>
                    <a:pt x="476" y="127"/>
                  </a:lnTo>
                  <a:lnTo>
                    <a:pt x="476" y="129"/>
                  </a:lnTo>
                  <a:lnTo>
                    <a:pt x="479" y="133"/>
                  </a:lnTo>
                  <a:lnTo>
                    <a:pt x="480" y="133"/>
                  </a:lnTo>
                  <a:lnTo>
                    <a:pt x="480" y="136"/>
                  </a:lnTo>
                  <a:lnTo>
                    <a:pt x="484" y="136"/>
                  </a:lnTo>
                  <a:lnTo>
                    <a:pt x="484" y="138"/>
                  </a:lnTo>
                  <a:lnTo>
                    <a:pt x="484" y="141"/>
                  </a:lnTo>
                  <a:lnTo>
                    <a:pt x="485" y="141"/>
                  </a:lnTo>
                  <a:lnTo>
                    <a:pt x="485" y="143"/>
                  </a:lnTo>
                  <a:lnTo>
                    <a:pt x="487" y="143"/>
                  </a:lnTo>
                  <a:lnTo>
                    <a:pt x="490" y="143"/>
                  </a:lnTo>
                  <a:lnTo>
                    <a:pt x="492" y="143"/>
                  </a:lnTo>
                  <a:lnTo>
                    <a:pt x="492" y="141"/>
                  </a:lnTo>
                  <a:lnTo>
                    <a:pt x="496" y="141"/>
                  </a:lnTo>
                  <a:lnTo>
                    <a:pt x="498" y="141"/>
                  </a:lnTo>
                  <a:lnTo>
                    <a:pt x="500" y="138"/>
                  </a:lnTo>
                  <a:lnTo>
                    <a:pt x="502" y="138"/>
                  </a:lnTo>
                  <a:lnTo>
                    <a:pt x="502" y="136"/>
                  </a:lnTo>
                  <a:lnTo>
                    <a:pt x="504" y="133"/>
                  </a:lnTo>
                  <a:lnTo>
                    <a:pt x="507" y="133"/>
                  </a:lnTo>
                  <a:lnTo>
                    <a:pt x="507" y="132"/>
                  </a:lnTo>
                  <a:lnTo>
                    <a:pt x="510" y="132"/>
                  </a:lnTo>
                  <a:lnTo>
                    <a:pt x="513" y="129"/>
                  </a:lnTo>
                  <a:lnTo>
                    <a:pt x="515" y="129"/>
                  </a:lnTo>
                  <a:lnTo>
                    <a:pt x="517" y="127"/>
                  </a:lnTo>
                  <a:lnTo>
                    <a:pt x="515" y="124"/>
                  </a:lnTo>
                  <a:lnTo>
                    <a:pt x="515" y="122"/>
                  </a:lnTo>
                  <a:lnTo>
                    <a:pt x="515" y="117"/>
                  </a:lnTo>
                  <a:lnTo>
                    <a:pt x="515" y="113"/>
                  </a:lnTo>
                  <a:lnTo>
                    <a:pt x="515" y="111"/>
                  </a:lnTo>
                  <a:lnTo>
                    <a:pt x="515" y="108"/>
                  </a:lnTo>
                  <a:lnTo>
                    <a:pt x="517" y="106"/>
                  </a:lnTo>
                  <a:lnTo>
                    <a:pt x="520" y="101"/>
                  </a:lnTo>
                  <a:lnTo>
                    <a:pt x="523" y="100"/>
                  </a:lnTo>
                  <a:lnTo>
                    <a:pt x="525" y="97"/>
                  </a:lnTo>
                  <a:lnTo>
                    <a:pt x="525" y="94"/>
                  </a:lnTo>
                  <a:lnTo>
                    <a:pt x="527" y="90"/>
                  </a:lnTo>
                  <a:lnTo>
                    <a:pt x="527" y="89"/>
                  </a:lnTo>
                  <a:lnTo>
                    <a:pt x="525" y="82"/>
                  </a:lnTo>
                  <a:lnTo>
                    <a:pt x="525" y="81"/>
                  </a:lnTo>
                  <a:lnTo>
                    <a:pt x="527" y="77"/>
                  </a:lnTo>
                  <a:lnTo>
                    <a:pt x="527" y="72"/>
                  </a:lnTo>
                  <a:lnTo>
                    <a:pt x="527" y="69"/>
                  </a:lnTo>
                  <a:lnTo>
                    <a:pt x="527" y="67"/>
                  </a:lnTo>
                  <a:lnTo>
                    <a:pt x="527" y="65"/>
                  </a:lnTo>
                  <a:lnTo>
                    <a:pt x="527" y="63"/>
                  </a:lnTo>
                  <a:lnTo>
                    <a:pt x="527" y="58"/>
                  </a:lnTo>
                  <a:lnTo>
                    <a:pt x="527" y="54"/>
                  </a:lnTo>
                  <a:lnTo>
                    <a:pt x="527" y="49"/>
                  </a:lnTo>
                  <a:lnTo>
                    <a:pt x="527" y="46"/>
                  </a:lnTo>
                  <a:lnTo>
                    <a:pt x="525" y="43"/>
                  </a:lnTo>
                  <a:lnTo>
                    <a:pt x="525" y="36"/>
                  </a:lnTo>
                  <a:lnTo>
                    <a:pt x="525" y="33"/>
                  </a:lnTo>
                  <a:lnTo>
                    <a:pt x="527" y="33"/>
                  </a:lnTo>
                  <a:lnTo>
                    <a:pt x="529" y="33"/>
                  </a:lnTo>
                  <a:lnTo>
                    <a:pt x="531" y="33"/>
                  </a:lnTo>
                  <a:lnTo>
                    <a:pt x="531" y="34"/>
                  </a:lnTo>
                  <a:lnTo>
                    <a:pt x="534" y="34"/>
                  </a:lnTo>
                  <a:lnTo>
                    <a:pt x="537" y="36"/>
                  </a:lnTo>
                  <a:lnTo>
                    <a:pt x="540" y="39"/>
                  </a:lnTo>
                  <a:lnTo>
                    <a:pt x="542" y="40"/>
                  </a:lnTo>
                  <a:lnTo>
                    <a:pt x="544" y="40"/>
                  </a:lnTo>
                  <a:lnTo>
                    <a:pt x="546" y="40"/>
                  </a:lnTo>
                  <a:lnTo>
                    <a:pt x="550" y="40"/>
                  </a:lnTo>
                  <a:lnTo>
                    <a:pt x="551" y="40"/>
                  </a:lnTo>
                  <a:lnTo>
                    <a:pt x="554" y="40"/>
                  </a:lnTo>
                  <a:lnTo>
                    <a:pt x="554" y="36"/>
                  </a:lnTo>
                  <a:lnTo>
                    <a:pt x="556" y="36"/>
                  </a:lnTo>
                  <a:lnTo>
                    <a:pt x="558" y="34"/>
                  </a:lnTo>
                  <a:lnTo>
                    <a:pt x="561" y="34"/>
                  </a:lnTo>
                  <a:lnTo>
                    <a:pt x="564" y="33"/>
                  </a:lnTo>
                  <a:lnTo>
                    <a:pt x="567" y="31"/>
                  </a:lnTo>
                  <a:lnTo>
                    <a:pt x="569" y="28"/>
                  </a:lnTo>
                  <a:lnTo>
                    <a:pt x="570" y="25"/>
                  </a:lnTo>
                  <a:lnTo>
                    <a:pt x="570" y="23"/>
                  </a:lnTo>
                  <a:lnTo>
                    <a:pt x="573" y="20"/>
                  </a:lnTo>
                  <a:lnTo>
                    <a:pt x="573" y="17"/>
                  </a:lnTo>
                  <a:lnTo>
                    <a:pt x="577" y="13"/>
                  </a:lnTo>
                  <a:lnTo>
                    <a:pt x="577" y="12"/>
                  </a:lnTo>
                  <a:lnTo>
                    <a:pt x="579" y="10"/>
                  </a:lnTo>
                  <a:lnTo>
                    <a:pt x="581" y="10"/>
                  </a:lnTo>
                  <a:lnTo>
                    <a:pt x="583" y="10"/>
                  </a:lnTo>
                  <a:lnTo>
                    <a:pt x="585" y="12"/>
                  </a:lnTo>
                  <a:lnTo>
                    <a:pt x="583" y="12"/>
                  </a:lnTo>
                  <a:lnTo>
                    <a:pt x="583" y="13"/>
                  </a:lnTo>
                  <a:lnTo>
                    <a:pt x="583" y="17"/>
                  </a:lnTo>
                  <a:lnTo>
                    <a:pt x="585" y="17"/>
                  </a:lnTo>
                  <a:lnTo>
                    <a:pt x="588" y="13"/>
                  </a:lnTo>
                  <a:lnTo>
                    <a:pt x="591" y="13"/>
                  </a:lnTo>
                  <a:lnTo>
                    <a:pt x="594" y="12"/>
                  </a:lnTo>
                  <a:lnTo>
                    <a:pt x="596" y="12"/>
                  </a:lnTo>
                  <a:lnTo>
                    <a:pt x="596" y="10"/>
                  </a:lnTo>
                  <a:lnTo>
                    <a:pt x="599" y="5"/>
                  </a:lnTo>
                  <a:lnTo>
                    <a:pt x="601" y="0"/>
                  </a:lnTo>
                  <a:lnTo>
                    <a:pt x="602" y="0"/>
                  </a:lnTo>
                  <a:lnTo>
                    <a:pt x="602" y="3"/>
                  </a:lnTo>
                  <a:lnTo>
                    <a:pt x="605" y="3"/>
                  </a:lnTo>
                  <a:lnTo>
                    <a:pt x="608" y="3"/>
                  </a:lnTo>
                  <a:lnTo>
                    <a:pt x="610" y="3"/>
                  </a:lnTo>
                  <a:lnTo>
                    <a:pt x="613" y="3"/>
                  </a:lnTo>
                  <a:lnTo>
                    <a:pt x="615" y="3"/>
                  </a:lnTo>
                  <a:lnTo>
                    <a:pt x="618" y="3"/>
                  </a:lnTo>
                  <a:lnTo>
                    <a:pt x="621" y="3"/>
                  </a:lnTo>
                  <a:lnTo>
                    <a:pt x="623" y="3"/>
                  </a:lnTo>
                  <a:lnTo>
                    <a:pt x="626" y="3"/>
                  </a:lnTo>
                  <a:lnTo>
                    <a:pt x="628" y="3"/>
                  </a:lnTo>
                  <a:lnTo>
                    <a:pt x="629" y="3"/>
                  </a:lnTo>
                  <a:lnTo>
                    <a:pt x="632" y="5"/>
                  </a:lnTo>
                  <a:lnTo>
                    <a:pt x="635" y="5"/>
                  </a:lnTo>
                  <a:lnTo>
                    <a:pt x="638" y="7"/>
                  </a:lnTo>
                  <a:lnTo>
                    <a:pt x="642" y="10"/>
                  </a:lnTo>
                  <a:lnTo>
                    <a:pt x="647" y="12"/>
                  </a:lnTo>
                  <a:lnTo>
                    <a:pt x="650" y="12"/>
                  </a:lnTo>
                  <a:lnTo>
                    <a:pt x="652" y="12"/>
                  </a:lnTo>
                  <a:lnTo>
                    <a:pt x="656" y="12"/>
                  </a:lnTo>
                  <a:lnTo>
                    <a:pt x="655" y="31"/>
                  </a:lnTo>
                  <a:lnTo>
                    <a:pt x="650" y="33"/>
                  </a:lnTo>
                  <a:lnTo>
                    <a:pt x="650" y="36"/>
                  </a:lnTo>
                  <a:lnTo>
                    <a:pt x="647" y="43"/>
                  </a:lnTo>
                  <a:lnTo>
                    <a:pt x="647" y="44"/>
                  </a:lnTo>
                  <a:lnTo>
                    <a:pt x="644" y="46"/>
                  </a:lnTo>
                  <a:lnTo>
                    <a:pt x="644" y="49"/>
                  </a:lnTo>
                  <a:lnTo>
                    <a:pt x="642" y="51"/>
                  </a:lnTo>
                  <a:lnTo>
                    <a:pt x="642" y="54"/>
                  </a:lnTo>
                  <a:lnTo>
                    <a:pt x="642" y="58"/>
                  </a:lnTo>
                  <a:lnTo>
                    <a:pt x="640" y="60"/>
                  </a:lnTo>
                  <a:lnTo>
                    <a:pt x="640" y="65"/>
                  </a:lnTo>
                  <a:lnTo>
                    <a:pt x="638" y="67"/>
                  </a:lnTo>
                  <a:lnTo>
                    <a:pt x="638" y="69"/>
                  </a:lnTo>
                  <a:lnTo>
                    <a:pt x="635" y="72"/>
                  </a:lnTo>
                  <a:lnTo>
                    <a:pt x="635" y="73"/>
                  </a:lnTo>
                  <a:lnTo>
                    <a:pt x="632" y="79"/>
                  </a:lnTo>
                  <a:lnTo>
                    <a:pt x="629" y="81"/>
                  </a:lnTo>
                  <a:lnTo>
                    <a:pt x="629" y="82"/>
                  </a:lnTo>
                  <a:lnTo>
                    <a:pt x="628" y="85"/>
                  </a:lnTo>
                  <a:lnTo>
                    <a:pt x="626" y="89"/>
                  </a:lnTo>
                  <a:lnTo>
                    <a:pt x="623" y="92"/>
                  </a:lnTo>
                  <a:lnTo>
                    <a:pt x="623" y="94"/>
                  </a:lnTo>
                  <a:lnTo>
                    <a:pt x="621" y="100"/>
                  </a:lnTo>
                  <a:lnTo>
                    <a:pt x="618" y="104"/>
                  </a:lnTo>
                  <a:lnTo>
                    <a:pt x="618" y="111"/>
                  </a:lnTo>
                  <a:lnTo>
                    <a:pt x="618" y="115"/>
                  </a:lnTo>
                  <a:lnTo>
                    <a:pt x="618" y="120"/>
                  </a:lnTo>
                  <a:lnTo>
                    <a:pt x="615" y="122"/>
                  </a:lnTo>
                  <a:lnTo>
                    <a:pt x="615" y="127"/>
                  </a:lnTo>
                  <a:lnTo>
                    <a:pt x="613" y="129"/>
                  </a:lnTo>
                  <a:lnTo>
                    <a:pt x="610" y="132"/>
                  </a:lnTo>
                  <a:lnTo>
                    <a:pt x="608" y="136"/>
                  </a:lnTo>
                  <a:lnTo>
                    <a:pt x="605" y="136"/>
                  </a:lnTo>
                  <a:lnTo>
                    <a:pt x="601" y="141"/>
                  </a:lnTo>
                  <a:lnTo>
                    <a:pt x="599" y="143"/>
                  </a:lnTo>
                  <a:lnTo>
                    <a:pt x="596" y="143"/>
                  </a:lnTo>
                  <a:lnTo>
                    <a:pt x="591" y="143"/>
                  </a:lnTo>
                  <a:lnTo>
                    <a:pt x="588" y="143"/>
                  </a:lnTo>
                  <a:lnTo>
                    <a:pt x="585" y="143"/>
                  </a:lnTo>
                  <a:lnTo>
                    <a:pt x="581" y="141"/>
                  </a:lnTo>
                  <a:lnTo>
                    <a:pt x="579" y="141"/>
                  </a:lnTo>
                  <a:lnTo>
                    <a:pt x="577" y="141"/>
                  </a:lnTo>
                  <a:lnTo>
                    <a:pt x="577" y="143"/>
                  </a:lnTo>
                  <a:lnTo>
                    <a:pt x="577" y="146"/>
                  </a:lnTo>
                  <a:lnTo>
                    <a:pt x="579" y="150"/>
                  </a:lnTo>
                  <a:lnTo>
                    <a:pt x="579" y="153"/>
                  </a:lnTo>
                  <a:lnTo>
                    <a:pt x="577" y="156"/>
                  </a:lnTo>
                  <a:lnTo>
                    <a:pt x="577" y="160"/>
                  </a:lnTo>
                  <a:lnTo>
                    <a:pt x="573" y="160"/>
                  </a:lnTo>
                  <a:lnTo>
                    <a:pt x="569" y="162"/>
                  </a:lnTo>
                  <a:lnTo>
                    <a:pt x="567" y="162"/>
                  </a:lnTo>
                  <a:lnTo>
                    <a:pt x="564" y="164"/>
                  </a:lnTo>
                  <a:lnTo>
                    <a:pt x="561" y="166"/>
                  </a:lnTo>
                  <a:lnTo>
                    <a:pt x="558" y="167"/>
                  </a:lnTo>
                  <a:lnTo>
                    <a:pt x="556" y="173"/>
                  </a:lnTo>
                  <a:lnTo>
                    <a:pt x="554" y="175"/>
                  </a:lnTo>
                  <a:lnTo>
                    <a:pt x="551" y="176"/>
                  </a:lnTo>
                  <a:lnTo>
                    <a:pt x="551" y="182"/>
                  </a:lnTo>
                  <a:lnTo>
                    <a:pt x="551" y="184"/>
                  </a:lnTo>
                  <a:lnTo>
                    <a:pt x="551" y="187"/>
                  </a:lnTo>
                  <a:lnTo>
                    <a:pt x="551" y="191"/>
                  </a:lnTo>
                  <a:lnTo>
                    <a:pt x="550" y="193"/>
                  </a:lnTo>
                  <a:lnTo>
                    <a:pt x="550" y="196"/>
                  </a:lnTo>
                  <a:lnTo>
                    <a:pt x="550" y="199"/>
                  </a:lnTo>
                  <a:lnTo>
                    <a:pt x="550" y="200"/>
                  </a:lnTo>
                  <a:lnTo>
                    <a:pt x="551" y="204"/>
                  </a:lnTo>
                  <a:lnTo>
                    <a:pt x="554" y="212"/>
                  </a:lnTo>
                  <a:lnTo>
                    <a:pt x="554" y="215"/>
                  </a:lnTo>
                  <a:lnTo>
                    <a:pt x="556" y="216"/>
                  </a:lnTo>
                  <a:lnTo>
                    <a:pt x="556" y="218"/>
                  </a:lnTo>
                  <a:lnTo>
                    <a:pt x="558" y="218"/>
                  </a:lnTo>
                  <a:lnTo>
                    <a:pt x="561" y="221"/>
                  </a:lnTo>
                  <a:lnTo>
                    <a:pt x="564" y="221"/>
                  </a:lnTo>
                  <a:lnTo>
                    <a:pt x="567" y="221"/>
                  </a:lnTo>
                  <a:lnTo>
                    <a:pt x="567" y="222"/>
                  </a:lnTo>
                </a:path>
              </a:pathLst>
            </a:custGeom>
            <a:solidFill>
              <a:srgbClr val="00FFCC"/>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defTabSz="457200" eaLnBrk="0" fontAlgn="base" hangingPunct="0">
                <a:spcBef>
                  <a:spcPct val="0"/>
                </a:spcBef>
                <a:spcAft>
                  <a:spcPct val="0"/>
                </a:spcAft>
              </a:pPr>
              <a:endParaRPr lang="es-CO" smtClean="0">
                <a:solidFill>
                  <a:prstClr val="black"/>
                </a:solidFill>
                <a:ea typeface="ＭＳ Ｐゴシック" panose="020B0600070205080204" pitchFamily="34" charset="-128"/>
              </a:endParaRPr>
            </a:p>
          </p:txBody>
        </p:sp>
        <p:sp>
          <p:nvSpPr>
            <p:cNvPr id="95278" name="Freeform 36"/>
            <p:cNvSpPr>
              <a:spLocks/>
            </p:cNvSpPr>
            <p:nvPr/>
          </p:nvSpPr>
          <p:spPr bwMode="auto">
            <a:xfrm>
              <a:off x="1219" y="1899"/>
              <a:ext cx="392" cy="329"/>
            </a:xfrm>
            <a:custGeom>
              <a:avLst/>
              <a:gdLst>
                <a:gd name="T0" fmla="*/ 1 w 657"/>
                <a:gd name="T1" fmla="*/ 1 h 551"/>
                <a:gd name="T2" fmla="*/ 1 w 657"/>
                <a:gd name="T3" fmla="*/ 1 h 551"/>
                <a:gd name="T4" fmla="*/ 1 w 657"/>
                <a:gd name="T5" fmla="*/ 1 h 551"/>
                <a:gd name="T6" fmla="*/ 1 w 657"/>
                <a:gd name="T7" fmla="*/ 1 h 551"/>
                <a:gd name="T8" fmla="*/ 1 w 657"/>
                <a:gd name="T9" fmla="*/ 1 h 551"/>
                <a:gd name="T10" fmla="*/ 1 w 657"/>
                <a:gd name="T11" fmla="*/ 1 h 551"/>
                <a:gd name="T12" fmla="*/ 1 w 657"/>
                <a:gd name="T13" fmla="*/ 1 h 551"/>
                <a:gd name="T14" fmla="*/ 1 w 657"/>
                <a:gd name="T15" fmla="*/ 1 h 551"/>
                <a:gd name="T16" fmla="*/ 1 w 657"/>
                <a:gd name="T17" fmla="*/ 1 h 551"/>
                <a:gd name="T18" fmla="*/ 1 w 657"/>
                <a:gd name="T19" fmla="*/ 1 h 551"/>
                <a:gd name="T20" fmla="*/ 1 w 657"/>
                <a:gd name="T21" fmla="*/ 1 h 551"/>
                <a:gd name="T22" fmla="*/ 1 w 657"/>
                <a:gd name="T23" fmla="*/ 1 h 551"/>
                <a:gd name="T24" fmla="*/ 1 w 657"/>
                <a:gd name="T25" fmla="*/ 1 h 551"/>
                <a:gd name="T26" fmla="*/ 1 w 657"/>
                <a:gd name="T27" fmla="*/ 1 h 551"/>
                <a:gd name="T28" fmla="*/ 1 w 657"/>
                <a:gd name="T29" fmla="*/ 1 h 551"/>
                <a:gd name="T30" fmla="*/ 1 w 657"/>
                <a:gd name="T31" fmla="*/ 1 h 551"/>
                <a:gd name="T32" fmla="*/ 1 w 657"/>
                <a:gd name="T33" fmla="*/ 1 h 551"/>
                <a:gd name="T34" fmla="*/ 1 w 657"/>
                <a:gd name="T35" fmla="*/ 1 h 551"/>
                <a:gd name="T36" fmla="*/ 1 w 657"/>
                <a:gd name="T37" fmla="*/ 1 h 551"/>
                <a:gd name="T38" fmla="*/ 1 w 657"/>
                <a:gd name="T39" fmla="*/ 1 h 551"/>
                <a:gd name="T40" fmla="*/ 1 w 657"/>
                <a:gd name="T41" fmla="*/ 1 h 551"/>
                <a:gd name="T42" fmla="*/ 1 w 657"/>
                <a:gd name="T43" fmla="*/ 1 h 551"/>
                <a:gd name="T44" fmla="*/ 1 w 657"/>
                <a:gd name="T45" fmla="*/ 1 h 551"/>
                <a:gd name="T46" fmla="*/ 1 w 657"/>
                <a:gd name="T47" fmla="*/ 1 h 551"/>
                <a:gd name="T48" fmla="*/ 1 w 657"/>
                <a:gd name="T49" fmla="*/ 1 h 551"/>
                <a:gd name="T50" fmla="*/ 1 w 657"/>
                <a:gd name="T51" fmla="*/ 1 h 551"/>
                <a:gd name="T52" fmla="*/ 1 w 657"/>
                <a:gd name="T53" fmla="*/ 1 h 551"/>
                <a:gd name="T54" fmla="*/ 1 w 657"/>
                <a:gd name="T55" fmla="*/ 1 h 551"/>
                <a:gd name="T56" fmla="*/ 1 w 657"/>
                <a:gd name="T57" fmla="*/ 1 h 551"/>
                <a:gd name="T58" fmla="*/ 1 w 657"/>
                <a:gd name="T59" fmla="*/ 1 h 551"/>
                <a:gd name="T60" fmla="*/ 1 w 657"/>
                <a:gd name="T61" fmla="*/ 1 h 551"/>
                <a:gd name="T62" fmla="*/ 1 w 657"/>
                <a:gd name="T63" fmla="*/ 1 h 551"/>
                <a:gd name="T64" fmla="*/ 1 w 657"/>
                <a:gd name="T65" fmla="*/ 1 h 551"/>
                <a:gd name="T66" fmla="*/ 1 w 657"/>
                <a:gd name="T67" fmla="*/ 1 h 551"/>
                <a:gd name="T68" fmla="*/ 1 w 657"/>
                <a:gd name="T69" fmla="*/ 1 h 551"/>
                <a:gd name="T70" fmla="*/ 1 w 657"/>
                <a:gd name="T71" fmla="*/ 1 h 551"/>
                <a:gd name="T72" fmla="*/ 1 w 657"/>
                <a:gd name="T73" fmla="*/ 1 h 551"/>
                <a:gd name="T74" fmla="*/ 1 w 657"/>
                <a:gd name="T75" fmla="*/ 1 h 551"/>
                <a:gd name="T76" fmla="*/ 1 w 657"/>
                <a:gd name="T77" fmla="*/ 1 h 551"/>
                <a:gd name="T78" fmla="*/ 1 w 657"/>
                <a:gd name="T79" fmla="*/ 1 h 551"/>
                <a:gd name="T80" fmla="*/ 1 w 657"/>
                <a:gd name="T81" fmla="*/ 1 h 551"/>
                <a:gd name="T82" fmla="*/ 1 w 657"/>
                <a:gd name="T83" fmla="*/ 1 h 551"/>
                <a:gd name="T84" fmla="*/ 1 w 657"/>
                <a:gd name="T85" fmla="*/ 1 h 551"/>
                <a:gd name="T86" fmla="*/ 1 w 657"/>
                <a:gd name="T87" fmla="*/ 1 h 551"/>
                <a:gd name="T88" fmla="*/ 1 w 657"/>
                <a:gd name="T89" fmla="*/ 1 h 551"/>
                <a:gd name="T90" fmla="*/ 1 w 657"/>
                <a:gd name="T91" fmla="*/ 1 h 551"/>
                <a:gd name="T92" fmla="*/ 1 w 657"/>
                <a:gd name="T93" fmla="*/ 1 h 551"/>
                <a:gd name="T94" fmla="*/ 1 w 657"/>
                <a:gd name="T95" fmla="*/ 1 h 551"/>
                <a:gd name="T96" fmla="*/ 1 w 657"/>
                <a:gd name="T97" fmla="*/ 1 h 551"/>
                <a:gd name="T98" fmla="*/ 1 w 657"/>
                <a:gd name="T99" fmla="*/ 1 h 551"/>
                <a:gd name="T100" fmla="*/ 1 w 657"/>
                <a:gd name="T101" fmla="*/ 1 h 551"/>
                <a:gd name="T102" fmla="*/ 1 w 657"/>
                <a:gd name="T103" fmla="*/ 1 h 551"/>
                <a:gd name="T104" fmla="*/ 1 w 657"/>
                <a:gd name="T105" fmla="*/ 1 h 551"/>
                <a:gd name="T106" fmla="*/ 1 w 657"/>
                <a:gd name="T107" fmla="*/ 1 h 551"/>
                <a:gd name="T108" fmla="*/ 1 w 657"/>
                <a:gd name="T109" fmla="*/ 1 h 551"/>
                <a:gd name="T110" fmla="*/ 1 w 657"/>
                <a:gd name="T111" fmla="*/ 1 h 551"/>
                <a:gd name="T112" fmla="*/ 1 w 657"/>
                <a:gd name="T113" fmla="*/ 1 h 551"/>
                <a:gd name="T114" fmla="*/ 1 w 657"/>
                <a:gd name="T115" fmla="*/ 1 h 551"/>
                <a:gd name="T116" fmla="*/ 1 w 657"/>
                <a:gd name="T117" fmla="*/ 1 h 551"/>
                <a:gd name="T118" fmla="*/ 1 w 657"/>
                <a:gd name="T119" fmla="*/ 1 h 55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57"/>
                <a:gd name="T181" fmla="*/ 0 h 551"/>
                <a:gd name="T182" fmla="*/ 657 w 657"/>
                <a:gd name="T183" fmla="*/ 551 h 55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57" h="551">
                  <a:moveTo>
                    <a:pt x="567" y="222"/>
                  </a:moveTo>
                  <a:lnTo>
                    <a:pt x="567" y="226"/>
                  </a:lnTo>
                  <a:lnTo>
                    <a:pt x="564" y="228"/>
                  </a:lnTo>
                  <a:lnTo>
                    <a:pt x="564" y="230"/>
                  </a:lnTo>
                  <a:lnTo>
                    <a:pt x="561" y="232"/>
                  </a:lnTo>
                  <a:lnTo>
                    <a:pt x="561" y="237"/>
                  </a:lnTo>
                  <a:lnTo>
                    <a:pt x="558" y="239"/>
                  </a:lnTo>
                  <a:lnTo>
                    <a:pt x="558" y="241"/>
                  </a:lnTo>
                  <a:lnTo>
                    <a:pt x="556" y="246"/>
                  </a:lnTo>
                  <a:lnTo>
                    <a:pt x="556" y="248"/>
                  </a:lnTo>
                  <a:lnTo>
                    <a:pt x="556" y="253"/>
                  </a:lnTo>
                  <a:lnTo>
                    <a:pt x="554" y="258"/>
                  </a:lnTo>
                  <a:lnTo>
                    <a:pt x="554" y="263"/>
                  </a:lnTo>
                  <a:lnTo>
                    <a:pt x="554" y="264"/>
                  </a:lnTo>
                  <a:lnTo>
                    <a:pt x="551" y="264"/>
                  </a:lnTo>
                  <a:lnTo>
                    <a:pt x="551" y="266"/>
                  </a:lnTo>
                  <a:lnTo>
                    <a:pt x="550" y="266"/>
                  </a:lnTo>
                  <a:lnTo>
                    <a:pt x="544" y="266"/>
                  </a:lnTo>
                  <a:lnTo>
                    <a:pt x="542" y="269"/>
                  </a:lnTo>
                  <a:lnTo>
                    <a:pt x="542" y="272"/>
                  </a:lnTo>
                  <a:lnTo>
                    <a:pt x="540" y="274"/>
                  </a:lnTo>
                  <a:lnTo>
                    <a:pt x="540" y="276"/>
                  </a:lnTo>
                  <a:lnTo>
                    <a:pt x="537" y="276"/>
                  </a:lnTo>
                  <a:lnTo>
                    <a:pt x="542" y="277"/>
                  </a:lnTo>
                  <a:lnTo>
                    <a:pt x="546" y="277"/>
                  </a:lnTo>
                  <a:lnTo>
                    <a:pt x="550" y="281"/>
                  </a:lnTo>
                  <a:lnTo>
                    <a:pt x="551" y="281"/>
                  </a:lnTo>
                  <a:lnTo>
                    <a:pt x="554" y="283"/>
                  </a:lnTo>
                  <a:lnTo>
                    <a:pt x="564" y="285"/>
                  </a:lnTo>
                  <a:lnTo>
                    <a:pt x="567" y="286"/>
                  </a:lnTo>
                  <a:lnTo>
                    <a:pt x="570" y="293"/>
                  </a:lnTo>
                  <a:lnTo>
                    <a:pt x="577" y="294"/>
                  </a:lnTo>
                  <a:lnTo>
                    <a:pt x="579" y="299"/>
                  </a:lnTo>
                  <a:lnTo>
                    <a:pt x="579" y="301"/>
                  </a:lnTo>
                  <a:lnTo>
                    <a:pt x="581" y="304"/>
                  </a:lnTo>
                  <a:lnTo>
                    <a:pt x="583" y="309"/>
                  </a:lnTo>
                  <a:lnTo>
                    <a:pt x="588" y="310"/>
                  </a:lnTo>
                  <a:lnTo>
                    <a:pt x="591" y="312"/>
                  </a:lnTo>
                  <a:lnTo>
                    <a:pt x="594" y="315"/>
                  </a:lnTo>
                  <a:lnTo>
                    <a:pt x="588" y="318"/>
                  </a:lnTo>
                  <a:lnTo>
                    <a:pt x="585" y="319"/>
                  </a:lnTo>
                  <a:lnTo>
                    <a:pt x="581" y="322"/>
                  </a:lnTo>
                  <a:lnTo>
                    <a:pt x="579" y="324"/>
                  </a:lnTo>
                  <a:lnTo>
                    <a:pt x="579" y="326"/>
                  </a:lnTo>
                  <a:lnTo>
                    <a:pt x="579" y="331"/>
                  </a:lnTo>
                  <a:lnTo>
                    <a:pt x="579" y="336"/>
                  </a:lnTo>
                  <a:lnTo>
                    <a:pt x="577" y="341"/>
                  </a:lnTo>
                  <a:lnTo>
                    <a:pt x="577" y="344"/>
                  </a:lnTo>
                  <a:lnTo>
                    <a:pt x="573" y="348"/>
                  </a:lnTo>
                  <a:lnTo>
                    <a:pt x="573" y="349"/>
                  </a:lnTo>
                  <a:lnTo>
                    <a:pt x="577" y="351"/>
                  </a:lnTo>
                  <a:lnTo>
                    <a:pt x="577" y="355"/>
                  </a:lnTo>
                  <a:lnTo>
                    <a:pt x="573" y="358"/>
                  </a:lnTo>
                  <a:lnTo>
                    <a:pt x="570" y="358"/>
                  </a:lnTo>
                  <a:lnTo>
                    <a:pt x="569" y="358"/>
                  </a:lnTo>
                  <a:lnTo>
                    <a:pt x="567" y="358"/>
                  </a:lnTo>
                  <a:lnTo>
                    <a:pt x="564" y="356"/>
                  </a:lnTo>
                  <a:lnTo>
                    <a:pt x="561" y="355"/>
                  </a:lnTo>
                  <a:lnTo>
                    <a:pt x="558" y="351"/>
                  </a:lnTo>
                  <a:lnTo>
                    <a:pt x="556" y="349"/>
                  </a:lnTo>
                  <a:lnTo>
                    <a:pt x="556" y="348"/>
                  </a:lnTo>
                  <a:lnTo>
                    <a:pt x="554" y="344"/>
                  </a:lnTo>
                  <a:lnTo>
                    <a:pt x="554" y="342"/>
                  </a:lnTo>
                  <a:lnTo>
                    <a:pt x="551" y="342"/>
                  </a:lnTo>
                  <a:lnTo>
                    <a:pt x="550" y="342"/>
                  </a:lnTo>
                  <a:lnTo>
                    <a:pt x="546" y="344"/>
                  </a:lnTo>
                  <a:lnTo>
                    <a:pt x="546" y="348"/>
                  </a:lnTo>
                  <a:lnTo>
                    <a:pt x="544" y="349"/>
                  </a:lnTo>
                  <a:lnTo>
                    <a:pt x="544" y="351"/>
                  </a:lnTo>
                  <a:lnTo>
                    <a:pt x="542" y="355"/>
                  </a:lnTo>
                  <a:lnTo>
                    <a:pt x="540" y="356"/>
                  </a:lnTo>
                  <a:lnTo>
                    <a:pt x="534" y="356"/>
                  </a:lnTo>
                  <a:lnTo>
                    <a:pt x="531" y="361"/>
                  </a:lnTo>
                  <a:lnTo>
                    <a:pt x="529" y="362"/>
                  </a:lnTo>
                  <a:lnTo>
                    <a:pt x="527" y="365"/>
                  </a:lnTo>
                  <a:lnTo>
                    <a:pt x="525" y="368"/>
                  </a:lnTo>
                  <a:lnTo>
                    <a:pt x="523" y="373"/>
                  </a:lnTo>
                  <a:lnTo>
                    <a:pt x="520" y="374"/>
                  </a:lnTo>
                  <a:lnTo>
                    <a:pt x="515" y="377"/>
                  </a:lnTo>
                  <a:lnTo>
                    <a:pt x="513" y="379"/>
                  </a:lnTo>
                  <a:lnTo>
                    <a:pt x="510" y="379"/>
                  </a:lnTo>
                  <a:lnTo>
                    <a:pt x="507" y="382"/>
                  </a:lnTo>
                  <a:lnTo>
                    <a:pt x="507" y="384"/>
                  </a:lnTo>
                  <a:lnTo>
                    <a:pt x="507" y="386"/>
                  </a:lnTo>
                  <a:lnTo>
                    <a:pt x="504" y="387"/>
                  </a:lnTo>
                  <a:lnTo>
                    <a:pt x="502" y="391"/>
                  </a:lnTo>
                  <a:lnTo>
                    <a:pt x="498" y="391"/>
                  </a:lnTo>
                  <a:lnTo>
                    <a:pt x="496" y="391"/>
                  </a:lnTo>
                  <a:lnTo>
                    <a:pt x="492" y="391"/>
                  </a:lnTo>
                  <a:lnTo>
                    <a:pt x="490" y="394"/>
                  </a:lnTo>
                  <a:lnTo>
                    <a:pt x="490" y="395"/>
                  </a:lnTo>
                  <a:lnTo>
                    <a:pt x="487" y="399"/>
                  </a:lnTo>
                  <a:lnTo>
                    <a:pt x="487" y="403"/>
                  </a:lnTo>
                  <a:lnTo>
                    <a:pt x="485" y="403"/>
                  </a:lnTo>
                  <a:lnTo>
                    <a:pt x="485" y="404"/>
                  </a:lnTo>
                  <a:lnTo>
                    <a:pt x="484" y="408"/>
                  </a:lnTo>
                  <a:lnTo>
                    <a:pt x="484" y="411"/>
                  </a:lnTo>
                  <a:lnTo>
                    <a:pt x="480" y="411"/>
                  </a:lnTo>
                  <a:lnTo>
                    <a:pt x="479" y="408"/>
                  </a:lnTo>
                  <a:lnTo>
                    <a:pt x="476" y="408"/>
                  </a:lnTo>
                  <a:lnTo>
                    <a:pt x="472" y="403"/>
                  </a:lnTo>
                  <a:lnTo>
                    <a:pt x="471" y="404"/>
                  </a:lnTo>
                  <a:lnTo>
                    <a:pt x="471" y="403"/>
                  </a:lnTo>
                  <a:lnTo>
                    <a:pt x="469" y="399"/>
                  </a:lnTo>
                  <a:lnTo>
                    <a:pt x="466" y="397"/>
                  </a:lnTo>
                  <a:lnTo>
                    <a:pt x="463" y="394"/>
                  </a:lnTo>
                  <a:lnTo>
                    <a:pt x="461" y="394"/>
                  </a:lnTo>
                  <a:lnTo>
                    <a:pt x="458" y="391"/>
                  </a:lnTo>
                  <a:lnTo>
                    <a:pt x="456" y="387"/>
                  </a:lnTo>
                  <a:lnTo>
                    <a:pt x="453" y="387"/>
                  </a:lnTo>
                  <a:lnTo>
                    <a:pt x="450" y="387"/>
                  </a:lnTo>
                  <a:lnTo>
                    <a:pt x="446" y="391"/>
                  </a:lnTo>
                  <a:lnTo>
                    <a:pt x="444" y="394"/>
                  </a:lnTo>
                  <a:lnTo>
                    <a:pt x="442" y="395"/>
                  </a:lnTo>
                  <a:lnTo>
                    <a:pt x="439" y="399"/>
                  </a:lnTo>
                  <a:lnTo>
                    <a:pt x="433" y="403"/>
                  </a:lnTo>
                  <a:lnTo>
                    <a:pt x="431" y="407"/>
                  </a:lnTo>
                  <a:lnTo>
                    <a:pt x="427" y="411"/>
                  </a:lnTo>
                  <a:lnTo>
                    <a:pt x="422" y="414"/>
                  </a:lnTo>
                  <a:lnTo>
                    <a:pt x="419" y="416"/>
                  </a:lnTo>
                  <a:lnTo>
                    <a:pt x="417" y="417"/>
                  </a:lnTo>
                  <a:lnTo>
                    <a:pt x="419" y="417"/>
                  </a:lnTo>
                  <a:lnTo>
                    <a:pt x="419" y="420"/>
                  </a:lnTo>
                  <a:lnTo>
                    <a:pt x="419" y="423"/>
                  </a:lnTo>
                  <a:lnTo>
                    <a:pt x="419" y="426"/>
                  </a:lnTo>
                  <a:lnTo>
                    <a:pt x="417" y="430"/>
                  </a:lnTo>
                  <a:lnTo>
                    <a:pt x="414" y="434"/>
                  </a:lnTo>
                  <a:lnTo>
                    <a:pt x="414" y="437"/>
                  </a:lnTo>
                  <a:lnTo>
                    <a:pt x="412" y="441"/>
                  </a:lnTo>
                  <a:lnTo>
                    <a:pt x="414" y="443"/>
                  </a:lnTo>
                  <a:lnTo>
                    <a:pt x="417" y="446"/>
                  </a:lnTo>
                  <a:lnTo>
                    <a:pt x="422" y="450"/>
                  </a:lnTo>
                  <a:lnTo>
                    <a:pt x="425" y="450"/>
                  </a:lnTo>
                  <a:lnTo>
                    <a:pt x="427" y="453"/>
                  </a:lnTo>
                  <a:lnTo>
                    <a:pt x="427" y="458"/>
                  </a:lnTo>
                  <a:lnTo>
                    <a:pt x="427" y="462"/>
                  </a:lnTo>
                  <a:lnTo>
                    <a:pt x="425" y="464"/>
                  </a:lnTo>
                  <a:lnTo>
                    <a:pt x="422" y="466"/>
                  </a:lnTo>
                  <a:lnTo>
                    <a:pt x="419" y="466"/>
                  </a:lnTo>
                  <a:lnTo>
                    <a:pt x="417" y="468"/>
                  </a:lnTo>
                  <a:lnTo>
                    <a:pt x="414" y="471"/>
                  </a:lnTo>
                  <a:lnTo>
                    <a:pt x="412" y="473"/>
                  </a:lnTo>
                  <a:lnTo>
                    <a:pt x="409" y="473"/>
                  </a:lnTo>
                  <a:lnTo>
                    <a:pt x="407" y="473"/>
                  </a:lnTo>
                  <a:lnTo>
                    <a:pt x="407" y="476"/>
                  </a:lnTo>
                  <a:lnTo>
                    <a:pt x="404" y="476"/>
                  </a:lnTo>
                  <a:lnTo>
                    <a:pt x="402" y="476"/>
                  </a:lnTo>
                  <a:lnTo>
                    <a:pt x="399" y="478"/>
                  </a:lnTo>
                  <a:lnTo>
                    <a:pt x="398" y="478"/>
                  </a:lnTo>
                  <a:lnTo>
                    <a:pt x="395" y="485"/>
                  </a:lnTo>
                  <a:lnTo>
                    <a:pt x="395" y="487"/>
                  </a:lnTo>
                  <a:lnTo>
                    <a:pt x="395" y="491"/>
                  </a:lnTo>
                  <a:lnTo>
                    <a:pt x="395" y="498"/>
                  </a:lnTo>
                  <a:lnTo>
                    <a:pt x="392" y="501"/>
                  </a:lnTo>
                  <a:lnTo>
                    <a:pt x="392" y="504"/>
                  </a:lnTo>
                  <a:lnTo>
                    <a:pt x="390" y="505"/>
                  </a:lnTo>
                  <a:lnTo>
                    <a:pt x="390" y="510"/>
                  </a:lnTo>
                  <a:lnTo>
                    <a:pt x="390" y="513"/>
                  </a:lnTo>
                  <a:lnTo>
                    <a:pt x="387" y="513"/>
                  </a:lnTo>
                  <a:lnTo>
                    <a:pt x="387" y="515"/>
                  </a:lnTo>
                  <a:lnTo>
                    <a:pt x="387" y="517"/>
                  </a:lnTo>
                  <a:lnTo>
                    <a:pt x="385" y="517"/>
                  </a:lnTo>
                  <a:lnTo>
                    <a:pt x="387" y="518"/>
                  </a:lnTo>
                  <a:lnTo>
                    <a:pt x="390" y="526"/>
                  </a:lnTo>
                  <a:lnTo>
                    <a:pt x="390" y="528"/>
                  </a:lnTo>
                  <a:lnTo>
                    <a:pt x="390" y="530"/>
                  </a:lnTo>
                  <a:lnTo>
                    <a:pt x="390" y="534"/>
                  </a:lnTo>
                  <a:lnTo>
                    <a:pt x="387" y="530"/>
                  </a:lnTo>
                  <a:lnTo>
                    <a:pt x="385" y="534"/>
                  </a:lnTo>
                  <a:lnTo>
                    <a:pt x="383" y="536"/>
                  </a:lnTo>
                  <a:lnTo>
                    <a:pt x="383" y="539"/>
                  </a:lnTo>
                  <a:lnTo>
                    <a:pt x="380" y="542"/>
                  </a:lnTo>
                  <a:lnTo>
                    <a:pt x="380" y="544"/>
                  </a:lnTo>
                  <a:lnTo>
                    <a:pt x="377" y="547"/>
                  </a:lnTo>
                  <a:lnTo>
                    <a:pt x="374" y="547"/>
                  </a:lnTo>
                  <a:lnTo>
                    <a:pt x="372" y="547"/>
                  </a:lnTo>
                  <a:lnTo>
                    <a:pt x="371" y="547"/>
                  </a:lnTo>
                  <a:lnTo>
                    <a:pt x="368" y="550"/>
                  </a:lnTo>
                  <a:lnTo>
                    <a:pt x="362" y="550"/>
                  </a:lnTo>
                  <a:lnTo>
                    <a:pt x="360" y="547"/>
                  </a:lnTo>
                  <a:lnTo>
                    <a:pt x="353" y="544"/>
                  </a:lnTo>
                  <a:lnTo>
                    <a:pt x="350" y="544"/>
                  </a:lnTo>
                  <a:lnTo>
                    <a:pt x="345" y="542"/>
                  </a:lnTo>
                  <a:lnTo>
                    <a:pt x="345" y="539"/>
                  </a:lnTo>
                  <a:lnTo>
                    <a:pt x="345" y="536"/>
                  </a:lnTo>
                  <a:lnTo>
                    <a:pt x="345" y="534"/>
                  </a:lnTo>
                  <a:lnTo>
                    <a:pt x="342" y="534"/>
                  </a:lnTo>
                  <a:lnTo>
                    <a:pt x="335" y="534"/>
                  </a:lnTo>
                  <a:lnTo>
                    <a:pt x="331" y="534"/>
                  </a:lnTo>
                  <a:lnTo>
                    <a:pt x="328" y="534"/>
                  </a:lnTo>
                  <a:lnTo>
                    <a:pt x="326" y="530"/>
                  </a:lnTo>
                  <a:lnTo>
                    <a:pt x="326" y="528"/>
                  </a:lnTo>
                  <a:lnTo>
                    <a:pt x="326" y="526"/>
                  </a:lnTo>
                  <a:lnTo>
                    <a:pt x="323" y="526"/>
                  </a:lnTo>
                  <a:lnTo>
                    <a:pt x="323" y="524"/>
                  </a:lnTo>
                  <a:lnTo>
                    <a:pt x="318" y="522"/>
                  </a:lnTo>
                  <a:lnTo>
                    <a:pt x="314" y="518"/>
                  </a:lnTo>
                  <a:lnTo>
                    <a:pt x="311" y="517"/>
                  </a:lnTo>
                  <a:lnTo>
                    <a:pt x="311" y="515"/>
                  </a:lnTo>
                  <a:lnTo>
                    <a:pt x="311" y="510"/>
                  </a:lnTo>
                  <a:lnTo>
                    <a:pt x="311" y="507"/>
                  </a:lnTo>
                  <a:lnTo>
                    <a:pt x="311" y="505"/>
                  </a:lnTo>
                  <a:lnTo>
                    <a:pt x="308" y="505"/>
                  </a:lnTo>
                  <a:lnTo>
                    <a:pt x="308" y="504"/>
                  </a:lnTo>
                  <a:lnTo>
                    <a:pt x="308" y="501"/>
                  </a:lnTo>
                  <a:lnTo>
                    <a:pt x="306" y="501"/>
                  </a:lnTo>
                  <a:lnTo>
                    <a:pt x="306" y="498"/>
                  </a:lnTo>
                  <a:lnTo>
                    <a:pt x="304" y="498"/>
                  </a:lnTo>
                  <a:lnTo>
                    <a:pt x="301" y="497"/>
                  </a:lnTo>
                  <a:lnTo>
                    <a:pt x="299" y="497"/>
                  </a:lnTo>
                  <a:lnTo>
                    <a:pt x="296" y="497"/>
                  </a:lnTo>
                  <a:lnTo>
                    <a:pt x="294" y="497"/>
                  </a:lnTo>
                  <a:lnTo>
                    <a:pt x="291" y="497"/>
                  </a:lnTo>
                  <a:lnTo>
                    <a:pt x="285" y="497"/>
                  </a:lnTo>
                  <a:lnTo>
                    <a:pt x="282" y="497"/>
                  </a:lnTo>
                  <a:lnTo>
                    <a:pt x="279" y="497"/>
                  </a:lnTo>
                  <a:lnTo>
                    <a:pt x="277" y="497"/>
                  </a:lnTo>
                  <a:lnTo>
                    <a:pt x="274" y="497"/>
                  </a:lnTo>
                  <a:lnTo>
                    <a:pt x="271" y="494"/>
                  </a:lnTo>
                  <a:lnTo>
                    <a:pt x="269" y="491"/>
                  </a:lnTo>
                  <a:lnTo>
                    <a:pt x="269" y="489"/>
                  </a:lnTo>
                  <a:lnTo>
                    <a:pt x="269" y="487"/>
                  </a:lnTo>
                  <a:lnTo>
                    <a:pt x="269" y="485"/>
                  </a:lnTo>
                  <a:lnTo>
                    <a:pt x="274" y="478"/>
                  </a:lnTo>
                  <a:lnTo>
                    <a:pt x="277" y="476"/>
                  </a:lnTo>
                  <a:lnTo>
                    <a:pt x="277" y="471"/>
                  </a:lnTo>
                  <a:lnTo>
                    <a:pt x="279" y="468"/>
                  </a:lnTo>
                  <a:lnTo>
                    <a:pt x="279" y="466"/>
                  </a:lnTo>
                  <a:lnTo>
                    <a:pt x="279" y="464"/>
                  </a:lnTo>
                  <a:lnTo>
                    <a:pt x="279" y="462"/>
                  </a:lnTo>
                  <a:lnTo>
                    <a:pt x="282" y="462"/>
                  </a:lnTo>
                  <a:lnTo>
                    <a:pt x="282" y="459"/>
                  </a:lnTo>
                  <a:lnTo>
                    <a:pt x="282" y="454"/>
                  </a:lnTo>
                  <a:lnTo>
                    <a:pt x="285" y="453"/>
                  </a:lnTo>
                  <a:lnTo>
                    <a:pt x="285" y="450"/>
                  </a:lnTo>
                  <a:lnTo>
                    <a:pt x="285" y="446"/>
                  </a:lnTo>
                  <a:lnTo>
                    <a:pt x="285" y="443"/>
                  </a:lnTo>
                  <a:lnTo>
                    <a:pt x="282" y="441"/>
                  </a:lnTo>
                  <a:lnTo>
                    <a:pt x="282" y="440"/>
                  </a:lnTo>
                  <a:lnTo>
                    <a:pt x="282" y="437"/>
                  </a:lnTo>
                  <a:lnTo>
                    <a:pt x="279" y="434"/>
                  </a:lnTo>
                  <a:lnTo>
                    <a:pt x="279" y="432"/>
                  </a:lnTo>
                  <a:lnTo>
                    <a:pt x="274" y="427"/>
                  </a:lnTo>
                  <a:lnTo>
                    <a:pt x="274" y="423"/>
                  </a:lnTo>
                  <a:lnTo>
                    <a:pt x="271" y="420"/>
                  </a:lnTo>
                  <a:lnTo>
                    <a:pt x="271" y="416"/>
                  </a:lnTo>
                  <a:lnTo>
                    <a:pt x="271" y="411"/>
                  </a:lnTo>
                  <a:lnTo>
                    <a:pt x="271" y="408"/>
                  </a:lnTo>
                  <a:lnTo>
                    <a:pt x="269" y="404"/>
                  </a:lnTo>
                  <a:lnTo>
                    <a:pt x="267" y="404"/>
                  </a:lnTo>
                  <a:lnTo>
                    <a:pt x="265" y="404"/>
                  </a:lnTo>
                  <a:lnTo>
                    <a:pt x="262" y="404"/>
                  </a:lnTo>
                  <a:lnTo>
                    <a:pt x="262" y="403"/>
                  </a:lnTo>
                  <a:lnTo>
                    <a:pt x="260" y="397"/>
                  </a:lnTo>
                  <a:lnTo>
                    <a:pt x="256" y="395"/>
                  </a:lnTo>
                  <a:lnTo>
                    <a:pt x="255" y="394"/>
                  </a:lnTo>
                  <a:lnTo>
                    <a:pt x="252" y="391"/>
                  </a:lnTo>
                  <a:lnTo>
                    <a:pt x="252" y="387"/>
                  </a:lnTo>
                  <a:lnTo>
                    <a:pt x="252" y="384"/>
                  </a:lnTo>
                  <a:lnTo>
                    <a:pt x="252" y="382"/>
                  </a:lnTo>
                  <a:lnTo>
                    <a:pt x="252" y="379"/>
                  </a:lnTo>
                  <a:lnTo>
                    <a:pt x="252" y="377"/>
                  </a:lnTo>
                  <a:lnTo>
                    <a:pt x="250" y="374"/>
                  </a:lnTo>
                  <a:lnTo>
                    <a:pt x="247" y="373"/>
                  </a:lnTo>
                  <a:lnTo>
                    <a:pt x="242" y="373"/>
                  </a:lnTo>
                  <a:lnTo>
                    <a:pt x="242" y="370"/>
                  </a:lnTo>
                  <a:lnTo>
                    <a:pt x="240" y="365"/>
                  </a:lnTo>
                  <a:lnTo>
                    <a:pt x="235" y="362"/>
                  </a:lnTo>
                  <a:lnTo>
                    <a:pt x="231" y="362"/>
                  </a:lnTo>
                  <a:lnTo>
                    <a:pt x="230" y="362"/>
                  </a:lnTo>
                  <a:lnTo>
                    <a:pt x="225" y="361"/>
                  </a:lnTo>
                  <a:lnTo>
                    <a:pt x="223" y="361"/>
                  </a:lnTo>
                  <a:lnTo>
                    <a:pt x="223" y="358"/>
                  </a:lnTo>
                  <a:lnTo>
                    <a:pt x="220" y="361"/>
                  </a:lnTo>
                  <a:lnTo>
                    <a:pt x="217" y="358"/>
                  </a:lnTo>
                  <a:lnTo>
                    <a:pt x="215" y="356"/>
                  </a:lnTo>
                  <a:lnTo>
                    <a:pt x="214" y="356"/>
                  </a:lnTo>
                  <a:lnTo>
                    <a:pt x="208" y="356"/>
                  </a:lnTo>
                  <a:lnTo>
                    <a:pt x="206" y="355"/>
                  </a:lnTo>
                  <a:lnTo>
                    <a:pt x="208" y="351"/>
                  </a:lnTo>
                  <a:lnTo>
                    <a:pt x="208" y="348"/>
                  </a:lnTo>
                  <a:lnTo>
                    <a:pt x="211" y="344"/>
                  </a:lnTo>
                  <a:lnTo>
                    <a:pt x="211" y="341"/>
                  </a:lnTo>
                  <a:lnTo>
                    <a:pt x="211" y="336"/>
                  </a:lnTo>
                  <a:lnTo>
                    <a:pt x="208" y="332"/>
                  </a:lnTo>
                  <a:lnTo>
                    <a:pt x="206" y="336"/>
                  </a:lnTo>
                  <a:lnTo>
                    <a:pt x="203" y="338"/>
                  </a:lnTo>
                  <a:lnTo>
                    <a:pt x="200" y="338"/>
                  </a:lnTo>
                  <a:lnTo>
                    <a:pt x="198" y="341"/>
                  </a:lnTo>
                  <a:lnTo>
                    <a:pt x="196" y="342"/>
                  </a:lnTo>
                  <a:lnTo>
                    <a:pt x="193" y="344"/>
                  </a:lnTo>
                  <a:lnTo>
                    <a:pt x="190" y="348"/>
                  </a:lnTo>
                  <a:lnTo>
                    <a:pt x="188" y="348"/>
                  </a:lnTo>
                  <a:lnTo>
                    <a:pt x="184" y="349"/>
                  </a:lnTo>
                  <a:lnTo>
                    <a:pt x="184" y="351"/>
                  </a:lnTo>
                  <a:lnTo>
                    <a:pt x="181" y="351"/>
                  </a:lnTo>
                  <a:lnTo>
                    <a:pt x="181" y="355"/>
                  </a:lnTo>
                  <a:lnTo>
                    <a:pt x="181" y="356"/>
                  </a:lnTo>
                  <a:lnTo>
                    <a:pt x="179" y="358"/>
                  </a:lnTo>
                  <a:lnTo>
                    <a:pt x="179" y="361"/>
                  </a:lnTo>
                  <a:lnTo>
                    <a:pt x="179" y="362"/>
                  </a:lnTo>
                  <a:lnTo>
                    <a:pt x="176" y="362"/>
                  </a:lnTo>
                  <a:lnTo>
                    <a:pt x="173" y="362"/>
                  </a:lnTo>
                  <a:lnTo>
                    <a:pt x="173" y="368"/>
                  </a:lnTo>
                  <a:lnTo>
                    <a:pt x="171" y="370"/>
                  </a:lnTo>
                  <a:lnTo>
                    <a:pt x="169" y="368"/>
                  </a:lnTo>
                  <a:lnTo>
                    <a:pt x="167" y="368"/>
                  </a:lnTo>
                  <a:lnTo>
                    <a:pt x="164" y="365"/>
                  </a:lnTo>
                  <a:lnTo>
                    <a:pt x="162" y="362"/>
                  </a:lnTo>
                  <a:lnTo>
                    <a:pt x="156" y="362"/>
                  </a:lnTo>
                  <a:lnTo>
                    <a:pt x="152" y="361"/>
                  </a:lnTo>
                  <a:lnTo>
                    <a:pt x="152" y="358"/>
                  </a:lnTo>
                  <a:lnTo>
                    <a:pt x="154" y="355"/>
                  </a:lnTo>
                  <a:lnTo>
                    <a:pt x="156" y="355"/>
                  </a:lnTo>
                  <a:lnTo>
                    <a:pt x="156" y="349"/>
                  </a:lnTo>
                  <a:lnTo>
                    <a:pt x="154" y="349"/>
                  </a:lnTo>
                  <a:lnTo>
                    <a:pt x="149" y="349"/>
                  </a:lnTo>
                  <a:lnTo>
                    <a:pt x="149" y="351"/>
                  </a:lnTo>
                  <a:lnTo>
                    <a:pt x="147" y="355"/>
                  </a:lnTo>
                  <a:lnTo>
                    <a:pt x="144" y="355"/>
                  </a:lnTo>
                  <a:lnTo>
                    <a:pt x="142" y="355"/>
                  </a:lnTo>
                  <a:lnTo>
                    <a:pt x="139" y="355"/>
                  </a:lnTo>
                  <a:lnTo>
                    <a:pt x="136" y="355"/>
                  </a:lnTo>
                  <a:lnTo>
                    <a:pt x="136" y="356"/>
                  </a:lnTo>
                  <a:lnTo>
                    <a:pt x="135" y="356"/>
                  </a:lnTo>
                  <a:lnTo>
                    <a:pt x="132" y="358"/>
                  </a:lnTo>
                  <a:lnTo>
                    <a:pt x="132" y="362"/>
                  </a:lnTo>
                  <a:lnTo>
                    <a:pt x="129" y="365"/>
                  </a:lnTo>
                  <a:lnTo>
                    <a:pt x="127" y="365"/>
                  </a:lnTo>
                  <a:lnTo>
                    <a:pt x="125" y="365"/>
                  </a:lnTo>
                  <a:lnTo>
                    <a:pt x="122" y="365"/>
                  </a:lnTo>
                  <a:lnTo>
                    <a:pt x="119" y="365"/>
                  </a:lnTo>
                  <a:lnTo>
                    <a:pt x="114" y="362"/>
                  </a:lnTo>
                  <a:lnTo>
                    <a:pt x="114" y="361"/>
                  </a:lnTo>
                  <a:lnTo>
                    <a:pt x="113" y="361"/>
                  </a:lnTo>
                  <a:lnTo>
                    <a:pt x="110" y="361"/>
                  </a:lnTo>
                  <a:lnTo>
                    <a:pt x="108" y="361"/>
                  </a:lnTo>
                  <a:lnTo>
                    <a:pt x="106" y="361"/>
                  </a:lnTo>
                  <a:lnTo>
                    <a:pt x="102" y="361"/>
                  </a:lnTo>
                  <a:lnTo>
                    <a:pt x="100" y="358"/>
                  </a:lnTo>
                  <a:lnTo>
                    <a:pt x="95" y="355"/>
                  </a:lnTo>
                  <a:lnTo>
                    <a:pt x="93" y="351"/>
                  </a:lnTo>
                  <a:lnTo>
                    <a:pt x="93" y="349"/>
                  </a:lnTo>
                  <a:lnTo>
                    <a:pt x="90" y="344"/>
                  </a:lnTo>
                  <a:lnTo>
                    <a:pt x="87" y="342"/>
                  </a:lnTo>
                  <a:lnTo>
                    <a:pt x="87" y="341"/>
                  </a:lnTo>
                  <a:lnTo>
                    <a:pt x="85" y="336"/>
                  </a:lnTo>
                  <a:lnTo>
                    <a:pt x="83" y="332"/>
                  </a:lnTo>
                  <a:lnTo>
                    <a:pt x="81" y="331"/>
                  </a:lnTo>
                  <a:lnTo>
                    <a:pt x="81" y="329"/>
                  </a:lnTo>
                  <a:lnTo>
                    <a:pt x="78" y="326"/>
                  </a:lnTo>
                  <a:lnTo>
                    <a:pt x="78" y="324"/>
                  </a:lnTo>
                  <a:lnTo>
                    <a:pt x="81" y="322"/>
                  </a:lnTo>
                  <a:lnTo>
                    <a:pt x="83" y="322"/>
                  </a:lnTo>
                  <a:lnTo>
                    <a:pt x="85" y="319"/>
                  </a:lnTo>
                  <a:lnTo>
                    <a:pt x="87" y="315"/>
                  </a:lnTo>
                  <a:lnTo>
                    <a:pt x="87" y="312"/>
                  </a:lnTo>
                  <a:lnTo>
                    <a:pt x="87" y="310"/>
                  </a:lnTo>
                  <a:lnTo>
                    <a:pt x="87" y="309"/>
                  </a:lnTo>
                  <a:lnTo>
                    <a:pt x="85" y="309"/>
                  </a:lnTo>
                  <a:lnTo>
                    <a:pt x="85" y="306"/>
                  </a:lnTo>
                  <a:lnTo>
                    <a:pt x="85" y="301"/>
                  </a:lnTo>
                  <a:lnTo>
                    <a:pt x="85" y="299"/>
                  </a:lnTo>
                  <a:lnTo>
                    <a:pt x="83" y="296"/>
                  </a:lnTo>
                  <a:lnTo>
                    <a:pt x="83" y="294"/>
                  </a:lnTo>
                  <a:lnTo>
                    <a:pt x="83" y="293"/>
                  </a:lnTo>
                  <a:lnTo>
                    <a:pt x="81" y="289"/>
                  </a:lnTo>
                  <a:lnTo>
                    <a:pt x="83" y="286"/>
                  </a:lnTo>
                  <a:lnTo>
                    <a:pt x="81" y="286"/>
                  </a:lnTo>
                  <a:lnTo>
                    <a:pt x="81" y="283"/>
                  </a:lnTo>
                  <a:lnTo>
                    <a:pt x="78" y="283"/>
                  </a:lnTo>
                  <a:lnTo>
                    <a:pt x="78" y="277"/>
                  </a:lnTo>
                  <a:lnTo>
                    <a:pt x="73" y="277"/>
                  </a:lnTo>
                  <a:lnTo>
                    <a:pt x="73" y="281"/>
                  </a:lnTo>
                  <a:lnTo>
                    <a:pt x="71" y="283"/>
                  </a:lnTo>
                  <a:lnTo>
                    <a:pt x="69" y="285"/>
                  </a:lnTo>
                  <a:lnTo>
                    <a:pt x="66" y="286"/>
                  </a:lnTo>
                  <a:lnTo>
                    <a:pt x="63" y="289"/>
                  </a:lnTo>
                  <a:lnTo>
                    <a:pt x="60" y="289"/>
                  </a:lnTo>
                  <a:lnTo>
                    <a:pt x="58" y="293"/>
                  </a:lnTo>
                  <a:lnTo>
                    <a:pt x="56" y="293"/>
                  </a:lnTo>
                  <a:lnTo>
                    <a:pt x="54" y="293"/>
                  </a:lnTo>
                  <a:lnTo>
                    <a:pt x="51" y="294"/>
                  </a:lnTo>
                  <a:lnTo>
                    <a:pt x="49" y="294"/>
                  </a:lnTo>
                  <a:lnTo>
                    <a:pt x="46" y="294"/>
                  </a:lnTo>
                  <a:lnTo>
                    <a:pt x="44" y="293"/>
                  </a:lnTo>
                  <a:lnTo>
                    <a:pt x="41" y="293"/>
                  </a:lnTo>
                  <a:lnTo>
                    <a:pt x="38" y="293"/>
                  </a:lnTo>
                  <a:lnTo>
                    <a:pt x="36" y="289"/>
                  </a:lnTo>
                  <a:lnTo>
                    <a:pt x="33" y="293"/>
                  </a:lnTo>
                  <a:lnTo>
                    <a:pt x="31" y="293"/>
                  </a:lnTo>
                  <a:lnTo>
                    <a:pt x="31" y="289"/>
                  </a:lnTo>
                  <a:lnTo>
                    <a:pt x="27" y="289"/>
                  </a:lnTo>
                  <a:lnTo>
                    <a:pt x="27" y="293"/>
                  </a:lnTo>
                  <a:lnTo>
                    <a:pt x="25" y="293"/>
                  </a:lnTo>
                  <a:lnTo>
                    <a:pt x="21" y="293"/>
                  </a:lnTo>
                  <a:lnTo>
                    <a:pt x="21" y="294"/>
                  </a:lnTo>
                  <a:lnTo>
                    <a:pt x="19" y="294"/>
                  </a:lnTo>
                  <a:lnTo>
                    <a:pt x="19" y="296"/>
                  </a:lnTo>
                  <a:lnTo>
                    <a:pt x="14" y="296"/>
                  </a:lnTo>
                  <a:lnTo>
                    <a:pt x="12" y="296"/>
                  </a:lnTo>
                  <a:lnTo>
                    <a:pt x="9" y="296"/>
                  </a:lnTo>
                  <a:lnTo>
                    <a:pt x="6" y="296"/>
                  </a:lnTo>
                  <a:lnTo>
                    <a:pt x="4" y="294"/>
                  </a:lnTo>
                  <a:lnTo>
                    <a:pt x="1" y="294"/>
                  </a:lnTo>
                  <a:lnTo>
                    <a:pt x="0" y="293"/>
                  </a:lnTo>
                  <a:lnTo>
                    <a:pt x="0" y="286"/>
                  </a:lnTo>
                  <a:lnTo>
                    <a:pt x="0" y="283"/>
                  </a:lnTo>
                  <a:lnTo>
                    <a:pt x="0" y="277"/>
                  </a:lnTo>
                  <a:lnTo>
                    <a:pt x="1" y="276"/>
                  </a:lnTo>
                  <a:lnTo>
                    <a:pt x="1" y="274"/>
                  </a:lnTo>
                  <a:lnTo>
                    <a:pt x="1" y="272"/>
                  </a:lnTo>
                  <a:lnTo>
                    <a:pt x="1" y="269"/>
                  </a:lnTo>
                  <a:lnTo>
                    <a:pt x="4" y="266"/>
                  </a:lnTo>
                  <a:lnTo>
                    <a:pt x="6" y="266"/>
                  </a:lnTo>
                  <a:lnTo>
                    <a:pt x="6" y="264"/>
                  </a:lnTo>
                  <a:lnTo>
                    <a:pt x="12" y="264"/>
                  </a:lnTo>
                  <a:lnTo>
                    <a:pt x="14" y="263"/>
                  </a:lnTo>
                  <a:lnTo>
                    <a:pt x="12" y="258"/>
                  </a:lnTo>
                  <a:lnTo>
                    <a:pt x="12" y="254"/>
                  </a:lnTo>
                  <a:lnTo>
                    <a:pt x="9" y="253"/>
                  </a:lnTo>
                  <a:lnTo>
                    <a:pt x="9" y="251"/>
                  </a:lnTo>
                  <a:lnTo>
                    <a:pt x="9" y="246"/>
                  </a:lnTo>
                  <a:lnTo>
                    <a:pt x="12" y="246"/>
                  </a:lnTo>
                  <a:lnTo>
                    <a:pt x="14" y="246"/>
                  </a:lnTo>
                  <a:lnTo>
                    <a:pt x="17" y="245"/>
                  </a:lnTo>
                  <a:lnTo>
                    <a:pt x="19" y="245"/>
                  </a:lnTo>
                  <a:lnTo>
                    <a:pt x="19" y="241"/>
                  </a:lnTo>
                  <a:lnTo>
                    <a:pt x="19" y="239"/>
                  </a:lnTo>
                  <a:lnTo>
                    <a:pt x="19" y="237"/>
                  </a:lnTo>
                  <a:lnTo>
                    <a:pt x="17" y="235"/>
                  </a:lnTo>
                  <a:lnTo>
                    <a:pt x="14" y="235"/>
                  </a:lnTo>
                  <a:lnTo>
                    <a:pt x="17" y="230"/>
                  </a:lnTo>
                  <a:lnTo>
                    <a:pt x="19" y="228"/>
                  </a:lnTo>
                  <a:lnTo>
                    <a:pt x="19" y="226"/>
                  </a:lnTo>
                  <a:lnTo>
                    <a:pt x="17" y="222"/>
                  </a:lnTo>
                  <a:lnTo>
                    <a:pt x="14" y="222"/>
                  </a:lnTo>
                  <a:lnTo>
                    <a:pt x="14" y="221"/>
                  </a:lnTo>
                  <a:lnTo>
                    <a:pt x="12" y="218"/>
                  </a:lnTo>
                  <a:lnTo>
                    <a:pt x="9" y="216"/>
                  </a:lnTo>
                  <a:lnTo>
                    <a:pt x="9" y="212"/>
                  </a:lnTo>
                  <a:lnTo>
                    <a:pt x="12" y="208"/>
                  </a:lnTo>
                  <a:lnTo>
                    <a:pt x="14" y="202"/>
                  </a:lnTo>
                  <a:lnTo>
                    <a:pt x="14" y="200"/>
                  </a:lnTo>
                  <a:lnTo>
                    <a:pt x="14" y="199"/>
                  </a:lnTo>
                  <a:lnTo>
                    <a:pt x="17" y="196"/>
                  </a:lnTo>
                  <a:lnTo>
                    <a:pt x="17" y="191"/>
                  </a:lnTo>
                  <a:lnTo>
                    <a:pt x="19" y="189"/>
                  </a:lnTo>
                  <a:lnTo>
                    <a:pt x="19" y="187"/>
                  </a:lnTo>
                  <a:lnTo>
                    <a:pt x="21" y="184"/>
                  </a:lnTo>
                  <a:lnTo>
                    <a:pt x="21" y="182"/>
                  </a:lnTo>
                  <a:lnTo>
                    <a:pt x="25" y="179"/>
                  </a:lnTo>
                  <a:lnTo>
                    <a:pt x="27" y="179"/>
                  </a:lnTo>
                  <a:lnTo>
                    <a:pt x="29" y="179"/>
                  </a:lnTo>
                  <a:lnTo>
                    <a:pt x="29" y="182"/>
                  </a:lnTo>
                  <a:lnTo>
                    <a:pt x="29" y="184"/>
                  </a:lnTo>
                  <a:lnTo>
                    <a:pt x="31" y="187"/>
                  </a:lnTo>
                  <a:lnTo>
                    <a:pt x="33" y="189"/>
                  </a:lnTo>
                  <a:lnTo>
                    <a:pt x="38" y="191"/>
                  </a:lnTo>
                  <a:lnTo>
                    <a:pt x="38" y="193"/>
                  </a:lnTo>
                  <a:lnTo>
                    <a:pt x="41" y="196"/>
                  </a:lnTo>
                  <a:lnTo>
                    <a:pt x="38" y="196"/>
                  </a:lnTo>
                  <a:lnTo>
                    <a:pt x="41" y="200"/>
                  </a:lnTo>
                  <a:lnTo>
                    <a:pt x="41" y="204"/>
                  </a:lnTo>
                  <a:lnTo>
                    <a:pt x="44" y="208"/>
                  </a:lnTo>
                  <a:lnTo>
                    <a:pt x="44" y="209"/>
                  </a:lnTo>
                  <a:lnTo>
                    <a:pt x="46" y="212"/>
                  </a:lnTo>
                  <a:lnTo>
                    <a:pt x="46" y="215"/>
                  </a:lnTo>
                  <a:lnTo>
                    <a:pt x="46" y="216"/>
                  </a:lnTo>
                  <a:lnTo>
                    <a:pt x="46" y="218"/>
                  </a:lnTo>
                  <a:lnTo>
                    <a:pt x="46" y="221"/>
                  </a:lnTo>
                  <a:lnTo>
                    <a:pt x="51" y="222"/>
                  </a:lnTo>
                  <a:lnTo>
                    <a:pt x="51" y="226"/>
                  </a:lnTo>
                  <a:lnTo>
                    <a:pt x="56" y="226"/>
                  </a:lnTo>
                  <a:lnTo>
                    <a:pt x="58" y="226"/>
                  </a:lnTo>
                  <a:lnTo>
                    <a:pt x="60" y="228"/>
                  </a:lnTo>
                  <a:lnTo>
                    <a:pt x="60" y="230"/>
                  </a:lnTo>
                  <a:lnTo>
                    <a:pt x="63" y="230"/>
                  </a:lnTo>
                  <a:lnTo>
                    <a:pt x="66" y="232"/>
                  </a:lnTo>
                  <a:lnTo>
                    <a:pt x="69" y="232"/>
                  </a:lnTo>
                  <a:lnTo>
                    <a:pt x="73" y="230"/>
                  </a:lnTo>
                  <a:lnTo>
                    <a:pt x="78" y="230"/>
                  </a:lnTo>
                  <a:lnTo>
                    <a:pt x="81" y="228"/>
                  </a:lnTo>
                  <a:lnTo>
                    <a:pt x="81" y="226"/>
                  </a:lnTo>
                  <a:lnTo>
                    <a:pt x="85" y="222"/>
                  </a:lnTo>
                  <a:lnTo>
                    <a:pt x="87" y="222"/>
                  </a:lnTo>
                  <a:lnTo>
                    <a:pt x="93" y="226"/>
                  </a:lnTo>
                  <a:lnTo>
                    <a:pt x="93" y="228"/>
                  </a:lnTo>
                  <a:lnTo>
                    <a:pt x="93" y="232"/>
                  </a:lnTo>
                  <a:lnTo>
                    <a:pt x="93" y="235"/>
                  </a:lnTo>
                  <a:lnTo>
                    <a:pt x="93" y="237"/>
                  </a:lnTo>
                  <a:lnTo>
                    <a:pt x="93" y="239"/>
                  </a:lnTo>
                  <a:lnTo>
                    <a:pt x="93" y="241"/>
                  </a:lnTo>
                  <a:lnTo>
                    <a:pt x="93" y="245"/>
                  </a:lnTo>
                  <a:lnTo>
                    <a:pt x="93" y="246"/>
                  </a:lnTo>
                  <a:lnTo>
                    <a:pt x="93" y="248"/>
                  </a:lnTo>
                  <a:lnTo>
                    <a:pt x="93" y="251"/>
                  </a:lnTo>
                  <a:lnTo>
                    <a:pt x="93" y="253"/>
                  </a:lnTo>
                  <a:lnTo>
                    <a:pt x="98" y="253"/>
                  </a:lnTo>
                  <a:lnTo>
                    <a:pt x="100" y="254"/>
                  </a:lnTo>
                  <a:lnTo>
                    <a:pt x="100" y="260"/>
                  </a:lnTo>
                  <a:lnTo>
                    <a:pt x="100" y="263"/>
                  </a:lnTo>
                  <a:lnTo>
                    <a:pt x="100" y="264"/>
                  </a:lnTo>
                  <a:lnTo>
                    <a:pt x="100" y="266"/>
                  </a:lnTo>
                  <a:lnTo>
                    <a:pt x="100" y="269"/>
                  </a:lnTo>
                  <a:lnTo>
                    <a:pt x="100" y="272"/>
                  </a:lnTo>
                  <a:lnTo>
                    <a:pt x="100" y="274"/>
                  </a:lnTo>
                  <a:lnTo>
                    <a:pt x="102" y="274"/>
                  </a:lnTo>
                  <a:lnTo>
                    <a:pt x="106" y="274"/>
                  </a:lnTo>
                  <a:lnTo>
                    <a:pt x="108" y="274"/>
                  </a:lnTo>
                  <a:lnTo>
                    <a:pt x="110" y="272"/>
                  </a:lnTo>
                  <a:lnTo>
                    <a:pt x="110" y="269"/>
                  </a:lnTo>
                  <a:lnTo>
                    <a:pt x="113" y="266"/>
                  </a:lnTo>
                  <a:lnTo>
                    <a:pt x="114" y="264"/>
                  </a:lnTo>
                  <a:lnTo>
                    <a:pt x="117" y="264"/>
                  </a:lnTo>
                  <a:lnTo>
                    <a:pt x="119" y="266"/>
                  </a:lnTo>
                  <a:lnTo>
                    <a:pt x="119" y="269"/>
                  </a:lnTo>
                  <a:lnTo>
                    <a:pt x="122" y="269"/>
                  </a:lnTo>
                  <a:lnTo>
                    <a:pt x="127" y="269"/>
                  </a:lnTo>
                  <a:lnTo>
                    <a:pt x="129" y="272"/>
                  </a:lnTo>
                  <a:lnTo>
                    <a:pt x="132" y="272"/>
                  </a:lnTo>
                  <a:lnTo>
                    <a:pt x="135" y="274"/>
                  </a:lnTo>
                  <a:lnTo>
                    <a:pt x="136" y="276"/>
                  </a:lnTo>
                  <a:lnTo>
                    <a:pt x="136" y="277"/>
                  </a:lnTo>
                  <a:lnTo>
                    <a:pt x="136" y="281"/>
                  </a:lnTo>
                  <a:lnTo>
                    <a:pt x="136" y="283"/>
                  </a:lnTo>
                  <a:lnTo>
                    <a:pt x="139" y="283"/>
                  </a:lnTo>
                  <a:lnTo>
                    <a:pt x="144" y="285"/>
                  </a:lnTo>
                  <a:lnTo>
                    <a:pt x="149" y="285"/>
                  </a:lnTo>
                  <a:lnTo>
                    <a:pt x="154" y="285"/>
                  </a:lnTo>
                  <a:lnTo>
                    <a:pt x="156" y="286"/>
                  </a:lnTo>
                  <a:lnTo>
                    <a:pt x="156" y="289"/>
                  </a:lnTo>
                  <a:lnTo>
                    <a:pt x="156" y="293"/>
                  </a:lnTo>
                  <a:lnTo>
                    <a:pt x="159" y="293"/>
                  </a:lnTo>
                  <a:lnTo>
                    <a:pt x="162" y="294"/>
                  </a:lnTo>
                  <a:lnTo>
                    <a:pt x="162" y="299"/>
                  </a:lnTo>
                  <a:lnTo>
                    <a:pt x="162" y="301"/>
                  </a:lnTo>
                  <a:lnTo>
                    <a:pt x="164" y="301"/>
                  </a:lnTo>
                  <a:lnTo>
                    <a:pt x="167" y="301"/>
                  </a:lnTo>
                  <a:lnTo>
                    <a:pt x="169" y="301"/>
                  </a:lnTo>
                  <a:lnTo>
                    <a:pt x="176" y="301"/>
                  </a:lnTo>
                  <a:lnTo>
                    <a:pt x="185" y="301"/>
                  </a:lnTo>
                  <a:lnTo>
                    <a:pt x="185" y="304"/>
                  </a:lnTo>
                  <a:lnTo>
                    <a:pt x="188" y="304"/>
                  </a:lnTo>
                  <a:lnTo>
                    <a:pt x="190" y="304"/>
                  </a:lnTo>
                  <a:lnTo>
                    <a:pt x="190" y="301"/>
                  </a:lnTo>
                  <a:lnTo>
                    <a:pt x="193" y="299"/>
                  </a:lnTo>
                  <a:lnTo>
                    <a:pt x="196" y="299"/>
                  </a:lnTo>
                  <a:lnTo>
                    <a:pt x="200" y="296"/>
                  </a:lnTo>
                  <a:lnTo>
                    <a:pt x="203" y="296"/>
                  </a:lnTo>
                  <a:lnTo>
                    <a:pt x="206" y="299"/>
                  </a:lnTo>
                  <a:lnTo>
                    <a:pt x="208" y="296"/>
                  </a:lnTo>
                  <a:lnTo>
                    <a:pt x="211" y="294"/>
                  </a:lnTo>
                  <a:lnTo>
                    <a:pt x="214" y="294"/>
                  </a:lnTo>
                  <a:lnTo>
                    <a:pt x="217" y="293"/>
                  </a:lnTo>
                  <a:lnTo>
                    <a:pt x="220" y="293"/>
                  </a:lnTo>
                  <a:lnTo>
                    <a:pt x="223" y="293"/>
                  </a:lnTo>
                  <a:lnTo>
                    <a:pt x="225" y="293"/>
                  </a:lnTo>
                  <a:lnTo>
                    <a:pt x="227" y="293"/>
                  </a:lnTo>
                  <a:lnTo>
                    <a:pt x="231" y="293"/>
                  </a:lnTo>
                  <a:lnTo>
                    <a:pt x="231" y="294"/>
                  </a:lnTo>
                  <a:lnTo>
                    <a:pt x="235" y="294"/>
                  </a:lnTo>
                  <a:lnTo>
                    <a:pt x="237" y="296"/>
                  </a:lnTo>
                  <a:lnTo>
                    <a:pt x="237" y="299"/>
                  </a:lnTo>
                  <a:lnTo>
                    <a:pt x="237" y="301"/>
                  </a:lnTo>
                  <a:lnTo>
                    <a:pt x="240" y="304"/>
                  </a:lnTo>
                  <a:lnTo>
                    <a:pt x="242" y="304"/>
                  </a:lnTo>
                  <a:lnTo>
                    <a:pt x="247" y="304"/>
                  </a:lnTo>
                  <a:lnTo>
                    <a:pt x="250" y="299"/>
                  </a:lnTo>
                  <a:lnTo>
                    <a:pt x="250" y="296"/>
                  </a:lnTo>
                  <a:lnTo>
                    <a:pt x="252" y="296"/>
                  </a:lnTo>
                  <a:lnTo>
                    <a:pt x="252" y="294"/>
                  </a:lnTo>
                  <a:lnTo>
                    <a:pt x="252" y="293"/>
                  </a:lnTo>
                  <a:lnTo>
                    <a:pt x="252" y="286"/>
                  </a:lnTo>
                  <a:lnTo>
                    <a:pt x="252" y="285"/>
                  </a:lnTo>
                  <a:lnTo>
                    <a:pt x="252" y="283"/>
                  </a:lnTo>
                  <a:lnTo>
                    <a:pt x="252" y="281"/>
                  </a:lnTo>
                  <a:lnTo>
                    <a:pt x="252" y="277"/>
                  </a:lnTo>
                  <a:lnTo>
                    <a:pt x="255" y="276"/>
                  </a:lnTo>
                  <a:lnTo>
                    <a:pt x="255" y="274"/>
                  </a:lnTo>
                  <a:lnTo>
                    <a:pt x="255" y="269"/>
                  </a:lnTo>
                  <a:lnTo>
                    <a:pt x="255" y="266"/>
                  </a:lnTo>
                  <a:lnTo>
                    <a:pt x="255" y="264"/>
                  </a:lnTo>
                  <a:lnTo>
                    <a:pt x="252" y="263"/>
                  </a:lnTo>
                  <a:lnTo>
                    <a:pt x="252" y="260"/>
                  </a:lnTo>
                  <a:lnTo>
                    <a:pt x="252" y="258"/>
                  </a:lnTo>
                  <a:lnTo>
                    <a:pt x="255" y="258"/>
                  </a:lnTo>
                  <a:lnTo>
                    <a:pt x="255" y="254"/>
                  </a:lnTo>
                  <a:lnTo>
                    <a:pt x="255" y="253"/>
                  </a:lnTo>
                  <a:lnTo>
                    <a:pt x="255" y="251"/>
                  </a:lnTo>
                  <a:lnTo>
                    <a:pt x="255" y="248"/>
                  </a:lnTo>
                  <a:lnTo>
                    <a:pt x="255" y="246"/>
                  </a:lnTo>
                  <a:lnTo>
                    <a:pt x="256" y="246"/>
                  </a:lnTo>
                  <a:lnTo>
                    <a:pt x="256" y="245"/>
                  </a:lnTo>
                  <a:lnTo>
                    <a:pt x="260" y="245"/>
                  </a:lnTo>
                  <a:lnTo>
                    <a:pt x="260" y="239"/>
                  </a:lnTo>
                  <a:lnTo>
                    <a:pt x="262" y="239"/>
                  </a:lnTo>
                  <a:lnTo>
                    <a:pt x="262" y="237"/>
                  </a:lnTo>
                  <a:lnTo>
                    <a:pt x="265" y="237"/>
                  </a:lnTo>
                  <a:lnTo>
                    <a:pt x="267" y="235"/>
                  </a:lnTo>
                  <a:lnTo>
                    <a:pt x="269" y="232"/>
                  </a:lnTo>
                  <a:lnTo>
                    <a:pt x="269" y="230"/>
                  </a:lnTo>
                  <a:lnTo>
                    <a:pt x="271" y="226"/>
                  </a:lnTo>
                  <a:lnTo>
                    <a:pt x="271" y="222"/>
                  </a:lnTo>
                  <a:lnTo>
                    <a:pt x="274" y="222"/>
                  </a:lnTo>
                  <a:lnTo>
                    <a:pt x="274" y="221"/>
                  </a:lnTo>
                  <a:lnTo>
                    <a:pt x="277" y="218"/>
                  </a:lnTo>
                  <a:lnTo>
                    <a:pt x="279" y="216"/>
                  </a:lnTo>
                  <a:lnTo>
                    <a:pt x="282" y="216"/>
                  </a:lnTo>
                  <a:lnTo>
                    <a:pt x="285" y="216"/>
                  </a:lnTo>
                  <a:lnTo>
                    <a:pt x="285" y="218"/>
                  </a:lnTo>
                  <a:lnTo>
                    <a:pt x="285" y="221"/>
                  </a:lnTo>
                  <a:lnTo>
                    <a:pt x="290" y="221"/>
                  </a:lnTo>
                  <a:lnTo>
                    <a:pt x="291" y="221"/>
                  </a:lnTo>
                  <a:lnTo>
                    <a:pt x="296" y="222"/>
                  </a:lnTo>
                  <a:lnTo>
                    <a:pt x="296" y="226"/>
                  </a:lnTo>
                  <a:lnTo>
                    <a:pt x="299" y="226"/>
                  </a:lnTo>
                  <a:lnTo>
                    <a:pt x="301" y="226"/>
                  </a:lnTo>
                  <a:lnTo>
                    <a:pt x="301" y="228"/>
                  </a:lnTo>
                  <a:lnTo>
                    <a:pt x="304" y="230"/>
                  </a:lnTo>
                  <a:lnTo>
                    <a:pt x="304" y="232"/>
                  </a:lnTo>
                  <a:lnTo>
                    <a:pt x="304" y="235"/>
                  </a:lnTo>
                  <a:lnTo>
                    <a:pt x="306" y="237"/>
                  </a:lnTo>
                  <a:lnTo>
                    <a:pt x="306" y="239"/>
                  </a:lnTo>
                  <a:lnTo>
                    <a:pt x="308" y="241"/>
                  </a:lnTo>
                  <a:lnTo>
                    <a:pt x="311" y="245"/>
                  </a:lnTo>
                  <a:lnTo>
                    <a:pt x="311" y="246"/>
                  </a:lnTo>
                  <a:lnTo>
                    <a:pt x="308" y="248"/>
                  </a:lnTo>
                  <a:lnTo>
                    <a:pt x="306" y="253"/>
                  </a:lnTo>
                  <a:lnTo>
                    <a:pt x="304" y="258"/>
                  </a:lnTo>
                  <a:lnTo>
                    <a:pt x="301" y="260"/>
                  </a:lnTo>
                  <a:lnTo>
                    <a:pt x="301" y="263"/>
                  </a:lnTo>
                  <a:lnTo>
                    <a:pt x="299" y="263"/>
                  </a:lnTo>
                  <a:lnTo>
                    <a:pt x="299" y="264"/>
                  </a:lnTo>
                  <a:lnTo>
                    <a:pt x="296" y="266"/>
                  </a:lnTo>
                  <a:lnTo>
                    <a:pt x="294" y="266"/>
                  </a:lnTo>
                  <a:lnTo>
                    <a:pt x="294" y="269"/>
                  </a:lnTo>
                  <a:lnTo>
                    <a:pt x="294" y="272"/>
                  </a:lnTo>
                  <a:lnTo>
                    <a:pt x="291" y="274"/>
                  </a:lnTo>
                  <a:lnTo>
                    <a:pt x="285" y="272"/>
                  </a:lnTo>
                  <a:lnTo>
                    <a:pt x="285" y="274"/>
                  </a:lnTo>
                  <a:lnTo>
                    <a:pt x="285" y="276"/>
                  </a:lnTo>
                  <a:lnTo>
                    <a:pt x="290" y="276"/>
                  </a:lnTo>
                  <a:lnTo>
                    <a:pt x="290" y="277"/>
                  </a:lnTo>
                  <a:lnTo>
                    <a:pt x="290" y="281"/>
                  </a:lnTo>
                  <a:lnTo>
                    <a:pt x="291" y="281"/>
                  </a:lnTo>
                  <a:lnTo>
                    <a:pt x="291" y="283"/>
                  </a:lnTo>
                  <a:lnTo>
                    <a:pt x="294" y="285"/>
                  </a:lnTo>
                  <a:lnTo>
                    <a:pt x="296" y="285"/>
                  </a:lnTo>
                  <a:lnTo>
                    <a:pt x="296" y="286"/>
                  </a:lnTo>
                  <a:lnTo>
                    <a:pt x="299" y="289"/>
                  </a:lnTo>
                  <a:lnTo>
                    <a:pt x="299" y="293"/>
                  </a:lnTo>
                  <a:lnTo>
                    <a:pt x="299" y="294"/>
                  </a:lnTo>
                  <a:lnTo>
                    <a:pt x="301" y="294"/>
                  </a:lnTo>
                  <a:lnTo>
                    <a:pt x="304" y="296"/>
                  </a:lnTo>
                  <a:lnTo>
                    <a:pt x="306" y="294"/>
                  </a:lnTo>
                  <a:lnTo>
                    <a:pt x="306" y="293"/>
                  </a:lnTo>
                  <a:lnTo>
                    <a:pt x="308" y="289"/>
                  </a:lnTo>
                  <a:lnTo>
                    <a:pt x="311" y="286"/>
                  </a:lnTo>
                  <a:lnTo>
                    <a:pt x="311" y="285"/>
                  </a:lnTo>
                  <a:lnTo>
                    <a:pt x="311" y="283"/>
                  </a:lnTo>
                  <a:lnTo>
                    <a:pt x="314" y="281"/>
                  </a:lnTo>
                  <a:lnTo>
                    <a:pt x="314" y="277"/>
                  </a:lnTo>
                  <a:lnTo>
                    <a:pt x="315" y="276"/>
                  </a:lnTo>
                  <a:lnTo>
                    <a:pt x="318" y="276"/>
                  </a:lnTo>
                  <a:lnTo>
                    <a:pt x="321" y="274"/>
                  </a:lnTo>
                  <a:lnTo>
                    <a:pt x="323" y="274"/>
                  </a:lnTo>
                  <a:lnTo>
                    <a:pt x="328" y="274"/>
                  </a:lnTo>
                  <a:lnTo>
                    <a:pt x="331" y="274"/>
                  </a:lnTo>
                  <a:lnTo>
                    <a:pt x="331" y="272"/>
                  </a:lnTo>
                  <a:lnTo>
                    <a:pt x="333" y="272"/>
                  </a:lnTo>
                  <a:lnTo>
                    <a:pt x="335" y="272"/>
                  </a:lnTo>
                  <a:lnTo>
                    <a:pt x="335" y="269"/>
                  </a:lnTo>
                  <a:lnTo>
                    <a:pt x="338" y="266"/>
                  </a:lnTo>
                  <a:lnTo>
                    <a:pt x="338" y="263"/>
                  </a:lnTo>
                  <a:lnTo>
                    <a:pt x="342" y="263"/>
                  </a:lnTo>
                  <a:lnTo>
                    <a:pt x="342" y="260"/>
                  </a:lnTo>
                  <a:lnTo>
                    <a:pt x="345" y="258"/>
                  </a:lnTo>
                  <a:lnTo>
                    <a:pt x="345" y="254"/>
                  </a:lnTo>
                  <a:lnTo>
                    <a:pt x="345" y="253"/>
                  </a:lnTo>
                  <a:lnTo>
                    <a:pt x="348" y="251"/>
                  </a:lnTo>
                  <a:lnTo>
                    <a:pt x="348" y="248"/>
                  </a:lnTo>
                  <a:lnTo>
                    <a:pt x="350" y="245"/>
                  </a:lnTo>
                  <a:lnTo>
                    <a:pt x="350" y="241"/>
                  </a:lnTo>
                  <a:lnTo>
                    <a:pt x="353" y="241"/>
                  </a:lnTo>
                  <a:lnTo>
                    <a:pt x="355" y="241"/>
                  </a:lnTo>
                  <a:lnTo>
                    <a:pt x="355" y="245"/>
                  </a:lnTo>
                  <a:lnTo>
                    <a:pt x="357" y="245"/>
                  </a:lnTo>
                  <a:lnTo>
                    <a:pt x="360" y="246"/>
                  </a:lnTo>
                  <a:lnTo>
                    <a:pt x="362" y="245"/>
                  </a:lnTo>
                  <a:lnTo>
                    <a:pt x="366" y="246"/>
                  </a:lnTo>
                  <a:lnTo>
                    <a:pt x="368" y="246"/>
                  </a:lnTo>
                  <a:lnTo>
                    <a:pt x="371" y="246"/>
                  </a:lnTo>
                  <a:lnTo>
                    <a:pt x="372" y="246"/>
                  </a:lnTo>
                  <a:lnTo>
                    <a:pt x="374" y="246"/>
                  </a:lnTo>
                  <a:lnTo>
                    <a:pt x="377" y="246"/>
                  </a:lnTo>
                  <a:lnTo>
                    <a:pt x="380" y="246"/>
                  </a:lnTo>
                  <a:lnTo>
                    <a:pt x="383" y="246"/>
                  </a:lnTo>
                  <a:lnTo>
                    <a:pt x="385" y="248"/>
                  </a:lnTo>
                  <a:lnTo>
                    <a:pt x="387" y="248"/>
                  </a:lnTo>
                  <a:lnTo>
                    <a:pt x="392" y="248"/>
                  </a:lnTo>
                  <a:lnTo>
                    <a:pt x="395" y="248"/>
                  </a:lnTo>
                  <a:lnTo>
                    <a:pt x="398" y="248"/>
                  </a:lnTo>
                  <a:lnTo>
                    <a:pt x="399" y="246"/>
                  </a:lnTo>
                  <a:lnTo>
                    <a:pt x="402" y="245"/>
                  </a:lnTo>
                  <a:lnTo>
                    <a:pt x="404" y="245"/>
                  </a:lnTo>
                  <a:lnTo>
                    <a:pt x="407" y="245"/>
                  </a:lnTo>
                  <a:lnTo>
                    <a:pt x="409" y="239"/>
                  </a:lnTo>
                  <a:lnTo>
                    <a:pt x="409" y="237"/>
                  </a:lnTo>
                  <a:lnTo>
                    <a:pt x="412" y="235"/>
                  </a:lnTo>
                  <a:lnTo>
                    <a:pt x="412" y="232"/>
                  </a:lnTo>
                  <a:lnTo>
                    <a:pt x="414" y="232"/>
                  </a:lnTo>
                  <a:lnTo>
                    <a:pt x="414" y="230"/>
                  </a:lnTo>
                  <a:lnTo>
                    <a:pt x="414" y="228"/>
                  </a:lnTo>
                  <a:lnTo>
                    <a:pt x="417" y="228"/>
                  </a:lnTo>
                  <a:lnTo>
                    <a:pt x="417" y="226"/>
                  </a:lnTo>
                  <a:lnTo>
                    <a:pt x="419" y="226"/>
                  </a:lnTo>
                  <a:lnTo>
                    <a:pt x="422" y="226"/>
                  </a:lnTo>
                  <a:lnTo>
                    <a:pt x="422" y="222"/>
                  </a:lnTo>
                  <a:lnTo>
                    <a:pt x="425" y="222"/>
                  </a:lnTo>
                  <a:lnTo>
                    <a:pt x="425" y="221"/>
                  </a:lnTo>
                  <a:lnTo>
                    <a:pt x="427" y="218"/>
                  </a:lnTo>
                  <a:lnTo>
                    <a:pt x="428" y="215"/>
                  </a:lnTo>
                  <a:lnTo>
                    <a:pt x="431" y="215"/>
                  </a:lnTo>
                  <a:lnTo>
                    <a:pt x="431" y="212"/>
                  </a:lnTo>
                  <a:lnTo>
                    <a:pt x="433" y="212"/>
                  </a:lnTo>
                  <a:lnTo>
                    <a:pt x="433" y="209"/>
                  </a:lnTo>
                  <a:lnTo>
                    <a:pt x="436" y="208"/>
                  </a:lnTo>
                  <a:lnTo>
                    <a:pt x="439" y="204"/>
                  </a:lnTo>
                  <a:lnTo>
                    <a:pt x="442" y="202"/>
                  </a:lnTo>
                  <a:lnTo>
                    <a:pt x="444" y="200"/>
                  </a:lnTo>
                  <a:lnTo>
                    <a:pt x="446" y="199"/>
                  </a:lnTo>
                  <a:lnTo>
                    <a:pt x="449" y="196"/>
                  </a:lnTo>
                  <a:lnTo>
                    <a:pt x="450" y="196"/>
                  </a:lnTo>
                  <a:lnTo>
                    <a:pt x="450" y="193"/>
                  </a:lnTo>
                  <a:lnTo>
                    <a:pt x="456" y="191"/>
                  </a:lnTo>
                  <a:lnTo>
                    <a:pt x="461" y="187"/>
                  </a:lnTo>
                  <a:lnTo>
                    <a:pt x="461" y="184"/>
                  </a:lnTo>
                  <a:lnTo>
                    <a:pt x="461" y="182"/>
                  </a:lnTo>
                  <a:lnTo>
                    <a:pt x="463" y="175"/>
                  </a:lnTo>
                  <a:lnTo>
                    <a:pt x="463" y="173"/>
                  </a:lnTo>
                  <a:lnTo>
                    <a:pt x="461" y="170"/>
                  </a:lnTo>
                  <a:lnTo>
                    <a:pt x="463" y="166"/>
                  </a:lnTo>
                  <a:lnTo>
                    <a:pt x="466" y="162"/>
                  </a:lnTo>
                  <a:lnTo>
                    <a:pt x="466" y="160"/>
                  </a:lnTo>
                  <a:lnTo>
                    <a:pt x="469" y="154"/>
                  </a:lnTo>
                  <a:lnTo>
                    <a:pt x="469" y="153"/>
                  </a:lnTo>
                  <a:lnTo>
                    <a:pt x="469" y="150"/>
                  </a:lnTo>
                  <a:lnTo>
                    <a:pt x="469" y="146"/>
                  </a:lnTo>
                  <a:lnTo>
                    <a:pt x="469" y="144"/>
                  </a:lnTo>
                  <a:lnTo>
                    <a:pt x="469" y="143"/>
                  </a:lnTo>
                  <a:lnTo>
                    <a:pt x="469" y="141"/>
                  </a:lnTo>
                  <a:lnTo>
                    <a:pt x="469" y="138"/>
                  </a:lnTo>
                  <a:lnTo>
                    <a:pt x="466" y="136"/>
                  </a:lnTo>
                  <a:lnTo>
                    <a:pt x="466" y="133"/>
                  </a:lnTo>
                  <a:lnTo>
                    <a:pt x="463" y="132"/>
                  </a:lnTo>
                  <a:lnTo>
                    <a:pt x="461" y="132"/>
                  </a:lnTo>
                  <a:lnTo>
                    <a:pt x="461" y="129"/>
                  </a:lnTo>
                  <a:lnTo>
                    <a:pt x="456" y="122"/>
                  </a:lnTo>
                  <a:lnTo>
                    <a:pt x="450" y="120"/>
                  </a:lnTo>
                  <a:lnTo>
                    <a:pt x="449" y="113"/>
                  </a:lnTo>
                  <a:lnTo>
                    <a:pt x="450" y="113"/>
                  </a:lnTo>
                  <a:lnTo>
                    <a:pt x="453" y="113"/>
                  </a:lnTo>
                  <a:lnTo>
                    <a:pt x="453" y="111"/>
                  </a:lnTo>
                  <a:lnTo>
                    <a:pt x="456" y="111"/>
                  </a:lnTo>
                  <a:lnTo>
                    <a:pt x="456" y="108"/>
                  </a:lnTo>
                  <a:lnTo>
                    <a:pt x="458" y="106"/>
                  </a:lnTo>
                  <a:lnTo>
                    <a:pt x="469" y="115"/>
                  </a:lnTo>
                  <a:lnTo>
                    <a:pt x="471" y="117"/>
                  </a:lnTo>
                  <a:lnTo>
                    <a:pt x="472" y="120"/>
                  </a:lnTo>
                  <a:lnTo>
                    <a:pt x="472" y="122"/>
                  </a:lnTo>
                  <a:lnTo>
                    <a:pt x="476" y="124"/>
                  </a:lnTo>
                  <a:lnTo>
                    <a:pt x="476" y="127"/>
                  </a:lnTo>
                  <a:lnTo>
                    <a:pt x="476" y="129"/>
                  </a:lnTo>
                  <a:lnTo>
                    <a:pt x="479" y="133"/>
                  </a:lnTo>
                  <a:lnTo>
                    <a:pt x="480" y="133"/>
                  </a:lnTo>
                  <a:lnTo>
                    <a:pt x="480" y="136"/>
                  </a:lnTo>
                  <a:lnTo>
                    <a:pt x="484" y="136"/>
                  </a:lnTo>
                  <a:lnTo>
                    <a:pt x="484" y="138"/>
                  </a:lnTo>
                  <a:lnTo>
                    <a:pt x="484" y="141"/>
                  </a:lnTo>
                  <a:lnTo>
                    <a:pt x="485" y="141"/>
                  </a:lnTo>
                  <a:lnTo>
                    <a:pt x="485" y="143"/>
                  </a:lnTo>
                  <a:lnTo>
                    <a:pt x="487" y="143"/>
                  </a:lnTo>
                  <a:lnTo>
                    <a:pt x="490" y="143"/>
                  </a:lnTo>
                  <a:lnTo>
                    <a:pt x="492" y="143"/>
                  </a:lnTo>
                  <a:lnTo>
                    <a:pt x="492" y="141"/>
                  </a:lnTo>
                  <a:lnTo>
                    <a:pt x="496" y="141"/>
                  </a:lnTo>
                  <a:lnTo>
                    <a:pt x="498" y="141"/>
                  </a:lnTo>
                  <a:lnTo>
                    <a:pt x="500" y="138"/>
                  </a:lnTo>
                  <a:lnTo>
                    <a:pt x="502" y="138"/>
                  </a:lnTo>
                  <a:lnTo>
                    <a:pt x="502" y="136"/>
                  </a:lnTo>
                  <a:lnTo>
                    <a:pt x="504" y="133"/>
                  </a:lnTo>
                  <a:lnTo>
                    <a:pt x="507" y="133"/>
                  </a:lnTo>
                  <a:lnTo>
                    <a:pt x="507" y="132"/>
                  </a:lnTo>
                  <a:lnTo>
                    <a:pt x="510" y="132"/>
                  </a:lnTo>
                  <a:lnTo>
                    <a:pt x="513" y="129"/>
                  </a:lnTo>
                  <a:lnTo>
                    <a:pt x="515" y="129"/>
                  </a:lnTo>
                  <a:lnTo>
                    <a:pt x="517" y="127"/>
                  </a:lnTo>
                  <a:lnTo>
                    <a:pt x="515" y="124"/>
                  </a:lnTo>
                  <a:lnTo>
                    <a:pt x="515" y="122"/>
                  </a:lnTo>
                  <a:lnTo>
                    <a:pt x="515" y="117"/>
                  </a:lnTo>
                  <a:lnTo>
                    <a:pt x="515" y="113"/>
                  </a:lnTo>
                  <a:lnTo>
                    <a:pt x="515" y="111"/>
                  </a:lnTo>
                  <a:lnTo>
                    <a:pt x="515" y="108"/>
                  </a:lnTo>
                  <a:lnTo>
                    <a:pt x="517" y="106"/>
                  </a:lnTo>
                  <a:lnTo>
                    <a:pt x="520" y="101"/>
                  </a:lnTo>
                  <a:lnTo>
                    <a:pt x="523" y="100"/>
                  </a:lnTo>
                  <a:lnTo>
                    <a:pt x="525" y="97"/>
                  </a:lnTo>
                  <a:lnTo>
                    <a:pt x="525" y="94"/>
                  </a:lnTo>
                  <a:lnTo>
                    <a:pt x="527" y="90"/>
                  </a:lnTo>
                  <a:lnTo>
                    <a:pt x="527" y="89"/>
                  </a:lnTo>
                  <a:lnTo>
                    <a:pt x="525" y="82"/>
                  </a:lnTo>
                  <a:lnTo>
                    <a:pt x="525" y="81"/>
                  </a:lnTo>
                  <a:lnTo>
                    <a:pt x="527" y="77"/>
                  </a:lnTo>
                  <a:lnTo>
                    <a:pt x="527" y="72"/>
                  </a:lnTo>
                  <a:lnTo>
                    <a:pt x="527" y="69"/>
                  </a:lnTo>
                  <a:lnTo>
                    <a:pt x="527" y="67"/>
                  </a:lnTo>
                  <a:lnTo>
                    <a:pt x="527" y="65"/>
                  </a:lnTo>
                  <a:lnTo>
                    <a:pt x="527" y="63"/>
                  </a:lnTo>
                  <a:lnTo>
                    <a:pt x="527" y="58"/>
                  </a:lnTo>
                  <a:lnTo>
                    <a:pt x="527" y="54"/>
                  </a:lnTo>
                  <a:lnTo>
                    <a:pt x="527" y="49"/>
                  </a:lnTo>
                  <a:lnTo>
                    <a:pt x="527" y="46"/>
                  </a:lnTo>
                  <a:lnTo>
                    <a:pt x="525" y="43"/>
                  </a:lnTo>
                  <a:lnTo>
                    <a:pt x="525" y="36"/>
                  </a:lnTo>
                  <a:lnTo>
                    <a:pt x="525" y="33"/>
                  </a:lnTo>
                  <a:lnTo>
                    <a:pt x="527" y="33"/>
                  </a:lnTo>
                  <a:lnTo>
                    <a:pt x="529" y="33"/>
                  </a:lnTo>
                  <a:lnTo>
                    <a:pt x="531" y="33"/>
                  </a:lnTo>
                  <a:lnTo>
                    <a:pt x="531" y="34"/>
                  </a:lnTo>
                  <a:lnTo>
                    <a:pt x="534" y="34"/>
                  </a:lnTo>
                  <a:lnTo>
                    <a:pt x="537" y="36"/>
                  </a:lnTo>
                  <a:lnTo>
                    <a:pt x="540" y="39"/>
                  </a:lnTo>
                  <a:lnTo>
                    <a:pt x="542" y="40"/>
                  </a:lnTo>
                  <a:lnTo>
                    <a:pt x="544" y="40"/>
                  </a:lnTo>
                  <a:lnTo>
                    <a:pt x="546" y="40"/>
                  </a:lnTo>
                  <a:lnTo>
                    <a:pt x="550" y="40"/>
                  </a:lnTo>
                  <a:lnTo>
                    <a:pt x="551" y="40"/>
                  </a:lnTo>
                  <a:lnTo>
                    <a:pt x="554" y="40"/>
                  </a:lnTo>
                  <a:lnTo>
                    <a:pt x="554" y="36"/>
                  </a:lnTo>
                  <a:lnTo>
                    <a:pt x="556" y="36"/>
                  </a:lnTo>
                  <a:lnTo>
                    <a:pt x="558" y="34"/>
                  </a:lnTo>
                  <a:lnTo>
                    <a:pt x="561" y="34"/>
                  </a:lnTo>
                  <a:lnTo>
                    <a:pt x="564" y="33"/>
                  </a:lnTo>
                  <a:lnTo>
                    <a:pt x="567" y="31"/>
                  </a:lnTo>
                  <a:lnTo>
                    <a:pt x="569" y="28"/>
                  </a:lnTo>
                  <a:lnTo>
                    <a:pt x="570" y="25"/>
                  </a:lnTo>
                  <a:lnTo>
                    <a:pt x="570" y="23"/>
                  </a:lnTo>
                  <a:lnTo>
                    <a:pt x="573" y="20"/>
                  </a:lnTo>
                  <a:lnTo>
                    <a:pt x="573" y="17"/>
                  </a:lnTo>
                  <a:lnTo>
                    <a:pt x="577" y="13"/>
                  </a:lnTo>
                  <a:lnTo>
                    <a:pt x="577" y="12"/>
                  </a:lnTo>
                  <a:lnTo>
                    <a:pt x="579" y="10"/>
                  </a:lnTo>
                  <a:lnTo>
                    <a:pt x="581" y="10"/>
                  </a:lnTo>
                  <a:lnTo>
                    <a:pt x="583" y="10"/>
                  </a:lnTo>
                  <a:lnTo>
                    <a:pt x="585" y="12"/>
                  </a:lnTo>
                  <a:lnTo>
                    <a:pt x="583" y="12"/>
                  </a:lnTo>
                  <a:lnTo>
                    <a:pt x="583" y="13"/>
                  </a:lnTo>
                  <a:lnTo>
                    <a:pt x="583" y="17"/>
                  </a:lnTo>
                  <a:lnTo>
                    <a:pt x="585" y="17"/>
                  </a:lnTo>
                  <a:lnTo>
                    <a:pt x="588" y="13"/>
                  </a:lnTo>
                  <a:lnTo>
                    <a:pt x="591" y="13"/>
                  </a:lnTo>
                  <a:lnTo>
                    <a:pt x="594" y="12"/>
                  </a:lnTo>
                  <a:lnTo>
                    <a:pt x="596" y="12"/>
                  </a:lnTo>
                  <a:lnTo>
                    <a:pt x="596" y="10"/>
                  </a:lnTo>
                  <a:lnTo>
                    <a:pt x="599" y="5"/>
                  </a:lnTo>
                  <a:lnTo>
                    <a:pt x="601" y="0"/>
                  </a:lnTo>
                  <a:lnTo>
                    <a:pt x="602" y="0"/>
                  </a:lnTo>
                  <a:lnTo>
                    <a:pt x="602" y="3"/>
                  </a:lnTo>
                  <a:lnTo>
                    <a:pt x="605" y="3"/>
                  </a:lnTo>
                  <a:lnTo>
                    <a:pt x="608" y="3"/>
                  </a:lnTo>
                  <a:lnTo>
                    <a:pt x="610" y="3"/>
                  </a:lnTo>
                  <a:lnTo>
                    <a:pt x="613" y="3"/>
                  </a:lnTo>
                  <a:lnTo>
                    <a:pt x="615" y="3"/>
                  </a:lnTo>
                  <a:lnTo>
                    <a:pt x="618" y="3"/>
                  </a:lnTo>
                  <a:lnTo>
                    <a:pt x="621" y="3"/>
                  </a:lnTo>
                  <a:lnTo>
                    <a:pt x="623" y="3"/>
                  </a:lnTo>
                  <a:lnTo>
                    <a:pt x="626" y="3"/>
                  </a:lnTo>
                  <a:lnTo>
                    <a:pt x="628" y="3"/>
                  </a:lnTo>
                  <a:lnTo>
                    <a:pt x="629" y="3"/>
                  </a:lnTo>
                  <a:lnTo>
                    <a:pt x="632" y="5"/>
                  </a:lnTo>
                  <a:lnTo>
                    <a:pt x="635" y="5"/>
                  </a:lnTo>
                  <a:lnTo>
                    <a:pt x="638" y="7"/>
                  </a:lnTo>
                  <a:lnTo>
                    <a:pt x="642" y="10"/>
                  </a:lnTo>
                  <a:lnTo>
                    <a:pt x="647" y="12"/>
                  </a:lnTo>
                  <a:lnTo>
                    <a:pt x="650" y="12"/>
                  </a:lnTo>
                  <a:lnTo>
                    <a:pt x="652" y="12"/>
                  </a:lnTo>
                  <a:lnTo>
                    <a:pt x="656" y="12"/>
                  </a:lnTo>
                  <a:lnTo>
                    <a:pt x="655" y="31"/>
                  </a:lnTo>
                  <a:lnTo>
                    <a:pt x="650" y="33"/>
                  </a:lnTo>
                  <a:lnTo>
                    <a:pt x="650" y="36"/>
                  </a:lnTo>
                  <a:lnTo>
                    <a:pt x="647" y="43"/>
                  </a:lnTo>
                  <a:lnTo>
                    <a:pt x="647" y="44"/>
                  </a:lnTo>
                  <a:lnTo>
                    <a:pt x="644" y="46"/>
                  </a:lnTo>
                  <a:lnTo>
                    <a:pt x="644" y="49"/>
                  </a:lnTo>
                  <a:lnTo>
                    <a:pt x="642" y="51"/>
                  </a:lnTo>
                  <a:lnTo>
                    <a:pt x="642" y="54"/>
                  </a:lnTo>
                  <a:lnTo>
                    <a:pt x="642" y="58"/>
                  </a:lnTo>
                  <a:lnTo>
                    <a:pt x="640" y="60"/>
                  </a:lnTo>
                  <a:lnTo>
                    <a:pt x="640" y="65"/>
                  </a:lnTo>
                  <a:lnTo>
                    <a:pt x="638" y="67"/>
                  </a:lnTo>
                  <a:lnTo>
                    <a:pt x="638" y="69"/>
                  </a:lnTo>
                  <a:lnTo>
                    <a:pt x="635" y="72"/>
                  </a:lnTo>
                  <a:lnTo>
                    <a:pt x="635" y="73"/>
                  </a:lnTo>
                  <a:lnTo>
                    <a:pt x="632" y="79"/>
                  </a:lnTo>
                  <a:lnTo>
                    <a:pt x="629" y="81"/>
                  </a:lnTo>
                  <a:lnTo>
                    <a:pt x="629" y="82"/>
                  </a:lnTo>
                  <a:lnTo>
                    <a:pt x="628" y="85"/>
                  </a:lnTo>
                  <a:lnTo>
                    <a:pt x="626" y="89"/>
                  </a:lnTo>
                  <a:lnTo>
                    <a:pt x="623" y="92"/>
                  </a:lnTo>
                  <a:lnTo>
                    <a:pt x="623" y="94"/>
                  </a:lnTo>
                  <a:lnTo>
                    <a:pt x="621" y="100"/>
                  </a:lnTo>
                  <a:lnTo>
                    <a:pt x="618" y="104"/>
                  </a:lnTo>
                  <a:lnTo>
                    <a:pt x="618" y="111"/>
                  </a:lnTo>
                  <a:lnTo>
                    <a:pt x="618" y="115"/>
                  </a:lnTo>
                  <a:lnTo>
                    <a:pt x="618" y="120"/>
                  </a:lnTo>
                  <a:lnTo>
                    <a:pt x="615" y="122"/>
                  </a:lnTo>
                  <a:lnTo>
                    <a:pt x="615" y="127"/>
                  </a:lnTo>
                  <a:lnTo>
                    <a:pt x="613" y="129"/>
                  </a:lnTo>
                  <a:lnTo>
                    <a:pt x="610" y="132"/>
                  </a:lnTo>
                  <a:lnTo>
                    <a:pt x="608" y="136"/>
                  </a:lnTo>
                  <a:lnTo>
                    <a:pt x="605" y="136"/>
                  </a:lnTo>
                  <a:lnTo>
                    <a:pt x="601" y="141"/>
                  </a:lnTo>
                  <a:lnTo>
                    <a:pt x="599" y="143"/>
                  </a:lnTo>
                  <a:lnTo>
                    <a:pt x="596" y="143"/>
                  </a:lnTo>
                  <a:lnTo>
                    <a:pt x="591" y="143"/>
                  </a:lnTo>
                  <a:lnTo>
                    <a:pt x="588" y="143"/>
                  </a:lnTo>
                  <a:lnTo>
                    <a:pt x="585" y="143"/>
                  </a:lnTo>
                  <a:lnTo>
                    <a:pt x="581" y="141"/>
                  </a:lnTo>
                  <a:lnTo>
                    <a:pt x="579" y="141"/>
                  </a:lnTo>
                  <a:lnTo>
                    <a:pt x="577" y="141"/>
                  </a:lnTo>
                  <a:lnTo>
                    <a:pt x="577" y="143"/>
                  </a:lnTo>
                  <a:lnTo>
                    <a:pt x="577" y="146"/>
                  </a:lnTo>
                  <a:lnTo>
                    <a:pt x="579" y="150"/>
                  </a:lnTo>
                  <a:lnTo>
                    <a:pt x="579" y="153"/>
                  </a:lnTo>
                  <a:lnTo>
                    <a:pt x="577" y="156"/>
                  </a:lnTo>
                  <a:lnTo>
                    <a:pt x="577" y="160"/>
                  </a:lnTo>
                  <a:lnTo>
                    <a:pt x="573" y="160"/>
                  </a:lnTo>
                  <a:lnTo>
                    <a:pt x="569" y="162"/>
                  </a:lnTo>
                  <a:lnTo>
                    <a:pt x="567" y="162"/>
                  </a:lnTo>
                  <a:lnTo>
                    <a:pt x="564" y="164"/>
                  </a:lnTo>
                  <a:lnTo>
                    <a:pt x="561" y="166"/>
                  </a:lnTo>
                  <a:lnTo>
                    <a:pt x="558" y="167"/>
                  </a:lnTo>
                  <a:lnTo>
                    <a:pt x="556" y="173"/>
                  </a:lnTo>
                  <a:lnTo>
                    <a:pt x="554" y="175"/>
                  </a:lnTo>
                  <a:lnTo>
                    <a:pt x="551" y="176"/>
                  </a:lnTo>
                  <a:lnTo>
                    <a:pt x="551" y="182"/>
                  </a:lnTo>
                  <a:lnTo>
                    <a:pt x="551" y="184"/>
                  </a:lnTo>
                  <a:lnTo>
                    <a:pt x="551" y="187"/>
                  </a:lnTo>
                  <a:lnTo>
                    <a:pt x="551" y="191"/>
                  </a:lnTo>
                  <a:lnTo>
                    <a:pt x="550" y="193"/>
                  </a:lnTo>
                  <a:lnTo>
                    <a:pt x="550" y="196"/>
                  </a:lnTo>
                  <a:lnTo>
                    <a:pt x="550" y="199"/>
                  </a:lnTo>
                  <a:lnTo>
                    <a:pt x="550" y="200"/>
                  </a:lnTo>
                  <a:lnTo>
                    <a:pt x="551" y="204"/>
                  </a:lnTo>
                  <a:lnTo>
                    <a:pt x="554" y="212"/>
                  </a:lnTo>
                  <a:lnTo>
                    <a:pt x="554" y="215"/>
                  </a:lnTo>
                  <a:lnTo>
                    <a:pt x="556" y="216"/>
                  </a:lnTo>
                  <a:lnTo>
                    <a:pt x="556" y="218"/>
                  </a:lnTo>
                  <a:lnTo>
                    <a:pt x="558" y="218"/>
                  </a:lnTo>
                  <a:lnTo>
                    <a:pt x="561" y="221"/>
                  </a:lnTo>
                  <a:lnTo>
                    <a:pt x="564" y="221"/>
                  </a:lnTo>
                  <a:lnTo>
                    <a:pt x="567" y="221"/>
                  </a:lnTo>
                  <a:lnTo>
                    <a:pt x="567" y="222"/>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defTabSz="457200" eaLnBrk="0" fontAlgn="base" hangingPunct="0">
                <a:spcBef>
                  <a:spcPct val="0"/>
                </a:spcBef>
                <a:spcAft>
                  <a:spcPct val="0"/>
                </a:spcAft>
              </a:pPr>
              <a:endParaRPr lang="es-CO" smtClean="0">
                <a:solidFill>
                  <a:prstClr val="black"/>
                </a:solidFill>
                <a:ea typeface="ＭＳ Ｐゴシック" panose="020B0600070205080204" pitchFamily="34" charset="-128"/>
              </a:endParaRPr>
            </a:p>
          </p:txBody>
        </p:sp>
        <p:sp>
          <p:nvSpPr>
            <p:cNvPr id="95279" name="Freeform 37"/>
            <p:cNvSpPr>
              <a:spLocks/>
            </p:cNvSpPr>
            <p:nvPr/>
          </p:nvSpPr>
          <p:spPr bwMode="auto">
            <a:xfrm>
              <a:off x="1548" y="1895"/>
              <a:ext cx="433" cy="147"/>
            </a:xfrm>
            <a:custGeom>
              <a:avLst/>
              <a:gdLst>
                <a:gd name="T0" fmla="*/ 1 w 726"/>
                <a:gd name="T1" fmla="*/ 1 h 246"/>
                <a:gd name="T2" fmla="*/ 1 w 726"/>
                <a:gd name="T3" fmla="*/ 1 h 246"/>
                <a:gd name="T4" fmla="*/ 1 w 726"/>
                <a:gd name="T5" fmla="*/ 1 h 246"/>
                <a:gd name="T6" fmla="*/ 1 w 726"/>
                <a:gd name="T7" fmla="*/ 1 h 246"/>
                <a:gd name="T8" fmla="*/ 1 w 726"/>
                <a:gd name="T9" fmla="*/ 1 h 246"/>
                <a:gd name="T10" fmla="*/ 1 w 726"/>
                <a:gd name="T11" fmla="*/ 1 h 246"/>
                <a:gd name="T12" fmla="*/ 1 w 726"/>
                <a:gd name="T13" fmla="*/ 1 h 246"/>
                <a:gd name="T14" fmla="*/ 1 w 726"/>
                <a:gd name="T15" fmla="*/ 1 h 246"/>
                <a:gd name="T16" fmla="*/ 1 w 726"/>
                <a:gd name="T17" fmla="*/ 1 h 246"/>
                <a:gd name="T18" fmla="*/ 1 w 726"/>
                <a:gd name="T19" fmla="*/ 1 h 246"/>
                <a:gd name="T20" fmla="*/ 1 w 726"/>
                <a:gd name="T21" fmla="*/ 1 h 246"/>
                <a:gd name="T22" fmla="*/ 1 w 726"/>
                <a:gd name="T23" fmla="*/ 1 h 246"/>
                <a:gd name="T24" fmla="*/ 1 w 726"/>
                <a:gd name="T25" fmla="*/ 1 h 246"/>
                <a:gd name="T26" fmla="*/ 1 w 726"/>
                <a:gd name="T27" fmla="*/ 1 h 246"/>
                <a:gd name="T28" fmla="*/ 1 w 726"/>
                <a:gd name="T29" fmla="*/ 1 h 246"/>
                <a:gd name="T30" fmla="*/ 1 w 726"/>
                <a:gd name="T31" fmla="*/ 1 h 246"/>
                <a:gd name="T32" fmla="*/ 1 w 726"/>
                <a:gd name="T33" fmla="*/ 1 h 246"/>
                <a:gd name="T34" fmla="*/ 1 w 726"/>
                <a:gd name="T35" fmla="*/ 1 h 246"/>
                <a:gd name="T36" fmla="*/ 1 w 726"/>
                <a:gd name="T37" fmla="*/ 1 h 246"/>
                <a:gd name="T38" fmla="*/ 1 w 726"/>
                <a:gd name="T39" fmla="*/ 1 h 246"/>
                <a:gd name="T40" fmla="*/ 1 w 726"/>
                <a:gd name="T41" fmla="*/ 1 h 246"/>
                <a:gd name="T42" fmla="*/ 1 w 726"/>
                <a:gd name="T43" fmla="*/ 1 h 246"/>
                <a:gd name="T44" fmla="*/ 1 w 726"/>
                <a:gd name="T45" fmla="*/ 1 h 246"/>
                <a:gd name="T46" fmla="*/ 1 w 726"/>
                <a:gd name="T47" fmla="*/ 1 h 246"/>
                <a:gd name="T48" fmla="*/ 1 w 726"/>
                <a:gd name="T49" fmla="*/ 1 h 246"/>
                <a:gd name="T50" fmla="*/ 1 w 726"/>
                <a:gd name="T51" fmla="*/ 1 h 246"/>
                <a:gd name="T52" fmla="*/ 1 w 726"/>
                <a:gd name="T53" fmla="*/ 1 h 246"/>
                <a:gd name="T54" fmla="*/ 1 w 726"/>
                <a:gd name="T55" fmla="*/ 1 h 246"/>
                <a:gd name="T56" fmla="*/ 1 w 726"/>
                <a:gd name="T57" fmla="*/ 1 h 246"/>
                <a:gd name="T58" fmla="*/ 1 w 726"/>
                <a:gd name="T59" fmla="*/ 1 h 246"/>
                <a:gd name="T60" fmla="*/ 1 w 726"/>
                <a:gd name="T61" fmla="*/ 1 h 246"/>
                <a:gd name="T62" fmla="*/ 1 w 726"/>
                <a:gd name="T63" fmla="*/ 1 h 246"/>
                <a:gd name="T64" fmla="*/ 1 w 726"/>
                <a:gd name="T65" fmla="*/ 1 h 246"/>
                <a:gd name="T66" fmla="*/ 1 w 726"/>
                <a:gd name="T67" fmla="*/ 1 h 246"/>
                <a:gd name="T68" fmla="*/ 1 w 726"/>
                <a:gd name="T69" fmla="*/ 1 h 246"/>
                <a:gd name="T70" fmla="*/ 1 w 726"/>
                <a:gd name="T71" fmla="*/ 1 h 246"/>
                <a:gd name="T72" fmla="*/ 1 w 726"/>
                <a:gd name="T73" fmla="*/ 1 h 246"/>
                <a:gd name="T74" fmla="*/ 1 w 726"/>
                <a:gd name="T75" fmla="*/ 1 h 246"/>
                <a:gd name="T76" fmla="*/ 1 w 726"/>
                <a:gd name="T77" fmla="*/ 1 h 246"/>
                <a:gd name="T78" fmla="*/ 1 w 726"/>
                <a:gd name="T79" fmla="*/ 1 h 246"/>
                <a:gd name="T80" fmla="*/ 1 w 726"/>
                <a:gd name="T81" fmla="*/ 1 h 246"/>
                <a:gd name="T82" fmla="*/ 1 w 726"/>
                <a:gd name="T83" fmla="*/ 1 h 246"/>
                <a:gd name="T84" fmla="*/ 1 w 726"/>
                <a:gd name="T85" fmla="*/ 1 h 246"/>
                <a:gd name="T86" fmla="*/ 1 w 726"/>
                <a:gd name="T87" fmla="*/ 1 h 246"/>
                <a:gd name="T88" fmla="*/ 1 w 726"/>
                <a:gd name="T89" fmla="*/ 1 h 246"/>
                <a:gd name="T90" fmla="*/ 1 w 726"/>
                <a:gd name="T91" fmla="*/ 1 h 246"/>
                <a:gd name="T92" fmla="*/ 1 w 726"/>
                <a:gd name="T93" fmla="*/ 1 h 246"/>
                <a:gd name="T94" fmla="*/ 1 w 726"/>
                <a:gd name="T95" fmla="*/ 1 h 246"/>
                <a:gd name="T96" fmla="*/ 1 w 726"/>
                <a:gd name="T97" fmla="*/ 1 h 246"/>
                <a:gd name="T98" fmla="*/ 1 w 726"/>
                <a:gd name="T99" fmla="*/ 1 h 246"/>
                <a:gd name="T100" fmla="*/ 1 w 726"/>
                <a:gd name="T101" fmla="*/ 1 h 246"/>
                <a:gd name="T102" fmla="*/ 1 w 726"/>
                <a:gd name="T103" fmla="*/ 1 h 246"/>
                <a:gd name="T104" fmla="*/ 1 w 726"/>
                <a:gd name="T105" fmla="*/ 1 h 246"/>
                <a:gd name="T106" fmla="*/ 1 w 726"/>
                <a:gd name="T107" fmla="*/ 1 h 246"/>
                <a:gd name="T108" fmla="*/ 1 w 726"/>
                <a:gd name="T109" fmla="*/ 1 h 246"/>
                <a:gd name="T110" fmla="*/ 1 w 726"/>
                <a:gd name="T111" fmla="*/ 1 h 246"/>
                <a:gd name="T112" fmla="*/ 1 w 726"/>
                <a:gd name="T113" fmla="*/ 1 h 246"/>
                <a:gd name="T114" fmla="*/ 1 w 726"/>
                <a:gd name="T115" fmla="*/ 1 h 24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26"/>
                <a:gd name="T175" fmla="*/ 0 h 246"/>
                <a:gd name="T176" fmla="*/ 726 w 726"/>
                <a:gd name="T177" fmla="*/ 246 h 24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26" h="246">
                  <a:moveTo>
                    <a:pt x="725" y="228"/>
                  </a:moveTo>
                  <a:lnTo>
                    <a:pt x="640" y="124"/>
                  </a:lnTo>
                  <a:lnTo>
                    <a:pt x="556" y="25"/>
                  </a:lnTo>
                  <a:lnTo>
                    <a:pt x="554" y="25"/>
                  </a:lnTo>
                  <a:lnTo>
                    <a:pt x="551" y="25"/>
                  </a:lnTo>
                  <a:lnTo>
                    <a:pt x="548" y="25"/>
                  </a:lnTo>
                  <a:lnTo>
                    <a:pt x="546" y="27"/>
                  </a:lnTo>
                  <a:lnTo>
                    <a:pt x="539" y="27"/>
                  </a:lnTo>
                  <a:lnTo>
                    <a:pt x="533" y="27"/>
                  </a:lnTo>
                  <a:lnTo>
                    <a:pt x="532" y="29"/>
                  </a:lnTo>
                  <a:lnTo>
                    <a:pt x="527" y="29"/>
                  </a:lnTo>
                  <a:lnTo>
                    <a:pt x="521" y="31"/>
                  </a:lnTo>
                  <a:lnTo>
                    <a:pt x="517" y="31"/>
                  </a:lnTo>
                  <a:lnTo>
                    <a:pt x="515" y="34"/>
                  </a:lnTo>
                  <a:lnTo>
                    <a:pt x="512" y="36"/>
                  </a:lnTo>
                  <a:lnTo>
                    <a:pt x="509" y="36"/>
                  </a:lnTo>
                  <a:lnTo>
                    <a:pt x="505" y="36"/>
                  </a:lnTo>
                  <a:lnTo>
                    <a:pt x="503" y="34"/>
                  </a:lnTo>
                  <a:lnTo>
                    <a:pt x="496" y="29"/>
                  </a:lnTo>
                  <a:lnTo>
                    <a:pt x="490" y="27"/>
                  </a:lnTo>
                  <a:lnTo>
                    <a:pt x="485" y="22"/>
                  </a:lnTo>
                  <a:lnTo>
                    <a:pt x="481" y="22"/>
                  </a:lnTo>
                  <a:lnTo>
                    <a:pt x="479" y="22"/>
                  </a:lnTo>
                  <a:lnTo>
                    <a:pt x="476" y="19"/>
                  </a:lnTo>
                  <a:lnTo>
                    <a:pt x="470" y="18"/>
                  </a:lnTo>
                  <a:lnTo>
                    <a:pt x="469" y="18"/>
                  </a:lnTo>
                  <a:lnTo>
                    <a:pt x="466" y="18"/>
                  </a:lnTo>
                  <a:lnTo>
                    <a:pt x="461" y="18"/>
                  </a:lnTo>
                  <a:lnTo>
                    <a:pt x="454" y="16"/>
                  </a:lnTo>
                  <a:lnTo>
                    <a:pt x="451" y="13"/>
                  </a:lnTo>
                  <a:lnTo>
                    <a:pt x="451" y="10"/>
                  </a:lnTo>
                  <a:lnTo>
                    <a:pt x="451" y="8"/>
                  </a:lnTo>
                  <a:lnTo>
                    <a:pt x="449" y="6"/>
                  </a:lnTo>
                  <a:lnTo>
                    <a:pt x="449" y="4"/>
                  </a:lnTo>
                  <a:lnTo>
                    <a:pt x="444" y="4"/>
                  </a:lnTo>
                  <a:lnTo>
                    <a:pt x="439" y="4"/>
                  </a:lnTo>
                  <a:lnTo>
                    <a:pt x="438" y="6"/>
                  </a:lnTo>
                  <a:lnTo>
                    <a:pt x="433" y="6"/>
                  </a:lnTo>
                  <a:lnTo>
                    <a:pt x="432" y="6"/>
                  </a:lnTo>
                  <a:lnTo>
                    <a:pt x="429" y="6"/>
                  </a:lnTo>
                  <a:lnTo>
                    <a:pt x="427" y="4"/>
                  </a:lnTo>
                  <a:lnTo>
                    <a:pt x="422" y="4"/>
                  </a:lnTo>
                  <a:lnTo>
                    <a:pt x="419" y="2"/>
                  </a:lnTo>
                  <a:lnTo>
                    <a:pt x="415" y="0"/>
                  </a:lnTo>
                  <a:lnTo>
                    <a:pt x="412" y="0"/>
                  </a:lnTo>
                  <a:lnTo>
                    <a:pt x="406" y="0"/>
                  </a:lnTo>
                  <a:lnTo>
                    <a:pt x="393" y="2"/>
                  </a:lnTo>
                  <a:lnTo>
                    <a:pt x="388" y="4"/>
                  </a:lnTo>
                  <a:lnTo>
                    <a:pt x="382" y="4"/>
                  </a:lnTo>
                  <a:lnTo>
                    <a:pt x="379" y="4"/>
                  </a:lnTo>
                  <a:lnTo>
                    <a:pt x="376" y="6"/>
                  </a:lnTo>
                  <a:lnTo>
                    <a:pt x="370" y="6"/>
                  </a:lnTo>
                  <a:lnTo>
                    <a:pt x="366" y="8"/>
                  </a:lnTo>
                  <a:lnTo>
                    <a:pt x="366" y="10"/>
                  </a:lnTo>
                  <a:lnTo>
                    <a:pt x="359" y="16"/>
                  </a:lnTo>
                  <a:lnTo>
                    <a:pt x="356" y="16"/>
                  </a:lnTo>
                  <a:lnTo>
                    <a:pt x="351" y="18"/>
                  </a:lnTo>
                  <a:lnTo>
                    <a:pt x="344" y="19"/>
                  </a:lnTo>
                  <a:lnTo>
                    <a:pt x="342" y="22"/>
                  </a:lnTo>
                  <a:lnTo>
                    <a:pt x="340" y="22"/>
                  </a:lnTo>
                  <a:lnTo>
                    <a:pt x="336" y="25"/>
                  </a:lnTo>
                  <a:lnTo>
                    <a:pt x="329" y="25"/>
                  </a:lnTo>
                  <a:lnTo>
                    <a:pt x="325" y="27"/>
                  </a:lnTo>
                  <a:lnTo>
                    <a:pt x="322" y="25"/>
                  </a:lnTo>
                  <a:lnTo>
                    <a:pt x="319" y="25"/>
                  </a:lnTo>
                  <a:lnTo>
                    <a:pt x="311" y="19"/>
                  </a:lnTo>
                  <a:lnTo>
                    <a:pt x="305" y="16"/>
                  </a:lnTo>
                  <a:lnTo>
                    <a:pt x="298" y="18"/>
                  </a:lnTo>
                  <a:lnTo>
                    <a:pt x="292" y="18"/>
                  </a:lnTo>
                  <a:lnTo>
                    <a:pt x="290" y="19"/>
                  </a:lnTo>
                  <a:lnTo>
                    <a:pt x="286" y="18"/>
                  </a:lnTo>
                  <a:lnTo>
                    <a:pt x="283" y="18"/>
                  </a:lnTo>
                  <a:lnTo>
                    <a:pt x="281" y="18"/>
                  </a:lnTo>
                  <a:lnTo>
                    <a:pt x="279" y="18"/>
                  </a:lnTo>
                  <a:lnTo>
                    <a:pt x="276" y="16"/>
                  </a:lnTo>
                  <a:lnTo>
                    <a:pt x="273" y="16"/>
                  </a:lnTo>
                  <a:lnTo>
                    <a:pt x="268" y="16"/>
                  </a:lnTo>
                  <a:lnTo>
                    <a:pt x="266" y="16"/>
                  </a:lnTo>
                  <a:lnTo>
                    <a:pt x="262" y="16"/>
                  </a:lnTo>
                  <a:lnTo>
                    <a:pt x="255" y="18"/>
                  </a:lnTo>
                  <a:lnTo>
                    <a:pt x="254" y="18"/>
                  </a:lnTo>
                  <a:lnTo>
                    <a:pt x="252" y="18"/>
                  </a:lnTo>
                  <a:lnTo>
                    <a:pt x="249" y="18"/>
                  </a:lnTo>
                  <a:lnTo>
                    <a:pt x="244" y="16"/>
                  </a:lnTo>
                  <a:lnTo>
                    <a:pt x="242" y="16"/>
                  </a:lnTo>
                  <a:lnTo>
                    <a:pt x="236" y="13"/>
                  </a:lnTo>
                  <a:lnTo>
                    <a:pt x="232" y="16"/>
                  </a:lnTo>
                  <a:lnTo>
                    <a:pt x="227" y="18"/>
                  </a:lnTo>
                  <a:lnTo>
                    <a:pt x="225" y="16"/>
                  </a:lnTo>
                  <a:lnTo>
                    <a:pt x="219" y="13"/>
                  </a:lnTo>
                  <a:lnTo>
                    <a:pt x="217" y="16"/>
                  </a:lnTo>
                  <a:lnTo>
                    <a:pt x="215" y="13"/>
                  </a:lnTo>
                  <a:lnTo>
                    <a:pt x="212" y="13"/>
                  </a:lnTo>
                  <a:lnTo>
                    <a:pt x="211" y="16"/>
                  </a:lnTo>
                  <a:lnTo>
                    <a:pt x="205" y="16"/>
                  </a:lnTo>
                  <a:lnTo>
                    <a:pt x="203" y="13"/>
                  </a:lnTo>
                  <a:lnTo>
                    <a:pt x="200" y="16"/>
                  </a:lnTo>
                  <a:lnTo>
                    <a:pt x="195" y="13"/>
                  </a:lnTo>
                  <a:lnTo>
                    <a:pt x="192" y="10"/>
                  </a:lnTo>
                  <a:lnTo>
                    <a:pt x="190" y="8"/>
                  </a:lnTo>
                  <a:lnTo>
                    <a:pt x="188" y="8"/>
                  </a:lnTo>
                  <a:lnTo>
                    <a:pt x="186" y="10"/>
                  </a:lnTo>
                  <a:lnTo>
                    <a:pt x="180" y="6"/>
                  </a:lnTo>
                  <a:lnTo>
                    <a:pt x="180" y="8"/>
                  </a:lnTo>
                  <a:lnTo>
                    <a:pt x="180" y="10"/>
                  </a:lnTo>
                  <a:lnTo>
                    <a:pt x="180" y="13"/>
                  </a:lnTo>
                  <a:lnTo>
                    <a:pt x="177" y="16"/>
                  </a:lnTo>
                  <a:lnTo>
                    <a:pt x="176" y="16"/>
                  </a:lnTo>
                  <a:lnTo>
                    <a:pt x="173" y="13"/>
                  </a:lnTo>
                  <a:lnTo>
                    <a:pt x="171" y="13"/>
                  </a:lnTo>
                  <a:lnTo>
                    <a:pt x="169" y="13"/>
                  </a:lnTo>
                  <a:lnTo>
                    <a:pt x="166" y="13"/>
                  </a:lnTo>
                  <a:lnTo>
                    <a:pt x="166" y="10"/>
                  </a:lnTo>
                  <a:lnTo>
                    <a:pt x="164" y="8"/>
                  </a:lnTo>
                  <a:lnTo>
                    <a:pt x="164" y="6"/>
                  </a:lnTo>
                  <a:lnTo>
                    <a:pt x="161" y="6"/>
                  </a:lnTo>
                  <a:lnTo>
                    <a:pt x="158" y="8"/>
                  </a:lnTo>
                  <a:lnTo>
                    <a:pt x="156" y="8"/>
                  </a:lnTo>
                  <a:lnTo>
                    <a:pt x="153" y="6"/>
                  </a:lnTo>
                  <a:lnTo>
                    <a:pt x="152" y="6"/>
                  </a:lnTo>
                  <a:lnTo>
                    <a:pt x="146" y="8"/>
                  </a:lnTo>
                  <a:lnTo>
                    <a:pt x="142" y="10"/>
                  </a:lnTo>
                  <a:lnTo>
                    <a:pt x="136" y="13"/>
                  </a:lnTo>
                  <a:lnTo>
                    <a:pt x="134" y="16"/>
                  </a:lnTo>
                  <a:lnTo>
                    <a:pt x="129" y="18"/>
                  </a:lnTo>
                  <a:lnTo>
                    <a:pt x="125" y="18"/>
                  </a:lnTo>
                  <a:lnTo>
                    <a:pt x="122" y="18"/>
                  </a:lnTo>
                  <a:lnTo>
                    <a:pt x="119" y="18"/>
                  </a:lnTo>
                  <a:lnTo>
                    <a:pt x="115" y="18"/>
                  </a:lnTo>
                  <a:lnTo>
                    <a:pt x="110" y="18"/>
                  </a:lnTo>
                  <a:lnTo>
                    <a:pt x="107" y="19"/>
                  </a:lnTo>
                  <a:lnTo>
                    <a:pt x="104" y="18"/>
                  </a:lnTo>
                  <a:lnTo>
                    <a:pt x="104" y="19"/>
                  </a:lnTo>
                  <a:lnTo>
                    <a:pt x="102" y="39"/>
                  </a:lnTo>
                  <a:lnTo>
                    <a:pt x="98" y="40"/>
                  </a:lnTo>
                  <a:lnTo>
                    <a:pt x="98" y="46"/>
                  </a:lnTo>
                  <a:lnTo>
                    <a:pt x="95" y="50"/>
                  </a:lnTo>
                  <a:lnTo>
                    <a:pt x="95" y="52"/>
                  </a:lnTo>
                  <a:lnTo>
                    <a:pt x="92" y="53"/>
                  </a:lnTo>
                  <a:lnTo>
                    <a:pt x="92" y="56"/>
                  </a:lnTo>
                  <a:lnTo>
                    <a:pt x="90" y="59"/>
                  </a:lnTo>
                  <a:lnTo>
                    <a:pt x="90" y="62"/>
                  </a:lnTo>
                  <a:lnTo>
                    <a:pt x="90" y="65"/>
                  </a:lnTo>
                  <a:lnTo>
                    <a:pt x="88" y="68"/>
                  </a:lnTo>
                  <a:lnTo>
                    <a:pt x="88" y="72"/>
                  </a:lnTo>
                  <a:lnTo>
                    <a:pt x="86" y="74"/>
                  </a:lnTo>
                  <a:lnTo>
                    <a:pt x="86" y="76"/>
                  </a:lnTo>
                  <a:lnTo>
                    <a:pt x="83" y="79"/>
                  </a:lnTo>
                  <a:lnTo>
                    <a:pt x="83" y="82"/>
                  </a:lnTo>
                  <a:lnTo>
                    <a:pt x="80" y="85"/>
                  </a:lnTo>
                  <a:lnTo>
                    <a:pt x="77" y="88"/>
                  </a:lnTo>
                  <a:lnTo>
                    <a:pt x="77" y="90"/>
                  </a:lnTo>
                  <a:lnTo>
                    <a:pt x="76" y="92"/>
                  </a:lnTo>
                  <a:lnTo>
                    <a:pt x="74" y="95"/>
                  </a:lnTo>
                  <a:lnTo>
                    <a:pt x="71" y="99"/>
                  </a:lnTo>
                  <a:lnTo>
                    <a:pt x="71" y="101"/>
                  </a:lnTo>
                  <a:lnTo>
                    <a:pt x="69" y="107"/>
                  </a:lnTo>
                  <a:lnTo>
                    <a:pt x="66" y="111"/>
                  </a:lnTo>
                  <a:lnTo>
                    <a:pt x="66" y="118"/>
                  </a:lnTo>
                  <a:lnTo>
                    <a:pt x="66" y="121"/>
                  </a:lnTo>
                  <a:lnTo>
                    <a:pt x="66" y="127"/>
                  </a:lnTo>
                  <a:lnTo>
                    <a:pt x="63" y="128"/>
                  </a:lnTo>
                  <a:lnTo>
                    <a:pt x="63" y="133"/>
                  </a:lnTo>
                  <a:lnTo>
                    <a:pt x="61" y="136"/>
                  </a:lnTo>
                  <a:lnTo>
                    <a:pt x="58" y="138"/>
                  </a:lnTo>
                  <a:lnTo>
                    <a:pt x="56" y="141"/>
                  </a:lnTo>
                  <a:lnTo>
                    <a:pt x="53" y="141"/>
                  </a:lnTo>
                  <a:lnTo>
                    <a:pt x="50" y="147"/>
                  </a:lnTo>
                  <a:lnTo>
                    <a:pt x="47" y="149"/>
                  </a:lnTo>
                  <a:lnTo>
                    <a:pt x="44" y="149"/>
                  </a:lnTo>
                  <a:lnTo>
                    <a:pt x="39" y="149"/>
                  </a:lnTo>
                  <a:lnTo>
                    <a:pt x="37" y="149"/>
                  </a:lnTo>
                  <a:lnTo>
                    <a:pt x="34" y="149"/>
                  </a:lnTo>
                  <a:lnTo>
                    <a:pt x="29" y="147"/>
                  </a:lnTo>
                  <a:lnTo>
                    <a:pt x="27" y="147"/>
                  </a:lnTo>
                  <a:lnTo>
                    <a:pt x="25" y="147"/>
                  </a:lnTo>
                  <a:lnTo>
                    <a:pt x="25" y="149"/>
                  </a:lnTo>
                  <a:lnTo>
                    <a:pt x="25" y="153"/>
                  </a:lnTo>
                  <a:lnTo>
                    <a:pt x="27" y="157"/>
                  </a:lnTo>
                  <a:lnTo>
                    <a:pt x="27" y="159"/>
                  </a:lnTo>
                  <a:lnTo>
                    <a:pt x="25" y="162"/>
                  </a:lnTo>
                  <a:lnTo>
                    <a:pt x="25" y="164"/>
                  </a:lnTo>
                  <a:lnTo>
                    <a:pt x="22" y="164"/>
                  </a:lnTo>
                  <a:lnTo>
                    <a:pt x="17" y="168"/>
                  </a:lnTo>
                  <a:lnTo>
                    <a:pt x="15" y="168"/>
                  </a:lnTo>
                  <a:lnTo>
                    <a:pt x="13" y="170"/>
                  </a:lnTo>
                  <a:lnTo>
                    <a:pt x="10" y="172"/>
                  </a:lnTo>
                  <a:lnTo>
                    <a:pt x="7" y="173"/>
                  </a:lnTo>
                  <a:lnTo>
                    <a:pt x="4" y="179"/>
                  </a:lnTo>
                  <a:lnTo>
                    <a:pt x="2" y="181"/>
                  </a:lnTo>
                  <a:lnTo>
                    <a:pt x="0" y="183"/>
                  </a:lnTo>
                  <a:lnTo>
                    <a:pt x="0" y="187"/>
                  </a:lnTo>
                  <a:lnTo>
                    <a:pt x="0" y="189"/>
                  </a:lnTo>
                  <a:lnTo>
                    <a:pt x="4" y="194"/>
                  </a:lnTo>
                  <a:lnTo>
                    <a:pt x="4" y="199"/>
                  </a:lnTo>
                  <a:lnTo>
                    <a:pt x="10" y="201"/>
                  </a:lnTo>
                  <a:lnTo>
                    <a:pt x="15" y="201"/>
                  </a:lnTo>
                  <a:lnTo>
                    <a:pt x="19" y="201"/>
                  </a:lnTo>
                  <a:lnTo>
                    <a:pt x="22" y="201"/>
                  </a:lnTo>
                  <a:lnTo>
                    <a:pt x="27" y="204"/>
                  </a:lnTo>
                  <a:lnTo>
                    <a:pt x="27" y="206"/>
                  </a:lnTo>
                  <a:lnTo>
                    <a:pt x="27" y="208"/>
                  </a:lnTo>
                  <a:lnTo>
                    <a:pt x="27" y="209"/>
                  </a:lnTo>
                  <a:lnTo>
                    <a:pt x="29" y="212"/>
                  </a:lnTo>
                  <a:lnTo>
                    <a:pt x="31" y="217"/>
                  </a:lnTo>
                  <a:lnTo>
                    <a:pt x="34" y="219"/>
                  </a:lnTo>
                  <a:lnTo>
                    <a:pt x="39" y="221"/>
                  </a:lnTo>
                  <a:lnTo>
                    <a:pt x="44" y="224"/>
                  </a:lnTo>
                  <a:lnTo>
                    <a:pt x="47" y="225"/>
                  </a:lnTo>
                  <a:lnTo>
                    <a:pt x="50" y="228"/>
                  </a:lnTo>
                  <a:lnTo>
                    <a:pt x="56" y="231"/>
                  </a:lnTo>
                  <a:lnTo>
                    <a:pt x="61" y="231"/>
                  </a:lnTo>
                  <a:lnTo>
                    <a:pt x="63" y="232"/>
                  </a:lnTo>
                  <a:lnTo>
                    <a:pt x="66" y="232"/>
                  </a:lnTo>
                  <a:lnTo>
                    <a:pt x="69" y="232"/>
                  </a:lnTo>
                  <a:lnTo>
                    <a:pt x="71" y="231"/>
                  </a:lnTo>
                  <a:lnTo>
                    <a:pt x="74" y="231"/>
                  </a:lnTo>
                  <a:lnTo>
                    <a:pt x="76" y="225"/>
                  </a:lnTo>
                  <a:lnTo>
                    <a:pt x="77" y="225"/>
                  </a:lnTo>
                  <a:lnTo>
                    <a:pt x="80" y="221"/>
                  </a:lnTo>
                  <a:lnTo>
                    <a:pt x="83" y="221"/>
                  </a:lnTo>
                  <a:lnTo>
                    <a:pt x="90" y="219"/>
                  </a:lnTo>
                  <a:lnTo>
                    <a:pt x="92" y="219"/>
                  </a:lnTo>
                  <a:lnTo>
                    <a:pt x="98" y="219"/>
                  </a:lnTo>
                  <a:lnTo>
                    <a:pt x="100" y="217"/>
                  </a:lnTo>
                  <a:lnTo>
                    <a:pt x="102" y="217"/>
                  </a:lnTo>
                  <a:lnTo>
                    <a:pt x="104" y="215"/>
                  </a:lnTo>
                  <a:lnTo>
                    <a:pt x="107" y="215"/>
                  </a:lnTo>
                  <a:lnTo>
                    <a:pt x="110" y="212"/>
                  </a:lnTo>
                  <a:lnTo>
                    <a:pt x="113" y="212"/>
                  </a:lnTo>
                  <a:lnTo>
                    <a:pt x="115" y="212"/>
                  </a:lnTo>
                  <a:lnTo>
                    <a:pt x="117" y="212"/>
                  </a:lnTo>
                  <a:lnTo>
                    <a:pt x="122" y="212"/>
                  </a:lnTo>
                  <a:lnTo>
                    <a:pt x="136" y="209"/>
                  </a:lnTo>
                  <a:lnTo>
                    <a:pt x="139" y="209"/>
                  </a:lnTo>
                  <a:lnTo>
                    <a:pt x="142" y="209"/>
                  </a:lnTo>
                  <a:lnTo>
                    <a:pt x="144" y="208"/>
                  </a:lnTo>
                  <a:lnTo>
                    <a:pt x="146" y="206"/>
                  </a:lnTo>
                  <a:lnTo>
                    <a:pt x="152" y="204"/>
                  </a:lnTo>
                  <a:lnTo>
                    <a:pt x="153" y="201"/>
                  </a:lnTo>
                  <a:lnTo>
                    <a:pt x="158" y="201"/>
                  </a:lnTo>
                  <a:lnTo>
                    <a:pt x="164" y="199"/>
                  </a:lnTo>
                  <a:lnTo>
                    <a:pt x="169" y="199"/>
                  </a:lnTo>
                  <a:lnTo>
                    <a:pt x="173" y="196"/>
                  </a:lnTo>
                  <a:lnTo>
                    <a:pt x="177" y="196"/>
                  </a:lnTo>
                  <a:lnTo>
                    <a:pt x="186" y="196"/>
                  </a:lnTo>
                  <a:lnTo>
                    <a:pt x="188" y="199"/>
                  </a:lnTo>
                  <a:lnTo>
                    <a:pt x="192" y="199"/>
                  </a:lnTo>
                  <a:lnTo>
                    <a:pt x="198" y="204"/>
                  </a:lnTo>
                  <a:lnTo>
                    <a:pt x="200" y="206"/>
                  </a:lnTo>
                  <a:lnTo>
                    <a:pt x="203" y="204"/>
                  </a:lnTo>
                  <a:lnTo>
                    <a:pt x="205" y="204"/>
                  </a:lnTo>
                  <a:lnTo>
                    <a:pt x="211" y="204"/>
                  </a:lnTo>
                  <a:lnTo>
                    <a:pt x="211" y="201"/>
                  </a:lnTo>
                  <a:lnTo>
                    <a:pt x="212" y="201"/>
                  </a:lnTo>
                  <a:lnTo>
                    <a:pt x="215" y="204"/>
                  </a:lnTo>
                  <a:lnTo>
                    <a:pt x="219" y="204"/>
                  </a:lnTo>
                  <a:lnTo>
                    <a:pt x="222" y="201"/>
                  </a:lnTo>
                  <a:lnTo>
                    <a:pt x="225" y="201"/>
                  </a:lnTo>
                  <a:lnTo>
                    <a:pt x="229" y="201"/>
                  </a:lnTo>
                  <a:lnTo>
                    <a:pt x="232" y="199"/>
                  </a:lnTo>
                  <a:lnTo>
                    <a:pt x="233" y="199"/>
                  </a:lnTo>
                  <a:lnTo>
                    <a:pt x="233" y="196"/>
                  </a:lnTo>
                  <a:lnTo>
                    <a:pt x="236" y="196"/>
                  </a:lnTo>
                  <a:lnTo>
                    <a:pt x="240" y="196"/>
                  </a:lnTo>
                  <a:lnTo>
                    <a:pt x="242" y="196"/>
                  </a:lnTo>
                  <a:lnTo>
                    <a:pt x="244" y="196"/>
                  </a:lnTo>
                  <a:lnTo>
                    <a:pt x="249" y="194"/>
                  </a:lnTo>
                  <a:lnTo>
                    <a:pt x="252" y="196"/>
                  </a:lnTo>
                  <a:lnTo>
                    <a:pt x="254" y="196"/>
                  </a:lnTo>
                  <a:lnTo>
                    <a:pt x="255" y="196"/>
                  </a:lnTo>
                  <a:lnTo>
                    <a:pt x="259" y="196"/>
                  </a:lnTo>
                  <a:lnTo>
                    <a:pt x="262" y="194"/>
                  </a:lnTo>
                  <a:lnTo>
                    <a:pt x="265" y="194"/>
                  </a:lnTo>
                  <a:lnTo>
                    <a:pt x="268" y="189"/>
                  </a:lnTo>
                  <a:lnTo>
                    <a:pt x="271" y="189"/>
                  </a:lnTo>
                  <a:lnTo>
                    <a:pt x="273" y="189"/>
                  </a:lnTo>
                  <a:lnTo>
                    <a:pt x="276" y="189"/>
                  </a:lnTo>
                  <a:lnTo>
                    <a:pt x="279" y="187"/>
                  </a:lnTo>
                  <a:lnTo>
                    <a:pt x="281" y="189"/>
                  </a:lnTo>
                  <a:lnTo>
                    <a:pt x="283" y="189"/>
                  </a:lnTo>
                  <a:lnTo>
                    <a:pt x="286" y="189"/>
                  </a:lnTo>
                  <a:lnTo>
                    <a:pt x="288" y="187"/>
                  </a:lnTo>
                  <a:lnTo>
                    <a:pt x="288" y="185"/>
                  </a:lnTo>
                  <a:lnTo>
                    <a:pt x="292" y="185"/>
                  </a:lnTo>
                  <a:lnTo>
                    <a:pt x="298" y="187"/>
                  </a:lnTo>
                  <a:lnTo>
                    <a:pt x="303" y="187"/>
                  </a:lnTo>
                  <a:lnTo>
                    <a:pt x="305" y="187"/>
                  </a:lnTo>
                  <a:lnTo>
                    <a:pt x="308" y="189"/>
                  </a:lnTo>
                  <a:lnTo>
                    <a:pt x="309" y="189"/>
                  </a:lnTo>
                  <a:lnTo>
                    <a:pt x="312" y="189"/>
                  </a:lnTo>
                  <a:lnTo>
                    <a:pt x="317" y="189"/>
                  </a:lnTo>
                  <a:lnTo>
                    <a:pt x="322" y="189"/>
                  </a:lnTo>
                  <a:lnTo>
                    <a:pt x="327" y="193"/>
                  </a:lnTo>
                  <a:lnTo>
                    <a:pt x="331" y="193"/>
                  </a:lnTo>
                  <a:lnTo>
                    <a:pt x="333" y="193"/>
                  </a:lnTo>
                  <a:lnTo>
                    <a:pt x="340" y="193"/>
                  </a:lnTo>
                  <a:lnTo>
                    <a:pt x="342" y="194"/>
                  </a:lnTo>
                  <a:lnTo>
                    <a:pt x="346" y="196"/>
                  </a:lnTo>
                  <a:lnTo>
                    <a:pt x="354" y="196"/>
                  </a:lnTo>
                  <a:lnTo>
                    <a:pt x="356" y="199"/>
                  </a:lnTo>
                  <a:lnTo>
                    <a:pt x="363" y="199"/>
                  </a:lnTo>
                  <a:lnTo>
                    <a:pt x="366" y="199"/>
                  </a:lnTo>
                  <a:lnTo>
                    <a:pt x="370" y="201"/>
                  </a:lnTo>
                  <a:lnTo>
                    <a:pt x="376" y="199"/>
                  </a:lnTo>
                  <a:lnTo>
                    <a:pt x="379" y="196"/>
                  </a:lnTo>
                  <a:lnTo>
                    <a:pt x="382" y="196"/>
                  </a:lnTo>
                  <a:lnTo>
                    <a:pt x="385" y="196"/>
                  </a:lnTo>
                  <a:lnTo>
                    <a:pt x="388" y="196"/>
                  </a:lnTo>
                  <a:lnTo>
                    <a:pt x="393" y="196"/>
                  </a:lnTo>
                  <a:lnTo>
                    <a:pt x="398" y="196"/>
                  </a:lnTo>
                  <a:lnTo>
                    <a:pt x="400" y="196"/>
                  </a:lnTo>
                  <a:lnTo>
                    <a:pt x="403" y="199"/>
                  </a:lnTo>
                  <a:lnTo>
                    <a:pt x="405" y="199"/>
                  </a:lnTo>
                  <a:lnTo>
                    <a:pt x="406" y="199"/>
                  </a:lnTo>
                  <a:lnTo>
                    <a:pt x="409" y="199"/>
                  </a:lnTo>
                  <a:lnTo>
                    <a:pt x="415" y="199"/>
                  </a:lnTo>
                  <a:lnTo>
                    <a:pt x="417" y="199"/>
                  </a:lnTo>
                  <a:lnTo>
                    <a:pt x="422" y="199"/>
                  </a:lnTo>
                  <a:lnTo>
                    <a:pt x="427" y="199"/>
                  </a:lnTo>
                  <a:lnTo>
                    <a:pt x="433" y="199"/>
                  </a:lnTo>
                  <a:lnTo>
                    <a:pt x="439" y="196"/>
                  </a:lnTo>
                  <a:lnTo>
                    <a:pt x="442" y="196"/>
                  </a:lnTo>
                  <a:lnTo>
                    <a:pt x="446" y="196"/>
                  </a:lnTo>
                  <a:lnTo>
                    <a:pt x="451" y="196"/>
                  </a:lnTo>
                  <a:lnTo>
                    <a:pt x="454" y="194"/>
                  </a:lnTo>
                  <a:lnTo>
                    <a:pt x="457" y="196"/>
                  </a:lnTo>
                  <a:lnTo>
                    <a:pt x="458" y="196"/>
                  </a:lnTo>
                  <a:lnTo>
                    <a:pt x="461" y="194"/>
                  </a:lnTo>
                  <a:lnTo>
                    <a:pt x="463" y="194"/>
                  </a:lnTo>
                  <a:lnTo>
                    <a:pt x="466" y="194"/>
                  </a:lnTo>
                  <a:lnTo>
                    <a:pt x="469" y="194"/>
                  </a:lnTo>
                  <a:lnTo>
                    <a:pt x="469" y="193"/>
                  </a:lnTo>
                  <a:lnTo>
                    <a:pt x="470" y="193"/>
                  </a:lnTo>
                  <a:lnTo>
                    <a:pt x="473" y="193"/>
                  </a:lnTo>
                  <a:lnTo>
                    <a:pt x="476" y="189"/>
                  </a:lnTo>
                  <a:lnTo>
                    <a:pt x="479" y="189"/>
                  </a:lnTo>
                  <a:lnTo>
                    <a:pt x="481" y="187"/>
                  </a:lnTo>
                  <a:lnTo>
                    <a:pt x="483" y="187"/>
                  </a:lnTo>
                  <a:lnTo>
                    <a:pt x="488" y="187"/>
                  </a:lnTo>
                  <a:lnTo>
                    <a:pt x="490" y="187"/>
                  </a:lnTo>
                  <a:lnTo>
                    <a:pt x="493" y="187"/>
                  </a:lnTo>
                  <a:lnTo>
                    <a:pt x="500" y="185"/>
                  </a:lnTo>
                  <a:lnTo>
                    <a:pt x="505" y="185"/>
                  </a:lnTo>
                  <a:lnTo>
                    <a:pt x="509" y="187"/>
                  </a:lnTo>
                  <a:lnTo>
                    <a:pt x="520" y="187"/>
                  </a:lnTo>
                  <a:lnTo>
                    <a:pt x="524" y="187"/>
                  </a:lnTo>
                  <a:lnTo>
                    <a:pt x="527" y="187"/>
                  </a:lnTo>
                  <a:lnTo>
                    <a:pt x="532" y="185"/>
                  </a:lnTo>
                  <a:lnTo>
                    <a:pt x="539" y="185"/>
                  </a:lnTo>
                  <a:lnTo>
                    <a:pt x="542" y="187"/>
                  </a:lnTo>
                  <a:lnTo>
                    <a:pt x="545" y="187"/>
                  </a:lnTo>
                  <a:lnTo>
                    <a:pt x="546" y="185"/>
                  </a:lnTo>
                  <a:lnTo>
                    <a:pt x="548" y="185"/>
                  </a:lnTo>
                  <a:lnTo>
                    <a:pt x="548" y="187"/>
                  </a:lnTo>
                  <a:lnTo>
                    <a:pt x="551" y="193"/>
                  </a:lnTo>
                  <a:lnTo>
                    <a:pt x="559" y="196"/>
                  </a:lnTo>
                  <a:lnTo>
                    <a:pt x="563" y="201"/>
                  </a:lnTo>
                  <a:lnTo>
                    <a:pt x="568" y="204"/>
                  </a:lnTo>
                  <a:lnTo>
                    <a:pt x="573" y="208"/>
                  </a:lnTo>
                  <a:lnTo>
                    <a:pt x="575" y="209"/>
                  </a:lnTo>
                  <a:lnTo>
                    <a:pt x="575" y="215"/>
                  </a:lnTo>
                  <a:lnTo>
                    <a:pt x="579" y="217"/>
                  </a:lnTo>
                  <a:lnTo>
                    <a:pt x="583" y="217"/>
                  </a:lnTo>
                  <a:lnTo>
                    <a:pt x="587" y="217"/>
                  </a:lnTo>
                  <a:lnTo>
                    <a:pt x="591" y="217"/>
                  </a:lnTo>
                  <a:lnTo>
                    <a:pt x="596" y="217"/>
                  </a:lnTo>
                  <a:lnTo>
                    <a:pt x="600" y="219"/>
                  </a:lnTo>
                  <a:lnTo>
                    <a:pt x="605" y="224"/>
                  </a:lnTo>
                  <a:lnTo>
                    <a:pt x="605" y="225"/>
                  </a:lnTo>
                  <a:lnTo>
                    <a:pt x="608" y="225"/>
                  </a:lnTo>
                  <a:lnTo>
                    <a:pt x="611" y="228"/>
                  </a:lnTo>
                  <a:lnTo>
                    <a:pt x="611" y="231"/>
                  </a:lnTo>
                  <a:lnTo>
                    <a:pt x="611" y="235"/>
                  </a:lnTo>
                  <a:lnTo>
                    <a:pt x="613" y="237"/>
                  </a:lnTo>
                  <a:lnTo>
                    <a:pt x="615" y="239"/>
                  </a:lnTo>
                  <a:lnTo>
                    <a:pt x="621" y="239"/>
                  </a:lnTo>
                  <a:lnTo>
                    <a:pt x="622" y="239"/>
                  </a:lnTo>
                  <a:lnTo>
                    <a:pt x="626" y="239"/>
                  </a:lnTo>
                  <a:lnTo>
                    <a:pt x="630" y="241"/>
                  </a:lnTo>
                  <a:lnTo>
                    <a:pt x="635" y="241"/>
                  </a:lnTo>
                  <a:lnTo>
                    <a:pt x="638" y="242"/>
                  </a:lnTo>
                  <a:lnTo>
                    <a:pt x="641" y="242"/>
                  </a:lnTo>
                  <a:lnTo>
                    <a:pt x="644" y="241"/>
                  </a:lnTo>
                  <a:lnTo>
                    <a:pt x="646" y="240"/>
                  </a:lnTo>
                  <a:lnTo>
                    <a:pt x="648" y="240"/>
                  </a:lnTo>
                  <a:lnTo>
                    <a:pt x="652" y="241"/>
                  </a:lnTo>
                  <a:lnTo>
                    <a:pt x="654" y="242"/>
                  </a:lnTo>
                  <a:lnTo>
                    <a:pt x="657" y="242"/>
                  </a:lnTo>
                  <a:lnTo>
                    <a:pt x="661" y="243"/>
                  </a:lnTo>
                  <a:lnTo>
                    <a:pt x="663" y="245"/>
                  </a:lnTo>
                  <a:lnTo>
                    <a:pt x="665" y="245"/>
                  </a:lnTo>
                  <a:lnTo>
                    <a:pt x="669" y="245"/>
                  </a:lnTo>
                  <a:lnTo>
                    <a:pt x="672" y="245"/>
                  </a:lnTo>
                  <a:lnTo>
                    <a:pt x="673" y="245"/>
                  </a:lnTo>
                  <a:lnTo>
                    <a:pt x="677" y="245"/>
                  </a:lnTo>
                  <a:lnTo>
                    <a:pt x="680" y="245"/>
                  </a:lnTo>
                  <a:lnTo>
                    <a:pt x="683" y="245"/>
                  </a:lnTo>
                  <a:lnTo>
                    <a:pt x="686" y="245"/>
                  </a:lnTo>
                  <a:lnTo>
                    <a:pt x="689" y="242"/>
                  </a:lnTo>
                  <a:lnTo>
                    <a:pt x="694" y="241"/>
                  </a:lnTo>
                  <a:lnTo>
                    <a:pt x="697" y="240"/>
                  </a:lnTo>
                  <a:lnTo>
                    <a:pt x="700" y="239"/>
                  </a:lnTo>
                  <a:lnTo>
                    <a:pt x="704" y="239"/>
                  </a:lnTo>
                  <a:lnTo>
                    <a:pt x="709" y="239"/>
                  </a:lnTo>
                  <a:lnTo>
                    <a:pt x="713" y="237"/>
                  </a:lnTo>
                  <a:lnTo>
                    <a:pt x="717" y="237"/>
                  </a:lnTo>
                  <a:lnTo>
                    <a:pt x="721" y="235"/>
                  </a:lnTo>
                  <a:lnTo>
                    <a:pt x="723" y="234"/>
                  </a:lnTo>
                  <a:lnTo>
                    <a:pt x="724" y="232"/>
                  </a:lnTo>
                  <a:lnTo>
                    <a:pt x="725" y="228"/>
                  </a:lnTo>
                </a:path>
              </a:pathLst>
            </a:custGeom>
            <a:solidFill>
              <a:srgbClr val="B2B2B2"/>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defTabSz="457200" eaLnBrk="0" fontAlgn="base" hangingPunct="0">
                <a:spcBef>
                  <a:spcPct val="0"/>
                </a:spcBef>
                <a:spcAft>
                  <a:spcPct val="0"/>
                </a:spcAft>
              </a:pPr>
              <a:endParaRPr lang="es-CO" smtClean="0">
                <a:solidFill>
                  <a:prstClr val="black"/>
                </a:solidFill>
                <a:ea typeface="ＭＳ Ｐゴシック" panose="020B0600070205080204" pitchFamily="34" charset="-128"/>
              </a:endParaRPr>
            </a:p>
          </p:txBody>
        </p:sp>
        <p:sp>
          <p:nvSpPr>
            <p:cNvPr id="95280" name="Freeform 38"/>
            <p:cNvSpPr>
              <a:spLocks/>
            </p:cNvSpPr>
            <p:nvPr/>
          </p:nvSpPr>
          <p:spPr bwMode="auto">
            <a:xfrm>
              <a:off x="1548" y="1895"/>
              <a:ext cx="433" cy="147"/>
            </a:xfrm>
            <a:custGeom>
              <a:avLst/>
              <a:gdLst>
                <a:gd name="T0" fmla="*/ 1 w 726"/>
                <a:gd name="T1" fmla="*/ 1 h 246"/>
                <a:gd name="T2" fmla="*/ 1 w 726"/>
                <a:gd name="T3" fmla="*/ 1 h 246"/>
                <a:gd name="T4" fmla="*/ 1 w 726"/>
                <a:gd name="T5" fmla="*/ 1 h 246"/>
                <a:gd name="T6" fmla="*/ 1 w 726"/>
                <a:gd name="T7" fmla="*/ 1 h 246"/>
                <a:gd name="T8" fmla="*/ 1 w 726"/>
                <a:gd name="T9" fmla="*/ 1 h 246"/>
                <a:gd name="T10" fmla="*/ 1 w 726"/>
                <a:gd name="T11" fmla="*/ 1 h 246"/>
                <a:gd name="T12" fmla="*/ 1 w 726"/>
                <a:gd name="T13" fmla="*/ 1 h 246"/>
                <a:gd name="T14" fmla="*/ 1 w 726"/>
                <a:gd name="T15" fmla="*/ 1 h 246"/>
                <a:gd name="T16" fmla="*/ 1 w 726"/>
                <a:gd name="T17" fmla="*/ 1 h 246"/>
                <a:gd name="T18" fmla="*/ 1 w 726"/>
                <a:gd name="T19" fmla="*/ 1 h 246"/>
                <a:gd name="T20" fmla="*/ 1 w 726"/>
                <a:gd name="T21" fmla="*/ 1 h 246"/>
                <a:gd name="T22" fmla="*/ 1 w 726"/>
                <a:gd name="T23" fmla="*/ 1 h 246"/>
                <a:gd name="T24" fmla="*/ 1 w 726"/>
                <a:gd name="T25" fmla="*/ 1 h 246"/>
                <a:gd name="T26" fmla="*/ 1 w 726"/>
                <a:gd name="T27" fmla="*/ 1 h 246"/>
                <a:gd name="T28" fmla="*/ 1 w 726"/>
                <a:gd name="T29" fmla="*/ 1 h 246"/>
                <a:gd name="T30" fmla="*/ 1 w 726"/>
                <a:gd name="T31" fmla="*/ 1 h 246"/>
                <a:gd name="T32" fmla="*/ 1 w 726"/>
                <a:gd name="T33" fmla="*/ 1 h 246"/>
                <a:gd name="T34" fmla="*/ 1 w 726"/>
                <a:gd name="T35" fmla="*/ 1 h 246"/>
                <a:gd name="T36" fmla="*/ 1 w 726"/>
                <a:gd name="T37" fmla="*/ 1 h 246"/>
                <a:gd name="T38" fmla="*/ 1 w 726"/>
                <a:gd name="T39" fmla="*/ 1 h 246"/>
                <a:gd name="T40" fmla="*/ 1 w 726"/>
                <a:gd name="T41" fmla="*/ 1 h 246"/>
                <a:gd name="T42" fmla="*/ 1 w 726"/>
                <a:gd name="T43" fmla="*/ 1 h 246"/>
                <a:gd name="T44" fmla="*/ 1 w 726"/>
                <a:gd name="T45" fmla="*/ 1 h 246"/>
                <a:gd name="T46" fmla="*/ 1 w 726"/>
                <a:gd name="T47" fmla="*/ 1 h 246"/>
                <a:gd name="T48" fmla="*/ 1 w 726"/>
                <a:gd name="T49" fmla="*/ 1 h 246"/>
                <a:gd name="T50" fmla="*/ 1 w 726"/>
                <a:gd name="T51" fmla="*/ 1 h 246"/>
                <a:gd name="T52" fmla="*/ 1 w 726"/>
                <a:gd name="T53" fmla="*/ 1 h 246"/>
                <a:gd name="T54" fmla="*/ 1 w 726"/>
                <a:gd name="T55" fmla="*/ 1 h 246"/>
                <a:gd name="T56" fmla="*/ 1 w 726"/>
                <a:gd name="T57" fmla="*/ 1 h 246"/>
                <a:gd name="T58" fmla="*/ 1 w 726"/>
                <a:gd name="T59" fmla="*/ 1 h 246"/>
                <a:gd name="T60" fmla="*/ 1 w 726"/>
                <a:gd name="T61" fmla="*/ 1 h 246"/>
                <a:gd name="T62" fmla="*/ 1 w 726"/>
                <a:gd name="T63" fmla="*/ 1 h 246"/>
                <a:gd name="T64" fmla="*/ 1 w 726"/>
                <a:gd name="T65" fmla="*/ 1 h 246"/>
                <a:gd name="T66" fmla="*/ 1 w 726"/>
                <a:gd name="T67" fmla="*/ 1 h 246"/>
                <a:gd name="T68" fmla="*/ 1 w 726"/>
                <a:gd name="T69" fmla="*/ 1 h 246"/>
                <a:gd name="T70" fmla="*/ 1 w 726"/>
                <a:gd name="T71" fmla="*/ 1 h 246"/>
                <a:gd name="T72" fmla="*/ 1 w 726"/>
                <a:gd name="T73" fmla="*/ 1 h 246"/>
                <a:gd name="T74" fmla="*/ 1 w 726"/>
                <a:gd name="T75" fmla="*/ 1 h 246"/>
                <a:gd name="T76" fmla="*/ 1 w 726"/>
                <a:gd name="T77" fmla="*/ 1 h 246"/>
                <a:gd name="T78" fmla="*/ 1 w 726"/>
                <a:gd name="T79" fmla="*/ 1 h 246"/>
                <a:gd name="T80" fmla="*/ 1 w 726"/>
                <a:gd name="T81" fmla="*/ 1 h 246"/>
                <a:gd name="T82" fmla="*/ 1 w 726"/>
                <a:gd name="T83" fmla="*/ 1 h 246"/>
                <a:gd name="T84" fmla="*/ 1 w 726"/>
                <a:gd name="T85" fmla="*/ 1 h 246"/>
                <a:gd name="T86" fmla="*/ 1 w 726"/>
                <a:gd name="T87" fmla="*/ 1 h 246"/>
                <a:gd name="T88" fmla="*/ 1 w 726"/>
                <a:gd name="T89" fmla="*/ 1 h 246"/>
                <a:gd name="T90" fmla="*/ 1 w 726"/>
                <a:gd name="T91" fmla="*/ 1 h 246"/>
                <a:gd name="T92" fmla="*/ 1 w 726"/>
                <a:gd name="T93" fmla="*/ 1 h 246"/>
                <a:gd name="T94" fmla="*/ 1 w 726"/>
                <a:gd name="T95" fmla="*/ 1 h 246"/>
                <a:gd name="T96" fmla="*/ 1 w 726"/>
                <a:gd name="T97" fmla="*/ 1 h 246"/>
                <a:gd name="T98" fmla="*/ 1 w 726"/>
                <a:gd name="T99" fmla="*/ 1 h 246"/>
                <a:gd name="T100" fmla="*/ 1 w 726"/>
                <a:gd name="T101" fmla="*/ 1 h 246"/>
                <a:gd name="T102" fmla="*/ 1 w 726"/>
                <a:gd name="T103" fmla="*/ 1 h 246"/>
                <a:gd name="T104" fmla="*/ 1 w 726"/>
                <a:gd name="T105" fmla="*/ 1 h 246"/>
                <a:gd name="T106" fmla="*/ 1 w 726"/>
                <a:gd name="T107" fmla="*/ 1 h 246"/>
                <a:gd name="T108" fmla="*/ 1 w 726"/>
                <a:gd name="T109" fmla="*/ 1 h 246"/>
                <a:gd name="T110" fmla="*/ 1 w 726"/>
                <a:gd name="T111" fmla="*/ 1 h 246"/>
                <a:gd name="T112" fmla="*/ 1 w 726"/>
                <a:gd name="T113" fmla="*/ 1 h 246"/>
                <a:gd name="T114" fmla="*/ 1 w 726"/>
                <a:gd name="T115" fmla="*/ 1 h 24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26"/>
                <a:gd name="T175" fmla="*/ 0 h 246"/>
                <a:gd name="T176" fmla="*/ 726 w 726"/>
                <a:gd name="T177" fmla="*/ 246 h 24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26" h="246">
                  <a:moveTo>
                    <a:pt x="725" y="228"/>
                  </a:moveTo>
                  <a:lnTo>
                    <a:pt x="640" y="124"/>
                  </a:lnTo>
                  <a:lnTo>
                    <a:pt x="556" y="25"/>
                  </a:lnTo>
                  <a:lnTo>
                    <a:pt x="554" y="25"/>
                  </a:lnTo>
                  <a:lnTo>
                    <a:pt x="551" y="25"/>
                  </a:lnTo>
                  <a:lnTo>
                    <a:pt x="548" y="25"/>
                  </a:lnTo>
                  <a:lnTo>
                    <a:pt x="546" y="27"/>
                  </a:lnTo>
                  <a:lnTo>
                    <a:pt x="539" y="27"/>
                  </a:lnTo>
                  <a:lnTo>
                    <a:pt x="533" y="27"/>
                  </a:lnTo>
                  <a:lnTo>
                    <a:pt x="532" y="29"/>
                  </a:lnTo>
                  <a:lnTo>
                    <a:pt x="527" y="29"/>
                  </a:lnTo>
                  <a:lnTo>
                    <a:pt x="521" y="31"/>
                  </a:lnTo>
                  <a:lnTo>
                    <a:pt x="517" y="31"/>
                  </a:lnTo>
                  <a:lnTo>
                    <a:pt x="515" y="34"/>
                  </a:lnTo>
                  <a:lnTo>
                    <a:pt x="512" y="36"/>
                  </a:lnTo>
                  <a:lnTo>
                    <a:pt x="509" y="36"/>
                  </a:lnTo>
                  <a:lnTo>
                    <a:pt x="505" y="36"/>
                  </a:lnTo>
                  <a:lnTo>
                    <a:pt x="503" y="34"/>
                  </a:lnTo>
                  <a:lnTo>
                    <a:pt x="496" y="29"/>
                  </a:lnTo>
                  <a:lnTo>
                    <a:pt x="490" y="27"/>
                  </a:lnTo>
                  <a:lnTo>
                    <a:pt x="485" y="22"/>
                  </a:lnTo>
                  <a:lnTo>
                    <a:pt x="481" y="22"/>
                  </a:lnTo>
                  <a:lnTo>
                    <a:pt x="479" y="22"/>
                  </a:lnTo>
                  <a:lnTo>
                    <a:pt x="476" y="19"/>
                  </a:lnTo>
                  <a:lnTo>
                    <a:pt x="470" y="18"/>
                  </a:lnTo>
                  <a:lnTo>
                    <a:pt x="469" y="18"/>
                  </a:lnTo>
                  <a:lnTo>
                    <a:pt x="466" y="18"/>
                  </a:lnTo>
                  <a:lnTo>
                    <a:pt x="461" y="18"/>
                  </a:lnTo>
                  <a:lnTo>
                    <a:pt x="454" y="16"/>
                  </a:lnTo>
                  <a:lnTo>
                    <a:pt x="451" y="13"/>
                  </a:lnTo>
                  <a:lnTo>
                    <a:pt x="451" y="10"/>
                  </a:lnTo>
                  <a:lnTo>
                    <a:pt x="451" y="8"/>
                  </a:lnTo>
                  <a:lnTo>
                    <a:pt x="449" y="6"/>
                  </a:lnTo>
                  <a:lnTo>
                    <a:pt x="449" y="4"/>
                  </a:lnTo>
                  <a:lnTo>
                    <a:pt x="444" y="4"/>
                  </a:lnTo>
                  <a:lnTo>
                    <a:pt x="439" y="4"/>
                  </a:lnTo>
                  <a:lnTo>
                    <a:pt x="438" y="6"/>
                  </a:lnTo>
                  <a:lnTo>
                    <a:pt x="433" y="6"/>
                  </a:lnTo>
                  <a:lnTo>
                    <a:pt x="432" y="6"/>
                  </a:lnTo>
                  <a:lnTo>
                    <a:pt x="429" y="6"/>
                  </a:lnTo>
                  <a:lnTo>
                    <a:pt x="427" y="4"/>
                  </a:lnTo>
                  <a:lnTo>
                    <a:pt x="422" y="4"/>
                  </a:lnTo>
                  <a:lnTo>
                    <a:pt x="419" y="2"/>
                  </a:lnTo>
                  <a:lnTo>
                    <a:pt x="415" y="0"/>
                  </a:lnTo>
                  <a:lnTo>
                    <a:pt x="412" y="0"/>
                  </a:lnTo>
                  <a:lnTo>
                    <a:pt x="406" y="0"/>
                  </a:lnTo>
                  <a:lnTo>
                    <a:pt x="393" y="2"/>
                  </a:lnTo>
                  <a:lnTo>
                    <a:pt x="388" y="4"/>
                  </a:lnTo>
                  <a:lnTo>
                    <a:pt x="382" y="4"/>
                  </a:lnTo>
                  <a:lnTo>
                    <a:pt x="379" y="4"/>
                  </a:lnTo>
                  <a:lnTo>
                    <a:pt x="376" y="6"/>
                  </a:lnTo>
                  <a:lnTo>
                    <a:pt x="370" y="6"/>
                  </a:lnTo>
                  <a:lnTo>
                    <a:pt x="366" y="8"/>
                  </a:lnTo>
                  <a:lnTo>
                    <a:pt x="366" y="10"/>
                  </a:lnTo>
                  <a:lnTo>
                    <a:pt x="359" y="16"/>
                  </a:lnTo>
                  <a:lnTo>
                    <a:pt x="356" y="16"/>
                  </a:lnTo>
                  <a:lnTo>
                    <a:pt x="351" y="18"/>
                  </a:lnTo>
                  <a:lnTo>
                    <a:pt x="344" y="19"/>
                  </a:lnTo>
                  <a:lnTo>
                    <a:pt x="342" y="22"/>
                  </a:lnTo>
                  <a:lnTo>
                    <a:pt x="340" y="22"/>
                  </a:lnTo>
                  <a:lnTo>
                    <a:pt x="336" y="25"/>
                  </a:lnTo>
                  <a:lnTo>
                    <a:pt x="329" y="25"/>
                  </a:lnTo>
                  <a:lnTo>
                    <a:pt x="325" y="27"/>
                  </a:lnTo>
                  <a:lnTo>
                    <a:pt x="322" y="25"/>
                  </a:lnTo>
                  <a:lnTo>
                    <a:pt x="319" y="25"/>
                  </a:lnTo>
                  <a:lnTo>
                    <a:pt x="311" y="19"/>
                  </a:lnTo>
                  <a:lnTo>
                    <a:pt x="305" y="16"/>
                  </a:lnTo>
                  <a:lnTo>
                    <a:pt x="298" y="18"/>
                  </a:lnTo>
                  <a:lnTo>
                    <a:pt x="292" y="18"/>
                  </a:lnTo>
                  <a:lnTo>
                    <a:pt x="290" y="19"/>
                  </a:lnTo>
                  <a:lnTo>
                    <a:pt x="286" y="18"/>
                  </a:lnTo>
                  <a:lnTo>
                    <a:pt x="283" y="18"/>
                  </a:lnTo>
                  <a:lnTo>
                    <a:pt x="281" y="18"/>
                  </a:lnTo>
                  <a:lnTo>
                    <a:pt x="279" y="18"/>
                  </a:lnTo>
                  <a:lnTo>
                    <a:pt x="276" y="16"/>
                  </a:lnTo>
                  <a:lnTo>
                    <a:pt x="273" y="16"/>
                  </a:lnTo>
                  <a:lnTo>
                    <a:pt x="268" y="16"/>
                  </a:lnTo>
                  <a:lnTo>
                    <a:pt x="266" y="16"/>
                  </a:lnTo>
                  <a:lnTo>
                    <a:pt x="262" y="16"/>
                  </a:lnTo>
                  <a:lnTo>
                    <a:pt x="255" y="18"/>
                  </a:lnTo>
                  <a:lnTo>
                    <a:pt x="254" y="18"/>
                  </a:lnTo>
                  <a:lnTo>
                    <a:pt x="252" y="18"/>
                  </a:lnTo>
                  <a:lnTo>
                    <a:pt x="249" y="18"/>
                  </a:lnTo>
                  <a:lnTo>
                    <a:pt x="244" y="16"/>
                  </a:lnTo>
                  <a:lnTo>
                    <a:pt x="242" y="16"/>
                  </a:lnTo>
                  <a:lnTo>
                    <a:pt x="236" y="13"/>
                  </a:lnTo>
                  <a:lnTo>
                    <a:pt x="232" y="16"/>
                  </a:lnTo>
                  <a:lnTo>
                    <a:pt x="227" y="18"/>
                  </a:lnTo>
                  <a:lnTo>
                    <a:pt x="225" y="16"/>
                  </a:lnTo>
                  <a:lnTo>
                    <a:pt x="219" y="13"/>
                  </a:lnTo>
                  <a:lnTo>
                    <a:pt x="217" y="16"/>
                  </a:lnTo>
                  <a:lnTo>
                    <a:pt x="215" y="13"/>
                  </a:lnTo>
                  <a:lnTo>
                    <a:pt x="212" y="13"/>
                  </a:lnTo>
                  <a:lnTo>
                    <a:pt x="211" y="16"/>
                  </a:lnTo>
                  <a:lnTo>
                    <a:pt x="205" y="16"/>
                  </a:lnTo>
                  <a:lnTo>
                    <a:pt x="203" y="13"/>
                  </a:lnTo>
                  <a:lnTo>
                    <a:pt x="200" y="16"/>
                  </a:lnTo>
                  <a:lnTo>
                    <a:pt x="195" y="13"/>
                  </a:lnTo>
                  <a:lnTo>
                    <a:pt x="192" y="10"/>
                  </a:lnTo>
                  <a:lnTo>
                    <a:pt x="190" y="8"/>
                  </a:lnTo>
                  <a:lnTo>
                    <a:pt x="188" y="8"/>
                  </a:lnTo>
                  <a:lnTo>
                    <a:pt x="186" y="10"/>
                  </a:lnTo>
                  <a:lnTo>
                    <a:pt x="180" y="6"/>
                  </a:lnTo>
                  <a:lnTo>
                    <a:pt x="180" y="8"/>
                  </a:lnTo>
                  <a:lnTo>
                    <a:pt x="180" y="10"/>
                  </a:lnTo>
                  <a:lnTo>
                    <a:pt x="180" y="13"/>
                  </a:lnTo>
                  <a:lnTo>
                    <a:pt x="177" y="16"/>
                  </a:lnTo>
                  <a:lnTo>
                    <a:pt x="176" y="16"/>
                  </a:lnTo>
                  <a:lnTo>
                    <a:pt x="173" y="13"/>
                  </a:lnTo>
                  <a:lnTo>
                    <a:pt x="171" y="13"/>
                  </a:lnTo>
                  <a:lnTo>
                    <a:pt x="169" y="13"/>
                  </a:lnTo>
                  <a:lnTo>
                    <a:pt x="166" y="13"/>
                  </a:lnTo>
                  <a:lnTo>
                    <a:pt x="166" y="10"/>
                  </a:lnTo>
                  <a:lnTo>
                    <a:pt x="164" y="8"/>
                  </a:lnTo>
                  <a:lnTo>
                    <a:pt x="164" y="6"/>
                  </a:lnTo>
                  <a:lnTo>
                    <a:pt x="161" y="6"/>
                  </a:lnTo>
                  <a:lnTo>
                    <a:pt x="158" y="8"/>
                  </a:lnTo>
                  <a:lnTo>
                    <a:pt x="156" y="8"/>
                  </a:lnTo>
                  <a:lnTo>
                    <a:pt x="153" y="6"/>
                  </a:lnTo>
                  <a:lnTo>
                    <a:pt x="152" y="6"/>
                  </a:lnTo>
                  <a:lnTo>
                    <a:pt x="146" y="8"/>
                  </a:lnTo>
                  <a:lnTo>
                    <a:pt x="142" y="10"/>
                  </a:lnTo>
                  <a:lnTo>
                    <a:pt x="136" y="13"/>
                  </a:lnTo>
                  <a:lnTo>
                    <a:pt x="134" y="16"/>
                  </a:lnTo>
                  <a:lnTo>
                    <a:pt x="129" y="18"/>
                  </a:lnTo>
                  <a:lnTo>
                    <a:pt x="125" y="18"/>
                  </a:lnTo>
                  <a:lnTo>
                    <a:pt x="122" y="18"/>
                  </a:lnTo>
                  <a:lnTo>
                    <a:pt x="119" y="18"/>
                  </a:lnTo>
                  <a:lnTo>
                    <a:pt x="115" y="18"/>
                  </a:lnTo>
                  <a:lnTo>
                    <a:pt x="110" y="18"/>
                  </a:lnTo>
                  <a:lnTo>
                    <a:pt x="107" y="19"/>
                  </a:lnTo>
                  <a:lnTo>
                    <a:pt x="104" y="18"/>
                  </a:lnTo>
                  <a:lnTo>
                    <a:pt x="104" y="19"/>
                  </a:lnTo>
                  <a:lnTo>
                    <a:pt x="102" y="39"/>
                  </a:lnTo>
                  <a:lnTo>
                    <a:pt x="98" y="40"/>
                  </a:lnTo>
                  <a:lnTo>
                    <a:pt x="98" y="46"/>
                  </a:lnTo>
                  <a:lnTo>
                    <a:pt x="95" y="50"/>
                  </a:lnTo>
                  <a:lnTo>
                    <a:pt x="95" y="52"/>
                  </a:lnTo>
                  <a:lnTo>
                    <a:pt x="92" y="53"/>
                  </a:lnTo>
                  <a:lnTo>
                    <a:pt x="92" y="56"/>
                  </a:lnTo>
                  <a:lnTo>
                    <a:pt x="90" y="59"/>
                  </a:lnTo>
                  <a:lnTo>
                    <a:pt x="90" y="62"/>
                  </a:lnTo>
                  <a:lnTo>
                    <a:pt x="90" y="65"/>
                  </a:lnTo>
                  <a:lnTo>
                    <a:pt x="88" y="68"/>
                  </a:lnTo>
                  <a:lnTo>
                    <a:pt x="88" y="72"/>
                  </a:lnTo>
                  <a:lnTo>
                    <a:pt x="86" y="74"/>
                  </a:lnTo>
                  <a:lnTo>
                    <a:pt x="86" y="76"/>
                  </a:lnTo>
                  <a:lnTo>
                    <a:pt x="83" y="79"/>
                  </a:lnTo>
                  <a:lnTo>
                    <a:pt x="83" y="82"/>
                  </a:lnTo>
                  <a:lnTo>
                    <a:pt x="80" y="85"/>
                  </a:lnTo>
                  <a:lnTo>
                    <a:pt x="77" y="88"/>
                  </a:lnTo>
                  <a:lnTo>
                    <a:pt x="77" y="90"/>
                  </a:lnTo>
                  <a:lnTo>
                    <a:pt x="76" y="92"/>
                  </a:lnTo>
                  <a:lnTo>
                    <a:pt x="74" y="95"/>
                  </a:lnTo>
                  <a:lnTo>
                    <a:pt x="71" y="99"/>
                  </a:lnTo>
                  <a:lnTo>
                    <a:pt x="71" y="101"/>
                  </a:lnTo>
                  <a:lnTo>
                    <a:pt x="69" y="107"/>
                  </a:lnTo>
                  <a:lnTo>
                    <a:pt x="66" y="111"/>
                  </a:lnTo>
                  <a:lnTo>
                    <a:pt x="66" y="118"/>
                  </a:lnTo>
                  <a:lnTo>
                    <a:pt x="66" y="121"/>
                  </a:lnTo>
                  <a:lnTo>
                    <a:pt x="66" y="127"/>
                  </a:lnTo>
                  <a:lnTo>
                    <a:pt x="63" y="128"/>
                  </a:lnTo>
                  <a:lnTo>
                    <a:pt x="63" y="133"/>
                  </a:lnTo>
                  <a:lnTo>
                    <a:pt x="61" y="136"/>
                  </a:lnTo>
                  <a:lnTo>
                    <a:pt x="58" y="138"/>
                  </a:lnTo>
                  <a:lnTo>
                    <a:pt x="56" y="141"/>
                  </a:lnTo>
                  <a:lnTo>
                    <a:pt x="53" y="141"/>
                  </a:lnTo>
                  <a:lnTo>
                    <a:pt x="50" y="147"/>
                  </a:lnTo>
                  <a:lnTo>
                    <a:pt x="47" y="149"/>
                  </a:lnTo>
                  <a:lnTo>
                    <a:pt x="44" y="149"/>
                  </a:lnTo>
                  <a:lnTo>
                    <a:pt x="39" y="149"/>
                  </a:lnTo>
                  <a:lnTo>
                    <a:pt x="37" y="149"/>
                  </a:lnTo>
                  <a:lnTo>
                    <a:pt x="34" y="149"/>
                  </a:lnTo>
                  <a:lnTo>
                    <a:pt x="29" y="147"/>
                  </a:lnTo>
                  <a:lnTo>
                    <a:pt x="27" y="147"/>
                  </a:lnTo>
                  <a:lnTo>
                    <a:pt x="25" y="147"/>
                  </a:lnTo>
                  <a:lnTo>
                    <a:pt x="25" y="149"/>
                  </a:lnTo>
                  <a:lnTo>
                    <a:pt x="25" y="153"/>
                  </a:lnTo>
                  <a:lnTo>
                    <a:pt x="27" y="157"/>
                  </a:lnTo>
                  <a:lnTo>
                    <a:pt x="27" y="159"/>
                  </a:lnTo>
                  <a:lnTo>
                    <a:pt x="25" y="162"/>
                  </a:lnTo>
                  <a:lnTo>
                    <a:pt x="25" y="164"/>
                  </a:lnTo>
                  <a:lnTo>
                    <a:pt x="22" y="164"/>
                  </a:lnTo>
                  <a:lnTo>
                    <a:pt x="17" y="168"/>
                  </a:lnTo>
                  <a:lnTo>
                    <a:pt x="15" y="168"/>
                  </a:lnTo>
                  <a:lnTo>
                    <a:pt x="13" y="170"/>
                  </a:lnTo>
                  <a:lnTo>
                    <a:pt x="10" y="172"/>
                  </a:lnTo>
                  <a:lnTo>
                    <a:pt x="7" y="173"/>
                  </a:lnTo>
                  <a:lnTo>
                    <a:pt x="4" y="179"/>
                  </a:lnTo>
                  <a:lnTo>
                    <a:pt x="2" y="181"/>
                  </a:lnTo>
                  <a:lnTo>
                    <a:pt x="0" y="183"/>
                  </a:lnTo>
                  <a:lnTo>
                    <a:pt x="0" y="187"/>
                  </a:lnTo>
                  <a:lnTo>
                    <a:pt x="0" y="189"/>
                  </a:lnTo>
                  <a:lnTo>
                    <a:pt x="4" y="194"/>
                  </a:lnTo>
                  <a:lnTo>
                    <a:pt x="4" y="199"/>
                  </a:lnTo>
                  <a:lnTo>
                    <a:pt x="10" y="201"/>
                  </a:lnTo>
                  <a:lnTo>
                    <a:pt x="15" y="201"/>
                  </a:lnTo>
                  <a:lnTo>
                    <a:pt x="19" y="201"/>
                  </a:lnTo>
                  <a:lnTo>
                    <a:pt x="22" y="201"/>
                  </a:lnTo>
                  <a:lnTo>
                    <a:pt x="27" y="204"/>
                  </a:lnTo>
                  <a:lnTo>
                    <a:pt x="27" y="206"/>
                  </a:lnTo>
                  <a:lnTo>
                    <a:pt x="27" y="208"/>
                  </a:lnTo>
                  <a:lnTo>
                    <a:pt x="27" y="209"/>
                  </a:lnTo>
                  <a:lnTo>
                    <a:pt x="29" y="212"/>
                  </a:lnTo>
                  <a:lnTo>
                    <a:pt x="31" y="217"/>
                  </a:lnTo>
                  <a:lnTo>
                    <a:pt x="34" y="219"/>
                  </a:lnTo>
                  <a:lnTo>
                    <a:pt x="39" y="221"/>
                  </a:lnTo>
                  <a:lnTo>
                    <a:pt x="44" y="224"/>
                  </a:lnTo>
                  <a:lnTo>
                    <a:pt x="47" y="225"/>
                  </a:lnTo>
                  <a:lnTo>
                    <a:pt x="50" y="228"/>
                  </a:lnTo>
                  <a:lnTo>
                    <a:pt x="56" y="231"/>
                  </a:lnTo>
                  <a:lnTo>
                    <a:pt x="61" y="231"/>
                  </a:lnTo>
                  <a:lnTo>
                    <a:pt x="63" y="232"/>
                  </a:lnTo>
                  <a:lnTo>
                    <a:pt x="66" y="232"/>
                  </a:lnTo>
                  <a:lnTo>
                    <a:pt x="69" y="232"/>
                  </a:lnTo>
                  <a:lnTo>
                    <a:pt x="71" y="231"/>
                  </a:lnTo>
                  <a:lnTo>
                    <a:pt x="74" y="231"/>
                  </a:lnTo>
                  <a:lnTo>
                    <a:pt x="76" y="225"/>
                  </a:lnTo>
                  <a:lnTo>
                    <a:pt x="77" y="225"/>
                  </a:lnTo>
                  <a:lnTo>
                    <a:pt x="80" y="221"/>
                  </a:lnTo>
                  <a:lnTo>
                    <a:pt x="83" y="221"/>
                  </a:lnTo>
                  <a:lnTo>
                    <a:pt x="90" y="219"/>
                  </a:lnTo>
                  <a:lnTo>
                    <a:pt x="92" y="219"/>
                  </a:lnTo>
                  <a:lnTo>
                    <a:pt x="98" y="219"/>
                  </a:lnTo>
                  <a:lnTo>
                    <a:pt x="100" y="217"/>
                  </a:lnTo>
                  <a:lnTo>
                    <a:pt x="102" y="217"/>
                  </a:lnTo>
                  <a:lnTo>
                    <a:pt x="104" y="215"/>
                  </a:lnTo>
                  <a:lnTo>
                    <a:pt x="107" y="215"/>
                  </a:lnTo>
                  <a:lnTo>
                    <a:pt x="110" y="212"/>
                  </a:lnTo>
                  <a:lnTo>
                    <a:pt x="113" y="212"/>
                  </a:lnTo>
                  <a:lnTo>
                    <a:pt x="115" y="212"/>
                  </a:lnTo>
                  <a:lnTo>
                    <a:pt x="117" y="212"/>
                  </a:lnTo>
                  <a:lnTo>
                    <a:pt x="122" y="212"/>
                  </a:lnTo>
                  <a:lnTo>
                    <a:pt x="136" y="209"/>
                  </a:lnTo>
                  <a:lnTo>
                    <a:pt x="139" y="209"/>
                  </a:lnTo>
                  <a:lnTo>
                    <a:pt x="142" y="209"/>
                  </a:lnTo>
                  <a:lnTo>
                    <a:pt x="144" y="208"/>
                  </a:lnTo>
                  <a:lnTo>
                    <a:pt x="146" y="206"/>
                  </a:lnTo>
                  <a:lnTo>
                    <a:pt x="152" y="204"/>
                  </a:lnTo>
                  <a:lnTo>
                    <a:pt x="153" y="201"/>
                  </a:lnTo>
                  <a:lnTo>
                    <a:pt x="158" y="201"/>
                  </a:lnTo>
                  <a:lnTo>
                    <a:pt x="164" y="199"/>
                  </a:lnTo>
                  <a:lnTo>
                    <a:pt x="169" y="199"/>
                  </a:lnTo>
                  <a:lnTo>
                    <a:pt x="173" y="196"/>
                  </a:lnTo>
                  <a:lnTo>
                    <a:pt x="177" y="196"/>
                  </a:lnTo>
                  <a:lnTo>
                    <a:pt x="186" y="196"/>
                  </a:lnTo>
                  <a:lnTo>
                    <a:pt x="188" y="199"/>
                  </a:lnTo>
                  <a:lnTo>
                    <a:pt x="192" y="199"/>
                  </a:lnTo>
                  <a:lnTo>
                    <a:pt x="198" y="204"/>
                  </a:lnTo>
                  <a:lnTo>
                    <a:pt x="200" y="206"/>
                  </a:lnTo>
                  <a:lnTo>
                    <a:pt x="203" y="204"/>
                  </a:lnTo>
                  <a:lnTo>
                    <a:pt x="205" y="204"/>
                  </a:lnTo>
                  <a:lnTo>
                    <a:pt x="211" y="204"/>
                  </a:lnTo>
                  <a:lnTo>
                    <a:pt x="211" y="201"/>
                  </a:lnTo>
                  <a:lnTo>
                    <a:pt x="212" y="201"/>
                  </a:lnTo>
                  <a:lnTo>
                    <a:pt x="215" y="204"/>
                  </a:lnTo>
                  <a:lnTo>
                    <a:pt x="219" y="204"/>
                  </a:lnTo>
                  <a:lnTo>
                    <a:pt x="222" y="201"/>
                  </a:lnTo>
                  <a:lnTo>
                    <a:pt x="225" y="201"/>
                  </a:lnTo>
                  <a:lnTo>
                    <a:pt x="229" y="201"/>
                  </a:lnTo>
                  <a:lnTo>
                    <a:pt x="232" y="199"/>
                  </a:lnTo>
                  <a:lnTo>
                    <a:pt x="233" y="199"/>
                  </a:lnTo>
                  <a:lnTo>
                    <a:pt x="233" y="196"/>
                  </a:lnTo>
                  <a:lnTo>
                    <a:pt x="236" y="196"/>
                  </a:lnTo>
                  <a:lnTo>
                    <a:pt x="240" y="196"/>
                  </a:lnTo>
                  <a:lnTo>
                    <a:pt x="242" y="196"/>
                  </a:lnTo>
                  <a:lnTo>
                    <a:pt x="244" y="196"/>
                  </a:lnTo>
                  <a:lnTo>
                    <a:pt x="249" y="194"/>
                  </a:lnTo>
                  <a:lnTo>
                    <a:pt x="252" y="196"/>
                  </a:lnTo>
                  <a:lnTo>
                    <a:pt x="254" y="196"/>
                  </a:lnTo>
                  <a:lnTo>
                    <a:pt x="255" y="196"/>
                  </a:lnTo>
                  <a:lnTo>
                    <a:pt x="259" y="196"/>
                  </a:lnTo>
                  <a:lnTo>
                    <a:pt x="262" y="194"/>
                  </a:lnTo>
                  <a:lnTo>
                    <a:pt x="265" y="194"/>
                  </a:lnTo>
                  <a:lnTo>
                    <a:pt x="268" y="189"/>
                  </a:lnTo>
                  <a:lnTo>
                    <a:pt x="271" y="189"/>
                  </a:lnTo>
                  <a:lnTo>
                    <a:pt x="273" y="189"/>
                  </a:lnTo>
                  <a:lnTo>
                    <a:pt x="276" y="189"/>
                  </a:lnTo>
                  <a:lnTo>
                    <a:pt x="279" y="187"/>
                  </a:lnTo>
                  <a:lnTo>
                    <a:pt x="281" y="189"/>
                  </a:lnTo>
                  <a:lnTo>
                    <a:pt x="283" y="189"/>
                  </a:lnTo>
                  <a:lnTo>
                    <a:pt x="286" y="189"/>
                  </a:lnTo>
                  <a:lnTo>
                    <a:pt x="288" y="187"/>
                  </a:lnTo>
                  <a:lnTo>
                    <a:pt x="288" y="185"/>
                  </a:lnTo>
                  <a:lnTo>
                    <a:pt x="292" y="185"/>
                  </a:lnTo>
                  <a:lnTo>
                    <a:pt x="298" y="187"/>
                  </a:lnTo>
                  <a:lnTo>
                    <a:pt x="303" y="187"/>
                  </a:lnTo>
                  <a:lnTo>
                    <a:pt x="305" y="187"/>
                  </a:lnTo>
                  <a:lnTo>
                    <a:pt x="308" y="189"/>
                  </a:lnTo>
                  <a:lnTo>
                    <a:pt x="309" y="189"/>
                  </a:lnTo>
                  <a:lnTo>
                    <a:pt x="312" y="189"/>
                  </a:lnTo>
                  <a:lnTo>
                    <a:pt x="317" y="189"/>
                  </a:lnTo>
                  <a:lnTo>
                    <a:pt x="322" y="189"/>
                  </a:lnTo>
                  <a:lnTo>
                    <a:pt x="327" y="193"/>
                  </a:lnTo>
                  <a:lnTo>
                    <a:pt x="331" y="193"/>
                  </a:lnTo>
                  <a:lnTo>
                    <a:pt x="333" y="193"/>
                  </a:lnTo>
                  <a:lnTo>
                    <a:pt x="340" y="193"/>
                  </a:lnTo>
                  <a:lnTo>
                    <a:pt x="342" y="194"/>
                  </a:lnTo>
                  <a:lnTo>
                    <a:pt x="346" y="196"/>
                  </a:lnTo>
                  <a:lnTo>
                    <a:pt x="354" y="196"/>
                  </a:lnTo>
                  <a:lnTo>
                    <a:pt x="356" y="199"/>
                  </a:lnTo>
                  <a:lnTo>
                    <a:pt x="363" y="199"/>
                  </a:lnTo>
                  <a:lnTo>
                    <a:pt x="366" y="199"/>
                  </a:lnTo>
                  <a:lnTo>
                    <a:pt x="370" y="201"/>
                  </a:lnTo>
                  <a:lnTo>
                    <a:pt x="376" y="199"/>
                  </a:lnTo>
                  <a:lnTo>
                    <a:pt x="379" y="196"/>
                  </a:lnTo>
                  <a:lnTo>
                    <a:pt x="382" y="196"/>
                  </a:lnTo>
                  <a:lnTo>
                    <a:pt x="385" y="196"/>
                  </a:lnTo>
                  <a:lnTo>
                    <a:pt x="388" y="196"/>
                  </a:lnTo>
                  <a:lnTo>
                    <a:pt x="393" y="196"/>
                  </a:lnTo>
                  <a:lnTo>
                    <a:pt x="398" y="196"/>
                  </a:lnTo>
                  <a:lnTo>
                    <a:pt x="400" y="196"/>
                  </a:lnTo>
                  <a:lnTo>
                    <a:pt x="403" y="199"/>
                  </a:lnTo>
                  <a:lnTo>
                    <a:pt x="405" y="199"/>
                  </a:lnTo>
                  <a:lnTo>
                    <a:pt x="406" y="199"/>
                  </a:lnTo>
                  <a:lnTo>
                    <a:pt x="409" y="199"/>
                  </a:lnTo>
                  <a:lnTo>
                    <a:pt x="415" y="199"/>
                  </a:lnTo>
                  <a:lnTo>
                    <a:pt x="417" y="199"/>
                  </a:lnTo>
                  <a:lnTo>
                    <a:pt x="422" y="199"/>
                  </a:lnTo>
                  <a:lnTo>
                    <a:pt x="427" y="199"/>
                  </a:lnTo>
                  <a:lnTo>
                    <a:pt x="433" y="199"/>
                  </a:lnTo>
                  <a:lnTo>
                    <a:pt x="439" y="196"/>
                  </a:lnTo>
                  <a:lnTo>
                    <a:pt x="442" y="196"/>
                  </a:lnTo>
                  <a:lnTo>
                    <a:pt x="446" y="196"/>
                  </a:lnTo>
                  <a:lnTo>
                    <a:pt x="451" y="196"/>
                  </a:lnTo>
                  <a:lnTo>
                    <a:pt x="454" y="194"/>
                  </a:lnTo>
                  <a:lnTo>
                    <a:pt x="457" y="196"/>
                  </a:lnTo>
                  <a:lnTo>
                    <a:pt x="458" y="196"/>
                  </a:lnTo>
                  <a:lnTo>
                    <a:pt x="461" y="194"/>
                  </a:lnTo>
                  <a:lnTo>
                    <a:pt x="463" y="194"/>
                  </a:lnTo>
                  <a:lnTo>
                    <a:pt x="466" y="194"/>
                  </a:lnTo>
                  <a:lnTo>
                    <a:pt x="469" y="194"/>
                  </a:lnTo>
                  <a:lnTo>
                    <a:pt x="469" y="193"/>
                  </a:lnTo>
                  <a:lnTo>
                    <a:pt x="470" y="193"/>
                  </a:lnTo>
                  <a:lnTo>
                    <a:pt x="473" y="193"/>
                  </a:lnTo>
                  <a:lnTo>
                    <a:pt x="476" y="189"/>
                  </a:lnTo>
                  <a:lnTo>
                    <a:pt x="479" y="189"/>
                  </a:lnTo>
                  <a:lnTo>
                    <a:pt x="481" y="187"/>
                  </a:lnTo>
                  <a:lnTo>
                    <a:pt x="483" y="187"/>
                  </a:lnTo>
                  <a:lnTo>
                    <a:pt x="488" y="187"/>
                  </a:lnTo>
                  <a:lnTo>
                    <a:pt x="490" y="187"/>
                  </a:lnTo>
                  <a:lnTo>
                    <a:pt x="493" y="187"/>
                  </a:lnTo>
                  <a:lnTo>
                    <a:pt x="500" y="185"/>
                  </a:lnTo>
                  <a:lnTo>
                    <a:pt x="505" y="185"/>
                  </a:lnTo>
                  <a:lnTo>
                    <a:pt x="509" y="187"/>
                  </a:lnTo>
                  <a:lnTo>
                    <a:pt x="520" y="187"/>
                  </a:lnTo>
                  <a:lnTo>
                    <a:pt x="524" y="187"/>
                  </a:lnTo>
                  <a:lnTo>
                    <a:pt x="527" y="187"/>
                  </a:lnTo>
                  <a:lnTo>
                    <a:pt x="532" y="185"/>
                  </a:lnTo>
                  <a:lnTo>
                    <a:pt x="539" y="185"/>
                  </a:lnTo>
                  <a:lnTo>
                    <a:pt x="542" y="187"/>
                  </a:lnTo>
                  <a:lnTo>
                    <a:pt x="545" y="187"/>
                  </a:lnTo>
                  <a:lnTo>
                    <a:pt x="546" y="185"/>
                  </a:lnTo>
                  <a:lnTo>
                    <a:pt x="548" y="185"/>
                  </a:lnTo>
                  <a:lnTo>
                    <a:pt x="548" y="187"/>
                  </a:lnTo>
                  <a:lnTo>
                    <a:pt x="551" y="193"/>
                  </a:lnTo>
                  <a:lnTo>
                    <a:pt x="559" y="196"/>
                  </a:lnTo>
                  <a:lnTo>
                    <a:pt x="563" y="201"/>
                  </a:lnTo>
                  <a:lnTo>
                    <a:pt x="568" y="204"/>
                  </a:lnTo>
                  <a:lnTo>
                    <a:pt x="573" y="208"/>
                  </a:lnTo>
                  <a:lnTo>
                    <a:pt x="575" y="209"/>
                  </a:lnTo>
                  <a:lnTo>
                    <a:pt x="575" y="215"/>
                  </a:lnTo>
                  <a:lnTo>
                    <a:pt x="579" y="217"/>
                  </a:lnTo>
                  <a:lnTo>
                    <a:pt x="583" y="217"/>
                  </a:lnTo>
                  <a:lnTo>
                    <a:pt x="587" y="217"/>
                  </a:lnTo>
                  <a:lnTo>
                    <a:pt x="591" y="217"/>
                  </a:lnTo>
                  <a:lnTo>
                    <a:pt x="596" y="217"/>
                  </a:lnTo>
                  <a:lnTo>
                    <a:pt x="600" y="219"/>
                  </a:lnTo>
                  <a:lnTo>
                    <a:pt x="605" y="224"/>
                  </a:lnTo>
                  <a:lnTo>
                    <a:pt x="605" y="225"/>
                  </a:lnTo>
                  <a:lnTo>
                    <a:pt x="608" y="225"/>
                  </a:lnTo>
                  <a:lnTo>
                    <a:pt x="611" y="228"/>
                  </a:lnTo>
                  <a:lnTo>
                    <a:pt x="611" y="231"/>
                  </a:lnTo>
                  <a:lnTo>
                    <a:pt x="611" y="235"/>
                  </a:lnTo>
                  <a:lnTo>
                    <a:pt x="613" y="237"/>
                  </a:lnTo>
                  <a:lnTo>
                    <a:pt x="615" y="239"/>
                  </a:lnTo>
                  <a:lnTo>
                    <a:pt x="621" y="239"/>
                  </a:lnTo>
                  <a:lnTo>
                    <a:pt x="622" y="239"/>
                  </a:lnTo>
                  <a:lnTo>
                    <a:pt x="626" y="239"/>
                  </a:lnTo>
                  <a:lnTo>
                    <a:pt x="630" y="241"/>
                  </a:lnTo>
                  <a:lnTo>
                    <a:pt x="635" y="241"/>
                  </a:lnTo>
                  <a:lnTo>
                    <a:pt x="638" y="242"/>
                  </a:lnTo>
                  <a:lnTo>
                    <a:pt x="641" y="242"/>
                  </a:lnTo>
                  <a:lnTo>
                    <a:pt x="644" y="241"/>
                  </a:lnTo>
                  <a:lnTo>
                    <a:pt x="646" y="240"/>
                  </a:lnTo>
                  <a:lnTo>
                    <a:pt x="648" y="240"/>
                  </a:lnTo>
                  <a:lnTo>
                    <a:pt x="652" y="241"/>
                  </a:lnTo>
                  <a:lnTo>
                    <a:pt x="654" y="242"/>
                  </a:lnTo>
                  <a:lnTo>
                    <a:pt x="657" y="242"/>
                  </a:lnTo>
                  <a:lnTo>
                    <a:pt x="661" y="243"/>
                  </a:lnTo>
                  <a:lnTo>
                    <a:pt x="663" y="245"/>
                  </a:lnTo>
                  <a:lnTo>
                    <a:pt x="665" y="245"/>
                  </a:lnTo>
                  <a:lnTo>
                    <a:pt x="669" y="245"/>
                  </a:lnTo>
                  <a:lnTo>
                    <a:pt x="672" y="245"/>
                  </a:lnTo>
                  <a:lnTo>
                    <a:pt x="673" y="245"/>
                  </a:lnTo>
                  <a:lnTo>
                    <a:pt x="677" y="245"/>
                  </a:lnTo>
                  <a:lnTo>
                    <a:pt x="680" y="245"/>
                  </a:lnTo>
                  <a:lnTo>
                    <a:pt x="683" y="245"/>
                  </a:lnTo>
                  <a:lnTo>
                    <a:pt x="686" y="245"/>
                  </a:lnTo>
                  <a:lnTo>
                    <a:pt x="689" y="242"/>
                  </a:lnTo>
                  <a:lnTo>
                    <a:pt x="694" y="241"/>
                  </a:lnTo>
                  <a:lnTo>
                    <a:pt x="697" y="240"/>
                  </a:lnTo>
                  <a:lnTo>
                    <a:pt x="700" y="239"/>
                  </a:lnTo>
                  <a:lnTo>
                    <a:pt x="704" y="239"/>
                  </a:lnTo>
                  <a:lnTo>
                    <a:pt x="709" y="239"/>
                  </a:lnTo>
                  <a:lnTo>
                    <a:pt x="713" y="237"/>
                  </a:lnTo>
                  <a:lnTo>
                    <a:pt x="717" y="237"/>
                  </a:lnTo>
                  <a:lnTo>
                    <a:pt x="721" y="235"/>
                  </a:lnTo>
                  <a:lnTo>
                    <a:pt x="723" y="234"/>
                  </a:lnTo>
                  <a:lnTo>
                    <a:pt x="724" y="232"/>
                  </a:lnTo>
                  <a:lnTo>
                    <a:pt x="725" y="228"/>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defTabSz="457200" eaLnBrk="0" fontAlgn="base" hangingPunct="0">
                <a:spcBef>
                  <a:spcPct val="0"/>
                </a:spcBef>
                <a:spcAft>
                  <a:spcPct val="0"/>
                </a:spcAft>
              </a:pPr>
              <a:endParaRPr lang="es-CO" smtClean="0">
                <a:solidFill>
                  <a:prstClr val="black"/>
                </a:solidFill>
                <a:ea typeface="ＭＳ Ｐゴシック" panose="020B0600070205080204" pitchFamily="34" charset="-128"/>
              </a:endParaRPr>
            </a:p>
          </p:txBody>
        </p:sp>
        <p:sp>
          <p:nvSpPr>
            <p:cNvPr id="95281" name="Freeform 39"/>
            <p:cNvSpPr>
              <a:spLocks/>
            </p:cNvSpPr>
            <p:nvPr/>
          </p:nvSpPr>
          <p:spPr bwMode="auto">
            <a:xfrm>
              <a:off x="1448" y="2007"/>
              <a:ext cx="474" cy="272"/>
            </a:xfrm>
            <a:custGeom>
              <a:avLst/>
              <a:gdLst>
                <a:gd name="T0" fmla="*/ 1 w 796"/>
                <a:gd name="T1" fmla="*/ 1 h 457"/>
                <a:gd name="T2" fmla="*/ 1 w 796"/>
                <a:gd name="T3" fmla="*/ 1 h 457"/>
                <a:gd name="T4" fmla="*/ 1 w 796"/>
                <a:gd name="T5" fmla="*/ 1 h 457"/>
                <a:gd name="T6" fmla="*/ 1 w 796"/>
                <a:gd name="T7" fmla="*/ 1 h 457"/>
                <a:gd name="T8" fmla="*/ 1 w 796"/>
                <a:gd name="T9" fmla="*/ 1 h 457"/>
                <a:gd name="T10" fmla="*/ 1 w 796"/>
                <a:gd name="T11" fmla="*/ 1 h 457"/>
                <a:gd name="T12" fmla="*/ 1 w 796"/>
                <a:gd name="T13" fmla="*/ 1 h 457"/>
                <a:gd name="T14" fmla="*/ 1 w 796"/>
                <a:gd name="T15" fmla="*/ 1 h 457"/>
                <a:gd name="T16" fmla="*/ 1 w 796"/>
                <a:gd name="T17" fmla="*/ 1 h 457"/>
                <a:gd name="T18" fmla="*/ 1 w 796"/>
                <a:gd name="T19" fmla="*/ 1 h 457"/>
                <a:gd name="T20" fmla="*/ 1 w 796"/>
                <a:gd name="T21" fmla="*/ 1 h 457"/>
                <a:gd name="T22" fmla="*/ 1 w 796"/>
                <a:gd name="T23" fmla="*/ 1 h 457"/>
                <a:gd name="T24" fmla="*/ 1 w 796"/>
                <a:gd name="T25" fmla="*/ 1 h 457"/>
                <a:gd name="T26" fmla="*/ 1 w 796"/>
                <a:gd name="T27" fmla="*/ 1 h 457"/>
                <a:gd name="T28" fmla="*/ 1 w 796"/>
                <a:gd name="T29" fmla="*/ 1 h 457"/>
                <a:gd name="T30" fmla="*/ 1 w 796"/>
                <a:gd name="T31" fmla="*/ 1 h 457"/>
                <a:gd name="T32" fmla="*/ 1 w 796"/>
                <a:gd name="T33" fmla="*/ 1 h 457"/>
                <a:gd name="T34" fmla="*/ 1 w 796"/>
                <a:gd name="T35" fmla="*/ 1 h 457"/>
                <a:gd name="T36" fmla="*/ 1 w 796"/>
                <a:gd name="T37" fmla="*/ 1 h 457"/>
                <a:gd name="T38" fmla="*/ 1 w 796"/>
                <a:gd name="T39" fmla="*/ 1 h 457"/>
                <a:gd name="T40" fmla="*/ 1 w 796"/>
                <a:gd name="T41" fmla="*/ 1 h 457"/>
                <a:gd name="T42" fmla="*/ 1 w 796"/>
                <a:gd name="T43" fmla="*/ 1 h 457"/>
                <a:gd name="T44" fmla="*/ 1 w 796"/>
                <a:gd name="T45" fmla="*/ 1 h 457"/>
                <a:gd name="T46" fmla="*/ 1 w 796"/>
                <a:gd name="T47" fmla="*/ 1 h 457"/>
                <a:gd name="T48" fmla="*/ 1 w 796"/>
                <a:gd name="T49" fmla="*/ 1 h 457"/>
                <a:gd name="T50" fmla="*/ 1 w 796"/>
                <a:gd name="T51" fmla="*/ 1 h 457"/>
                <a:gd name="T52" fmla="*/ 1 w 796"/>
                <a:gd name="T53" fmla="*/ 1 h 457"/>
                <a:gd name="T54" fmla="*/ 1 w 796"/>
                <a:gd name="T55" fmla="*/ 1 h 457"/>
                <a:gd name="T56" fmla="*/ 1 w 796"/>
                <a:gd name="T57" fmla="*/ 1 h 457"/>
                <a:gd name="T58" fmla="*/ 1 w 796"/>
                <a:gd name="T59" fmla="*/ 1 h 457"/>
                <a:gd name="T60" fmla="*/ 1 w 796"/>
                <a:gd name="T61" fmla="*/ 1 h 457"/>
                <a:gd name="T62" fmla="*/ 1 w 796"/>
                <a:gd name="T63" fmla="*/ 1 h 457"/>
                <a:gd name="T64" fmla="*/ 1 w 796"/>
                <a:gd name="T65" fmla="*/ 1 h 457"/>
                <a:gd name="T66" fmla="*/ 1 w 796"/>
                <a:gd name="T67" fmla="*/ 1 h 457"/>
                <a:gd name="T68" fmla="*/ 1 w 796"/>
                <a:gd name="T69" fmla="*/ 1 h 457"/>
                <a:gd name="T70" fmla="*/ 1 w 796"/>
                <a:gd name="T71" fmla="*/ 1 h 457"/>
                <a:gd name="T72" fmla="*/ 1 w 796"/>
                <a:gd name="T73" fmla="*/ 1 h 457"/>
                <a:gd name="T74" fmla="*/ 1 w 796"/>
                <a:gd name="T75" fmla="*/ 1 h 457"/>
                <a:gd name="T76" fmla="*/ 1 w 796"/>
                <a:gd name="T77" fmla="*/ 1 h 457"/>
                <a:gd name="T78" fmla="*/ 1 w 796"/>
                <a:gd name="T79" fmla="*/ 1 h 457"/>
                <a:gd name="T80" fmla="*/ 1 w 796"/>
                <a:gd name="T81" fmla="*/ 1 h 457"/>
                <a:gd name="T82" fmla="*/ 1 w 796"/>
                <a:gd name="T83" fmla="*/ 1 h 457"/>
                <a:gd name="T84" fmla="*/ 1 w 796"/>
                <a:gd name="T85" fmla="*/ 1 h 457"/>
                <a:gd name="T86" fmla="*/ 1 w 796"/>
                <a:gd name="T87" fmla="*/ 1 h 457"/>
                <a:gd name="T88" fmla="*/ 1 w 796"/>
                <a:gd name="T89" fmla="*/ 1 h 457"/>
                <a:gd name="T90" fmla="*/ 1 w 796"/>
                <a:gd name="T91" fmla="*/ 1 h 457"/>
                <a:gd name="T92" fmla="*/ 1 w 796"/>
                <a:gd name="T93" fmla="*/ 1 h 457"/>
                <a:gd name="T94" fmla="*/ 1 w 796"/>
                <a:gd name="T95" fmla="*/ 1 h 457"/>
                <a:gd name="T96" fmla="*/ 1 w 796"/>
                <a:gd name="T97" fmla="*/ 1 h 457"/>
                <a:gd name="T98" fmla="*/ 1 w 796"/>
                <a:gd name="T99" fmla="*/ 1 h 457"/>
                <a:gd name="T100" fmla="*/ 1 w 796"/>
                <a:gd name="T101" fmla="*/ 1 h 457"/>
                <a:gd name="T102" fmla="*/ 1 w 796"/>
                <a:gd name="T103" fmla="*/ 1 h 457"/>
                <a:gd name="T104" fmla="*/ 1 w 796"/>
                <a:gd name="T105" fmla="*/ 1 h 457"/>
                <a:gd name="T106" fmla="*/ 1 w 796"/>
                <a:gd name="T107" fmla="*/ 1 h 457"/>
                <a:gd name="T108" fmla="*/ 1 w 796"/>
                <a:gd name="T109" fmla="*/ 1 h 457"/>
                <a:gd name="T110" fmla="*/ 1 w 796"/>
                <a:gd name="T111" fmla="*/ 1 h 457"/>
                <a:gd name="T112" fmla="*/ 1 w 796"/>
                <a:gd name="T113" fmla="*/ 1 h 457"/>
                <a:gd name="T114" fmla="*/ 1 w 796"/>
                <a:gd name="T115" fmla="*/ 1 h 457"/>
                <a:gd name="T116" fmla="*/ 1 w 796"/>
                <a:gd name="T117" fmla="*/ 1 h 457"/>
                <a:gd name="T118" fmla="*/ 1 w 796"/>
                <a:gd name="T119" fmla="*/ 1 h 457"/>
                <a:gd name="T120" fmla="*/ 1 w 796"/>
                <a:gd name="T121" fmla="*/ 1 h 457"/>
                <a:gd name="T122" fmla="*/ 1 w 796"/>
                <a:gd name="T123" fmla="*/ 1 h 4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6"/>
                <a:gd name="T187" fmla="*/ 0 h 457"/>
                <a:gd name="T188" fmla="*/ 796 w 796"/>
                <a:gd name="T189" fmla="*/ 457 h 45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6" h="457">
                  <a:moveTo>
                    <a:pt x="165" y="5"/>
                  </a:moveTo>
                  <a:lnTo>
                    <a:pt x="170" y="8"/>
                  </a:lnTo>
                  <a:lnTo>
                    <a:pt x="170" y="14"/>
                  </a:lnTo>
                  <a:lnTo>
                    <a:pt x="176" y="16"/>
                  </a:lnTo>
                  <a:lnTo>
                    <a:pt x="180" y="16"/>
                  </a:lnTo>
                  <a:lnTo>
                    <a:pt x="185" y="16"/>
                  </a:lnTo>
                  <a:lnTo>
                    <a:pt x="187" y="16"/>
                  </a:lnTo>
                  <a:lnTo>
                    <a:pt x="193" y="18"/>
                  </a:lnTo>
                  <a:lnTo>
                    <a:pt x="193" y="21"/>
                  </a:lnTo>
                  <a:lnTo>
                    <a:pt x="193" y="23"/>
                  </a:lnTo>
                  <a:lnTo>
                    <a:pt x="193" y="24"/>
                  </a:lnTo>
                  <a:lnTo>
                    <a:pt x="195" y="28"/>
                  </a:lnTo>
                  <a:lnTo>
                    <a:pt x="197" y="32"/>
                  </a:lnTo>
                  <a:lnTo>
                    <a:pt x="200" y="34"/>
                  </a:lnTo>
                  <a:lnTo>
                    <a:pt x="206" y="36"/>
                  </a:lnTo>
                  <a:lnTo>
                    <a:pt x="210" y="38"/>
                  </a:lnTo>
                  <a:lnTo>
                    <a:pt x="212" y="41"/>
                  </a:lnTo>
                  <a:lnTo>
                    <a:pt x="217" y="43"/>
                  </a:lnTo>
                  <a:lnTo>
                    <a:pt x="222" y="46"/>
                  </a:lnTo>
                  <a:lnTo>
                    <a:pt x="227" y="46"/>
                  </a:lnTo>
                  <a:lnTo>
                    <a:pt x="230" y="47"/>
                  </a:lnTo>
                  <a:lnTo>
                    <a:pt x="233" y="47"/>
                  </a:lnTo>
                  <a:lnTo>
                    <a:pt x="234" y="47"/>
                  </a:lnTo>
                  <a:lnTo>
                    <a:pt x="236" y="46"/>
                  </a:lnTo>
                  <a:lnTo>
                    <a:pt x="239" y="46"/>
                  </a:lnTo>
                  <a:lnTo>
                    <a:pt x="241" y="41"/>
                  </a:lnTo>
                  <a:lnTo>
                    <a:pt x="244" y="41"/>
                  </a:lnTo>
                  <a:lnTo>
                    <a:pt x="247" y="36"/>
                  </a:lnTo>
                  <a:lnTo>
                    <a:pt x="249" y="36"/>
                  </a:lnTo>
                  <a:lnTo>
                    <a:pt x="257" y="34"/>
                  </a:lnTo>
                  <a:lnTo>
                    <a:pt x="258" y="34"/>
                  </a:lnTo>
                  <a:lnTo>
                    <a:pt x="263" y="34"/>
                  </a:lnTo>
                  <a:lnTo>
                    <a:pt x="266" y="32"/>
                  </a:lnTo>
                  <a:lnTo>
                    <a:pt x="268" y="32"/>
                  </a:lnTo>
                  <a:lnTo>
                    <a:pt x="271" y="29"/>
                  </a:lnTo>
                  <a:lnTo>
                    <a:pt x="274" y="29"/>
                  </a:lnTo>
                  <a:lnTo>
                    <a:pt x="276" y="28"/>
                  </a:lnTo>
                  <a:lnTo>
                    <a:pt x="279" y="28"/>
                  </a:lnTo>
                  <a:lnTo>
                    <a:pt x="281" y="28"/>
                  </a:lnTo>
                  <a:lnTo>
                    <a:pt x="283" y="28"/>
                  </a:lnTo>
                  <a:lnTo>
                    <a:pt x="287" y="28"/>
                  </a:lnTo>
                  <a:lnTo>
                    <a:pt x="301" y="24"/>
                  </a:lnTo>
                  <a:lnTo>
                    <a:pt x="304" y="24"/>
                  </a:lnTo>
                  <a:lnTo>
                    <a:pt x="308" y="24"/>
                  </a:lnTo>
                  <a:lnTo>
                    <a:pt x="311" y="23"/>
                  </a:lnTo>
                  <a:lnTo>
                    <a:pt x="312" y="21"/>
                  </a:lnTo>
                  <a:lnTo>
                    <a:pt x="317" y="18"/>
                  </a:lnTo>
                  <a:lnTo>
                    <a:pt x="320" y="16"/>
                  </a:lnTo>
                  <a:lnTo>
                    <a:pt x="325" y="16"/>
                  </a:lnTo>
                  <a:lnTo>
                    <a:pt x="330" y="14"/>
                  </a:lnTo>
                  <a:lnTo>
                    <a:pt x="335" y="14"/>
                  </a:lnTo>
                  <a:lnTo>
                    <a:pt x="339" y="11"/>
                  </a:lnTo>
                  <a:lnTo>
                    <a:pt x="344" y="11"/>
                  </a:lnTo>
                  <a:lnTo>
                    <a:pt x="352" y="11"/>
                  </a:lnTo>
                  <a:lnTo>
                    <a:pt x="354" y="14"/>
                  </a:lnTo>
                  <a:lnTo>
                    <a:pt x="358" y="14"/>
                  </a:lnTo>
                  <a:lnTo>
                    <a:pt x="364" y="18"/>
                  </a:lnTo>
                  <a:lnTo>
                    <a:pt x="366" y="21"/>
                  </a:lnTo>
                  <a:lnTo>
                    <a:pt x="369" y="18"/>
                  </a:lnTo>
                  <a:lnTo>
                    <a:pt x="371" y="18"/>
                  </a:lnTo>
                  <a:lnTo>
                    <a:pt x="376" y="18"/>
                  </a:lnTo>
                  <a:lnTo>
                    <a:pt x="376" y="16"/>
                  </a:lnTo>
                  <a:lnTo>
                    <a:pt x="379" y="16"/>
                  </a:lnTo>
                  <a:lnTo>
                    <a:pt x="381" y="18"/>
                  </a:lnTo>
                  <a:lnTo>
                    <a:pt x="385" y="18"/>
                  </a:lnTo>
                  <a:lnTo>
                    <a:pt x="388" y="16"/>
                  </a:lnTo>
                  <a:lnTo>
                    <a:pt x="391" y="16"/>
                  </a:lnTo>
                  <a:lnTo>
                    <a:pt x="396" y="16"/>
                  </a:lnTo>
                  <a:lnTo>
                    <a:pt x="398" y="14"/>
                  </a:lnTo>
                  <a:lnTo>
                    <a:pt x="400" y="14"/>
                  </a:lnTo>
                  <a:lnTo>
                    <a:pt x="400" y="11"/>
                  </a:lnTo>
                  <a:lnTo>
                    <a:pt x="403" y="11"/>
                  </a:lnTo>
                  <a:lnTo>
                    <a:pt x="406" y="11"/>
                  </a:lnTo>
                  <a:lnTo>
                    <a:pt x="408" y="11"/>
                  </a:lnTo>
                  <a:lnTo>
                    <a:pt x="411" y="11"/>
                  </a:lnTo>
                  <a:lnTo>
                    <a:pt x="415" y="8"/>
                  </a:lnTo>
                  <a:lnTo>
                    <a:pt x="418" y="11"/>
                  </a:lnTo>
                  <a:lnTo>
                    <a:pt x="420" y="11"/>
                  </a:lnTo>
                  <a:lnTo>
                    <a:pt x="422" y="11"/>
                  </a:lnTo>
                  <a:lnTo>
                    <a:pt x="425" y="11"/>
                  </a:lnTo>
                  <a:lnTo>
                    <a:pt x="428" y="8"/>
                  </a:lnTo>
                  <a:lnTo>
                    <a:pt x="431" y="8"/>
                  </a:lnTo>
                  <a:lnTo>
                    <a:pt x="435" y="5"/>
                  </a:lnTo>
                  <a:lnTo>
                    <a:pt x="438" y="5"/>
                  </a:lnTo>
                  <a:lnTo>
                    <a:pt x="439" y="5"/>
                  </a:lnTo>
                  <a:lnTo>
                    <a:pt x="442" y="5"/>
                  </a:lnTo>
                  <a:lnTo>
                    <a:pt x="445" y="2"/>
                  </a:lnTo>
                  <a:lnTo>
                    <a:pt x="447" y="5"/>
                  </a:lnTo>
                  <a:lnTo>
                    <a:pt x="450" y="5"/>
                  </a:lnTo>
                  <a:lnTo>
                    <a:pt x="452" y="5"/>
                  </a:lnTo>
                  <a:lnTo>
                    <a:pt x="454" y="2"/>
                  </a:lnTo>
                  <a:lnTo>
                    <a:pt x="454" y="0"/>
                  </a:lnTo>
                  <a:lnTo>
                    <a:pt x="460" y="0"/>
                  </a:lnTo>
                  <a:lnTo>
                    <a:pt x="465" y="2"/>
                  </a:lnTo>
                  <a:lnTo>
                    <a:pt x="469" y="2"/>
                  </a:lnTo>
                  <a:lnTo>
                    <a:pt x="472" y="2"/>
                  </a:lnTo>
                  <a:lnTo>
                    <a:pt x="474" y="5"/>
                  </a:lnTo>
                  <a:lnTo>
                    <a:pt x="476" y="5"/>
                  </a:lnTo>
                  <a:lnTo>
                    <a:pt x="479" y="5"/>
                  </a:lnTo>
                  <a:lnTo>
                    <a:pt x="484" y="5"/>
                  </a:lnTo>
                  <a:lnTo>
                    <a:pt x="489" y="5"/>
                  </a:lnTo>
                  <a:lnTo>
                    <a:pt x="493" y="7"/>
                  </a:lnTo>
                  <a:lnTo>
                    <a:pt x="498" y="7"/>
                  </a:lnTo>
                  <a:lnTo>
                    <a:pt x="501" y="7"/>
                  </a:lnTo>
                  <a:lnTo>
                    <a:pt x="507" y="7"/>
                  </a:lnTo>
                  <a:lnTo>
                    <a:pt x="508" y="8"/>
                  </a:lnTo>
                  <a:lnTo>
                    <a:pt x="514" y="11"/>
                  </a:lnTo>
                  <a:lnTo>
                    <a:pt x="520" y="11"/>
                  </a:lnTo>
                  <a:lnTo>
                    <a:pt x="523" y="14"/>
                  </a:lnTo>
                  <a:lnTo>
                    <a:pt x="531" y="14"/>
                  </a:lnTo>
                  <a:lnTo>
                    <a:pt x="533" y="14"/>
                  </a:lnTo>
                  <a:lnTo>
                    <a:pt x="537" y="16"/>
                  </a:lnTo>
                  <a:lnTo>
                    <a:pt x="543" y="14"/>
                  </a:lnTo>
                  <a:lnTo>
                    <a:pt x="546" y="11"/>
                  </a:lnTo>
                  <a:lnTo>
                    <a:pt x="549" y="11"/>
                  </a:lnTo>
                  <a:lnTo>
                    <a:pt x="552" y="11"/>
                  </a:lnTo>
                  <a:lnTo>
                    <a:pt x="555" y="11"/>
                  </a:lnTo>
                  <a:lnTo>
                    <a:pt x="560" y="11"/>
                  </a:lnTo>
                  <a:lnTo>
                    <a:pt x="565" y="11"/>
                  </a:lnTo>
                  <a:lnTo>
                    <a:pt x="568" y="11"/>
                  </a:lnTo>
                  <a:lnTo>
                    <a:pt x="570" y="14"/>
                  </a:lnTo>
                  <a:lnTo>
                    <a:pt x="572" y="14"/>
                  </a:lnTo>
                  <a:lnTo>
                    <a:pt x="574" y="14"/>
                  </a:lnTo>
                  <a:lnTo>
                    <a:pt x="576" y="14"/>
                  </a:lnTo>
                  <a:lnTo>
                    <a:pt x="582" y="14"/>
                  </a:lnTo>
                  <a:lnTo>
                    <a:pt x="585" y="14"/>
                  </a:lnTo>
                  <a:lnTo>
                    <a:pt x="589" y="14"/>
                  </a:lnTo>
                  <a:lnTo>
                    <a:pt x="593" y="14"/>
                  </a:lnTo>
                  <a:lnTo>
                    <a:pt x="601" y="14"/>
                  </a:lnTo>
                  <a:lnTo>
                    <a:pt x="606" y="11"/>
                  </a:lnTo>
                  <a:lnTo>
                    <a:pt x="609" y="11"/>
                  </a:lnTo>
                  <a:lnTo>
                    <a:pt x="614" y="11"/>
                  </a:lnTo>
                  <a:lnTo>
                    <a:pt x="618" y="11"/>
                  </a:lnTo>
                  <a:lnTo>
                    <a:pt x="620" y="8"/>
                  </a:lnTo>
                  <a:lnTo>
                    <a:pt x="624" y="11"/>
                  </a:lnTo>
                  <a:lnTo>
                    <a:pt x="626" y="11"/>
                  </a:lnTo>
                  <a:lnTo>
                    <a:pt x="629" y="8"/>
                  </a:lnTo>
                  <a:lnTo>
                    <a:pt x="631" y="8"/>
                  </a:lnTo>
                  <a:lnTo>
                    <a:pt x="633" y="8"/>
                  </a:lnTo>
                  <a:lnTo>
                    <a:pt x="636" y="8"/>
                  </a:lnTo>
                  <a:lnTo>
                    <a:pt x="636" y="7"/>
                  </a:lnTo>
                  <a:lnTo>
                    <a:pt x="638" y="7"/>
                  </a:lnTo>
                  <a:lnTo>
                    <a:pt x="641" y="7"/>
                  </a:lnTo>
                  <a:lnTo>
                    <a:pt x="644" y="5"/>
                  </a:lnTo>
                  <a:lnTo>
                    <a:pt x="646" y="5"/>
                  </a:lnTo>
                  <a:lnTo>
                    <a:pt x="647" y="2"/>
                  </a:lnTo>
                  <a:lnTo>
                    <a:pt x="650" y="2"/>
                  </a:lnTo>
                  <a:lnTo>
                    <a:pt x="656" y="2"/>
                  </a:lnTo>
                  <a:lnTo>
                    <a:pt x="658" y="2"/>
                  </a:lnTo>
                  <a:lnTo>
                    <a:pt x="660" y="2"/>
                  </a:lnTo>
                  <a:lnTo>
                    <a:pt x="668" y="0"/>
                  </a:lnTo>
                  <a:lnTo>
                    <a:pt x="672" y="0"/>
                  </a:lnTo>
                  <a:lnTo>
                    <a:pt x="677" y="2"/>
                  </a:lnTo>
                  <a:lnTo>
                    <a:pt x="687" y="2"/>
                  </a:lnTo>
                  <a:lnTo>
                    <a:pt x="692" y="2"/>
                  </a:lnTo>
                  <a:lnTo>
                    <a:pt x="695" y="2"/>
                  </a:lnTo>
                  <a:lnTo>
                    <a:pt x="699" y="0"/>
                  </a:lnTo>
                  <a:lnTo>
                    <a:pt x="707" y="0"/>
                  </a:lnTo>
                  <a:lnTo>
                    <a:pt x="710" y="2"/>
                  </a:lnTo>
                  <a:lnTo>
                    <a:pt x="712" y="2"/>
                  </a:lnTo>
                  <a:lnTo>
                    <a:pt x="714" y="0"/>
                  </a:lnTo>
                  <a:lnTo>
                    <a:pt x="716" y="0"/>
                  </a:lnTo>
                  <a:lnTo>
                    <a:pt x="716" y="2"/>
                  </a:lnTo>
                  <a:lnTo>
                    <a:pt x="719" y="7"/>
                  </a:lnTo>
                  <a:lnTo>
                    <a:pt x="726" y="11"/>
                  </a:lnTo>
                  <a:lnTo>
                    <a:pt x="731" y="16"/>
                  </a:lnTo>
                  <a:lnTo>
                    <a:pt x="736" y="18"/>
                  </a:lnTo>
                  <a:lnTo>
                    <a:pt x="741" y="23"/>
                  </a:lnTo>
                  <a:lnTo>
                    <a:pt x="743" y="24"/>
                  </a:lnTo>
                  <a:lnTo>
                    <a:pt x="743" y="29"/>
                  </a:lnTo>
                  <a:lnTo>
                    <a:pt x="747" y="32"/>
                  </a:lnTo>
                  <a:lnTo>
                    <a:pt x="751" y="32"/>
                  </a:lnTo>
                  <a:lnTo>
                    <a:pt x="755" y="32"/>
                  </a:lnTo>
                  <a:lnTo>
                    <a:pt x="758" y="32"/>
                  </a:lnTo>
                  <a:lnTo>
                    <a:pt x="764" y="32"/>
                  </a:lnTo>
                  <a:lnTo>
                    <a:pt x="768" y="34"/>
                  </a:lnTo>
                  <a:lnTo>
                    <a:pt x="773" y="38"/>
                  </a:lnTo>
                  <a:lnTo>
                    <a:pt x="773" y="41"/>
                  </a:lnTo>
                  <a:lnTo>
                    <a:pt x="776" y="41"/>
                  </a:lnTo>
                  <a:lnTo>
                    <a:pt x="779" y="43"/>
                  </a:lnTo>
                  <a:lnTo>
                    <a:pt x="779" y="46"/>
                  </a:lnTo>
                  <a:lnTo>
                    <a:pt x="779" y="50"/>
                  </a:lnTo>
                  <a:lnTo>
                    <a:pt x="781" y="53"/>
                  </a:lnTo>
                  <a:lnTo>
                    <a:pt x="783" y="54"/>
                  </a:lnTo>
                  <a:lnTo>
                    <a:pt x="788" y="54"/>
                  </a:lnTo>
                  <a:lnTo>
                    <a:pt x="790" y="54"/>
                  </a:lnTo>
                  <a:lnTo>
                    <a:pt x="795" y="54"/>
                  </a:lnTo>
                  <a:lnTo>
                    <a:pt x="795" y="57"/>
                  </a:lnTo>
                  <a:lnTo>
                    <a:pt x="795" y="60"/>
                  </a:lnTo>
                  <a:lnTo>
                    <a:pt x="792" y="61"/>
                  </a:lnTo>
                  <a:lnTo>
                    <a:pt x="788" y="64"/>
                  </a:lnTo>
                  <a:lnTo>
                    <a:pt x="788" y="67"/>
                  </a:lnTo>
                  <a:lnTo>
                    <a:pt x="787" y="69"/>
                  </a:lnTo>
                  <a:lnTo>
                    <a:pt x="787" y="71"/>
                  </a:lnTo>
                  <a:lnTo>
                    <a:pt x="784" y="73"/>
                  </a:lnTo>
                  <a:lnTo>
                    <a:pt x="783" y="76"/>
                  </a:lnTo>
                  <a:lnTo>
                    <a:pt x="781" y="77"/>
                  </a:lnTo>
                  <a:lnTo>
                    <a:pt x="779" y="80"/>
                  </a:lnTo>
                  <a:lnTo>
                    <a:pt x="779" y="83"/>
                  </a:lnTo>
                  <a:lnTo>
                    <a:pt x="776" y="83"/>
                  </a:lnTo>
                  <a:lnTo>
                    <a:pt x="773" y="84"/>
                  </a:lnTo>
                  <a:lnTo>
                    <a:pt x="772" y="89"/>
                  </a:lnTo>
                  <a:lnTo>
                    <a:pt x="770" y="93"/>
                  </a:lnTo>
                  <a:lnTo>
                    <a:pt x="768" y="96"/>
                  </a:lnTo>
                  <a:lnTo>
                    <a:pt x="766" y="100"/>
                  </a:lnTo>
                  <a:lnTo>
                    <a:pt x="763" y="103"/>
                  </a:lnTo>
                  <a:lnTo>
                    <a:pt x="761" y="106"/>
                  </a:lnTo>
                  <a:lnTo>
                    <a:pt x="758" y="113"/>
                  </a:lnTo>
                  <a:lnTo>
                    <a:pt x="758" y="116"/>
                  </a:lnTo>
                  <a:lnTo>
                    <a:pt x="755" y="119"/>
                  </a:lnTo>
                  <a:lnTo>
                    <a:pt x="753" y="120"/>
                  </a:lnTo>
                  <a:lnTo>
                    <a:pt x="751" y="122"/>
                  </a:lnTo>
                  <a:lnTo>
                    <a:pt x="749" y="125"/>
                  </a:lnTo>
                  <a:lnTo>
                    <a:pt x="747" y="126"/>
                  </a:lnTo>
                  <a:lnTo>
                    <a:pt x="747" y="129"/>
                  </a:lnTo>
                  <a:lnTo>
                    <a:pt x="747" y="132"/>
                  </a:lnTo>
                  <a:lnTo>
                    <a:pt x="747" y="137"/>
                  </a:lnTo>
                  <a:lnTo>
                    <a:pt x="741" y="138"/>
                  </a:lnTo>
                  <a:lnTo>
                    <a:pt x="738" y="139"/>
                  </a:lnTo>
                  <a:lnTo>
                    <a:pt x="733" y="139"/>
                  </a:lnTo>
                  <a:lnTo>
                    <a:pt x="729" y="141"/>
                  </a:lnTo>
                  <a:lnTo>
                    <a:pt x="729" y="144"/>
                  </a:lnTo>
                  <a:lnTo>
                    <a:pt x="726" y="144"/>
                  </a:lnTo>
                  <a:lnTo>
                    <a:pt x="725" y="149"/>
                  </a:lnTo>
                  <a:lnTo>
                    <a:pt x="722" y="151"/>
                  </a:lnTo>
                  <a:lnTo>
                    <a:pt x="718" y="153"/>
                  </a:lnTo>
                  <a:lnTo>
                    <a:pt x="712" y="155"/>
                  </a:lnTo>
                  <a:lnTo>
                    <a:pt x="708" y="155"/>
                  </a:lnTo>
                  <a:lnTo>
                    <a:pt x="706" y="157"/>
                  </a:lnTo>
                  <a:lnTo>
                    <a:pt x="701" y="158"/>
                  </a:lnTo>
                  <a:lnTo>
                    <a:pt x="699" y="162"/>
                  </a:lnTo>
                  <a:lnTo>
                    <a:pt x="695" y="162"/>
                  </a:lnTo>
                  <a:lnTo>
                    <a:pt x="692" y="162"/>
                  </a:lnTo>
                  <a:lnTo>
                    <a:pt x="688" y="163"/>
                  </a:lnTo>
                  <a:lnTo>
                    <a:pt x="685" y="164"/>
                  </a:lnTo>
                  <a:lnTo>
                    <a:pt x="680" y="164"/>
                  </a:lnTo>
                  <a:lnTo>
                    <a:pt x="676" y="164"/>
                  </a:lnTo>
                  <a:lnTo>
                    <a:pt x="671" y="164"/>
                  </a:lnTo>
                  <a:lnTo>
                    <a:pt x="666" y="165"/>
                  </a:lnTo>
                  <a:lnTo>
                    <a:pt x="662" y="165"/>
                  </a:lnTo>
                  <a:lnTo>
                    <a:pt x="658" y="166"/>
                  </a:lnTo>
                  <a:lnTo>
                    <a:pt x="654" y="168"/>
                  </a:lnTo>
                  <a:lnTo>
                    <a:pt x="650" y="170"/>
                  </a:lnTo>
                  <a:lnTo>
                    <a:pt x="646" y="171"/>
                  </a:lnTo>
                  <a:lnTo>
                    <a:pt x="644" y="173"/>
                  </a:lnTo>
                  <a:lnTo>
                    <a:pt x="639" y="175"/>
                  </a:lnTo>
                  <a:lnTo>
                    <a:pt x="636" y="178"/>
                  </a:lnTo>
                  <a:lnTo>
                    <a:pt x="633" y="180"/>
                  </a:lnTo>
                  <a:lnTo>
                    <a:pt x="630" y="185"/>
                  </a:lnTo>
                  <a:lnTo>
                    <a:pt x="627" y="187"/>
                  </a:lnTo>
                  <a:lnTo>
                    <a:pt x="624" y="189"/>
                  </a:lnTo>
                  <a:lnTo>
                    <a:pt x="620" y="189"/>
                  </a:lnTo>
                  <a:lnTo>
                    <a:pt x="616" y="191"/>
                  </a:lnTo>
                  <a:lnTo>
                    <a:pt x="612" y="194"/>
                  </a:lnTo>
                  <a:lnTo>
                    <a:pt x="612" y="198"/>
                  </a:lnTo>
                  <a:lnTo>
                    <a:pt x="609" y="200"/>
                  </a:lnTo>
                  <a:lnTo>
                    <a:pt x="606" y="201"/>
                  </a:lnTo>
                  <a:lnTo>
                    <a:pt x="603" y="203"/>
                  </a:lnTo>
                  <a:lnTo>
                    <a:pt x="600" y="204"/>
                  </a:lnTo>
                  <a:lnTo>
                    <a:pt x="597" y="206"/>
                  </a:lnTo>
                  <a:lnTo>
                    <a:pt x="595" y="207"/>
                  </a:lnTo>
                  <a:lnTo>
                    <a:pt x="592" y="210"/>
                  </a:lnTo>
                  <a:lnTo>
                    <a:pt x="589" y="212"/>
                  </a:lnTo>
                  <a:lnTo>
                    <a:pt x="589" y="214"/>
                  </a:lnTo>
                  <a:lnTo>
                    <a:pt x="589" y="217"/>
                  </a:lnTo>
                  <a:lnTo>
                    <a:pt x="588" y="219"/>
                  </a:lnTo>
                  <a:lnTo>
                    <a:pt x="587" y="221"/>
                  </a:lnTo>
                  <a:lnTo>
                    <a:pt x="587" y="224"/>
                  </a:lnTo>
                  <a:lnTo>
                    <a:pt x="585" y="226"/>
                  </a:lnTo>
                  <a:lnTo>
                    <a:pt x="585" y="228"/>
                  </a:lnTo>
                  <a:lnTo>
                    <a:pt x="585" y="229"/>
                  </a:lnTo>
                  <a:lnTo>
                    <a:pt x="579" y="233"/>
                  </a:lnTo>
                  <a:lnTo>
                    <a:pt x="576" y="236"/>
                  </a:lnTo>
                  <a:lnTo>
                    <a:pt x="573" y="239"/>
                  </a:lnTo>
                  <a:lnTo>
                    <a:pt x="568" y="242"/>
                  </a:lnTo>
                  <a:lnTo>
                    <a:pt x="562" y="246"/>
                  </a:lnTo>
                  <a:lnTo>
                    <a:pt x="558" y="248"/>
                  </a:lnTo>
                  <a:lnTo>
                    <a:pt x="554" y="250"/>
                  </a:lnTo>
                  <a:lnTo>
                    <a:pt x="551" y="254"/>
                  </a:lnTo>
                  <a:lnTo>
                    <a:pt x="549" y="258"/>
                  </a:lnTo>
                  <a:lnTo>
                    <a:pt x="546" y="259"/>
                  </a:lnTo>
                  <a:lnTo>
                    <a:pt x="537" y="265"/>
                  </a:lnTo>
                  <a:lnTo>
                    <a:pt x="534" y="265"/>
                  </a:lnTo>
                  <a:lnTo>
                    <a:pt x="533" y="265"/>
                  </a:lnTo>
                  <a:lnTo>
                    <a:pt x="529" y="266"/>
                  </a:lnTo>
                  <a:lnTo>
                    <a:pt x="526" y="267"/>
                  </a:lnTo>
                  <a:lnTo>
                    <a:pt x="522" y="269"/>
                  </a:lnTo>
                  <a:lnTo>
                    <a:pt x="520" y="271"/>
                  </a:lnTo>
                  <a:lnTo>
                    <a:pt x="519" y="274"/>
                  </a:lnTo>
                  <a:lnTo>
                    <a:pt x="518" y="276"/>
                  </a:lnTo>
                  <a:lnTo>
                    <a:pt x="516" y="276"/>
                  </a:lnTo>
                  <a:lnTo>
                    <a:pt x="515" y="278"/>
                  </a:lnTo>
                  <a:lnTo>
                    <a:pt x="515" y="282"/>
                  </a:lnTo>
                  <a:lnTo>
                    <a:pt x="514" y="286"/>
                  </a:lnTo>
                  <a:lnTo>
                    <a:pt x="512" y="288"/>
                  </a:lnTo>
                  <a:lnTo>
                    <a:pt x="511" y="291"/>
                  </a:lnTo>
                  <a:lnTo>
                    <a:pt x="509" y="295"/>
                  </a:lnTo>
                  <a:lnTo>
                    <a:pt x="509" y="298"/>
                  </a:lnTo>
                  <a:lnTo>
                    <a:pt x="508" y="301"/>
                  </a:lnTo>
                  <a:lnTo>
                    <a:pt x="506" y="302"/>
                  </a:lnTo>
                  <a:lnTo>
                    <a:pt x="501" y="307"/>
                  </a:lnTo>
                  <a:lnTo>
                    <a:pt x="495" y="311"/>
                  </a:lnTo>
                  <a:lnTo>
                    <a:pt x="493" y="315"/>
                  </a:lnTo>
                  <a:lnTo>
                    <a:pt x="492" y="317"/>
                  </a:lnTo>
                  <a:lnTo>
                    <a:pt x="489" y="319"/>
                  </a:lnTo>
                  <a:lnTo>
                    <a:pt x="487" y="321"/>
                  </a:lnTo>
                  <a:lnTo>
                    <a:pt x="481" y="321"/>
                  </a:lnTo>
                  <a:lnTo>
                    <a:pt x="479" y="323"/>
                  </a:lnTo>
                  <a:lnTo>
                    <a:pt x="474" y="326"/>
                  </a:lnTo>
                  <a:lnTo>
                    <a:pt x="466" y="331"/>
                  </a:lnTo>
                  <a:lnTo>
                    <a:pt x="457" y="333"/>
                  </a:lnTo>
                  <a:lnTo>
                    <a:pt x="452" y="335"/>
                  </a:lnTo>
                  <a:lnTo>
                    <a:pt x="447" y="337"/>
                  </a:lnTo>
                  <a:lnTo>
                    <a:pt x="435" y="342"/>
                  </a:lnTo>
                  <a:lnTo>
                    <a:pt x="431" y="344"/>
                  </a:lnTo>
                  <a:lnTo>
                    <a:pt x="425" y="347"/>
                  </a:lnTo>
                  <a:lnTo>
                    <a:pt x="420" y="347"/>
                  </a:lnTo>
                  <a:lnTo>
                    <a:pt x="415" y="350"/>
                  </a:lnTo>
                  <a:lnTo>
                    <a:pt x="408" y="354"/>
                  </a:lnTo>
                  <a:lnTo>
                    <a:pt x="400" y="356"/>
                  </a:lnTo>
                  <a:lnTo>
                    <a:pt x="393" y="357"/>
                  </a:lnTo>
                  <a:lnTo>
                    <a:pt x="388" y="360"/>
                  </a:lnTo>
                  <a:lnTo>
                    <a:pt x="384" y="360"/>
                  </a:lnTo>
                  <a:lnTo>
                    <a:pt x="376" y="366"/>
                  </a:lnTo>
                  <a:lnTo>
                    <a:pt x="374" y="366"/>
                  </a:lnTo>
                  <a:lnTo>
                    <a:pt x="371" y="367"/>
                  </a:lnTo>
                  <a:lnTo>
                    <a:pt x="369" y="369"/>
                  </a:lnTo>
                  <a:lnTo>
                    <a:pt x="369" y="371"/>
                  </a:lnTo>
                  <a:lnTo>
                    <a:pt x="361" y="373"/>
                  </a:lnTo>
                  <a:lnTo>
                    <a:pt x="358" y="376"/>
                  </a:lnTo>
                  <a:lnTo>
                    <a:pt x="357" y="378"/>
                  </a:lnTo>
                  <a:lnTo>
                    <a:pt x="347" y="380"/>
                  </a:lnTo>
                  <a:lnTo>
                    <a:pt x="339" y="386"/>
                  </a:lnTo>
                  <a:lnTo>
                    <a:pt x="337" y="386"/>
                  </a:lnTo>
                  <a:lnTo>
                    <a:pt x="333" y="387"/>
                  </a:lnTo>
                  <a:lnTo>
                    <a:pt x="328" y="387"/>
                  </a:lnTo>
                  <a:lnTo>
                    <a:pt x="325" y="387"/>
                  </a:lnTo>
                  <a:lnTo>
                    <a:pt x="322" y="390"/>
                  </a:lnTo>
                  <a:lnTo>
                    <a:pt x="320" y="390"/>
                  </a:lnTo>
                  <a:lnTo>
                    <a:pt x="315" y="392"/>
                  </a:lnTo>
                  <a:lnTo>
                    <a:pt x="311" y="393"/>
                  </a:lnTo>
                  <a:lnTo>
                    <a:pt x="308" y="393"/>
                  </a:lnTo>
                  <a:lnTo>
                    <a:pt x="304" y="399"/>
                  </a:lnTo>
                  <a:lnTo>
                    <a:pt x="301" y="400"/>
                  </a:lnTo>
                  <a:lnTo>
                    <a:pt x="298" y="403"/>
                  </a:lnTo>
                  <a:lnTo>
                    <a:pt x="295" y="408"/>
                  </a:lnTo>
                  <a:lnTo>
                    <a:pt x="290" y="412"/>
                  </a:lnTo>
                  <a:lnTo>
                    <a:pt x="285" y="415"/>
                  </a:lnTo>
                  <a:lnTo>
                    <a:pt x="283" y="417"/>
                  </a:lnTo>
                  <a:lnTo>
                    <a:pt x="281" y="421"/>
                  </a:lnTo>
                  <a:lnTo>
                    <a:pt x="279" y="423"/>
                  </a:lnTo>
                  <a:lnTo>
                    <a:pt x="276" y="426"/>
                  </a:lnTo>
                  <a:lnTo>
                    <a:pt x="274" y="429"/>
                  </a:lnTo>
                  <a:lnTo>
                    <a:pt x="268" y="431"/>
                  </a:lnTo>
                  <a:lnTo>
                    <a:pt x="266" y="431"/>
                  </a:lnTo>
                  <a:lnTo>
                    <a:pt x="260" y="431"/>
                  </a:lnTo>
                  <a:lnTo>
                    <a:pt x="257" y="432"/>
                  </a:lnTo>
                  <a:lnTo>
                    <a:pt x="254" y="432"/>
                  </a:lnTo>
                  <a:lnTo>
                    <a:pt x="251" y="432"/>
                  </a:lnTo>
                  <a:lnTo>
                    <a:pt x="249" y="431"/>
                  </a:lnTo>
                  <a:lnTo>
                    <a:pt x="247" y="429"/>
                  </a:lnTo>
                  <a:lnTo>
                    <a:pt x="247" y="426"/>
                  </a:lnTo>
                  <a:lnTo>
                    <a:pt x="247" y="423"/>
                  </a:lnTo>
                  <a:lnTo>
                    <a:pt x="244" y="421"/>
                  </a:lnTo>
                  <a:lnTo>
                    <a:pt x="239" y="421"/>
                  </a:lnTo>
                  <a:lnTo>
                    <a:pt x="234" y="421"/>
                  </a:lnTo>
                  <a:lnTo>
                    <a:pt x="230" y="421"/>
                  </a:lnTo>
                  <a:lnTo>
                    <a:pt x="223" y="421"/>
                  </a:lnTo>
                  <a:lnTo>
                    <a:pt x="219" y="423"/>
                  </a:lnTo>
                  <a:lnTo>
                    <a:pt x="212" y="423"/>
                  </a:lnTo>
                  <a:lnTo>
                    <a:pt x="206" y="423"/>
                  </a:lnTo>
                  <a:lnTo>
                    <a:pt x="203" y="423"/>
                  </a:lnTo>
                  <a:lnTo>
                    <a:pt x="200" y="426"/>
                  </a:lnTo>
                  <a:lnTo>
                    <a:pt x="195" y="429"/>
                  </a:lnTo>
                  <a:lnTo>
                    <a:pt x="187" y="431"/>
                  </a:lnTo>
                  <a:lnTo>
                    <a:pt x="180" y="435"/>
                  </a:lnTo>
                  <a:lnTo>
                    <a:pt x="177" y="438"/>
                  </a:lnTo>
                  <a:lnTo>
                    <a:pt x="173" y="442"/>
                  </a:lnTo>
                  <a:lnTo>
                    <a:pt x="170" y="444"/>
                  </a:lnTo>
                  <a:lnTo>
                    <a:pt x="165" y="444"/>
                  </a:lnTo>
                  <a:lnTo>
                    <a:pt x="164" y="444"/>
                  </a:lnTo>
                  <a:lnTo>
                    <a:pt x="160" y="442"/>
                  </a:lnTo>
                  <a:lnTo>
                    <a:pt x="158" y="442"/>
                  </a:lnTo>
                  <a:lnTo>
                    <a:pt x="153" y="442"/>
                  </a:lnTo>
                  <a:lnTo>
                    <a:pt x="153" y="444"/>
                  </a:lnTo>
                  <a:lnTo>
                    <a:pt x="150" y="447"/>
                  </a:lnTo>
                  <a:lnTo>
                    <a:pt x="149" y="447"/>
                  </a:lnTo>
                  <a:lnTo>
                    <a:pt x="143" y="444"/>
                  </a:lnTo>
                  <a:lnTo>
                    <a:pt x="141" y="442"/>
                  </a:lnTo>
                  <a:lnTo>
                    <a:pt x="137" y="442"/>
                  </a:lnTo>
                  <a:lnTo>
                    <a:pt x="134" y="440"/>
                  </a:lnTo>
                  <a:lnTo>
                    <a:pt x="131" y="440"/>
                  </a:lnTo>
                  <a:lnTo>
                    <a:pt x="122" y="452"/>
                  </a:lnTo>
                  <a:lnTo>
                    <a:pt x="119" y="452"/>
                  </a:lnTo>
                  <a:lnTo>
                    <a:pt x="117" y="448"/>
                  </a:lnTo>
                  <a:lnTo>
                    <a:pt x="112" y="448"/>
                  </a:lnTo>
                  <a:lnTo>
                    <a:pt x="109" y="448"/>
                  </a:lnTo>
                  <a:lnTo>
                    <a:pt x="106" y="448"/>
                  </a:lnTo>
                  <a:lnTo>
                    <a:pt x="104" y="452"/>
                  </a:lnTo>
                  <a:lnTo>
                    <a:pt x="99" y="452"/>
                  </a:lnTo>
                  <a:lnTo>
                    <a:pt x="97" y="452"/>
                  </a:lnTo>
                  <a:lnTo>
                    <a:pt x="95" y="452"/>
                  </a:lnTo>
                  <a:lnTo>
                    <a:pt x="93" y="453"/>
                  </a:lnTo>
                  <a:lnTo>
                    <a:pt x="93" y="456"/>
                  </a:lnTo>
                  <a:lnTo>
                    <a:pt x="90" y="456"/>
                  </a:lnTo>
                  <a:lnTo>
                    <a:pt x="85" y="456"/>
                  </a:lnTo>
                  <a:lnTo>
                    <a:pt x="82" y="453"/>
                  </a:lnTo>
                  <a:lnTo>
                    <a:pt x="80" y="452"/>
                  </a:lnTo>
                  <a:lnTo>
                    <a:pt x="80" y="448"/>
                  </a:lnTo>
                  <a:lnTo>
                    <a:pt x="80" y="447"/>
                  </a:lnTo>
                  <a:lnTo>
                    <a:pt x="77" y="442"/>
                  </a:lnTo>
                  <a:lnTo>
                    <a:pt x="76" y="442"/>
                  </a:lnTo>
                  <a:lnTo>
                    <a:pt x="73" y="442"/>
                  </a:lnTo>
                  <a:lnTo>
                    <a:pt x="69" y="440"/>
                  </a:lnTo>
                  <a:lnTo>
                    <a:pt x="69" y="438"/>
                  </a:lnTo>
                  <a:lnTo>
                    <a:pt x="68" y="435"/>
                  </a:lnTo>
                  <a:lnTo>
                    <a:pt x="68" y="432"/>
                  </a:lnTo>
                  <a:lnTo>
                    <a:pt x="68" y="431"/>
                  </a:lnTo>
                  <a:lnTo>
                    <a:pt x="69" y="429"/>
                  </a:lnTo>
                  <a:lnTo>
                    <a:pt x="65" y="429"/>
                  </a:lnTo>
                  <a:lnTo>
                    <a:pt x="60" y="429"/>
                  </a:lnTo>
                  <a:lnTo>
                    <a:pt x="60" y="426"/>
                  </a:lnTo>
                  <a:lnTo>
                    <a:pt x="60" y="421"/>
                  </a:lnTo>
                  <a:lnTo>
                    <a:pt x="58" y="421"/>
                  </a:lnTo>
                  <a:lnTo>
                    <a:pt x="55" y="421"/>
                  </a:lnTo>
                  <a:lnTo>
                    <a:pt x="55" y="419"/>
                  </a:lnTo>
                  <a:lnTo>
                    <a:pt x="53" y="417"/>
                  </a:lnTo>
                  <a:lnTo>
                    <a:pt x="47" y="412"/>
                  </a:lnTo>
                  <a:lnTo>
                    <a:pt x="42" y="408"/>
                  </a:lnTo>
                  <a:lnTo>
                    <a:pt x="41" y="403"/>
                  </a:lnTo>
                  <a:lnTo>
                    <a:pt x="36" y="399"/>
                  </a:lnTo>
                  <a:lnTo>
                    <a:pt x="28" y="390"/>
                  </a:lnTo>
                  <a:lnTo>
                    <a:pt x="23" y="386"/>
                  </a:lnTo>
                  <a:lnTo>
                    <a:pt x="19" y="376"/>
                  </a:lnTo>
                  <a:lnTo>
                    <a:pt x="14" y="371"/>
                  </a:lnTo>
                  <a:lnTo>
                    <a:pt x="12" y="369"/>
                  </a:lnTo>
                  <a:lnTo>
                    <a:pt x="6" y="360"/>
                  </a:lnTo>
                  <a:lnTo>
                    <a:pt x="6" y="357"/>
                  </a:lnTo>
                  <a:lnTo>
                    <a:pt x="6" y="356"/>
                  </a:lnTo>
                  <a:lnTo>
                    <a:pt x="6" y="354"/>
                  </a:lnTo>
                  <a:lnTo>
                    <a:pt x="3" y="350"/>
                  </a:lnTo>
                  <a:lnTo>
                    <a:pt x="3" y="348"/>
                  </a:lnTo>
                  <a:lnTo>
                    <a:pt x="3" y="347"/>
                  </a:lnTo>
                  <a:lnTo>
                    <a:pt x="3" y="344"/>
                  </a:lnTo>
                  <a:lnTo>
                    <a:pt x="1" y="337"/>
                  </a:lnTo>
                  <a:lnTo>
                    <a:pt x="0" y="335"/>
                  </a:lnTo>
                  <a:lnTo>
                    <a:pt x="1" y="335"/>
                  </a:lnTo>
                  <a:lnTo>
                    <a:pt x="1" y="333"/>
                  </a:lnTo>
                  <a:lnTo>
                    <a:pt x="1" y="331"/>
                  </a:lnTo>
                  <a:lnTo>
                    <a:pt x="3" y="331"/>
                  </a:lnTo>
                  <a:lnTo>
                    <a:pt x="3" y="327"/>
                  </a:lnTo>
                  <a:lnTo>
                    <a:pt x="3" y="323"/>
                  </a:lnTo>
                  <a:lnTo>
                    <a:pt x="6" y="321"/>
                  </a:lnTo>
                  <a:lnTo>
                    <a:pt x="6" y="319"/>
                  </a:lnTo>
                  <a:lnTo>
                    <a:pt x="9" y="317"/>
                  </a:lnTo>
                  <a:lnTo>
                    <a:pt x="9" y="310"/>
                  </a:lnTo>
                  <a:lnTo>
                    <a:pt x="9" y="305"/>
                  </a:lnTo>
                  <a:lnTo>
                    <a:pt x="9" y="302"/>
                  </a:lnTo>
                  <a:lnTo>
                    <a:pt x="12" y="296"/>
                  </a:lnTo>
                  <a:lnTo>
                    <a:pt x="14" y="296"/>
                  </a:lnTo>
                  <a:lnTo>
                    <a:pt x="16" y="295"/>
                  </a:lnTo>
                  <a:lnTo>
                    <a:pt x="19" y="295"/>
                  </a:lnTo>
                  <a:lnTo>
                    <a:pt x="22" y="295"/>
                  </a:lnTo>
                  <a:lnTo>
                    <a:pt x="22" y="291"/>
                  </a:lnTo>
                  <a:lnTo>
                    <a:pt x="23" y="291"/>
                  </a:lnTo>
                  <a:lnTo>
                    <a:pt x="26" y="291"/>
                  </a:lnTo>
                  <a:lnTo>
                    <a:pt x="28" y="289"/>
                  </a:lnTo>
                  <a:lnTo>
                    <a:pt x="31" y="287"/>
                  </a:lnTo>
                  <a:lnTo>
                    <a:pt x="33" y="285"/>
                  </a:lnTo>
                  <a:lnTo>
                    <a:pt x="36" y="285"/>
                  </a:lnTo>
                  <a:lnTo>
                    <a:pt x="39" y="282"/>
                  </a:lnTo>
                  <a:lnTo>
                    <a:pt x="41" y="279"/>
                  </a:lnTo>
                  <a:lnTo>
                    <a:pt x="41" y="276"/>
                  </a:lnTo>
                  <a:lnTo>
                    <a:pt x="41" y="271"/>
                  </a:lnTo>
                  <a:lnTo>
                    <a:pt x="39" y="269"/>
                  </a:lnTo>
                  <a:lnTo>
                    <a:pt x="36" y="269"/>
                  </a:lnTo>
                  <a:lnTo>
                    <a:pt x="31" y="265"/>
                  </a:lnTo>
                  <a:lnTo>
                    <a:pt x="28" y="262"/>
                  </a:lnTo>
                  <a:lnTo>
                    <a:pt x="26" y="259"/>
                  </a:lnTo>
                  <a:lnTo>
                    <a:pt x="28" y="255"/>
                  </a:lnTo>
                  <a:lnTo>
                    <a:pt x="28" y="253"/>
                  </a:lnTo>
                  <a:lnTo>
                    <a:pt x="31" y="248"/>
                  </a:lnTo>
                  <a:lnTo>
                    <a:pt x="33" y="245"/>
                  </a:lnTo>
                  <a:lnTo>
                    <a:pt x="33" y="241"/>
                  </a:lnTo>
                  <a:lnTo>
                    <a:pt x="33" y="239"/>
                  </a:lnTo>
                  <a:lnTo>
                    <a:pt x="33" y="236"/>
                  </a:lnTo>
                  <a:lnTo>
                    <a:pt x="31" y="236"/>
                  </a:lnTo>
                  <a:lnTo>
                    <a:pt x="33" y="235"/>
                  </a:lnTo>
                  <a:lnTo>
                    <a:pt x="36" y="233"/>
                  </a:lnTo>
                  <a:lnTo>
                    <a:pt x="41" y="229"/>
                  </a:lnTo>
                  <a:lnTo>
                    <a:pt x="45" y="226"/>
                  </a:lnTo>
                  <a:lnTo>
                    <a:pt x="47" y="221"/>
                  </a:lnTo>
                  <a:lnTo>
                    <a:pt x="53" y="218"/>
                  </a:lnTo>
                  <a:lnTo>
                    <a:pt x="55" y="214"/>
                  </a:lnTo>
                  <a:lnTo>
                    <a:pt x="58" y="212"/>
                  </a:lnTo>
                  <a:lnTo>
                    <a:pt x="60" y="210"/>
                  </a:lnTo>
                  <a:lnTo>
                    <a:pt x="65" y="207"/>
                  </a:lnTo>
                  <a:lnTo>
                    <a:pt x="68" y="207"/>
                  </a:lnTo>
                  <a:lnTo>
                    <a:pt x="69" y="207"/>
                  </a:lnTo>
                  <a:lnTo>
                    <a:pt x="73" y="210"/>
                  </a:lnTo>
                  <a:lnTo>
                    <a:pt x="76" y="212"/>
                  </a:lnTo>
                  <a:lnTo>
                    <a:pt x="77" y="212"/>
                  </a:lnTo>
                  <a:lnTo>
                    <a:pt x="80" y="216"/>
                  </a:lnTo>
                  <a:lnTo>
                    <a:pt x="82" y="218"/>
                  </a:lnTo>
                  <a:lnTo>
                    <a:pt x="85" y="221"/>
                  </a:lnTo>
                  <a:lnTo>
                    <a:pt x="85" y="224"/>
                  </a:lnTo>
                  <a:lnTo>
                    <a:pt x="87" y="221"/>
                  </a:lnTo>
                  <a:lnTo>
                    <a:pt x="90" y="227"/>
                  </a:lnTo>
                  <a:lnTo>
                    <a:pt x="93" y="227"/>
                  </a:lnTo>
                  <a:lnTo>
                    <a:pt x="95" y="229"/>
                  </a:lnTo>
                  <a:lnTo>
                    <a:pt x="97" y="229"/>
                  </a:lnTo>
                  <a:lnTo>
                    <a:pt x="97" y="227"/>
                  </a:lnTo>
                  <a:lnTo>
                    <a:pt x="99" y="224"/>
                  </a:lnTo>
                  <a:lnTo>
                    <a:pt x="99" y="221"/>
                  </a:lnTo>
                  <a:lnTo>
                    <a:pt x="101" y="221"/>
                  </a:lnTo>
                  <a:lnTo>
                    <a:pt x="101" y="218"/>
                  </a:lnTo>
                  <a:lnTo>
                    <a:pt x="104" y="214"/>
                  </a:lnTo>
                  <a:lnTo>
                    <a:pt x="104" y="212"/>
                  </a:lnTo>
                  <a:lnTo>
                    <a:pt x="106" y="210"/>
                  </a:lnTo>
                  <a:lnTo>
                    <a:pt x="109" y="210"/>
                  </a:lnTo>
                  <a:lnTo>
                    <a:pt x="112" y="210"/>
                  </a:lnTo>
                  <a:lnTo>
                    <a:pt x="117" y="210"/>
                  </a:lnTo>
                  <a:lnTo>
                    <a:pt x="119" y="207"/>
                  </a:lnTo>
                  <a:lnTo>
                    <a:pt x="122" y="205"/>
                  </a:lnTo>
                  <a:lnTo>
                    <a:pt x="122" y="203"/>
                  </a:lnTo>
                  <a:lnTo>
                    <a:pt x="122" y="201"/>
                  </a:lnTo>
                  <a:lnTo>
                    <a:pt x="123" y="198"/>
                  </a:lnTo>
                  <a:lnTo>
                    <a:pt x="126" y="198"/>
                  </a:lnTo>
                  <a:lnTo>
                    <a:pt x="129" y="195"/>
                  </a:lnTo>
                  <a:lnTo>
                    <a:pt x="134" y="194"/>
                  </a:lnTo>
                  <a:lnTo>
                    <a:pt x="137" y="191"/>
                  </a:lnTo>
                  <a:lnTo>
                    <a:pt x="139" y="187"/>
                  </a:lnTo>
                  <a:lnTo>
                    <a:pt x="141" y="185"/>
                  </a:lnTo>
                  <a:lnTo>
                    <a:pt x="143" y="181"/>
                  </a:lnTo>
                  <a:lnTo>
                    <a:pt x="146" y="180"/>
                  </a:lnTo>
                  <a:lnTo>
                    <a:pt x="149" y="175"/>
                  </a:lnTo>
                  <a:lnTo>
                    <a:pt x="153" y="175"/>
                  </a:lnTo>
                  <a:lnTo>
                    <a:pt x="156" y="174"/>
                  </a:lnTo>
                  <a:lnTo>
                    <a:pt x="158" y="170"/>
                  </a:lnTo>
                  <a:lnTo>
                    <a:pt x="158" y="168"/>
                  </a:lnTo>
                  <a:lnTo>
                    <a:pt x="160" y="167"/>
                  </a:lnTo>
                  <a:lnTo>
                    <a:pt x="160" y="164"/>
                  </a:lnTo>
                  <a:lnTo>
                    <a:pt x="164" y="162"/>
                  </a:lnTo>
                  <a:lnTo>
                    <a:pt x="165" y="162"/>
                  </a:lnTo>
                  <a:lnTo>
                    <a:pt x="168" y="162"/>
                  </a:lnTo>
                  <a:lnTo>
                    <a:pt x="168" y="164"/>
                  </a:lnTo>
                  <a:lnTo>
                    <a:pt x="170" y="167"/>
                  </a:lnTo>
                  <a:lnTo>
                    <a:pt x="170" y="168"/>
                  </a:lnTo>
                  <a:lnTo>
                    <a:pt x="173" y="170"/>
                  </a:lnTo>
                  <a:lnTo>
                    <a:pt x="176" y="174"/>
                  </a:lnTo>
                  <a:lnTo>
                    <a:pt x="177" y="175"/>
                  </a:lnTo>
                  <a:lnTo>
                    <a:pt x="180" y="178"/>
                  </a:lnTo>
                  <a:lnTo>
                    <a:pt x="182" y="178"/>
                  </a:lnTo>
                  <a:lnTo>
                    <a:pt x="185" y="178"/>
                  </a:lnTo>
                  <a:lnTo>
                    <a:pt x="187" y="178"/>
                  </a:lnTo>
                  <a:lnTo>
                    <a:pt x="191" y="174"/>
                  </a:lnTo>
                  <a:lnTo>
                    <a:pt x="191" y="170"/>
                  </a:lnTo>
                  <a:lnTo>
                    <a:pt x="187" y="168"/>
                  </a:lnTo>
                  <a:lnTo>
                    <a:pt x="187" y="167"/>
                  </a:lnTo>
                  <a:lnTo>
                    <a:pt x="191" y="164"/>
                  </a:lnTo>
                  <a:lnTo>
                    <a:pt x="191" y="159"/>
                  </a:lnTo>
                  <a:lnTo>
                    <a:pt x="193" y="155"/>
                  </a:lnTo>
                  <a:lnTo>
                    <a:pt x="193" y="150"/>
                  </a:lnTo>
                  <a:lnTo>
                    <a:pt x="193" y="145"/>
                  </a:lnTo>
                  <a:lnTo>
                    <a:pt x="193" y="144"/>
                  </a:lnTo>
                  <a:lnTo>
                    <a:pt x="195" y="141"/>
                  </a:lnTo>
                  <a:lnTo>
                    <a:pt x="200" y="139"/>
                  </a:lnTo>
                  <a:lnTo>
                    <a:pt x="203" y="137"/>
                  </a:lnTo>
                  <a:lnTo>
                    <a:pt x="207" y="135"/>
                  </a:lnTo>
                  <a:lnTo>
                    <a:pt x="206" y="132"/>
                  </a:lnTo>
                  <a:lnTo>
                    <a:pt x="203" y="129"/>
                  </a:lnTo>
                  <a:lnTo>
                    <a:pt x="197" y="128"/>
                  </a:lnTo>
                  <a:lnTo>
                    <a:pt x="195" y="124"/>
                  </a:lnTo>
                  <a:lnTo>
                    <a:pt x="193" y="120"/>
                  </a:lnTo>
                  <a:lnTo>
                    <a:pt x="193" y="118"/>
                  </a:lnTo>
                  <a:lnTo>
                    <a:pt x="191" y="114"/>
                  </a:lnTo>
                  <a:lnTo>
                    <a:pt x="185" y="113"/>
                  </a:lnTo>
                  <a:lnTo>
                    <a:pt x="180" y="106"/>
                  </a:lnTo>
                  <a:lnTo>
                    <a:pt x="177" y="105"/>
                  </a:lnTo>
                  <a:lnTo>
                    <a:pt x="168" y="103"/>
                  </a:lnTo>
                  <a:lnTo>
                    <a:pt x="165" y="100"/>
                  </a:lnTo>
                  <a:lnTo>
                    <a:pt x="164" y="100"/>
                  </a:lnTo>
                  <a:lnTo>
                    <a:pt x="160" y="97"/>
                  </a:lnTo>
                  <a:lnTo>
                    <a:pt x="156" y="97"/>
                  </a:lnTo>
                  <a:lnTo>
                    <a:pt x="150" y="96"/>
                  </a:lnTo>
                  <a:lnTo>
                    <a:pt x="153" y="96"/>
                  </a:lnTo>
                  <a:lnTo>
                    <a:pt x="153" y="93"/>
                  </a:lnTo>
                  <a:lnTo>
                    <a:pt x="156" y="92"/>
                  </a:lnTo>
                  <a:lnTo>
                    <a:pt x="156" y="89"/>
                  </a:lnTo>
                  <a:lnTo>
                    <a:pt x="158" y="86"/>
                  </a:lnTo>
                  <a:lnTo>
                    <a:pt x="164" y="86"/>
                  </a:lnTo>
                  <a:lnTo>
                    <a:pt x="165" y="86"/>
                  </a:lnTo>
                  <a:lnTo>
                    <a:pt x="165" y="84"/>
                  </a:lnTo>
                  <a:lnTo>
                    <a:pt x="168" y="84"/>
                  </a:lnTo>
                  <a:lnTo>
                    <a:pt x="168" y="83"/>
                  </a:lnTo>
                  <a:lnTo>
                    <a:pt x="168" y="77"/>
                  </a:lnTo>
                  <a:lnTo>
                    <a:pt x="170" y="73"/>
                  </a:lnTo>
                  <a:lnTo>
                    <a:pt x="170" y="68"/>
                  </a:lnTo>
                  <a:lnTo>
                    <a:pt x="170" y="66"/>
                  </a:lnTo>
                  <a:lnTo>
                    <a:pt x="173" y="61"/>
                  </a:lnTo>
                  <a:lnTo>
                    <a:pt x="173" y="59"/>
                  </a:lnTo>
                  <a:lnTo>
                    <a:pt x="176" y="57"/>
                  </a:lnTo>
                  <a:lnTo>
                    <a:pt x="176" y="53"/>
                  </a:lnTo>
                  <a:lnTo>
                    <a:pt x="177" y="50"/>
                  </a:lnTo>
                  <a:lnTo>
                    <a:pt x="177" y="47"/>
                  </a:lnTo>
                  <a:lnTo>
                    <a:pt x="180" y="46"/>
                  </a:lnTo>
                  <a:lnTo>
                    <a:pt x="180" y="43"/>
                  </a:lnTo>
                  <a:lnTo>
                    <a:pt x="180" y="41"/>
                  </a:lnTo>
                  <a:lnTo>
                    <a:pt x="177" y="41"/>
                  </a:lnTo>
                  <a:lnTo>
                    <a:pt x="176" y="41"/>
                  </a:lnTo>
                  <a:lnTo>
                    <a:pt x="173" y="38"/>
                  </a:lnTo>
                  <a:lnTo>
                    <a:pt x="170" y="38"/>
                  </a:lnTo>
                  <a:lnTo>
                    <a:pt x="170" y="36"/>
                  </a:lnTo>
                  <a:lnTo>
                    <a:pt x="168" y="34"/>
                  </a:lnTo>
                  <a:lnTo>
                    <a:pt x="168" y="32"/>
                  </a:lnTo>
                  <a:lnTo>
                    <a:pt x="165" y="24"/>
                  </a:lnTo>
                  <a:lnTo>
                    <a:pt x="164" y="21"/>
                  </a:lnTo>
                  <a:lnTo>
                    <a:pt x="164" y="18"/>
                  </a:lnTo>
                  <a:lnTo>
                    <a:pt x="164" y="16"/>
                  </a:lnTo>
                  <a:lnTo>
                    <a:pt x="164" y="14"/>
                  </a:lnTo>
                  <a:lnTo>
                    <a:pt x="165" y="11"/>
                  </a:lnTo>
                  <a:lnTo>
                    <a:pt x="165" y="7"/>
                  </a:lnTo>
                  <a:lnTo>
                    <a:pt x="165" y="5"/>
                  </a:lnTo>
                </a:path>
              </a:pathLst>
            </a:custGeom>
            <a:solidFill>
              <a:srgbClr val="B2B2B2"/>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defTabSz="457200" eaLnBrk="0" fontAlgn="base" hangingPunct="0">
                <a:spcBef>
                  <a:spcPct val="0"/>
                </a:spcBef>
                <a:spcAft>
                  <a:spcPct val="0"/>
                </a:spcAft>
              </a:pPr>
              <a:endParaRPr lang="es-CO" smtClean="0">
                <a:solidFill>
                  <a:prstClr val="black"/>
                </a:solidFill>
                <a:ea typeface="ＭＳ Ｐゴシック" panose="020B0600070205080204" pitchFamily="34" charset="-128"/>
              </a:endParaRPr>
            </a:p>
          </p:txBody>
        </p:sp>
        <p:sp>
          <p:nvSpPr>
            <p:cNvPr id="95282" name="Freeform 40"/>
            <p:cNvSpPr>
              <a:spLocks/>
            </p:cNvSpPr>
            <p:nvPr/>
          </p:nvSpPr>
          <p:spPr bwMode="auto">
            <a:xfrm>
              <a:off x="1448" y="2007"/>
              <a:ext cx="474" cy="272"/>
            </a:xfrm>
            <a:custGeom>
              <a:avLst/>
              <a:gdLst>
                <a:gd name="T0" fmla="*/ 1 w 796"/>
                <a:gd name="T1" fmla="*/ 1 h 457"/>
                <a:gd name="T2" fmla="*/ 1 w 796"/>
                <a:gd name="T3" fmla="*/ 1 h 457"/>
                <a:gd name="T4" fmla="*/ 1 w 796"/>
                <a:gd name="T5" fmla="*/ 1 h 457"/>
                <a:gd name="T6" fmla="*/ 1 w 796"/>
                <a:gd name="T7" fmla="*/ 1 h 457"/>
                <a:gd name="T8" fmla="*/ 1 w 796"/>
                <a:gd name="T9" fmla="*/ 1 h 457"/>
                <a:gd name="T10" fmla="*/ 1 w 796"/>
                <a:gd name="T11" fmla="*/ 1 h 457"/>
                <a:gd name="T12" fmla="*/ 1 w 796"/>
                <a:gd name="T13" fmla="*/ 1 h 457"/>
                <a:gd name="T14" fmla="*/ 1 w 796"/>
                <a:gd name="T15" fmla="*/ 1 h 457"/>
                <a:gd name="T16" fmla="*/ 1 w 796"/>
                <a:gd name="T17" fmla="*/ 1 h 457"/>
                <a:gd name="T18" fmla="*/ 1 w 796"/>
                <a:gd name="T19" fmla="*/ 1 h 457"/>
                <a:gd name="T20" fmla="*/ 1 w 796"/>
                <a:gd name="T21" fmla="*/ 1 h 457"/>
                <a:gd name="T22" fmla="*/ 1 w 796"/>
                <a:gd name="T23" fmla="*/ 1 h 457"/>
                <a:gd name="T24" fmla="*/ 1 w 796"/>
                <a:gd name="T25" fmla="*/ 1 h 457"/>
                <a:gd name="T26" fmla="*/ 1 w 796"/>
                <a:gd name="T27" fmla="*/ 1 h 457"/>
                <a:gd name="T28" fmla="*/ 1 w 796"/>
                <a:gd name="T29" fmla="*/ 1 h 457"/>
                <a:gd name="T30" fmla="*/ 1 w 796"/>
                <a:gd name="T31" fmla="*/ 1 h 457"/>
                <a:gd name="T32" fmla="*/ 1 w 796"/>
                <a:gd name="T33" fmla="*/ 1 h 457"/>
                <a:gd name="T34" fmla="*/ 1 w 796"/>
                <a:gd name="T35" fmla="*/ 1 h 457"/>
                <a:gd name="T36" fmla="*/ 1 w 796"/>
                <a:gd name="T37" fmla="*/ 1 h 457"/>
                <a:gd name="T38" fmla="*/ 1 w 796"/>
                <a:gd name="T39" fmla="*/ 1 h 457"/>
                <a:gd name="T40" fmla="*/ 1 w 796"/>
                <a:gd name="T41" fmla="*/ 1 h 457"/>
                <a:gd name="T42" fmla="*/ 1 w 796"/>
                <a:gd name="T43" fmla="*/ 1 h 457"/>
                <a:gd name="T44" fmla="*/ 1 w 796"/>
                <a:gd name="T45" fmla="*/ 1 h 457"/>
                <a:gd name="T46" fmla="*/ 1 w 796"/>
                <a:gd name="T47" fmla="*/ 1 h 457"/>
                <a:gd name="T48" fmla="*/ 1 w 796"/>
                <a:gd name="T49" fmla="*/ 1 h 457"/>
                <a:gd name="T50" fmla="*/ 1 w 796"/>
                <a:gd name="T51" fmla="*/ 1 h 457"/>
                <a:gd name="T52" fmla="*/ 1 w 796"/>
                <a:gd name="T53" fmla="*/ 1 h 457"/>
                <a:gd name="T54" fmla="*/ 1 w 796"/>
                <a:gd name="T55" fmla="*/ 1 h 457"/>
                <a:gd name="T56" fmla="*/ 1 w 796"/>
                <a:gd name="T57" fmla="*/ 1 h 457"/>
                <a:gd name="T58" fmla="*/ 1 w 796"/>
                <a:gd name="T59" fmla="*/ 1 h 457"/>
                <a:gd name="T60" fmla="*/ 1 w 796"/>
                <a:gd name="T61" fmla="*/ 1 h 457"/>
                <a:gd name="T62" fmla="*/ 1 w 796"/>
                <a:gd name="T63" fmla="*/ 1 h 457"/>
                <a:gd name="T64" fmla="*/ 1 w 796"/>
                <a:gd name="T65" fmla="*/ 1 h 457"/>
                <a:gd name="T66" fmla="*/ 1 w 796"/>
                <a:gd name="T67" fmla="*/ 1 h 457"/>
                <a:gd name="T68" fmla="*/ 1 w 796"/>
                <a:gd name="T69" fmla="*/ 1 h 457"/>
                <a:gd name="T70" fmla="*/ 1 w 796"/>
                <a:gd name="T71" fmla="*/ 1 h 457"/>
                <a:gd name="T72" fmla="*/ 1 w 796"/>
                <a:gd name="T73" fmla="*/ 1 h 457"/>
                <a:gd name="T74" fmla="*/ 1 w 796"/>
                <a:gd name="T75" fmla="*/ 1 h 457"/>
                <a:gd name="T76" fmla="*/ 1 w 796"/>
                <a:gd name="T77" fmla="*/ 1 h 457"/>
                <a:gd name="T78" fmla="*/ 1 w 796"/>
                <a:gd name="T79" fmla="*/ 1 h 457"/>
                <a:gd name="T80" fmla="*/ 1 w 796"/>
                <a:gd name="T81" fmla="*/ 1 h 457"/>
                <a:gd name="T82" fmla="*/ 1 w 796"/>
                <a:gd name="T83" fmla="*/ 1 h 457"/>
                <a:gd name="T84" fmla="*/ 1 w 796"/>
                <a:gd name="T85" fmla="*/ 1 h 457"/>
                <a:gd name="T86" fmla="*/ 1 w 796"/>
                <a:gd name="T87" fmla="*/ 1 h 457"/>
                <a:gd name="T88" fmla="*/ 1 w 796"/>
                <a:gd name="T89" fmla="*/ 1 h 457"/>
                <a:gd name="T90" fmla="*/ 1 w 796"/>
                <a:gd name="T91" fmla="*/ 1 h 457"/>
                <a:gd name="T92" fmla="*/ 1 w 796"/>
                <a:gd name="T93" fmla="*/ 1 h 457"/>
                <a:gd name="T94" fmla="*/ 1 w 796"/>
                <a:gd name="T95" fmla="*/ 1 h 457"/>
                <a:gd name="T96" fmla="*/ 1 w 796"/>
                <a:gd name="T97" fmla="*/ 1 h 457"/>
                <a:gd name="T98" fmla="*/ 1 w 796"/>
                <a:gd name="T99" fmla="*/ 1 h 457"/>
                <a:gd name="T100" fmla="*/ 1 w 796"/>
                <a:gd name="T101" fmla="*/ 1 h 457"/>
                <a:gd name="T102" fmla="*/ 1 w 796"/>
                <a:gd name="T103" fmla="*/ 1 h 457"/>
                <a:gd name="T104" fmla="*/ 1 w 796"/>
                <a:gd name="T105" fmla="*/ 1 h 457"/>
                <a:gd name="T106" fmla="*/ 1 w 796"/>
                <a:gd name="T107" fmla="*/ 1 h 457"/>
                <a:gd name="T108" fmla="*/ 1 w 796"/>
                <a:gd name="T109" fmla="*/ 1 h 457"/>
                <a:gd name="T110" fmla="*/ 1 w 796"/>
                <a:gd name="T111" fmla="*/ 1 h 457"/>
                <a:gd name="T112" fmla="*/ 1 w 796"/>
                <a:gd name="T113" fmla="*/ 1 h 457"/>
                <a:gd name="T114" fmla="*/ 1 w 796"/>
                <a:gd name="T115" fmla="*/ 1 h 457"/>
                <a:gd name="T116" fmla="*/ 1 w 796"/>
                <a:gd name="T117" fmla="*/ 1 h 457"/>
                <a:gd name="T118" fmla="*/ 1 w 796"/>
                <a:gd name="T119" fmla="*/ 1 h 457"/>
                <a:gd name="T120" fmla="*/ 1 w 796"/>
                <a:gd name="T121" fmla="*/ 1 h 457"/>
                <a:gd name="T122" fmla="*/ 1 w 796"/>
                <a:gd name="T123" fmla="*/ 1 h 4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6"/>
                <a:gd name="T187" fmla="*/ 0 h 457"/>
                <a:gd name="T188" fmla="*/ 796 w 796"/>
                <a:gd name="T189" fmla="*/ 457 h 45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6" h="457">
                  <a:moveTo>
                    <a:pt x="165" y="5"/>
                  </a:moveTo>
                  <a:lnTo>
                    <a:pt x="170" y="8"/>
                  </a:lnTo>
                  <a:lnTo>
                    <a:pt x="170" y="14"/>
                  </a:lnTo>
                  <a:lnTo>
                    <a:pt x="176" y="16"/>
                  </a:lnTo>
                  <a:lnTo>
                    <a:pt x="180" y="16"/>
                  </a:lnTo>
                  <a:lnTo>
                    <a:pt x="185" y="16"/>
                  </a:lnTo>
                  <a:lnTo>
                    <a:pt x="187" y="16"/>
                  </a:lnTo>
                  <a:lnTo>
                    <a:pt x="193" y="18"/>
                  </a:lnTo>
                  <a:lnTo>
                    <a:pt x="193" y="21"/>
                  </a:lnTo>
                  <a:lnTo>
                    <a:pt x="193" y="23"/>
                  </a:lnTo>
                  <a:lnTo>
                    <a:pt x="193" y="24"/>
                  </a:lnTo>
                  <a:lnTo>
                    <a:pt x="195" y="28"/>
                  </a:lnTo>
                  <a:lnTo>
                    <a:pt x="197" y="32"/>
                  </a:lnTo>
                  <a:lnTo>
                    <a:pt x="200" y="34"/>
                  </a:lnTo>
                  <a:lnTo>
                    <a:pt x="206" y="36"/>
                  </a:lnTo>
                  <a:lnTo>
                    <a:pt x="210" y="38"/>
                  </a:lnTo>
                  <a:lnTo>
                    <a:pt x="212" y="41"/>
                  </a:lnTo>
                  <a:lnTo>
                    <a:pt x="217" y="43"/>
                  </a:lnTo>
                  <a:lnTo>
                    <a:pt x="222" y="46"/>
                  </a:lnTo>
                  <a:lnTo>
                    <a:pt x="227" y="46"/>
                  </a:lnTo>
                  <a:lnTo>
                    <a:pt x="230" y="47"/>
                  </a:lnTo>
                  <a:lnTo>
                    <a:pt x="233" y="47"/>
                  </a:lnTo>
                  <a:lnTo>
                    <a:pt x="234" y="47"/>
                  </a:lnTo>
                  <a:lnTo>
                    <a:pt x="236" y="46"/>
                  </a:lnTo>
                  <a:lnTo>
                    <a:pt x="239" y="46"/>
                  </a:lnTo>
                  <a:lnTo>
                    <a:pt x="241" y="41"/>
                  </a:lnTo>
                  <a:lnTo>
                    <a:pt x="244" y="41"/>
                  </a:lnTo>
                  <a:lnTo>
                    <a:pt x="247" y="36"/>
                  </a:lnTo>
                  <a:lnTo>
                    <a:pt x="249" y="36"/>
                  </a:lnTo>
                  <a:lnTo>
                    <a:pt x="257" y="34"/>
                  </a:lnTo>
                  <a:lnTo>
                    <a:pt x="258" y="34"/>
                  </a:lnTo>
                  <a:lnTo>
                    <a:pt x="263" y="34"/>
                  </a:lnTo>
                  <a:lnTo>
                    <a:pt x="266" y="32"/>
                  </a:lnTo>
                  <a:lnTo>
                    <a:pt x="268" y="32"/>
                  </a:lnTo>
                  <a:lnTo>
                    <a:pt x="271" y="29"/>
                  </a:lnTo>
                  <a:lnTo>
                    <a:pt x="274" y="29"/>
                  </a:lnTo>
                  <a:lnTo>
                    <a:pt x="276" y="28"/>
                  </a:lnTo>
                  <a:lnTo>
                    <a:pt x="279" y="28"/>
                  </a:lnTo>
                  <a:lnTo>
                    <a:pt x="281" y="28"/>
                  </a:lnTo>
                  <a:lnTo>
                    <a:pt x="283" y="28"/>
                  </a:lnTo>
                  <a:lnTo>
                    <a:pt x="287" y="28"/>
                  </a:lnTo>
                  <a:lnTo>
                    <a:pt x="301" y="24"/>
                  </a:lnTo>
                  <a:lnTo>
                    <a:pt x="304" y="24"/>
                  </a:lnTo>
                  <a:lnTo>
                    <a:pt x="308" y="24"/>
                  </a:lnTo>
                  <a:lnTo>
                    <a:pt x="311" y="23"/>
                  </a:lnTo>
                  <a:lnTo>
                    <a:pt x="312" y="21"/>
                  </a:lnTo>
                  <a:lnTo>
                    <a:pt x="317" y="18"/>
                  </a:lnTo>
                  <a:lnTo>
                    <a:pt x="320" y="16"/>
                  </a:lnTo>
                  <a:lnTo>
                    <a:pt x="325" y="16"/>
                  </a:lnTo>
                  <a:lnTo>
                    <a:pt x="330" y="14"/>
                  </a:lnTo>
                  <a:lnTo>
                    <a:pt x="335" y="14"/>
                  </a:lnTo>
                  <a:lnTo>
                    <a:pt x="339" y="11"/>
                  </a:lnTo>
                  <a:lnTo>
                    <a:pt x="344" y="11"/>
                  </a:lnTo>
                  <a:lnTo>
                    <a:pt x="352" y="11"/>
                  </a:lnTo>
                  <a:lnTo>
                    <a:pt x="354" y="14"/>
                  </a:lnTo>
                  <a:lnTo>
                    <a:pt x="358" y="14"/>
                  </a:lnTo>
                  <a:lnTo>
                    <a:pt x="364" y="18"/>
                  </a:lnTo>
                  <a:lnTo>
                    <a:pt x="366" y="21"/>
                  </a:lnTo>
                  <a:lnTo>
                    <a:pt x="369" y="18"/>
                  </a:lnTo>
                  <a:lnTo>
                    <a:pt x="371" y="18"/>
                  </a:lnTo>
                  <a:lnTo>
                    <a:pt x="376" y="18"/>
                  </a:lnTo>
                  <a:lnTo>
                    <a:pt x="376" y="16"/>
                  </a:lnTo>
                  <a:lnTo>
                    <a:pt x="379" y="16"/>
                  </a:lnTo>
                  <a:lnTo>
                    <a:pt x="381" y="18"/>
                  </a:lnTo>
                  <a:lnTo>
                    <a:pt x="385" y="18"/>
                  </a:lnTo>
                  <a:lnTo>
                    <a:pt x="388" y="16"/>
                  </a:lnTo>
                  <a:lnTo>
                    <a:pt x="391" y="16"/>
                  </a:lnTo>
                  <a:lnTo>
                    <a:pt x="396" y="16"/>
                  </a:lnTo>
                  <a:lnTo>
                    <a:pt x="398" y="14"/>
                  </a:lnTo>
                  <a:lnTo>
                    <a:pt x="400" y="14"/>
                  </a:lnTo>
                  <a:lnTo>
                    <a:pt x="400" y="11"/>
                  </a:lnTo>
                  <a:lnTo>
                    <a:pt x="403" y="11"/>
                  </a:lnTo>
                  <a:lnTo>
                    <a:pt x="406" y="11"/>
                  </a:lnTo>
                  <a:lnTo>
                    <a:pt x="408" y="11"/>
                  </a:lnTo>
                  <a:lnTo>
                    <a:pt x="411" y="11"/>
                  </a:lnTo>
                  <a:lnTo>
                    <a:pt x="415" y="8"/>
                  </a:lnTo>
                  <a:lnTo>
                    <a:pt x="418" y="11"/>
                  </a:lnTo>
                  <a:lnTo>
                    <a:pt x="420" y="11"/>
                  </a:lnTo>
                  <a:lnTo>
                    <a:pt x="422" y="11"/>
                  </a:lnTo>
                  <a:lnTo>
                    <a:pt x="425" y="11"/>
                  </a:lnTo>
                  <a:lnTo>
                    <a:pt x="428" y="8"/>
                  </a:lnTo>
                  <a:lnTo>
                    <a:pt x="431" y="8"/>
                  </a:lnTo>
                  <a:lnTo>
                    <a:pt x="435" y="5"/>
                  </a:lnTo>
                  <a:lnTo>
                    <a:pt x="438" y="5"/>
                  </a:lnTo>
                  <a:lnTo>
                    <a:pt x="439" y="5"/>
                  </a:lnTo>
                  <a:lnTo>
                    <a:pt x="442" y="5"/>
                  </a:lnTo>
                  <a:lnTo>
                    <a:pt x="445" y="2"/>
                  </a:lnTo>
                  <a:lnTo>
                    <a:pt x="447" y="5"/>
                  </a:lnTo>
                  <a:lnTo>
                    <a:pt x="450" y="5"/>
                  </a:lnTo>
                  <a:lnTo>
                    <a:pt x="452" y="5"/>
                  </a:lnTo>
                  <a:lnTo>
                    <a:pt x="454" y="2"/>
                  </a:lnTo>
                  <a:lnTo>
                    <a:pt x="454" y="0"/>
                  </a:lnTo>
                  <a:lnTo>
                    <a:pt x="460" y="0"/>
                  </a:lnTo>
                  <a:lnTo>
                    <a:pt x="465" y="2"/>
                  </a:lnTo>
                  <a:lnTo>
                    <a:pt x="469" y="2"/>
                  </a:lnTo>
                  <a:lnTo>
                    <a:pt x="472" y="2"/>
                  </a:lnTo>
                  <a:lnTo>
                    <a:pt x="474" y="5"/>
                  </a:lnTo>
                  <a:lnTo>
                    <a:pt x="476" y="5"/>
                  </a:lnTo>
                  <a:lnTo>
                    <a:pt x="479" y="5"/>
                  </a:lnTo>
                  <a:lnTo>
                    <a:pt x="484" y="5"/>
                  </a:lnTo>
                  <a:lnTo>
                    <a:pt x="489" y="5"/>
                  </a:lnTo>
                  <a:lnTo>
                    <a:pt x="493" y="7"/>
                  </a:lnTo>
                  <a:lnTo>
                    <a:pt x="498" y="7"/>
                  </a:lnTo>
                  <a:lnTo>
                    <a:pt x="501" y="7"/>
                  </a:lnTo>
                  <a:lnTo>
                    <a:pt x="507" y="7"/>
                  </a:lnTo>
                  <a:lnTo>
                    <a:pt x="508" y="8"/>
                  </a:lnTo>
                  <a:lnTo>
                    <a:pt x="514" y="11"/>
                  </a:lnTo>
                  <a:lnTo>
                    <a:pt x="520" y="11"/>
                  </a:lnTo>
                  <a:lnTo>
                    <a:pt x="523" y="14"/>
                  </a:lnTo>
                  <a:lnTo>
                    <a:pt x="531" y="14"/>
                  </a:lnTo>
                  <a:lnTo>
                    <a:pt x="533" y="14"/>
                  </a:lnTo>
                  <a:lnTo>
                    <a:pt x="537" y="16"/>
                  </a:lnTo>
                  <a:lnTo>
                    <a:pt x="543" y="14"/>
                  </a:lnTo>
                  <a:lnTo>
                    <a:pt x="546" y="11"/>
                  </a:lnTo>
                  <a:lnTo>
                    <a:pt x="549" y="11"/>
                  </a:lnTo>
                  <a:lnTo>
                    <a:pt x="552" y="11"/>
                  </a:lnTo>
                  <a:lnTo>
                    <a:pt x="555" y="11"/>
                  </a:lnTo>
                  <a:lnTo>
                    <a:pt x="560" y="11"/>
                  </a:lnTo>
                  <a:lnTo>
                    <a:pt x="565" y="11"/>
                  </a:lnTo>
                  <a:lnTo>
                    <a:pt x="568" y="11"/>
                  </a:lnTo>
                  <a:lnTo>
                    <a:pt x="570" y="14"/>
                  </a:lnTo>
                  <a:lnTo>
                    <a:pt x="572" y="14"/>
                  </a:lnTo>
                  <a:lnTo>
                    <a:pt x="574" y="14"/>
                  </a:lnTo>
                  <a:lnTo>
                    <a:pt x="576" y="14"/>
                  </a:lnTo>
                  <a:lnTo>
                    <a:pt x="582" y="14"/>
                  </a:lnTo>
                  <a:lnTo>
                    <a:pt x="585" y="14"/>
                  </a:lnTo>
                  <a:lnTo>
                    <a:pt x="589" y="14"/>
                  </a:lnTo>
                  <a:lnTo>
                    <a:pt x="593" y="14"/>
                  </a:lnTo>
                  <a:lnTo>
                    <a:pt x="601" y="14"/>
                  </a:lnTo>
                  <a:lnTo>
                    <a:pt x="606" y="11"/>
                  </a:lnTo>
                  <a:lnTo>
                    <a:pt x="609" y="11"/>
                  </a:lnTo>
                  <a:lnTo>
                    <a:pt x="614" y="11"/>
                  </a:lnTo>
                  <a:lnTo>
                    <a:pt x="618" y="11"/>
                  </a:lnTo>
                  <a:lnTo>
                    <a:pt x="620" y="8"/>
                  </a:lnTo>
                  <a:lnTo>
                    <a:pt x="624" y="11"/>
                  </a:lnTo>
                  <a:lnTo>
                    <a:pt x="626" y="11"/>
                  </a:lnTo>
                  <a:lnTo>
                    <a:pt x="629" y="8"/>
                  </a:lnTo>
                  <a:lnTo>
                    <a:pt x="631" y="8"/>
                  </a:lnTo>
                  <a:lnTo>
                    <a:pt x="633" y="8"/>
                  </a:lnTo>
                  <a:lnTo>
                    <a:pt x="636" y="8"/>
                  </a:lnTo>
                  <a:lnTo>
                    <a:pt x="636" y="7"/>
                  </a:lnTo>
                  <a:lnTo>
                    <a:pt x="638" y="7"/>
                  </a:lnTo>
                  <a:lnTo>
                    <a:pt x="641" y="7"/>
                  </a:lnTo>
                  <a:lnTo>
                    <a:pt x="644" y="5"/>
                  </a:lnTo>
                  <a:lnTo>
                    <a:pt x="646" y="5"/>
                  </a:lnTo>
                  <a:lnTo>
                    <a:pt x="647" y="2"/>
                  </a:lnTo>
                  <a:lnTo>
                    <a:pt x="650" y="2"/>
                  </a:lnTo>
                  <a:lnTo>
                    <a:pt x="656" y="2"/>
                  </a:lnTo>
                  <a:lnTo>
                    <a:pt x="658" y="2"/>
                  </a:lnTo>
                  <a:lnTo>
                    <a:pt x="660" y="2"/>
                  </a:lnTo>
                  <a:lnTo>
                    <a:pt x="668" y="0"/>
                  </a:lnTo>
                  <a:lnTo>
                    <a:pt x="672" y="0"/>
                  </a:lnTo>
                  <a:lnTo>
                    <a:pt x="677" y="2"/>
                  </a:lnTo>
                  <a:lnTo>
                    <a:pt x="687" y="2"/>
                  </a:lnTo>
                  <a:lnTo>
                    <a:pt x="692" y="2"/>
                  </a:lnTo>
                  <a:lnTo>
                    <a:pt x="695" y="2"/>
                  </a:lnTo>
                  <a:lnTo>
                    <a:pt x="699" y="0"/>
                  </a:lnTo>
                  <a:lnTo>
                    <a:pt x="707" y="0"/>
                  </a:lnTo>
                  <a:lnTo>
                    <a:pt x="710" y="2"/>
                  </a:lnTo>
                  <a:lnTo>
                    <a:pt x="712" y="2"/>
                  </a:lnTo>
                  <a:lnTo>
                    <a:pt x="714" y="0"/>
                  </a:lnTo>
                  <a:lnTo>
                    <a:pt x="716" y="0"/>
                  </a:lnTo>
                  <a:lnTo>
                    <a:pt x="716" y="2"/>
                  </a:lnTo>
                  <a:lnTo>
                    <a:pt x="719" y="7"/>
                  </a:lnTo>
                  <a:lnTo>
                    <a:pt x="726" y="11"/>
                  </a:lnTo>
                  <a:lnTo>
                    <a:pt x="731" y="16"/>
                  </a:lnTo>
                  <a:lnTo>
                    <a:pt x="736" y="18"/>
                  </a:lnTo>
                  <a:lnTo>
                    <a:pt x="741" y="23"/>
                  </a:lnTo>
                  <a:lnTo>
                    <a:pt x="743" y="24"/>
                  </a:lnTo>
                  <a:lnTo>
                    <a:pt x="743" y="29"/>
                  </a:lnTo>
                  <a:lnTo>
                    <a:pt x="747" y="32"/>
                  </a:lnTo>
                  <a:lnTo>
                    <a:pt x="751" y="32"/>
                  </a:lnTo>
                  <a:lnTo>
                    <a:pt x="755" y="32"/>
                  </a:lnTo>
                  <a:lnTo>
                    <a:pt x="758" y="32"/>
                  </a:lnTo>
                  <a:lnTo>
                    <a:pt x="764" y="32"/>
                  </a:lnTo>
                  <a:lnTo>
                    <a:pt x="768" y="34"/>
                  </a:lnTo>
                  <a:lnTo>
                    <a:pt x="773" y="38"/>
                  </a:lnTo>
                  <a:lnTo>
                    <a:pt x="773" y="41"/>
                  </a:lnTo>
                  <a:lnTo>
                    <a:pt x="776" y="41"/>
                  </a:lnTo>
                  <a:lnTo>
                    <a:pt x="779" y="43"/>
                  </a:lnTo>
                  <a:lnTo>
                    <a:pt x="779" y="46"/>
                  </a:lnTo>
                  <a:lnTo>
                    <a:pt x="779" y="50"/>
                  </a:lnTo>
                  <a:lnTo>
                    <a:pt x="781" y="53"/>
                  </a:lnTo>
                  <a:lnTo>
                    <a:pt x="783" y="54"/>
                  </a:lnTo>
                  <a:lnTo>
                    <a:pt x="788" y="54"/>
                  </a:lnTo>
                  <a:lnTo>
                    <a:pt x="790" y="54"/>
                  </a:lnTo>
                  <a:lnTo>
                    <a:pt x="795" y="54"/>
                  </a:lnTo>
                  <a:lnTo>
                    <a:pt x="795" y="57"/>
                  </a:lnTo>
                  <a:lnTo>
                    <a:pt x="795" y="60"/>
                  </a:lnTo>
                  <a:lnTo>
                    <a:pt x="792" y="61"/>
                  </a:lnTo>
                  <a:lnTo>
                    <a:pt x="788" y="64"/>
                  </a:lnTo>
                  <a:lnTo>
                    <a:pt x="788" y="67"/>
                  </a:lnTo>
                  <a:lnTo>
                    <a:pt x="787" y="69"/>
                  </a:lnTo>
                  <a:lnTo>
                    <a:pt x="787" y="71"/>
                  </a:lnTo>
                  <a:lnTo>
                    <a:pt x="784" y="73"/>
                  </a:lnTo>
                  <a:lnTo>
                    <a:pt x="783" y="76"/>
                  </a:lnTo>
                  <a:lnTo>
                    <a:pt x="781" y="77"/>
                  </a:lnTo>
                  <a:lnTo>
                    <a:pt x="779" y="80"/>
                  </a:lnTo>
                  <a:lnTo>
                    <a:pt x="779" y="83"/>
                  </a:lnTo>
                  <a:lnTo>
                    <a:pt x="776" y="83"/>
                  </a:lnTo>
                  <a:lnTo>
                    <a:pt x="773" y="84"/>
                  </a:lnTo>
                  <a:lnTo>
                    <a:pt x="772" y="89"/>
                  </a:lnTo>
                  <a:lnTo>
                    <a:pt x="770" y="93"/>
                  </a:lnTo>
                  <a:lnTo>
                    <a:pt x="768" y="96"/>
                  </a:lnTo>
                  <a:lnTo>
                    <a:pt x="766" y="100"/>
                  </a:lnTo>
                  <a:lnTo>
                    <a:pt x="763" y="103"/>
                  </a:lnTo>
                  <a:lnTo>
                    <a:pt x="761" y="106"/>
                  </a:lnTo>
                  <a:lnTo>
                    <a:pt x="758" y="113"/>
                  </a:lnTo>
                  <a:lnTo>
                    <a:pt x="758" y="116"/>
                  </a:lnTo>
                  <a:lnTo>
                    <a:pt x="755" y="119"/>
                  </a:lnTo>
                  <a:lnTo>
                    <a:pt x="753" y="120"/>
                  </a:lnTo>
                  <a:lnTo>
                    <a:pt x="751" y="122"/>
                  </a:lnTo>
                  <a:lnTo>
                    <a:pt x="749" y="125"/>
                  </a:lnTo>
                  <a:lnTo>
                    <a:pt x="747" y="126"/>
                  </a:lnTo>
                  <a:lnTo>
                    <a:pt x="747" y="129"/>
                  </a:lnTo>
                  <a:lnTo>
                    <a:pt x="747" y="132"/>
                  </a:lnTo>
                  <a:lnTo>
                    <a:pt x="747" y="137"/>
                  </a:lnTo>
                  <a:lnTo>
                    <a:pt x="741" y="138"/>
                  </a:lnTo>
                  <a:lnTo>
                    <a:pt x="738" y="139"/>
                  </a:lnTo>
                  <a:lnTo>
                    <a:pt x="733" y="139"/>
                  </a:lnTo>
                  <a:lnTo>
                    <a:pt x="729" y="141"/>
                  </a:lnTo>
                  <a:lnTo>
                    <a:pt x="729" y="144"/>
                  </a:lnTo>
                  <a:lnTo>
                    <a:pt x="726" y="144"/>
                  </a:lnTo>
                  <a:lnTo>
                    <a:pt x="725" y="149"/>
                  </a:lnTo>
                  <a:lnTo>
                    <a:pt x="722" y="151"/>
                  </a:lnTo>
                  <a:lnTo>
                    <a:pt x="718" y="153"/>
                  </a:lnTo>
                  <a:lnTo>
                    <a:pt x="712" y="155"/>
                  </a:lnTo>
                  <a:lnTo>
                    <a:pt x="708" y="155"/>
                  </a:lnTo>
                  <a:lnTo>
                    <a:pt x="706" y="157"/>
                  </a:lnTo>
                  <a:lnTo>
                    <a:pt x="701" y="158"/>
                  </a:lnTo>
                  <a:lnTo>
                    <a:pt x="699" y="162"/>
                  </a:lnTo>
                  <a:lnTo>
                    <a:pt x="695" y="162"/>
                  </a:lnTo>
                  <a:lnTo>
                    <a:pt x="692" y="162"/>
                  </a:lnTo>
                  <a:lnTo>
                    <a:pt x="688" y="163"/>
                  </a:lnTo>
                  <a:lnTo>
                    <a:pt x="685" y="164"/>
                  </a:lnTo>
                  <a:lnTo>
                    <a:pt x="680" y="164"/>
                  </a:lnTo>
                  <a:lnTo>
                    <a:pt x="676" y="164"/>
                  </a:lnTo>
                  <a:lnTo>
                    <a:pt x="671" y="164"/>
                  </a:lnTo>
                  <a:lnTo>
                    <a:pt x="666" y="165"/>
                  </a:lnTo>
                  <a:lnTo>
                    <a:pt x="662" y="165"/>
                  </a:lnTo>
                  <a:lnTo>
                    <a:pt x="658" y="166"/>
                  </a:lnTo>
                  <a:lnTo>
                    <a:pt x="654" y="168"/>
                  </a:lnTo>
                  <a:lnTo>
                    <a:pt x="650" y="170"/>
                  </a:lnTo>
                  <a:lnTo>
                    <a:pt x="646" y="171"/>
                  </a:lnTo>
                  <a:lnTo>
                    <a:pt x="644" y="173"/>
                  </a:lnTo>
                  <a:lnTo>
                    <a:pt x="639" y="175"/>
                  </a:lnTo>
                  <a:lnTo>
                    <a:pt x="636" y="178"/>
                  </a:lnTo>
                  <a:lnTo>
                    <a:pt x="633" y="180"/>
                  </a:lnTo>
                  <a:lnTo>
                    <a:pt x="630" y="185"/>
                  </a:lnTo>
                  <a:lnTo>
                    <a:pt x="627" y="187"/>
                  </a:lnTo>
                  <a:lnTo>
                    <a:pt x="624" y="189"/>
                  </a:lnTo>
                  <a:lnTo>
                    <a:pt x="620" y="189"/>
                  </a:lnTo>
                  <a:lnTo>
                    <a:pt x="616" y="191"/>
                  </a:lnTo>
                  <a:lnTo>
                    <a:pt x="612" y="194"/>
                  </a:lnTo>
                  <a:lnTo>
                    <a:pt x="612" y="198"/>
                  </a:lnTo>
                  <a:lnTo>
                    <a:pt x="609" y="200"/>
                  </a:lnTo>
                  <a:lnTo>
                    <a:pt x="606" y="201"/>
                  </a:lnTo>
                  <a:lnTo>
                    <a:pt x="603" y="203"/>
                  </a:lnTo>
                  <a:lnTo>
                    <a:pt x="600" y="204"/>
                  </a:lnTo>
                  <a:lnTo>
                    <a:pt x="597" y="206"/>
                  </a:lnTo>
                  <a:lnTo>
                    <a:pt x="595" y="207"/>
                  </a:lnTo>
                  <a:lnTo>
                    <a:pt x="592" y="210"/>
                  </a:lnTo>
                  <a:lnTo>
                    <a:pt x="589" y="212"/>
                  </a:lnTo>
                  <a:lnTo>
                    <a:pt x="589" y="214"/>
                  </a:lnTo>
                  <a:lnTo>
                    <a:pt x="589" y="217"/>
                  </a:lnTo>
                  <a:lnTo>
                    <a:pt x="588" y="219"/>
                  </a:lnTo>
                  <a:lnTo>
                    <a:pt x="587" y="221"/>
                  </a:lnTo>
                  <a:lnTo>
                    <a:pt x="587" y="224"/>
                  </a:lnTo>
                  <a:lnTo>
                    <a:pt x="585" y="226"/>
                  </a:lnTo>
                  <a:lnTo>
                    <a:pt x="585" y="228"/>
                  </a:lnTo>
                  <a:lnTo>
                    <a:pt x="585" y="229"/>
                  </a:lnTo>
                  <a:lnTo>
                    <a:pt x="579" y="233"/>
                  </a:lnTo>
                  <a:lnTo>
                    <a:pt x="576" y="236"/>
                  </a:lnTo>
                  <a:lnTo>
                    <a:pt x="573" y="239"/>
                  </a:lnTo>
                  <a:lnTo>
                    <a:pt x="568" y="242"/>
                  </a:lnTo>
                  <a:lnTo>
                    <a:pt x="562" y="246"/>
                  </a:lnTo>
                  <a:lnTo>
                    <a:pt x="558" y="248"/>
                  </a:lnTo>
                  <a:lnTo>
                    <a:pt x="554" y="250"/>
                  </a:lnTo>
                  <a:lnTo>
                    <a:pt x="551" y="254"/>
                  </a:lnTo>
                  <a:lnTo>
                    <a:pt x="549" y="258"/>
                  </a:lnTo>
                  <a:lnTo>
                    <a:pt x="546" y="259"/>
                  </a:lnTo>
                  <a:lnTo>
                    <a:pt x="537" y="265"/>
                  </a:lnTo>
                  <a:lnTo>
                    <a:pt x="534" y="265"/>
                  </a:lnTo>
                  <a:lnTo>
                    <a:pt x="533" y="265"/>
                  </a:lnTo>
                  <a:lnTo>
                    <a:pt x="529" y="266"/>
                  </a:lnTo>
                  <a:lnTo>
                    <a:pt x="526" y="267"/>
                  </a:lnTo>
                  <a:lnTo>
                    <a:pt x="522" y="269"/>
                  </a:lnTo>
                  <a:lnTo>
                    <a:pt x="520" y="271"/>
                  </a:lnTo>
                  <a:lnTo>
                    <a:pt x="519" y="274"/>
                  </a:lnTo>
                  <a:lnTo>
                    <a:pt x="518" y="276"/>
                  </a:lnTo>
                  <a:lnTo>
                    <a:pt x="516" y="276"/>
                  </a:lnTo>
                  <a:lnTo>
                    <a:pt x="515" y="278"/>
                  </a:lnTo>
                  <a:lnTo>
                    <a:pt x="515" y="282"/>
                  </a:lnTo>
                  <a:lnTo>
                    <a:pt x="514" y="286"/>
                  </a:lnTo>
                  <a:lnTo>
                    <a:pt x="512" y="288"/>
                  </a:lnTo>
                  <a:lnTo>
                    <a:pt x="511" y="291"/>
                  </a:lnTo>
                  <a:lnTo>
                    <a:pt x="509" y="295"/>
                  </a:lnTo>
                  <a:lnTo>
                    <a:pt x="509" y="298"/>
                  </a:lnTo>
                  <a:lnTo>
                    <a:pt x="508" y="301"/>
                  </a:lnTo>
                  <a:lnTo>
                    <a:pt x="506" y="302"/>
                  </a:lnTo>
                  <a:lnTo>
                    <a:pt x="501" y="307"/>
                  </a:lnTo>
                  <a:lnTo>
                    <a:pt x="495" y="311"/>
                  </a:lnTo>
                  <a:lnTo>
                    <a:pt x="493" y="315"/>
                  </a:lnTo>
                  <a:lnTo>
                    <a:pt x="492" y="317"/>
                  </a:lnTo>
                  <a:lnTo>
                    <a:pt x="489" y="319"/>
                  </a:lnTo>
                  <a:lnTo>
                    <a:pt x="487" y="321"/>
                  </a:lnTo>
                  <a:lnTo>
                    <a:pt x="481" y="321"/>
                  </a:lnTo>
                  <a:lnTo>
                    <a:pt x="479" y="323"/>
                  </a:lnTo>
                  <a:lnTo>
                    <a:pt x="474" y="326"/>
                  </a:lnTo>
                  <a:lnTo>
                    <a:pt x="466" y="331"/>
                  </a:lnTo>
                  <a:lnTo>
                    <a:pt x="457" y="333"/>
                  </a:lnTo>
                  <a:lnTo>
                    <a:pt x="452" y="335"/>
                  </a:lnTo>
                  <a:lnTo>
                    <a:pt x="447" y="337"/>
                  </a:lnTo>
                  <a:lnTo>
                    <a:pt x="435" y="342"/>
                  </a:lnTo>
                  <a:lnTo>
                    <a:pt x="431" y="344"/>
                  </a:lnTo>
                  <a:lnTo>
                    <a:pt x="425" y="347"/>
                  </a:lnTo>
                  <a:lnTo>
                    <a:pt x="420" y="347"/>
                  </a:lnTo>
                  <a:lnTo>
                    <a:pt x="415" y="350"/>
                  </a:lnTo>
                  <a:lnTo>
                    <a:pt x="408" y="354"/>
                  </a:lnTo>
                  <a:lnTo>
                    <a:pt x="400" y="356"/>
                  </a:lnTo>
                  <a:lnTo>
                    <a:pt x="393" y="357"/>
                  </a:lnTo>
                  <a:lnTo>
                    <a:pt x="388" y="360"/>
                  </a:lnTo>
                  <a:lnTo>
                    <a:pt x="384" y="360"/>
                  </a:lnTo>
                  <a:lnTo>
                    <a:pt x="376" y="366"/>
                  </a:lnTo>
                  <a:lnTo>
                    <a:pt x="374" y="366"/>
                  </a:lnTo>
                  <a:lnTo>
                    <a:pt x="371" y="367"/>
                  </a:lnTo>
                  <a:lnTo>
                    <a:pt x="369" y="369"/>
                  </a:lnTo>
                  <a:lnTo>
                    <a:pt x="369" y="371"/>
                  </a:lnTo>
                  <a:lnTo>
                    <a:pt x="361" y="373"/>
                  </a:lnTo>
                  <a:lnTo>
                    <a:pt x="358" y="376"/>
                  </a:lnTo>
                  <a:lnTo>
                    <a:pt x="357" y="378"/>
                  </a:lnTo>
                  <a:lnTo>
                    <a:pt x="347" y="380"/>
                  </a:lnTo>
                  <a:lnTo>
                    <a:pt x="339" y="386"/>
                  </a:lnTo>
                  <a:lnTo>
                    <a:pt x="337" y="386"/>
                  </a:lnTo>
                  <a:lnTo>
                    <a:pt x="333" y="387"/>
                  </a:lnTo>
                  <a:lnTo>
                    <a:pt x="328" y="387"/>
                  </a:lnTo>
                  <a:lnTo>
                    <a:pt x="325" y="387"/>
                  </a:lnTo>
                  <a:lnTo>
                    <a:pt x="322" y="390"/>
                  </a:lnTo>
                  <a:lnTo>
                    <a:pt x="320" y="390"/>
                  </a:lnTo>
                  <a:lnTo>
                    <a:pt x="315" y="392"/>
                  </a:lnTo>
                  <a:lnTo>
                    <a:pt x="311" y="393"/>
                  </a:lnTo>
                  <a:lnTo>
                    <a:pt x="308" y="393"/>
                  </a:lnTo>
                  <a:lnTo>
                    <a:pt x="304" y="399"/>
                  </a:lnTo>
                  <a:lnTo>
                    <a:pt x="301" y="400"/>
                  </a:lnTo>
                  <a:lnTo>
                    <a:pt x="298" y="403"/>
                  </a:lnTo>
                  <a:lnTo>
                    <a:pt x="295" y="408"/>
                  </a:lnTo>
                  <a:lnTo>
                    <a:pt x="290" y="412"/>
                  </a:lnTo>
                  <a:lnTo>
                    <a:pt x="285" y="415"/>
                  </a:lnTo>
                  <a:lnTo>
                    <a:pt x="283" y="417"/>
                  </a:lnTo>
                  <a:lnTo>
                    <a:pt x="281" y="421"/>
                  </a:lnTo>
                  <a:lnTo>
                    <a:pt x="279" y="423"/>
                  </a:lnTo>
                  <a:lnTo>
                    <a:pt x="276" y="426"/>
                  </a:lnTo>
                  <a:lnTo>
                    <a:pt x="274" y="429"/>
                  </a:lnTo>
                  <a:lnTo>
                    <a:pt x="268" y="431"/>
                  </a:lnTo>
                  <a:lnTo>
                    <a:pt x="266" y="431"/>
                  </a:lnTo>
                  <a:lnTo>
                    <a:pt x="260" y="431"/>
                  </a:lnTo>
                  <a:lnTo>
                    <a:pt x="257" y="432"/>
                  </a:lnTo>
                  <a:lnTo>
                    <a:pt x="254" y="432"/>
                  </a:lnTo>
                  <a:lnTo>
                    <a:pt x="251" y="432"/>
                  </a:lnTo>
                  <a:lnTo>
                    <a:pt x="249" y="431"/>
                  </a:lnTo>
                  <a:lnTo>
                    <a:pt x="247" y="429"/>
                  </a:lnTo>
                  <a:lnTo>
                    <a:pt x="247" y="426"/>
                  </a:lnTo>
                  <a:lnTo>
                    <a:pt x="247" y="423"/>
                  </a:lnTo>
                  <a:lnTo>
                    <a:pt x="244" y="421"/>
                  </a:lnTo>
                  <a:lnTo>
                    <a:pt x="239" y="421"/>
                  </a:lnTo>
                  <a:lnTo>
                    <a:pt x="234" y="421"/>
                  </a:lnTo>
                  <a:lnTo>
                    <a:pt x="230" y="421"/>
                  </a:lnTo>
                  <a:lnTo>
                    <a:pt x="223" y="421"/>
                  </a:lnTo>
                  <a:lnTo>
                    <a:pt x="219" y="423"/>
                  </a:lnTo>
                  <a:lnTo>
                    <a:pt x="212" y="423"/>
                  </a:lnTo>
                  <a:lnTo>
                    <a:pt x="206" y="423"/>
                  </a:lnTo>
                  <a:lnTo>
                    <a:pt x="203" y="423"/>
                  </a:lnTo>
                  <a:lnTo>
                    <a:pt x="200" y="426"/>
                  </a:lnTo>
                  <a:lnTo>
                    <a:pt x="195" y="429"/>
                  </a:lnTo>
                  <a:lnTo>
                    <a:pt x="187" y="431"/>
                  </a:lnTo>
                  <a:lnTo>
                    <a:pt x="180" y="435"/>
                  </a:lnTo>
                  <a:lnTo>
                    <a:pt x="177" y="438"/>
                  </a:lnTo>
                  <a:lnTo>
                    <a:pt x="173" y="442"/>
                  </a:lnTo>
                  <a:lnTo>
                    <a:pt x="170" y="444"/>
                  </a:lnTo>
                  <a:lnTo>
                    <a:pt x="165" y="444"/>
                  </a:lnTo>
                  <a:lnTo>
                    <a:pt x="164" y="444"/>
                  </a:lnTo>
                  <a:lnTo>
                    <a:pt x="160" y="442"/>
                  </a:lnTo>
                  <a:lnTo>
                    <a:pt x="158" y="442"/>
                  </a:lnTo>
                  <a:lnTo>
                    <a:pt x="153" y="442"/>
                  </a:lnTo>
                  <a:lnTo>
                    <a:pt x="153" y="444"/>
                  </a:lnTo>
                  <a:lnTo>
                    <a:pt x="150" y="447"/>
                  </a:lnTo>
                  <a:lnTo>
                    <a:pt x="149" y="447"/>
                  </a:lnTo>
                  <a:lnTo>
                    <a:pt x="143" y="444"/>
                  </a:lnTo>
                  <a:lnTo>
                    <a:pt x="141" y="442"/>
                  </a:lnTo>
                  <a:lnTo>
                    <a:pt x="137" y="442"/>
                  </a:lnTo>
                  <a:lnTo>
                    <a:pt x="134" y="440"/>
                  </a:lnTo>
                  <a:lnTo>
                    <a:pt x="131" y="440"/>
                  </a:lnTo>
                  <a:lnTo>
                    <a:pt x="122" y="452"/>
                  </a:lnTo>
                  <a:lnTo>
                    <a:pt x="119" y="452"/>
                  </a:lnTo>
                  <a:lnTo>
                    <a:pt x="117" y="448"/>
                  </a:lnTo>
                  <a:lnTo>
                    <a:pt x="112" y="448"/>
                  </a:lnTo>
                  <a:lnTo>
                    <a:pt x="109" y="448"/>
                  </a:lnTo>
                  <a:lnTo>
                    <a:pt x="106" y="448"/>
                  </a:lnTo>
                  <a:lnTo>
                    <a:pt x="104" y="452"/>
                  </a:lnTo>
                  <a:lnTo>
                    <a:pt x="99" y="452"/>
                  </a:lnTo>
                  <a:lnTo>
                    <a:pt x="97" y="452"/>
                  </a:lnTo>
                  <a:lnTo>
                    <a:pt x="95" y="452"/>
                  </a:lnTo>
                  <a:lnTo>
                    <a:pt x="93" y="453"/>
                  </a:lnTo>
                  <a:lnTo>
                    <a:pt x="93" y="456"/>
                  </a:lnTo>
                  <a:lnTo>
                    <a:pt x="90" y="456"/>
                  </a:lnTo>
                  <a:lnTo>
                    <a:pt x="85" y="456"/>
                  </a:lnTo>
                  <a:lnTo>
                    <a:pt x="82" y="453"/>
                  </a:lnTo>
                  <a:lnTo>
                    <a:pt x="80" y="452"/>
                  </a:lnTo>
                  <a:lnTo>
                    <a:pt x="80" y="448"/>
                  </a:lnTo>
                  <a:lnTo>
                    <a:pt x="80" y="447"/>
                  </a:lnTo>
                  <a:lnTo>
                    <a:pt x="77" y="442"/>
                  </a:lnTo>
                  <a:lnTo>
                    <a:pt x="76" y="442"/>
                  </a:lnTo>
                  <a:lnTo>
                    <a:pt x="73" y="442"/>
                  </a:lnTo>
                  <a:lnTo>
                    <a:pt x="69" y="440"/>
                  </a:lnTo>
                  <a:lnTo>
                    <a:pt x="69" y="438"/>
                  </a:lnTo>
                  <a:lnTo>
                    <a:pt x="68" y="435"/>
                  </a:lnTo>
                  <a:lnTo>
                    <a:pt x="68" y="432"/>
                  </a:lnTo>
                  <a:lnTo>
                    <a:pt x="68" y="431"/>
                  </a:lnTo>
                  <a:lnTo>
                    <a:pt x="69" y="429"/>
                  </a:lnTo>
                  <a:lnTo>
                    <a:pt x="65" y="429"/>
                  </a:lnTo>
                  <a:lnTo>
                    <a:pt x="60" y="429"/>
                  </a:lnTo>
                  <a:lnTo>
                    <a:pt x="60" y="426"/>
                  </a:lnTo>
                  <a:lnTo>
                    <a:pt x="60" y="421"/>
                  </a:lnTo>
                  <a:lnTo>
                    <a:pt x="58" y="421"/>
                  </a:lnTo>
                  <a:lnTo>
                    <a:pt x="55" y="421"/>
                  </a:lnTo>
                  <a:lnTo>
                    <a:pt x="55" y="419"/>
                  </a:lnTo>
                  <a:lnTo>
                    <a:pt x="53" y="417"/>
                  </a:lnTo>
                  <a:lnTo>
                    <a:pt x="47" y="412"/>
                  </a:lnTo>
                  <a:lnTo>
                    <a:pt x="42" y="408"/>
                  </a:lnTo>
                  <a:lnTo>
                    <a:pt x="41" y="403"/>
                  </a:lnTo>
                  <a:lnTo>
                    <a:pt x="36" y="399"/>
                  </a:lnTo>
                  <a:lnTo>
                    <a:pt x="28" y="390"/>
                  </a:lnTo>
                  <a:lnTo>
                    <a:pt x="23" y="386"/>
                  </a:lnTo>
                  <a:lnTo>
                    <a:pt x="19" y="376"/>
                  </a:lnTo>
                  <a:lnTo>
                    <a:pt x="14" y="371"/>
                  </a:lnTo>
                  <a:lnTo>
                    <a:pt x="12" y="369"/>
                  </a:lnTo>
                  <a:lnTo>
                    <a:pt x="6" y="360"/>
                  </a:lnTo>
                  <a:lnTo>
                    <a:pt x="6" y="357"/>
                  </a:lnTo>
                  <a:lnTo>
                    <a:pt x="6" y="356"/>
                  </a:lnTo>
                  <a:lnTo>
                    <a:pt x="6" y="354"/>
                  </a:lnTo>
                  <a:lnTo>
                    <a:pt x="3" y="350"/>
                  </a:lnTo>
                  <a:lnTo>
                    <a:pt x="3" y="348"/>
                  </a:lnTo>
                  <a:lnTo>
                    <a:pt x="3" y="347"/>
                  </a:lnTo>
                  <a:lnTo>
                    <a:pt x="3" y="344"/>
                  </a:lnTo>
                  <a:lnTo>
                    <a:pt x="1" y="337"/>
                  </a:lnTo>
                  <a:lnTo>
                    <a:pt x="0" y="335"/>
                  </a:lnTo>
                  <a:lnTo>
                    <a:pt x="1" y="335"/>
                  </a:lnTo>
                  <a:lnTo>
                    <a:pt x="1" y="333"/>
                  </a:lnTo>
                  <a:lnTo>
                    <a:pt x="1" y="331"/>
                  </a:lnTo>
                  <a:lnTo>
                    <a:pt x="3" y="331"/>
                  </a:lnTo>
                  <a:lnTo>
                    <a:pt x="3" y="327"/>
                  </a:lnTo>
                  <a:lnTo>
                    <a:pt x="3" y="323"/>
                  </a:lnTo>
                  <a:lnTo>
                    <a:pt x="6" y="321"/>
                  </a:lnTo>
                  <a:lnTo>
                    <a:pt x="6" y="319"/>
                  </a:lnTo>
                  <a:lnTo>
                    <a:pt x="9" y="317"/>
                  </a:lnTo>
                  <a:lnTo>
                    <a:pt x="9" y="310"/>
                  </a:lnTo>
                  <a:lnTo>
                    <a:pt x="9" y="305"/>
                  </a:lnTo>
                  <a:lnTo>
                    <a:pt x="9" y="302"/>
                  </a:lnTo>
                  <a:lnTo>
                    <a:pt x="12" y="296"/>
                  </a:lnTo>
                  <a:lnTo>
                    <a:pt x="14" y="296"/>
                  </a:lnTo>
                  <a:lnTo>
                    <a:pt x="16" y="295"/>
                  </a:lnTo>
                  <a:lnTo>
                    <a:pt x="19" y="295"/>
                  </a:lnTo>
                  <a:lnTo>
                    <a:pt x="22" y="295"/>
                  </a:lnTo>
                  <a:lnTo>
                    <a:pt x="22" y="291"/>
                  </a:lnTo>
                  <a:lnTo>
                    <a:pt x="23" y="291"/>
                  </a:lnTo>
                  <a:lnTo>
                    <a:pt x="26" y="291"/>
                  </a:lnTo>
                  <a:lnTo>
                    <a:pt x="28" y="289"/>
                  </a:lnTo>
                  <a:lnTo>
                    <a:pt x="31" y="287"/>
                  </a:lnTo>
                  <a:lnTo>
                    <a:pt x="33" y="285"/>
                  </a:lnTo>
                  <a:lnTo>
                    <a:pt x="36" y="285"/>
                  </a:lnTo>
                  <a:lnTo>
                    <a:pt x="39" y="282"/>
                  </a:lnTo>
                  <a:lnTo>
                    <a:pt x="41" y="279"/>
                  </a:lnTo>
                  <a:lnTo>
                    <a:pt x="41" y="276"/>
                  </a:lnTo>
                  <a:lnTo>
                    <a:pt x="41" y="271"/>
                  </a:lnTo>
                  <a:lnTo>
                    <a:pt x="39" y="269"/>
                  </a:lnTo>
                  <a:lnTo>
                    <a:pt x="36" y="269"/>
                  </a:lnTo>
                  <a:lnTo>
                    <a:pt x="31" y="265"/>
                  </a:lnTo>
                  <a:lnTo>
                    <a:pt x="28" y="262"/>
                  </a:lnTo>
                  <a:lnTo>
                    <a:pt x="26" y="259"/>
                  </a:lnTo>
                  <a:lnTo>
                    <a:pt x="28" y="255"/>
                  </a:lnTo>
                  <a:lnTo>
                    <a:pt x="28" y="253"/>
                  </a:lnTo>
                  <a:lnTo>
                    <a:pt x="31" y="248"/>
                  </a:lnTo>
                  <a:lnTo>
                    <a:pt x="33" y="245"/>
                  </a:lnTo>
                  <a:lnTo>
                    <a:pt x="33" y="241"/>
                  </a:lnTo>
                  <a:lnTo>
                    <a:pt x="33" y="239"/>
                  </a:lnTo>
                  <a:lnTo>
                    <a:pt x="33" y="236"/>
                  </a:lnTo>
                  <a:lnTo>
                    <a:pt x="31" y="236"/>
                  </a:lnTo>
                  <a:lnTo>
                    <a:pt x="33" y="235"/>
                  </a:lnTo>
                  <a:lnTo>
                    <a:pt x="36" y="233"/>
                  </a:lnTo>
                  <a:lnTo>
                    <a:pt x="41" y="229"/>
                  </a:lnTo>
                  <a:lnTo>
                    <a:pt x="45" y="226"/>
                  </a:lnTo>
                  <a:lnTo>
                    <a:pt x="47" y="221"/>
                  </a:lnTo>
                  <a:lnTo>
                    <a:pt x="53" y="218"/>
                  </a:lnTo>
                  <a:lnTo>
                    <a:pt x="55" y="214"/>
                  </a:lnTo>
                  <a:lnTo>
                    <a:pt x="58" y="212"/>
                  </a:lnTo>
                  <a:lnTo>
                    <a:pt x="60" y="210"/>
                  </a:lnTo>
                  <a:lnTo>
                    <a:pt x="65" y="207"/>
                  </a:lnTo>
                  <a:lnTo>
                    <a:pt x="68" y="207"/>
                  </a:lnTo>
                  <a:lnTo>
                    <a:pt x="69" y="207"/>
                  </a:lnTo>
                  <a:lnTo>
                    <a:pt x="73" y="210"/>
                  </a:lnTo>
                  <a:lnTo>
                    <a:pt x="76" y="212"/>
                  </a:lnTo>
                  <a:lnTo>
                    <a:pt x="77" y="212"/>
                  </a:lnTo>
                  <a:lnTo>
                    <a:pt x="80" y="216"/>
                  </a:lnTo>
                  <a:lnTo>
                    <a:pt x="82" y="218"/>
                  </a:lnTo>
                  <a:lnTo>
                    <a:pt x="85" y="221"/>
                  </a:lnTo>
                  <a:lnTo>
                    <a:pt x="85" y="224"/>
                  </a:lnTo>
                  <a:lnTo>
                    <a:pt x="87" y="221"/>
                  </a:lnTo>
                  <a:lnTo>
                    <a:pt x="90" y="227"/>
                  </a:lnTo>
                  <a:lnTo>
                    <a:pt x="93" y="227"/>
                  </a:lnTo>
                  <a:lnTo>
                    <a:pt x="95" y="229"/>
                  </a:lnTo>
                  <a:lnTo>
                    <a:pt x="97" y="229"/>
                  </a:lnTo>
                  <a:lnTo>
                    <a:pt x="97" y="227"/>
                  </a:lnTo>
                  <a:lnTo>
                    <a:pt x="99" y="224"/>
                  </a:lnTo>
                  <a:lnTo>
                    <a:pt x="99" y="221"/>
                  </a:lnTo>
                  <a:lnTo>
                    <a:pt x="101" y="221"/>
                  </a:lnTo>
                  <a:lnTo>
                    <a:pt x="101" y="218"/>
                  </a:lnTo>
                  <a:lnTo>
                    <a:pt x="104" y="214"/>
                  </a:lnTo>
                  <a:lnTo>
                    <a:pt x="104" y="212"/>
                  </a:lnTo>
                  <a:lnTo>
                    <a:pt x="106" y="210"/>
                  </a:lnTo>
                  <a:lnTo>
                    <a:pt x="109" y="210"/>
                  </a:lnTo>
                  <a:lnTo>
                    <a:pt x="112" y="210"/>
                  </a:lnTo>
                  <a:lnTo>
                    <a:pt x="117" y="210"/>
                  </a:lnTo>
                  <a:lnTo>
                    <a:pt x="119" y="207"/>
                  </a:lnTo>
                  <a:lnTo>
                    <a:pt x="122" y="205"/>
                  </a:lnTo>
                  <a:lnTo>
                    <a:pt x="122" y="203"/>
                  </a:lnTo>
                  <a:lnTo>
                    <a:pt x="122" y="201"/>
                  </a:lnTo>
                  <a:lnTo>
                    <a:pt x="123" y="198"/>
                  </a:lnTo>
                  <a:lnTo>
                    <a:pt x="126" y="198"/>
                  </a:lnTo>
                  <a:lnTo>
                    <a:pt x="129" y="195"/>
                  </a:lnTo>
                  <a:lnTo>
                    <a:pt x="134" y="194"/>
                  </a:lnTo>
                  <a:lnTo>
                    <a:pt x="137" y="191"/>
                  </a:lnTo>
                  <a:lnTo>
                    <a:pt x="139" y="187"/>
                  </a:lnTo>
                  <a:lnTo>
                    <a:pt x="141" y="185"/>
                  </a:lnTo>
                  <a:lnTo>
                    <a:pt x="143" y="181"/>
                  </a:lnTo>
                  <a:lnTo>
                    <a:pt x="146" y="180"/>
                  </a:lnTo>
                  <a:lnTo>
                    <a:pt x="149" y="175"/>
                  </a:lnTo>
                  <a:lnTo>
                    <a:pt x="153" y="175"/>
                  </a:lnTo>
                  <a:lnTo>
                    <a:pt x="156" y="174"/>
                  </a:lnTo>
                  <a:lnTo>
                    <a:pt x="158" y="170"/>
                  </a:lnTo>
                  <a:lnTo>
                    <a:pt x="158" y="168"/>
                  </a:lnTo>
                  <a:lnTo>
                    <a:pt x="160" y="167"/>
                  </a:lnTo>
                  <a:lnTo>
                    <a:pt x="160" y="164"/>
                  </a:lnTo>
                  <a:lnTo>
                    <a:pt x="164" y="162"/>
                  </a:lnTo>
                  <a:lnTo>
                    <a:pt x="165" y="162"/>
                  </a:lnTo>
                  <a:lnTo>
                    <a:pt x="168" y="162"/>
                  </a:lnTo>
                  <a:lnTo>
                    <a:pt x="168" y="164"/>
                  </a:lnTo>
                  <a:lnTo>
                    <a:pt x="170" y="167"/>
                  </a:lnTo>
                  <a:lnTo>
                    <a:pt x="170" y="168"/>
                  </a:lnTo>
                  <a:lnTo>
                    <a:pt x="173" y="170"/>
                  </a:lnTo>
                  <a:lnTo>
                    <a:pt x="176" y="174"/>
                  </a:lnTo>
                  <a:lnTo>
                    <a:pt x="177" y="175"/>
                  </a:lnTo>
                  <a:lnTo>
                    <a:pt x="180" y="178"/>
                  </a:lnTo>
                  <a:lnTo>
                    <a:pt x="182" y="178"/>
                  </a:lnTo>
                  <a:lnTo>
                    <a:pt x="185" y="178"/>
                  </a:lnTo>
                  <a:lnTo>
                    <a:pt x="187" y="178"/>
                  </a:lnTo>
                  <a:lnTo>
                    <a:pt x="191" y="174"/>
                  </a:lnTo>
                  <a:lnTo>
                    <a:pt x="191" y="170"/>
                  </a:lnTo>
                  <a:lnTo>
                    <a:pt x="187" y="168"/>
                  </a:lnTo>
                  <a:lnTo>
                    <a:pt x="187" y="167"/>
                  </a:lnTo>
                  <a:lnTo>
                    <a:pt x="191" y="164"/>
                  </a:lnTo>
                  <a:lnTo>
                    <a:pt x="191" y="159"/>
                  </a:lnTo>
                  <a:lnTo>
                    <a:pt x="193" y="155"/>
                  </a:lnTo>
                  <a:lnTo>
                    <a:pt x="193" y="150"/>
                  </a:lnTo>
                  <a:lnTo>
                    <a:pt x="193" y="145"/>
                  </a:lnTo>
                  <a:lnTo>
                    <a:pt x="193" y="144"/>
                  </a:lnTo>
                  <a:lnTo>
                    <a:pt x="195" y="141"/>
                  </a:lnTo>
                  <a:lnTo>
                    <a:pt x="200" y="139"/>
                  </a:lnTo>
                  <a:lnTo>
                    <a:pt x="203" y="137"/>
                  </a:lnTo>
                  <a:lnTo>
                    <a:pt x="207" y="135"/>
                  </a:lnTo>
                  <a:lnTo>
                    <a:pt x="206" y="132"/>
                  </a:lnTo>
                  <a:lnTo>
                    <a:pt x="203" y="129"/>
                  </a:lnTo>
                  <a:lnTo>
                    <a:pt x="197" y="128"/>
                  </a:lnTo>
                  <a:lnTo>
                    <a:pt x="195" y="124"/>
                  </a:lnTo>
                  <a:lnTo>
                    <a:pt x="193" y="120"/>
                  </a:lnTo>
                  <a:lnTo>
                    <a:pt x="193" y="118"/>
                  </a:lnTo>
                  <a:lnTo>
                    <a:pt x="191" y="114"/>
                  </a:lnTo>
                  <a:lnTo>
                    <a:pt x="185" y="113"/>
                  </a:lnTo>
                  <a:lnTo>
                    <a:pt x="180" y="106"/>
                  </a:lnTo>
                  <a:lnTo>
                    <a:pt x="177" y="105"/>
                  </a:lnTo>
                  <a:lnTo>
                    <a:pt x="168" y="103"/>
                  </a:lnTo>
                  <a:lnTo>
                    <a:pt x="165" y="100"/>
                  </a:lnTo>
                  <a:lnTo>
                    <a:pt x="164" y="100"/>
                  </a:lnTo>
                  <a:lnTo>
                    <a:pt x="160" y="97"/>
                  </a:lnTo>
                  <a:lnTo>
                    <a:pt x="156" y="97"/>
                  </a:lnTo>
                  <a:lnTo>
                    <a:pt x="150" y="96"/>
                  </a:lnTo>
                  <a:lnTo>
                    <a:pt x="153" y="96"/>
                  </a:lnTo>
                  <a:lnTo>
                    <a:pt x="153" y="93"/>
                  </a:lnTo>
                  <a:lnTo>
                    <a:pt x="156" y="92"/>
                  </a:lnTo>
                  <a:lnTo>
                    <a:pt x="156" y="89"/>
                  </a:lnTo>
                  <a:lnTo>
                    <a:pt x="158" y="86"/>
                  </a:lnTo>
                  <a:lnTo>
                    <a:pt x="164" y="86"/>
                  </a:lnTo>
                  <a:lnTo>
                    <a:pt x="165" y="86"/>
                  </a:lnTo>
                  <a:lnTo>
                    <a:pt x="165" y="84"/>
                  </a:lnTo>
                  <a:lnTo>
                    <a:pt x="168" y="84"/>
                  </a:lnTo>
                  <a:lnTo>
                    <a:pt x="168" y="83"/>
                  </a:lnTo>
                  <a:lnTo>
                    <a:pt x="168" y="77"/>
                  </a:lnTo>
                  <a:lnTo>
                    <a:pt x="170" y="73"/>
                  </a:lnTo>
                  <a:lnTo>
                    <a:pt x="170" y="68"/>
                  </a:lnTo>
                  <a:lnTo>
                    <a:pt x="170" y="66"/>
                  </a:lnTo>
                  <a:lnTo>
                    <a:pt x="173" y="61"/>
                  </a:lnTo>
                  <a:lnTo>
                    <a:pt x="173" y="59"/>
                  </a:lnTo>
                  <a:lnTo>
                    <a:pt x="176" y="57"/>
                  </a:lnTo>
                  <a:lnTo>
                    <a:pt x="176" y="53"/>
                  </a:lnTo>
                  <a:lnTo>
                    <a:pt x="177" y="50"/>
                  </a:lnTo>
                  <a:lnTo>
                    <a:pt x="177" y="47"/>
                  </a:lnTo>
                  <a:lnTo>
                    <a:pt x="180" y="46"/>
                  </a:lnTo>
                  <a:lnTo>
                    <a:pt x="180" y="43"/>
                  </a:lnTo>
                  <a:lnTo>
                    <a:pt x="180" y="41"/>
                  </a:lnTo>
                  <a:lnTo>
                    <a:pt x="177" y="41"/>
                  </a:lnTo>
                  <a:lnTo>
                    <a:pt x="176" y="41"/>
                  </a:lnTo>
                  <a:lnTo>
                    <a:pt x="173" y="38"/>
                  </a:lnTo>
                  <a:lnTo>
                    <a:pt x="170" y="38"/>
                  </a:lnTo>
                  <a:lnTo>
                    <a:pt x="170" y="36"/>
                  </a:lnTo>
                  <a:lnTo>
                    <a:pt x="168" y="34"/>
                  </a:lnTo>
                  <a:lnTo>
                    <a:pt x="168" y="32"/>
                  </a:lnTo>
                  <a:lnTo>
                    <a:pt x="165" y="24"/>
                  </a:lnTo>
                  <a:lnTo>
                    <a:pt x="164" y="21"/>
                  </a:lnTo>
                  <a:lnTo>
                    <a:pt x="164" y="18"/>
                  </a:lnTo>
                  <a:lnTo>
                    <a:pt x="164" y="16"/>
                  </a:lnTo>
                  <a:lnTo>
                    <a:pt x="164" y="14"/>
                  </a:lnTo>
                  <a:lnTo>
                    <a:pt x="165" y="11"/>
                  </a:lnTo>
                  <a:lnTo>
                    <a:pt x="165" y="7"/>
                  </a:lnTo>
                  <a:lnTo>
                    <a:pt x="165" y="5"/>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defTabSz="457200" eaLnBrk="0" fontAlgn="base" hangingPunct="0">
                <a:spcBef>
                  <a:spcPct val="0"/>
                </a:spcBef>
                <a:spcAft>
                  <a:spcPct val="0"/>
                </a:spcAft>
              </a:pPr>
              <a:endParaRPr lang="es-CO" smtClean="0">
                <a:solidFill>
                  <a:prstClr val="black"/>
                </a:solidFill>
                <a:ea typeface="ＭＳ Ｐゴシック" panose="020B0600070205080204" pitchFamily="34" charset="-128"/>
              </a:endParaRPr>
            </a:p>
          </p:txBody>
        </p:sp>
        <p:sp>
          <p:nvSpPr>
            <p:cNvPr id="95283" name="Freeform 41"/>
            <p:cNvSpPr>
              <a:spLocks/>
            </p:cNvSpPr>
            <p:nvPr/>
          </p:nvSpPr>
          <p:spPr bwMode="auto">
            <a:xfrm>
              <a:off x="1183" y="2065"/>
              <a:ext cx="269" cy="297"/>
            </a:xfrm>
            <a:custGeom>
              <a:avLst/>
              <a:gdLst>
                <a:gd name="T0" fmla="*/ 1 w 452"/>
                <a:gd name="T1" fmla="*/ 1 h 499"/>
                <a:gd name="T2" fmla="*/ 1 w 452"/>
                <a:gd name="T3" fmla="*/ 1 h 499"/>
                <a:gd name="T4" fmla="*/ 1 w 452"/>
                <a:gd name="T5" fmla="*/ 1 h 499"/>
                <a:gd name="T6" fmla="*/ 1 w 452"/>
                <a:gd name="T7" fmla="*/ 1 h 499"/>
                <a:gd name="T8" fmla="*/ 1 w 452"/>
                <a:gd name="T9" fmla="*/ 1 h 499"/>
                <a:gd name="T10" fmla="*/ 1 w 452"/>
                <a:gd name="T11" fmla="*/ 1 h 499"/>
                <a:gd name="T12" fmla="*/ 1 w 452"/>
                <a:gd name="T13" fmla="*/ 1 h 499"/>
                <a:gd name="T14" fmla="*/ 1 w 452"/>
                <a:gd name="T15" fmla="*/ 1 h 499"/>
                <a:gd name="T16" fmla="*/ 1 w 452"/>
                <a:gd name="T17" fmla="*/ 1 h 499"/>
                <a:gd name="T18" fmla="*/ 1 w 452"/>
                <a:gd name="T19" fmla="*/ 1 h 499"/>
                <a:gd name="T20" fmla="*/ 1 w 452"/>
                <a:gd name="T21" fmla="*/ 1 h 499"/>
                <a:gd name="T22" fmla="*/ 1 w 452"/>
                <a:gd name="T23" fmla="*/ 1 h 499"/>
                <a:gd name="T24" fmla="*/ 1 w 452"/>
                <a:gd name="T25" fmla="*/ 1 h 499"/>
                <a:gd name="T26" fmla="*/ 1 w 452"/>
                <a:gd name="T27" fmla="*/ 1 h 499"/>
                <a:gd name="T28" fmla="*/ 1 w 452"/>
                <a:gd name="T29" fmla="*/ 1 h 499"/>
                <a:gd name="T30" fmla="*/ 1 w 452"/>
                <a:gd name="T31" fmla="*/ 1 h 499"/>
                <a:gd name="T32" fmla="*/ 1 w 452"/>
                <a:gd name="T33" fmla="*/ 1 h 499"/>
                <a:gd name="T34" fmla="*/ 1 w 452"/>
                <a:gd name="T35" fmla="*/ 1 h 499"/>
                <a:gd name="T36" fmla="*/ 1 w 452"/>
                <a:gd name="T37" fmla="*/ 1 h 499"/>
                <a:gd name="T38" fmla="*/ 1 w 452"/>
                <a:gd name="T39" fmla="*/ 1 h 499"/>
                <a:gd name="T40" fmla="*/ 1 w 452"/>
                <a:gd name="T41" fmla="*/ 1 h 499"/>
                <a:gd name="T42" fmla="*/ 1 w 452"/>
                <a:gd name="T43" fmla="*/ 1 h 499"/>
                <a:gd name="T44" fmla="*/ 1 w 452"/>
                <a:gd name="T45" fmla="*/ 1 h 499"/>
                <a:gd name="T46" fmla="*/ 1 w 452"/>
                <a:gd name="T47" fmla="*/ 1 h 499"/>
                <a:gd name="T48" fmla="*/ 1 w 452"/>
                <a:gd name="T49" fmla="*/ 1 h 499"/>
                <a:gd name="T50" fmla="*/ 1 w 452"/>
                <a:gd name="T51" fmla="*/ 1 h 499"/>
                <a:gd name="T52" fmla="*/ 1 w 452"/>
                <a:gd name="T53" fmla="*/ 1 h 499"/>
                <a:gd name="T54" fmla="*/ 1 w 452"/>
                <a:gd name="T55" fmla="*/ 1 h 499"/>
                <a:gd name="T56" fmla="*/ 1 w 452"/>
                <a:gd name="T57" fmla="*/ 1 h 499"/>
                <a:gd name="T58" fmla="*/ 1 w 452"/>
                <a:gd name="T59" fmla="*/ 1 h 499"/>
                <a:gd name="T60" fmla="*/ 1 w 452"/>
                <a:gd name="T61" fmla="*/ 1 h 499"/>
                <a:gd name="T62" fmla="*/ 1 w 452"/>
                <a:gd name="T63" fmla="*/ 1 h 499"/>
                <a:gd name="T64" fmla="*/ 1 w 452"/>
                <a:gd name="T65" fmla="*/ 0 h 499"/>
                <a:gd name="T66" fmla="*/ 1 w 452"/>
                <a:gd name="T67" fmla="*/ 1 h 499"/>
                <a:gd name="T68" fmla="*/ 1 w 452"/>
                <a:gd name="T69" fmla="*/ 1 h 499"/>
                <a:gd name="T70" fmla="*/ 1 w 452"/>
                <a:gd name="T71" fmla="*/ 1 h 499"/>
                <a:gd name="T72" fmla="*/ 1 w 452"/>
                <a:gd name="T73" fmla="*/ 1 h 499"/>
                <a:gd name="T74" fmla="*/ 1 w 452"/>
                <a:gd name="T75" fmla="*/ 1 h 499"/>
                <a:gd name="T76" fmla="*/ 1 w 452"/>
                <a:gd name="T77" fmla="*/ 1 h 499"/>
                <a:gd name="T78" fmla="*/ 1 w 452"/>
                <a:gd name="T79" fmla="*/ 1 h 499"/>
                <a:gd name="T80" fmla="*/ 1 w 452"/>
                <a:gd name="T81" fmla="*/ 1 h 499"/>
                <a:gd name="T82" fmla="*/ 1 w 452"/>
                <a:gd name="T83" fmla="*/ 1 h 499"/>
                <a:gd name="T84" fmla="*/ 1 w 452"/>
                <a:gd name="T85" fmla="*/ 1 h 499"/>
                <a:gd name="T86" fmla="*/ 1 w 452"/>
                <a:gd name="T87" fmla="*/ 1 h 499"/>
                <a:gd name="T88" fmla="*/ 1 w 452"/>
                <a:gd name="T89" fmla="*/ 1 h 499"/>
                <a:gd name="T90" fmla="*/ 1 w 452"/>
                <a:gd name="T91" fmla="*/ 1 h 499"/>
                <a:gd name="T92" fmla="*/ 1 w 452"/>
                <a:gd name="T93" fmla="*/ 1 h 499"/>
                <a:gd name="T94" fmla="*/ 1 w 452"/>
                <a:gd name="T95" fmla="*/ 1 h 499"/>
                <a:gd name="T96" fmla="*/ 1 w 452"/>
                <a:gd name="T97" fmla="*/ 1 h 499"/>
                <a:gd name="T98" fmla="*/ 1 w 452"/>
                <a:gd name="T99" fmla="*/ 1 h 499"/>
                <a:gd name="T100" fmla="*/ 1 w 452"/>
                <a:gd name="T101" fmla="*/ 1 h 499"/>
                <a:gd name="T102" fmla="*/ 1 w 452"/>
                <a:gd name="T103" fmla="*/ 1 h 499"/>
                <a:gd name="T104" fmla="*/ 1 w 452"/>
                <a:gd name="T105" fmla="*/ 1 h 499"/>
                <a:gd name="T106" fmla="*/ 1 w 452"/>
                <a:gd name="T107" fmla="*/ 1 h 499"/>
                <a:gd name="T108" fmla="*/ 1 w 452"/>
                <a:gd name="T109" fmla="*/ 1 h 499"/>
                <a:gd name="T110" fmla="*/ 1 w 452"/>
                <a:gd name="T111" fmla="*/ 1 h 499"/>
                <a:gd name="T112" fmla="*/ 1 w 452"/>
                <a:gd name="T113" fmla="*/ 1 h 499"/>
                <a:gd name="T114" fmla="*/ 1 w 452"/>
                <a:gd name="T115" fmla="*/ 1 h 49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2"/>
                <a:gd name="T175" fmla="*/ 0 h 499"/>
                <a:gd name="T176" fmla="*/ 452 w 452"/>
                <a:gd name="T177" fmla="*/ 499 h 49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2" h="499">
                  <a:moveTo>
                    <a:pt x="97" y="493"/>
                  </a:moveTo>
                  <a:lnTo>
                    <a:pt x="99" y="494"/>
                  </a:lnTo>
                  <a:lnTo>
                    <a:pt x="102" y="498"/>
                  </a:lnTo>
                  <a:lnTo>
                    <a:pt x="107" y="494"/>
                  </a:lnTo>
                  <a:lnTo>
                    <a:pt x="115" y="494"/>
                  </a:lnTo>
                  <a:lnTo>
                    <a:pt x="116" y="490"/>
                  </a:lnTo>
                  <a:lnTo>
                    <a:pt x="119" y="487"/>
                  </a:lnTo>
                  <a:lnTo>
                    <a:pt x="119" y="483"/>
                  </a:lnTo>
                  <a:lnTo>
                    <a:pt x="121" y="479"/>
                  </a:lnTo>
                  <a:lnTo>
                    <a:pt x="124" y="477"/>
                  </a:lnTo>
                  <a:lnTo>
                    <a:pt x="129" y="474"/>
                  </a:lnTo>
                  <a:lnTo>
                    <a:pt x="132" y="471"/>
                  </a:lnTo>
                  <a:lnTo>
                    <a:pt x="136" y="467"/>
                  </a:lnTo>
                  <a:lnTo>
                    <a:pt x="142" y="460"/>
                  </a:lnTo>
                  <a:lnTo>
                    <a:pt x="143" y="457"/>
                  </a:lnTo>
                  <a:lnTo>
                    <a:pt x="146" y="454"/>
                  </a:lnTo>
                  <a:lnTo>
                    <a:pt x="143" y="451"/>
                  </a:lnTo>
                  <a:lnTo>
                    <a:pt x="143" y="446"/>
                  </a:lnTo>
                  <a:lnTo>
                    <a:pt x="146" y="444"/>
                  </a:lnTo>
                  <a:lnTo>
                    <a:pt x="151" y="442"/>
                  </a:lnTo>
                  <a:lnTo>
                    <a:pt x="154" y="438"/>
                  </a:lnTo>
                  <a:lnTo>
                    <a:pt x="155" y="434"/>
                  </a:lnTo>
                  <a:lnTo>
                    <a:pt x="161" y="431"/>
                  </a:lnTo>
                  <a:lnTo>
                    <a:pt x="163" y="426"/>
                  </a:lnTo>
                  <a:lnTo>
                    <a:pt x="167" y="421"/>
                  </a:lnTo>
                  <a:lnTo>
                    <a:pt x="167" y="418"/>
                  </a:lnTo>
                  <a:lnTo>
                    <a:pt x="170" y="417"/>
                  </a:lnTo>
                  <a:lnTo>
                    <a:pt x="175" y="415"/>
                  </a:lnTo>
                  <a:lnTo>
                    <a:pt x="180" y="415"/>
                  </a:lnTo>
                  <a:lnTo>
                    <a:pt x="188" y="415"/>
                  </a:lnTo>
                  <a:lnTo>
                    <a:pt x="196" y="413"/>
                  </a:lnTo>
                  <a:lnTo>
                    <a:pt x="203" y="408"/>
                  </a:lnTo>
                  <a:lnTo>
                    <a:pt x="207" y="405"/>
                  </a:lnTo>
                  <a:lnTo>
                    <a:pt x="209" y="402"/>
                  </a:lnTo>
                  <a:lnTo>
                    <a:pt x="212" y="398"/>
                  </a:lnTo>
                  <a:lnTo>
                    <a:pt x="215" y="396"/>
                  </a:lnTo>
                  <a:lnTo>
                    <a:pt x="221" y="394"/>
                  </a:lnTo>
                  <a:lnTo>
                    <a:pt x="227" y="396"/>
                  </a:lnTo>
                  <a:lnTo>
                    <a:pt x="229" y="394"/>
                  </a:lnTo>
                  <a:lnTo>
                    <a:pt x="232" y="394"/>
                  </a:lnTo>
                  <a:lnTo>
                    <a:pt x="234" y="394"/>
                  </a:lnTo>
                  <a:lnTo>
                    <a:pt x="242" y="394"/>
                  </a:lnTo>
                  <a:lnTo>
                    <a:pt x="246" y="392"/>
                  </a:lnTo>
                  <a:lnTo>
                    <a:pt x="251" y="387"/>
                  </a:lnTo>
                  <a:lnTo>
                    <a:pt x="258" y="385"/>
                  </a:lnTo>
                  <a:lnTo>
                    <a:pt x="263" y="382"/>
                  </a:lnTo>
                  <a:lnTo>
                    <a:pt x="270" y="378"/>
                  </a:lnTo>
                  <a:lnTo>
                    <a:pt x="278" y="373"/>
                  </a:lnTo>
                  <a:lnTo>
                    <a:pt x="280" y="373"/>
                  </a:lnTo>
                  <a:lnTo>
                    <a:pt x="283" y="372"/>
                  </a:lnTo>
                  <a:lnTo>
                    <a:pt x="280" y="369"/>
                  </a:lnTo>
                  <a:lnTo>
                    <a:pt x="280" y="367"/>
                  </a:lnTo>
                  <a:lnTo>
                    <a:pt x="278" y="365"/>
                  </a:lnTo>
                  <a:lnTo>
                    <a:pt x="275" y="359"/>
                  </a:lnTo>
                  <a:lnTo>
                    <a:pt x="275" y="357"/>
                  </a:lnTo>
                  <a:lnTo>
                    <a:pt x="273" y="356"/>
                  </a:lnTo>
                  <a:lnTo>
                    <a:pt x="273" y="350"/>
                  </a:lnTo>
                  <a:lnTo>
                    <a:pt x="273" y="346"/>
                  </a:lnTo>
                  <a:lnTo>
                    <a:pt x="273" y="344"/>
                  </a:lnTo>
                  <a:lnTo>
                    <a:pt x="273" y="341"/>
                  </a:lnTo>
                  <a:lnTo>
                    <a:pt x="270" y="339"/>
                  </a:lnTo>
                  <a:lnTo>
                    <a:pt x="270" y="336"/>
                  </a:lnTo>
                  <a:lnTo>
                    <a:pt x="269" y="335"/>
                  </a:lnTo>
                  <a:lnTo>
                    <a:pt x="266" y="333"/>
                  </a:lnTo>
                  <a:lnTo>
                    <a:pt x="263" y="330"/>
                  </a:lnTo>
                  <a:lnTo>
                    <a:pt x="266" y="330"/>
                  </a:lnTo>
                  <a:lnTo>
                    <a:pt x="266" y="327"/>
                  </a:lnTo>
                  <a:lnTo>
                    <a:pt x="266" y="323"/>
                  </a:lnTo>
                  <a:lnTo>
                    <a:pt x="269" y="320"/>
                  </a:lnTo>
                  <a:lnTo>
                    <a:pt x="270" y="319"/>
                  </a:lnTo>
                  <a:lnTo>
                    <a:pt x="273" y="313"/>
                  </a:lnTo>
                  <a:lnTo>
                    <a:pt x="278" y="311"/>
                  </a:lnTo>
                  <a:lnTo>
                    <a:pt x="283" y="305"/>
                  </a:lnTo>
                  <a:lnTo>
                    <a:pt x="292" y="300"/>
                  </a:lnTo>
                  <a:lnTo>
                    <a:pt x="296" y="303"/>
                  </a:lnTo>
                  <a:lnTo>
                    <a:pt x="296" y="305"/>
                  </a:lnTo>
                  <a:lnTo>
                    <a:pt x="299" y="307"/>
                  </a:lnTo>
                  <a:lnTo>
                    <a:pt x="299" y="309"/>
                  </a:lnTo>
                  <a:lnTo>
                    <a:pt x="303" y="309"/>
                  </a:lnTo>
                  <a:lnTo>
                    <a:pt x="305" y="307"/>
                  </a:lnTo>
                  <a:lnTo>
                    <a:pt x="305" y="309"/>
                  </a:lnTo>
                  <a:lnTo>
                    <a:pt x="307" y="311"/>
                  </a:lnTo>
                  <a:lnTo>
                    <a:pt x="309" y="311"/>
                  </a:lnTo>
                  <a:lnTo>
                    <a:pt x="312" y="311"/>
                  </a:lnTo>
                  <a:lnTo>
                    <a:pt x="316" y="311"/>
                  </a:lnTo>
                  <a:lnTo>
                    <a:pt x="320" y="313"/>
                  </a:lnTo>
                  <a:lnTo>
                    <a:pt x="321" y="313"/>
                  </a:lnTo>
                  <a:lnTo>
                    <a:pt x="321" y="317"/>
                  </a:lnTo>
                  <a:lnTo>
                    <a:pt x="321" y="319"/>
                  </a:lnTo>
                  <a:lnTo>
                    <a:pt x="320" y="323"/>
                  </a:lnTo>
                  <a:lnTo>
                    <a:pt x="320" y="325"/>
                  </a:lnTo>
                  <a:lnTo>
                    <a:pt x="320" y="327"/>
                  </a:lnTo>
                  <a:lnTo>
                    <a:pt x="320" y="330"/>
                  </a:lnTo>
                  <a:lnTo>
                    <a:pt x="321" y="333"/>
                  </a:lnTo>
                  <a:lnTo>
                    <a:pt x="321" y="335"/>
                  </a:lnTo>
                  <a:lnTo>
                    <a:pt x="324" y="336"/>
                  </a:lnTo>
                  <a:lnTo>
                    <a:pt x="326" y="339"/>
                  </a:lnTo>
                  <a:lnTo>
                    <a:pt x="326" y="341"/>
                  </a:lnTo>
                  <a:lnTo>
                    <a:pt x="329" y="344"/>
                  </a:lnTo>
                  <a:lnTo>
                    <a:pt x="329" y="348"/>
                  </a:lnTo>
                  <a:lnTo>
                    <a:pt x="329" y="353"/>
                  </a:lnTo>
                  <a:lnTo>
                    <a:pt x="332" y="356"/>
                  </a:lnTo>
                  <a:lnTo>
                    <a:pt x="334" y="357"/>
                  </a:lnTo>
                  <a:lnTo>
                    <a:pt x="336" y="357"/>
                  </a:lnTo>
                  <a:lnTo>
                    <a:pt x="342" y="357"/>
                  </a:lnTo>
                  <a:lnTo>
                    <a:pt x="353" y="357"/>
                  </a:lnTo>
                  <a:lnTo>
                    <a:pt x="359" y="356"/>
                  </a:lnTo>
                  <a:lnTo>
                    <a:pt x="361" y="356"/>
                  </a:lnTo>
                  <a:lnTo>
                    <a:pt x="366" y="353"/>
                  </a:lnTo>
                  <a:lnTo>
                    <a:pt x="373" y="353"/>
                  </a:lnTo>
                  <a:lnTo>
                    <a:pt x="380" y="356"/>
                  </a:lnTo>
                  <a:lnTo>
                    <a:pt x="388" y="357"/>
                  </a:lnTo>
                  <a:lnTo>
                    <a:pt x="397" y="357"/>
                  </a:lnTo>
                  <a:lnTo>
                    <a:pt x="407" y="359"/>
                  </a:lnTo>
                  <a:lnTo>
                    <a:pt x="416" y="367"/>
                  </a:lnTo>
                  <a:lnTo>
                    <a:pt x="426" y="372"/>
                  </a:lnTo>
                  <a:lnTo>
                    <a:pt x="429" y="372"/>
                  </a:lnTo>
                  <a:lnTo>
                    <a:pt x="432" y="373"/>
                  </a:lnTo>
                  <a:lnTo>
                    <a:pt x="434" y="367"/>
                  </a:lnTo>
                  <a:lnTo>
                    <a:pt x="442" y="317"/>
                  </a:lnTo>
                  <a:lnTo>
                    <a:pt x="451" y="264"/>
                  </a:lnTo>
                  <a:lnTo>
                    <a:pt x="451" y="261"/>
                  </a:lnTo>
                  <a:lnTo>
                    <a:pt x="451" y="259"/>
                  </a:lnTo>
                  <a:lnTo>
                    <a:pt x="451" y="258"/>
                  </a:lnTo>
                  <a:lnTo>
                    <a:pt x="448" y="254"/>
                  </a:lnTo>
                  <a:lnTo>
                    <a:pt x="446" y="251"/>
                  </a:lnTo>
                  <a:lnTo>
                    <a:pt x="444" y="254"/>
                  </a:lnTo>
                  <a:lnTo>
                    <a:pt x="442" y="258"/>
                  </a:lnTo>
                  <a:lnTo>
                    <a:pt x="442" y="261"/>
                  </a:lnTo>
                  <a:lnTo>
                    <a:pt x="439" y="264"/>
                  </a:lnTo>
                  <a:lnTo>
                    <a:pt x="439" y="266"/>
                  </a:lnTo>
                  <a:lnTo>
                    <a:pt x="437" y="269"/>
                  </a:lnTo>
                  <a:lnTo>
                    <a:pt x="434" y="269"/>
                  </a:lnTo>
                  <a:lnTo>
                    <a:pt x="432" y="269"/>
                  </a:lnTo>
                  <a:lnTo>
                    <a:pt x="429" y="269"/>
                  </a:lnTo>
                  <a:lnTo>
                    <a:pt x="426" y="271"/>
                  </a:lnTo>
                  <a:lnTo>
                    <a:pt x="421" y="271"/>
                  </a:lnTo>
                  <a:lnTo>
                    <a:pt x="420" y="269"/>
                  </a:lnTo>
                  <a:lnTo>
                    <a:pt x="413" y="266"/>
                  </a:lnTo>
                  <a:lnTo>
                    <a:pt x="410" y="266"/>
                  </a:lnTo>
                  <a:lnTo>
                    <a:pt x="405" y="264"/>
                  </a:lnTo>
                  <a:lnTo>
                    <a:pt x="405" y="261"/>
                  </a:lnTo>
                  <a:lnTo>
                    <a:pt x="405" y="258"/>
                  </a:lnTo>
                  <a:lnTo>
                    <a:pt x="405" y="254"/>
                  </a:lnTo>
                  <a:lnTo>
                    <a:pt x="400" y="254"/>
                  </a:lnTo>
                  <a:lnTo>
                    <a:pt x="394" y="254"/>
                  </a:lnTo>
                  <a:lnTo>
                    <a:pt x="390" y="254"/>
                  </a:lnTo>
                  <a:lnTo>
                    <a:pt x="388" y="254"/>
                  </a:lnTo>
                  <a:lnTo>
                    <a:pt x="386" y="251"/>
                  </a:lnTo>
                  <a:lnTo>
                    <a:pt x="386" y="250"/>
                  </a:lnTo>
                  <a:lnTo>
                    <a:pt x="386" y="247"/>
                  </a:lnTo>
                  <a:lnTo>
                    <a:pt x="383" y="247"/>
                  </a:lnTo>
                  <a:lnTo>
                    <a:pt x="383" y="246"/>
                  </a:lnTo>
                  <a:lnTo>
                    <a:pt x="378" y="242"/>
                  </a:lnTo>
                  <a:lnTo>
                    <a:pt x="373" y="240"/>
                  </a:lnTo>
                  <a:lnTo>
                    <a:pt x="370" y="238"/>
                  </a:lnTo>
                  <a:lnTo>
                    <a:pt x="370" y="237"/>
                  </a:lnTo>
                  <a:lnTo>
                    <a:pt x="370" y="230"/>
                  </a:lnTo>
                  <a:lnTo>
                    <a:pt x="370" y="229"/>
                  </a:lnTo>
                  <a:lnTo>
                    <a:pt x="370" y="227"/>
                  </a:lnTo>
                  <a:lnTo>
                    <a:pt x="367" y="227"/>
                  </a:lnTo>
                  <a:lnTo>
                    <a:pt x="367" y="225"/>
                  </a:lnTo>
                  <a:lnTo>
                    <a:pt x="367" y="222"/>
                  </a:lnTo>
                  <a:lnTo>
                    <a:pt x="366" y="222"/>
                  </a:lnTo>
                  <a:lnTo>
                    <a:pt x="366" y="220"/>
                  </a:lnTo>
                  <a:lnTo>
                    <a:pt x="363" y="220"/>
                  </a:lnTo>
                  <a:lnTo>
                    <a:pt x="361" y="217"/>
                  </a:lnTo>
                  <a:lnTo>
                    <a:pt x="359" y="217"/>
                  </a:lnTo>
                  <a:lnTo>
                    <a:pt x="356" y="217"/>
                  </a:lnTo>
                  <a:lnTo>
                    <a:pt x="353" y="217"/>
                  </a:lnTo>
                  <a:lnTo>
                    <a:pt x="351" y="217"/>
                  </a:lnTo>
                  <a:lnTo>
                    <a:pt x="346" y="217"/>
                  </a:lnTo>
                  <a:lnTo>
                    <a:pt x="342" y="217"/>
                  </a:lnTo>
                  <a:lnTo>
                    <a:pt x="339" y="217"/>
                  </a:lnTo>
                  <a:lnTo>
                    <a:pt x="336" y="217"/>
                  </a:lnTo>
                  <a:lnTo>
                    <a:pt x="334" y="217"/>
                  </a:lnTo>
                  <a:lnTo>
                    <a:pt x="332" y="215"/>
                  </a:lnTo>
                  <a:lnTo>
                    <a:pt x="329" y="213"/>
                  </a:lnTo>
                  <a:lnTo>
                    <a:pt x="329" y="211"/>
                  </a:lnTo>
                  <a:lnTo>
                    <a:pt x="329" y="208"/>
                  </a:lnTo>
                  <a:lnTo>
                    <a:pt x="329" y="206"/>
                  </a:lnTo>
                  <a:lnTo>
                    <a:pt x="334" y="199"/>
                  </a:lnTo>
                  <a:lnTo>
                    <a:pt x="336" y="198"/>
                  </a:lnTo>
                  <a:lnTo>
                    <a:pt x="336" y="193"/>
                  </a:lnTo>
                  <a:lnTo>
                    <a:pt x="339" y="190"/>
                  </a:lnTo>
                  <a:lnTo>
                    <a:pt x="339" y="188"/>
                  </a:lnTo>
                  <a:lnTo>
                    <a:pt x="339" y="186"/>
                  </a:lnTo>
                  <a:lnTo>
                    <a:pt x="339" y="182"/>
                  </a:lnTo>
                  <a:lnTo>
                    <a:pt x="342" y="182"/>
                  </a:lnTo>
                  <a:lnTo>
                    <a:pt x="342" y="181"/>
                  </a:lnTo>
                  <a:lnTo>
                    <a:pt x="342" y="176"/>
                  </a:lnTo>
                  <a:lnTo>
                    <a:pt x="344" y="174"/>
                  </a:lnTo>
                  <a:lnTo>
                    <a:pt x="344" y="172"/>
                  </a:lnTo>
                  <a:lnTo>
                    <a:pt x="344" y="168"/>
                  </a:lnTo>
                  <a:lnTo>
                    <a:pt x="344" y="165"/>
                  </a:lnTo>
                  <a:lnTo>
                    <a:pt x="342" y="162"/>
                  </a:lnTo>
                  <a:lnTo>
                    <a:pt x="342" y="161"/>
                  </a:lnTo>
                  <a:lnTo>
                    <a:pt x="342" y="158"/>
                  </a:lnTo>
                  <a:lnTo>
                    <a:pt x="339" y="156"/>
                  </a:lnTo>
                  <a:lnTo>
                    <a:pt x="339" y="153"/>
                  </a:lnTo>
                  <a:lnTo>
                    <a:pt x="334" y="149"/>
                  </a:lnTo>
                  <a:lnTo>
                    <a:pt x="334" y="144"/>
                  </a:lnTo>
                  <a:lnTo>
                    <a:pt x="332" y="142"/>
                  </a:lnTo>
                  <a:lnTo>
                    <a:pt x="332" y="138"/>
                  </a:lnTo>
                  <a:lnTo>
                    <a:pt x="332" y="132"/>
                  </a:lnTo>
                  <a:lnTo>
                    <a:pt x="332" y="130"/>
                  </a:lnTo>
                  <a:lnTo>
                    <a:pt x="329" y="126"/>
                  </a:lnTo>
                  <a:lnTo>
                    <a:pt x="326" y="126"/>
                  </a:lnTo>
                  <a:lnTo>
                    <a:pt x="324" y="126"/>
                  </a:lnTo>
                  <a:lnTo>
                    <a:pt x="321" y="126"/>
                  </a:lnTo>
                  <a:lnTo>
                    <a:pt x="321" y="124"/>
                  </a:lnTo>
                  <a:lnTo>
                    <a:pt x="320" y="119"/>
                  </a:lnTo>
                  <a:lnTo>
                    <a:pt x="316" y="116"/>
                  </a:lnTo>
                  <a:lnTo>
                    <a:pt x="315" y="115"/>
                  </a:lnTo>
                  <a:lnTo>
                    <a:pt x="312" y="113"/>
                  </a:lnTo>
                  <a:lnTo>
                    <a:pt x="312" y="109"/>
                  </a:lnTo>
                  <a:lnTo>
                    <a:pt x="312" y="105"/>
                  </a:lnTo>
                  <a:lnTo>
                    <a:pt x="312" y="103"/>
                  </a:lnTo>
                  <a:lnTo>
                    <a:pt x="312" y="101"/>
                  </a:lnTo>
                  <a:lnTo>
                    <a:pt x="312" y="98"/>
                  </a:lnTo>
                  <a:lnTo>
                    <a:pt x="309" y="96"/>
                  </a:lnTo>
                  <a:lnTo>
                    <a:pt x="307" y="94"/>
                  </a:lnTo>
                  <a:lnTo>
                    <a:pt x="303" y="94"/>
                  </a:lnTo>
                  <a:lnTo>
                    <a:pt x="303" y="92"/>
                  </a:lnTo>
                  <a:lnTo>
                    <a:pt x="299" y="86"/>
                  </a:lnTo>
                  <a:lnTo>
                    <a:pt x="296" y="84"/>
                  </a:lnTo>
                  <a:lnTo>
                    <a:pt x="292" y="84"/>
                  </a:lnTo>
                  <a:lnTo>
                    <a:pt x="290" y="84"/>
                  </a:lnTo>
                  <a:lnTo>
                    <a:pt x="285" y="83"/>
                  </a:lnTo>
                  <a:lnTo>
                    <a:pt x="283" y="83"/>
                  </a:lnTo>
                  <a:lnTo>
                    <a:pt x="283" y="80"/>
                  </a:lnTo>
                  <a:lnTo>
                    <a:pt x="280" y="83"/>
                  </a:lnTo>
                  <a:lnTo>
                    <a:pt x="278" y="80"/>
                  </a:lnTo>
                  <a:lnTo>
                    <a:pt x="275" y="77"/>
                  </a:lnTo>
                  <a:lnTo>
                    <a:pt x="273" y="77"/>
                  </a:lnTo>
                  <a:lnTo>
                    <a:pt x="269" y="77"/>
                  </a:lnTo>
                  <a:lnTo>
                    <a:pt x="266" y="76"/>
                  </a:lnTo>
                  <a:lnTo>
                    <a:pt x="269" y="73"/>
                  </a:lnTo>
                  <a:lnTo>
                    <a:pt x="269" y="70"/>
                  </a:lnTo>
                  <a:lnTo>
                    <a:pt x="270" y="66"/>
                  </a:lnTo>
                  <a:lnTo>
                    <a:pt x="270" y="62"/>
                  </a:lnTo>
                  <a:lnTo>
                    <a:pt x="270" y="57"/>
                  </a:lnTo>
                  <a:lnTo>
                    <a:pt x="269" y="54"/>
                  </a:lnTo>
                  <a:lnTo>
                    <a:pt x="266" y="57"/>
                  </a:lnTo>
                  <a:lnTo>
                    <a:pt x="263" y="60"/>
                  </a:lnTo>
                  <a:lnTo>
                    <a:pt x="261" y="60"/>
                  </a:lnTo>
                  <a:lnTo>
                    <a:pt x="258" y="62"/>
                  </a:lnTo>
                  <a:lnTo>
                    <a:pt x="256" y="64"/>
                  </a:lnTo>
                  <a:lnTo>
                    <a:pt x="253" y="66"/>
                  </a:lnTo>
                  <a:lnTo>
                    <a:pt x="251" y="70"/>
                  </a:lnTo>
                  <a:lnTo>
                    <a:pt x="248" y="70"/>
                  </a:lnTo>
                  <a:lnTo>
                    <a:pt x="244" y="71"/>
                  </a:lnTo>
                  <a:lnTo>
                    <a:pt x="244" y="73"/>
                  </a:lnTo>
                  <a:lnTo>
                    <a:pt x="242" y="73"/>
                  </a:lnTo>
                  <a:lnTo>
                    <a:pt x="242" y="76"/>
                  </a:lnTo>
                  <a:lnTo>
                    <a:pt x="242" y="77"/>
                  </a:lnTo>
                  <a:lnTo>
                    <a:pt x="239" y="80"/>
                  </a:lnTo>
                  <a:lnTo>
                    <a:pt x="239" y="83"/>
                  </a:lnTo>
                  <a:lnTo>
                    <a:pt x="239" y="84"/>
                  </a:lnTo>
                  <a:lnTo>
                    <a:pt x="236" y="84"/>
                  </a:lnTo>
                  <a:lnTo>
                    <a:pt x="234" y="84"/>
                  </a:lnTo>
                  <a:lnTo>
                    <a:pt x="234" y="90"/>
                  </a:lnTo>
                  <a:lnTo>
                    <a:pt x="232" y="92"/>
                  </a:lnTo>
                  <a:lnTo>
                    <a:pt x="229" y="90"/>
                  </a:lnTo>
                  <a:lnTo>
                    <a:pt x="227" y="90"/>
                  </a:lnTo>
                  <a:lnTo>
                    <a:pt x="224" y="86"/>
                  </a:lnTo>
                  <a:lnTo>
                    <a:pt x="221" y="84"/>
                  </a:lnTo>
                  <a:lnTo>
                    <a:pt x="216" y="84"/>
                  </a:lnTo>
                  <a:lnTo>
                    <a:pt x="212" y="83"/>
                  </a:lnTo>
                  <a:lnTo>
                    <a:pt x="212" y="80"/>
                  </a:lnTo>
                  <a:lnTo>
                    <a:pt x="215" y="76"/>
                  </a:lnTo>
                  <a:lnTo>
                    <a:pt x="216" y="76"/>
                  </a:lnTo>
                  <a:lnTo>
                    <a:pt x="216" y="71"/>
                  </a:lnTo>
                  <a:lnTo>
                    <a:pt x="215" y="71"/>
                  </a:lnTo>
                  <a:lnTo>
                    <a:pt x="209" y="71"/>
                  </a:lnTo>
                  <a:lnTo>
                    <a:pt x="209" y="73"/>
                  </a:lnTo>
                  <a:lnTo>
                    <a:pt x="207" y="76"/>
                  </a:lnTo>
                  <a:lnTo>
                    <a:pt x="205" y="76"/>
                  </a:lnTo>
                  <a:lnTo>
                    <a:pt x="203" y="76"/>
                  </a:lnTo>
                  <a:lnTo>
                    <a:pt x="199" y="76"/>
                  </a:lnTo>
                  <a:lnTo>
                    <a:pt x="196" y="76"/>
                  </a:lnTo>
                  <a:lnTo>
                    <a:pt x="196" y="77"/>
                  </a:lnTo>
                  <a:lnTo>
                    <a:pt x="194" y="77"/>
                  </a:lnTo>
                  <a:lnTo>
                    <a:pt x="193" y="80"/>
                  </a:lnTo>
                  <a:lnTo>
                    <a:pt x="193" y="84"/>
                  </a:lnTo>
                  <a:lnTo>
                    <a:pt x="190" y="86"/>
                  </a:lnTo>
                  <a:lnTo>
                    <a:pt x="188" y="86"/>
                  </a:lnTo>
                  <a:lnTo>
                    <a:pt x="186" y="86"/>
                  </a:lnTo>
                  <a:lnTo>
                    <a:pt x="182" y="86"/>
                  </a:lnTo>
                  <a:lnTo>
                    <a:pt x="180" y="86"/>
                  </a:lnTo>
                  <a:lnTo>
                    <a:pt x="175" y="84"/>
                  </a:lnTo>
                  <a:lnTo>
                    <a:pt x="175" y="83"/>
                  </a:lnTo>
                  <a:lnTo>
                    <a:pt x="173" y="83"/>
                  </a:lnTo>
                  <a:lnTo>
                    <a:pt x="170" y="83"/>
                  </a:lnTo>
                  <a:lnTo>
                    <a:pt x="167" y="83"/>
                  </a:lnTo>
                  <a:lnTo>
                    <a:pt x="163" y="83"/>
                  </a:lnTo>
                  <a:lnTo>
                    <a:pt x="161" y="80"/>
                  </a:lnTo>
                  <a:lnTo>
                    <a:pt x="155" y="76"/>
                  </a:lnTo>
                  <a:lnTo>
                    <a:pt x="154" y="73"/>
                  </a:lnTo>
                  <a:lnTo>
                    <a:pt x="154" y="71"/>
                  </a:lnTo>
                  <a:lnTo>
                    <a:pt x="151" y="66"/>
                  </a:lnTo>
                  <a:lnTo>
                    <a:pt x="148" y="64"/>
                  </a:lnTo>
                  <a:lnTo>
                    <a:pt x="148" y="62"/>
                  </a:lnTo>
                  <a:lnTo>
                    <a:pt x="146" y="57"/>
                  </a:lnTo>
                  <a:lnTo>
                    <a:pt x="143" y="54"/>
                  </a:lnTo>
                  <a:lnTo>
                    <a:pt x="142" y="53"/>
                  </a:lnTo>
                  <a:lnTo>
                    <a:pt x="142" y="50"/>
                  </a:lnTo>
                  <a:lnTo>
                    <a:pt x="139" y="47"/>
                  </a:lnTo>
                  <a:lnTo>
                    <a:pt x="139" y="46"/>
                  </a:lnTo>
                  <a:lnTo>
                    <a:pt x="142" y="44"/>
                  </a:lnTo>
                  <a:lnTo>
                    <a:pt x="143" y="44"/>
                  </a:lnTo>
                  <a:lnTo>
                    <a:pt x="146" y="41"/>
                  </a:lnTo>
                  <a:lnTo>
                    <a:pt x="148" y="37"/>
                  </a:lnTo>
                  <a:lnTo>
                    <a:pt x="148" y="34"/>
                  </a:lnTo>
                  <a:lnTo>
                    <a:pt x="148" y="32"/>
                  </a:lnTo>
                  <a:lnTo>
                    <a:pt x="148" y="31"/>
                  </a:lnTo>
                  <a:lnTo>
                    <a:pt x="146" y="31"/>
                  </a:lnTo>
                  <a:lnTo>
                    <a:pt x="146" y="28"/>
                  </a:lnTo>
                  <a:lnTo>
                    <a:pt x="146" y="23"/>
                  </a:lnTo>
                  <a:lnTo>
                    <a:pt x="146" y="21"/>
                  </a:lnTo>
                  <a:lnTo>
                    <a:pt x="143" y="18"/>
                  </a:lnTo>
                  <a:lnTo>
                    <a:pt x="143" y="16"/>
                  </a:lnTo>
                  <a:lnTo>
                    <a:pt x="143" y="15"/>
                  </a:lnTo>
                  <a:lnTo>
                    <a:pt x="142" y="11"/>
                  </a:lnTo>
                  <a:lnTo>
                    <a:pt x="143" y="8"/>
                  </a:lnTo>
                  <a:lnTo>
                    <a:pt x="142" y="8"/>
                  </a:lnTo>
                  <a:lnTo>
                    <a:pt x="142" y="5"/>
                  </a:lnTo>
                  <a:lnTo>
                    <a:pt x="139" y="5"/>
                  </a:lnTo>
                  <a:lnTo>
                    <a:pt x="139" y="0"/>
                  </a:lnTo>
                  <a:lnTo>
                    <a:pt x="134" y="0"/>
                  </a:lnTo>
                  <a:lnTo>
                    <a:pt x="134" y="3"/>
                  </a:lnTo>
                  <a:lnTo>
                    <a:pt x="132" y="5"/>
                  </a:lnTo>
                  <a:lnTo>
                    <a:pt x="129" y="7"/>
                  </a:lnTo>
                  <a:lnTo>
                    <a:pt x="127" y="8"/>
                  </a:lnTo>
                  <a:lnTo>
                    <a:pt x="124" y="11"/>
                  </a:lnTo>
                  <a:lnTo>
                    <a:pt x="121" y="11"/>
                  </a:lnTo>
                  <a:lnTo>
                    <a:pt x="119" y="15"/>
                  </a:lnTo>
                  <a:lnTo>
                    <a:pt x="116" y="15"/>
                  </a:lnTo>
                  <a:lnTo>
                    <a:pt x="115" y="15"/>
                  </a:lnTo>
                  <a:lnTo>
                    <a:pt x="112" y="16"/>
                  </a:lnTo>
                  <a:lnTo>
                    <a:pt x="110" y="16"/>
                  </a:lnTo>
                  <a:lnTo>
                    <a:pt x="107" y="16"/>
                  </a:lnTo>
                  <a:lnTo>
                    <a:pt x="105" y="15"/>
                  </a:lnTo>
                  <a:lnTo>
                    <a:pt x="102" y="15"/>
                  </a:lnTo>
                  <a:lnTo>
                    <a:pt x="99" y="15"/>
                  </a:lnTo>
                  <a:lnTo>
                    <a:pt x="97" y="11"/>
                  </a:lnTo>
                  <a:lnTo>
                    <a:pt x="94" y="15"/>
                  </a:lnTo>
                  <a:lnTo>
                    <a:pt x="92" y="15"/>
                  </a:lnTo>
                  <a:lnTo>
                    <a:pt x="92" y="11"/>
                  </a:lnTo>
                  <a:lnTo>
                    <a:pt x="88" y="11"/>
                  </a:lnTo>
                  <a:lnTo>
                    <a:pt x="88" y="15"/>
                  </a:lnTo>
                  <a:lnTo>
                    <a:pt x="86" y="15"/>
                  </a:lnTo>
                  <a:lnTo>
                    <a:pt x="82" y="15"/>
                  </a:lnTo>
                  <a:lnTo>
                    <a:pt x="82" y="16"/>
                  </a:lnTo>
                  <a:lnTo>
                    <a:pt x="80" y="16"/>
                  </a:lnTo>
                  <a:lnTo>
                    <a:pt x="80" y="18"/>
                  </a:lnTo>
                  <a:lnTo>
                    <a:pt x="76" y="18"/>
                  </a:lnTo>
                  <a:lnTo>
                    <a:pt x="73" y="18"/>
                  </a:lnTo>
                  <a:lnTo>
                    <a:pt x="70" y="18"/>
                  </a:lnTo>
                  <a:lnTo>
                    <a:pt x="67" y="18"/>
                  </a:lnTo>
                  <a:lnTo>
                    <a:pt x="65" y="16"/>
                  </a:lnTo>
                  <a:lnTo>
                    <a:pt x="63" y="16"/>
                  </a:lnTo>
                  <a:lnTo>
                    <a:pt x="61" y="15"/>
                  </a:lnTo>
                  <a:lnTo>
                    <a:pt x="59" y="15"/>
                  </a:lnTo>
                  <a:lnTo>
                    <a:pt x="58" y="15"/>
                  </a:lnTo>
                  <a:lnTo>
                    <a:pt x="58" y="16"/>
                  </a:lnTo>
                  <a:lnTo>
                    <a:pt x="61" y="18"/>
                  </a:lnTo>
                  <a:lnTo>
                    <a:pt x="58" y="18"/>
                  </a:lnTo>
                  <a:lnTo>
                    <a:pt x="58" y="21"/>
                  </a:lnTo>
                  <a:lnTo>
                    <a:pt x="58" y="23"/>
                  </a:lnTo>
                  <a:lnTo>
                    <a:pt x="56" y="23"/>
                  </a:lnTo>
                  <a:lnTo>
                    <a:pt x="58" y="25"/>
                  </a:lnTo>
                  <a:lnTo>
                    <a:pt x="58" y="28"/>
                  </a:lnTo>
                  <a:lnTo>
                    <a:pt x="58" y="31"/>
                  </a:lnTo>
                  <a:lnTo>
                    <a:pt x="61" y="32"/>
                  </a:lnTo>
                  <a:lnTo>
                    <a:pt x="65" y="34"/>
                  </a:lnTo>
                  <a:lnTo>
                    <a:pt x="63" y="37"/>
                  </a:lnTo>
                  <a:lnTo>
                    <a:pt x="63" y="40"/>
                  </a:lnTo>
                  <a:lnTo>
                    <a:pt x="63" y="41"/>
                  </a:lnTo>
                  <a:lnTo>
                    <a:pt x="63" y="44"/>
                  </a:lnTo>
                  <a:lnTo>
                    <a:pt x="63" y="47"/>
                  </a:lnTo>
                  <a:lnTo>
                    <a:pt x="61" y="50"/>
                  </a:lnTo>
                  <a:lnTo>
                    <a:pt x="61" y="54"/>
                  </a:lnTo>
                  <a:lnTo>
                    <a:pt x="58" y="57"/>
                  </a:lnTo>
                  <a:lnTo>
                    <a:pt x="56" y="60"/>
                  </a:lnTo>
                  <a:lnTo>
                    <a:pt x="61" y="62"/>
                  </a:lnTo>
                  <a:lnTo>
                    <a:pt x="61" y="66"/>
                  </a:lnTo>
                  <a:lnTo>
                    <a:pt x="58" y="71"/>
                  </a:lnTo>
                  <a:lnTo>
                    <a:pt x="56" y="73"/>
                  </a:lnTo>
                  <a:lnTo>
                    <a:pt x="56" y="77"/>
                  </a:lnTo>
                  <a:lnTo>
                    <a:pt x="56" y="83"/>
                  </a:lnTo>
                  <a:lnTo>
                    <a:pt x="56" y="84"/>
                  </a:lnTo>
                  <a:lnTo>
                    <a:pt x="56" y="90"/>
                  </a:lnTo>
                  <a:lnTo>
                    <a:pt x="58" y="92"/>
                  </a:lnTo>
                  <a:lnTo>
                    <a:pt x="56" y="92"/>
                  </a:lnTo>
                  <a:lnTo>
                    <a:pt x="53" y="90"/>
                  </a:lnTo>
                  <a:lnTo>
                    <a:pt x="53" y="92"/>
                  </a:lnTo>
                  <a:lnTo>
                    <a:pt x="53" y="96"/>
                  </a:lnTo>
                  <a:lnTo>
                    <a:pt x="53" y="98"/>
                  </a:lnTo>
                  <a:lnTo>
                    <a:pt x="50" y="98"/>
                  </a:lnTo>
                  <a:lnTo>
                    <a:pt x="50" y="101"/>
                  </a:lnTo>
                  <a:lnTo>
                    <a:pt x="50" y="103"/>
                  </a:lnTo>
                  <a:lnTo>
                    <a:pt x="51" y="103"/>
                  </a:lnTo>
                  <a:lnTo>
                    <a:pt x="50" y="105"/>
                  </a:lnTo>
                  <a:lnTo>
                    <a:pt x="50" y="108"/>
                  </a:lnTo>
                  <a:lnTo>
                    <a:pt x="46" y="108"/>
                  </a:lnTo>
                  <a:lnTo>
                    <a:pt x="46" y="109"/>
                  </a:lnTo>
                  <a:lnTo>
                    <a:pt x="46" y="115"/>
                  </a:lnTo>
                  <a:lnTo>
                    <a:pt x="43" y="116"/>
                  </a:lnTo>
                  <a:lnTo>
                    <a:pt x="40" y="121"/>
                  </a:lnTo>
                  <a:lnTo>
                    <a:pt x="38" y="124"/>
                  </a:lnTo>
                  <a:lnTo>
                    <a:pt x="37" y="124"/>
                  </a:lnTo>
                  <a:lnTo>
                    <a:pt x="37" y="126"/>
                  </a:lnTo>
                  <a:lnTo>
                    <a:pt x="38" y="126"/>
                  </a:lnTo>
                  <a:lnTo>
                    <a:pt x="38" y="129"/>
                  </a:lnTo>
                  <a:lnTo>
                    <a:pt x="38" y="132"/>
                  </a:lnTo>
                  <a:lnTo>
                    <a:pt x="38" y="138"/>
                  </a:lnTo>
                  <a:lnTo>
                    <a:pt x="38" y="139"/>
                  </a:lnTo>
                  <a:lnTo>
                    <a:pt x="38" y="144"/>
                  </a:lnTo>
                  <a:lnTo>
                    <a:pt x="38" y="148"/>
                  </a:lnTo>
                  <a:lnTo>
                    <a:pt x="40" y="151"/>
                  </a:lnTo>
                  <a:lnTo>
                    <a:pt x="43" y="151"/>
                  </a:lnTo>
                  <a:lnTo>
                    <a:pt x="43" y="153"/>
                  </a:lnTo>
                  <a:lnTo>
                    <a:pt x="40" y="158"/>
                  </a:lnTo>
                  <a:lnTo>
                    <a:pt x="40" y="162"/>
                  </a:lnTo>
                  <a:lnTo>
                    <a:pt x="40" y="165"/>
                  </a:lnTo>
                  <a:lnTo>
                    <a:pt x="40" y="169"/>
                  </a:lnTo>
                  <a:lnTo>
                    <a:pt x="40" y="172"/>
                  </a:lnTo>
                  <a:lnTo>
                    <a:pt x="38" y="179"/>
                  </a:lnTo>
                  <a:lnTo>
                    <a:pt x="38" y="181"/>
                  </a:lnTo>
                  <a:lnTo>
                    <a:pt x="38" y="186"/>
                  </a:lnTo>
                  <a:lnTo>
                    <a:pt x="37" y="188"/>
                  </a:lnTo>
                  <a:lnTo>
                    <a:pt x="38" y="190"/>
                  </a:lnTo>
                  <a:lnTo>
                    <a:pt x="40" y="192"/>
                  </a:lnTo>
                  <a:lnTo>
                    <a:pt x="43" y="192"/>
                  </a:lnTo>
                  <a:lnTo>
                    <a:pt x="43" y="194"/>
                  </a:lnTo>
                  <a:lnTo>
                    <a:pt x="40" y="198"/>
                  </a:lnTo>
                  <a:lnTo>
                    <a:pt x="38" y="198"/>
                  </a:lnTo>
                  <a:lnTo>
                    <a:pt x="37" y="199"/>
                  </a:lnTo>
                  <a:lnTo>
                    <a:pt x="34" y="199"/>
                  </a:lnTo>
                  <a:lnTo>
                    <a:pt x="37" y="201"/>
                  </a:lnTo>
                  <a:lnTo>
                    <a:pt x="38" y="204"/>
                  </a:lnTo>
                  <a:lnTo>
                    <a:pt x="38" y="206"/>
                  </a:lnTo>
                  <a:lnTo>
                    <a:pt x="37" y="208"/>
                  </a:lnTo>
                  <a:lnTo>
                    <a:pt x="37" y="211"/>
                  </a:lnTo>
                  <a:lnTo>
                    <a:pt x="37" y="213"/>
                  </a:lnTo>
                  <a:lnTo>
                    <a:pt x="38" y="215"/>
                  </a:lnTo>
                  <a:lnTo>
                    <a:pt x="38" y="217"/>
                  </a:lnTo>
                  <a:lnTo>
                    <a:pt x="34" y="217"/>
                  </a:lnTo>
                  <a:lnTo>
                    <a:pt x="34" y="222"/>
                  </a:lnTo>
                  <a:lnTo>
                    <a:pt x="32" y="227"/>
                  </a:lnTo>
                  <a:lnTo>
                    <a:pt x="32" y="229"/>
                  </a:lnTo>
                  <a:lnTo>
                    <a:pt x="34" y="230"/>
                  </a:lnTo>
                  <a:lnTo>
                    <a:pt x="34" y="237"/>
                  </a:lnTo>
                  <a:lnTo>
                    <a:pt x="34" y="240"/>
                  </a:lnTo>
                  <a:lnTo>
                    <a:pt x="32" y="242"/>
                  </a:lnTo>
                  <a:lnTo>
                    <a:pt x="29" y="242"/>
                  </a:lnTo>
                  <a:lnTo>
                    <a:pt x="26" y="246"/>
                  </a:lnTo>
                  <a:lnTo>
                    <a:pt x="26" y="247"/>
                  </a:lnTo>
                  <a:lnTo>
                    <a:pt x="21" y="250"/>
                  </a:lnTo>
                  <a:lnTo>
                    <a:pt x="19" y="251"/>
                  </a:lnTo>
                  <a:lnTo>
                    <a:pt x="16" y="251"/>
                  </a:lnTo>
                  <a:lnTo>
                    <a:pt x="16" y="254"/>
                  </a:lnTo>
                  <a:lnTo>
                    <a:pt x="19" y="258"/>
                  </a:lnTo>
                  <a:lnTo>
                    <a:pt x="19" y="259"/>
                  </a:lnTo>
                  <a:lnTo>
                    <a:pt x="19" y="264"/>
                  </a:lnTo>
                  <a:lnTo>
                    <a:pt x="21" y="266"/>
                  </a:lnTo>
                  <a:lnTo>
                    <a:pt x="21" y="269"/>
                  </a:lnTo>
                  <a:lnTo>
                    <a:pt x="21" y="272"/>
                  </a:lnTo>
                  <a:lnTo>
                    <a:pt x="21" y="275"/>
                  </a:lnTo>
                  <a:lnTo>
                    <a:pt x="19" y="277"/>
                  </a:lnTo>
                  <a:lnTo>
                    <a:pt x="16" y="279"/>
                  </a:lnTo>
                  <a:lnTo>
                    <a:pt x="19" y="281"/>
                  </a:lnTo>
                  <a:lnTo>
                    <a:pt x="21" y="284"/>
                  </a:lnTo>
                  <a:lnTo>
                    <a:pt x="19" y="287"/>
                  </a:lnTo>
                  <a:lnTo>
                    <a:pt x="16" y="289"/>
                  </a:lnTo>
                  <a:lnTo>
                    <a:pt x="19" y="294"/>
                  </a:lnTo>
                  <a:lnTo>
                    <a:pt x="19" y="296"/>
                  </a:lnTo>
                  <a:lnTo>
                    <a:pt x="21" y="297"/>
                  </a:lnTo>
                  <a:lnTo>
                    <a:pt x="24" y="303"/>
                  </a:lnTo>
                  <a:lnTo>
                    <a:pt x="24" y="305"/>
                  </a:lnTo>
                  <a:lnTo>
                    <a:pt x="21" y="307"/>
                  </a:lnTo>
                  <a:lnTo>
                    <a:pt x="21" y="309"/>
                  </a:lnTo>
                  <a:lnTo>
                    <a:pt x="19" y="313"/>
                  </a:lnTo>
                  <a:lnTo>
                    <a:pt x="16" y="319"/>
                  </a:lnTo>
                  <a:lnTo>
                    <a:pt x="15" y="320"/>
                  </a:lnTo>
                  <a:lnTo>
                    <a:pt x="13" y="323"/>
                  </a:lnTo>
                  <a:lnTo>
                    <a:pt x="13" y="327"/>
                  </a:lnTo>
                  <a:lnTo>
                    <a:pt x="10" y="333"/>
                  </a:lnTo>
                  <a:lnTo>
                    <a:pt x="7" y="336"/>
                  </a:lnTo>
                  <a:lnTo>
                    <a:pt x="5" y="339"/>
                  </a:lnTo>
                  <a:lnTo>
                    <a:pt x="5" y="341"/>
                  </a:lnTo>
                  <a:lnTo>
                    <a:pt x="5" y="346"/>
                  </a:lnTo>
                  <a:lnTo>
                    <a:pt x="2" y="346"/>
                  </a:lnTo>
                  <a:lnTo>
                    <a:pt x="2" y="348"/>
                  </a:lnTo>
                  <a:lnTo>
                    <a:pt x="0" y="353"/>
                  </a:lnTo>
                  <a:lnTo>
                    <a:pt x="0" y="356"/>
                  </a:lnTo>
                  <a:lnTo>
                    <a:pt x="0" y="357"/>
                  </a:lnTo>
                  <a:lnTo>
                    <a:pt x="2" y="359"/>
                  </a:lnTo>
                  <a:lnTo>
                    <a:pt x="5" y="359"/>
                  </a:lnTo>
                  <a:lnTo>
                    <a:pt x="7" y="357"/>
                  </a:lnTo>
                  <a:lnTo>
                    <a:pt x="10" y="357"/>
                  </a:lnTo>
                  <a:lnTo>
                    <a:pt x="13" y="356"/>
                  </a:lnTo>
                  <a:lnTo>
                    <a:pt x="16" y="356"/>
                  </a:lnTo>
                  <a:lnTo>
                    <a:pt x="19" y="356"/>
                  </a:lnTo>
                  <a:lnTo>
                    <a:pt x="21" y="353"/>
                  </a:lnTo>
                  <a:lnTo>
                    <a:pt x="24" y="356"/>
                  </a:lnTo>
                  <a:lnTo>
                    <a:pt x="24" y="357"/>
                  </a:lnTo>
                  <a:lnTo>
                    <a:pt x="24" y="359"/>
                  </a:lnTo>
                  <a:lnTo>
                    <a:pt x="26" y="359"/>
                  </a:lnTo>
                  <a:lnTo>
                    <a:pt x="26" y="362"/>
                  </a:lnTo>
                  <a:lnTo>
                    <a:pt x="29" y="362"/>
                  </a:lnTo>
                  <a:lnTo>
                    <a:pt x="32" y="362"/>
                  </a:lnTo>
                  <a:lnTo>
                    <a:pt x="34" y="362"/>
                  </a:lnTo>
                  <a:lnTo>
                    <a:pt x="34" y="365"/>
                  </a:lnTo>
                  <a:lnTo>
                    <a:pt x="34" y="367"/>
                  </a:lnTo>
                  <a:lnTo>
                    <a:pt x="37" y="367"/>
                  </a:lnTo>
                  <a:lnTo>
                    <a:pt x="38" y="365"/>
                  </a:lnTo>
                  <a:lnTo>
                    <a:pt x="40" y="365"/>
                  </a:lnTo>
                  <a:lnTo>
                    <a:pt x="43" y="369"/>
                  </a:lnTo>
                  <a:lnTo>
                    <a:pt x="50" y="372"/>
                  </a:lnTo>
                  <a:lnTo>
                    <a:pt x="51" y="372"/>
                  </a:lnTo>
                  <a:lnTo>
                    <a:pt x="53" y="372"/>
                  </a:lnTo>
                  <a:lnTo>
                    <a:pt x="58" y="372"/>
                  </a:lnTo>
                  <a:lnTo>
                    <a:pt x="61" y="369"/>
                  </a:lnTo>
                  <a:lnTo>
                    <a:pt x="63" y="369"/>
                  </a:lnTo>
                  <a:lnTo>
                    <a:pt x="65" y="367"/>
                  </a:lnTo>
                  <a:lnTo>
                    <a:pt x="67" y="365"/>
                  </a:lnTo>
                  <a:lnTo>
                    <a:pt x="70" y="362"/>
                  </a:lnTo>
                  <a:lnTo>
                    <a:pt x="70" y="359"/>
                  </a:lnTo>
                  <a:lnTo>
                    <a:pt x="73" y="359"/>
                  </a:lnTo>
                  <a:lnTo>
                    <a:pt x="76" y="359"/>
                  </a:lnTo>
                  <a:lnTo>
                    <a:pt x="78" y="359"/>
                  </a:lnTo>
                  <a:lnTo>
                    <a:pt x="80" y="359"/>
                  </a:lnTo>
                  <a:lnTo>
                    <a:pt x="82" y="359"/>
                  </a:lnTo>
                  <a:lnTo>
                    <a:pt x="86" y="362"/>
                  </a:lnTo>
                  <a:lnTo>
                    <a:pt x="88" y="362"/>
                  </a:lnTo>
                  <a:lnTo>
                    <a:pt x="90" y="365"/>
                  </a:lnTo>
                  <a:lnTo>
                    <a:pt x="92" y="367"/>
                  </a:lnTo>
                  <a:lnTo>
                    <a:pt x="90" y="369"/>
                  </a:lnTo>
                  <a:lnTo>
                    <a:pt x="92" y="372"/>
                  </a:lnTo>
                  <a:lnTo>
                    <a:pt x="92" y="373"/>
                  </a:lnTo>
                  <a:lnTo>
                    <a:pt x="94" y="378"/>
                  </a:lnTo>
                  <a:lnTo>
                    <a:pt x="97" y="381"/>
                  </a:lnTo>
                  <a:lnTo>
                    <a:pt x="99" y="385"/>
                  </a:lnTo>
                  <a:lnTo>
                    <a:pt x="99" y="387"/>
                  </a:lnTo>
                  <a:lnTo>
                    <a:pt x="102" y="389"/>
                  </a:lnTo>
                  <a:lnTo>
                    <a:pt x="102" y="392"/>
                  </a:lnTo>
                  <a:lnTo>
                    <a:pt x="102" y="394"/>
                  </a:lnTo>
                  <a:lnTo>
                    <a:pt x="99" y="394"/>
                  </a:lnTo>
                  <a:lnTo>
                    <a:pt x="99" y="396"/>
                  </a:lnTo>
                  <a:lnTo>
                    <a:pt x="99" y="398"/>
                  </a:lnTo>
                  <a:lnTo>
                    <a:pt x="97" y="402"/>
                  </a:lnTo>
                  <a:lnTo>
                    <a:pt x="94" y="403"/>
                  </a:lnTo>
                  <a:lnTo>
                    <a:pt x="94" y="405"/>
                  </a:lnTo>
                  <a:lnTo>
                    <a:pt x="92" y="408"/>
                  </a:lnTo>
                  <a:lnTo>
                    <a:pt x="92" y="410"/>
                  </a:lnTo>
                  <a:lnTo>
                    <a:pt x="92" y="413"/>
                  </a:lnTo>
                  <a:lnTo>
                    <a:pt x="94" y="415"/>
                  </a:lnTo>
                  <a:lnTo>
                    <a:pt x="94" y="418"/>
                  </a:lnTo>
                  <a:lnTo>
                    <a:pt x="92" y="418"/>
                  </a:lnTo>
                  <a:lnTo>
                    <a:pt x="90" y="421"/>
                  </a:lnTo>
                  <a:lnTo>
                    <a:pt x="90" y="423"/>
                  </a:lnTo>
                  <a:lnTo>
                    <a:pt x="90" y="426"/>
                  </a:lnTo>
                  <a:lnTo>
                    <a:pt x="92" y="433"/>
                  </a:lnTo>
                  <a:lnTo>
                    <a:pt x="94" y="438"/>
                  </a:lnTo>
                  <a:lnTo>
                    <a:pt x="94" y="442"/>
                  </a:lnTo>
                  <a:lnTo>
                    <a:pt x="92" y="444"/>
                  </a:lnTo>
                  <a:lnTo>
                    <a:pt x="90" y="450"/>
                  </a:lnTo>
                  <a:lnTo>
                    <a:pt x="88" y="457"/>
                  </a:lnTo>
                  <a:lnTo>
                    <a:pt x="88" y="463"/>
                  </a:lnTo>
                  <a:lnTo>
                    <a:pt x="90" y="465"/>
                  </a:lnTo>
                  <a:lnTo>
                    <a:pt x="99" y="471"/>
                  </a:lnTo>
                  <a:lnTo>
                    <a:pt x="99" y="477"/>
                  </a:lnTo>
                  <a:lnTo>
                    <a:pt x="97" y="479"/>
                  </a:lnTo>
                  <a:lnTo>
                    <a:pt x="97" y="483"/>
                  </a:lnTo>
                  <a:lnTo>
                    <a:pt x="97" y="486"/>
                  </a:lnTo>
                  <a:lnTo>
                    <a:pt x="99" y="487"/>
                  </a:lnTo>
                  <a:lnTo>
                    <a:pt x="99" y="490"/>
                  </a:lnTo>
                  <a:lnTo>
                    <a:pt x="97" y="493"/>
                  </a:lnTo>
                </a:path>
              </a:pathLst>
            </a:custGeom>
            <a:solidFill>
              <a:srgbClr val="F6FC8D"/>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defTabSz="457200" eaLnBrk="0" fontAlgn="base" hangingPunct="0">
                <a:spcBef>
                  <a:spcPct val="0"/>
                </a:spcBef>
                <a:spcAft>
                  <a:spcPct val="0"/>
                </a:spcAft>
              </a:pPr>
              <a:endParaRPr lang="es-CO" smtClean="0">
                <a:solidFill>
                  <a:prstClr val="black"/>
                </a:solidFill>
                <a:ea typeface="ＭＳ Ｐゴシック" panose="020B0600070205080204" pitchFamily="34" charset="-128"/>
              </a:endParaRPr>
            </a:p>
          </p:txBody>
        </p:sp>
        <p:sp>
          <p:nvSpPr>
            <p:cNvPr id="95284" name="Freeform 42"/>
            <p:cNvSpPr>
              <a:spLocks/>
            </p:cNvSpPr>
            <p:nvPr/>
          </p:nvSpPr>
          <p:spPr bwMode="auto">
            <a:xfrm>
              <a:off x="1183" y="2065"/>
              <a:ext cx="269" cy="297"/>
            </a:xfrm>
            <a:custGeom>
              <a:avLst/>
              <a:gdLst>
                <a:gd name="T0" fmla="*/ 1 w 452"/>
                <a:gd name="T1" fmla="*/ 1 h 499"/>
                <a:gd name="T2" fmla="*/ 1 w 452"/>
                <a:gd name="T3" fmla="*/ 1 h 499"/>
                <a:gd name="T4" fmla="*/ 1 w 452"/>
                <a:gd name="T5" fmla="*/ 1 h 499"/>
                <a:gd name="T6" fmla="*/ 1 w 452"/>
                <a:gd name="T7" fmla="*/ 1 h 499"/>
                <a:gd name="T8" fmla="*/ 1 w 452"/>
                <a:gd name="T9" fmla="*/ 1 h 499"/>
                <a:gd name="T10" fmla="*/ 1 w 452"/>
                <a:gd name="T11" fmla="*/ 1 h 499"/>
                <a:gd name="T12" fmla="*/ 1 w 452"/>
                <a:gd name="T13" fmla="*/ 1 h 499"/>
                <a:gd name="T14" fmla="*/ 1 w 452"/>
                <a:gd name="T15" fmla="*/ 1 h 499"/>
                <a:gd name="T16" fmla="*/ 1 w 452"/>
                <a:gd name="T17" fmla="*/ 1 h 499"/>
                <a:gd name="T18" fmla="*/ 1 w 452"/>
                <a:gd name="T19" fmla="*/ 1 h 499"/>
                <a:gd name="T20" fmla="*/ 1 w 452"/>
                <a:gd name="T21" fmla="*/ 1 h 499"/>
                <a:gd name="T22" fmla="*/ 1 w 452"/>
                <a:gd name="T23" fmla="*/ 1 h 499"/>
                <a:gd name="T24" fmla="*/ 1 w 452"/>
                <a:gd name="T25" fmla="*/ 1 h 499"/>
                <a:gd name="T26" fmla="*/ 1 w 452"/>
                <a:gd name="T27" fmla="*/ 1 h 499"/>
                <a:gd name="T28" fmla="*/ 1 w 452"/>
                <a:gd name="T29" fmla="*/ 1 h 499"/>
                <a:gd name="T30" fmla="*/ 1 w 452"/>
                <a:gd name="T31" fmla="*/ 1 h 499"/>
                <a:gd name="T32" fmla="*/ 1 w 452"/>
                <a:gd name="T33" fmla="*/ 1 h 499"/>
                <a:gd name="T34" fmla="*/ 1 w 452"/>
                <a:gd name="T35" fmla="*/ 1 h 499"/>
                <a:gd name="T36" fmla="*/ 1 w 452"/>
                <a:gd name="T37" fmla="*/ 1 h 499"/>
                <a:gd name="T38" fmla="*/ 1 w 452"/>
                <a:gd name="T39" fmla="*/ 1 h 499"/>
                <a:gd name="T40" fmla="*/ 1 w 452"/>
                <a:gd name="T41" fmla="*/ 1 h 499"/>
                <a:gd name="T42" fmla="*/ 1 w 452"/>
                <a:gd name="T43" fmla="*/ 1 h 499"/>
                <a:gd name="T44" fmla="*/ 1 w 452"/>
                <a:gd name="T45" fmla="*/ 1 h 499"/>
                <a:gd name="T46" fmla="*/ 1 w 452"/>
                <a:gd name="T47" fmla="*/ 1 h 499"/>
                <a:gd name="T48" fmla="*/ 1 w 452"/>
                <a:gd name="T49" fmla="*/ 1 h 499"/>
                <a:gd name="T50" fmla="*/ 1 w 452"/>
                <a:gd name="T51" fmla="*/ 1 h 499"/>
                <a:gd name="T52" fmla="*/ 1 w 452"/>
                <a:gd name="T53" fmla="*/ 1 h 499"/>
                <a:gd name="T54" fmla="*/ 1 w 452"/>
                <a:gd name="T55" fmla="*/ 1 h 499"/>
                <a:gd name="T56" fmla="*/ 1 w 452"/>
                <a:gd name="T57" fmla="*/ 1 h 499"/>
                <a:gd name="T58" fmla="*/ 1 w 452"/>
                <a:gd name="T59" fmla="*/ 1 h 499"/>
                <a:gd name="T60" fmla="*/ 1 w 452"/>
                <a:gd name="T61" fmla="*/ 1 h 499"/>
                <a:gd name="T62" fmla="*/ 1 w 452"/>
                <a:gd name="T63" fmla="*/ 1 h 499"/>
                <a:gd name="T64" fmla="*/ 1 w 452"/>
                <a:gd name="T65" fmla="*/ 0 h 499"/>
                <a:gd name="T66" fmla="*/ 1 w 452"/>
                <a:gd name="T67" fmla="*/ 1 h 499"/>
                <a:gd name="T68" fmla="*/ 1 w 452"/>
                <a:gd name="T69" fmla="*/ 1 h 499"/>
                <a:gd name="T70" fmla="*/ 1 w 452"/>
                <a:gd name="T71" fmla="*/ 1 h 499"/>
                <a:gd name="T72" fmla="*/ 1 w 452"/>
                <a:gd name="T73" fmla="*/ 1 h 499"/>
                <a:gd name="T74" fmla="*/ 1 w 452"/>
                <a:gd name="T75" fmla="*/ 1 h 499"/>
                <a:gd name="T76" fmla="*/ 1 w 452"/>
                <a:gd name="T77" fmla="*/ 1 h 499"/>
                <a:gd name="T78" fmla="*/ 1 w 452"/>
                <a:gd name="T79" fmla="*/ 1 h 499"/>
                <a:gd name="T80" fmla="*/ 1 w 452"/>
                <a:gd name="T81" fmla="*/ 1 h 499"/>
                <a:gd name="T82" fmla="*/ 1 w 452"/>
                <a:gd name="T83" fmla="*/ 1 h 499"/>
                <a:gd name="T84" fmla="*/ 1 w 452"/>
                <a:gd name="T85" fmla="*/ 1 h 499"/>
                <a:gd name="T86" fmla="*/ 1 w 452"/>
                <a:gd name="T87" fmla="*/ 1 h 499"/>
                <a:gd name="T88" fmla="*/ 1 w 452"/>
                <a:gd name="T89" fmla="*/ 1 h 499"/>
                <a:gd name="T90" fmla="*/ 1 w 452"/>
                <a:gd name="T91" fmla="*/ 1 h 499"/>
                <a:gd name="T92" fmla="*/ 1 w 452"/>
                <a:gd name="T93" fmla="*/ 1 h 499"/>
                <a:gd name="T94" fmla="*/ 1 w 452"/>
                <a:gd name="T95" fmla="*/ 1 h 499"/>
                <a:gd name="T96" fmla="*/ 1 w 452"/>
                <a:gd name="T97" fmla="*/ 1 h 499"/>
                <a:gd name="T98" fmla="*/ 1 w 452"/>
                <a:gd name="T99" fmla="*/ 1 h 499"/>
                <a:gd name="T100" fmla="*/ 1 w 452"/>
                <a:gd name="T101" fmla="*/ 1 h 499"/>
                <a:gd name="T102" fmla="*/ 1 w 452"/>
                <a:gd name="T103" fmla="*/ 1 h 499"/>
                <a:gd name="T104" fmla="*/ 1 w 452"/>
                <a:gd name="T105" fmla="*/ 1 h 499"/>
                <a:gd name="T106" fmla="*/ 1 w 452"/>
                <a:gd name="T107" fmla="*/ 1 h 499"/>
                <a:gd name="T108" fmla="*/ 1 w 452"/>
                <a:gd name="T109" fmla="*/ 1 h 499"/>
                <a:gd name="T110" fmla="*/ 1 w 452"/>
                <a:gd name="T111" fmla="*/ 1 h 499"/>
                <a:gd name="T112" fmla="*/ 1 w 452"/>
                <a:gd name="T113" fmla="*/ 1 h 499"/>
                <a:gd name="T114" fmla="*/ 1 w 452"/>
                <a:gd name="T115" fmla="*/ 1 h 49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2"/>
                <a:gd name="T175" fmla="*/ 0 h 499"/>
                <a:gd name="T176" fmla="*/ 452 w 452"/>
                <a:gd name="T177" fmla="*/ 499 h 49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2" h="499">
                  <a:moveTo>
                    <a:pt x="97" y="493"/>
                  </a:moveTo>
                  <a:lnTo>
                    <a:pt x="99" y="494"/>
                  </a:lnTo>
                  <a:lnTo>
                    <a:pt x="102" y="498"/>
                  </a:lnTo>
                  <a:lnTo>
                    <a:pt x="107" y="494"/>
                  </a:lnTo>
                  <a:lnTo>
                    <a:pt x="115" y="494"/>
                  </a:lnTo>
                  <a:lnTo>
                    <a:pt x="116" y="490"/>
                  </a:lnTo>
                  <a:lnTo>
                    <a:pt x="119" y="487"/>
                  </a:lnTo>
                  <a:lnTo>
                    <a:pt x="119" y="483"/>
                  </a:lnTo>
                  <a:lnTo>
                    <a:pt x="121" y="479"/>
                  </a:lnTo>
                  <a:lnTo>
                    <a:pt x="124" y="477"/>
                  </a:lnTo>
                  <a:lnTo>
                    <a:pt x="129" y="474"/>
                  </a:lnTo>
                  <a:lnTo>
                    <a:pt x="132" y="471"/>
                  </a:lnTo>
                  <a:lnTo>
                    <a:pt x="136" y="467"/>
                  </a:lnTo>
                  <a:lnTo>
                    <a:pt x="142" y="460"/>
                  </a:lnTo>
                  <a:lnTo>
                    <a:pt x="143" y="457"/>
                  </a:lnTo>
                  <a:lnTo>
                    <a:pt x="146" y="454"/>
                  </a:lnTo>
                  <a:lnTo>
                    <a:pt x="143" y="451"/>
                  </a:lnTo>
                  <a:lnTo>
                    <a:pt x="143" y="446"/>
                  </a:lnTo>
                  <a:lnTo>
                    <a:pt x="146" y="444"/>
                  </a:lnTo>
                  <a:lnTo>
                    <a:pt x="151" y="442"/>
                  </a:lnTo>
                  <a:lnTo>
                    <a:pt x="154" y="438"/>
                  </a:lnTo>
                  <a:lnTo>
                    <a:pt x="155" y="434"/>
                  </a:lnTo>
                  <a:lnTo>
                    <a:pt x="161" y="431"/>
                  </a:lnTo>
                  <a:lnTo>
                    <a:pt x="163" y="426"/>
                  </a:lnTo>
                  <a:lnTo>
                    <a:pt x="167" y="421"/>
                  </a:lnTo>
                  <a:lnTo>
                    <a:pt x="167" y="418"/>
                  </a:lnTo>
                  <a:lnTo>
                    <a:pt x="170" y="417"/>
                  </a:lnTo>
                  <a:lnTo>
                    <a:pt x="175" y="415"/>
                  </a:lnTo>
                  <a:lnTo>
                    <a:pt x="180" y="415"/>
                  </a:lnTo>
                  <a:lnTo>
                    <a:pt x="188" y="415"/>
                  </a:lnTo>
                  <a:lnTo>
                    <a:pt x="196" y="413"/>
                  </a:lnTo>
                  <a:lnTo>
                    <a:pt x="203" y="408"/>
                  </a:lnTo>
                  <a:lnTo>
                    <a:pt x="207" y="405"/>
                  </a:lnTo>
                  <a:lnTo>
                    <a:pt x="209" y="402"/>
                  </a:lnTo>
                  <a:lnTo>
                    <a:pt x="212" y="398"/>
                  </a:lnTo>
                  <a:lnTo>
                    <a:pt x="215" y="396"/>
                  </a:lnTo>
                  <a:lnTo>
                    <a:pt x="221" y="394"/>
                  </a:lnTo>
                  <a:lnTo>
                    <a:pt x="227" y="396"/>
                  </a:lnTo>
                  <a:lnTo>
                    <a:pt x="229" y="394"/>
                  </a:lnTo>
                  <a:lnTo>
                    <a:pt x="232" y="394"/>
                  </a:lnTo>
                  <a:lnTo>
                    <a:pt x="234" y="394"/>
                  </a:lnTo>
                  <a:lnTo>
                    <a:pt x="242" y="394"/>
                  </a:lnTo>
                  <a:lnTo>
                    <a:pt x="246" y="392"/>
                  </a:lnTo>
                  <a:lnTo>
                    <a:pt x="251" y="387"/>
                  </a:lnTo>
                  <a:lnTo>
                    <a:pt x="258" y="385"/>
                  </a:lnTo>
                  <a:lnTo>
                    <a:pt x="263" y="382"/>
                  </a:lnTo>
                  <a:lnTo>
                    <a:pt x="270" y="378"/>
                  </a:lnTo>
                  <a:lnTo>
                    <a:pt x="278" y="373"/>
                  </a:lnTo>
                  <a:lnTo>
                    <a:pt x="280" y="373"/>
                  </a:lnTo>
                  <a:lnTo>
                    <a:pt x="283" y="372"/>
                  </a:lnTo>
                  <a:lnTo>
                    <a:pt x="280" y="369"/>
                  </a:lnTo>
                  <a:lnTo>
                    <a:pt x="280" y="367"/>
                  </a:lnTo>
                  <a:lnTo>
                    <a:pt x="278" y="365"/>
                  </a:lnTo>
                  <a:lnTo>
                    <a:pt x="275" y="359"/>
                  </a:lnTo>
                  <a:lnTo>
                    <a:pt x="275" y="357"/>
                  </a:lnTo>
                  <a:lnTo>
                    <a:pt x="273" y="356"/>
                  </a:lnTo>
                  <a:lnTo>
                    <a:pt x="273" y="350"/>
                  </a:lnTo>
                  <a:lnTo>
                    <a:pt x="273" y="346"/>
                  </a:lnTo>
                  <a:lnTo>
                    <a:pt x="273" y="344"/>
                  </a:lnTo>
                  <a:lnTo>
                    <a:pt x="273" y="341"/>
                  </a:lnTo>
                  <a:lnTo>
                    <a:pt x="270" y="339"/>
                  </a:lnTo>
                  <a:lnTo>
                    <a:pt x="270" y="336"/>
                  </a:lnTo>
                  <a:lnTo>
                    <a:pt x="269" y="335"/>
                  </a:lnTo>
                  <a:lnTo>
                    <a:pt x="266" y="333"/>
                  </a:lnTo>
                  <a:lnTo>
                    <a:pt x="263" y="330"/>
                  </a:lnTo>
                  <a:lnTo>
                    <a:pt x="266" y="330"/>
                  </a:lnTo>
                  <a:lnTo>
                    <a:pt x="266" y="327"/>
                  </a:lnTo>
                  <a:lnTo>
                    <a:pt x="266" y="323"/>
                  </a:lnTo>
                  <a:lnTo>
                    <a:pt x="269" y="320"/>
                  </a:lnTo>
                  <a:lnTo>
                    <a:pt x="270" y="319"/>
                  </a:lnTo>
                  <a:lnTo>
                    <a:pt x="273" y="313"/>
                  </a:lnTo>
                  <a:lnTo>
                    <a:pt x="278" y="311"/>
                  </a:lnTo>
                  <a:lnTo>
                    <a:pt x="283" y="305"/>
                  </a:lnTo>
                  <a:lnTo>
                    <a:pt x="292" y="300"/>
                  </a:lnTo>
                  <a:lnTo>
                    <a:pt x="296" y="303"/>
                  </a:lnTo>
                  <a:lnTo>
                    <a:pt x="296" y="305"/>
                  </a:lnTo>
                  <a:lnTo>
                    <a:pt x="299" y="307"/>
                  </a:lnTo>
                  <a:lnTo>
                    <a:pt x="299" y="309"/>
                  </a:lnTo>
                  <a:lnTo>
                    <a:pt x="303" y="309"/>
                  </a:lnTo>
                  <a:lnTo>
                    <a:pt x="305" y="307"/>
                  </a:lnTo>
                  <a:lnTo>
                    <a:pt x="305" y="309"/>
                  </a:lnTo>
                  <a:lnTo>
                    <a:pt x="307" y="311"/>
                  </a:lnTo>
                  <a:lnTo>
                    <a:pt x="309" y="311"/>
                  </a:lnTo>
                  <a:lnTo>
                    <a:pt x="312" y="311"/>
                  </a:lnTo>
                  <a:lnTo>
                    <a:pt x="316" y="311"/>
                  </a:lnTo>
                  <a:lnTo>
                    <a:pt x="320" y="313"/>
                  </a:lnTo>
                  <a:lnTo>
                    <a:pt x="321" y="313"/>
                  </a:lnTo>
                  <a:lnTo>
                    <a:pt x="321" y="317"/>
                  </a:lnTo>
                  <a:lnTo>
                    <a:pt x="321" y="319"/>
                  </a:lnTo>
                  <a:lnTo>
                    <a:pt x="320" y="323"/>
                  </a:lnTo>
                  <a:lnTo>
                    <a:pt x="320" y="325"/>
                  </a:lnTo>
                  <a:lnTo>
                    <a:pt x="320" y="327"/>
                  </a:lnTo>
                  <a:lnTo>
                    <a:pt x="320" y="330"/>
                  </a:lnTo>
                  <a:lnTo>
                    <a:pt x="321" y="333"/>
                  </a:lnTo>
                  <a:lnTo>
                    <a:pt x="321" y="335"/>
                  </a:lnTo>
                  <a:lnTo>
                    <a:pt x="324" y="336"/>
                  </a:lnTo>
                  <a:lnTo>
                    <a:pt x="326" y="339"/>
                  </a:lnTo>
                  <a:lnTo>
                    <a:pt x="326" y="341"/>
                  </a:lnTo>
                  <a:lnTo>
                    <a:pt x="329" y="344"/>
                  </a:lnTo>
                  <a:lnTo>
                    <a:pt x="329" y="348"/>
                  </a:lnTo>
                  <a:lnTo>
                    <a:pt x="329" y="353"/>
                  </a:lnTo>
                  <a:lnTo>
                    <a:pt x="332" y="356"/>
                  </a:lnTo>
                  <a:lnTo>
                    <a:pt x="334" y="357"/>
                  </a:lnTo>
                  <a:lnTo>
                    <a:pt x="336" y="357"/>
                  </a:lnTo>
                  <a:lnTo>
                    <a:pt x="342" y="357"/>
                  </a:lnTo>
                  <a:lnTo>
                    <a:pt x="353" y="357"/>
                  </a:lnTo>
                  <a:lnTo>
                    <a:pt x="359" y="356"/>
                  </a:lnTo>
                  <a:lnTo>
                    <a:pt x="361" y="356"/>
                  </a:lnTo>
                  <a:lnTo>
                    <a:pt x="366" y="353"/>
                  </a:lnTo>
                  <a:lnTo>
                    <a:pt x="373" y="353"/>
                  </a:lnTo>
                  <a:lnTo>
                    <a:pt x="380" y="356"/>
                  </a:lnTo>
                  <a:lnTo>
                    <a:pt x="388" y="357"/>
                  </a:lnTo>
                  <a:lnTo>
                    <a:pt x="397" y="357"/>
                  </a:lnTo>
                  <a:lnTo>
                    <a:pt x="407" y="359"/>
                  </a:lnTo>
                  <a:lnTo>
                    <a:pt x="416" y="367"/>
                  </a:lnTo>
                  <a:lnTo>
                    <a:pt x="426" y="372"/>
                  </a:lnTo>
                  <a:lnTo>
                    <a:pt x="429" y="372"/>
                  </a:lnTo>
                  <a:lnTo>
                    <a:pt x="432" y="373"/>
                  </a:lnTo>
                  <a:lnTo>
                    <a:pt x="434" y="367"/>
                  </a:lnTo>
                  <a:lnTo>
                    <a:pt x="442" y="317"/>
                  </a:lnTo>
                  <a:lnTo>
                    <a:pt x="451" y="264"/>
                  </a:lnTo>
                  <a:lnTo>
                    <a:pt x="451" y="261"/>
                  </a:lnTo>
                  <a:lnTo>
                    <a:pt x="451" y="259"/>
                  </a:lnTo>
                  <a:lnTo>
                    <a:pt x="451" y="258"/>
                  </a:lnTo>
                  <a:lnTo>
                    <a:pt x="448" y="254"/>
                  </a:lnTo>
                  <a:lnTo>
                    <a:pt x="446" y="251"/>
                  </a:lnTo>
                  <a:lnTo>
                    <a:pt x="444" y="254"/>
                  </a:lnTo>
                  <a:lnTo>
                    <a:pt x="442" y="258"/>
                  </a:lnTo>
                  <a:lnTo>
                    <a:pt x="442" y="261"/>
                  </a:lnTo>
                  <a:lnTo>
                    <a:pt x="439" y="264"/>
                  </a:lnTo>
                  <a:lnTo>
                    <a:pt x="439" y="266"/>
                  </a:lnTo>
                  <a:lnTo>
                    <a:pt x="437" y="269"/>
                  </a:lnTo>
                  <a:lnTo>
                    <a:pt x="434" y="269"/>
                  </a:lnTo>
                  <a:lnTo>
                    <a:pt x="432" y="269"/>
                  </a:lnTo>
                  <a:lnTo>
                    <a:pt x="429" y="269"/>
                  </a:lnTo>
                  <a:lnTo>
                    <a:pt x="426" y="271"/>
                  </a:lnTo>
                  <a:lnTo>
                    <a:pt x="421" y="271"/>
                  </a:lnTo>
                  <a:lnTo>
                    <a:pt x="420" y="269"/>
                  </a:lnTo>
                  <a:lnTo>
                    <a:pt x="413" y="266"/>
                  </a:lnTo>
                  <a:lnTo>
                    <a:pt x="410" y="266"/>
                  </a:lnTo>
                  <a:lnTo>
                    <a:pt x="405" y="264"/>
                  </a:lnTo>
                  <a:lnTo>
                    <a:pt x="405" y="261"/>
                  </a:lnTo>
                  <a:lnTo>
                    <a:pt x="405" y="258"/>
                  </a:lnTo>
                  <a:lnTo>
                    <a:pt x="405" y="254"/>
                  </a:lnTo>
                  <a:lnTo>
                    <a:pt x="400" y="254"/>
                  </a:lnTo>
                  <a:lnTo>
                    <a:pt x="394" y="254"/>
                  </a:lnTo>
                  <a:lnTo>
                    <a:pt x="390" y="254"/>
                  </a:lnTo>
                  <a:lnTo>
                    <a:pt x="388" y="254"/>
                  </a:lnTo>
                  <a:lnTo>
                    <a:pt x="386" y="251"/>
                  </a:lnTo>
                  <a:lnTo>
                    <a:pt x="386" y="250"/>
                  </a:lnTo>
                  <a:lnTo>
                    <a:pt x="386" y="247"/>
                  </a:lnTo>
                  <a:lnTo>
                    <a:pt x="383" y="247"/>
                  </a:lnTo>
                  <a:lnTo>
                    <a:pt x="383" y="246"/>
                  </a:lnTo>
                  <a:lnTo>
                    <a:pt x="378" y="242"/>
                  </a:lnTo>
                  <a:lnTo>
                    <a:pt x="373" y="240"/>
                  </a:lnTo>
                  <a:lnTo>
                    <a:pt x="370" y="238"/>
                  </a:lnTo>
                  <a:lnTo>
                    <a:pt x="370" y="237"/>
                  </a:lnTo>
                  <a:lnTo>
                    <a:pt x="370" y="230"/>
                  </a:lnTo>
                  <a:lnTo>
                    <a:pt x="370" y="229"/>
                  </a:lnTo>
                  <a:lnTo>
                    <a:pt x="370" y="227"/>
                  </a:lnTo>
                  <a:lnTo>
                    <a:pt x="367" y="227"/>
                  </a:lnTo>
                  <a:lnTo>
                    <a:pt x="367" y="225"/>
                  </a:lnTo>
                  <a:lnTo>
                    <a:pt x="367" y="222"/>
                  </a:lnTo>
                  <a:lnTo>
                    <a:pt x="366" y="222"/>
                  </a:lnTo>
                  <a:lnTo>
                    <a:pt x="366" y="220"/>
                  </a:lnTo>
                  <a:lnTo>
                    <a:pt x="363" y="220"/>
                  </a:lnTo>
                  <a:lnTo>
                    <a:pt x="361" y="217"/>
                  </a:lnTo>
                  <a:lnTo>
                    <a:pt x="359" y="217"/>
                  </a:lnTo>
                  <a:lnTo>
                    <a:pt x="356" y="217"/>
                  </a:lnTo>
                  <a:lnTo>
                    <a:pt x="353" y="217"/>
                  </a:lnTo>
                  <a:lnTo>
                    <a:pt x="351" y="217"/>
                  </a:lnTo>
                  <a:lnTo>
                    <a:pt x="346" y="217"/>
                  </a:lnTo>
                  <a:lnTo>
                    <a:pt x="342" y="217"/>
                  </a:lnTo>
                  <a:lnTo>
                    <a:pt x="339" y="217"/>
                  </a:lnTo>
                  <a:lnTo>
                    <a:pt x="336" y="217"/>
                  </a:lnTo>
                  <a:lnTo>
                    <a:pt x="334" y="217"/>
                  </a:lnTo>
                  <a:lnTo>
                    <a:pt x="332" y="215"/>
                  </a:lnTo>
                  <a:lnTo>
                    <a:pt x="329" y="213"/>
                  </a:lnTo>
                  <a:lnTo>
                    <a:pt x="329" y="211"/>
                  </a:lnTo>
                  <a:lnTo>
                    <a:pt x="329" y="208"/>
                  </a:lnTo>
                  <a:lnTo>
                    <a:pt x="329" y="206"/>
                  </a:lnTo>
                  <a:lnTo>
                    <a:pt x="334" y="199"/>
                  </a:lnTo>
                  <a:lnTo>
                    <a:pt x="336" y="198"/>
                  </a:lnTo>
                  <a:lnTo>
                    <a:pt x="336" y="193"/>
                  </a:lnTo>
                  <a:lnTo>
                    <a:pt x="339" y="190"/>
                  </a:lnTo>
                  <a:lnTo>
                    <a:pt x="339" y="188"/>
                  </a:lnTo>
                  <a:lnTo>
                    <a:pt x="339" y="186"/>
                  </a:lnTo>
                  <a:lnTo>
                    <a:pt x="339" y="182"/>
                  </a:lnTo>
                  <a:lnTo>
                    <a:pt x="342" y="182"/>
                  </a:lnTo>
                  <a:lnTo>
                    <a:pt x="342" y="181"/>
                  </a:lnTo>
                  <a:lnTo>
                    <a:pt x="342" y="176"/>
                  </a:lnTo>
                  <a:lnTo>
                    <a:pt x="344" y="174"/>
                  </a:lnTo>
                  <a:lnTo>
                    <a:pt x="344" y="172"/>
                  </a:lnTo>
                  <a:lnTo>
                    <a:pt x="344" y="168"/>
                  </a:lnTo>
                  <a:lnTo>
                    <a:pt x="344" y="165"/>
                  </a:lnTo>
                  <a:lnTo>
                    <a:pt x="342" y="162"/>
                  </a:lnTo>
                  <a:lnTo>
                    <a:pt x="342" y="161"/>
                  </a:lnTo>
                  <a:lnTo>
                    <a:pt x="342" y="158"/>
                  </a:lnTo>
                  <a:lnTo>
                    <a:pt x="339" y="156"/>
                  </a:lnTo>
                  <a:lnTo>
                    <a:pt x="339" y="153"/>
                  </a:lnTo>
                  <a:lnTo>
                    <a:pt x="334" y="149"/>
                  </a:lnTo>
                  <a:lnTo>
                    <a:pt x="334" y="144"/>
                  </a:lnTo>
                  <a:lnTo>
                    <a:pt x="332" y="142"/>
                  </a:lnTo>
                  <a:lnTo>
                    <a:pt x="332" y="138"/>
                  </a:lnTo>
                  <a:lnTo>
                    <a:pt x="332" y="132"/>
                  </a:lnTo>
                  <a:lnTo>
                    <a:pt x="332" y="130"/>
                  </a:lnTo>
                  <a:lnTo>
                    <a:pt x="329" y="126"/>
                  </a:lnTo>
                  <a:lnTo>
                    <a:pt x="326" y="126"/>
                  </a:lnTo>
                  <a:lnTo>
                    <a:pt x="324" y="126"/>
                  </a:lnTo>
                  <a:lnTo>
                    <a:pt x="321" y="126"/>
                  </a:lnTo>
                  <a:lnTo>
                    <a:pt x="321" y="124"/>
                  </a:lnTo>
                  <a:lnTo>
                    <a:pt x="320" y="119"/>
                  </a:lnTo>
                  <a:lnTo>
                    <a:pt x="316" y="116"/>
                  </a:lnTo>
                  <a:lnTo>
                    <a:pt x="315" y="115"/>
                  </a:lnTo>
                  <a:lnTo>
                    <a:pt x="312" y="113"/>
                  </a:lnTo>
                  <a:lnTo>
                    <a:pt x="312" y="109"/>
                  </a:lnTo>
                  <a:lnTo>
                    <a:pt x="312" y="105"/>
                  </a:lnTo>
                  <a:lnTo>
                    <a:pt x="312" y="103"/>
                  </a:lnTo>
                  <a:lnTo>
                    <a:pt x="312" y="101"/>
                  </a:lnTo>
                  <a:lnTo>
                    <a:pt x="312" y="98"/>
                  </a:lnTo>
                  <a:lnTo>
                    <a:pt x="309" y="96"/>
                  </a:lnTo>
                  <a:lnTo>
                    <a:pt x="307" y="94"/>
                  </a:lnTo>
                  <a:lnTo>
                    <a:pt x="303" y="94"/>
                  </a:lnTo>
                  <a:lnTo>
                    <a:pt x="303" y="92"/>
                  </a:lnTo>
                  <a:lnTo>
                    <a:pt x="299" y="86"/>
                  </a:lnTo>
                  <a:lnTo>
                    <a:pt x="296" y="84"/>
                  </a:lnTo>
                  <a:lnTo>
                    <a:pt x="292" y="84"/>
                  </a:lnTo>
                  <a:lnTo>
                    <a:pt x="290" y="84"/>
                  </a:lnTo>
                  <a:lnTo>
                    <a:pt x="285" y="83"/>
                  </a:lnTo>
                  <a:lnTo>
                    <a:pt x="283" y="83"/>
                  </a:lnTo>
                  <a:lnTo>
                    <a:pt x="283" y="80"/>
                  </a:lnTo>
                  <a:lnTo>
                    <a:pt x="280" y="83"/>
                  </a:lnTo>
                  <a:lnTo>
                    <a:pt x="278" y="80"/>
                  </a:lnTo>
                  <a:lnTo>
                    <a:pt x="275" y="77"/>
                  </a:lnTo>
                  <a:lnTo>
                    <a:pt x="273" y="77"/>
                  </a:lnTo>
                  <a:lnTo>
                    <a:pt x="269" y="77"/>
                  </a:lnTo>
                  <a:lnTo>
                    <a:pt x="266" y="76"/>
                  </a:lnTo>
                  <a:lnTo>
                    <a:pt x="269" y="73"/>
                  </a:lnTo>
                  <a:lnTo>
                    <a:pt x="269" y="70"/>
                  </a:lnTo>
                  <a:lnTo>
                    <a:pt x="270" y="66"/>
                  </a:lnTo>
                  <a:lnTo>
                    <a:pt x="270" y="62"/>
                  </a:lnTo>
                  <a:lnTo>
                    <a:pt x="270" y="57"/>
                  </a:lnTo>
                  <a:lnTo>
                    <a:pt x="269" y="54"/>
                  </a:lnTo>
                  <a:lnTo>
                    <a:pt x="266" y="57"/>
                  </a:lnTo>
                  <a:lnTo>
                    <a:pt x="263" y="60"/>
                  </a:lnTo>
                  <a:lnTo>
                    <a:pt x="261" y="60"/>
                  </a:lnTo>
                  <a:lnTo>
                    <a:pt x="258" y="62"/>
                  </a:lnTo>
                  <a:lnTo>
                    <a:pt x="256" y="64"/>
                  </a:lnTo>
                  <a:lnTo>
                    <a:pt x="253" y="66"/>
                  </a:lnTo>
                  <a:lnTo>
                    <a:pt x="251" y="70"/>
                  </a:lnTo>
                  <a:lnTo>
                    <a:pt x="248" y="70"/>
                  </a:lnTo>
                  <a:lnTo>
                    <a:pt x="244" y="71"/>
                  </a:lnTo>
                  <a:lnTo>
                    <a:pt x="244" y="73"/>
                  </a:lnTo>
                  <a:lnTo>
                    <a:pt x="242" y="73"/>
                  </a:lnTo>
                  <a:lnTo>
                    <a:pt x="242" y="76"/>
                  </a:lnTo>
                  <a:lnTo>
                    <a:pt x="242" y="77"/>
                  </a:lnTo>
                  <a:lnTo>
                    <a:pt x="239" y="80"/>
                  </a:lnTo>
                  <a:lnTo>
                    <a:pt x="239" y="83"/>
                  </a:lnTo>
                  <a:lnTo>
                    <a:pt x="239" y="84"/>
                  </a:lnTo>
                  <a:lnTo>
                    <a:pt x="236" y="84"/>
                  </a:lnTo>
                  <a:lnTo>
                    <a:pt x="234" y="84"/>
                  </a:lnTo>
                  <a:lnTo>
                    <a:pt x="234" y="90"/>
                  </a:lnTo>
                  <a:lnTo>
                    <a:pt x="232" y="92"/>
                  </a:lnTo>
                  <a:lnTo>
                    <a:pt x="229" y="90"/>
                  </a:lnTo>
                  <a:lnTo>
                    <a:pt x="227" y="90"/>
                  </a:lnTo>
                  <a:lnTo>
                    <a:pt x="224" y="86"/>
                  </a:lnTo>
                  <a:lnTo>
                    <a:pt x="221" y="84"/>
                  </a:lnTo>
                  <a:lnTo>
                    <a:pt x="216" y="84"/>
                  </a:lnTo>
                  <a:lnTo>
                    <a:pt x="212" y="83"/>
                  </a:lnTo>
                  <a:lnTo>
                    <a:pt x="212" y="80"/>
                  </a:lnTo>
                  <a:lnTo>
                    <a:pt x="215" y="76"/>
                  </a:lnTo>
                  <a:lnTo>
                    <a:pt x="216" y="76"/>
                  </a:lnTo>
                  <a:lnTo>
                    <a:pt x="216" y="71"/>
                  </a:lnTo>
                  <a:lnTo>
                    <a:pt x="215" y="71"/>
                  </a:lnTo>
                  <a:lnTo>
                    <a:pt x="209" y="71"/>
                  </a:lnTo>
                  <a:lnTo>
                    <a:pt x="209" y="73"/>
                  </a:lnTo>
                  <a:lnTo>
                    <a:pt x="207" y="76"/>
                  </a:lnTo>
                  <a:lnTo>
                    <a:pt x="205" y="76"/>
                  </a:lnTo>
                  <a:lnTo>
                    <a:pt x="203" y="76"/>
                  </a:lnTo>
                  <a:lnTo>
                    <a:pt x="199" y="76"/>
                  </a:lnTo>
                  <a:lnTo>
                    <a:pt x="196" y="76"/>
                  </a:lnTo>
                  <a:lnTo>
                    <a:pt x="196" y="77"/>
                  </a:lnTo>
                  <a:lnTo>
                    <a:pt x="194" y="77"/>
                  </a:lnTo>
                  <a:lnTo>
                    <a:pt x="193" y="80"/>
                  </a:lnTo>
                  <a:lnTo>
                    <a:pt x="193" y="84"/>
                  </a:lnTo>
                  <a:lnTo>
                    <a:pt x="190" y="86"/>
                  </a:lnTo>
                  <a:lnTo>
                    <a:pt x="188" y="86"/>
                  </a:lnTo>
                  <a:lnTo>
                    <a:pt x="186" y="86"/>
                  </a:lnTo>
                  <a:lnTo>
                    <a:pt x="182" y="86"/>
                  </a:lnTo>
                  <a:lnTo>
                    <a:pt x="180" y="86"/>
                  </a:lnTo>
                  <a:lnTo>
                    <a:pt x="175" y="84"/>
                  </a:lnTo>
                  <a:lnTo>
                    <a:pt x="175" y="83"/>
                  </a:lnTo>
                  <a:lnTo>
                    <a:pt x="173" y="83"/>
                  </a:lnTo>
                  <a:lnTo>
                    <a:pt x="170" y="83"/>
                  </a:lnTo>
                  <a:lnTo>
                    <a:pt x="167" y="83"/>
                  </a:lnTo>
                  <a:lnTo>
                    <a:pt x="163" y="83"/>
                  </a:lnTo>
                  <a:lnTo>
                    <a:pt x="161" y="80"/>
                  </a:lnTo>
                  <a:lnTo>
                    <a:pt x="155" y="76"/>
                  </a:lnTo>
                  <a:lnTo>
                    <a:pt x="154" y="73"/>
                  </a:lnTo>
                  <a:lnTo>
                    <a:pt x="154" y="71"/>
                  </a:lnTo>
                  <a:lnTo>
                    <a:pt x="151" y="66"/>
                  </a:lnTo>
                  <a:lnTo>
                    <a:pt x="148" y="64"/>
                  </a:lnTo>
                  <a:lnTo>
                    <a:pt x="148" y="62"/>
                  </a:lnTo>
                  <a:lnTo>
                    <a:pt x="146" y="57"/>
                  </a:lnTo>
                  <a:lnTo>
                    <a:pt x="143" y="54"/>
                  </a:lnTo>
                  <a:lnTo>
                    <a:pt x="142" y="53"/>
                  </a:lnTo>
                  <a:lnTo>
                    <a:pt x="142" y="50"/>
                  </a:lnTo>
                  <a:lnTo>
                    <a:pt x="139" y="47"/>
                  </a:lnTo>
                  <a:lnTo>
                    <a:pt x="139" y="46"/>
                  </a:lnTo>
                  <a:lnTo>
                    <a:pt x="142" y="44"/>
                  </a:lnTo>
                  <a:lnTo>
                    <a:pt x="143" y="44"/>
                  </a:lnTo>
                  <a:lnTo>
                    <a:pt x="146" y="41"/>
                  </a:lnTo>
                  <a:lnTo>
                    <a:pt x="148" y="37"/>
                  </a:lnTo>
                  <a:lnTo>
                    <a:pt x="148" y="34"/>
                  </a:lnTo>
                  <a:lnTo>
                    <a:pt x="148" y="32"/>
                  </a:lnTo>
                  <a:lnTo>
                    <a:pt x="148" y="31"/>
                  </a:lnTo>
                  <a:lnTo>
                    <a:pt x="146" y="31"/>
                  </a:lnTo>
                  <a:lnTo>
                    <a:pt x="146" y="28"/>
                  </a:lnTo>
                  <a:lnTo>
                    <a:pt x="146" y="23"/>
                  </a:lnTo>
                  <a:lnTo>
                    <a:pt x="146" y="21"/>
                  </a:lnTo>
                  <a:lnTo>
                    <a:pt x="143" y="18"/>
                  </a:lnTo>
                  <a:lnTo>
                    <a:pt x="143" y="16"/>
                  </a:lnTo>
                  <a:lnTo>
                    <a:pt x="143" y="15"/>
                  </a:lnTo>
                  <a:lnTo>
                    <a:pt x="142" y="11"/>
                  </a:lnTo>
                  <a:lnTo>
                    <a:pt x="143" y="8"/>
                  </a:lnTo>
                  <a:lnTo>
                    <a:pt x="142" y="8"/>
                  </a:lnTo>
                  <a:lnTo>
                    <a:pt x="142" y="5"/>
                  </a:lnTo>
                  <a:lnTo>
                    <a:pt x="139" y="5"/>
                  </a:lnTo>
                  <a:lnTo>
                    <a:pt x="139" y="0"/>
                  </a:lnTo>
                  <a:lnTo>
                    <a:pt x="134" y="0"/>
                  </a:lnTo>
                  <a:lnTo>
                    <a:pt x="134" y="3"/>
                  </a:lnTo>
                  <a:lnTo>
                    <a:pt x="132" y="5"/>
                  </a:lnTo>
                  <a:lnTo>
                    <a:pt x="129" y="7"/>
                  </a:lnTo>
                  <a:lnTo>
                    <a:pt x="127" y="8"/>
                  </a:lnTo>
                  <a:lnTo>
                    <a:pt x="124" y="11"/>
                  </a:lnTo>
                  <a:lnTo>
                    <a:pt x="121" y="11"/>
                  </a:lnTo>
                  <a:lnTo>
                    <a:pt x="119" y="15"/>
                  </a:lnTo>
                  <a:lnTo>
                    <a:pt x="116" y="15"/>
                  </a:lnTo>
                  <a:lnTo>
                    <a:pt x="115" y="15"/>
                  </a:lnTo>
                  <a:lnTo>
                    <a:pt x="112" y="16"/>
                  </a:lnTo>
                  <a:lnTo>
                    <a:pt x="110" y="16"/>
                  </a:lnTo>
                  <a:lnTo>
                    <a:pt x="107" y="16"/>
                  </a:lnTo>
                  <a:lnTo>
                    <a:pt x="105" y="15"/>
                  </a:lnTo>
                  <a:lnTo>
                    <a:pt x="102" y="15"/>
                  </a:lnTo>
                  <a:lnTo>
                    <a:pt x="99" y="15"/>
                  </a:lnTo>
                  <a:lnTo>
                    <a:pt x="97" y="11"/>
                  </a:lnTo>
                  <a:lnTo>
                    <a:pt x="94" y="15"/>
                  </a:lnTo>
                  <a:lnTo>
                    <a:pt x="92" y="15"/>
                  </a:lnTo>
                  <a:lnTo>
                    <a:pt x="92" y="11"/>
                  </a:lnTo>
                  <a:lnTo>
                    <a:pt x="88" y="11"/>
                  </a:lnTo>
                  <a:lnTo>
                    <a:pt x="88" y="15"/>
                  </a:lnTo>
                  <a:lnTo>
                    <a:pt x="86" y="15"/>
                  </a:lnTo>
                  <a:lnTo>
                    <a:pt x="82" y="15"/>
                  </a:lnTo>
                  <a:lnTo>
                    <a:pt x="82" y="16"/>
                  </a:lnTo>
                  <a:lnTo>
                    <a:pt x="80" y="16"/>
                  </a:lnTo>
                  <a:lnTo>
                    <a:pt x="80" y="18"/>
                  </a:lnTo>
                  <a:lnTo>
                    <a:pt x="76" y="18"/>
                  </a:lnTo>
                  <a:lnTo>
                    <a:pt x="73" y="18"/>
                  </a:lnTo>
                  <a:lnTo>
                    <a:pt x="70" y="18"/>
                  </a:lnTo>
                  <a:lnTo>
                    <a:pt x="67" y="18"/>
                  </a:lnTo>
                  <a:lnTo>
                    <a:pt x="65" y="16"/>
                  </a:lnTo>
                  <a:lnTo>
                    <a:pt x="63" y="16"/>
                  </a:lnTo>
                  <a:lnTo>
                    <a:pt x="61" y="15"/>
                  </a:lnTo>
                  <a:lnTo>
                    <a:pt x="59" y="15"/>
                  </a:lnTo>
                  <a:lnTo>
                    <a:pt x="58" y="15"/>
                  </a:lnTo>
                  <a:lnTo>
                    <a:pt x="58" y="16"/>
                  </a:lnTo>
                  <a:lnTo>
                    <a:pt x="61" y="18"/>
                  </a:lnTo>
                  <a:lnTo>
                    <a:pt x="58" y="18"/>
                  </a:lnTo>
                  <a:lnTo>
                    <a:pt x="58" y="21"/>
                  </a:lnTo>
                  <a:lnTo>
                    <a:pt x="58" y="23"/>
                  </a:lnTo>
                  <a:lnTo>
                    <a:pt x="56" y="23"/>
                  </a:lnTo>
                  <a:lnTo>
                    <a:pt x="58" y="25"/>
                  </a:lnTo>
                  <a:lnTo>
                    <a:pt x="58" y="28"/>
                  </a:lnTo>
                  <a:lnTo>
                    <a:pt x="58" y="31"/>
                  </a:lnTo>
                  <a:lnTo>
                    <a:pt x="61" y="32"/>
                  </a:lnTo>
                  <a:lnTo>
                    <a:pt x="65" y="34"/>
                  </a:lnTo>
                  <a:lnTo>
                    <a:pt x="63" y="37"/>
                  </a:lnTo>
                  <a:lnTo>
                    <a:pt x="63" y="40"/>
                  </a:lnTo>
                  <a:lnTo>
                    <a:pt x="63" y="41"/>
                  </a:lnTo>
                  <a:lnTo>
                    <a:pt x="63" y="44"/>
                  </a:lnTo>
                  <a:lnTo>
                    <a:pt x="63" y="47"/>
                  </a:lnTo>
                  <a:lnTo>
                    <a:pt x="61" y="50"/>
                  </a:lnTo>
                  <a:lnTo>
                    <a:pt x="61" y="54"/>
                  </a:lnTo>
                  <a:lnTo>
                    <a:pt x="58" y="57"/>
                  </a:lnTo>
                  <a:lnTo>
                    <a:pt x="56" y="60"/>
                  </a:lnTo>
                  <a:lnTo>
                    <a:pt x="61" y="62"/>
                  </a:lnTo>
                  <a:lnTo>
                    <a:pt x="61" y="66"/>
                  </a:lnTo>
                  <a:lnTo>
                    <a:pt x="58" y="71"/>
                  </a:lnTo>
                  <a:lnTo>
                    <a:pt x="56" y="73"/>
                  </a:lnTo>
                  <a:lnTo>
                    <a:pt x="56" y="77"/>
                  </a:lnTo>
                  <a:lnTo>
                    <a:pt x="56" y="83"/>
                  </a:lnTo>
                  <a:lnTo>
                    <a:pt x="56" y="84"/>
                  </a:lnTo>
                  <a:lnTo>
                    <a:pt x="56" y="90"/>
                  </a:lnTo>
                  <a:lnTo>
                    <a:pt x="58" y="92"/>
                  </a:lnTo>
                  <a:lnTo>
                    <a:pt x="56" y="92"/>
                  </a:lnTo>
                  <a:lnTo>
                    <a:pt x="53" y="90"/>
                  </a:lnTo>
                  <a:lnTo>
                    <a:pt x="53" y="92"/>
                  </a:lnTo>
                  <a:lnTo>
                    <a:pt x="53" y="96"/>
                  </a:lnTo>
                  <a:lnTo>
                    <a:pt x="53" y="98"/>
                  </a:lnTo>
                  <a:lnTo>
                    <a:pt x="50" y="98"/>
                  </a:lnTo>
                  <a:lnTo>
                    <a:pt x="50" y="101"/>
                  </a:lnTo>
                  <a:lnTo>
                    <a:pt x="50" y="103"/>
                  </a:lnTo>
                  <a:lnTo>
                    <a:pt x="51" y="103"/>
                  </a:lnTo>
                  <a:lnTo>
                    <a:pt x="50" y="105"/>
                  </a:lnTo>
                  <a:lnTo>
                    <a:pt x="50" y="108"/>
                  </a:lnTo>
                  <a:lnTo>
                    <a:pt x="46" y="108"/>
                  </a:lnTo>
                  <a:lnTo>
                    <a:pt x="46" y="109"/>
                  </a:lnTo>
                  <a:lnTo>
                    <a:pt x="46" y="115"/>
                  </a:lnTo>
                  <a:lnTo>
                    <a:pt x="43" y="116"/>
                  </a:lnTo>
                  <a:lnTo>
                    <a:pt x="40" y="121"/>
                  </a:lnTo>
                  <a:lnTo>
                    <a:pt x="38" y="124"/>
                  </a:lnTo>
                  <a:lnTo>
                    <a:pt x="37" y="124"/>
                  </a:lnTo>
                  <a:lnTo>
                    <a:pt x="37" y="126"/>
                  </a:lnTo>
                  <a:lnTo>
                    <a:pt x="38" y="126"/>
                  </a:lnTo>
                  <a:lnTo>
                    <a:pt x="38" y="129"/>
                  </a:lnTo>
                  <a:lnTo>
                    <a:pt x="38" y="132"/>
                  </a:lnTo>
                  <a:lnTo>
                    <a:pt x="38" y="138"/>
                  </a:lnTo>
                  <a:lnTo>
                    <a:pt x="38" y="139"/>
                  </a:lnTo>
                  <a:lnTo>
                    <a:pt x="38" y="144"/>
                  </a:lnTo>
                  <a:lnTo>
                    <a:pt x="38" y="148"/>
                  </a:lnTo>
                  <a:lnTo>
                    <a:pt x="40" y="151"/>
                  </a:lnTo>
                  <a:lnTo>
                    <a:pt x="43" y="151"/>
                  </a:lnTo>
                  <a:lnTo>
                    <a:pt x="43" y="153"/>
                  </a:lnTo>
                  <a:lnTo>
                    <a:pt x="40" y="158"/>
                  </a:lnTo>
                  <a:lnTo>
                    <a:pt x="40" y="162"/>
                  </a:lnTo>
                  <a:lnTo>
                    <a:pt x="40" y="165"/>
                  </a:lnTo>
                  <a:lnTo>
                    <a:pt x="40" y="169"/>
                  </a:lnTo>
                  <a:lnTo>
                    <a:pt x="40" y="172"/>
                  </a:lnTo>
                  <a:lnTo>
                    <a:pt x="38" y="179"/>
                  </a:lnTo>
                  <a:lnTo>
                    <a:pt x="38" y="181"/>
                  </a:lnTo>
                  <a:lnTo>
                    <a:pt x="38" y="186"/>
                  </a:lnTo>
                  <a:lnTo>
                    <a:pt x="37" y="188"/>
                  </a:lnTo>
                  <a:lnTo>
                    <a:pt x="38" y="190"/>
                  </a:lnTo>
                  <a:lnTo>
                    <a:pt x="40" y="192"/>
                  </a:lnTo>
                  <a:lnTo>
                    <a:pt x="43" y="192"/>
                  </a:lnTo>
                  <a:lnTo>
                    <a:pt x="43" y="194"/>
                  </a:lnTo>
                  <a:lnTo>
                    <a:pt x="40" y="198"/>
                  </a:lnTo>
                  <a:lnTo>
                    <a:pt x="38" y="198"/>
                  </a:lnTo>
                  <a:lnTo>
                    <a:pt x="37" y="199"/>
                  </a:lnTo>
                  <a:lnTo>
                    <a:pt x="34" y="199"/>
                  </a:lnTo>
                  <a:lnTo>
                    <a:pt x="37" y="201"/>
                  </a:lnTo>
                  <a:lnTo>
                    <a:pt x="38" y="204"/>
                  </a:lnTo>
                  <a:lnTo>
                    <a:pt x="38" y="206"/>
                  </a:lnTo>
                  <a:lnTo>
                    <a:pt x="37" y="208"/>
                  </a:lnTo>
                  <a:lnTo>
                    <a:pt x="37" y="211"/>
                  </a:lnTo>
                  <a:lnTo>
                    <a:pt x="37" y="213"/>
                  </a:lnTo>
                  <a:lnTo>
                    <a:pt x="38" y="215"/>
                  </a:lnTo>
                  <a:lnTo>
                    <a:pt x="38" y="217"/>
                  </a:lnTo>
                  <a:lnTo>
                    <a:pt x="34" y="217"/>
                  </a:lnTo>
                  <a:lnTo>
                    <a:pt x="34" y="222"/>
                  </a:lnTo>
                  <a:lnTo>
                    <a:pt x="32" y="227"/>
                  </a:lnTo>
                  <a:lnTo>
                    <a:pt x="32" y="229"/>
                  </a:lnTo>
                  <a:lnTo>
                    <a:pt x="34" y="230"/>
                  </a:lnTo>
                  <a:lnTo>
                    <a:pt x="34" y="237"/>
                  </a:lnTo>
                  <a:lnTo>
                    <a:pt x="34" y="240"/>
                  </a:lnTo>
                  <a:lnTo>
                    <a:pt x="32" y="242"/>
                  </a:lnTo>
                  <a:lnTo>
                    <a:pt x="29" y="242"/>
                  </a:lnTo>
                  <a:lnTo>
                    <a:pt x="26" y="246"/>
                  </a:lnTo>
                  <a:lnTo>
                    <a:pt x="26" y="247"/>
                  </a:lnTo>
                  <a:lnTo>
                    <a:pt x="21" y="250"/>
                  </a:lnTo>
                  <a:lnTo>
                    <a:pt x="19" y="251"/>
                  </a:lnTo>
                  <a:lnTo>
                    <a:pt x="16" y="251"/>
                  </a:lnTo>
                  <a:lnTo>
                    <a:pt x="16" y="254"/>
                  </a:lnTo>
                  <a:lnTo>
                    <a:pt x="19" y="258"/>
                  </a:lnTo>
                  <a:lnTo>
                    <a:pt x="19" y="259"/>
                  </a:lnTo>
                  <a:lnTo>
                    <a:pt x="19" y="264"/>
                  </a:lnTo>
                  <a:lnTo>
                    <a:pt x="21" y="266"/>
                  </a:lnTo>
                  <a:lnTo>
                    <a:pt x="21" y="269"/>
                  </a:lnTo>
                  <a:lnTo>
                    <a:pt x="21" y="272"/>
                  </a:lnTo>
                  <a:lnTo>
                    <a:pt x="21" y="275"/>
                  </a:lnTo>
                  <a:lnTo>
                    <a:pt x="19" y="277"/>
                  </a:lnTo>
                  <a:lnTo>
                    <a:pt x="16" y="279"/>
                  </a:lnTo>
                  <a:lnTo>
                    <a:pt x="19" y="281"/>
                  </a:lnTo>
                  <a:lnTo>
                    <a:pt x="21" y="284"/>
                  </a:lnTo>
                  <a:lnTo>
                    <a:pt x="19" y="287"/>
                  </a:lnTo>
                  <a:lnTo>
                    <a:pt x="16" y="289"/>
                  </a:lnTo>
                  <a:lnTo>
                    <a:pt x="19" y="294"/>
                  </a:lnTo>
                  <a:lnTo>
                    <a:pt x="19" y="296"/>
                  </a:lnTo>
                  <a:lnTo>
                    <a:pt x="21" y="297"/>
                  </a:lnTo>
                  <a:lnTo>
                    <a:pt x="24" y="303"/>
                  </a:lnTo>
                  <a:lnTo>
                    <a:pt x="24" y="305"/>
                  </a:lnTo>
                  <a:lnTo>
                    <a:pt x="21" y="307"/>
                  </a:lnTo>
                  <a:lnTo>
                    <a:pt x="21" y="309"/>
                  </a:lnTo>
                  <a:lnTo>
                    <a:pt x="19" y="313"/>
                  </a:lnTo>
                  <a:lnTo>
                    <a:pt x="16" y="319"/>
                  </a:lnTo>
                  <a:lnTo>
                    <a:pt x="15" y="320"/>
                  </a:lnTo>
                  <a:lnTo>
                    <a:pt x="13" y="323"/>
                  </a:lnTo>
                  <a:lnTo>
                    <a:pt x="13" y="327"/>
                  </a:lnTo>
                  <a:lnTo>
                    <a:pt x="10" y="333"/>
                  </a:lnTo>
                  <a:lnTo>
                    <a:pt x="7" y="336"/>
                  </a:lnTo>
                  <a:lnTo>
                    <a:pt x="5" y="339"/>
                  </a:lnTo>
                  <a:lnTo>
                    <a:pt x="5" y="341"/>
                  </a:lnTo>
                  <a:lnTo>
                    <a:pt x="5" y="346"/>
                  </a:lnTo>
                  <a:lnTo>
                    <a:pt x="2" y="346"/>
                  </a:lnTo>
                  <a:lnTo>
                    <a:pt x="2" y="348"/>
                  </a:lnTo>
                  <a:lnTo>
                    <a:pt x="0" y="353"/>
                  </a:lnTo>
                  <a:lnTo>
                    <a:pt x="0" y="356"/>
                  </a:lnTo>
                  <a:lnTo>
                    <a:pt x="0" y="357"/>
                  </a:lnTo>
                  <a:lnTo>
                    <a:pt x="2" y="359"/>
                  </a:lnTo>
                  <a:lnTo>
                    <a:pt x="5" y="359"/>
                  </a:lnTo>
                  <a:lnTo>
                    <a:pt x="7" y="357"/>
                  </a:lnTo>
                  <a:lnTo>
                    <a:pt x="10" y="357"/>
                  </a:lnTo>
                  <a:lnTo>
                    <a:pt x="13" y="356"/>
                  </a:lnTo>
                  <a:lnTo>
                    <a:pt x="16" y="356"/>
                  </a:lnTo>
                  <a:lnTo>
                    <a:pt x="19" y="356"/>
                  </a:lnTo>
                  <a:lnTo>
                    <a:pt x="21" y="353"/>
                  </a:lnTo>
                  <a:lnTo>
                    <a:pt x="24" y="356"/>
                  </a:lnTo>
                  <a:lnTo>
                    <a:pt x="24" y="357"/>
                  </a:lnTo>
                  <a:lnTo>
                    <a:pt x="24" y="359"/>
                  </a:lnTo>
                  <a:lnTo>
                    <a:pt x="26" y="359"/>
                  </a:lnTo>
                  <a:lnTo>
                    <a:pt x="26" y="362"/>
                  </a:lnTo>
                  <a:lnTo>
                    <a:pt x="29" y="362"/>
                  </a:lnTo>
                  <a:lnTo>
                    <a:pt x="32" y="362"/>
                  </a:lnTo>
                  <a:lnTo>
                    <a:pt x="34" y="362"/>
                  </a:lnTo>
                  <a:lnTo>
                    <a:pt x="34" y="365"/>
                  </a:lnTo>
                  <a:lnTo>
                    <a:pt x="34" y="367"/>
                  </a:lnTo>
                  <a:lnTo>
                    <a:pt x="37" y="367"/>
                  </a:lnTo>
                  <a:lnTo>
                    <a:pt x="38" y="365"/>
                  </a:lnTo>
                  <a:lnTo>
                    <a:pt x="40" y="365"/>
                  </a:lnTo>
                  <a:lnTo>
                    <a:pt x="43" y="369"/>
                  </a:lnTo>
                  <a:lnTo>
                    <a:pt x="50" y="372"/>
                  </a:lnTo>
                  <a:lnTo>
                    <a:pt x="51" y="372"/>
                  </a:lnTo>
                  <a:lnTo>
                    <a:pt x="53" y="372"/>
                  </a:lnTo>
                  <a:lnTo>
                    <a:pt x="58" y="372"/>
                  </a:lnTo>
                  <a:lnTo>
                    <a:pt x="61" y="369"/>
                  </a:lnTo>
                  <a:lnTo>
                    <a:pt x="63" y="369"/>
                  </a:lnTo>
                  <a:lnTo>
                    <a:pt x="65" y="367"/>
                  </a:lnTo>
                  <a:lnTo>
                    <a:pt x="67" y="365"/>
                  </a:lnTo>
                  <a:lnTo>
                    <a:pt x="70" y="362"/>
                  </a:lnTo>
                  <a:lnTo>
                    <a:pt x="70" y="359"/>
                  </a:lnTo>
                  <a:lnTo>
                    <a:pt x="73" y="359"/>
                  </a:lnTo>
                  <a:lnTo>
                    <a:pt x="76" y="359"/>
                  </a:lnTo>
                  <a:lnTo>
                    <a:pt x="78" y="359"/>
                  </a:lnTo>
                  <a:lnTo>
                    <a:pt x="80" y="359"/>
                  </a:lnTo>
                  <a:lnTo>
                    <a:pt x="82" y="359"/>
                  </a:lnTo>
                  <a:lnTo>
                    <a:pt x="86" y="362"/>
                  </a:lnTo>
                  <a:lnTo>
                    <a:pt x="88" y="362"/>
                  </a:lnTo>
                  <a:lnTo>
                    <a:pt x="90" y="365"/>
                  </a:lnTo>
                  <a:lnTo>
                    <a:pt x="92" y="367"/>
                  </a:lnTo>
                  <a:lnTo>
                    <a:pt x="90" y="369"/>
                  </a:lnTo>
                  <a:lnTo>
                    <a:pt x="92" y="372"/>
                  </a:lnTo>
                  <a:lnTo>
                    <a:pt x="92" y="373"/>
                  </a:lnTo>
                  <a:lnTo>
                    <a:pt x="94" y="378"/>
                  </a:lnTo>
                  <a:lnTo>
                    <a:pt x="97" y="381"/>
                  </a:lnTo>
                  <a:lnTo>
                    <a:pt x="99" y="385"/>
                  </a:lnTo>
                  <a:lnTo>
                    <a:pt x="99" y="387"/>
                  </a:lnTo>
                  <a:lnTo>
                    <a:pt x="102" y="389"/>
                  </a:lnTo>
                  <a:lnTo>
                    <a:pt x="102" y="392"/>
                  </a:lnTo>
                  <a:lnTo>
                    <a:pt x="102" y="394"/>
                  </a:lnTo>
                  <a:lnTo>
                    <a:pt x="99" y="394"/>
                  </a:lnTo>
                  <a:lnTo>
                    <a:pt x="99" y="396"/>
                  </a:lnTo>
                  <a:lnTo>
                    <a:pt x="99" y="398"/>
                  </a:lnTo>
                  <a:lnTo>
                    <a:pt x="97" y="402"/>
                  </a:lnTo>
                  <a:lnTo>
                    <a:pt x="94" y="403"/>
                  </a:lnTo>
                  <a:lnTo>
                    <a:pt x="94" y="405"/>
                  </a:lnTo>
                  <a:lnTo>
                    <a:pt x="92" y="408"/>
                  </a:lnTo>
                  <a:lnTo>
                    <a:pt x="92" y="410"/>
                  </a:lnTo>
                  <a:lnTo>
                    <a:pt x="92" y="413"/>
                  </a:lnTo>
                  <a:lnTo>
                    <a:pt x="94" y="415"/>
                  </a:lnTo>
                  <a:lnTo>
                    <a:pt x="94" y="418"/>
                  </a:lnTo>
                  <a:lnTo>
                    <a:pt x="92" y="418"/>
                  </a:lnTo>
                  <a:lnTo>
                    <a:pt x="90" y="421"/>
                  </a:lnTo>
                  <a:lnTo>
                    <a:pt x="90" y="423"/>
                  </a:lnTo>
                  <a:lnTo>
                    <a:pt x="90" y="426"/>
                  </a:lnTo>
                  <a:lnTo>
                    <a:pt x="92" y="433"/>
                  </a:lnTo>
                  <a:lnTo>
                    <a:pt x="94" y="438"/>
                  </a:lnTo>
                  <a:lnTo>
                    <a:pt x="94" y="442"/>
                  </a:lnTo>
                  <a:lnTo>
                    <a:pt x="92" y="444"/>
                  </a:lnTo>
                  <a:lnTo>
                    <a:pt x="90" y="450"/>
                  </a:lnTo>
                  <a:lnTo>
                    <a:pt x="88" y="457"/>
                  </a:lnTo>
                  <a:lnTo>
                    <a:pt x="88" y="463"/>
                  </a:lnTo>
                  <a:lnTo>
                    <a:pt x="90" y="465"/>
                  </a:lnTo>
                  <a:lnTo>
                    <a:pt x="99" y="471"/>
                  </a:lnTo>
                  <a:lnTo>
                    <a:pt x="99" y="477"/>
                  </a:lnTo>
                  <a:lnTo>
                    <a:pt x="97" y="479"/>
                  </a:lnTo>
                  <a:lnTo>
                    <a:pt x="97" y="483"/>
                  </a:lnTo>
                  <a:lnTo>
                    <a:pt x="97" y="486"/>
                  </a:lnTo>
                  <a:lnTo>
                    <a:pt x="99" y="487"/>
                  </a:lnTo>
                  <a:lnTo>
                    <a:pt x="99" y="490"/>
                  </a:lnTo>
                  <a:lnTo>
                    <a:pt x="97" y="49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defTabSz="457200" eaLnBrk="0" fontAlgn="base" hangingPunct="0">
                <a:spcBef>
                  <a:spcPct val="0"/>
                </a:spcBef>
                <a:spcAft>
                  <a:spcPct val="0"/>
                </a:spcAft>
              </a:pPr>
              <a:endParaRPr lang="es-CO" smtClean="0">
                <a:solidFill>
                  <a:prstClr val="black"/>
                </a:solidFill>
                <a:ea typeface="ＭＳ Ｐゴシック" panose="020B0600070205080204" pitchFamily="34" charset="-128"/>
              </a:endParaRPr>
            </a:p>
          </p:txBody>
        </p:sp>
        <p:sp>
          <p:nvSpPr>
            <p:cNvPr id="95285" name="Freeform 43"/>
            <p:cNvSpPr>
              <a:spLocks/>
            </p:cNvSpPr>
            <p:nvPr/>
          </p:nvSpPr>
          <p:spPr bwMode="auto">
            <a:xfrm>
              <a:off x="1070" y="1389"/>
              <a:ext cx="282" cy="518"/>
            </a:xfrm>
            <a:custGeom>
              <a:avLst/>
              <a:gdLst>
                <a:gd name="T0" fmla="*/ 1 w 473"/>
                <a:gd name="T1" fmla="*/ 1 h 869"/>
                <a:gd name="T2" fmla="*/ 1 w 473"/>
                <a:gd name="T3" fmla="*/ 1 h 869"/>
                <a:gd name="T4" fmla="*/ 1 w 473"/>
                <a:gd name="T5" fmla="*/ 1 h 869"/>
                <a:gd name="T6" fmla="*/ 1 w 473"/>
                <a:gd name="T7" fmla="*/ 1 h 869"/>
                <a:gd name="T8" fmla="*/ 1 w 473"/>
                <a:gd name="T9" fmla="*/ 1 h 869"/>
                <a:gd name="T10" fmla="*/ 1 w 473"/>
                <a:gd name="T11" fmla="*/ 1 h 869"/>
                <a:gd name="T12" fmla="*/ 1 w 473"/>
                <a:gd name="T13" fmla="*/ 1 h 869"/>
                <a:gd name="T14" fmla="*/ 1 w 473"/>
                <a:gd name="T15" fmla="*/ 1 h 869"/>
                <a:gd name="T16" fmla="*/ 1 w 473"/>
                <a:gd name="T17" fmla="*/ 1 h 869"/>
                <a:gd name="T18" fmla="*/ 1 w 473"/>
                <a:gd name="T19" fmla="*/ 1 h 869"/>
                <a:gd name="T20" fmla="*/ 1 w 473"/>
                <a:gd name="T21" fmla="*/ 1 h 869"/>
                <a:gd name="T22" fmla="*/ 1 w 473"/>
                <a:gd name="T23" fmla="*/ 1 h 869"/>
                <a:gd name="T24" fmla="*/ 1 w 473"/>
                <a:gd name="T25" fmla="*/ 1 h 869"/>
                <a:gd name="T26" fmla="*/ 1 w 473"/>
                <a:gd name="T27" fmla="*/ 1 h 869"/>
                <a:gd name="T28" fmla="*/ 1 w 473"/>
                <a:gd name="T29" fmla="*/ 1 h 869"/>
                <a:gd name="T30" fmla="*/ 1 w 473"/>
                <a:gd name="T31" fmla="*/ 1 h 869"/>
                <a:gd name="T32" fmla="*/ 1 w 473"/>
                <a:gd name="T33" fmla="*/ 1 h 869"/>
                <a:gd name="T34" fmla="*/ 1 w 473"/>
                <a:gd name="T35" fmla="*/ 1 h 869"/>
                <a:gd name="T36" fmla="*/ 1 w 473"/>
                <a:gd name="T37" fmla="*/ 1 h 869"/>
                <a:gd name="T38" fmla="*/ 1 w 473"/>
                <a:gd name="T39" fmla="*/ 1 h 869"/>
                <a:gd name="T40" fmla="*/ 1 w 473"/>
                <a:gd name="T41" fmla="*/ 1 h 869"/>
                <a:gd name="T42" fmla="*/ 1 w 473"/>
                <a:gd name="T43" fmla="*/ 1 h 869"/>
                <a:gd name="T44" fmla="*/ 1 w 473"/>
                <a:gd name="T45" fmla="*/ 1 h 869"/>
                <a:gd name="T46" fmla="*/ 1 w 473"/>
                <a:gd name="T47" fmla="*/ 1 h 869"/>
                <a:gd name="T48" fmla="*/ 1 w 473"/>
                <a:gd name="T49" fmla="*/ 1 h 869"/>
                <a:gd name="T50" fmla="*/ 1 w 473"/>
                <a:gd name="T51" fmla="*/ 1 h 869"/>
                <a:gd name="T52" fmla="*/ 1 w 473"/>
                <a:gd name="T53" fmla="*/ 1 h 869"/>
                <a:gd name="T54" fmla="*/ 1 w 473"/>
                <a:gd name="T55" fmla="*/ 1 h 869"/>
                <a:gd name="T56" fmla="*/ 1 w 473"/>
                <a:gd name="T57" fmla="*/ 1 h 869"/>
                <a:gd name="T58" fmla="*/ 1 w 473"/>
                <a:gd name="T59" fmla="*/ 1 h 869"/>
                <a:gd name="T60" fmla="*/ 1 w 473"/>
                <a:gd name="T61" fmla="*/ 1 h 869"/>
                <a:gd name="T62" fmla="*/ 1 w 473"/>
                <a:gd name="T63" fmla="*/ 1 h 869"/>
                <a:gd name="T64" fmla="*/ 1 w 473"/>
                <a:gd name="T65" fmla="*/ 1 h 869"/>
                <a:gd name="T66" fmla="*/ 1 w 473"/>
                <a:gd name="T67" fmla="*/ 1 h 869"/>
                <a:gd name="T68" fmla="*/ 1 w 473"/>
                <a:gd name="T69" fmla="*/ 1 h 869"/>
                <a:gd name="T70" fmla="*/ 0 w 473"/>
                <a:gd name="T71" fmla="*/ 1 h 869"/>
                <a:gd name="T72" fmla="*/ 1 w 473"/>
                <a:gd name="T73" fmla="*/ 1 h 869"/>
                <a:gd name="T74" fmla="*/ 1 w 473"/>
                <a:gd name="T75" fmla="*/ 1 h 869"/>
                <a:gd name="T76" fmla="*/ 1 w 473"/>
                <a:gd name="T77" fmla="*/ 1 h 869"/>
                <a:gd name="T78" fmla="*/ 1 w 473"/>
                <a:gd name="T79" fmla="*/ 1 h 869"/>
                <a:gd name="T80" fmla="*/ 1 w 473"/>
                <a:gd name="T81" fmla="*/ 1 h 869"/>
                <a:gd name="T82" fmla="*/ 1 w 473"/>
                <a:gd name="T83" fmla="*/ 1 h 869"/>
                <a:gd name="T84" fmla="*/ 1 w 473"/>
                <a:gd name="T85" fmla="*/ 1 h 869"/>
                <a:gd name="T86" fmla="*/ 1 w 473"/>
                <a:gd name="T87" fmla="*/ 1 h 869"/>
                <a:gd name="T88" fmla="*/ 1 w 473"/>
                <a:gd name="T89" fmla="*/ 1 h 869"/>
                <a:gd name="T90" fmla="*/ 1 w 473"/>
                <a:gd name="T91" fmla="*/ 1 h 869"/>
                <a:gd name="T92" fmla="*/ 1 w 473"/>
                <a:gd name="T93" fmla="*/ 1 h 869"/>
                <a:gd name="T94" fmla="*/ 1 w 473"/>
                <a:gd name="T95" fmla="*/ 1 h 869"/>
                <a:gd name="T96" fmla="*/ 1 w 473"/>
                <a:gd name="T97" fmla="*/ 1 h 869"/>
                <a:gd name="T98" fmla="*/ 1 w 473"/>
                <a:gd name="T99" fmla="*/ 1 h 869"/>
                <a:gd name="T100" fmla="*/ 1 w 473"/>
                <a:gd name="T101" fmla="*/ 1 h 869"/>
                <a:gd name="T102" fmla="*/ 1 w 473"/>
                <a:gd name="T103" fmla="*/ 1 h 869"/>
                <a:gd name="T104" fmla="*/ 1 w 473"/>
                <a:gd name="T105" fmla="*/ 1 h 869"/>
                <a:gd name="T106" fmla="*/ 1 w 473"/>
                <a:gd name="T107" fmla="*/ 1 h 869"/>
                <a:gd name="T108" fmla="*/ 1 w 473"/>
                <a:gd name="T109" fmla="*/ 1 h 869"/>
                <a:gd name="T110" fmla="*/ 1 w 473"/>
                <a:gd name="T111" fmla="*/ 1 h 869"/>
                <a:gd name="T112" fmla="*/ 1 w 473"/>
                <a:gd name="T113" fmla="*/ 1 h 869"/>
                <a:gd name="T114" fmla="*/ 1 w 473"/>
                <a:gd name="T115" fmla="*/ 1 h 869"/>
                <a:gd name="T116" fmla="*/ 1 w 473"/>
                <a:gd name="T117" fmla="*/ 1 h 8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73"/>
                <a:gd name="T178" fmla="*/ 0 h 869"/>
                <a:gd name="T179" fmla="*/ 473 w 473"/>
                <a:gd name="T180" fmla="*/ 869 h 86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73" h="869">
                  <a:moveTo>
                    <a:pt x="445" y="416"/>
                  </a:moveTo>
                  <a:lnTo>
                    <a:pt x="445" y="418"/>
                  </a:lnTo>
                  <a:lnTo>
                    <a:pt x="445" y="426"/>
                  </a:lnTo>
                  <a:lnTo>
                    <a:pt x="442" y="427"/>
                  </a:lnTo>
                  <a:lnTo>
                    <a:pt x="445" y="434"/>
                  </a:lnTo>
                  <a:lnTo>
                    <a:pt x="447" y="439"/>
                  </a:lnTo>
                  <a:lnTo>
                    <a:pt x="449" y="443"/>
                  </a:lnTo>
                  <a:lnTo>
                    <a:pt x="449" y="447"/>
                  </a:lnTo>
                  <a:lnTo>
                    <a:pt x="452" y="447"/>
                  </a:lnTo>
                  <a:lnTo>
                    <a:pt x="457" y="455"/>
                  </a:lnTo>
                  <a:lnTo>
                    <a:pt x="459" y="456"/>
                  </a:lnTo>
                  <a:lnTo>
                    <a:pt x="459" y="463"/>
                  </a:lnTo>
                  <a:lnTo>
                    <a:pt x="459" y="468"/>
                  </a:lnTo>
                  <a:lnTo>
                    <a:pt x="459" y="471"/>
                  </a:lnTo>
                  <a:lnTo>
                    <a:pt x="457" y="476"/>
                  </a:lnTo>
                  <a:lnTo>
                    <a:pt x="457" y="477"/>
                  </a:lnTo>
                  <a:lnTo>
                    <a:pt x="457" y="482"/>
                  </a:lnTo>
                  <a:lnTo>
                    <a:pt x="455" y="487"/>
                  </a:lnTo>
                  <a:lnTo>
                    <a:pt x="455" y="489"/>
                  </a:lnTo>
                  <a:lnTo>
                    <a:pt x="455" y="494"/>
                  </a:lnTo>
                  <a:lnTo>
                    <a:pt x="457" y="499"/>
                  </a:lnTo>
                  <a:lnTo>
                    <a:pt x="459" y="503"/>
                  </a:lnTo>
                  <a:lnTo>
                    <a:pt x="462" y="505"/>
                  </a:lnTo>
                  <a:lnTo>
                    <a:pt x="462" y="509"/>
                  </a:lnTo>
                  <a:lnTo>
                    <a:pt x="462" y="515"/>
                  </a:lnTo>
                  <a:lnTo>
                    <a:pt x="462" y="518"/>
                  </a:lnTo>
                  <a:lnTo>
                    <a:pt x="465" y="524"/>
                  </a:lnTo>
                  <a:lnTo>
                    <a:pt x="466" y="528"/>
                  </a:lnTo>
                  <a:lnTo>
                    <a:pt x="469" y="530"/>
                  </a:lnTo>
                  <a:lnTo>
                    <a:pt x="469" y="535"/>
                  </a:lnTo>
                  <a:lnTo>
                    <a:pt x="472" y="535"/>
                  </a:lnTo>
                  <a:lnTo>
                    <a:pt x="472" y="539"/>
                  </a:lnTo>
                  <a:lnTo>
                    <a:pt x="472" y="548"/>
                  </a:lnTo>
                  <a:lnTo>
                    <a:pt x="469" y="553"/>
                  </a:lnTo>
                  <a:lnTo>
                    <a:pt x="469" y="558"/>
                  </a:lnTo>
                  <a:lnTo>
                    <a:pt x="469" y="563"/>
                  </a:lnTo>
                  <a:lnTo>
                    <a:pt x="472" y="569"/>
                  </a:lnTo>
                  <a:lnTo>
                    <a:pt x="472" y="571"/>
                  </a:lnTo>
                  <a:lnTo>
                    <a:pt x="472" y="574"/>
                  </a:lnTo>
                  <a:lnTo>
                    <a:pt x="469" y="576"/>
                  </a:lnTo>
                  <a:lnTo>
                    <a:pt x="472" y="584"/>
                  </a:lnTo>
                  <a:lnTo>
                    <a:pt x="469" y="585"/>
                  </a:lnTo>
                  <a:lnTo>
                    <a:pt x="466" y="589"/>
                  </a:lnTo>
                  <a:lnTo>
                    <a:pt x="465" y="591"/>
                  </a:lnTo>
                  <a:lnTo>
                    <a:pt x="462" y="594"/>
                  </a:lnTo>
                  <a:lnTo>
                    <a:pt x="462" y="597"/>
                  </a:lnTo>
                  <a:lnTo>
                    <a:pt x="465" y="598"/>
                  </a:lnTo>
                  <a:lnTo>
                    <a:pt x="465" y="603"/>
                  </a:lnTo>
                  <a:lnTo>
                    <a:pt x="465" y="606"/>
                  </a:lnTo>
                  <a:lnTo>
                    <a:pt x="462" y="606"/>
                  </a:lnTo>
                  <a:lnTo>
                    <a:pt x="462" y="608"/>
                  </a:lnTo>
                  <a:lnTo>
                    <a:pt x="459" y="608"/>
                  </a:lnTo>
                  <a:lnTo>
                    <a:pt x="459" y="610"/>
                  </a:lnTo>
                  <a:lnTo>
                    <a:pt x="455" y="612"/>
                  </a:lnTo>
                  <a:lnTo>
                    <a:pt x="452" y="615"/>
                  </a:lnTo>
                  <a:lnTo>
                    <a:pt x="449" y="616"/>
                  </a:lnTo>
                  <a:lnTo>
                    <a:pt x="445" y="619"/>
                  </a:lnTo>
                  <a:lnTo>
                    <a:pt x="445" y="621"/>
                  </a:lnTo>
                  <a:lnTo>
                    <a:pt x="442" y="621"/>
                  </a:lnTo>
                  <a:lnTo>
                    <a:pt x="442" y="624"/>
                  </a:lnTo>
                  <a:lnTo>
                    <a:pt x="442" y="626"/>
                  </a:lnTo>
                  <a:lnTo>
                    <a:pt x="442" y="628"/>
                  </a:lnTo>
                  <a:lnTo>
                    <a:pt x="442" y="633"/>
                  </a:lnTo>
                  <a:lnTo>
                    <a:pt x="442" y="636"/>
                  </a:lnTo>
                  <a:lnTo>
                    <a:pt x="442" y="639"/>
                  </a:lnTo>
                  <a:lnTo>
                    <a:pt x="445" y="647"/>
                  </a:lnTo>
                  <a:lnTo>
                    <a:pt x="447" y="652"/>
                  </a:lnTo>
                  <a:lnTo>
                    <a:pt x="449" y="656"/>
                  </a:lnTo>
                  <a:lnTo>
                    <a:pt x="449" y="660"/>
                  </a:lnTo>
                  <a:lnTo>
                    <a:pt x="452" y="668"/>
                  </a:lnTo>
                  <a:lnTo>
                    <a:pt x="452" y="672"/>
                  </a:lnTo>
                  <a:lnTo>
                    <a:pt x="452" y="675"/>
                  </a:lnTo>
                  <a:lnTo>
                    <a:pt x="455" y="681"/>
                  </a:lnTo>
                  <a:lnTo>
                    <a:pt x="457" y="687"/>
                  </a:lnTo>
                  <a:lnTo>
                    <a:pt x="459" y="690"/>
                  </a:lnTo>
                  <a:lnTo>
                    <a:pt x="459" y="695"/>
                  </a:lnTo>
                  <a:lnTo>
                    <a:pt x="457" y="696"/>
                  </a:lnTo>
                  <a:lnTo>
                    <a:pt x="455" y="698"/>
                  </a:lnTo>
                  <a:lnTo>
                    <a:pt x="455" y="706"/>
                  </a:lnTo>
                  <a:lnTo>
                    <a:pt x="455" y="708"/>
                  </a:lnTo>
                  <a:lnTo>
                    <a:pt x="455" y="710"/>
                  </a:lnTo>
                  <a:lnTo>
                    <a:pt x="455" y="715"/>
                  </a:lnTo>
                  <a:lnTo>
                    <a:pt x="455" y="721"/>
                  </a:lnTo>
                  <a:lnTo>
                    <a:pt x="452" y="727"/>
                  </a:lnTo>
                  <a:lnTo>
                    <a:pt x="449" y="728"/>
                  </a:lnTo>
                  <a:lnTo>
                    <a:pt x="449" y="731"/>
                  </a:lnTo>
                  <a:lnTo>
                    <a:pt x="447" y="736"/>
                  </a:lnTo>
                  <a:lnTo>
                    <a:pt x="442" y="744"/>
                  </a:lnTo>
                  <a:lnTo>
                    <a:pt x="441" y="747"/>
                  </a:lnTo>
                  <a:lnTo>
                    <a:pt x="438" y="751"/>
                  </a:lnTo>
                  <a:lnTo>
                    <a:pt x="432" y="757"/>
                  </a:lnTo>
                  <a:lnTo>
                    <a:pt x="430" y="758"/>
                  </a:lnTo>
                  <a:lnTo>
                    <a:pt x="432" y="763"/>
                  </a:lnTo>
                  <a:lnTo>
                    <a:pt x="432" y="765"/>
                  </a:lnTo>
                  <a:lnTo>
                    <a:pt x="432" y="774"/>
                  </a:lnTo>
                  <a:lnTo>
                    <a:pt x="432" y="777"/>
                  </a:lnTo>
                  <a:lnTo>
                    <a:pt x="430" y="784"/>
                  </a:lnTo>
                  <a:lnTo>
                    <a:pt x="430" y="792"/>
                  </a:lnTo>
                  <a:lnTo>
                    <a:pt x="428" y="794"/>
                  </a:lnTo>
                  <a:lnTo>
                    <a:pt x="428" y="796"/>
                  </a:lnTo>
                  <a:lnTo>
                    <a:pt x="425" y="800"/>
                  </a:lnTo>
                  <a:lnTo>
                    <a:pt x="428" y="803"/>
                  </a:lnTo>
                  <a:lnTo>
                    <a:pt x="354" y="865"/>
                  </a:lnTo>
                  <a:lnTo>
                    <a:pt x="351" y="865"/>
                  </a:lnTo>
                  <a:lnTo>
                    <a:pt x="349" y="865"/>
                  </a:lnTo>
                  <a:lnTo>
                    <a:pt x="347" y="868"/>
                  </a:lnTo>
                  <a:lnTo>
                    <a:pt x="345" y="868"/>
                  </a:lnTo>
                  <a:lnTo>
                    <a:pt x="345" y="865"/>
                  </a:lnTo>
                  <a:lnTo>
                    <a:pt x="342" y="865"/>
                  </a:lnTo>
                  <a:lnTo>
                    <a:pt x="339" y="868"/>
                  </a:lnTo>
                  <a:lnTo>
                    <a:pt x="336" y="868"/>
                  </a:lnTo>
                  <a:lnTo>
                    <a:pt x="332" y="868"/>
                  </a:lnTo>
                  <a:lnTo>
                    <a:pt x="330" y="865"/>
                  </a:lnTo>
                  <a:lnTo>
                    <a:pt x="327" y="863"/>
                  </a:lnTo>
                  <a:lnTo>
                    <a:pt x="324" y="863"/>
                  </a:lnTo>
                  <a:lnTo>
                    <a:pt x="324" y="861"/>
                  </a:lnTo>
                  <a:lnTo>
                    <a:pt x="324" y="859"/>
                  </a:lnTo>
                  <a:lnTo>
                    <a:pt x="324" y="854"/>
                  </a:lnTo>
                  <a:lnTo>
                    <a:pt x="323" y="849"/>
                  </a:lnTo>
                  <a:lnTo>
                    <a:pt x="320" y="847"/>
                  </a:lnTo>
                  <a:lnTo>
                    <a:pt x="318" y="842"/>
                  </a:lnTo>
                  <a:lnTo>
                    <a:pt x="315" y="839"/>
                  </a:lnTo>
                  <a:lnTo>
                    <a:pt x="315" y="833"/>
                  </a:lnTo>
                  <a:lnTo>
                    <a:pt x="312" y="829"/>
                  </a:lnTo>
                  <a:lnTo>
                    <a:pt x="309" y="824"/>
                  </a:lnTo>
                  <a:lnTo>
                    <a:pt x="309" y="819"/>
                  </a:lnTo>
                  <a:lnTo>
                    <a:pt x="312" y="815"/>
                  </a:lnTo>
                  <a:lnTo>
                    <a:pt x="312" y="808"/>
                  </a:lnTo>
                  <a:lnTo>
                    <a:pt x="312" y="806"/>
                  </a:lnTo>
                  <a:lnTo>
                    <a:pt x="312" y="803"/>
                  </a:lnTo>
                  <a:lnTo>
                    <a:pt x="309" y="800"/>
                  </a:lnTo>
                  <a:lnTo>
                    <a:pt x="309" y="794"/>
                  </a:lnTo>
                  <a:lnTo>
                    <a:pt x="309" y="792"/>
                  </a:lnTo>
                  <a:lnTo>
                    <a:pt x="312" y="790"/>
                  </a:lnTo>
                  <a:lnTo>
                    <a:pt x="315" y="789"/>
                  </a:lnTo>
                  <a:lnTo>
                    <a:pt x="318" y="784"/>
                  </a:lnTo>
                  <a:lnTo>
                    <a:pt x="320" y="784"/>
                  </a:lnTo>
                  <a:lnTo>
                    <a:pt x="323" y="783"/>
                  </a:lnTo>
                  <a:lnTo>
                    <a:pt x="324" y="781"/>
                  </a:lnTo>
                  <a:lnTo>
                    <a:pt x="327" y="779"/>
                  </a:lnTo>
                  <a:lnTo>
                    <a:pt x="327" y="777"/>
                  </a:lnTo>
                  <a:lnTo>
                    <a:pt x="324" y="771"/>
                  </a:lnTo>
                  <a:lnTo>
                    <a:pt x="323" y="770"/>
                  </a:lnTo>
                  <a:lnTo>
                    <a:pt x="323" y="768"/>
                  </a:lnTo>
                  <a:lnTo>
                    <a:pt x="323" y="765"/>
                  </a:lnTo>
                  <a:lnTo>
                    <a:pt x="323" y="760"/>
                  </a:lnTo>
                  <a:lnTo>
                    <a:pt x="320" y="758"/>
                  </a:lnTo>
                  <a:lnTo>
                    <a:pt x="320" y="757"/>
                  </a:lnTo>
                  <a:lnTo>
                    <a:pt x="318" y="758"/>
                  </a:lnTo>
                  <a:lnTo>
                    <a:pt x="315" y="760"/>
                  </a:lnTo>
                  <a:lnTo>
                    <a:pt x="315" y="763"/>
                  </a:lnTo>
                  <a:lnTo>
                    <a:pt x="312" y="765"/>
                  </a:lnTo>
                  <a:lnTo>
                    <a:pt x="309" y="768"/>
                  </a:lnTo>
                  <a:lnTo>
                    <a:pt x="309" y="770"/>
                  </a:lnTo>
                  <a:lnTo>
                    <a:pt x="309" y="774"/>
                  </a:lnTo>
                  <a:lnTo>
                    <a:pt x="308" y="777"/>
                  </a:lnTo>
                  <a:lnTo>
                    <a:pt x="303" y="781"/>
                  </a:lnTo>
                  <a:lnTo>
                    <a:pt x="301" y="783"/>
                  </a:lnTo>
                  <a:lnTo>
                    <a:pt x="301" y="784"/>
                  </a:lnTo>
                  <a:lnTo>
                    <a:pt x="301" y="789"/>
                  </a:lnTo>
                  <a:lnTo>
                    <a:pt x="298" y="790"/>
                  </a:lnTo>
                  <a:lnTo>
                    <a:pt x="296" y="790"/>
                  </a:lnTo>
                  <a:lnTo>
                    <a:pt x="293" y="790"/>
                  </a:lnTo>
                  <a:lnTo>
                    <a:pt x="290" y="790"/>
                  </a:lnTo>
                  <a:lnTo>
                    <a:pt x="288" y="790"/>
                  </a:lnTo>
                  <a:lnTo>
                    <a:pt x="288" y="789"/>
                  </a:lnTo>
                  <a:lnTo>
                    <a:pt x="285" y="789"/>
                  </a:lnTo>
                  <a:lnTo>
                    <a:pt x="285" y="783"/>
                  </a:lnTo>
                  <a:lnTo>
                    <a:pt x="282" y="781"/>
                  </a:lnTo>
                  <a:lnTo>
                    <a:pt x="279" y="779"/>
                  </a:lnTo>
                  <a:lnTo>
                    <a:pt x="276" y="779"/>
                  </a:lnTo>
                  <a:lnTo>
                    <a:pt x="273" y="774"/>
                  </a:lnTo>
                  <a:lnTo>
                    <a:pt x="270" y="774"/>
                  </a:lnTo>
                  <a:lnTo>
                    <a:pt x="270" y="771"/>
                  </a:lnTo>
                  <a:lnTo>
                    <a:pt x="269" y="770"/>
                  </a:lnTo>
                  <a:lnTo>
                    <a:pt x="269" y="768"/>
                  </a:lnTo>
                  <a:lnTo>
                    <a:pt x="266" y="768"/>
                  </a:lnTo>
                  <a:lnTo>
                    <a:pt x="266" y="765"/>
                  </a:lnTo>
                  <a:lnTo>
                    <a:pt x="263" y="760"/>
                  </a:lnTo>
                  <a:lnTo>
                    <a:pt x="266" y="757"/>
                  </a:lnTo>
                  <a:lnTo>
                    <a:pt x="269" y="751"/>
                  </a:lnTo>
                  <a:lnTo>
                    <a:pt x="273" y="740"/>
                  </a:lnTo>
                  <a:lnTo>
                    <a:pt x="276" y="736"/>
                  </a:lnTo>
                  <a:lnTo>
                    <a:pt x="276" y="731"/>
                  </a:lnTo>
                  <a:lnTo>
                    <a:pt x="276" y="727"/>
                  </a:lnTo>
                  <a:lnTo>
                    <a:pt x="279" y="721"/>
                  </a:lnTo>
                  <a:lnTo>
                    <a:pt x="282" y="721"/>
                  </a:lnTo>
                  <a:lnTo>
                    <a:pt x="285" y="719"/>
                  </a:lnTo>
                  <a:lnTo>
                    <a:pt x="288" y="715"/>
                  </a:lnTo>
                  <a:lnTo>
                    <a:pt x="296" y="708"/>
                  </a:lnTo>
                  <a:lnTo>
                    <a:pt x="298" y="704"/>
                  </a:lnTo>
                  <a:lnTo>
                    <a:pt x="298" y="702"/>
                  </a:lnTo>
                  <a:lnTo>
                    <a:pt x="293" y="696"/>
                  </a:lnTo>
                  <a:lnTo>
                    <a:pt x="288" y="695"/>
                  </a:lnTo>
                  <a:lnTo>
                    <a:pt x="288" y="687"/>
                  </a:lnTo>
                  <a:lnTo>
                    <a:pt x="285" y="681"/>
                  </a:lnTo>
                  <a:lnTo>
                    <a:pt x="285" y="675"/>
                  </a:lnTo>
                  <a:lnTo>
                    <a:pt x="282" y="668"/>
                  </a:lnTo>
                  <a:lnTo>
                    <a:pt x="282" y="660"/>
                  </a:lnTo>
                  <a:lnTo>
                    <a:pt x="282" y="658"/>
                  </a:lnTo>
                  <a:lnTo>
                    <a:pt x="282" y="652"/>
                  </a:lnTo>
                  <a:lnTo>
                    <a:pt x="276" y="649"/>
                  </a:lnTo>
                  <a:lnTo>
                    <a:pt x="269" y="639"/>
                  </a:lnTo>
                  <a:lnTo>
                    <a:pt x="261" y="636"/>
                  </a:lnTo>
                  <a:lnTo>
                    <a:pt x="255" y="630"/>
                  </a:lnTo>
                  <a:lnTo>
                    <a:pt x="249" y="624"/>
                  </a:lnTo>
                  <a:lnTo>
                    <a:pt x="242" y="619"/>
                  </a:lnTo>
                  <a:lnTo>
                    <a:pt x="236" y="612"/>
                  </a:lnTo>
                  <a:lnTo>
                    <a:pt x="231" y="608"/>
                  </a:lnTo>
                  <a:lnTo>
                    <a:pt x="224" y="603"/>
                  </a:lnTo>
                  <a:lnTo>
                    <a:pt x="222" y="600"/>
                  </a:lnTo>
                  <a:lnTo>
                    <a:pt x="222" y="598"/>
                  </a:lnTo>
                  <a:lnTo>
                    <a:pt x="217" y="597"/>
                  </a:lnTo>
                  <a:lnTo>
                    <a:pt x="215" y="594"/>
                  </a:lnTo>
                  <a:lnTo>
                    <a:pt x="212" y="591"/>
                  </a:lnTo>
                  <a:lnTo>
                    <a:pt x="209" y="591"/>
                  </a:lnTo>
                  <a:lnTo>
                    <a:pt x="212" y="589"/>
                  </a:lnTo>
                  <a:lnTo>
                    <a:pt x="215" y="589"/>
                  </a:lnTo>
                  <a:lnTo>
                    <a:pt x="220" y="589"/>
                  </a:lnTo>
                  <a:lnTo>
                    <a:pt x="222" y="587"/>
                  </a:lnTo>
                  <a:lnTo>
                    <a:pt x="224" y="584"/>
                  </a:lnTo>
                  <a:lnTo>
                    <a:pt x="224" y="581"/>
                  </a:lnTo>
                  <a:lnTo>
                    <a:pt x="228" y="577"/>
                  </a:lnTo>
                  <a:lnTo>
                    <a:pt x="231" y="576"/>
                  </a:lnTo>
                  <a:lnTo>
                    <a:pt x="231" y="574"/>
                  </a:lnTo>
                  <a:lnTo>
                    <a:pt x="236" y="571"/>
                  </a:lnTo>
                  <a:lnTo>
                    <a:pt x="242" y="569"/>
                  </a:lnTo>
                  <a:lnTo>
                    <a:pt x="244" y="569"/>
                  </a:lnTo>
                  <a:lnTo>
                    <a:pt x="249" y="571"/>
                  </a:lnTo>
                  <a:lnTo>
                    <a:pt x="254" y="569"/>
                  </a:lnTo>
                  <a:lnTo>
                    <a:pt x="254" y="566"/>
                  </a:lnTo>
                  <a:lnTo>
                    <a:pt x="255" y="564"/>
                  </a:lnTo>
                  <a:lnTo>
                    <a:pt x="258" y="564"/>
                  </a:lnTo>
                  <a:lnTo>
                    <a:pt x="261" y="564"/>
                  </a:lnTo>
                  <a:lnTo>
                    <a:pt x="261" y="560"/>
                  </a:lnTo>
                  <a:lnTo>
                    <a:pt x="263" y="551"/>
                  </a:lnTo>
                  <a:lnTo>
                    <a:pt x="266" y="551"/>
                  </a:lnTo>
                  <a:lnTo>
                    <a:pt x="269" y="553"/>
                  </a:lnTo>
                  <a:lnTo>
                    <a:pt x="270" y="553"/>
                  </a:lnTo>
                  <a:lnTo>
                    <a:pt x="273" y="551"/>
                  </a:lnTo>
                  <a:lnTo>
                    <a:pt x="273" y="548"/>
                  </a:lnTo>
                  <a:lnTo>
                    <a:pt x="273" y="547"/>
                  </a:lnTo>
                  <a:lnTo>
                    <a:pt x="276" y="545"/>
                  </a:lnTo>
                  <a:lnTo>
                    <a:pt x="276" y="541"/>
                  </a:lnTo>
                  <a:lnTo>
                    <a:pt x="279" y="539"/>
                  </a:lnTo>
                  <a:lnTo>
                    <a:pt x="279" y="537"/>
                  </a:lnTo>
                  <a:lnTo>
                    <a:pt x="279" y="533"/>
                  </a:lnTo>
                  <a:lnTo>
                    <a:pt x="276" y="528"/>
                  </a:lnTo>
                  <a:lnTo>
                    <a:pt x="276" y="526"/>
                  </a:lnTo>
                  <a:lnTo>
                    <a:pt x="276" y="524"/>
                  </a:lnTo>
                  <a:lnTo>
                    <a:pt x="273" y="522"/>
                  </a:lnTo>
                  <a:lnTo>
                    <a:pt x="270" y="518"/>
                  </a:lnTo>
                  <a:lnTo>
                    <a:pt x="269" y="515"/>
                  </a:lnTo>
                  <a:lnTo>
                    <a:pt x="270" y="512"/>
                  </a:lnTo>
                  <a:lnTo>
                    <a:pt x="270" y="509"/>
                  </a:lnTo>
                  <a:lnTo>
                    <a:pt x="269" y="505"/>
                  </a:lnTo>
                  <a:lnTo>
                    <a:pt x="266" y="505"/>
                  </a:lnTo>
                  <a:lnTo>
                    <a:pt x="266" y="500"/>
                  </a:lnTo>
                  <a:lnTo>
                    <a:pt x="266" y="495"/>
                  </a:lnTo>
                  <a:lnTo>
                    <a:pt x="266" y="492"/>
                  </a:lnTo>
                  <a:lnTo>
                    <a:pt x="263" y="487"/>
                  </a:lnTo>
                  <a:lnTo>
                    <a:pt x="263" y="485"/>
                  </a:lnTo>
                  <a:lnTo>
                    <a:pt x="263" y="479"/>
                  </a:lnTo>
                  <a:lnTo>
                    <a:pt x="261" y="476"/>
                  </a:lnTo>
                  <a:lnTo>
                    <a:pt x="261" y="471"/>
                  </a:lnTo>
                  <a:lnTo>
                    <a:pt x="263" y="471"/>
                  </a:lnTo>
                  <a:lnTo>
                    <a:pt x="263" y="468"/>
                  </a:lnTo>
                  <a:lnTo>
                    <a:pt x="266" y="468"/>
                  </a:lnTo>
                  <a:lnTo>
                    <a:pt x="269" y="466"/>
                  </a:lnTo>
                  <a:lnTo>
                    <a:pt x="273" y="465"/>
                  </a:lnTo>
                  <a:lnTo>
                    <a:pt x="273" y="459"/>
                  </a:lnTo>
                  <a:lnTo>
                    <a:pt x="273" y="455"/>
                  </a:lnTo>
                  <a:lnTo>
                    <a:pt x="273" y="451"/>
                  </a:lnTo>
                  <a:lnTo>
                    <a:pt x="273" y="447"/>
                  </a:lnTo>
                  <a:lnTo>
                    <a:pt x="270" y="443"/>
                  </a:lnTo>
                  <a:lnTo>
                    <a:pt x="269" y="439"/>
                  </a:lnTo>
                  <a:lnTo>
                    <a:pt x="263" y="434"/>
                  </a:lnTo>
                  <a:lnTo>
                    <a:pt x="263" y="432"/>
                  </a:lnTo>
                  <a:lnTo>
                    <a:pt x="255" y="421"/>
                  </a:lnTo>
                  <a:lnTo>
                    <a:pt x="251" y="414"/>
                  </a:lnTo>
                  <a:lnTo>
                    <a:pt x="244" y="409"/>
                  </a:lnTo>
                  <a:lnTo>
                    <a:pt x="241" y="406"/>
                  </a:lnTo>
                  <a:lnTo>
                    <a:pt x="234" y="405"/>
                  </a:lnTo>
                  <a:lnTo>
                    <a:pt x="228" y="405"/>
                  </a:lnTo>
                  <a:lnTo>
                    <a:pt x="224" y="403"/>
                  </a:lnTo>
                  <a:lnTo>
                    <a:pt x="220" y="401"/>
                  </a:lnTo>
                  <a:lnTo>
                    <a:pt x="217" y="397"/>
                  </a:lnTo>
                  <a:lnTo>
                    <a:pt x="215" y="395"/>
                  </a:lnTo>
                  <a:lnTo>
                    <a:pt x="212" y="393"/>
                  </a:lnTo>
                  <a:lnTo>
                    <a:pt x="209" y="391"/>
                  </a:lnTo>
                  <a:lnTo>
                    <a:pt x="207" y="386"/>
                  </a:lnTo>
                  <a:lnTo>
                    <a:pt x="207" y="383"/>
                  </a:lnTo>
                  <a:lnTo>
                    <a:pt x="203" y="380"/>
                  </a:lnTo>
                  <a:lnTo>
                    <a:pt x="198" y="373"/>
                  </a:lnTo>
                  <a:lnTo>
                    <a:pt x="195" y="369"/>
                  </a:lnTo>
                  <a:lnTo>
                    <a:pt x="195" y="366"/>
                  </a:lnTo>
                  <a:lnTo>
                    <a:pt x="193" y="364"/>
                  </a:lnTo>
                  <a:lnTo>
                    <a:pt x="193" y="361"/>
                  </a:lnTo>
                  <a:lnTo>
                    <a:pt x="192" y="360"/>
                  </a:lnTo>
                  <a:lnTo>
                    <a:pt x="190" y="357"/>
                  </a:lnTo>
                  <a:lnTo>
                    <a:pt x="190" y="355"/>
                  </a:lnTo>
                  <a:lnTo>
                    <a:pt x="188" y="353"/>
                  </a:lnTo>
                  <a:lnTo>
                    <a:pt x="188" y="345"/>
                  </a:lnTo>
                  <a:lnTo>
                    <a:pt x="188" y="344"/>
                  </a:lnTo>
                  <a:lnTo>
                    <a:pt x="188" y="338"/>
                  </a:lnTo>
                  <a:lnTo>
                    <a:pt x="188" y="332"/>
                  </a:lnTo>
                  <a:lnTo>
                    <a:pt x="188" y="326"/>
                  </a:lnTo>
                  <a:lnTo>
                    <a:pt x="188" y="321"/>
                  </a:lnTo>
                  <a:lnTo>
                    <a:pt x="188" y="316"/>
                  </a:lnTo>
                  <a:lnTo>
                    <a:pt x="188" y="313"/>
                  </a:lnTo>
                  <a:lnTo>
                    <a:pt x="185" y="311"/>
                  </a:lnTo>
                  <a:lnTo>
                    <a:pt x="182" y="309"/>
                  </a:lnTo>
                  <a:lnTo>
                    <a:pt x="181" y="309"/>
                  </a:lnTo>
                  <a:lnTo>
                    <a:pt x="181" y="306"/>
                  </a:lnTo>
                  <a:lnTo>
                    <a:pt x="178" y="306"/>
                  </a:lnTo>
                  <a:lnTo>
                    <a:pt x="178" y="301"/>
                  </a:lnTo>
                  <a:lnTo>
                    <a:pt x="174" y="300"/>
                  </a:lnTo>
                  <a:lnTo>
                    <a:pt x="174" y="298"/>
                  </a:lnTo>
                  <a:lnTo>
                    <a:pt x="173" y="295"/>
                  </a:lnTo>
                  <a:lnTo>
                    <a:pt x="173" y="293"/>
                  </a:lnTo>
                  <a:lnTo>
                    <a:pt x="171" y="292"/>
                  </a:lnTo>
                  <a:lnTo>
                    <a:pt x="168" y="287"/>
                  </a:lnTo>
                  <a:lnTo>
                    <a:pt x="166" y="285"/>
                  </a:lnTo>
                  <a:lnTo>
                    <a:pt x="163" y="284"/>
                  </a:lnTo>
                  <a:lnTo>
                    <a:pt x="161" y="282"/>
                  </a:lnTo>
                  <a:lnTo>
                    <a:pt x="153" y="280"/>
                  </a:lnTo>
                  <a:lnTo>
                    <a:pt x="151" y="280"/>
                  </a:lnTo>
                  <a:lnTo>
                    <a:pt x="144" y="277"/>
                  </a:lnTo>
                  <a:lnTo>
                    <a:pt x="141" y="277"/>
                  </a:lnTo>
                  <a:lnTo>
                    <a:pt x="138" y="274"/>
                  </a:lnTo>
                  <a:lnTo>
                    <a:pt x="136" y="272"/>
                  </a:lnTo>
                  <a:lnTo>
                    <a:pt x="134" y="270"/>
                  </a:lnTo>
                  <a:lnTo>
                    <a:pt x="131" y="269"/>
                  </a:lnTo>
                  <a:lnTo>
                    <a:pt x="130" y="265"/>
                  </a:lnTo>
                  <a:lnTo>
                    <a:pt x="124" y="259"/>
                  </a:lnTo>
                  <a:lnTo>
                    <a:pt x="122" y="257"/>
                  </a:lnTo>
                  <a:lnTo>
                    <a:pt x="114" y="253"/>
                  </a:lnTo>
                  <a:lnTo>
                    <a:pt x="109" y="252"/>
                  </a:lnTo>
                  <a:lnTo>
                    <a:pt x="105" y="252"/>
                  </a:lnTo>
                  <a:lnTo>
                    <a:pt x="97" y="252"/>
                  </a:lnTo>
                  <a:lnTo>
                    <a:pt x="93" y="252"/>
                  </a:lnTo>
                  <a:lnTo>
                    <a:pt x="90" y="252"/>
                  </a:lnTo>
                  <a:lnTo>
                    <a:pt x="87" y="253"/>
                  </a:lnTo>
                  <a:lnTo>
                    <a:pt x="85" y="253"/>
                  </a:lnTo>
                  <a:lnTo>
                    <a:pt x="82" y="253"/>
                  </a:lnTo>
                  <a:lnTo>
                    <a:pt x="82" y="257"/>
                  </a:lnTo>
                  <a:lnTo>
                    <a:pt x="82" y="259"/>
                  </a:lnTo>
                  <a:lnTo>
                    <a:pt x="82" y="261"/>
                  </a:lnTo>
                  <a:lnTo>
                    <a:pt x="82" y="263"/>
                  </a:lnTo>
                  <a:lnTo>
                    <a:pt x="80" y="265"/>
                  </a:lnTo>
                  <a:lnTo>
                    <a:pt x="78" y="265"/>
                  </a:lnTo>
                  <a:lnTo>
                    <a:pt x="76" y="263"/>
                  </a:lnTo>
                  <a:lnTo>
                    <a:pt x="76" y="259"/>
                  </a:lnTo>
                  <a:lnTo>
                    <a:pt x="76" y="253"/>
                  </a:lnTo>
                  <a:lnTo>
                    <a:pt x="76" y="249"/>
                  </a:lnTo>
                  <a:lnTo>
                    <a:pt x="78" y="248"/>
                  </a:lnTo>
                  <a:lnTo>
                    <a:pt x="82" y="242"/>
                  </a:lnTo>
                  <a:lnTo>
                    <a:pt x="82" y="240"/>
                  </a:lnTo>
                  <a:lnTo>
                    <a:pt x="85" y="238"/>
                  </a:lnTo>
                  <a:lnTo>
                    <a:pt x="85" y="234"/>
                  </a:lnTo>
                  <a:lnTo>
                    <a:pt x="87" y="232"/>
                  </a:lnTo>
                  <a:lnTo>
                    <a:pt x="87" y="227"/>
                  </a:lnTo>
                  <a:lnTo>
                    <a:pt x="87" y="220"/>
                  </a:lnTo>
                  <a:lnTo>
                    <a:pt x="87" y="216"/>
                  </a:lnTo>
                  <a:lnTo>
                    <a:pt x="87" y="213"/>
                  </a:lnTo>
                  <a:lnTo>
                    <a:pt x="87" y="211"/>
                  </a:lnTo>
                  <a:lnTo>
                    <a:pt x="85" y="209"/>
                  </a:lnTo>
                  <a:lnTo>
                    <a:pt x="80" y="209"/>
                  </a:lnTo>
                  <a:lnTo>
                    <a:pt x="73" y="209"/>
                  </a:lnTo>
                  <a:lnTo>
                    <a:pt x="68" y="206"/>
                  </a:lnTo>
                  <a:lnTo>
                    <a:pt x="63" y="203"/>
                  </a:lnTo>
                  <a:lnTo>
                    <a:pt x="61" y="206"/>
                  </a:lnTo>
                  <a:lnTo>
                    <a:pt x="57" y="206"/>
                  </a:lnTo>
                  <a:lnTo>
                    <a:pt x="53" y="206"/>
                  </a:lnTo>
                  <a:lnTo>
                    <a:pt x="53" y="202"/>
                  </a:lnTo>
                  <a:lnTo>
                    <a:pt x="53" y="200"/>
                  </a:lnTo>
                  <a:lnTo>
                    <a:pt x="55" y="197"/>
                  </a:lnTo>
                  <a:lnTo>
                    <a:pt x="55" y="196"/>
                  </a:lnTo>
                  <a:lnTo>
                    <a:pt x="55" y="190"/>
                  </a:lnTo>
                  <a:lnTo>
                    <a:pt x="55" y="188"/>
                  </a:lnTo>
                  <a:lnTo>
                    <a:pt x="53" y="186"/>
                  </a:lnTo>
                  <a:lnTo>
                    <a:pt x="53" y="184"/>
                  </a:lnTo>
                  <a:lnTo>
                    <a:pt x="53" y="181"/>
                  </a:lnTo>
                  <a:lnTo>
                    <a:pt x="53" y="179"/>
                  </a:lnTo>
                  <a:lnTo>
                    <a:pt x="53" y="177"/>
                  </a:lnTo>
                  <a:lnTo>
                    <a:pt x="49" y="175"/>
                  </a:lnTo>
                  <a:lnTo>
                    <a:pt x="46" y="172"/>
                  </a:lnTo>
                  <a:lnTo>
                    <a:pt x="41" y="171"/>
                  </a:lnTo>
                  <a:lnTo>
                    <a:pt x="41" y="167"/>
                  </a:lnTo>
                  <a:lnTo>
                    <a:pt x="43" y="165"/>
                  </a:lnTo>
                  <a:lnTo>
                    <a:pt x="43" y="161"/>
                  </a:lnTo>
                  <a:lnTo>
                    <a:pt x="43" y="159"/>
                  </a:lnTo>
                  <a:lnTo>
                    <a:pt x="46" y="156"/>
                  </a:lnTo>
                  <a:lnTo>
                    <a:pt x="46" y="153"/>
                  </a:lnTo>
                  <a:lnTo>
                    <a:pt x="46" y="151"/>
                  </a:lnTo>
                  <a:lnTo>
                    <a:pt x="43" y="151"/>
                  </a:lnTo>
                  <a:lnTo>
                    <a:pt x="41" y="151"/>
                  </a:lnTo>
                  <a:lnTo>
                    <a:pt x="41" y="153"/>
                  </a:lnTo>
                  <a:lnTo>
                    <a:pt x="38" y="153"/>
                  </a:lnTo>
                  <a:lnTo>
                    <a:pt x="38" y="156"/>
                  </a:lnTo>
                  <a:lnTo>
                    <a:pt x="36" y="159"/>
                  </a:lnTo>
                  <a:lnTo>
                    <a:pt x="28" y="161"/>
                  </a:lnTo>
                  <a:lnTo>
                    <a:pt x="28" y="159"/>
                  </a:lnTo>
                  <a:lnTo>
                    <a:pt x="26" y="159"/>
                  </a:lnTo>
                  <a:lnTo>
                    <a:pt x="26" y="156"/>
                  </a:lnTo>
                  <a:lnTo>
                    <a:pt x="24" y="151"/>
                  </a:lnTo>
                  <a:lnTo>
                    <a:pt x="26" y="151"/>
                  </a:lnTo>
                  <a:lnTo>
                    <a:pt x="30" y="153"/>
                  </a:lnTo>
                  <a:lnTo>
                    <a:pt x="30" y="151"/>
                  </a:lnTo>
                  <a:lnTo>
                    <a:pt x="34" y="150"/>
                  </a:lnTo>
                  <a:lnTo>
                    <a:pt x="34" y="148"/>
                  </a:lnTo>
                  <a:lnTo>
                    <a:pt x="36" y="144"/>
                  </a:lnTo>
                  <a:lnTo>
                    <a:pt x="41" y="144"/>
                  </a:lnTo>
                  <a:lnTo>
                    <a:pt x="43" y="144"/>
                  </a:lnTo>
                  <a:lnTo>
                    <a:pt x="43" y="142"/>
                  </a:lnTo>
                  <a:lnTo>
                    <a:pt x="41" y="142"/>
                  </a:lnTo>
                  <a:lnTo>
                    <a:pt x="41" y="140"/>
                  </a:lnTo>
                  <a:lnTo>
                    <a:pt x="38" y="138"/>
                  </a:lnTo>
                  <a:lnTo>
                    <a:pt x="36" y="136"/>
                  </a:lnTo>
                  <a:lnTo>
                    <a:pt x="38" y="131"/>
                  </a:lnTo>
                  <a:lnTo>
                    <a:pt x="41" y="128"/>
                  </a:lnTo>
                  <a:lnTo>
                    <a:pt x="41" y="127"/>
                  </a:lnTo>
                  <a:lnTo>
                    <a:pt x="36" y="127"/>
                  </a:lnTo>
                  <a:lnTo>
                    <a:pt x="28" y="131"/>
                  </a:lnTo>
                  <a:lnTo>
                    <a:pt x="24" y="132"/>
                  </a:lnTo>
                  <a:lnTo>
                    <a:pt x="22" y="136"/>
                  </a:lnTo>
                  <a:lnTo>
                    <a:pt x="19" y="138"/>
                  </a:lnTo>
                  <a:lnTo>
                    <a:pt x="16" y="140"/>
                  </a:lnTo>
                  <a:lnTo>
                    <a:pt x="9" y="144"/>
                  </a:lnTo>
                  <a:lnTo>
                    <a:pt x="4" y="150"/>
                  </a:lnTo>
                  <a:lnTo>
                    <a:pt x="0" y="151"/>
                  </a:lnTo>
                  <a:lnTo>
                    <a:pt x="0" y="148"/>
                  </a:lnTo>
                  <a:lnTo>
                    <a:pt x="4" y="144"/>
                  </a:lnTo>
                  <a:lnTo>
                    <a:pt x="7" y="142"/>
                  </a:lnTo>
                  <a:lnTo>
                    <a:pt x="16" y="132"/>
                  </a:lnTo>
                  <a:lnTo>
                    <a:pt x="19" y="127"/>
                  </a:lnTo>
                  <a:lnTo>
                    <a:pt x="22" y="121"/>
                  </a:lnTo>
                  <a:lnTo>
                    <a:pt x="22" y="118"/>
                  </a:lnTo>
                  <a:lnTo>
                    <a:pt x="24" y="114"/>
                  </a:lnTo>
                  <a:lnTo>
                    <a:pt x="26" y="115"/>
                  </a:lnTo>
                  <a:lnTo>
                    <a:pt x="28" y="119"/>
                  </a:lnTo>
                  <a:lnTo>
                    <a:pt x="34" y="119"/>
                  </a:lnTo>
                  <a:lnTo>
                    <a:pt x="38" y="118"/>
                  </a:lnTo>
                  <a:lnTo>
                    <a:pt x="41" y="115"/>
                  </a:lnTo>
                  <a:lnTo>
                    <a:pt x="43" y="114"/>
                  </a:lnTo>
                  <a:lnTo>
                    <a:pt x="43" y="111"/>
                  </a:lnTo>
                  <a:lnTo>
                    <a:pt x="43" y="106"/>
                  </a:lnTo>
                  <a:lnTo>
                    <a:pt x="41" y="104"/>
                  </a:lnTo>
                  <a:lnTo>
                    <a:pt x="41" y="99"/>
                  </a:lnTo>
                  <a:lnTo>
                    <a:pt x="41" y="96"/>
                  </a:lnTo>
                  <a:lnTo>
                    <a:pt x="38" y="93"/>
                  </a:lnTo>
                  <a:lnTo>
                    <a:pt x="36" y="90"/>
                  </a:lnTo>
                  <a:lnTo>
                    <a:pt x="34" y="90"/>
                  </a:lnTo>
                  <a:lnTo>
                    <a:pt x="30" y="88"/>
                  </a:lnTo>
                  <a:lnTo>
                    <a:pt x="30" y="85"/>
                  </a:lnTo>
                  <a:lnTo>
                    <a:pt x="34" y="83"/>
                  </a:lnTo>
                  <a:lnTo>
                    <a:pt x="36" y="81"/>
                  </a:lnTo>
                  <a:lnTo>
                    <a:pt x="38" y="81"/>
                  </a:lnTo>
                  <a:lnTo>
                    <a:pt x="41" y="79"/>
                  </a:lnTo>
                  <a:lnTo>
                    <a:pt x="43" y="75"/>
                  </a:lnTo>
                  <a:lnTo>
                    <a:pt x="43" y="69"/>
                  </a:lnTo>
                  <a:lnTo>
                    <a:pt x="46" y="71"/>
                  </a:lnTo>
                  <a:lnTo>
                    <a:pt x="46" y="75"/>
                  </a:lnTo>
                  <a:lnTo>
                    <a:pt x="46" y="79"/>
                  </a:lnTo>
                  <a:lnTo>
                    <a:pt x="46" y="81"/>
                  </a:lnTo>
                  <a:lnTo>
                    <a:pt x="49" y="83"/>
                  </a:lnTo>
                  <a:lnTo>
                    <a:pt x="51" y="83"/>
                  </a:lnTo>
                  <a:lnTo>
                    <a:pt x="51" y="81"/>
                  </a:lnTo>
                  <a:lnTo>
                    <a:pt x="51" y="79"/>
                  </a:lnTo>
                  <a:lnTo>
                    <a:pt x="51" y="76"/>
                  </a:lnTo>
                  <a:lnTo>
                    <a:pt x="51" y="71"/>
                  </a:lnTo>
                  <a:lnTo>
                    <a:pt x="51" y="69"/>
                  </a:lnTo>
                  <a:lnTo>
                    <a:pt x="49" y="65"/>
                  </a:lnTo>
                  <a:lnTo>
                    <a:pt x="49" y="63"/>
                  </a:lnTo>
                  <a:lnTo>
                    <a:pt x="49" y="60"/>
                  </a:lnTo>
                  <a:lnTo>
                    <a:pt x="49" y="58"/>
                  </a:lnTo>
                  <a:lnTo>
                    <a:pt x="46" y="58"/>
                  </a:lnTo>
                  <a:lnTo>
                    <a:pt x="46" y="56"/>
                  </a:lnTo>
                  <a:lnTo>
                    <a:pt x="43" y="54"/>
                  </a:lnTo>
                  <a:lnTo>
                    <a:pt x="43" y="53"/>
                  </a:lnTo>
                  <a:lnTo>
                    <a:pt x="46" y="53"/>
                  </a:lnTo>
                  <a:lnTo>
                    <a:pt x="49" y="49"/>
                  </a:lnTo>
                  <a:lnTo>
                    <a:pt x="51" y="46"/>
                  </a:lnTo>
                  <a:lnTo>
                    <a:pt x="53" y="46"/>
                  </a:lnTo>
                  <a:lnTo>
                    <a:pt x="55" y="46"/>
                  </a:lnTo>
                  <a:lnTo>
                    <a:pt x="55" y="43"/>
                  </a:lnTo>
                  <a:lnTo>
                    <a:pt x="55" y="40"/>
                  </a:lnTo>
                  <a:lnTo>
                    <a:pt x="57" y="37"/>
                  </a:lnTo>
                  <a:lnTo>
                    <a:pt x="61" y="35"/>
                  </a:lnTo>
                  <a:lnTo>
                    <a:pt x="63" y="35"/>
                  </a:lnTo>
                  <a:lnTo>
                    <a:pt x="65" y="33"/>
                  </a:lnTo>
                  <a:lnTo>
                    <a:pt x="68" y="30"/>
                  </a:lnTo>
                  <a:lnTo>
                    <a:pt x="70" y="27"/>
                  </a:lnTo>
                  <a:lnTo>
                    <a:pt x="76" y="23"/>
                  </a:lnTo>
                  <a:lnTo>
                    <a:pt x="80" y="23"/>
                  </a:lnTo>
                  <a:lnTo>
                    <a:pt x="82" y="22"/>
                  </a:lnTo>
                  <a:lnTo>
                    <a:pt x="87" y="22"/>
                  </a:lnTo>
                  <a:lnTo>
                    <a:pt x="90" y="22"/>
                  </a:lnTo>
                  <a:lnTo>
                    <a:pt x="93" y="20"/>
                  </a:lnTo>
                  <a:lnTo>
                    <a:pt x="97" y="17"/>
                  </a:lnTo>
                  <a:lnTo>
                    <a:pt x="100" y="16"/>
                  </a:lnTo>
                  <a:lnTo>
                    <a:pt x="103" y="12"/>
                  </a:lnTo>
                  <a:lnTo>
                    <a:pt x="103" y="8"/>
                  </a:lnTo>
                  <a:lnTo>
                    <a:pt x="103" y="6"/>
                  </a:lnTo>
                  <a:lnTo>
                    <a:pt x="103" y="4"/>
                  </a:lnTo>
                  <a:lnTo>
                    <a:pt x="103" y="0"/>
                  </a:lnTo>
                  <a:lnTo>
                    <a:pt x="105" y="0"/>
                  </a:lnTo>
                  <a:lnTo>
                    <a:pt x="108" y="0"/>
                  </a:lnTo>
                  <a:lnTo>
                    <a:pt x="107" y="3"/>
                  </a:lnTo>
                  <a:lnTo>
                    <a:pt x="107" y="5"/>
                  </a:lnTo>
                  <a:lnTo>
                    <a:pt x="108" y="8"/>
                  </a:lnTo>
                  <a:lnTo>
                    <a:pt x="108" y="12"/>
                  </a:lnTo>
                  <a:lnTo>
                    <a:pt x="109" y="17"/>
                  </a:lnTo>
                  <a:lnTo>
                    <a:pt x="108" y="21"/>
                  </a:lnTo>
                  <a:lnTo>
                    <a:pt x="107" y="25"/>
                  </a:lnTo>
                  <a:lnTo>
                    <a:pt x="105" y="29"/>
                  </a:lnTo>
                  <a:lnTo>
                    <a:pt x="105" y="32"/>
                  </a:lnTo>
                  <a:lnTo>
                    <a:pt x="105" y="35"/>
                  </a:lnTo>
                  <a:lnTo>
                    <a:pt x="105" y="39"/>
                  </a:lnTo>
                  <a:lnTo>
                    <a:pt x="105" y="43"/>
                  </a:lnTo>
                  <a:lnTo>
                    <a:pt x="103" y="43"/>
                  </a:lnTo>
                  <a:lnTo>
                    <a:pt x="103" y="46"/>
                  </a:lnTo>
                  <a:lnTo>
                    <a:pt x="103" y="49"/>
                  </a:lnTo>
                  <a:lnTo>
                    <a:pt x="103" y="53"/>
                  </a:lnTo>
                  <a:lnTo>
                    <a:pt x="105" y="56"/>
                  </a:lnTo>
                  <a:lnTo>
                    <a:pt x="105" y="59"/>
                  </a:lnTo>
                  <a:lnTo>
                    <a:pt x="106" y="63"/>
                  </a:lnTo>
                  <a:lnTo>
                    <a:pt x="107" y="65"/>
                  </a:lnTo>
                  <a:lnTo>
                    <a:pt x="107" y="67"/>
                  </a:lnTo>
                  <a:lnTo>
                    <a:pt x="109" y="68"/>
                  </a:lnTo>
                  <a:lnTo>
                    <a:pt x="113" y="69"/>
                  </a:lnTo>
                  <a:lnTo>
                    <a:pt x="118" y="72"/>
                  </a:lnTo>
                  <a:lnTo>
                    <a:pt x="122" y="76"/>
                  </a:lnTo>
                  <a:lnTo>
                    <a:pt x="127" y="79"/>
                  </a:lnTo>
                  <a:lnTo>
                    <a:pt x="131" y="82"/>
                  </a:lnTo>
                  <a:lnTo>
                    <a:pt x="134" y="85"/>
                  </a:lnTo>
                  <a:lnTo>
                    <a:pt x="134" y="88"/>
                  </a:lnTo>
                  <a:lnTo>
                    <a:pt x="136" y="88"/>
                  </a:lnTo>
                  <a:lnTo>
                    <a:pt x="138" y="88"/>
                  </a:lnTo>
                  <a:lnTo>
                    <a:pt x="141" y="88"/>
                  </a:lnTo>
                  <a:lnTo>
                    <a:pt x="144" y="88"/>
                  </a:lnTo>
                  <a:lnTo>
                    <a:pt x="144" y="90"/>
                  </a:lnTo>
                  <a:lnTo>
                    <a:pt x="147" y="91"/>
                  </a:lnTo>
                  <a:lnTo>
                    <a:pt x="152" y="93"/>
                  </a:lnTo>
                  <a:lnTo>
                    <a:pt x="155" y="96"/>
                  </a:lnTo>
                  <a:lnTo>
                    <a:pt x="159" y="99"/>
                  </a:lnTo>
                  <a:lnTo>
                    <a:pt x="161" y="99"/>
                  </a:lnTo>
                  <a:lnTo>
                    <a:pt x="162" y="99"/>
                  </a:lnTo>
                  <a:lnTo>
                    <a:pt x="163" y="99"/>
                  </a:lnTo>
                  <a:lnTo>
                    <a:pt x="166" y="99"/>
                  </a:lnTo>
                  <a:lnTo>
                    <a:pt x="168" y="103"/>
                  </a:lnTo>
                  <a:lnTo>
                    <a:pt x="169" y="105"/>
                  </a:lnTo>
                  <a:lnTo>
                    <a:pt x="171" y="106"/>
                  </a:lnTo>
                  <a:lnTo>
                    <a:pt x="173" y="108"/>
                  </a:lnTo>
                  <a:lnTo>
                    <a:pt x="174" y="108"/>
                  </a:lnTo>
                  <a:lnTo>
                    <a:pt x="178" y="115"/>
                  </a:lnTo>
                  <a:lnTo>
                    <a:pt x="181" y="115"/>
                  </a:lnTo>
                  <a:lnTo>
                    <a:pt x="181" y="118"/>
                  </a:lnTo>
                  <a:lnTo>
                    <a:pt x="182" y="118"/>
                  </a:lnTo>
                  <a:lnTo>
                    <a:pt x="188" y="119"/>
                  </a:lnTo>
                  <a:lnTo>
                    <a:pt x="190" y="121"/>
                  </a:lnTo>
                  <a:lnTo>
                    <a:pt x="188" y="125"/>
                  </a:lnTo>
                  <a:lnTo>
                    <a:pt x="188" y="127"/>
                  </a:lnTo>
                  <a:lnTo>
                    <a:pt x="188" y="128"/>
                  </a:lnTo>
                  <a:lnTo>
                    <a:pt x="188" y="131"/>
                  </a:lnTo>
                  <a:lnTo>
                    <a:pt x="185" y="132"/>
                  </a:lnTo>
                  <a:lnTo>
                    <a:pt x="185" y="136"/>
                  </a:lnTo>
                  <a:lnTo>
                    <a:pt x="185" y="140"/>
                  </a:lnTo>
                  <a:lnTo>
                    <a:pt x="185" y="142"/>
                  </a:lnTo>
                  <a:lnTo>
                    <a:pt x="182" y="148"/>
                  </a:lnTo>
                  <a:lnTo>
                    <a:pt x="182" y="150"/>
                  </a:lnTo>
                  <a:lnTo>
                    <a:pt x="181" y="153"/>
                  </a:lnTo>
                  <a:lnTo>
                    <a:pt x="182" y="159"/>
                  </a:lnTo>
                  <a:lnTo>
                    <a:pt x="185" y="161"/>
                  </a:lnTo>
                  <a:lnTo>
                    <a:pt x="188" y="161"/>
                  </a:lnTo>
                  <a:lnTo>
                    <a:pt x="195" y="161"/>
                  </a:lnTo>
                  <a:lnTo>
                    <a:pt x="201" y="161"/>
                  </a:lnTo>
                  <a:lnTo>
                    <a:pt x="203" y="163"/>
                  </a:lnTo>
                  <a:lnTo>
                    <a:pt x="207" y="165"/>
                  </a:lnTo>
                  <a:lnTo>
                    <a:pt x="209" y="167"/>
                  </a:lnTo>
                  <a:lnTo>
                    <a:pt x="212" y="171"/>
                  </a:lnTo>
                  <a:lnTo>
                    <a:pt x="212" y="175"/>
                  </a:lnTo>
                  <a:lnTo>
                    <a:pt x="215" y="179"/>
                  </a:lnTo>
                  <a:lnTo>
                    <a:pt x="217" y="181"/>
                  </a:lnTo>
                  <a:lnTo>
                    <a:pt x="220" y="186"/>
                  </a:lnTo>
                  <a:lnTo>
                    <a:pt x="217" y="188"/>
                  </a:lnTo>
                  <a:lnTo>
                    <a:pt x="212" y="190"/>
                  </a:lnTo>
                  <a:lnTo>
                    <a:pt x="207" y="190"/>
                  </a:lnTo>
                  <a:lnTo>
                    <a:pt x="205" y="192"/>
                  </a:lnTo>
                  <a:lnTo>
                    <a:pt x="203" y="196"/>
                  </a:lnTo>
                  <a:lnTo>
                    <a:pt x="201" y="196"/>
                  </a:lnTo>
                  <a:lnTo>
                    <a:pt x="198" y="197"/>
                  </a:lnTo>
                  <a:lnTo>
                    <a:pt x="198" y="200"/>
                  </a:lnTo>
                  <a:lnTo>
                    <a:pt x="198" y="202"/>
                  </a:lnTo>
                  <a:lnTo>
                    <a:pt x="201" y="206"/>
                  </a:lnTo>
                  <a:lnTo>
                    <a:pt x="201" y="209"/>
                  </a:lnTo>
                  <a:lnTo>
                    <a:pt x="201" y="211"/>
                  </a:lnTo>
                  <a:lnTo>
                    <a:pt x="203" y="213"/>
                  </a:lnTo>
                  <a:lnTo>
                    <a:pt x="205" y="216"/>
                  </a:lnTo>
                  <a:lnTo>
                    <a:pt x="207" y="217"/>
                  </a:lnTo>
                  <a:lnTo>
                    <a:pt x="207" y="220"/>
                  </a:lnTo>
                  <a:lnTo>
                    <a:pt x="207" y="223"/>
                  </a:lnTo>
                  <a:lnTo>
                    <a:pt x="209" y="224"/>
                  </a:lnTo>
                  <a:lnTo>
                    <a:pt x="209" y="227"/>
                  </a:lnTo>
                  <a:lnTo>
                    <a:pt x="212" y="229"/>
                  </a:lnTo>
                  <a:lnTo>
                    <a:pt x="212" y="232"/>
                  </a:lnTo>
                  <a:lnTo>
                    <a:pt x="215" y="234"/>
                  </a:lnTo>
                  <a:lnTo>
                    <a:pt x="215" y="236"/>
                  </a:lnTo>
                  <a:lnTo>
                    <a:pt x="215" y="238"/>
                  </a:lnTo>
                  <a:lnTo>
                    <a:pt x="212" y="240"/>
                  </a:lnTo>
                  <a:lnTo>
                    <a:pt x="209" y="246"/>
                  </a:lnTo>
                  <a:lnTo>
                    <a:pt x="207" y="246"/>
                  </a:lnTo>
                  <a:lnTo>
                    <a:pt x="207" y="249"/>
                  </a:lnTo>
                  <a:lnTo>
                    <a:pt x="209" y="252"/>
                  </a:lnTo>
                  <a:lnTo>
                    <a:pt x="212" y="253"/>
                  </a:lnTo>
                  <a:lnTo>
                    <a:pt x="212" y="257"/>
                  </a:lnTo>
                  <a:lnTo>
                    <a:pt x="215" y="259"/>
                  </a:lnTo>
                  <a:lnTo>
                    <a:pt x="217" y="261"/>
                  </a:lnTo>
                  <a:lnTo>
                    <a:pt x="220" y="265"/>
                  </a:lnTo>
                  <a:lnTo>
                    <a:pt x="222" y="269"/>
                  </a:lnTo>
                  <a:lnTo>
                    <a:pt x="224" y="270"/>
                  </a:lnTo>
                  <a:lnTo>
                    <a:pt x="224" y="272"/>
                  </a:lnTo>
                  <a:lnTo>
                    <a:pt x="224" y="274"/>
                  </a:lnTo>
                  <a:lnTo>
                    <a:pt x="222" y="277"/>
                  </a:lnTo>
                  <a:lnTo>
                    <a:pt x="220" y="280"/>
                  </a:lnTo>
                  <a:lnTo>
                    <a:pt x="217" y="282"/>
                  </a:lnTo>
                  <a:lnTo>
                    <a:pt x="217" y="284"/>
                  </a:lnTo>
                  <a:lnTo>
                    <a:pt x="217" y="285"/>
                  </a:lnTo>
                  <a:lnTo>
                    <a:pt x="217" y="288"/>
                  </a:lnTo>
                  <a:lnTo>
                    <a:pt x="217" y="292"/>
                  </a:lnTo>
                  <a:lnTo>
                    <a:pt x="217" y="295"/>
                  </a:lnTo>
                  <a:lnTo>
                    <a:pt x="217" y="298"/>
                  </a:lnTo>
                  <a:lnTo>
                    <a:pt x="215" y="301"/>
                  </a:lnTo>
                  <a:lnTo>
                    <a:pt x="215" y="305"/>
                  </a:lnTo>
                  <a:lnTo>
                    <a:pt x="217" y="306"/>
                  </a:lnTo>
                  <a:lnTo>
                    <a:pt x="217" y="309"/>
                  </a:lnTo>
                  <a:lnTo>
                    <a:pt x="222" y="309"/>
                  </a:lnTo>
                  <a:lnTo>
                    <a:pt x="224" y="311"/>
                  </a:lnTo>
                  <a:lnTo>
                    <a:pt x="228" y="311"/>
                  </a:lnTo>
                  <a:lnTo>
                    <a:pt x="228" y="313"/>
                  </a:lnTo>
                  <a:lnTo>
                    <a:pt x="231" y="313"/>
                  </a:lnTo>
                  <a:lnTo>
                    <a:pt x="247" y="316"/>
                  </a:lnTo>
                  <a:lnTo>
                    <a:pt x="249" y="316"/>
                  </a:lnTo>
                  <a:lnTo>
                    <a:pt x="251" y="321"/>
                  </a:lnTo>
                  <a:lnTo>
                    <a:pt x="255" y="323"/>
                  </a:lnTo>
                  <a:lnTo>
                    <a:pt x="258" y="324"/>
                  </a:lnTo>
                  <a:lnTo>
                    <a:pt x="258" y="326"/>
                  </a:lnTo>
                  <a:lnTo>
                    <a:pt x="261" y="332"/>
                  </a:lnTo>
                  <a:lnTo>
                    <a:pt x="263" y="334"/>
                  </a:lnTo>
                  <a:lnTo>
                    <a:pt x="269" y="338"/>
                  </a:lnTo>
                  <a:lnTo>
                    <a:pt x="276" y="344"/>
                  </a:lnTo>
                  <a:lnTo>
                    <a:pt x="279" y="345"/>
                  </a:lnTo>
                  <a:lnTo>
                    <a:pt x="282" y="350"/>
                  </a:lnTo>
                  <a:lnTo>
                    <a:pt x="282" y="355"/>
                  </a:lnTo>
                  <a:lnTo>
                    <a:pt x="285" y="357"/>
                  </a:lnTo>
                  <a:lnTo>
                    <a:pt x="288" y="357"/>
                  </a:lnTo>
                  <a:lnTo>
                    <a:pt x="290" y="355"/>
                  </a:lnTo>
                  <a:lnTo>
                    <a:pt x="293" y="355"/>
                  </a:lnTo>
                  <a:lnTo>
                    <a:pt x="298" y="353"/>
                  </a:lnTo>
                  <a:lnTo>
                    <a:pt x="303" y="353"/>
                  </a:lnTo>
                  <a:lnTo>
                    <a:pt x="305" y="353"/>
                  </a:lnTo>
                  <a:lnTo>
                    <a:pt x="305" y="355"/>
                  </a:lnTo>
                  <a:lnTo>
                    <a:pt x="309" y="359"/>
                  </a:lnTo>
                  <a:lnTo>
                    <a:pt x="309" y="361"/>
                  </a:lnTo>
                  <a:lnTo>
                    <a:pt x="312" y="364"/>
                  </a:lnTo>
                  <a:lnTo>
                    <a:pt x="315" y="361"/>
                  </a:lnTo>
                  <a:lnTo>
                    <a:pt x="320" y="361"/>
                  </a:lnTo>
                  <a:lnTo>
                    <a:pt x="323" y="359"/>
                  </a:lnTo>
                  <a:lnTo>
                    <a:pt x="327" y="359"/>
                  </a:lnTo>
                  <a:lnTo>
                    <a:pt x="330" y="361"/>
                  </a:lnTo>
                  <a:lnTo>
                    <a:pt x="332" y="361"/>
                  </a:lnTo>
                  <a:lnTo>
                    <a:pt x="335" y="364"/>
                  </a:lnTo>
                  <a:lnTo>
                    <a:pt x="336" y="364"/>
                  </a:lnTo>
                  <a:lnTo>
                    <a:pt x="339" y="366"/>
                  </a:lnTo>
                  <a:lnTo>
                    <a:pt x="339" y="369"/>
                  </a:lnTo>
                  <a:lnTo>
                    <a:pt x="339" y="370"/>
                  </a:lnTo>
                  <a:lnTo>
                    <a:pt x="336" y="370"/>
                  </a:lnTo>
                  <a:lnTo>
                    <a:pt x="335" y="373"/>
                  </a:lnTo>
                  <a:lnTo>
                    <a:pt x="336" y="373"/>
                  </a:lnTo>
                  <a:lnTo>
                    <a:pt x="342" y="373"/>
                  </a:lnTo>
                  <a:lnTo>
                    <a:pt x="347" y="373"/>
                  </a:lnTo>
                  <a:lnTo>
                    <a:pt x="351" y="374"/>
                  </a:lnTo>
                  <a:lnTo>
                    <a:pt x="354" y="377"/>
                  </a:lnTo>
                  <a:lnTo>
                    <a:pt x="363" y="386"/>
                  </a:lnTo>
                  <a:lnTo>
                    <a:pt x="366" y="391"/>
                  </a:lnTo>
                  <a:lnTo>
                    <a:pt x="366" y="393"/>
                  </a:lnTo>
                  <a:lnTo>
                    <a:pt x="371" y="395"/>
                  </a:lnTo>
                  <a:lnTo>
                    <a:pt x="374" y="397"/>
                  </a:lnTo>
                  <a:lnTo>
                    <a:pt x="378" y="401"/>
                  </a:lnTo>
                  <a:lnTo>
                    <a:pt x="378" y="403"/>
                  </a:lnTo>
                  <a:lnTo>
                    <a:pt x="378" y="405"/>
                  </a:lnTo>
                  <a:lnTo>
                    <a:pt x="381" y="405"/>
                  </a:lnTo>
                  <a:lnTo>
                    <a:pt x="384" y="405"/>
                  </a:lnTo>
                  <a:lnTo>
                    <a:pt x="386" y="405"/>
                  </a:lnTo>
                  <a:lnTo>
                    <a:pt x="391" y="406"/>
                  </a:lnTo>
                  <a:lnTo>
                    <a:pt x="396" y="406"/>
                  </a:lnTo>
                  <a:lnTo>
                    <a:pt x="399" y="403"/>
                  </a:lnTo>
                  <a:lnTo>
                    <a:pt x="403" y="403"/>
                  </a:lnTo>
                  <a:lnTo>
                    <a:pt x="405" y="406"/>
                  </a:lnTo>
                  <a:lnTo>
                    <a:pt x="411" y="406"/>
                  </a:lnTo>
                  <a:lnTo>
                    <a:pt x="411" y="409"/>
                  </a:lnTo>
                  <a:lnTo>
                    <a:pt x="411" y="411"/>
                  </a:lnTo>
                  <a:lnTo>
                    <a:pt x="416" y="411"/>
                  </a:lnTo>
                  <a:lnTo>
                    <a:pt x="418" y="411"/>
                  </a:lnTo>
                  <a:lnTo>
                    <a:pt x="422" y="411"/>
                  </a:lnTo>
                  <a:lnTo>
                    <a:pt x="428" y="414"/>
                  </a:lnTo>
                  <a:lnTo>
                    <a:pt x="432" y="414"/>
                  </a:lnTo>
                  <a:lnTo>
                    <a:pt x="438" y="414"/>
                  </a:lnTo>
                  <a:lnTo>
                    <a:pt x="445" y="416"/>
                  </a:lnTo>
                </a:path>
              </a:pathLst>
            </a:custGeom>
            <a:solidFill>
              <a:srgbClr val="00FFCC"/>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defTabSz="457200" eaLnBrk="0" fontAlgn="base" hangingPunct="0">
                <a:spcBef>
                  <a:spcPct val="0"/>
                </a:spcBef>
                <a:spcAft>
                  <a:spcPct val="0"/>
                </a:spcAft>
              </a:pPr>
              <a:endParaRPr lang="es-CO" smtClean="0">
                <a:solidFill>
                  <a:prstClr val="black"/>
                </a:solidFill>
                <a:ea typeface="ＭＳ Ｐゴシック" panose="020B0600070205080204" pitchFamily="34" charset="-128"/>
              </a:endParaRPr>
            </a:p>
          </p:txBody>
        </p:sp>
        <p:sp>
          <p:nvSpPr>
            <p:cNvPr id="95286" name="Freeform 44"/>
            <p:cNvSpPr>
              <a:spLocks/>
            </p:cNvSpPr>
            <p:nvPr/>
          </p:nvSpPr>
          <p:spPr bwMode="auto">
            <a:xfrm>
              <a:off x="1070" y="1389"/>
              <a:ext cx="282" cy="518"/>
            </a:xfrm>
            <a:custGeom>
              <a:avLst/>
              <a:gdLst>
                <a:gd name="T0" fmla="*/ 1 w 473"/>
                <a:gd name="T1" fmla="*/ 1 h 869"/>
                <a:gd name="T2" fmla="*/ 1 w 473"/>
                <a:gd name="T3" fmla="*/ 1 h 869"/>
                <a:gd name="T4" fmla="*/ 1 w 473"/>
                <a:gd name="T5" fmla="*/ 1 h 869"/>
                <a:gd name="T6" fmla="*/ 1 w 473"/>
                <a:gd name="T7" fmla="*/ 1 h 869"/>
                <a:gd name="T8" fmla="*/ 1 w 473"/>
                <a:gd name="T9" fmla="*/ 1 h 869"/>
                <a:gd name="T10" fmla="*/ 1 w 473"/>
                <a:gd name="T11" fmla="*/ 1 h 869"/>
                <a:gd name="T12" fmla="*/ 1 w 473"/>
                <a:gd name="T13" fmla="*/ 1 h 869"/>
                <a:gd name="T14" fmla="*/ 1 w 473"/>
                <a:gd name="T15" fmla="*/ 1 h 869"/>
                <a:gd name="T16" fmla="*/ 1 w 473"/>
                <a:gd name="T17" fmla="*/ 1 h 869"/>
                <a:gd name="T18" fmla="*/ 1 w 473"/>
                <a:gd name="T19" fmla="*/ 1 h 869"/>
                <a:gd name="T20" fmla="*/ 1 w 473"/>
                <a:gd name="T21" fmla="*/ 1 h 869"/>
                <a:gd name="T22" fmla="*/ 1 w 473"/>
                <a:gd name="T23" fmla="*/ 1 h 869"/>
                <a:gd name="T24" fmla="*/ 1 w 473"/>
                <a:gd name="T25" fmla="*/ 1 h 869"/>
                <a:gd name="T26" fmla="*/ 1 w 473"/>
                <a:gd name="T27" fmla="*/ 1 h 869"/>
                <a:gd name="T28" fmla="*/ 1 w 473"/>
                <a:gd name="T29" fmla="*/ 1 h 869"/>
                <a:gd name="T30" fmla="*/ 1 w 473"/>
                <a:gd name="T31" fmla="*/ 1 h 869"/>
                <a:gd name="T32" fmla="*/ 1 w 473"/>
                <a:gd name="T33" fmla="*/ 1 h 869"/>
                <a:gd name="T34" fmla="*/ 1 w 473"/>
                <a:gd name="T35" fmla="*/ 1 h 869"/>
                <a:gd name="T36" fmla="*/ 1 w 473"/>
                <a:gd name="T37" fmla="*/ 1 h 869"/>
                <a:gd name="T38" fmla="*/ 1 w 473"/>
                <a:gd name="T39" fmla="*/ 1 h 869"/>
                <a:gd name="T40" fmla="*/ 1 w 473"/>
                <a:gd name="T41" fmla="*/ 1 h 869"/>
                <a:gd name="T42" fmla="*/ 1 w 473"/>
                <a:gd name="T43" fmla="*/ 1 h 869"/>
                <a:gd name="T44" fmla="*/ 1 w 473"/>
                <a:gd name="T45" fmla="*/ 1 h 869"/>
                <a:gd name="T46" fmla="*/ 1 w 473"/>
                <a:gd name="T47" fmla="*/ 1 h 869"/>
                <a:gd name="T48" fmla="*/ 1 w 473"/>
                <a:gd name="T49" fmla="*/ 1 h 869"/>
                <a:gd name="T50" fmla="*/ 1 w 473"/>
                <a:gd name="T51" fmla="*/ 1 h 869"/>
                <a:gd name="T52" fmla="*/ 1 w 473"/>
                <a:gd name="T53" fmla="*/ 1 h 869"/>
                <a:gd name="T54" fmla="*/ 1 w 473"/>
                <a:gd name="T55" fmla="*/ 1 h 869"/>
                <a:gd name="T56" fmla="*/ 1 w 473"/>
                <a:gd name="T57" fmla="*/ 1 h 869"/>
                <a:gd name="T58" fmla="*/ 1 w 473"/>
                <a:gd name="T59" fmla="*/ 1 h 869"/>
                <a:gd name="T60" fmla="*/ 1 w 473"/>
                <a:gd name="T61" fmla="*/ 1 h 869"/>
                <a:gd name="T62" fmla="*/ 1 w 473"/>
                <a:gd name="T63" fmla="*/ 1 h 869"/>
                <a:gd name="T64" fmla="*/ 1 w 473"/>
                <a:gd name="T65" fmla="*/ 1 h 869"/>
                <a:gd name="T66" fmla="*/ 1 w 473"/>
                <a:gd name="T67" fmla="*/ 1 h 869"/>
                <a:gd name="T68" fmla="*/ 1 w 473"/>
                <a:gd name="T69" fmla="*/ 1 h 869"/>
                <a:gd name="T70" fmla="*/ 0 w 473"/>
                <a:gd name="T71" fmla="*/ 1 h 869"/>
                <a:gd name="T72" fmla="*/ 1 w 473"/>
                <a:gd name="T73" fmla="*/ 1 h 869"/>
                <a:gd name="T74" fmla="*/ 1 w 473"/>
                <a:gd name="T75" fmla="*/ 1 h 869"/>
                <a:gd name="T76" fmla="*/ 1 w 473"/>
                <a:gd name="T77" fmla="*/ 1 h 869"/>
                <a:gd name="T78" fmla="*/ 1 w 473"/>
                <a:gd name="T79" fmla="*/ 1 h 869"/>
                <a:gd name="T80" fmla="*/ 1 w 473"/>
                <a:gd name="T81" fmla="*/ 1 h 869"/>
                <a:gd name="T82" fmla="*/ 1 w 473"/>
                <a:gd name="T83" fmla="*/ 1 h 869"/>
                <a:gd name="T84" fmla="*/ 1 w 473"/>
                <a:gd name="T85" fmla="*/ 1 h 869"/>
                <a:gd name="T86" fmla="*/ 1 w 473"/>
                <a:gd name="T87" fmla="*/ 1 h 869"/>
                <a:gd name="T88" fmla="*/ 1 w 473"/>
                <a:gd name="T89" fmla="*/ 1 h 869"/>
                <a:gd name="T90" fmla="*/ 1 w 473"/>
                <a:gd name="T91" fmla="*/ 1 h 869"/>
                <a:gd name="T92" fmla="*/ 1 w 473"/>
                <a:gd name="T93" fmla="*/ 1 h 869"/>
                <a:gd name="T94" fmla="*/ 1 w 473"/>
                <a:gd name="T95" fmla="*/ 1 h 869"/>
                <a:gd name="T96" fmla="*/ 1 w 473"/>
                <a:gd name="T97" fmla="*/ 1 h 869"/>
                <a:gd name="T98" fmla="*/ 1 w 473"/>
                <a:gd name="T99" fmla="*/ 1 h 869"/>
                <a:gd name="T100" fmla="*/ 1 w 473"/>
                <a:gd name="T101" fmla="*/ 1 h 869"/>
                <a:gd name="T102" fmla="*/ 1 w 473"/>
                <a:gd name="T103" fmla="*/ 1 h 869"/>
                <a:gd name="T104" fmla="*/ 1 w 473"/>
                <a:gd name="T105" fmla="*/ 1 h 869"/>
                <a:gd name="T106" fmla="*/ 1 w 473"/>
                <a:gd name="T107" fmla="*/ 1 h 869"/>
                <a:gd name="T108" fmla="*/ 1 w 473"/>
                <a:gd name="T109" fmla="*/ 1 h 869"/>
                <a:gd name="T110" fmla="*/ 1 w 473"/>
                <a:gd name="T111" fmla="*/ 1 h 869"/>
                <a:gd name="T112" fmla="*/ 1 w 473"/>
                <a:gd name="T113" fmla="*/ 1 h 869"/>
                <a:gd name="T114" fmla="*/ 1 w 473"/>
                <a:gd name="T115" fmla="*/ 1 h 869"/>
                <a:gd name="T116" fmla="*/ 1 w 473"/>
                <a:gd name="T117" fmla="*/ 1 h 8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73"/>
                <a:gd name="T178" fmla="*/ 0 h 869"/>
                <a:gd name="T179" fmla="*/ 473 w 473"/>
                <a:gd name="T180" fmla="*/ 869 h 86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73" h="869">
                  <a:moveTo>
                    <a:pt x="445" y="416"/>
                  </a:moveTo>
                  <a:lnTo>
                    <a:pt x="445" y="418"/>
                  </a:lnTo>
                  <a:lnTo>
                    <a:pt x="445" y="426"/>
                  </a:lnTo>
                  <a:lnTo>
                    <a:pt x="442" y="427"/>
                  </a:lnTo>
                  <a:lnTo>
                    <a:pt x="445" y="434"/>
                  </a:lnTo>
                  <a:lnTo>
                    <a:pt x="447" y="439"/>
                  </a:lnTo>
                  <a:lnTo>
                    <a:pt x="449" y="443"/>
                  </a:lnTo>
                  <a:lnTo>
                    <a:pt x="449" y="447"/>
                  </a:lnTo>
                  <a:lnTo>
                    <a:pt x="452" y="447"/>
                  </a:lnTo>
                  <a:lnTo>
                    <a:pt x="457" y="455"/>
                  </a:lnTo>
                  <a:lnTo>
                    <a:pt x="459" y="456"/>
                  </a:lnTo>
                  <a:lnTo>
                    <a:pt x="459" y="463"/>
                  </a:lnTo>
                  <a:lnTo>
                    <a:pt x="459" y="468"/>
                  </a:lnTo>
                  <a:lnTo>
                    <a:pt x="459" y="471"/>
                  </a:lnTo>
                  <a:lnTo>
                    <a:pt x="457" y="476"/>
                  </a:lnTo>
                  <a:lnTo>
                    <a:pt x="457" y="477"/>
                  </a:lnTo>
                  <a:lnTo>
                    <a:pt x="457" y="482"/>
                  </a:lnTo>
                  <a:lnTo>
                    <a:pt x="455" y="487"/>
                  </a:lnTo>
                  <a:lnTo>
                    <a:pt x="455" y="489"/>
                  </a:lnTo>
                  <a:lnTo>
                    <a:pt x="455" y="494"/>
                  </a:lnTo>
                  <a:lnTo>
                    <a:pt x="457" y="499"/>
                  </a:lnTo>
                  <a:lnTo>
                    <a:pt x="459" y="503"/>
                  </a:lnTo>
                  <a:lnTo>
                    <a:pt x="462" y="505"/>
                  </a:lnTo>
                  <a:lnTo>
                    <a:pt x="462" y="509"/>
                  </a:lnTo>
                  <a:lnTo>
                    <a:pt x="462" y="515"/>
                  </a:lnTo>
                  <a:lnTo>
                    <a:pt x="462" y="518"/>
                  </a:lnTo>
                  <a:lnTo>
                    <a:pt x="465" y="524"/>
                  </a:lnTo>
                  <a:lnTo>
                    <a:pt x="466" y="528"/>
                  </a:lnTo>
                  <a:lnTo>
                    <a:pt x="469" y="530"/>
                  </a:lnTo>
                  <a:lnTo>
                    <a:pt x="469" y="535"/>
                  </a:lnTo>
                  <a:lnTo>
                    <a:pt x="472" y="535"/>
                  </a:lnTo>
                  <a:lnTo>
                    <a:pt x="472" y="539"/>
                  </a:lnTo>
                  <a:lnTo>
                    <a:pt x="472" y="548"/>
                  </a:lnTo>
                  <a:lnTo>
                    <a:pt x="469" y="553"/>
                  </a:lnTo>
                  <a:lnTo>
                    <a:pt x="469" y="558"/>
                  </a:lnTo>
                  <a:lnTo>
                    <a:pt x="469" y="563"/>
                  </a:lnTo>
                  <a:lnTo>
                    <a:pt x="472" y="569"/>
                  </a:lnTo>
                  <a:lnTo>
                    <a:pt x="472" y="571"/>
                  </a:lnTo>
                  <a:lnTo>
                    <a:pt x="472" y="574"/>
                  </a:lnTo>
                  <a:lnTo>
                    <a:pt x="469" y="576"/>
                  </a:lnTo>
                  <a:lnTo>
                    <a:pt x="472" y="584"/>
                  </a:lnTo>
                  <a:lnTo>
                    <a:pt x="469" y="585"/>
                  </a:lnTo>
                  <a:lnTo>
                    <a:pt x="466" y="589"/>
                  </a:lnTo>
                  <a:lnTo>
                    <a:pt x="465" y="591"/>
                  </a:lnTo>
                  <a:lnTo>
                    <a:pt x="462" y="594"/>
                  </a:lnTo>
                  <a:lnTo>
                    <a:pt x="462" y="597"/>
                  </a:lnTo>
                  <a:lnTo>
                    <a:pt x="465" y="598"/>
                  </a:lnTo>
                  <a:lnTo>
                    <a:pt x="465" y="603"/>
                  </a:lnTo>
                  <a:lnTo>
                    <a:pt x="465" y="606"/>
                  </a:lnTo>
                  <a:lnTo>
                    <a:pt x="462" y="606"/>
                  </a:lnTo>
                  <a:lnTo>
                    <a:pt x="462" y="608"/>
                  </a:lnTo>
                  <a:lnTo>
                    <a:pt x="459" y="608"/>
                  </a:lnTo>
                  <a:lnTo>
                    <a:pt x="459" y="610"/>
                  </a:lnTo>
                  <a:lnTo>
                    <a:pt x="455" y="612"/>
                  </a:lnTo>
                  <a:lnTo>
                    <a:pt x="452" y="615"/>
                  </a:lnTo>
                  <a:lnTo>
                    <a:pt x="449" y="616"/>
                  </a:lnTo>
                  <a:lnTo>
                    <a:pt x="445" y="619"/>
                  </a:lnTo>
                  <a:lnTo>
                    <a:pt x="445" y="621"/>
                  </a:lnTo>
                  <a:lnTo>
                    <a:pt x="442" y="621"/>
                  </a:lnTo>
                  <a:lnTo>
                    <a:pt x="442" y="624"/>
                  </a:lnTo>
                  <a:lnTo>
                    <a:pt x="442" y="626"/>
                  </a:lnTo>
                  <a:lnTo>
                    <a:pt x="442" y="628"/>
                  </a:lnTo>
                  <a:lnTo>
                    <a:pt x="442" y="633"/>
                  </a:lnTo>
                  <a:lnTo>
                    <a:pt x="442" y="636"/>
                  </a:lnTo>
                  <a:lnTo>
                    <a:pt x="442" y="639"/>
                  </a:lnTo>
                  <a:lnTo>
                    <a:pt x="445" y="647"/>
                  </a:lnTo>
                  <a:lnTo>
                    <a:pt x="447" y="652"/>
                  </a:lnTo>
                  <a:lnTo>
                    <a:pt x="449" y="656"/>
                  </a:lnTo>
                  <a:lnTo>
                    <a:pt x="449" y="660"/>
                  </a:lnTo>
                  <a:lnTo>
                    <a:pt x="452" y="668"/>
                  </a:lnTo>
                  <a:lnTo>
                    <a:pt x="452" y="672"/>
                  </a:lnTo>
                  <a:lnTo>
                    <a:pt x="452" y="675"/>
                  </a:lnTo>
                  <a:lnTo>
                    <a:pt x="455" y="681"/>
                  </a:lnTo>
                  <a:lnTo>
                    <a:pt x="457" y="687"/>
                  </a:lnTo>
                  <a:lnTo>
                    <a:pt x="459" y="690"/>
                  </a:lnTo>
                  <a:lnTo>
                    <a:pt x="459" y="695"/>
                  </a:lnTo>
                  <a:lnTo>
                    <a:pt x="457" y="696"/>
                  </a:lnTo>
                  <a:lnTo>
                    <a:pt x="455" y="698"/>
                  </a:lnTo>
                  <a:lnTo>
                    <a:pt x="455" y="706"/>
                  </a:lnTo>
                  <a:lnTo>
                    <a:pt x="455" y="708"/>
                  </a:lnTo>
                  <a:lnTo>
                    <a:pt x="455" y="710"/>
                  </a:lnTo>
                  <a:lnTo>
                    <a:pt x="455" y="715"/>
                  </a:lnTo>
                  <a:lnTo>
                    <a:pt x="455" y="721"/>
                  </a:lnTo>
                  <a:lnTo>
                    <a:pt x="452" y="727"/>
                  </a:lnTo>
                  <a:lnTo>
                    <a:pt x="449" y="728"/>
                  </a:lnTo>
                  <a:lnTo>
                    <a:pt x="449" y="731"/>
                  </a:lnTo>
                  <a:lnTo>
                    <a:pt x="447" y="736"/>
                  </a:lnTo>
                  <a:lnTo>
                    <a:pt x="442" y="744"/>
                  </a:lnTo>
                  <a:lnTo>
                    <a:pt x="441" y="747"/>
                  </a:lnTo>
                  <a:lnTo>
                    <a:pt x="438" y="751"/>
                  </a:lnTo>
                  <a:lnTo>
                    <a:pt x="432" y="757"/>
                  </a:lnTo>
                  <a:lnTo>
                    <a:pt x="430" y="758"/>
                  </a:lnTo>
                  <a:lnTo>
                    <a:pt x="432" y="763"/>
                  </a:lnTo>
                  <a:lnTo>
                    <a:pt x="432" y="765"/>
                  </a:lnTo>
                  <a:lnTo>
                    <a:pt x="432" y="774"/>
                  </a:lnTo>
                  <a:lnTo>
                    <a:pt x="432" y="777"/>
                  </a:lnTo>
                  <a:lnTo>
                    <a:pt x="430" y="784"/>
                  </a:lnTo>
                  <a:lnTo>
                    <a:pt x="430" y="792"/>
                  </a:lnTo>
                  <a:lnTo>
                    <a:pt x="428" y="794"/>
                  </a:lnTo>
                  <a:lnTo>
                    <a:pt x="428" y="796"/>
                  </a:lnTo>
                  <a:lnTo>
                    <a:pt x="425" y="800"/>
                  </a:lnTo>
                  <a:lnTo>
                    <a:pt x="428" y="803"/>
                  </a:lnTo>
                  <a:lnTo>
                    <a:pt x="354" y="865"/>
                  </a:lnTo>
                  <a:lnTo>
                    <a:pt x="351" y="865"/>
                  </a:lnTo>
                  <a:lnTo>
                    <a:pt x="349" y="865"/>
                  </a:lnTo>
                  <a:lnTo>
                    <a:pt x="347" y="868"/>
                  </a:lnTo>
                  <a:lnTo>
                    <a:pt x="345" y="868"/>
                  </a:lnTo>
                  <a:lnTo>
                    <a:pt x="345" y="865"/>
                  </a:lnTo>
                  <a:lnTo>
                    <a:pt x="342" y="865"/>
                  </a:lnTo>
                  <a:lnTo>
                    <a:pt x="339" y="868"/>
                  </a:lnTo>
                  <a:lnTo>
                    <a:pt x="336" y="868"/>
                  </a:lnTo>
                  <a:lnTo>
                    <a:pt x="332" y="868"/>
                  </a:lnTo>
                  <a:lnTo>
                    <a:pt x="330" y="865"/>
                  </a:lnTo>
                  <a:lnTo>
                    <a:pt x="327" y="863"/>
                  </a:lnTo>
                  <a:lnTo>
                    <a:pt x="324" y="863"/>
                  </a:lnTo>
                  <a:lnTo>
                    <a:pt x="324" y="861"/>
                  </a:lnTo>
                  <a:lnTo>
                    <a:pt x="324" y="859"/>
                  </a:lnTo>
                  <a:lnTo>
                    <a:pt x="324" y="854"/>
                  </a:lnTo>
                  <a:lnTo>
                    <a:pt x="323" y="849"/>
                  </a:lnTo>
                  <a:lnTo>
                    <a:pt x="320" y="847"/>
                  </a:lnTo>
                  <a:lnTo>
                    <a:pt x="318" y="842"/>
                  </a:lnTo>
                  <a:lnTo>
                    <a:pt x="315" y="839"/>
                  </a:lnTo>
                  <a:lnTo>
                    <a:pt x="315" y="833"/>
                  </a:lnTo>
                  <a:lnTo>
                    <a:pt x="312" y="829"/>
                  </a:lnTo>
                  <a:lnTo>
                    <a:pt x="309" y="824"/>
                  </a:lnTo>
                  <a:lnTo>
                    <a:pt x="309" y="819"/>
                  </a:lnTo>
                  <a:lnTo>
                    <a:pt x="312" y="815"/>
                  </a:lnTo>
                  <a:lnTo>
                    <a:pt x="312" y="808"/>
                  </a:lnTo>
                  <a:lnTo>
                    <a:pt x="312" y="806"/>
                  </a:lnTo>
                  <a:lnTo>
                    <a:pt x="312" y="803"/>
                  </a:lnTo>
                  <a:lnTo>
                    <a:pt x="309" y="800"/>
                  </a:lnTo>
                  <a:lnTo>
                    <a:pt x="309" y="794"/>
                  </a:lnTo>
                  <a:lnTo>
                    <a:pt x="309" y="792"/>
                  </a:lnTo>
                  <a:lnTo>
                    <a:pt x="312" y="790"/>
                  </a:lnTo>
                  <a:lnTo>
                    <a:pt x="315" y="789"/>
                  </a:lnTo>
                  <a:lnTo>
                    <a:pt x="318" y="784"/>
                  </a:lnTo>
                  <a:lnTo>
                    <a:pt x="320" y="784"/>
                  </a:lnTo>
                  <a:lnTo>
                    <a:pt x="323" y="783"/>
                  </a:lnTo>
                  <a:lnTo>
                    <a:pt x="324" y="781"/>
                  </a:lnTo>
                  <a:lnTo>
                    <a:pt x="327" y="779"/>
                  </a:lnTo>
                  <a:lnTo>
                    <a:pt x="327" y="777"/>
                  </a:lnTo>
                  <a:lnTo>
                    <a:pt x="324" y="771"/>
                  </a:lnTo>
                  <a:lnTo>
                    <a:pt x="323" y="770"/>
                  </a:lnTo>
                  <a:lnTo>
                    <a:pt x="323" y="768"/>
                  </a:lnTo>
                  <a:lnTo>
                    <a:pt x="323" y="765"/>
                  </a:lnTo>
                  <a:lnTo>
                    <a:pt x="323" y="760"/>
                  </a:lnTo>
                  <a:lnTo>
                    <a:pt x="320" y="758"/>
                  </a:lnTo>
                  <a:lnTo>
                    <a:pt x="320" y="757"/>
                  </a:lnTo>
                  <a:lnTo>
                    <a:pt x="318" y="758"/>
                  </a:lnTo>
                  <a:lnTo>
                    <a:pt x="315" y="760"/>
                  </a:lnTo>
                  <a:lnTo>
                    <a:pt x="315" y="763"/>
                  </a:lnTo>
                  <a:lnTo>
                    <a:pt x="312" y="765"/>
                  </a:lnTo>
                  <a:lnTo>
                    <a:pt x="309" y="768"/>
                  </a:lnTo>
                  <a:lnTo>
                    <a:pt x="309" y="770"/>
                  </a:lnTo>
                  <a:lnTo>
                    <a:pt x="309" y="774"/>
                  </a:lnTo>
                  <a:lnTo>
                    <a:pt x="308" y="777"/>
                  </a:lnTo>
                  <a:lnTo>
                    <a:pt x="303" y="781"/>
                  </a:lnTo>
                  <a:lnTo>
                    <a:pt x="301" y="783"/>
                  </a:lnTo>
                  <a:lnTo>
                    <a:pt x="301" y="784"/>
                  </a:lnTo>
                  <a:lnTo>
                    <a:pt x="301" y="789"/>
                  </a:lnTo>
                  <a:lnTo>
                    <a:pt x="298" y="790"/>
                  </a:lnTo>
                  <a:lnTo>
                    <a:pt x="296" y="790"/>
                  </a:lnTo>
                  <a:lnTo>
                    <a:pt x="293" y="790"/>
                  </a:lnTo>
                  <a:lnTo>
                    <a:pt x="290" y="790"/>
                  </a:lnTo>
                  <a:lnTo>
                    <a:pt x="288" y="790"/>
                  </a:lnTo>
                  <a:lnTo>
                    <a:pt x="288" y="789"/>
                  </a:lnTo>
                  <a:lnTo>
                    <a:pt x="285" y="789"/>
                  </a:lnTo>
                  <a:lnTo>
                    <a:pt x="285" y="783"/>
                  </a:lnTo>
                  <a:lnTo>
                    <a:pt x="282" y="781"/>
                  </a:lnTo>
                  <a:lnTo>
                    <a:pt x="279" y="779"/>
                  </a:lnTo>
                  <a:lnTo>
                    <a:pt x="276" y="779"/>
                  </a:lnTo>
                  <a:lnTo>
                    <a:pt x="273" y="774"/>
                  </a:lnTo>
                  <a:lnTo>
                    <a:pt x="270" y="774"/>
                  </a:lnTo>
                  <a:lnTo>
                    <a:pt x="270" y="771"/>
                  </a:lnTo>
                  <a:lnTo>
                    <a:pt x="269" y="770"/>
                  </a:lnTo>
                  <a:lnTo>
                    <a:pt x="269" y="768"/>
                  </a:lnTo>
                  <a:lnTo>
                    <a:pt x="266" y="768"/>
                  </a:lnTo>
                  <a:lnTo>
                    <a:pt x="266" y="765"/>
                  </a:lnTo>
                  <a:lnTo>
                    <a:pt x="263" y="760"/>
                  </a:lnTo>
                  <a:lnTo>
                    <a:pt x="266" y="757"/>
                  </a:lnTo>
                  <a:lnTo>
                    <a:pt x="269" y="751"/>
                  </a:lnTo>
                  <a:lnTo>
                    <a:pt x="273" y="740"/>
                  </a:lnTo>
                  <a:lnTo>
                    <a:pt x="276" y="736"/>
                  </a:lnTo>
                  <a:lnTo>
                    <a:pt x="276" y="731"/>
                  </a:lnTo>
                  <a:lnTo>
                    <a:pt x="276" y="727"/>
                  </a:lnTo>
                  <a:lnTo>
                    <a:pt x="279" y="721"/>
                  </a:lnTo>
                  <a:lnTo>
                    <a:pt x="282" y="721"/>
                  </a:lnTo>
                  <a:lnTo>
                    <a:pt x="285" y="719"/>
                  </a:lnTo>
                  <a:lnTo>
                    <a:pt x="288" y="715"/>
                  </a:lnTo>
                  <a:lnTo>
                    <a:pt x="296" y="708"/>
                  </a:lnTo>
                  <a:lnTo>
                    <a:pt x="298" y="704"/>
                  </a:lnTo>
                  <a:lnTo>
                    <a:pt x="298" y="702"/>
                  </a:lnTo>
                  <a:lnTo>
                    <a:pt x="293" y="696"/>
                  </a:lnTo>
                  <a:lnTo>
                    <a:pt x="288" y="695"/>
                  </a:lnTo>
                  <a:lnTo>
                    <a:pt x="288" y="687"/>
                  </a:lnTo>
                  <a:lnTo>
                    <a:pt x="285" y="681"/>
                  </a:lnTo>
                  <a:lnTo>
                    <a:pt x="285" y="675"/>
                  </a:lnTo>
                  <a:lnTo>
                    <a:pt x="282" y="668"/>
                  </a:lnTo>
                  <a:lnTo>
                    <a:pt x="282" y="660"/>
                  </a:lnTo>
                  <a:lnTo>
                    <a:pt x="282" y="658"/>
                  </a:lnTo>
                  <a:lnTo>
                    <a:pt x="282" y="652"/>
                  </a:lnTo>
                  <a:lnTo>
                    <a:pt x="276" y="649"/>
                  </a:lnTo>
                  <a:lnTo>
                    <a:pt x="269" y="639"/>
                  </a:lnTo>
                  <a:lnTo>
                    <a:pt x="261" y="636"/>
                  </a:lnTo>
                  <a:lnTo>
                    <a:pt x="255" y="630"/>
                  </a:lnTo>
                  <a:lnTo>
                    <a:pt x="249" y="624"/>
                  </a:lnTo>
                  <a:lnTo>
                    <a:pt x="242" y="619"/>
                  </a:lnTo>
                  <a:lnTo>
                    <a:pt x="236" y="612"/>
                  </a:lnTo>
                  <a:lnTo>
                    <a:pt x="231" y="608"/>
                  </a:lnTo>
                  <a:lnTo>
                    <a:pt x="224" y="603"/>
                  </a:lnTo>
                  <a:lnTo>
                    <a:pt x="222" y="600"/>
                  </a:lnTo>
                  <a:lnTo>
                    <a:pt x="222" y="598"/>
                  </a:lnTo>
                  <a:lnTo>
                    <a:pt x="217" y="597"/>
                  </a:lnTo>
                  <a:lnTo>
                    <a:pt x="215" y="594"/>
                  </a:lnTo>
                  <a:lnTo>
                    <a:pt x="212" y="591"/>
                  </a:lnTo>
                  <a:lnTo>
                    <a:pt x="209" y="591"/>
                  </a:lnTo>
                  <a:lnTo>
                    <a:pt x="212" y="589"/>
                  </a:lnTo>
                  <a:lnTo>
                    <a:pt x="215" y="589"/>
                  </a:lnTo>
                  <a:lnTo>
                    <a:pt x="220" y="589"/>
                  </a:lnTo>
                  <a:lnTo>
                    <a:pt x="222" y="587"/>
                  </a:lnTo>
                  <a:lnTo>
                    <a:pt x="224" y="584"/>
                  </a:lnTo>
                  <a:lnTo>
                    <a:pt x="224" y="581"/>
                  </a:lnTo>
                  <a:lnTo>
                    <a:pt x="228" y="577"/>
                  </a:lnTo>
                  <a:lnTo>
                    <a:pt x="231" y="576"/>
                  </a:lnTo>
                  <a:lnTo>
                    <a:pt x="231" y="574"/>
                  </a:lnTo>
                  <a:lnTo>
                    <a:pt x="236" y="571"/>
                  </a:lnTo>
                  <a:lnTo>
                    <a:pt x="242" y="569"/>
                  </a:lnTo>
                  <a:lnTo>
                    <a:pt x="244" y="569"/>
                  </a:lnTo>
                  <a:lnTo>
                    <a:pt x="249" y="571"/>
                  </a:lnTo>
                  <a:lnTo>
                    <a:pt x="254" y="569"/>
                  </a:lnTo>
                  <a:lnTo>
                    <a:pt x="254" y="566"/>
                  </a:lnTo>
                  <a:lnTo>
                    <a:pt x="255" y="564"/>
                  </a:lnTo>
                  <a:lnTo>
                    <a:pt x="258" y="564"/>
                  </a:lnTo>
                  <a:lnTo>
                    <a:pt x="261" y="564"/>
                  </a:lnTo>
                  <a:lnTo>
                    <a:pt x="261" y="560"/>
                  </a:lnTo>
                  <a:lnTo>
                    <a:pt x="263" y="551"/>
                  </a:lnTo>
                  <a:lnTo>
                    <a:pt x="266" y="551"/>
                  </a:lnTo>
                  <a:lnTo>
                    <a:pt x="269" y="553"/>
                  </a:lnTo>
                  <a:lnTo>
                    <a:pt x="270" y="553"/>
                  </a:lnTo>
                  <a:lnTo>
                    <a:pt x="273" y="551"/>
                  </a:lnTo>
                  <a:lnTo>
                    <a:pt x="273" y="548"/>
                  </a:lnTo>
                  <a:lnTo>
                    <a:pt x="273" y="547"/>
                  </a:lnTo>
                  <a:lnTo>
                    <a:pt x="276" y="545"/>
                  </a:lnTo>
                  <a:lnTo>
                    <a:pt x="276" y="541"/>
                  </a:lnTo>
                  <a:lnTo>
                    <a:pt x="279" y="539"/>
                  </a:lnTo>
                  <a:lnTo>
                    <a:pt x="279" y="537"/>
                  </a:lnTo>
                  <a:lnTo>
                    <a:pt x="279" y="533"/>
                  </a:lnTo>
                  <a:lnTo>
                    <a:pt x="276" y="528"/>
                  </a:lnTo>
                  <a:lnTo>
                    <a:pt x="276" y="526"/>
                  </a:lnTo>
                  <a:lnTo>
                    <a:pt x="276" y="524"/>
                  </a:lnTo>
                  <a:lnTo>
                    <a:pt x="273" y="522"/>
                  </a:lnTo>
                  <a:lnTo>
                    <a:pt x="270" y="518"/>
                  </a:lnTo>
                  <a:lnTo>
                    <a:pt x="269" y="515"/>
                  </a:lnTo>
                  <a:lnTo>
                    <a:pt x="270" y="512"/>
                  </a:lnTo>
                  <a:lnTo>
                    <a:pt x="270" y="509"/>
                  </a:lnTo>
                  <a:lnTo>
                    <a:pt x="269" y="505"/>
                  </a:lnTo>
                  <a:lnTo>
                    <a:pt x="266" y="505"/>
                  </a:lnTo>
                  <a:lnTo>
                    <a:pt x="266" y="500"/>
                  </a:lnTo>
                  <a:lnTo>
                    <a:pt x="266" y="495"/>
                  </a:lnTo>
                  <a:lnTo>
                    <a:pt x="266" y="492"/>
                  </a:lnTo>
                  <a:lnTo>
                    <a:pt x="263" y="487"/>
                  </a:lnTo>
                  <a:lnTo>
                    <a:pt x="263" y="485"/>
                  </a:lnTo>
                  <a:lnTo>
                    <a:pt x="263" y="479"/>
                  </a:lnTo>
                  <a:lnTo>
                    <a:pt x="261" y="476"/>
                  </a:lnTo>
                  <a:lnTo>
                    <a:pt x="261" y="471"/>
                  </a:lnTo>
                  <a:lnTo>
                    <a:pt x="263" y="471"/>
                  </a:lnTo>
                  <a:lnTo>
                    <a:pt x="263" y="468"/>
                  </a:lnTo>
                  <a:lnTo>
                    <a:pt x="266" y="468"/>
                  </a:lnTo>
                  <a:lnTo>
                    <a:pt x="269" y="466"/>
                  </a:lnTo>
                  <a:lnTo>
                    <a:pt x="273" y="465"/>
                  </a:lnTo>
                  <a:lnTo>
                    <a:pt x="273" y="459"/>
                  </a:lnTo>
                  <a:lnTo>
                    <a:pt x="273" y="455"/>
                  </a:lnTo>
                  <a:lnTo>
                    <a:pt x="273" y="451"/>
                  </a:lnTo>
                  <a:lnTo>
                    <a:pt x="273" y="447"/>
                  </a:lnTo>
                  <a:lnTo>
                    <a:pt x="270" y="443"/>
                  </a:lnTo>
                  <a:lnTo>
                    <a:pt x="269" y="439"/>
                  </a:lnTo>
                  <a:lnTo>
                    <a:pt x="263" y="434"/>
                  </a:lnTo>
                  <a:lnTo>
                    <a:pt x="263" y="432"/>
                  </a:lnTo>
                  <a:lnTo>
                    <a:pt x="255" y="421"/>
                  </a:lnTo>
                  <a:lnTo>
                    <a:pt x="251" y="414"/>
                  </a:lnTo>
                  <a:lnTo>
                    <a:pt x="244" y="409"/>
                  </a:lnTo>
                  <a:lnTo>
                    <a:pt x="241" y="406"/>
                  </a:lnTo>
                  <a:lnTo>
                    <a:pt x="234" y="405"/>
                  </a:lnTo>
                  <a:lnTo>
                    <a:pt x="228" y="405"/>
                  </a:lnTo>
                  <a:lnTo>
                    <a:pt x="224" y="403"/>
                  </a:lnTo>
                  <a:lnTo>
                    <a:pt x="220" y="401"/>
                  </a:lnTo>
                  <a:lnTo>
                    <a:pt x="217" y="397"/>
                  </a:lnTo>
                  <a:lnTo>
                    <a:pt x="215" y="395"/>
                  </a:lnTo>
                  <a:lnTo>
                    <a:pt x="212" y="393"/>
                  </a:lnTo>
                  <a:lnTo>
                    <a:pt x="209" y="391"/>
                  </a:lnTo>
                  <a:lnTo>
                    <a:pt x="207" y="386"/>
                  </a:lnTo>
                  <a:lnTo>
                    <a:pt x="207" y="383"/>
                  </a:lnTo>
                  <a:lnTo>
                    <a:pt x="203" y="380"/>
                  </a:lnTo>
                  <a:lnTo>
                    <a:pt x="198" y="373"/>
                  </a:lnTo>
                  <a:lnTo>
                    <a:pt x="195" y="369"/>
                  </a:lnTo>
                  <a:lnTo>
                    <a:pt x="195" y="366"/>
                  </a:lnTo>
                  <a:lnTo>
                    <a:pt x="193" y="364"/>
                  </a:lnTo>
                  <a:lnTo>
                    <a:pt x="193" y="361"/>
                  </a:lnTo>
                  <a:lnTo>
                    <a:pt x="192" y="360"/>
                  </a:lnTo>
                  <a:lnTo>
                    <a:pt x="190" y="357"/>
                  </a:lnTo>
                  <a:lnTo>
                    <a:pt x="190" y="355"/>
                  </a:lnTo>
                  <a:lnTo>
                    <a:pt x="188" y="353"/>
                  </a:lnTo>
                  <a:lnTo>
                    <a:pt x="188" y="345"/>
                  </a:lnTo>
                  <a:lnTo>
                    <a:pt x="188" y="344"/>
                  </a:lnTo>
                  <a:lnTo>
                    <a:pt x="188" y="338"/>
                  </a:lnTo>
                  <a:lnTo>
                    <a:pt x="188" y="332"/>
                  </a:lnTo>
                  <a:lnTo>
                    <a:pt x="188" y="326"/>
                  </a:lnTo>
                  <a:lnTo>
                    <a:pt x="188" y="321"/>
                  </a:lnTo>
                  <a:lnTo>
                    <a:pt x="188" y="316"/>
                  </a:lnTo>
                  <a:lnTo>
                    <a:pt x="188" y="313"/>
                  </a:lnTo>
                  <a:lnTo>
                    <a:pt x="185" y="311"/>
                  </a:lnTo>
                  <a:lnTo>
                    <a:pt x="182" y="309"/>
                  </a:lnTo>
                  <a:lnTo>
                    <a:pt x="181" y="309"/>
                  </a:lnTo>
                  <a:lnTo>
                    <a:pt x="181" y="306"/>
                  </a:lnTo>
                  <a:lnTo>
                    <a:pt x="178" y="306"/>
                  </a:lnTo>
                  <a:lnTo>
                    <a:pt x="178" y="301"/>
                  </a:lnTo>
                  <a:lnTo>
                    <a:pt x="174" y="300"/>
                  </a:lnTo>
                  <a:lnTo>
                    <a:pt x="174" y="298"/>
                  </a:lnTo>
                  <a:lnTo>
                    <a:pt x="173" y="295"/>
                  </a:lnTo>
                  <a:lnTo>
                    <a:pt x="173" y="293"/>
                  </a:lnTo>
                  <a:lnTo>
                    <a:pt x="171" y="292"/>
                  </a:lnTo>
                  <a:lnTo>
                    <a:pt x="168" y="287"/>
                  </a:lnTo>
                  <a:lnTo>
                    <a:pt x="166" y="285"/>
                  </a:lnTo>
                  <a:lnTo>
                    <a:pt x="163" y="284"/>
                  </a:lnTo>
                  <a:lnTo>
                    <a:pt x="161" y="282"/>
                  </a:lnTo>
                  <a:lnTo>
                    <a:pt x="153" y="280"/>
                  </a:lnTo>
                  <a:lnTo>
                    <a:pt x="151" y="280"/>
                  </a:lnTo>
                  <a:lnTo>
                    <a:pt x="144" y="277"/>
                  </a:lnTo>
                  <a:lnTo>
                    <a:pt x="141" y="277"/>
                  </a:lnTo>
                  <a:lnTo>
                    <a:pt x="138" y="274"/>
                  </a:lnTo>
                  <a:lnTo>
                    <a:pt x="136" y="272"/>
                  </a:lnTo>
                  <a:lnTo>
                    <a:pt x="134" y="270"/>
                  </a:lnTo>
                  <a:lnTo>
                    <a:pt x="131" y="269"/>
                  </a:lnTo>
                  <a:lnTo>
                    <a:pt x="130" y="265"/>
                  </a:lnTo>
                  <a:lnTo>
                    <a:pt x="124" y="259"/>
                  </a:lnTo>
                  <a:lnTo>
                    <a:pt x="122" y="257"/>
                  </a:lnTo>
                  <a:lnTo>
                    <a:pt x="114" y="253"/>
                  </a:lnTo>
                  <a:lnTo>
                    <a:pt x="109" y="252"/>
                  </a:lnTo>
                  <a:lnTo>
                    <a:pt x="105" y="252"/>
                  </a:lnTo>
                  <a:lnTo>
                    <a:pt x="97" y="252"/>
                  </a:lnTo>
                  <a:lnTo>
                    <a:pt x="93" y="252"/>
                  </a:lnTo>
                  <a:lnTo>
                    <a:pt x="90" y="252"/>
                  </a:lnTo>
                  <a:lnTo>
                    <a:pt x="87" y="253"/>
                  </a:lnTo>
                  <a:lnTo>
                    <a:pt x="85" y="253"/>
                  </a:lnTo>
                  <a:lnTo>
                    <a:pt x="82" y="253"/>
                  </a:lnTo>
                  <a:lnTo>
                    <a:pt x="82" y="257"/>
                  </a:lnTo>
                  <a:lnTo>
                    <a:pt x="82" y="259"/>
                  </a:lnTo>
                  <a:lnTo>
                    <a:pt x="82" y="261"/>
                  </a:lnTo>
                  <a:lnTo>
                    <a:pt x="82" y="263"/>
                  </a:lnTo>
                  <a:lnTo>
                    <a:pt x="80" y="265"/>
                  </a:lnTo>
                  <a:lnTo>
                    <a:pt x="78" y="265"/>
                  </a:lnTo>
                  <a:lnTo>
                    <a:pt x="76" y="263"/>
                  </a:lnTo>
                  <a:lnTo>
                    <a:pt x="76" y="259"/>
                  </a:lnTo>
                  <a:lnTo>
                    <a:pt x="76" y="253"/>
                  </a:lnTo>
                  <a:lnTo>
                    <a:pt x="76" y="249"/>
                  </a:lnTo>
                  <a:lnTo>
                    <a:pt x="78" y="248"/>
                  </a:lnTo>
                  <a:lnTo>
                    <a:pt x="82" y="242"/>
                  </a:lnTo>
                  <a:lnTo>
                    <a:pt x="82" y="240"/>
                  </a:lnTo>
                  <a:lnTo>
                    <a:pt x="85" y="238"/>
                  </a:lnTo>
                  <a:lnTo>
                    <a:pt x="85" y="234"/>
                  </a:lnTo>
                  <a:lnTo>
                    <a:pt x="87" y="232"/>
                  </a:lnTo>
                  <a:lnTo>
                    <a:pt x="87" y="227"/>
                  </a:lnTo>
                  <a:lnTo>
                    <a:pt x="87" y="220"/>
                  </a:lnTo>
                  <a:lnTo>
                    <a:pt x="87" y="216"/>
                  </a:lnTo>
                  <a:lnTo>
                    <a:pt x="87" y="213"/>
                  </a:lnTo>
                  <a:lnTo>
                    <a:pt x="87" y="211"/>
                  </a:lnTo>
                  <a:lnTo>
                    <a:pt x="85" y="209"/>
                  </a:lnTo>
                  <a:lnTo>
                    <a:pt x="80" y="209"/>
                  </a:lnTo>
                  <a:lnTo>
                    <a:pt x="73" y="209"/>
                  </a:lnTo>
                  <a:lnTo>
                    <a:pt x="68" y="206"/>
                  </a:lnTo>
                  <a:lnTo>
                    <a:pt x="63" y="203"/>
                  </a:lnTo>
                  <a:lnTo>
                    <a:pt x="61" y="206"/>
                  </a:lnTo>
                  <a:lnTo>
                    <a:pt x="57" y="206"/>
                  </a:lnTo>
                  <a:lnTo>
                    <a:pt x="53" y="206"/>
                  </a:lnTo>
                  <a:lnTo>
                    <a:pt x="53" y="202"/>
                  </a:lnTo>
                  <a:lnTo>
                    <a:pt x="53" y="200"/>
                  </a:lnTo>
                  <a:lnTo>
                    <a:pt x="55" y="197"/>
                  </a:lnTo>
                  <a:lnTo>
                    <a:pt x="55" y="196"/>
                  </a:lnTo>
                  <a:lnTo>
                    <a:pt x="55" y="190"/>
                  </a:lnTo>
                  <a:lnTo>
                    <a:pt x="55" y="188"/>
                  </a:lnTo>
                  <a:lnTo>
                    <a:pt x="53" y="186"/>
                  </a:lnTo>
                  <a:lnTo>
                    <a:pt x="53" y="184"/>
                  </a:lnTo>
                  <a:lnTo>
                    <a:pt x="53" y="181"/>
                  </a:lnTo>
                  <a:lnTo>
                    <a:pt x="53" y="179"/>
                  </a:lnTo>
                  <a:lnTo>
                    <a:pt x="53" y="177"/>
                  </a:lnTo>
                  <a:lnTo>
                    <a:pt x="49" y="175"/>
                  </a:lnTo>
                  <a:lnTo>
                    <a:pt x="46" y="172"/>
                  </a:lnTo>
                  <a:lnTo>
                    <a:pt x="41" y="171"/>
                  </a:lnTo>
                  <a:lnTo>
                    <a:pt x="41" y="167"/>
                  </a:lnTo>
                  <a:lnTo>
                    <a:pt x="43" y="165"/>
                  </a:lnTo>
                  <a:lnTo>
                    <a:pt x="43" y="161"/>
                  </a:lnTo>
                  <a:lnTo>
                    <a:pt x="43" y="159"/>
                  </a:lnTo>
                  <a:lnTo>
                    <a:pt x="46" y="156"/>
                  </a:lnTo>
                  <a:lnTo>
                    <a:pt x="46" y="153"/>
                  </a:lnTo>
                  <a:lnTo>
                    <a:pt x="46" y="151"/>
                  </a:lnTo>
                  <a:lnTo>
                    <a:pt x="43" y="151"/>
                  </a:lnTo>
                  <a:lnTo>
                    <a:pt x="41" y="151"/>
                  </a:lnTo>
                  <a:lnTo>
                    <a:pt x="41" y="153"/>
                  </a:lnTo>
                  <a:lnTo>
                    <a:pt x="38" y="153"/>
                  </a:lnTo>
                  <a:lnTo>
                    <a:pt x="38" y="156"/>
                  </a:lnTo>
                  <a:lnTo>
                    <a:pt x="36" y="159"/>
                  </a:lnTo>
                  <a:lnTo>
                    <a:pt x="28" y="161"/>
                  </a:lnTo>
                  <a:lnTo>
                    <a:pt x="28" y="159"/>
                  </a:lnTo>
                  <a:lnTo>
                    <a:pt x="26" y="159"/>
                  </a:lnTo>
                  <a:lnTo>
                    <a:pt x="26" y="156"/>
                  </a:lnTo>
                  <a:lnTo>
                    <a:pt x="24" y="151"/>
                  </a:lnTo>
                  <a:lnTo>
                    <a:pt x="26" y="151"/>
                  </a:lnTo>
                  <a:lnTo>
                    <a:pt x="30" y="153"/>
                  </a:lnTo>
                  <a:lnTo>
                    <a:pt x="30" y="151"/>
                  </a:lnTo>
                  <a:lnTo>
                    <a:pt x="34" y="150"/>
                  </a:lnTo>
                  <a:lnTo>
                    <a:pt x="34" y="148"/>
                  </a:lnTo>
                  <a:lnTo>
                    <a:pt x="36" y="144"/>
                  </a:lnTo>
                  <a:lnTo>
                    <a:pt x="41" y="144"/>
                  </a:lnTo>
                  <a:lnTo>
                    <a:pt x="43" y="144"/>
                  </a:lnTo>
                  <a:lnTo>
                    <a:pt x="43" y="142"/>
                  </a:lnTo>
                  <a:lnTo>
                    <a:pt x="41" y="142"/>
                  </a:lnTo>
                  <a:lnTo>
                    <a:pt x="41" y="140"/>
                  </a:lnTo>
                  <a:lnTo>
                    <a:pt x="38" y="138"/>
                  </a:lnTo>
                  <a:lnTo>
                    <a:pt x="36" y="136"/>
                  </a:lnTo>
                  <a:lnTo>
                    <a:pt x="38" y="131"/>
                  </a:lnTo>
                  <a:lnTo>
                    <a:pt x="41" y="128"/>
                  </a:lnTo>
                  <a:lnTo>
                    <a:pt x="41" y="127"/>
                  </a:lnTo>
                  <a:lnTo>
                    <a:pt x="36" y="127"/>
                  </a:lnTo>
                  <a:lnTo>
                    <a:pt x="28" y="131"/>
                  </a:lnTo>
                  <a:lnTo>
                    <a:pt x="24" y="132"/>
                  </a:lnTo>
                  <a:lnTo>
                    <a:pt x="22" y="136"/>
                  </a:lnTo>
                  <a:lnTo>
                    <a:pt x="19" y="138"/>
                  </a:lnTo>
                  <a:lnTo>
                    <a:pt x="16" y="140"/>
                  </a:lnTo>
                  <a:lnTo>
                    <a:pt x="9" y="144"/>
                  </a:lnTo>
                  <a:lnTo>
                    <a:pt x="4" y="150"/>
                  </a:lnTo>
                  <a:lnTo>
                    <a:pt x="0" y="151"/>
                  </a:lnTo>
                  <a:lnTo>
                    <a:pt x="0" y="148"/>
                  </a:lnTo>
                  <a:lnTo>
                    <a:pt x="4" y="144"/>
                  </a:lnTo>
                  <a:lnTo>
                    <a:pt x="7" y="142"/>
                  </a:lnTo>
                  <a:lnTo>
                    <a:pt x="16" y="132"/>
                  </a:lnTo>
                  <a:lnTo>
                    <a:pt x="19" y="127"/>
                  </a:lnTo>
                  <a:lnTo>
                    <a:pt x="22" y="121"/>
                  </a:lnTo>
                  <a:lnTo>
                    <a:pt x="22" y="118"/>
                  </a:lnTo>
                  <a:lnTo>
                    <a:pt x="24" y="114"/>
                  </a:lnTo>
                  <a:lnTo>
                    <a:pt x="26" y="115"/>
                  </a:lnTo>
                  <a:lnTo>
                    <a:pt x="28" y="119"/>
                  </a:lnTo>
                  <a:lnTo>
                    <a:pt x="34" y="119"/>
                  </a:lnTo>
                  <a:lnTo>
                    <a:pt x="38" y="118"/>
                  </a:lnTo>
                  <a:lnTo>
                    <a:pt x="41" y="115"/>
                  </a:lnTo>
                  <a:lnTo>
                    <a:pt x="43" y="114"/>
                  </a:lnTo>
                  <a:lnTo>
                    <a:pt x="43" y="111"/>
                  </a:lnTo>
                  <a:lnTo>
                    <a:pt x="43" y="106"/>
                  </a:lnTo>
                  <a:lnTo>
                    <a:pt x="41" y="104"/>
                  </a:lnTo>
                  <a:lnTo>
                    <a:pt x="41" y="99"/>
                  </a:lnTo>
                  <a:lnTo>
                    <a:pt x="41" y="96"/>
                  </a:lnTo>
                  <a:lnTo>
                    <a:pt x="38" y="93"/>
                  </a:lnTo>
                  <a:lnTo>
                    <a:pt x="36" y="90"/>
                  </a:lnTo>
                  <a:lnTo>
                    <a:pt x="34" y="90"/>
                  </a:lnTo>
                  <a:lnTo>
                    <a:pt x="30" y="88"/>
                  </a:lnTo>
                  <a:lnTo>
                    <a:pt x="30" y="85"/>
                  </a:lnTo>
                  <a:lnTo>
                    <a:pt x="34" y="83"/>
                  </a:lnTo>
                  <a:lnTo>
                    <a:pt x="36" y="81"/>
                  </a:lnTo>
                  <a:lnTo>
                    <a:pt x="38" y="81"/>
                  </a:lnTo>
                  <a:lnTo>
                    <a:pt x="41" y="79"/>
                  </a:lnTo>
                  <a:lnTo>
                    <a:pt x="43" y="75"/>
                  </a:lnTo>
                  <a:lnTo>
                    <a:pt x="43" y="69"/>
                  </a:lnTo>
                  <a:lnTo>
                    <a:pt x="46" y="71"/>
                  </a:lnTo>
                  <a:lnTo>
                    <a:pt x="46" y="75"/>
                  </a:lnTo>
                  <a:lnTo>
                    <a:pt x="46" y="79"/>
                  </a:lnTo>
                  <a:lnTo>
                    <a:pt x="46" y="81"/>
                  </a:lnTo>
                  <a:lnTo>
                    <a:pt x="49" y="83"/>
                  </a:lnTo>
                  <a:lnTo>
                    <a:pt x="51" y="83"/>
                  </a:lnTo>
                  <a:lnTo>
                    <a:pt x="51" y="81"/>
                  </a:lnTo>
                  <a:lnTo>
                    <a:pt x="51" y="79"/>
                  </a:lnTo>
                  <a:lnTo>
                    <a:pt x="51" y="76"/>
                  </a:lnTo>
                  <a:lnTo>
                    <a:pt x="51" y="71"/>
                  </a:lnTo>
                  <a:lnTo>
                    <a:pt x="51" y="69"/>
                  </a:lnTo>
                  <a:lnTo>
                    <a:pt x="49" y="65"/>
                  </a:lnTo>
                  <a:lnTo>
                    <a:pt x="49" y="63"/>
                  </a:lnTo>
                  <a:lnTo>
                    <a:pt x="49" y="60"/>
                  </a:lnTo>
                  <a:lnTo>
                    <a:pt x="49" y="58"/>
                  </a:lnTo>
                  <a:lnTo>
                    <a:pt x="46" y="58"/>
                  </a:lnTo>
                  <a:lnTo>
                    <a:pt x="46" y="56"/>
                  </a:lnTo>
                  <a:lnTo>
                    <a:pt x="43" y="54"/>
                  </a:lnTo>
                  <a:lnTo>
                    <a:pt x="43" y="53"/>
                  </a:lnTo>
                  <a:lnTo>
                    <a:pt x="46" y="53"/>
                  </a:lnTo>
                  <a:lnTo>
                    <a:pt x="49" y="49"/>
                  </a:lnTo>
                  <a:lnTo>
                    <a:pt x="51" y="46"/>
                  </a:lnTo>
                  <a:lnTo>
                    <a:pt x="53" y="46"/>
                  </a:lnTo>
                  <a:lnTo>
                    <a:pt x="55" y="46"/>
                  </a:lnTo>
                  <a:lnTo>
                    <a:pt x="55" y="43"/>
                  </a:lnTo>
                  <a:lnTo>
                    <a:pt x="55" y="40"/>
                  </a:lnTo>
                  <a:lnTo>
                    <a:pt x="57" y="37"/>
                  </a:lnTo>
                  <a:lnTo>
                    <a:pt x="61" y="35"/>
                  </a:lnTo>
                  <a:lnTo>
                    <a:pt x="63" y="35"/>
                  </a:lnTo>
                  <a:lnTo>
                    <a:pt x="65" y="33"/>
                  </a:lnTo>
                  <a:lnTo>
                    <a:pt x="68" y="30"/>
                  </a:lnTo>
                  <a:lnTo>
                    <a:pt x="70" y="27"/>
                  </a:lnTo>
                  <a:lnTo>
                    <a:pt x="76" y="23"/>
                  </a:lnTo>
                  <a:lnTo>
                    <a:pt x="80" y="23"/>
                  </a:lnTo>
                  <a:lnTo>
                    <a:pt x="82" y="22"/>
                  </a:lnTo>
                  <a:lnTo>
                    <a:pt x="87" y="22"/>
                  </a:lnTo>
                  <a:lnTo>
                    <a:pt x="90" y="22"/>
                  </a:lnTo>
                  <a:lnTo>
                    <a:pt x="93" y="20"/>
                  </a:lnTo>
                  <a:lnTo>
                    <a:pt x="97" y="17"/>
                  </a:lnTo>
                  <a:lnTo>
                    <a:pt x="100" y="16"/>
                  </a:lnTo>
                  <a:lnTo>
                    <a:pt x="103" y="12"/>
                  </a:lnTo>
                  <a:lnTo>
                    <a:pt x="103" y="8"/>
                  </a:lnTo>
                  <a:lnTo>
                    <a:pt x="103" y="6"/>
                  </a:lnTo>
                  <a:lnTo>
                    <a:pt x="103" y="4"/>
                  </a:lnTo>
                  <a:lnTo>
                    <a:pt x="103" y="0"/>
                  </a:lnTo>
                  <a:lnTo>
                    <a:pt x="105" y="0"/>
                  </a:lnTo>
                  <a:lnTo>
                    <a:pt x="108" y="0"/>
                  </a:lnTo>
                  <a:lnTo>
                    <a:pt x="107" y="3"/>
                  </a:lnTo>
                  <a:lnTo>
                    <a:pt x="107" y="5"/>
                  </a:lnTo>
                  <a:lnTo>
                    <a:pt x="108" y="8"/>
                  </a:lnTo>
                  <a:lnTo>
                    <a:pt x="108" y="12"/>
                  </a:lnTo>
                  <a:lnTo>
                    <a:pt x="109" y="17"/>
                  </a:lnTo>
                  <a:lnTo>
                    <a:pt x="108" y="21"/>
                  </a:lnTo>
                  <a:lnTo>
                    <a:pt x="107" y="25"/>
                  </a:lnTo>
                  <a:lnTo>
                    <a:pt x="105" y="29"/>
                  </a:lnTo>
                  <a:lnTo>
                    <a:pt x="105" y="32"/>
                  </a:lnTo>
                  <a:lnTo>
                    <a:pt x="105" y="35"/>
                  </a:lnTo>
                  <a:lnTo>
                    <a:pt x="105" y="39"/>
                  </a:lnTo>
                  <a:lnTo>
                    <a:pt x="105" y="43"/>
                  </a:lnTo>
                  <a:lnTo>
                    <a:pt x="103" y="43"/>
                  </a:lnTo>
                  <a:lnTo>
                    <a:pt x="103" y="46"/>
                  </a:lnTo>
                  <a:lnTo>
                    <a:pt x="103" y="49"/>
                  </a:lnTo>
                  <a:lnTo>
                    <a:pt x="103" y="53"/>
                  </a:lnTo>
                  <a:lnTo>
                    <a:pt x="105" y="56"/>
                  </a:lnTo>
                  <a:lnTo>
                    <a:pt x="105" y="59"/>
                  </a:lnTo>
                  <a:lnTo>
                    <a:pt x="106" y="63"/>
                  </a:lnTo>
                  <a:lnTo>
                    <a:pt x="107" y="65"/>
                  </a:lnTo>
                  <a:lnTo>
                    <a:pt x="107" y="67"/>
                  </a:lnTo>
                  <a:lnTo>
                    <a:pt x="109" y="68"/>
                  </a:lnTo>
                  <a:lnTo>
                    <a:pt x="113" y="69"/>
                  </a:lnTo>
                  <a:lnTo>
                    <a:pt x="118" y="72"/>
                  </a:lnTo>
                  <a:lnTo>
                    <a:pt x="122" y="76"/>
                  </a:lnTo>
                  <a:lnTo>
                    <a:pt x="127" y="79"/>
                  </a:lnTo>
                  <a:lnTo>
                    <a:pt x="131" y="82"/>
                  </a:lnTo>
                  <a:lnTo>
                    <a:pt x="134" y="85"/>
                  </a:lnTo>
                  <a:lnTo>
                    <a:pt x="134" y="88"/>
                  </a:lnTo>
                  <a:lnTo>
                    <a:pt x="136" y="88"/>
                  </a:lnTo>
                  <a:lnTo>
                    <a:pt x="138" y="88"/>
                  </a:lnTo>
                  <a:lnTo>
                    <a:pt x="141" y="88"/>
                  </a:lnTo>
                  <a:lnTo>
                    <a:pt x="144" y="88"/>
                  </a:lnTo>
                  <a:lnTo>
                    <a:pt x="144" y="90"/>
                  </a:lnTo>
                  <a:lnTo>
                    <a:pt x="147" y="91"/>
                  </a:lnTo>
                  <a:lnTo>
                    <a:pt x="152" y="93"/>
                  </a:lnTo>
                  <a:lnTo>
                    <a:pt x="155" y="96"/>
                  </a:lnTo>
                  <a:lnTo>
                    <a:pt x="159" y="99"/>
                  </a:lnTo>
                  <a:lnTo>
                    <a:pt x="161" y="99"/>
                  </a:lnTo>
                  <a:lnTo>
                    <a:pt x="162" y="99"/>
                  </a:lnTo>
                  <a:lnTo>
                    <a:pt x="163" y="99"/>
                  </a:lnTo>
                  <a:lnTo>
                    <a:pt x="166" y="99"/>
                  </a:lnTo>
                  <a:lnTo>
                    <a:pt x="168" y="103"/>
                  </a:lnTo>
                  <a:lnTo>
                    <a:pt x="169" y="105"/>
                  </a:lnTo>
                  <a:lnTo>
                    <a:pt x="171" y="106"/>
                  </a:lnTo>
                  <a:lnTo>
                    <a:pt x="173" y="108"/>
                  </a:lnTo>
                  <a:lnTo>
                    <a:pt x="174" y="108"/>
                  </a:lnTo>
                  <a:lnTo>
                    <a:pt x="178" y="115"/>
                  </a:lnTo>
                  <a:lnTo>
                    <a:pt x="181" y="115"/>
                  </a:lnTo>
                  <a:lnTo>
                    <a:pt x="181" y="118"/>
                  </a:lnTo>
                  <a:lnTo>
                    <a:pt x="182" y="118"/>
                  </a:lnTo>
                  <a:lnTo>
                    <a:pt x="188" y="119"/>
                  </a:lnTo>
                  <a:lnTo>
                    <a:pt x="190" y="121"/>
                  </a:lnTo>
                  <a:lnTo>
                    <a:pt x="188" y="125"/>
                  </a:lnTo>
                  <a:lnTo>
                    <a:pt x="188" y="127"/>
                  </a:lnTo>
                  <a:lnTo>
                    <a:pt x="188" y="128"/>
                  </a:lnTo>
                  <a:lnTo>
                    <a:pt x="188" y="131"/>
                  </a:lnTo>
                  <a:lnTo>
                    <a:pt x="185" y="132"/>
                  </a:lnTo>
                  <a:lnTo>
                    <a:pt x="185" y="136"/>
                  </a:lnTo>
                  <a:lnTo>
                    <a:pt x="185" y="140"/>
                  </a:lnTo>
                  <a:lnTo>
                    <a:pt x="185" y="142"/>
                  </a:lnTo>
                  <a:lnTo>
                    <a:pt x="182" y="148"/>
                  </a:lnTo>
                  <a:lnTo>
                    <a:pt x="182" y="150"/>
                  </a:lnTo>
                  <a:lnTo>
                    <a:pt x="181" y="153"/>
                  </a:lnTo>
                  <a:lnTo>
                    <a:pt x="182" y="159"/>
                  </a:lnTo>
                  <a:lnTo>
                    <a:pt x="185" y="161"/>
                  </a:lnTo>
                  <a:lnTo>
                    <a:pt x="188" y="161"/>
                  </a:lnTo>
                  <a:lnTo>
                    <a:pt x="195" y="161"/>
                  </a:lnTo>
                  <a:lnTo>
                    <a:pt x="201" y="161"/>
                  </a:lnTo>
                  <a:lnTo>
                    <a:pt x="203" y="163"/>
                  </a:lnTo>
                  <a:lnTo>
                    <a:pt x="207" y="165"/>
                  </a:lnTo>
                  <a:lnTo>
                    <a:pt x="209" y="167"/>
                  </a:lnTo>
                  <a:lnTo>
                    <a:pt x="212" y="171"/>
                  </a:lnTo>
                  <a:lnTo>
                    <a:pt x="212" y="175"/>
                  </a:lnTo>
                  <a:lnTo>
                    <a:pt x="215" y="179"/>
                  </a:lnTo>
                  <a:lnTo>
                    <a:pt x="217" y="181"/>
                  </a:lnTo>
                  <a:lnTo>
                    <a:pt x="220" y="186"/>
                  </a:lnTo>
                  <a:lnTo>
                    <a:pt x="217" y="188"/>
                  </a:lnTo>
                  <a:lnTo>
                    <a:pt x="212" y="190"/>
                  </a:lnTo>
                  <a:lnTo>
                    <a:pt x="207" y="190"/>
                  </a:lnTo>
                  <a:lnTo>
                    <a:pt x="205" y="192"/>
                  </a:lnTo>
                  <a:lnTo>
                    <a:pt x="203" y="196"/>
                  </a:lnTo>
                  <a:lnTo>
                    <a:pt x="201" y="196"/>
                  </a:lnTo>
                  <a:lnTo>
                    <a:pt x="198" y="197"/>
                  </a:lnTo>
                  <a:lnTo>
                    <a:pt x="198" y="200"/>
                  </a:lnTo>
                  <a:lnTo>
                    <a:pt x="198" y="202"/>
                  </a:lnTo>
                  <a:lnTo>
                    <a:pt x="201" y="206"/>
                  </a:lnTo>
                  <a:lnTo>
                    <a:pt x="201" y="209"/>
                  </a:lnTo>
                  <a:lnTo>
                    <a:pt x="201" y="211"/>
                  </a:lnTo>
                  <a:lnTo>
                    <a:pt x="203" y="213"/>
                  </a:lnTo>
                  <a:lnTo>
                    <a:pt x="205" y="216"/>
                  </a:lnTo>
                  <a:lnTo>
                    <a:pt x="207" y="217"/>
                  </a:lnTo>
                  <a:lnTo>
                    <a:pt x="207" y="220"/>
                  </a:lnTo>
                  <a:lnTo>
                    <a:pt x="207" y="223"/>
                  </a:lnTo>
                  <a:lnTo>
                    <a:pt x="209" y="224"/>
                  </a:lnTo>
                  <a:lnTo>
                    <a:pt x="209" y="227"/>
                  </a:lnTo>
                  <a:lnTo>
                    <a:pt x="212" y="229"/>
                  </a:lnTo>
                  <a:lnTo>
                    <a:pt x="212" y="232"/>
                  </a:lnTo>
                  <a:lnTo>
                    <a:pt x="215" y="234"/>
                  </a:lnTo>
                  <a:lnTo>
                    <a:pt x="215" y="236"/>
                  </a:lnTo>
                  <a:lnTo>
                    <a:pt x="215" y="238"/>
                  </a:lnTo>
                  <a:lnTo>
                    <a:pt x="212" y="240"/>
                  </a:lnTo>
                  <a:lnTo>
                    <a:pt x="209" y="246"/>
                  </a:lnTo>
                  <a:lnTo>
                    <a:pt x="207" y="246"/>
                  </a:lnTo>
                  <a:lnTo>
                    <a:pt x="207" y="249"/>
                  </a:lnTo>
                  <a:lnTo>
                    <a:pt x="209" y="252"/>
                  </a:lnTo>
                  <a:lnTo>
                    <a:pt x="212" y="253"/>
                  </a:lnTo>
                  <a:lnTo>
                    <a:pt x="212" y="257"/>
                  </a:lnTo>
                  <a:lnTo>
                    <a:pt x="215" y="259"/>
                  </a:lnTo>
                  <a:lnTo>
                    <a:pt x="217" y="261"/>
                  </a:lnTo>
                  <a:lnTo>
                    <a:pt x="220" y="265"/>
                  </a:lnTo>
                  <a:lnTo>
                    <a:pt x="222" y="269"/>
                  </a:lnTo>
                  <a:lnTo>
                    <a:pt x="224" y="270"/>
                  </a:lnTo>
                  <a:lnTo>
                    <a:pt x="224" y="272"/>
                  </a:lnTo>
                  <a:lnTo>
                    <a:pt x="224" y="274"/>
                  </a:lnTo>
                  <a:lnTo>
                    <a:pt x="222" y="277"/>
                  </a:lnTo>
                  <a:lnTo>
                    <a:pt x="220" y="280"/>
                  </a:lnTo>
                  <a:lnTo>
                    <a:pt x="217" y="282"/>
                  </a:lnTo>
                  <a:lnTo>
                    <a:pt x="217" y="284"/>
                  </a:lnTo>
                  <a:lnTo>
                    <a:pt x="217" y="285"/>
                  </a:lnTo>
                  <a:lnTo>
                    <a:pt x="217" y="288"/>
                  </a:lnTo>
                  <a:lnTo>
                    <a:pt x="217" y="292"/>
                  </a:lnTo>
                  <a:lnTo>
                    <a:pt x="217" y="295"/>
                  </a:lnTo>
                  <a:lnTo>
                    <a:pt x="217" y="298"/>
                  </a:lnTo>
                  <a:lnTo>
                    <a:pt x="215" y="301"/>
                  </a:lnTo>
                  <a:lnTo>
                    <a:pt x="215" y="305"/>
                  </a:lnTo>
                  <a:lnTo>
                    <a:pt x="217" y="306"/>
                  </a:lnTo>
                  <a:lnTo>
                    <a:pt x="217" y="309"/>
                  </a:lnTo>
                  <a:lnTo>
                    <a:pt x="222" y="309"/>
                  </a:lnTo>
                  <a:lnTo>
                    <a:pt x="224" y="311"/>
                  </a:lnTo>
                  <a:lnTo>
                    <a:pt x="228" y="311"/>
                  </a:lnTo>
                  <a:lnTo>
                    <a:pt x="228" y="313"/>
                  </a:lnTo>
                  <a:lnTo>
                    <a:pt x="231" y="313"/>
                  </a:lnTo>
                  <a:lnTo>
                    <a:pt x="247" y="316"/>
                  </a:lnTo>
                  <a:lnTo>
                    <a:pt x="249" y="316"/>
                  </a:lnTo>
                  <a:lnTo>
                    <a:pt x="251" y="321"/>
                  </a:lnTo>
                  <a:lnTo>
                    <a:pt x="255" y="323"/>
                  </a:lnTo>
                  <a:lnTo>
                    <a:pt x="258" y="324"/>
                  </a:lnTo>
                  <a:lnTo>
                    <a:pt x="258" y="326"/>
                  </a:lnTo>
                  <a:lnTo>
                    <a:pt x="261" y="332"/>
                  </a:lnTo>
                  <a:lnTo>
                    <a:pt x="263" y="334"/>
                  </a:lnTo>
                  <a:lnTo>
                    <a:pt x="269" y="338"/>
                  </a:lnTo>
                  <a:lnTo>
                    <a:pt x="276" y="344"/>
                  </a:lnTo>
                  <a:lnTo>
                    <a:pt x="279" y="345"/>
                  </a:lnTo>
                  <a:lnTo>
                    <a:pt x="282" y="350"/>
                  </a:lnTo>
                  <a:lnTo>
                    <a:pt x="282" y="355"/>
                  </a:lnTo>
                  <a:lnTo>
                    <a:pt x="285" y="357"/>
                  </a:lnTo>
                  <a:lnTo>
                    <a:pt x="288" y="357"/>
                  </a:lnTo>
                  <a:lnTo>
                    <a:pt x="290" y="355"/>
                  </a:lnTo>
                  <a:lnTo>
                    <a:pt x="293" y="355"/>
                  </a:lnTo>
                  <a:lnTo>
                    <a:pt x="298" y="353"/>
                  </a:lnTo>
                  <a:lnTo>
                    <a:pt x="303" y="353"/>
                  </a:lnTo>
                  <a:lnTo>
                    <a:pt x="305" y="353"/>
                  </a:lnTo>
                  <a:lnTo>
                    <a:pt x="305" y="355"/>
                  </a:lnTo>
                  <a:lnTo>
                    <a:pt x="309" y="359"/>
                  </a:lnTo>
                  <a:lnTo>
                    <a:pt x="309" y="361"/>
                  </a:lnTo>
                  <a:lnTo>
                    <a:pt x="312" y="364"/>
                  </a:lnTo>
                  <a:lnTo>
                    <a:pt x="315" y="361"/>
                  </a:lnTo>
                  <a:lnTo>
                    <a:pt x="320" y="361"/>
                  </a:lnTo>
                  <a:lnTo>
                    <a:pt x="323" y="359"/>
                  </a:lnTo>
                  <a:lnTo>
                    <a:pt x="327" y="359"/>
                  </a:lnTo>
                  <a:lnTo>
                    <a:pt x="330" y="361"/>
                  </a:lnTo>
                  <a:lnTo>
                    <a:pt x="332" y="361"/>
                  </a:lnTo>
                  <a:lnTo>
                    <a:pt x="335" y="364"/>
                  </a:lnTo>
                  <a:lnTo>
                    <a:pt x="336" y="364"/>
                  </a:lnTo>
                  <a:lnTo>
                    <a:pt x="339" y="366"/>
                  </a:lnTo>
                  <a:lnTo>
                    <a:pt x="339" y="369"/>
                  </a:lnTo>
                  <a:lnTo>
                    <a:pt x="339" y="370"/>
                  </a:lnTo>
                  <a:lnTo>
                    <a:pt x="336" y="370"/>
                  </a:lnTo>
                  <a:lnTo>
                    <a:pt x="335" y="373"/>
                  </a:lnTo>
                  <a:lnTo>
                    <a:pt x="336" y="373"/>
                  </a:lnTo>
                  <a:lnTo>
                    <a:pt x="342" y="373"/>
                  </a:lnTo>
                  <a:lnTo>
                    <a:pt x="347" y="373"/>
                  </a:lnTo>
                  <a:lnTo>
                    <a:pt x="351" y="374"/>
                  </a:lnTo>
                  <a:lnTo>
                    <a:pt x="354" y="377"/>
                  </a:lnTo>
                  <a:lnTo>
                    <a:pt x="363" y="386"/>
                  </a:lnTo>
                  <a:lnTo>
                    <a:pt x="366" y="391"/>
                  </a:lnTo>
                  <a:lnTo>
                    <a:pt x="366" y="393"/>
                  </a:lnTo>
                  <a:lnTo>
                    <a:pt x="371" y="395"/>
                  </a:lnTo>
                  <a:lnTo>
                    <a:pt x="374" y="397"/>
                  </a:lnTo>
                  <a:lnTo>
                    <a:pt x="378" y="401"/>
                  </a:lnTo>
                  <a:lnTo>
                    <a:pt x="378" y="403"/>
                  </a:lnTo>
                  <a:lnTo>
                    <a:pt x="378" y="405"/>
                  </a:lnTo>
                  <a:lnTo>
                    <a:pt x="381" y="405"/>
                  </a:lnTo>
                  <a:lnTo>
                    <a:pt x="384" y="405"/>
                  </a:lnTo>
                  <a:lnTo>
                    <a:pt x="386" y="405"/>
                  </a:lnTo>
                  <a:lnTo>
                    <a:pt x="391" y="406"/>
                  </a:lnTo>
                  <a:lnTo>
                    <a:pt x="396" y="406"/>
                  </a:lnTo>
                  <a:lnTo>
                    <a:pt x="399" y="403"/>
                  </a:lnTo>
                  <a:lnTo>
                    <a:pt x="403" y="403"/>
                  </a:lnTo>
                  <a:lnTo>
                    <a:pt x="405" y="406"/>
                  </a:lnTo>
                  <a:lnTo>
                    <a:pt x="411" y="406"/>
                  </a:lnTo>
                  <a:lnTo>
                    <a:pt x="411" y="409"/>
                  </a:lnTo>
                  <a:lnTo>
                    <a:pt x="411" y="411"/>
                  </a:lnTo>
                  <a:lnTo>
                    <a:pt x="416" y="411"/>
                  </a:lnTo>
                  <a:lnTo>
                    <a:pt x="418" y="411"/>
                  </a:lnTo>
                  <a:lnTo>
                    <a:pt x="422" y="411"/>
                  </a:lnTo>
                  <a:lnTo>
                    <a:pt x="428" y="414"/>
                  </a:lnTo>
                  <a:lnTo>
                    <a:pt x="432" y="414"/>
                  </a:lnTo>
                  <a:lnTo>
                    <a:pt x="438" y="414"/>
                  </a:lnTo>
                  <a:lnTo>
                    <a:pt x="445" y="4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defTabSz="457200" eaLnBrk="0" fontAlgn="base" hangingPunct="0">
                <a:spcBef>
                  <a:spcPct val="0"/>
                </a:spcBef>
                <a:spcAft>
                  <a:spcPct val="0"/>
                </a:spcAft>
              </a:pPr>
              <a:endParaRPr lang="es-CO" smtClean="0">
                <a:solidFill>
                  <a:prstClr val="black"/>
                </a:solidFill>
                <a:ea typeface="ＭＳ Ｐゴシック" panose="020B0600070205080204" pitchFamily="34" charset="-128"/>
              </a:endParaRPr>
            </a:p>
          </p:txBody>
        </p:sp>
        <p:sp>
          <p:nvSpPr>
            <p:cNvPr id="95287" name="Freeform 45"/>
            <p:cNvSpPr>
              <a:spLocks/>
            </p:cNvSpPr>
            <p:nvPr/>
          </p:nvSpPr>
          <p:spPr bwMode="auto">
            <a:xfrm>
              <a:off x="950" y="1575"/>
              <a:ext cx="255" cy="278"/>
            </a:xfrm>
            <a:custGeom>
              <a:avLst/>
              <a:gdLst>
                <a:gd name="T0" fmla="*/ 1 w 428"/>
                <a:gd name="T1" fmla="*/ 1 h 468"/>
                <a:gd name="T2" fmla="*/ 1 w 428"/>
                <a:gd name="T3" fmla="*/ 1 h 468"/>
                <a:gd name="T4" fmla="*/ 1 w 428"/>
                <a:gd name="T5" fmla="*/ 1 h 468"/>
                <a:gd name="T6" fmla="*/ 1 w 428"/>
                <a:gd name="T7" fmla="*/ 1 h 468"/>
                <a:gd name="T8" fmla="*/ 1 w 428"/>
                <a:gd name="T9" fmla="*/ 1 h 468"/>
                <a:gd name="T10" fmla="*/ 1 w 428"/>
                <a:gd name="T11" fmla="*/ 1 h 468"/>
                <a:gd name="T12" fmla="*/ 1 w 428"/>
                <a:gd name="T13" fmla="*/ 1 h 468"/>
                <a:gd name="T14" fmla="*/ 1 w 428"/>
                <a:gd name="T15" fmla="*/ 0 h 468"/>
                <a:gd name="T16" fmla="*/ 1 w 428"/>
                <a:gd name="T17" fmla="*/ 1 h 468"/>
                <a:gd name="T18" fmla="*/ 1 w 428"/>
                <a:gd name="T19" fmla="*/ 1 h 468"/>
                <a:gd name="T20" fmla="*/ 1 w 428"/>
                <a:gd name="T21" fmla="*/ 1 h 468"/>
                <a:gd name="T22" fmla="*/ 1 w 428"/>
                <a:gd name="T23" fmla="*/ 1 h 468"/>
                <a:gd name="T24" fmla="*/ 1 w 428"/>
                <a:gd name="T25" fmla="*/ 1 h 468"/>
                <a:gd name="T26" fmla="*/ 1 w 428"/>
                <a:gd name="T27" fmla="*/ 1 h 468"/>
                <a:gd name="T28" fmla="*/ 1 w 428"/>
                <a:gd name="T29" fmla="*/ 1 h 468"/>
                <a:gd name="T30" fmla="*/ 1 w 428"/>
                <a:gd name="T31" fmla="*/ 1 h 468"/>
                <a:gd name="T32" fmla="*/ 1 w 428"/>
                <a:gd name="T33" fmla="*/ 1 h 468"/>
                <a:gd name="T34" fmla="*/ 1 w 428"/>
                <a:gd name="T35" fmla="*/ 1 h 468"/>
                <a:gd name="T36" fmla="*/ 1 w 428"/>
                <a:gd name="T37" fmla="*/ 1 h 468"/>
                <a:gd name="T38" fmla="*/ 1 w 428"/>
                <a:gd name="T39" fmla="*/ 1 h 468"/>
                <a:gd name="T40" fmla="*/ 1 w 428"/>
                <a:gd name="T41" fmla="*/ 1 h 468"/>
                <a:gd name="T42" fmla="*/ 1 w 428"/>
                <a:gd name="T43" fmla="*/ 1 h 468"/>
                <a:gd name="T44" fmla="*/ 1 w 428"/>
                <a:gd name="T45" fmla="*/ 1 h 468"/>
                <a:gd name="T46" fmla="*/ 1 w 428"/>
                <a:gd name="T47" fmla="*/ 1 h 468"/>
                <a:gd name="T48" fmla="*/ 1 w 428"/>
                <a:gd name="T49" fmla="*/ 1 h 468"/>
                <a:gd name="T50" fmla="*/ 1 w 428"/>
                <a:gd name="T51" fmla="*/ 1 h 468"/>
                <a:gd name="T52" fmla="*/ 1 w 428"/>
                <a:gd name="T53" fmla="*/ 1 h 468"/>
                <a:gd name="T54" fmla="*/ 1 w 428"/>
                <a:gd name="T55" fmla="*/ 1 h 468"/>
                <a:gd name="T56" fmla="*/ 1 w 428"/>
                <a:gd name="T57" fmla="*/ 1 h 468"/>
                <a:gd name="T58" fmla="*/ 1 w 428"/>
                <a:gd name="T59" fmla="*/ 1 h 468"/>
                <a:gd name="T60" fmla="*/ 1 w 428"/>
                <a:gd name="T61" fmla="*/ 1 h 468"/>
                <a:gd name="T62" fmla="*/ 1 w 428"/>
                <a:gd name="T63" fmla="*/ 1 h 468"/>
                <a:gd name="T64" fmla="*/ 1 w 428"/>
                <a:gd name="T65" fmla="*/ 1 h 468"/>
                <a:gd name="T66" fmla="*/ 1 w 428"/>
                <a:gd name="T67" fmla="*/ 1 h 468"/>
                <a:gd name="T68" fmla="*/ 1 w 428"/>
                <a:gd name="T69" fmla="*/ 1 h 468"/>
                <a:gd name="T70" fmla="*/ 1 w 428"/>
                <a:gd name="T71" fmla="*/ 1 h 468"/>
                <a:gd name="T72" fmla="*/ 1 w 428"/>
                <a:gd name="T73" fmla="*/ 1 h 468"/>
                <a:gd name="T74" fmla="*/ 1 w 428"/>
                <a:gd name="T75" fmla="*/ 1 h 468"/>
                <a:gd name="T76" fmla="*/ 1 w 428"/>
                <a:gd name="T77" fmla="*/ 1 h 468"/>
                <a:gd name="T78" fmla="*/ 1 w 428"/>
                <a:gd name="T79" fmla="*/ 1 h 468"/>
                <a:gd name="T80" fmla="*/ 1 w 428"/>
                <a:gd name="T81" fmla="*/ 1 h 468"/>
                <a:gd name="T82" fmla="*/ 1 w 428"/>
                <a:gd name="T83" fmla="*/ 1 h 468"/>
                <a:gd name="T84" fmla="*/ 1 w 428"/>
                <a:gd name="T85" fmla="*/ 1 h 468"/>
                <a:gd name="T86" fmla="*/ 1 w 428"/>
                <a:gd name="T87" fmla="*/ 1 h 468"/>
                <a:gd name="T88" fmla="*/ 1 w 428"/>
                <a:gd name="T89" fmla="*/ 1 h 468"/>
                <a:gd name="T90" fmla="*/ 1 w 428"/>
                <a:gd name="T91" fmla="*/ 1 h 468"/>
                <a:gd name="T92" fmla="*/ 1 w 428"/>
                <a:gd name="T93" fmla="*/ 1 h 468"/>
                <a:gd name="T94" fmla="*/ 1 w 428"/>
                <a:gd name="T95" fmla="*/ 1 h 468"/>
                <a:gd name="T96" fmla="*/ 1 w 428"/>
                <a:gd name="T97" fmla="*/ 1 h 468"/>
                <a:gd name="T98" fmla="*/ 1 w 428"/>
                <a:gd name="T99" fmla="*/ 1 h 468"/>
                <a:gd name="T100" fmla="*/ 1 w 428"/>
                <a:gd name="T101" fmla="*/ 1 h 468"/>
                <a:gd name="T102" fmla="*/ 1 w 428"/>
                <a:gd name="T103" fmla="*/ 1 h 468"/>
                <a:gd name="T104" fmla="*/ 1 w 428"/>
                <a:gd name="T105" fmla="*/ 1 h 468"/>
                <a:gd name="T106" fmla="*/ 1 w 428"/>
                <a:gd name="T107" fmla="*/ 1 h 468"/>
                <a:gd name="T108" fmla="*/ 1 w 428"/>
                <a:gd name="T109" fmla="*/ 1 h 468"/>
                <a:gd name="T110" fmla="*/ 1 w 428"/>
                <a:gd name="T111" fmla="*/ 1 h 4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28"/>
                <a:gd name="T169" fmla="*/ 0 h 468"/>
                <a:gd name="T170" fmla="*/ 428 w 428"/>
                <a:gd name="T171" fmla="*/ 468 h 4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28" h="468">
                  <a:moveTo>
                    <a:pt x="17" y="119"/>
                  </a:moveTo>
                  <a:lnTo>
                    <a:pt x="17" y="119"/>
                  </a:lnTo>
                  <a:lnTo>
                    <a:pt x="19" y="119"/>
                  </a:lnTo>
                  <a:lnTo>
                    <a:pt x="22" y="117"/>
                  </a:lnTo>
                  <a:lnTo>
                    <a:pt x="24" y="115"/>
                  </a:lnTo>
                  <a:lnTo>
                    <a:pt x="30" y="115"/>
                  </a:lnTo>
                  <a:lnTo>
                    <a:pt x="31" y="114"/>
                  </a:lnTo>
                  <a:lnTo>
                    <a:pt x="34" y="110"/>
                  </a:lnTo>
                  <a:lnTo>
                    <a:pt x="36" y="108"/>
                  </a:lnTo>
                  <a:lnTo>
                    <a:pt x="38" y="106"/>
                  </a:lnTo>
                  <a:lnTo>
                    <a:pt x="40" y="104"/>
                  </a:lnTo>
                  <a:lnTo>
                    <a:pt x="44" y="104"/>
                  </a:lnTo>
                  <a:lnTo>
                    <a:pt x="46" y="102"/>
                  </a:lnTo>
                  <a:lnTo>
                    <a:pt x="47" y="102"/>
                  </a:lnTo>
                  <a:lnTo>
                    <a:pt x="51" y="98"/>
                  </a:lnTo>
                  <a:lnTo>
                    <a:pt x="55" y="97"/>
                  </a:lnTo>
                  <a:lnTo>
                    <a:pt x="55" y="95"/>
                  </a:lnTo>
                  <a:lnTo>
                    <a:pt x="58" y="93"/>
                  </a:lnTo>
                  <a:lnTo>
                    <a:pt x="58" y="90"/>
                  </a:lnTo>
                  <a:lnTo>
                    <a:pt x="59" y="85"/>
                  </a:lnTo>
                  <a:lnTo>
                    <a:pt x="59" y="83"/>
                  </a:lnTo>
                  <a:lnTo>
                    <a:pt x="63" y="79"/>
                  </a:lnTo>
                  <a:lnTo>
                    <a:pt x="65" y="74"/>
                  </a:lnTo>
                  <a:lnTo>
                    <a:pt x="68" y="72"/>
                  </a:lnTo>
                  <a:lnTo>
                    <a:pt x="73" y="69"/>
                  </a:lnTo>
                  <a:lnTo>
                    <a:pt x="74" y="69"/>
                  </a:lnTo>
                  <a:lnTo>
                    <a:pt x="74" y="67"/>
                  </a:lnTo>
                  <a:lnTo>
                    <a:pt x="77" y="66"/>
                  </a:lnTo>
                  <a:lnTo>
                    <a:pt x="77" y="60"/>
                  </a:lnTo>
                  <a:lnTo>
                    <a:pt x="80" y="58"/>
                  </a:lnTo>
                  <a:lnTo>
                    <a:pt x="80" y="54"/>
                  </a:lnTo>
                  <a:lnTo>
                    <a:pt x="80" y="46"/>
                  </a:lnTo>
                  <a:lnTo>
                    <a:pt x="80" y="45"/>
                  </a:lnTo>
                  <a:lnTo>
                    <a:pt x="82" y="39"/>
                  </a:lnTo>
                  <a:lnTo>
                    <a:pt x="85" y="38"/>
                  </a:lnTo>
                  <a:lnTo>
                    <a:pt x="90" y="36"/>
                  </a:lnTo>
                  <a:lnTo>
                    <a:pt x="92" y="34"/>
                  </a:lnTo>
                  <a:lnTo>
                    <a:pt x="95" y="34"/>
                  </a:lnTo>
                  <a:lnTo>
                    <a:pt x="95" y="33"/>
                  </a:lnTo>
                  <a:lnTo>
                    <a:pt x="97" y="30"/>
                  </a:lnTo>
                  <a:lnTo>
                    <a:pt x="95" y="26"/>
                  </a:lnTo>
                  <a:lnTo>
                    <a:pt x="97" y="25"/>
                  </a:lnTo>
                  <a:lnTo>
                    <a:pt x="100" y="23"/>
                  </a:lnTo>
                  <a:lnTo>
                    <a:pt x="103" y="21"/>
                  </a:lnTo>
                  <a:lnTo>
                    <a:pt x="104" y="21"/>
                  </a:lnTo>
                  <a:lnTo>
                    <a:pt x="106" y="18"/>
                  </a:lnTo>
                  <a:lnTo>
                    <a:pt x="109" y="15"/>
                  </a:lnTo>
                  <a:lnTo>
                    <a:pt x="111" y="15"/>
                  </a:lnTo>
                  <a:lnTo>
                    <a:pt x="113" y="15"/>
                  </a:lnTo>
                  <a:lnTo>
                    <a:pt x="121" y="13"/>
                  </a:lnTo>
                  <a:lnTo>
                    <a:pt x="124" y="12"/>
                  </a:lnTo>
                  <a:lnTo>
                    <a:pt x="132" y="9"/>
                  </a:lnTo>
                  <a:lnTo>
                    <a:pt x="135" y="7"/>
                  </a:lnTo>
                  <a:lnTo>
                    <a:pt x="135" y="2"/>
                  </a:lnTo>
                  <a:lnTo>
                    <a:pt x="138" y="2"/>
                  </a:lnTo>
                  <a:lnTo>
                    <a:pt x="144" y="2"/>
                  </a:lnTo>
                  <a:lnTo>
                    <a:pt x="147" y="2"/>
                  </a:lnTo>
                  <a:lnTo>
                    <a:pt x="153" y="0"/>
                  </a:lnTo>
                  <a:lnTo>
                    <a:pt x="156" y="0"/>
                  </a:lnTo>
                  <a:lnTo>
                    <a:pt x="157" y="0"/>
                  </a:lnTo>
                  <a:lnTo>
                    <a:pt x="161" y="0"/>
                  </a:lnTo>
                  <a:lnTo>
                    <a:pt x="163" y="0"/>
                  </a:lnTo>
                  <a:lnTo>
                    <a:pt x="168" y="0"/>
                  </a:lnTo>
                  <a:lnTo>
                    <a:pt x="170" y="0"/>
                  </a:lnTo>
                  <a:lnTo>
                    <a:pt x="173" y="0"/>
                  </a:lnTo>
                  <a:lnTo>
                    <a:pt x="176" y="2"/>
                  </a:lnTo>
                  <a:lnTo>
                    <a:pt x="179" y="2"/>
                  </a:lnTo>
                  <a:lnTo>
                    <a:pt x="182" y="2"/>
                  </a:lnTo>
                  <a:lnTo>
                    <a:pt x="184" y="2"/>
                  </a:lnTo>
                  <a:lnTo>
                    <a:pt x="187" y="2"/>
                  </a:lnTo>
                  <a:lnTo>
                    <a:pt x="189" y="5"/>
                  </a:lnTo>
                  <a:lnTo>
                    <a:pt x="191" y="5"/>
                  </a:lnTo>
                  <a:lnTo>
                    <a:pt x="194" y="5"/>
                  </a:lnTo>
                  <a:lnTo>
                    <a:pt x="199" y="5"/>
                  </a:lnTo>
                  <a:lnTo>
                    <a:pt x="202" y="7"/>
                  </a:lnTo>
                  <a:lnTo>
                    <a:pt x="202" y="10"/>
                  </a:lnTo>
                  <a:lnTo>
                    <a:pt x="202" y="13"/>
                  </a:lnTo>
                  <a:lnTo>
                    <a:pt x="202" y="17"/>
                  </a:lnTo>
                  <a:lnTo>
                    <a:pt x="199" y="21"/>
                  </a:lnTo>
                  <a:lnTo>
                    <a:pt x="202" y="21"/>
                  </a:lnTo>
                  <a:lnTo>
                    <a:pt x="205" y="21"/>
                  </a:lnTo>
                  <a:lnTo>
                    <a:pt x="205" y="22"/>
                  </a:lnTo>
                  <a:lnTo>
                    <a:pt x="205" y="25"/>
                  </a:lnTo>
                  <a:lnTo>
                    <a:pt x="206" y="25"/>
                  </a:lnTo>
                  <a:lnTo>
                    <a:pt x="209" y="26"/>
                  </a:lnTo>
                  <a:lnTo>
                    <a:pt x="211" y="26"/>
                  </a:lnTo>
                  <a:lnTo>
                    <a:pt x="213" y="27"/>
                  </a:lnTo>
                  <a:lnTo>
                    <a:pt x="213" y="26"/>
                  </a:lnTo>
                  <a:lnTo>
                    <a:pt x="213" y="25"/>
                  </a:lnTo>
                  <a:lnTo>
                    <a:pt x="219" y="26"/>
                  </a:lnTo>
                  <a:lnTo>
                    <a:pt x="222" y="30"/>
                  </a:lnTo>
                  <a:lnTo>
                    <a:pt x="227" y="33"/>
                  </a:lnTo>
                  <a:lnTo>
                    <a:pt x="230" y="34"/>
                  </a:lnTo>
                  <a:lnTo>
                    <a:pt x="230" y="36"/>
                  </a:lnTo>
                  <a:lnTo>
                    <a:pt x="235" y="36"/>
                  </a:lnTo>
                  <a:lnTo>
                    <a:pt x="236" y="39"/>
                  </a:lnTo>
                  <a:lnTo>
                    <a:pt x="238" y="42"/>
                  </a:lnTo>
                  <a:lnTo>
                    <a:pt x="241" y="43"/>
                  </a:lnTo>
                  <a:lnTo>
                    <a:pt x="245" y="43"/>
                  </a:lnTo>
                  <a:lnTo>
                    <a:pt x="249" y="43"/>
                  </a:lnTo>
                  <a:lnTo>
                    <a:pt x="251" y="42"/>
                  </a:lnTo>
                  <a:lnTo>
                    <a:pt x="254" y="39"/>
                  </a:lnTo>
                  <a:lnTo>
                    <a:pt x="257" y="39"/>
                  </a:lnTo>
                  <a:lnTo>
                    <a:pt x="257" y="45"/>
                  </a:lnTo>
                  <a:lnTo>
                    <a:pt x="254" y="45"/>
                  </a:lnTo>
                  <a:lnTo>
                    <a:pt x="255" y="53"/>
                  </a:lnTo>
                  <a:lnTo>
                    <a:pt x="257" y="56"/>
                  </a:lnTo>
                  <a:lnTo>
                    <a:pt x="261" y="56"/>
                  </a:lnTo>
                  <a:lnTo>
                    <a:pt x="267" y="58"/>
                  </a:lnTo>
                  <a:lnTo>
                    <a:pt x="265" y="59"/>
                  </a:lnTo>
                  <a:lnTo>
                    <a:pt x="265" y="62"/>
                  </a:lnTo>
                  <a:lnTo>
                    <a:pt x="265" y="66"/>
                  </a:lnTo>
                  <a:lnTo>
                    <a:pt x="267" y="66"/>
                  </a:lnTo>
                  <a:lnTo>
                    <a:pt x="270" y="67"/>
                  </a:lnTo>
                  <a:lnTo>
                    <a:pt x="273" y="66"/>
                  </a:lnTo>
                  <a:lnTo>
                    <a:pt x="275" y="66"/>
                  </a:lnTo>
                  <a:lnTo>
                    <a:pt x="278" y="66"/>
                  </a:lnTo>
                  <a:lnTo>
                    <a:pt x="279" y="66"/>
                  </a:lnTo>
                  <a:lnTo>
                    <a:pt x="281" y="66"/>
                  </a:lnTo>
                  <a:lnTo>
                    <a:pt x="283" y="67"/>
                  </a:lnTo>
                  <a:lnTo>
                    <a:pt x="286" y="67"/>
                  </a:lnTo>
                  <a:lnTo>
                    <a:pt x="289" y="67"/>
                  </a:lnTo>
                  <a:lnTo>
                    <a:pt x="289" y="72"/>
                  </a:lnTo>
                  <a:lnTo>
                    <a:pt x="292" y="74"/>
                  </a:lnTo>
                  <a:lnTo>
                    <a:pt x="294" y="74"/>
                  </a:lnTo>
                  <a:lnTo>
                    <a:pt x="294" y="76"/>
                  </a:lnTo>
                  <a:lnTo>
                    <a:pt x="294" y="81"/>
                  </a:lnTo>
                  <a:lnTo>
                    <a:pt x="297" y="81"/>
                  </a:lnTo>
                  <a:lnTo>
                    <a:pt x="302" y="81"/>
                  </a:lnTo>
                  <a:lnTo>
                    <a:pt x="305" y="81"/>
                  </a:lnTo>
                  <a:lnTo>
                    <a:pt x="309" y="81"/>
                  </a:lnTo>
                  <a:lnTo>
                    <a:pt x="309" y="83"/>
                  </a:lnTo>
                  <a:lnTo>
                    <a:pt x="310" y="84"/>
                  </a:lnTo>
                  <a:lnTo>
                    <a:pt x="310" y="85"/>
                  </a:lnTo>
                  <a:lnTo>
                    <a:pt x="311" y="88"/>
                  </a:lnTo>
                  <a:lnTo>
                    <a:pt x="313" y="93"/>
                  </a:lnTo>
                  <a:lnTo>
                    <a:pt x="315" y="97"/>
                  </a:lnTo>
                  <a:lnTo>
                    <a:pt x="316" y="103"/>
                  </a:lnTo>
                  <a:lnTo>
                    <a:pt x="318" y="107"/>
                  </a:lnTo>
                  <a:lnTo>
                    <a:pt x="318" y="111"/>
                  </a:lnTo>
                  <a:lnTo>
                    <a:pt x="319" y="116"/>
                  </a:lnTo>
                  <a:lnTo>
                    <a:pt x="319" y="121"/>
                  </a:lnTo>
                  <a:lnTo>
                    <a:pt x="319" y="126"/>
                  </a:lnTo>
                  <a:lnTo>
                    <a:pt x="315" y="127"/>
                  </a:lnTo>
                  <a:lnTo>
                    <a:pt x="311" y="127"/>
                  </a:lnTo>
                  <a:lnTo>
                    <a:pt x="308" y="126"/>
                  </a:lnTo>
                  <a:lnTo>
                    <a:pt x="306" y="124"/>
                  </a:lnTo>
                  <a:lnTo>
                    <a:pt x="302" y="124"/>
                  </a:lnTo>
                  <a:lnTo>
                    <a:pt x="298" y="124"/>
                  </a:lnTo>
                  <a:lnTo>
                    <a:pt x="294" y="126"/>
                  </a:lnTo>
                  <a:lnTo>
                    <a:pt x="291" y="127"/>
                  </a:lnTo>
                  <a:lnTo>
                    <a:pt x="286" y="128"/>
                  </a:lnTo>
                  <a:lnTo>
                    <a:pt x="282" y="129"/>
                  </a:lnTo>
                  <a:lnTo>
                    <a:pt x="278" y="131"/>
                  </a:lnTo>
                  <a:lnTo>
                    <a:pt x="275" y="131"/>
                  </a:lnTo>
                  <a:lnTo>
                    <a:pt x="272" y="130"/>
                  </a:lnTo>
                  <a:lnTo>
                    <a:pt x="273" y="134"/>
                  </a:lnTo>
                  <a:lnTo>
                    <a:pt x="274" y="138"/>
                  </a:lnTo>
                  <a:lnTo>
                    <a:pt x="278" y="141"/>
                  </a:lnTo>
                  <a:lnTo>
                    <a:pt x="279" y="144"/>
                  </a:lnTo>
                  <a:lnTo>
                    <a:pt x="282" y="145"/>
                  </a:lnTo>
                  <a:lnTo>
                    <a:pt x="284" y="147"/>
                  </a:lnTo>
                  <a:lnTo>
                    <a:pt x="286" y="151"/>
                  </a:lnTo>
                  <a:lnTo>
                    <a:pt x="286" y="154"/>
                  </a:lnTo>
                  <a:lnTo>
                    <a:pt x="284" y="154"/>
                  </a:lnTo>
                  <a:lnTo>
                    <a:pt x="282" y="154"/>
                  </a:lnTo>
                  <a:lnTo>
                    <a:pt x="280" y="156"/>
                  </a:lnTo>
                  <a:lnTo>
                    <a:pt x="279" y="157"/>
                  </a:lnTo>
                  <a:lnTo>
                    <a:pt x="283" y="162"/>
                  </a:lnTo>
                  <a:lnTo>
                    <a:pt x="286" y="168"/>
                  </a:lnTo>
                  <a:lnTo>
                    <a:pt x="288" y="175"/>
                  </a:lnTo>
                  <a:lnTo>
                    <a:pt x="289" y="181"/>
                  </a:lnTo>
                  <a:lnTo>
                    <a:pt x="290" y="188"/>
                  </a:lnTo>
                  <a:lnTo>
                    <a:pt x="289" y="194"/>
                  </a:lnTo>
                  <a:lnTo>
                    <a:pt x="289" y="201"/>
                  </a:lnTo>
                  <a:lnTo>
                    <a:pt x="289" y="206"/>
                  </a:lnTo>
                  <a:lnTo>
                    <a:pt x="294" y="210"/>
                  </a:lnTo>
                  <a:lnTo>
                    <a:pt x="297" y="211"/>
                  </a:lnTo>
                  <a:lnTo>
                    <a:pt x="299" y="211"/>
                  </a:lnTo>
                  <a:lnTo>
                    <a:pt x="303" y="211"/>
                  </a:lnTo>
                  <a:lnTo>
                    <a:pt x="307" y="210"/>
                  </a:lnTo>
                  <a:lnTo>
                    <a:pt x="310" y="210"/>
                  </a:lnTo>
                  <a:lnTo>
                    <a:pt x="314" y="210"/>
                  </a:lnTo>
                  <a:lnTo>
                    <a:pt x="318" y="211"/>
                  </a:lnTo>
                  <a:lnTo>
                    <a:pt x="321" y="214"/>
                  </a:lnTo>
                  <a:lnTo>
                    <a:pt x="320" y="218"/>
                  </a:lnTo>
                  <a:lnTo>
                    <a:pt x="319" y="220"/>
                  </a:lnTo>
                  <a:lnTo>
                    <a:pt x="317" y="224"/>
                  </a:lnTo>
                  <a:lnTo>
                    <a:pt x="316" y="227"/>
                  </a:lnTo>
                  <a:lnTo>
                    <a:pt x="321" y="227"/>
                  </a:lnTo>
                  <a:lnTo>
                    <a:pt x="322" y="229"/>
                  </a:lnTo>
                  <a:lnTo>
                    <a:pt x="323" y="231"/>
                  </a:lnTo>
                  <a:lnTo>
                    <a:pt x="324" y="234"/>
                  </a:lnTo>
                  <a:lnTo>
                    <a:pt x="326" y="235"/>
                  </a:lnTo>
                  <a:lnTo>
                    <a:pt x="330" y="235"/>
                  </a:lnTo>
                  <a:lnTo>
                    <a:pt x="335" y="234"/>
                  </a:lnTo>
                  <a:lnTo>
                    <a:pt x="338" y="231"/>
                  </a:lnTo>
                  <a:lnTo>
                    <a:pt x="340" y="227"/>
                  </a:lnTo>
                  <a:lnTo>
                    <a:pt x="343" y="227"/>
                  </a:lnTo>
                  <a:lnTo>
                    <a:pt x="348" y="226"/>
                  </a:lnTo>
                  <a:lnTo>
                    <a:pt x="348" y="223"/>
                  </a:lnTo>
                  <a:lnTo>
                    <a:pt x="351" y="222"/>
                  </a:lnTo>
                  <a:lnTo>
                    <a:pt x="353" y="219"/>
                  </a:lnTo>
                  <a:lnTo>
                    <a:pt x="354" y="219"/>
                  </a:lnTo>
                  <a:lnTo>
                    <a:pt x="358" y="218"/>
                  </a:lnTo>
                  <a:lnTo>
                    <a:pt x="358" y="216"/>
                  </a:lnTo>
                  <a:lnTo>
                    <a:pt x="358" y="215"/>
                  </a:lnTo>
                  <a:lnTo>
                    <a:pt x="358" y="214"/>
                  </a:lnTo>
                  <a:lnTo>
                    <a:pt x="359" y="212"/>
                  </a:lnTo>
                  <a:lnTo>
                    <a:pt x="363" y="214"/>
                  </a:lnTo>
                  <a:lnTo>
                    <a:pt x="367" y="215"/>
                  </a:lnTo>
                  <a:lnTo>
                    <a:pt x="370" y="216"/>
                  </a:lnTo>
                  <a:lnTo>
                    <a:pt x="373" y="216"/>
                  </a:lnTo>
                  <a:lnTo>
                    <a:pt x="378" y="216"/>
                  </a:lnTo>
                  <a:lnTo>
                    <a:pt x="380" y="218"/>
                  </a:lnTo>
                  <a:lnTo>
                    <a:pt x="384" y="219"/>
                  </a:lnTo>
                  <a:lnTo>
                    <a:pt x="386" y="220"/>
                  </a:lnTo>
                  <a:lnTo>
                    <a:pt x="388" y="220"/>
                  </a:lnTo>
                  <a:lnTo>
                    <a:pt x="391" y="220"/>
                  </a:lnTo>
                  <a:lnTo>
                    <a:pt x="392" y="220"/>
                  </a:lnTo>
                  <a:lnTo>
                    <a:pt x="394" y="220"/>
                  </a:lnTo>
                  <a:lnTo>
                    <a:pt x="397" y="224"/>
                  </a:lnTo>
                  <a:lnTo>
                    <a:pt x="399" y="229"/>
                  </a:lnTo>
                  <a:lnTo>
                    <a:pt x="401" y="229"/>
                  </a:lnTo>
                  <a:lnTo>
                    <a:pt x="405" y="230"/>
                  </a:lnTo>
                  <a:lnTo>
                    <a:pt x="407" y="231"/>
                  </a:lnTo>
                  <a:lnTo>
                    <a:pt x="410" y="232"/>
                  </a:lnTo>
                  <a:lnTo>
                    <a:pt x="412" y="235"/>
                  </a:lnTo>
                  <a:lnTo>
                    <a:pt x="413" y="235"/>
                  </a:lnTo>
                  <a:lnTo>
                    <a:pt x="415" y="237"/>
                  </a:lnTo>
                  <a:lnTo>
                    <a:pt x="418" y="238"/>
                  </a:lnTo>
                  <a:lnTo>
                    <a:pt x="415" y="242"/>
                  </a:lnTo>
                  <a:lnTo>
                    <a:pt x="418" y="246"/>
                  </a:lnTo>
                  <a:lnTo>
                    <a:pt x="418" y="248"/>
                  </a:lnTo>
                  <a:lnTo>
                    <a:pt x="418" y="250"/>
                  </a:lnTo>
                  <a:lnTo>
                    <a:pt x="419" y="252"/>
                  </a:lnTo>
                  <a:lnTo>
                    <a:pt x="420" y="255"/>
                  </a:lnTo>
                  <a:lnTo>
                    <a:pt x="422" y="258"/>
                  </a:lnTo>
                  <a:lnTo>
                    <a:pt x="424" y="261"/>
                  </a:lnTo>
                  <a:lnTo>
                    <a:pt x="427" y="263"/>
                  </a:lnTo>
                  <a:lnTo>
                    <a:pt x="426" y="264"/>
                  </a:lnTo>
                  <a:lnTo>
                    <a:pt x="424" y="265"/>
                  </a:lnTo>
                  <a:lnTo>
                    <a:pt x="423" y="266"/>
                  </a:lnTo>
                  <a:lnTo>
                    <a:pt x="422" y="272"/>
                  </a:lnTo>
                  <a:lnTo>
                    <a:pt x="418" y="273"/>
                  </a:lnTo>
                  <a:lnTo>
                    <a:pt x="413" y="274"/>
                  </a:lnTo>
                  <a:lnTo>
                    <a:pt x="410" y="277"/>
                  </a:lnTo>
                  <a:lnTo>
                    <a:pt x="408" y="278"/>
                  </a:lnTo>
                  <a:lnTo>
                    <a:pt x="405" y="280"/>
                  </a:lnTo>
                  <a:lnTo>
                    <a:pt x="404" y="283"/>
                  </a:lnTo>
                  <a:lnTo>
                    <a:pt x="399" y="288"/>
                  </a:lnTo>
                  <a:lnTo>
                    <a:pt x="394" y="292"/>
                  </a:lnTo>
                  <a:lnTo>
                    <a:pt x="391" y="297"/>
                  </a:lnTo>
                  <a:lnTo>
                    <a:pt x="391" y="300"/>
                  </a:lnTo>
                  <a:lnTo>
                    <a:pt x="386" y="303"/>
                  </a:lnTo>
                  <a:lnTo>
                    <a:pt x="380" y="309"/>
                  </a:lnTo>
                  <a:lnTo>
                    <a:pt x="378" y="309"/>
                  </a:lnTo>
                  <a:lnTo>
                    <a:pt x="372" y="309"/>
                  </a:lnTo>
                  <a:lnTo>
                    <a:pt x="363" y="310"/>
                  </a:lnTo>
                  <a:lnTo>
                    <a:pt x="354" y="310"/>
                  </a:lnTo>
                  <a:lnTo>
                    <a:pt x="353" y="310"/>
                  </a:lnTo>
                  <a:lnTo>
                    <a:pt x="348" y="310"/>
                  </a:lnTo>
                  <a:lnTo>
                    <a:pt x="343" y="310"/>
                  </a:lnTo>
                  <a:lnTo>
                    <a:pt x="338" y="310"/>
                  </a:lnTo>
                  <a:lnTo>
                    <a:pt x="332" y="313"/>
                  </a:lnTo>
                  <a:lnTo>
                    <a:pt x="326" y="313"/>
                  </a:lnTo>
                  <a:lnTo>
                    <a:pt x="321" y="313"/>
                  </a:lnTo>
                  <a:lnTo>
                    <a:pt x="316" y="313"/>
                  </a:lnTo>
                  <a:lnTo>
                    <a:pt x="313" y="315"/>
                  </a:lnTo>
                  <a:lnTo>
                    <a:pt x="311" y="317"/>
                  </a:lnTo>
                  <a:lnTo>
                    <a:pt x="311" y="320"/>
                  </a:lnTo>
                  <a:lnTo>
                    <a:pt x="309" y="322"/>
                  </a:lnTo>
                  <a:lnTo>
                    <a:pt x="306" y="325"/>
                  </a:lnTo>
                  <a:lnTo>
                    <a:pt x="306" y="326"/>
                  </a:lnTo>
                  <a:lnTo>
                    <a:pt x="305" y="326"/>
                  </a:lnTo>
                  <a:lnTo>
                    <a:pt x="302" y="326"/>
                  </a:lnTo>
                  <a:lnTo>
                    <a:pt x="299" y="329"/>
                  </a:lnTo>
                  <a:lnTo>
                    <a:pt x="299" y="332"/>
                  </a:lnTo>
                  <a:lnTo>
                    <a:pt x="297" y="336"/>
                  </a:lnTo>
                  <a:lnTo>
                    <a:pt x="294" y="336"/>
                  </a:lnTo>
                  <a:lnTo>
                    <a:pt x="292" y="336"/>
                  </a:lnTo>
                  <a:lnTo>
                    <a:pt x="289" y="338"/>
                  </a:lnTo>
                  <a:lnTo>
                    <a:pt x="289" y="340"/>
                  </a:lnTo>
                  <a:lnTo>
                    <a:pt x="286" y="346"/>
                  </a:lnTo>
                  <a:lnTo>
                    <a:pt x="286" y="347"/>
                  </a:lnTo>
                  <a:lnTo>
                    <a:pt x="284" y="351"/>
                  </a:lnTo>
                  <a:lnTo>
                    <a:pt x="282" y="352"/>
                  </a:lnTo>
                  <a:lnTo>
                    <a:pt x="279" y="356"/>
                  </a:lnTo>
                  <a:lnTo>
                    <a:pt x="272" y="358"/>
                  </a:lnTo>
                  <a:lnTo>
                    <a:pt x="270" y="359"/>
                  </a:lnTo>
                  <a:lnTo>
                    <a:pt x="265" y="359"/>
                  </a:lnTo>
                  <a:lnTo>
                    <a:pt x="260" y="362"/>
                  </a:lnTo>
                  <a:lnTo>
                    <a:pt x="257" y="362"/>
                  </a:lnTo>
                  <a:lnTo>
                    <a:pt x="254" y="362"/>
                  </a:lnTo>
                  <a:lnTo>
                    <a:pt x="251" y="367"/>
                  </a:lnTo>
                  <a:lnTo>
                    <a:pt x="254" y="367"/>
                  </a:lnTo>
                  <a:lnTo>
                    <a:pt x="254" y="369"/>
                  </a:lnTo>
                  <a:lnTo>
                    <a:pt x="254" y="371"/>
                  </a:lnTo>
                  <a:lnTo>
                    <a:pt x="251" y="373"/>
                  </a:lnTo>
                  <a:lnTo>
                    <a:pt x="251" y="376"/>
                  </a:lnTo>
                  <a:lnTo>
                    <a:pt x="249" y="376"/>
                  </a:lnTo>
                  <a:lnTo>
                    <a:pt x="249" y="380"/>
                  </a:lnTo>
                  <a:lnTo>
                    <a:pt x="249" y="382"/>
                  </a:lnTo>
                  <a:lnTo>
                    <a:pt x="249" y="385"/>
                  </a:lnTo>
                  <a:lnTo>
                    <a:pt x="246" y="385"/>
                  </a:lnTo>
                  <a:lnTo>
                    <a:pt x="243" y="385"/>
                  </a:lnTo>
                  <a:lnTo>
                    <a:pt x="241" y="385"/>
                  </a:lnTo>
                  <a:lnTo>
                    <a:pt x="238" y="385"/>
                  </a:lnTo>
                  <a:lnTo>
                    <a:pt x="235" y="385"/>
                  </a:lnTo>
                  <a:lnTo>
                    <a:pt x="234" y="385"/>
                  </a:lnTo>
                  <a:lnTo>
                    <a:pt x="234" y="382"/>
                  </a:lnTo>
                  <a:lnTo>
                    <a:pt x="230" y="380"/>
                  </a:lnTo>
                  <a:lnTo>
                    <a:pt x="226" y="380"/>
                  </a:lnTo>
                  <a:lnTo>
                    <a:pt x="221" y="380"/>
                  </a:lnTo>
                  <a:lnTo>
                    <a:pt x="216" y="380"/>
                  </a:lnTo>
                  <a:lnTo>
                    <a:pt x="211" y="385"/>
                  </a:lnTo>
                  <a:lnTo>
                    <a:pt x="209" y="388"/>
                  </a:lnTo>
                  <a:lnTo>
                    <a:pt x="206" y="389"/>
                  </a:lnTo>
                  <a:lnTo>
                    <a:pt x="205" y="392"/>
                  </a:lnTo>
                  <a:lnTo>
                    <a:pt x="205" y="397"/>
                  </a:lnTo>
                  <a:lnTo>
                    <a:pt x="205" y="401"/>
                  </a:lnTo>
                  <a:lnTo>
                    <a:pt x="202" y="406"/>
                  </a:lnTo>
                  <a:lnTo>
                    <a:pt x="199" y="410"/>
                  </a:lnTo>
                  <a:lnTo>
                    <a:pt x="199" y="415"/>
                  </a:lnTo>
                  <a:lnTo>
                    <a:pt x="197" y="420"/>
                  </a:lnTo>
                  <a:lnTo>
                    <a:pt x="194" y="421"/>
                  </a:lnTo>
                  <a:lnTo>
                    <a:pt x="191" y="427"/>
                  </a:lnTo>
                  <a:lnTo>
                    <a:pt x="187" y="428"/>
                  </a:lnTo>
                  <a:lnTo>
                    <a:pt x="184" y="432"/>
                  </a:lnTo>
                  <a:lnTo>
                    <a:pt x="182" y="437"/>
                  </a:lnTo>
                  <a:lnTo>
                    <a:pt x="176" y="441"/>
                  </a:lnTo>
                  <a:lnTo>
                    <a:pt x="176" y="445"/>
                  </a:lnTo>
                  <a:lnTo>
                    <a:pt x="173" y="448"/>
                  </a:lnTo>
                  <a:lnTo>
                    <a:pt x="170" y="451"/>
                  </a:lnTo>
                  <a:lnTo>
                    <a:pt x="168" y="453"/>
                  </a:lnTo>
                  <a:lnTo>
                    <a:pt x="165" y="453"/>
                  </a:lnTo>
                  <a:lnTo>
                    <a:pt x="165" y="457"/>
                  </a:lnTo>
                  <a:lnTo>
                    <a:pt x="148" y="461"/>
                  </a:lnTo>
                  <a:lnTo>
                    <a:pt x="118" y="467"/>
                  </a:lnTo>
                  <a:lnTo>
                    <a:pt x="44" y="467"/>
                  </a:lnTo>
                  <a:lnTo>
                    <a:pt x="40" y="467"/>
                  </a:lnTo>
                  <a:lnTo>
                    <a:pt x="38" y="464"/>
                  </a:lnTo>
                  <a:lnTo>
                    <a:pt x="36" y="461"/>
                  </a:lnTo>
                  <a:lnTo>
                    <a:pt x="34" y="457"/>
                  </a:lnTo>
                  <a:lnTo>
                    <a:pt x="30" y="454"/>
                  </a:lnTo>
                  <a:lnTo>
                    <a:pt x="30" y="453"/>
                  </a:lnTo>
                  <a:lnTo>
                    <a:pt x="28" y="451"/>
                  </a:lnTo>
                  <a:lnTo>
                    <a:pt x="22" y="443"/>
                  </a:lnTo>
                  <a:lnTo>
                    <a:pt x="22" y="441"/>
                  </a:lnTo>
                  <a:lnTo>
                    <a:pt x="19" y="440"/>
                  </a:lnTo>
                  <a:lnTo>
                    <a:pt x="17" y="434"/>
                  </a:lnTo>
                  <a:lnTo>
                    <a:pt x="14" y="430"/>
                  </a:lnTo>
                  <a:lnTo>
                    <a:pt x="12" y="427"/>
                  </a:lnTo>
                  <a:lnTo>
                    <a:pt x="9" y="423"/>
                  </a:lnTo>
                  <a:lnTo>
                    <a:pt x="9" y="420"/>
                  </a:lnTo>
                  <a:lnTo>
                    <a:pt x="7" y="415"/>
                  </a:lnTo>
                  <a:lnTo>
                    <a:pt x="4" y="410"/>
                  </a:lnTo>
                  <a:lnTo>
                    <a:pt x="1" y="408"/>
                  </a:lnTo>
                  <a:lnTo>
                    <a:pt x="1" y="406"/>
                  </a:lnTo>
                  <a:lnTo>
                    <a:pt x="1" y="401"/>
                  </a:lnTo>
                  <a:lnTo>
                    <a:pt x="0" y="398"/>
                  </a:lnTo>
                  <a:lnTo>
                    <a:pt x="0" y="397"/>
                  </a:lnTo>
                  <a:lnTo>
                    <a:pt x="1" y="392"/>
                  </a:lnTo>
                  <a:lnTo>
                    <a:pt x="1" y="389"/>
                  </a:lnTo>
                  <a:lnTo>
                    <a:pt x="1" y="382"/>
                  </a:lnTo>
                  <a:lnTo>
                    <a:pt x="4" y="379"/>
                  </a:lnTo>
                  <a:lnTo>
                    <a:pt x="4" y="371"/>
                  </a:lnTo>
                  <a:lnTo>
                    <a:pt x="4" y="364"/>
                  </a:lnTo>
                  <a:lnTo>
                    <a:pt x="7" y="356"/>
                  </a:lnTo>
                  <a:lnTo>
                    <a:pt x="9" y="352"/>
                  </a:lnTo>
                  <a:lnTo>
                    <a:pt x="12" y="347"/>
                  </a:lnTo>
                  <a:lnTo>
                    <a:pt x="14" y="347"/>
                  </a:lnTo>
                  <a:lnTo>
                    <a:pt x="14" y="346"/>
                  </a:lnTo>
                  <a:lnTo>
                    <a:pt x="14" y="340"/>
                  </a:lnTo>
                  <a:lnTo>
                    <a:pt x="17" y="338"/>
                  </a:lnTo>
                  <a:lnTo>
                    <a:pt x="22" y="332"/>
                  </a:lnTo>
                  <a:lnTo>
                    <a:pt x="22" y="329"/>
                  </a:lnTo>
                  <a:lnTo>
                    <a:pt x="24" y="326"/>
                  </a:lnTo>
                  <a:lnTo>
                    <a:pt x="24" y="325"/>
                  </a:lnTo>
                  <a:lnTo>
                    <a:pt x="24" y="320"/>
                  </a:lnTo>
                  <a:lnTo>
                    <a:pt x="24" y="315"/>
                  </a:lnTo>
                  <a:lnTo>
                    <a:pt x="24" y="313"/>
                  </a:lnTo>
                  <a:lnTo>
                    <a:pt x="24" y="310"/>
                  </a:lnTo>
                  <a:lnTo>
                    <a:pt x="28" y="307"/>
                  </a:lnTo>
                  <a:lnTo>
                    <a:pt x="28" y="303"/>
                  </a:lnTo>
                  <a:lnTo>
                    <a:pt x="28" y="301"/>
                  </a:lnTo>
                  <a:lnTo>
                    <a:pt x="28" y="300"/>
                  </a:lnTo>
                  <a:lnTo>
                    <a:pt x="30" y="297"/>
                  </a:lnTo>
                  <a:lnTo>
                    <a:pt x="30" y="292"/>
                  </a:lnTo>
                  <a:lnTo>
                    <a:pt x="31" y="290"/>
                  </a:lnTo>
                  <a:lnTo>
                    <a:pt x="31" y="286"/>
                  </a:lnTo>
                  <a:lnTo>
                    <a:pt x="34" y="286"/>
                  </a:lnTo>
                  <a:lnTo>
                    <a:pt x="36" y="283"/>
                  </a:lnTo>
                  <a:lnTo>
                    <a:pt x="38" y="277"/>
                  </a:lnTo>
                  <a:lnTo>
                    <a:pt x="40" y="274"/>
                  </a:lnTo>
                  <a:lnTo>
                    <a:pt x="44" y="268"/>
                  </a:lnTo>
                  <a:lnTo>
                    <a:pt x="46" y="263"/>
                  </a:lnTo>
                  <a:lnTo>
                    <a:pt x="51" y="260"/>
                  </a:lnTo>
                  <a:lnTo>
                    <a:pt x="53" y="254"/>
                  </a:lnTo>
                  <a:lnTo>
                    <a:pt x="58" y="248"/>
                  </a:lnTo>
                  <a:lnTo>
                    <a:pt x="59" y="240"/>
                  </a:lnTo>
                  <a:lnTo>
                    <a:pt x="65" y="237"/>
                  </a:lnTo>
                  <a:lnTo>
                    <a:pt x="65" y="235"/>
                  </a:lnTo>
                  <a:lnTo>
                    <a:pt x="71" y="232"/>
                  </a:lnTo>
                  <a:lnTo>
                    <a:pt x="73" y="229"/>
                  </a:lnTo>
                  <a:lnTo>
                    <a:pt x="77" y="226"/>
                  </a:lnTo>
                  <a:lnTo>
                    <a:pt x="77" y="223"/>
                  </a:lnTo>
                  <a:lnTo>
                    <a:pt x="77" y="220"/>
                  </a:lnTo>
                  <a:lnTo>
                    <a:pt x="77" y="218"/>
                  </a:lnTo>
                  <a:lnTo>
                    <a:pt x="77" y="216"/>
                  </a:lnTo>
                  <a:lnTo>
                    <a:pt x="77" y="214"/>
                  </a:lnTo>
                  <a:lnTo>
                    <a:pt x="74" y="210"/>
                  </a:lnTo>
                  <a:lnTo>
                    <a:pt x="74" y="206"/>
                  </a:lnTo>
                  <a:lnTo>
                    <a:pt x="74" y="202"/>
                  </a:lnTo>
                  <a:lnTo>
                    <a:pt x="74" y="200"/>
                  </a:lnTo>
                  <a:lnTo>
                    <a:pt x="74" y="195"/>
                  </a:lnTo>
                  <a:lnTo>
                    <a:pt x="73" y="194"/>
                  </a:lnTo>
                  <a:lnTo>
                    <a:pt x="73" y="191"/>
                  </a:lnTo>
                  <a:lnTo>
                    <a:pt x="71" y="190"/>
                  </a:lnTo>
                  <a:lnTo>
                    <a:pt x="68" y="187"/>
                  </a:lnTo>
                  <a:lnTo>
                    <a:pt x="65" y="187"/>
                  </a:lnTo>
                  <a:lnTo>
                    <a:pt x="63" y="186"/>
                  </a:lnTo>
                  <a:lnTo>
                    <a:pt x="58" y="182"/>
                  </a:lnTo>
                  <a:lnTo>
                    <a:pt x="55" y="180"/>
                  </a:lnTo>
                  <a:lnTo>
                    <a:pt x="53" y="180"/>
                  </a:lnTo>
                  <a:lnTo>
                    <a:pt x="51" y="180"/>
                  </a:lnTo>
                  <a:lnTo>
                    <a:pt x="47" y="178"/>
                  </a:lnTo>
                  <a:lnTo>
                    <a:pt x="46" y="178"/>
                  </a:lnTo>
                  <a:lnTo>
                    <a:pt x="46" y="176"/>
                  </a:lnTo>
                  <a:lnTo>
                    <a:pt x="44" y="176"/>
                  </a:lnTo>
                  <a:lnTo>
                    <a:pt x="40" y="174"/>
                  </a:lnTo>
                  <a:lnTo>
                    <a:pt x="38" y="167"/>
                  </a:lnTo>
                  <a:lnTo>
                    <a:pt x="38" y="162"/>
                  </a:lnTo>
                  <a:lnTo>
                    <a:pt x="36" y="160"/>
                  </a:lnTo>
                  <a:lnTo>
                    <a:pt x="34" y="155"/>
                  </a:lnTo>
                  <a:lnTo>
                    <a:pt x="34" y="154"/>
                  </a:lnTo>
                  <a:lnTo>
                    <a:pt x="34" y="151"/>
                  </a:lnTo>
                  <a:lnTo>
                    <a:pt x="34" y="146"/>
                  </a:lnTo>
                  <a:lnTo>
                    <a:pt x="31" y="144"/>
                  </a:lnTo>
                  <a:lnTo>
                    <a:pt x="31" y="141"/>
                  </a:lnTo>
                  <a:lnTo>
                    <a:pt x="31" y="140"/>
                  </a:lnTo>
                  <a:lnTo>
                    <a:pt x="31" y="138"/>
                  </a:lnTo>
                  <a:lnTo>
                    <a:pt x="30" y="131"/>
                  </a:lnTo>
                  <a:lnTo>
                    <a:pt x="30" y="130"/>
                  </a:lnTo>
                  <a:lnTo>
                    <a:pt x="24" y="128"/>
                  </a:lnTo>
                  <a:lnTo>
                    <a:pt x="24" y="126"/>
                  </a:lnTo>
                  <a:lnTo>
                    <a:pt x="19" y="124"/>
                  </a:lnTo>
                  <a:lnTo>
                    <a:pt x="19" y="121"/>
                  </a:lnTo>
                  <a:lnTo>
                    <a:pt x="17" y="119"/>
                  </a:lnTo>
                </a:path>
              </a:pathLst>
            </a:custGeom>
            <a:solidFill>
              <a:srgbClr val="B2B2B2"/>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defTabSz="457200" eaLnBrk="0" fontAlgn="base" hangingPunct="0">
                <a:spcBef>
                  <a:spcPct val="0"/>
                </a:spcBef>
                <a:spcAft>
                  <a:spcPct val="0"/>
                </a:spcAft>
              </a:pPr>
              <a:endParaRPr lang="es-CO" smtClean="0">
                <a:solidFill>
                  <a:prstClr val="black"/>
                </a:solidFill>
                <a:ea typeface="ＭＳ Ｐゴシック" panose="020B0600070205080204" pitchFamily="34" charset="-128"/>
              </a:endParaRPr>
            </a:p>
          </p:txBody>
        </p:sp>
        <p:sp>
          <p:nvSpPr>
            <p:cNvPr id="95288" name="Freeform 46"/>
            <p:cNvSpPr>
              <a:spLocks/>
            </p:cNvSpPr>
            <p:nvPr/>
          </p:nvSpPr>
          <p:spPr bwMode="auto">
            <a:xfrm>
              <a:off x="950" y="1575"/>
              <a:ext cx="255" cy="278"/>
            </a:xfrm>
            <a:custGeom>
              <a:avLst/>
              <a:gdLst>
                <a:gd name="T0" fmla="*/ 1 w 428"/>
                <a:gd name="T1" fmla="*/ 1 h 468"/>
                <a:gd name="T2" fmla="*/ 1 w 428"/>
                <a:gd name="T3" fmla="*/ 1 h 468"/>
                <a:gd name="T4" fmla="*/ 1 w 428"/>
                <a:gd name="T5" fmla="*/ 1 h 468"/>
                <a:gd name="T6" fmla="*/ 1 w 428"/>
                <a:gd name="T7" fmla="*/ 1 h 468"/>
                <a:gd name="T8" fmla="*/ 1 w 428"/>
                <a:gd name="T9" fmla="*/ 1 h 468"/>
                <a:gd name="T10" fmla="*/ 1 w 428"/>
                <a:gd name="T11" fmla="*/ 1 h 468"/>
                <a:gd name="T12" fmla="*/ 1 w 428"/>
                <a:gd name="T13" fmla="*/ 1 h 468"/>
                <a:gd name="T14" fmla="*/ 1 w 428"/>
                <a:gd name="T15" fmla="*/ 0 h 468"/>
                <a:gd name="T16" fmla="*/ 1 w 428"/>
                <a:gd name="T17" fmla="*/ 1 h 468"/>
                <a:gd name="T18" fmla="*/ 1 w 428"/>
                <a:gd name="T19" fmla="*/ 1 h 468"/>
                <a:gd name="T20" fmla="*/ 1 w 428"/>
                <a:gd name="T21" fmla="*/ 1 h 468"/>
                <a:gd name="T22" fmla="*/ 1 w 428"/>
                <a:gd name="T23" fmla="*/ 1 h 468"/>
                <a:gd name="T24" fmla="*/ 1 w 428"/>
                <a:gd name="T25" fmla="*/ 1 h 468"/>
                <a:gd name="T26" fmla="*/ 1 w 428"/>
                <a:gd name="T27" fmla="*/ 1 h 468"/>
                <a:gd name="T28" fmla="*/ 1 w 428"/>
                <a:gd name="T29" fmla="*/ 1 h 468"/>
                <a:gd name="T30" fmla="*/ 1 w 428"/>
                <a:gd name="T31" fmla="*/ 1 h 468"/>
                <a:gd name="T32" fmla="*/ 1 w 428"/>
                <a:gd name="T33" fmla="*/ 1 h 468"/>
                <a:gd name="T34" fmla="*/ 1 w 428"/>
                <a:gd name="T35" fmla="*/ 1 h 468"/>
                <a:gd name="T36" fmla="*/ 1 w 428"/>
                <a:gd name="T37" fmla="*/ 1 h 468"/>
                <a:gd name="T38" fmla="*/ 1 w 428"/>
                <a:gd name="T39" fmla="*/ 1 h 468"/>
                <a:gd name="T40" fmla="*/ 1 w 428"/>
                <a:gd name="T41" fmla="*/ 1 h 468"/>
                <a:gd name="T42" fmla="*/ 1 w 428"/>
                <a:gd name="T43" fmla="*/ 1 h 468"/>
                <a:gd name="T44" fmla="*/ 1 w 428"/>
                <a:gd name="T45" fmla="*/ 1 h 468"/>
                <a:gd name="T46" fmla="*/ 1 w 428"/>
                <a:gd name="T47" fmla="*/ 1 h 468"/>
                <a:gd name="T48" fmla="*/ 1 w 428"/>
                <a:gd name="T49" fmla="*/ 1 h 468"/>
                <a:gd name="T50" fmla="*/ 1 w 428"/>
                <a:gd name="T51" fmla="*/ 1 h 468"/>
                <a:gd name="T52" fmla="*/ 1 w 428"/>
                <a:gd name="T53" fmla="*/ 1 h 468"/>
                <a:gd name="T54" fmla="*/ 1 w 428"/>
                <a:gd name="T55" fmla="*/ 1 h 468"/>
                <a:gd name="T56" fmla="*/ 1 w 428"/>
                <a:gd name="T57" fmla="*/ 1 h 468"/>
                <a:gd name="T58" fmla="*/ 1 w 428"/>
                <a:gd name="T59" fmla="*/ 1 h 468"/>
                <a:gd name="T60" fmla="*/ 1 w 428"/>
                <a:gd name="T61" fmla="*/ 1 h 468"/>
                <a:gd name="T62" fmla="*/ 1 w 428"/>
                <a:gd name="T63" fmla="*/ 1 h 468"/>
                <a:gd name="T64" fmla="*/ 1 w 428"/>
                <a:gd name="T65" fmla="*/ 1 h 468"/>
                <a:gd name="T66" fmla="*/ 1 w 428"/>
                <a:gd name="T67" fmla="*/ 1 h 468"/>
                <a:gd name="T68" fmla="*/ 1 w 428"/>
                <a:gd name="T69" fmla="*/ 1 h 468"/>
                <a:gd name="T70" fmla="*/ 1 w 428"/>
                <a:gd name="T71" fmla="*/ 1 h 468"/>
                <a:gd name="T72" fmla="*/ 1 w 428"/>
                <a:gd name="T73" fmla="*/ 1 h 468"/>
                <a:gd name="T74" fmla="*/ 1 w 428"/>
                <a:gd name="T75" fmla="*/ 1 h 468"/>
                <a:gd name="T76" fmla="*/ 1 w 428"/>
                <a:gd name="T77" fmla="*/ 1 h 468"/>
                <a:gd name="T78" fmla="*/ 1 w 428"/>
                <a:gd name="T79" fmla="*/ 1 h 468"/>
                <a:gd name="T80" fmla="*/ 1 w 428"/>
                <a:gd name="T81" fmla="*/ 1 h 468"/>
                <a:gd name="T82" fmla="*/ 1 w 428"/>
                <a:gd name="T83" fmla="*/ 1 h 468"/>
                <a:gd name="T84" fmla="*/ 1 w 428"/>
                <a:gd name="T85" fmla="*/ 1 h 468"/>
                <a:gd name="T86" fmla="*/ 1 w 428"/>
                <a:gd name="T87" fmla="*/ 1 h 468"/>
                <a:gd name="T88" fmla="*/ 1 w 428"/>
                <a:gd name="T89" fmla="*/ 1 h 468"/>
                <a:gd name="T90" fmla="*/ 1 w 428"/>
                <a:gd name="T91" fmla="*/ 1 h 468"/>
                <a:gd name="T92" fmla="*/ 1 w 428"/>
                <a:gd name="T93" fmla="*/ 1 h 468"/>
                <a:gd name="T94" fmla="*/ 1 w 428"/>
                <a:gd name="T95" fmla="*/ 1 h 468"/>
                <a:gd name="T96" fmla="*/ 1 w 428"/>
                <a:gd name="T97" fmla="*/ 1 h 468"/>
                <a:gd name="T98" fmla="*/ 1 w 428"/>
                <a:gd name="T99" fmla="*/ 1 h 468"/>
                <a:gd name="T100" fmla="*/ 1 w 428"/>
                <a:gd name="T101" fmla="*/ 1 h 468"/>
                <a:gd name="T102" fmla="*/ 1 w 428"/>
                <a:gd name="T103" fmla="*/ 1 h 468"/>
                <a:gd name="T104" fmla="*/ 1 w 428"/>
                <a:gd name="T105" fmla="*/ 1 h 468"/>
                <a:gd name="T106" fmla="*/ 1 w 428"/>
                <a:gd name="T107" fmla="*/ 1 h 468"/>
                <a:gd name="T108" fmla="*/ 1 w 428"/>
                <a:gd name="T109" fmla="*/ 1 h 468"/>
                <a:gd name="T110" fmla="*/ 1 w 428"/>
                <a:gd name="T111" fmla="*/ 1 h 4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28"/>
                <a:gd name="T169" fmla="*/ 0 h 468"/>
                <a:gd name="T170" fmla="*/ 428 w 428"/>
                <a:gd name="T171" fmla="*/ 468 h 4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28" h="468">
                  <a:moveTo>
                    <a:pt x="17" y="119"/>
                  </a:moveTo>
                  <a:lnTo>
                    <a:pt x="17" y="119"/>
                  </a:lnTo>
                  <a:lnTo>
                    <a:pt x="19" y="119"/>
                  </a:lnTo>
                  <a:lnTo>
                    <a:pt x="22" y="117"/>
                  </a:lnTo>
                  <a:lnTo>
                    <a:pt x="24" y="115"/>
                  </a:lnTo>
                  <a:lnTo>
                    <a:pt x="30" y="115"/>
                  </a:lnTo>
                  <a:lnTo>
                    <a:pt x="31" y="114"/>
                  </a:lnTo>
                  <a:lnTo>
                    <a:pt x="34" y="110"/>
                  </a:lnTo>
                  <a:lnTo>
                    <a:pt x="36" y="108"/>
                  </a:lnTo>
                  <a:lnTo>
                    <a:pt x="38" y="106"/>
                  </a:lnTo>
                  <a:lnTo>
                    <a:pt x="40" y="104"/>
                  </a:lnTo>
                  <a:lnTo>
                    <a:pt x="44" y="104"/>
                  </a:lnTo>
                  <a:lnTo>
                    <a:pt x="46" y="102"/>
                  </a:lnTo>
                  <a:lnTo>
                    <a:pt x="47" y="102"/>
                  </a:lnTo>
                  <a:lnTo>
                    <a:pt x="51" y="98"/>
                  </a:lnTo>
                  <a:lnTo>
                    <a:pt x="55" y="97"/>
                  </a:lnTo>
                  <a:lnTo>
                    <a:pt x="55" y="95"/>
                  </a:lnTo>
                  <a:lnTo>
                    <a:pt x="58" y="93"/>
                  </a:lnTo>
                  <a:lnTo>
                    <a:pt x="58" y="90"/>
                  </a:lnTo>
                  <a:lnTo>
                    <a:pt x="59" y="85"/>
                  </a:lnTo>
                  <a:lnTo>
                    <a:pt x="59" y="83"/>
                  </a:lnTo>
                  <a:lnTo>
                    <a:pt x="63" y="79"/>
                  </a:lnTo>
                  <a:lnTo>
                    <a:pt x="65" y="74"/>
                  </a:lnTo>
                  <a:lnTo>
                    <a:pt x="68" y="72"/>
                  </a:lnTo>
                  <a:lnTo>
                    <a:pt x="73" y="69"/>
                  </a:lnTo>
                  <a:lnTo>
                    <a:pt x="74" y="69"/>
                  </a:lnTo>
                  <a:lnTo>
                    <a:pt x="74" y="67"/>
                  </a:lnTo>
                  <a:lnTo>
                    <a:pt x="77" y="66"/>
                  </a:lnTo>
                  <a:lnTo>
                    <a:pt x="77" y="60"/>
                  </a:lnTo>
                  <a:lnTo>
                    <a:pt x="80" y="58"/>
                  </a:lnTo>
                  <a:lnTo>
                    <a:pt x="80" y="54"/>
                  </a:lnTo>
                  <a:lnTo>
                    <a:pt x="80" y="46"/>
                  </a:lnTo>
                  <a:lnTo>
                    <a:pt x="80" y="45"/>
                  </a:lnTo>
                  <a:lnTo>
                    <a:pt x="82" y="39"/>
                  </a:lnTo>
                  <a:lnTo>
                    <a:pt x="85" y="38"/>
                  </a:lnTo>
                  <a:lnTo>
                    <a:pt x="90" y="36"/>
                  </a:lnTo>
                  <a:lnTo>
                    <a:pt x="92" y="34"/>
                  </a:lnTo>
                  <a:lnTo>
                    <a:pt x="95" y="34"/>
                  </a:lnTo>
                  <a:lnTo>
                    <a:pt x="95" y="33"/>
                  </a:lnTo>
                  <a:lnTo>
                    <a:pt x="97" y="30"/>
                  </a:lnTo>
                  <a:lnTo>
                    <a:pt x="95" y="26"/>
                  </a:lnTo>
                  <a:lnTo>
                    <a:pt x="97" y="25"/>
                  </a:lnTo>
                  <a:lnTo>
                    <a:pt x="100" y="23"/>
                  </a:lnTo>
                  <a:lnTo>
                    <a:pt x="103" y="21"/>
                  </a:lnTo>
                  <a:lnTo>
                    <a:pt x="104" y="21"/>
                  </a:lnTo>
                  <a:lnTo>
                    <a:pt x="106" y="18"/>
                  </a:lnTo>
                  <a:lnTo>
                    <a:pt x="109" y="15"/>
                  </a:lnTo>
                  <a:lnTo>
                    <a:pt x="111" y="15"/>
                  </a:lnTo>
                  <a:lnTo>
                    <a:pt x="113" y="15"/>
                  </a:lnTo>
                  <a:lnTo>
                    <a:pt x="121" y="13"/>
                  </a:lnTo>
                  <a:lnTo>
                    <a:pt x="124" y="12"/>
                  </a:lnTo>
                  <a:lnTo>
                    <a:pt x="132" y="9"/>
                  </a:lnTo>
                  <a:lnTo>
                    <a:pt x="135" y="7"/>
                  </a:lnTo>
                  <a:lnTo>
                    <a:pt x="135" y="2"/>
                  </a:lnTo>
                  <a:lnTo>
                    <a:pt x="138" y="2"/>
                  </a:lnTo>
                  <a:lnTo>
                    <a:pt x="144" y="2"/>
                  </a:lnTo>
                  <a:lnTo>
                    <a:pt x="147" y="2"/>
                  </a:lnTo>
                  <a:lnTo>
                    <a:pt x="153" y="0"/>
                  </a:lnTo>
                  <a:lnTo>
                    <a:pt x="156" y="0"/>
                  </a:lnTo>
                  <a:lnTo>
                    <a:pt x="157" y="0"/>
                  </a:lnTo>
                  <a:lnTo>
                    <a:pt x="161" y="0"/>
                  </a:lnTo>
                  <a:lnTo>
                    <a:pt x="163" y="0"/>
                  </a:lnTo>
                  <a:lnTo>
                    <a:pt x="168" y="0"/>
                  </a:lnTo>
                  <a:lnTo>
                    <a:pt x="170" y="0"/>
                  </a:lnTo>
                  <a:lnTo>
                    <a:pt x="173" y="0"/>
                  </a:lnTo>
                  <a:lnTo>
                    <a:pt x="176" y="2"/>
                  </a:lnTo>
                  <a:lnTo>
                    <a:pt x="179" y="2"/>
                  </a:lnTo>
                  <a:lnTo>
                    <a:pt x="182" y="2"/>
                  </a:lnTo>
                  <a:lnTo>
                    <a:pt x="184" y="2"/>
                  </a:lnTo>
                  <a:lnTo>
                    <a:pt x="187" y="2"/>
                  </a:lnTo>
                  <a:lnTo>
                    <a:pt x="189" y="5"/>
                  </a:lnTo>
                  <a:lnTo>
                    <a:pt x="191" y="5"/>
                  </a:lnTo>
                  <a:lnTo>
                    <a:pt x="194" y="5"/>
                  </a:lnTo>
                  <a:lnTo>
                    <a:pt x="199" y="5"/>
                  </a:lnTo>
                  <a:lnTo>
                    <a:pt x="202" y="7"/>
                  </a:lnTo>
                  <a:lnTo>
                    <a:pt x="202" y="10"/>
                  </a:lnTo>
                  <a:lnTo>
                    <a:pt x="202" y="13"/>
                  </a:lnTo>
                  <a:lnTo>
                    <a:pt x="202" y="17"/>
                  </a:lnTo>
                  <a:lnTo>
                    <a:pt x="199" y="21"/>
                  </a:lnTo>
                  <a:lnTo>
                    <a:pt x="202" y="21"/>
                  </a:lnTo>
                  <a:lnTo>
                    <a:pt x="205" y="21"/>
                  </a:lnTo>
                  <a:lnTo>
                    <a:pt x="205" y="22"/>
                  </a:lnTo>
                  <a:lnTo>
                    <a:pt x="205" y="25"/>
                  </a:lnTo>
                  <a:lnTo>
                    <a:pt x="206" y="25"/>
                  </a:lnTo>
                  <a:lnTo>
                    <a:pt x="209" y="26"/>
                  </a:lnTo>
                  <a:lnTo>
                    <a:pt x="211" y="26"/>
                  </a:lnTo>
                  <a:lnTo>
                    <a:pt x="213" y="27"/>
                  </a:lnTo>
                  <a:lnTo>
                    <a:pt x="213" y="26"/>
                  </a:lnTo>
                  <a:lnTo>
                    <a:pt x="213" y="25"/>
                  </a:lnTo>
                  <a:lnTo>
                    <a:pt x="219" y="26"/>
                  </a:lnTo>
                  <a:lnTo>
                    <a:pt x="222" y="30"/>
                  </a:lnTo>
                  <a:lnTo>
                    <a:pt x="227" y="33"/>
                  </a:lnTo>
                  <a:lnTo>
                    <a:pt x="230" y="34"/>
                  </a:lnTo>
                  <a:lnTo>
                    <a:pt x="230" y="36"/>
                  </a:lnTo>
                  <a:lnTo>
                    <a:pt x="235" y="36"/>
                  </a:lnTo>
                  <a:lnTo>
                    <a:pt x="236" y="39"/>
                  </a:lnTo>
                  <a:lnTo>
                    <a:pt x="238" y="42"/>
                  </a:lnTo>
                  <a:lnTo>
                    <a:pt x="241" y="43"/>
                  </a:lnTo>
                  <a:lnTo>
                    <a:pt x="245" y="43"/>
                  </a:lnTo>
                  <a:lnTo>
                    <a:pt x="249" y="43"/>
                  </a:lnTo>
                  <a:lnTo>
                    <a:pt x="251" y="42"/>
                  </a:lnTo>
                  <a:lnTo>
                    <a:pt x="254" y="39"/>
                  </a:lnTo>
                  <a:lnTo>
                    <a:pt x="257" y="39"/>
                  </a:lnTo>
                  <a:lnTo>
                    <a:pt x="257" y="45"/>
                  </a:lnTo>
                  <a:lnTo>
                    <a:pt x="254" y="45"/>
                  </a:lnTo>
                  <a:lnTo>
                    <a:pt x="255" y="53"/>
                  </a:lnTo>
                  <a:lnTo>
                    <a:pt x="257" y="56"/>
                  </a:lnTo>
                  <a:lnTo>
                    <a:pt x="261" y="56"/>
                  </a:lnTo>
                  <a:lnTo>
                    <a:pt x="267" y="58"/>
                  </a:lnTo>
                  <a:lnTo>
                    <a:pt x="265" y="59"/>
                  </a:lnTo>
                  <a:lnTo>
                    <a:pt x="265" y="62"/>
                  </a:lnTo>
                  <a:lnTo>
                    <a:pt x="265" y="66"/>
                  </a:lnTo>
                  <a:lnTo>
                    <a:pt x="267" y="66"/>
                  </a:lnTo>
                  <a:lnTo>
                    <a:pt x="270" y="67"/>
                  </a:lnTo>
                  <a:lnTo>
                    <a:pt x="273" y="66"/>
                  </a:lnTo>
                  <a:lnTo>
                    <a:pt x="275" y="66"/>
                  </a:lnTo>
                  <a:lnTo>
                    <a:pt x="278" y="66"/>
                  </a:lnTo>
                  <a:lnTo>
                    <a:pt x="279" y="66"/>
                  </a:lnTo>
                  <a:lnTo>
                    <a:pt x="281" y="66"/>
                  </a:lnTo>
                  <a:lnTo>
                    <a:pt x="283" y="67"/>
                  </a:lnTo>
                  <a:lnTo>
                    <a:pt x="286" y="67"/>
                  </a:lnTo>
                  <a:lnTo>
                    <a:pt x="289" y="67"/>
                  </a:lnTo>
                  <a:lnTo>
                    <a:pt x="289" y="72"/>
                  </a:lnTo>
                  <a:lnTo>
                    <a:pt x="292" y="74"/>
                  </a:lnTo>
                  <a:lnTo>
                    <a:pt x="294" y="74"/>
                  </a:lnTo>
                  <a:lnTo>
                    <a:pt x="294" y="76"/>
                  </a:lnTo>
                  <a:lnTo>
                    <a:pt x="294" y="81"/>
                  </a:lnTo>
                  <a:lnTo>
                    <a:pt x="297" y="81"/>
                  </a:lnTo>
                  <a:lnTo>
                    <a:pt x="302" y="81"/>
                  </a:lnTo>
                  <a:lnTo>
                    <a:pt x="305" y="81"/>
                  </a:lnTo>
                  <a:lnTo>
                    <a:pt x="309" y="81"/>
                  </a:lnTo>
                  <a:lnTo>
                    <a:pt x="309" y="83"/>
                  </a:lnTo>
                  <a:lnTo>
                    <a:pt x="310" y="84"/>
                  </a:lnTo>
                  <a:lnTo>
                    <a:pt x="310" y="85"/>
                  </a:lnTo>
                  <a:lnTo>
                    <a:pt x="311" y="88"/>
                  </a:lnTo>
                  <a:lnTo>
                    <a:pt x="313" y="93"/>
                  </a:lnTo>
                  <a:lnTo>
                    <a:pt x="315" y="97"/>
                  </a:lnTo>
                  <a:lnTo>
                    <a:pt x="316" y="103"/>
                  </a:lnTo>
                  <a:lnTo>
                    <a:pt x="318" y="107"/>
                  </a:lnTo>
                  <a:lnTo>
                    <a:pt x="318" y="111"/>
                  </a:lnTo>
                  <a:lnTo>
                    <a:pt x="319" y="116"/>
                  </a:lnTo>
                  <a:lnTo>
                    <a:pt x="319" y="121"/>
                  </a:lnTo>
                  <a:lnTo>
                    <a:pt x="319" y="126"/>
                  </a:lnTo>
                  <a:lnTo>
                    <a:pt x="315" y="127"/>
                  </a:lnTo>
                  <a:lnTo>
                    <a:pt x="311" y="127"/>
                  </a:lnTo>
                  <a:lnTo>
                    <a:pt x="308" y="126"/>
                  </a:lnTo>
                  <a:lnTo>
                    <a:pt x="306" y="124"/>
                  </a:lnTo>
                  <a:lnTo>
                    <a:pt x="302" y="124"/>
                  </a:lnTo>
                  <a:lnTo>
                    <a:pt x="298" y="124"/>
                  </a:lnTo>
                  <a:lnTo>
                    <a:pt x="294" y="126"/>
                  </a:lnTo>
                  <a:lnTo>
                    <a:pt x="291" y="127"/>
                  </a:lnTo>
                  <a:lnTo>
                    <a:pt x="286" y="128"/>
                  </a:lnTo>
                  <a:lnTo>
                    <a:pt x="282" y="129"/>
                  </a:lnTo>
                  <a:lnTo>
                    <a:pt x="278" y="131"/>
                  </a:lnTo>
                  <a:lnTo>
                    <a:pt x="275" y="131"/>
                  </a:lnTo>
                  <a:lnTo>
                    <a:pt x="272" y="130"/>
                  </a:lnTo>
                  <a:lnTo>
                    <a:pt x="273" y="134"/>
                  </a:lnTo>
                  <a:lnTo>
                    <a:pt x="274" y="138"/>
                  </a:lnTo>
                  <a:lnTo>
                    <a:pt x="278" y="141"/>
                  </a:lnTo>
                  <a:lnTo>
                    <a:pt x="279" y="144"/>
                  </a:lnTo>
                  <a:lnTo>
                    <a:pt x="282" y="145"/>
                  </a:lnTo>
                  <a:lnTo>
                    <a:pt x="284" y="147"/>
                  </a:lnTo>
                  <a:lnTo>
                    <a:pt x="286" y="151"/>
                  </a:lnTo>
                  <a:lnTo>
                    <a:pt x="286" y="154"/>
                  </a:lnTo>
                  <a:lnTo>
                    <a:pt x="284" y="154"/>
                  </a:lnTo>
                  <a:lnTo>
                    <a:pt x="282" y="154"/>
                  </a:lnTo>
                  <a:lnTo>
                    <a:pt x="280" y="156"/>
                  </a:lnTo>
                  <a:lnTo>
                    <a:pt x="279" y="157"/>
                  </a:lnTo>
                  <a:lnTo>
                    <a:pt x="283" y="162"/>
                  </a:lnTo>
                  <a:lnTo>
                    <a:pt x="286" y="168"/>
                  </a:lnTo>
                  <a:lnTo>
                    <a:pt x="288" y="175"/>
                  </a:lnTo>
                  <a:lnTo>
                    <a:pt x="289" y="181"/>
                  </a:lnTo>
                  <a:lnTo>
                    <a:pt x="290" y="188"/>
                  </a:lnTo>
                  <a:lnTo>
                    <a:pt x="289" y="194"/>
                  </a:lnTo>
                  <a:lnTo>
                    <a:pt x="289" y="201"/>
                  </a:lnTo>
                  <a:lnTo>
                    <a:pt x="289" y="206"/>
                  </a:lnTo>
                  <a:lnTo>
                    <a:pt x="294" y="210"/>
                  </a:lnTo>
                  <a:lnTo>
                    <a:pt x="297" y="211"/>
                  </a:lnTo>
                  <a:lnTo>
                    <a:pt x="299" y="211"/>
                  </a:lnTo>
                  <a:lnTo>
                    <a:pt x="303" y="211"/>
                  </a:lnTo>
                  <a:lnTo>
                    <a:pt x="307" y="210"/>
                  </a:lnTo>
                  <a:lnTo>
                    <a:pt x="310" y="210"/>
                  </a:lnTo>
                  <a:lnTo>
                    <a:pt x="314" y="210"/>
                  </a:lnTo>
                  <a:lnTo>
                    <a:pt x="318" y="211"/>
                  </a:lnTo>
                  <a:lnTo>
                    <a:pt x="321" y="214"/>
                  </a:lnTo>
                  <a:lnTo>
                    <a:pt x="320" y="218"/>
                  </a:lnTo>
                  <a:lnTo>
                    <a:pt x="319" y="220"/>
                  </a:lnTo>
                  <a:lnTo>
                    <a:pt x="317" y="224"/>
                  </a:lnTo>
                  <a:lnTo>
                    <a:pt x="316" y="227"/>
                  </a:lnTo>
                  <a:lnTo>
                    <a:pt x="321" y="227"/>
                  </a:lnTo>
                  <a:lnTo>
                    <a:pt x="322" y="229"/>
                  </a:lnTo>
                  <a:lnTo>
                    <a:pt x="323" y="231"/>
                  </a:lnTo>
                  <a:lnTo>
                    <a:pt x="324" y="234"/>
                  </a:lnTo>
                  <a:lnTo>
                    <a:pt x="326" y="235"/>
                  </a:lnTo>
                  <a:lnTo>
                    <a:pt x="330" y="235"/>
                  </a:lnTo>
                  <a:lnTo>
                    <a:pt x="335" y="234"/>
                  </a:lnTo>
                  <a:lnTo>
                    <a:pt x="338" y="231"/>
                  </a:lnTo>
                  <a:lnTo>
                    <a:pt x="340" y="227"/>
                  </a:lnTo>
                  <a:lnTo>
                    <a:pt x="343" y="227"/>
                  </a:lnTo>
                  <a:lnTo>
                    <a:pt x="348" y="226"/>
                  </a:lnTo>
                  <a:lnTo>
                    <a:pt x="348" y="223"/>
                  </a:lnTo>
                  <a:lnTo>
                    <a:pt x="351" y="222"/>
                  </a:lnTo>
                  <a:lnTo>
                    <a:pt x="353" y="219"/>
                  </a:lnTo>
                  <a:lnTo>
                    <a:pt x="354" y="219"/>
                  </a:lnTo>
                  <a:lnTo>
                    <a:pt x="358" y="218"/>
                  </a:lnTo>
                  <a:lnTo>
                    <a:pt x="358" y="216"/>
                  </a:lnTo>
                  <a:lnTo>
                    <a:pt x="358" y="215"/>
                  </a:lnTo>
                  <a:lnTo>
                    <a:pt x="358" y="214"/>
                  </a:lnTo>
                  <a:lnTo>
                    <a:pt x="359" y="212"/>
                  </a:lnTo>
                  <a:lnTo>
                    <a:pt x="363" y="214"/>
                  </a:lnTo>
                  <a:lnTo>
                    <a:pt x="367" y="215"/>
                  </a:lnTo>
                  <a:lnTo>
                    <a:pt x="370" y="216"/>
                  </a:lnTo>
                  <a:lnTo>
                    <a:pt x="373" y="216"/>
                  </a:lnTo>
                  <a:lnTo>
                    <a:pt x="378" y="216"/>
                  </a:lnTo>
                  <a:lnTo>
                    <a:pt x="380" y="218"/>
                  </a:lnTo>
                  <a:lnTo>
                    <a:pt x="384" y="219"/>
                  </a:lnTo>
                  <a:lnTo>
                    <a:pt x="386" y="220"/>
                  </a:lnTo>
                  <a:lnTo>
                    <a:pt x="388" y="220"/>
                  </a:lnTo>
                  <a:lnTo>
                    <a:pt x="391" y="220"/>
                  </a:lnTo>
                  <a:lnTo>
                    <a:pt x="392" y="220"/>
                  </a:lnTo>
                  <a:lnTo>
                    <a:pt x="394" y="220"/>
                  </a:lnTo>
                  <a:lnTo>
                    <a:pt x="397" y="224"/>
                  </a:lnTo>
                  <a:lnTo>
                    <a:pt x="399" y="229"/>
                  </a:lnTo>
                  <a:lnTo>
                    <a:pt x="401" y="229"/>
                  </a:lnTo>
                  <a:lnTo>
                    <a:pt x="405" y="230"/>
                  </a:lnTo>
                  <a:lnTo>
                    <a:pt x="407" y="231"/>
                  </a:lnTo>
                  <a:lnTo>
                    <a:pt x="410" y="232"/>
                  </a:lnTo>
                  <a:lnTo>
                    <a:pt x="412" y="235"/>
                  </a:lnTo>
                  <a:lnTo>
                    <a:pt x="413" y="235"/>
                  </a:lnTo>
                  <a:lnTo>
                    <a:pt x="415" y="237"/>
                  </a:lnTo>
                  <a:lnTo>
                    <a:pt x="418" y="238"/>
                  </a:lnTo>
                  <a:lnTo>
                    <a:pt x="415" y="242"/>
                  </a:lnTo>
                  <a:lnTo>
                    <a:pt x="418" y="246"/>
                  </a:lnTo>
                  <a:lnTo>
                    <a:pt x="418" y="248"/>
                  </a:lnTo>
                  <a:lnTo>
                    <a:pt x="418" y="250"/>
                  </a:lnTo>
                  <a:lnTo>
                    <a:pt x="419" y="252"/>
                  </a:lnTo>
                  <a:lnTo>
                    <a:pt x="420" y="255"/>
                  </a:lnTo>
                  <a:lnTo>
                    <a:pt x="422" y="258"/>
                  </a:lnTo>
                  <a:lnTo>
                    <a:pt x="424" y="261"/>
                  </a:lnTo>
                  <a:lnTo>
                    <a:pt x="427" y="263"/>
                  </a:lnTo>
                  <a:lnTo>
                    <a:pt x="426" y="264"/>
                  </a:lnTo>
                  <a:lnTo>
                    <a:pt x="424" y="265"/>
                  </a:lnTo>
                  <a:lnTo>
                    <a:pt x="423" y="266"/>
                  </a:lnTo>
                  <a:lnTo>
                    <a:pt x="422" y="272"/>
                  </a:lnTo>
                  <a:lnTo>
                    <a:pt x="418" y="273"/>
                  </a:lnTo>
                  <a:lnTo>
                    <a:pt x="413" y="274"/>
                  </a:lnTo>
                  <a:lnTo>
                    <a:pt x="410" y="277"/>
                  </a:lnTo>
                  <a:lnTo>
                    <a:pt x="408" y="278"/>
                  </a:lnTo>
                  <a:lnTo>
                    <a:pt x="405" y="280"/>
                  </a:lnTo>
                  <a:lnTo>
                    <a:pt x="404" y="283"/>
                  </a:lnTo>
                  <a:lnTo>
                    <a:pt x="399" y="288"/>
                  </a:lnTo>
                  <a:lnTo>
                    <a:pt x="394" y="292"/>
                  </a:lnTo>
                  <a:lnTo>
                    <a:pt x="391" y="297"/>
                  </a:lnTo>
                  <a:lnTo>
                    <a:pt x="391" y="300"/>
                  </a:lnTo>
                  <a:lnTo>
                    <a:pt x="386" y="303"/>
                  </a:lnTo>
                  <a:lnTo>
                    <a:pt x="380" y="309"/>
                  </a:lnTo>
                  <a:lnTo>
                    <a:pt x="378" y="309"/>
                  </a:lnTo>
                  <a:lnTo>
                    <a:pt x="372" y="309"/>
                  </a:lnTo>
                  <a:lnTo>
                    <a:pt x="363" y="310"/>
                  </a:lnTo>
                  <a:lnTo>
                    <a:pt x="354" y="310"/>
                  </a:lnTo>
                  <a:lnTo>
                    <a:pt x="353" y="310"/>
                  </a:lnTo>
                  <a:lnTo>
                    <a:pt x="348" y="310"/>
                  </a:lnTo>
                  <a:lnTo>
                    <a:pt x="343" y="310"/>
                  </a:lnTo>
                  <a:lnTo>
                    <a:pt x="338" y="310"/>
                  </a:lnTo>
                  <a:lnTo>
                    <a:pt x="332" y="313"/>
                  </a:lnTo>
                  <a:lnTo>
                    <a:pt x="326" y="313"/>
                  </a:lnTo>
                  <a:lnTo>
                    <a:pt x="321" y="313"/>
                  </a:lnTo>
                  <a:lnTo>
                    <a:pt x="316" y="313"/>
                  </a:lnTo>
                  <a:lnTo>
                    <a:pt x="313" y="315"/>
                  </a:lnTo>
                  <a:lnTo>
                    <a:pt x="311" y="317"/>
                  </a:lnTo>
                  <a:lnTo>
                    <a:pt x="311" y="320"/>
                  </a:lnTo>
                  <a:lnTo>
                    <a:pt x="309" y="322"/>
                  </a:lnTo>
                  <a:lnTo>
                    <a:pt x="306" y="325"/>
                  </a:lnTo>
                  <a:lnTo>
                    <a:pt x="306" y="326"/>
                  </a:lnTo>
                  <a:lnTo>
                    <a:pt x="305" y="326"/>
                  </a:lnTo>
                  <a:lnTo>
                    <a:pt x="302" y="326"/>
                  </a:lnTo>
                  <a:lnTo>
                    <a:pt x="299" y="329"/>
                  </a:lnTo>
                  <a:lnTo>
                    <a:pt x="299" y="332"/>
                  </a:lnTo>
                  <a:lnTo>
                    <a:pt x="297" y="336"/>
                  </a:lnTo>
                  <a:lnTo>
                    <a:pt x="294" y="336"/>
                  </a:lnTo>
                  <a:lnTo>
                    <a:pt x="292" y="336"/>
                  </a:lnTo>
                  <a:lnTo>
                    <a:pt x="289" y="338"/>
                  </a:lnTo>
                  <a:lnTo>
                    <a:pt x="289" y="340"/>
                  </a:lnTo>
                  <a:lnTo>
                    <a:pt x="286" y="346"/>
                  </a:lnTo>
                  <a:lnTo>
                    <a:pt x="286" y="347"/>
                  </a:lnTo>
                  <a:lnTo>
                    <a:pt x="284" y="351"/>
                  </a:lnTo>
                  <a:lnTo>
                    <a:pt x="282" y="352"/>
                  </a:lnTo>
                  <a:lnTo>
                    <a:pt x="279" y="356"/>
                  </a:lnTo>
                  <a:lnTo>
                    <a:pt x="272" y="358"/>
                  </a:lnTo>
                  <a:lnTo>
                    <a:pt x="270" y="359"/>
                  </a:lnTo>
                  <a:lnTo>
                    <a:pt x="265" y="359"/>
                  </a:lnTo>
                  <a:lnTo>
                    <a:pt x="260" y="362"/>
                  </a:lnTo>
                  <a:lnTo>
                    <a:pt x="257" y="362"/>
                  </a:lnTo>
                  <a:lnTo>
                    <a:pt x="254" y="362"/>
                  </a:lnTo>
                  <a:lnTo>
                    <a:pt x="251" y="367"/>
                  </a:lnTo>
                  <a:lnTo>
                    <a:pt x="254" y="367"/>
                  </a:lnTo>
                  <a:lnTo>
                    <a:pt x="254" y="369"/>
                  </a:lnTo>
                  <a:lnTo>
                    <a:pt x="254" y="371"/>
                  </a:lnTo>
                  <a:lnTo>
                    <a:pt x="251" y="373"/>
                  </a:lnTo>
                  <a:lnTo>
                    <a:pt x="251" y="376"/>
                  </a:lnTo>
                  <a:lnTo>
                    <a:pt x="249" y="376"/>
                  </a:lnTo>
                  <a:lnTo>
                    <a:pt x="249" y="380"/>
                  </a:lnTo>
                  <a:lnTo>
                    <a:pt x="249" y="382"/>
                  </a:lnTo>
                  <a:lnTo>
                    <a:pt x="249" y="385"/>
                  </a:lnTo>
                  <a:lnTo>
                    <a:pt x="246" y="385"/>
                  </a:lnTo>
                  <a:lnTo>
                    <a:pt x="243" y="385"/>
                  </a:lnTo>
                  <a:lnTo>
                    <a:pt x="241" y="385"/>
                  </a:lnTo>
                  <a:lnTo>
                    <a:pt x="238" y="385"/>
                  </a:lnTo>
                  <a:lnTo>
                    <a:pt x="235" y="385"/>
                  </a:lnTo>
                  <a:lnTo>
                    <a:pt x="234" y="385"/>
                  </a:lnTo>
                  <a:lnTo>
                    <a:pt x="234" y="382"/>
                  </a:lnTo>
                  <a:lnTo>
                    <a:pt x="230" y="380"/>
                  </a:lnTo>
                  <a:lnTo>
                    <a:pt x="226" y="380"/>
                  </a:lnTo>
                  <a:lnTo>
                    <a:pt x="221" y="380"/>
                  </a:lnTo>
                  <a:lnTo>
                    <a:pt x="216" y="380"/>
                  </a:lnTo>
                  <a:lnTo>
                    <a:pt x="211" y="385"/>
                  </a:lnTo>
                  <a:lnTo>
                    <a:pt x="209" y="388"/>
                  </a:lnTo>
                  <a:lnTo>
                    <a:pt x="206" y="389"/>
                  </a:lnTo>
                  <a:lnTo>
                    <a:pt x="205" y="392"/>
                  </a:lnTo>
                  <a:lnTo>
                    <a:pt x="205" y="397"/>
                  </a:lnTo>
                  <a:lnTo>
                    <a:pt x="205" y="401"/>
                  </a:lnTo>
                  <a:lnTo>
                    <a:pt x="202" y="406"/>
                  </a:lnTo>
                  <a:lnTo>
                    <a:pt x="199" y="410"/>
                  </a:lnTo>
                  <a:lnTo>
                    <a:pt x="199" y="415"/>
                  </a:lnTo>
                  <a:lnTo>
                    <a:pt x="197" y="420"/>
                  </a:lnTo>
                  <a:lnTo>
                    <a:pt x="194" y="421"/>
                  </a:lnTo>
                  <a:lnTo>
                    <a:pt x="191" y="427"/>
                  </a:lnTo>
                  <a:lnTo>
                    <a:pt x="187" y="428"/>
                  </a:lnTo>
                  <a:lnTo>
                    <a:pt x="184" y="432"/>
                  </a:lnTo>
                  <a:lnTo>
                    <a:pt x="182" y="437"/>
                  </a:lnTo>
                  <a:lnTo>
                    <a:pt x="176" y="441"/>
                  </a:lnTo>
                  <a:lnTo>
                    <a:pt x="176" y="445"/>
                  </a:lnTo>
                  <a:lnTo>
                    <a:pt x="173" y="448"/>
                  </a:lnTo>
                  <a:lnTo>
                    <a:pt x="170" y="451"/>
                  </a:lnTo>
                  <a:lnTo>
                    <a:pt x="168" y="453"/>
                  </a:lnTo>
                  <a:lnTo>
                    <a:pt x="165" y="453"/>
                  </a:lnTo>
                  <a:lnTo>
                    <a:pt x="165" y="457"/>
                  </a:lnTo>
                  <a:lnTo>
                    <a:pt x="148" y="461"/>
                  </a:lnTo>
                  <a:lnTo>
                    <a:pt x="118" y="467"/>
                  </a:lnTo>
                  <a:lnTo>
                    <a:pt x="44" y="467"/>
                  </a:lnTo>
                  <a:lnTo>
                    <a:pt x="40" y="467"/>
                  </a:lnTo>
                  <a:lnTo>
                    <a:pt x="38" y="464"/>
                  </a:lnTo>
                  <a:lnTo>
                    <a:pt x="36" y="461"/>
                  </a:lnTo>
                  <a:lnTo>
                    <a:pt x="34" y="457"/>
                  </a:lnTo>
                  <a:lnTo>
                    <a:pt x="30" y="454"/>
                  </a:lnTo>
                  <a:lnTo>
                    <a:pt x="30" y="453"/>
                  </a:lnTo>
                  <a:lnTo>
                    <a:pt x="28" y="451"/>
                  </a:lnTo>
                  <a:lnTo>
                    <a:pt x="22" y="443"/>
                  </a:lnTo>
                  <a:lnTo>
                    <a:pt x="22" y="441"/>
                  </a:lnTo>
                  <a:lnTo>
                    <a:pt x="19" y="440"/>
                  </a:lnTo>
                  <a:lnTo>
                    <a:pt x="17" y="434"/>
                  </a:lnTo>
                  <a:lnTo>
                    <a:pt x="14" y="430"/>
                  </a:lnTo>
                  <a:lnTo>
                    <a:pt x="12" y="427"/>
                  </a:lnTo>
                  <a:lnTo>
                    <a:pt x="9" y="423"/>
                  </a:lnTo>
                  <a:lnTo>
                    <a:pt x="9" y="420"/>
                  </a:lnTo>
                  <a:lnTo>
                    <a:pt x="7" y="415"/>
                  </a:lnTo>
                  <a:lnTo>
                    <a:pt x="4" y="410"/>
                  </a:lnTo>
                  <a:lnTo>
                    <a:pt x="1" y="408"/>
                  </a:lnTo>
                  <a:lnTo>
                    <a:pt x="1" y="406"/>
                  </a:lnTo>
                  <a:lnTo>
                    <a:pt x="1" y="401"/>
                  </a:lnTo>
                  <a:lnTo>
                    <a:pt x="0" y="398"/>
                  </a:lnTo>
                  <a:lnTo>
                    <a:pt x="0" y="397"/>
                  </a:lnTo>
                  <a:lnTo>
                    <a:pt x="1" y="392"/>
                  </a:lnTo>
                  <a:lnTo>
                    <a:pt x="1" y="389"/>
                  </a:lnTo>
                  <a:lnTo>
                    <a:pt x="1" y="382"/>
                  </a:lnTo>
                  <a:lnTo>
                    <a:pt x="4" y="379"/>
                  </a:lnTo>
                  <a:lnTo>
                    <a:pt x="4" y="371"/>
                  </a:lnTo>
                  <a:lnTo>
                    <a:pt x="4" y="364"/>
                  </a:lnTo>
                  <a:lnTo>
                    <a:pt x="7" y="356"/>
                  </a:lnTo>
                  <a:lnTo>
                    <a:pt x="9" y="352"/>
                  </a:lnTo>
                  <a:lnTo>
                    <a:pt x="12" y="347"/>
                  </a:lnTo>
                  <a:lnTo>
                    <a:pt x="14" y="347"/>
                  </a:lnTo>
                  <a:lnTo>
                    <a:pt x="14" y="346"/>
                  </a:lnTo>
                  <a:lnTo>
                    <a:pt x="14" y="340"/>
                  </a:lnTo>
                  <a:lnTo>
                    <a:pt x="17" y="338"/>
                  </a:lnTo>
                  <a:lnTo>
                    <a:pt x="22" y="332"/>
                  </a:lnTo>
                  <a:lnTo>
                    <a:pt x="22" y="329"/>
                  </a:lnTo>
                  <a:lnTo>
                    <a:pt x="24" y="326"/>
                  </a:lnTo>
                  <a:lnTo>
                    <a:pt x="24" y="325"/>
                  </a:lnTo>
                  <a:lnTo>
                    <a:pt x="24" y="320"/>
                  </a:lnTo>
                  <a:lnTo>
                    <a:pt x="24" y="315"/>
                  </a:lnTo>
                  <a:lnTo>
                    <a:pt x="24" y="313"/>
                  </a:lnTo>
                  <a:lnTo>
                    <a:pt x="24" y="310"/>
                  </a:lnTo>
                  <a:lnTo>
                    <a:pt x="28" y="307"/>
                  </a:lnTo>
                  <a:lnTo>
                    <a:pt x="28" y="303"/>
                  </a:lnTo>
                  <a:lnTo>
                    <a:pt x="28" y="301"/>
                  </a:lnTo>
                  <a:lnTo>
                    <a:pt x="28" y="300"/>
                  </a:lnTo>
                  <a:lnTo>
                    <a:pt x="30" y="297"/>
                  </a:lnTo>
                  <a:lnTo>
                    <a:pt x="30" y="292"/>
                  </a:lnTo>
                  <a:lnTo>
                    <a:pt x="31" y="290"/>
                  </a:lnTo>
                  <a:lnTo>
                    <a:pt x="31" y="286"/>
                  </a:lnTo>
                  <a:lnTo>
                    <a:pt x="34" y="286"/>
                  </a:lnTo>
                  <a:lnTo>
                    <a:pt x="36" y="283"/>
                  </a:lnTo>
                  <a:lnTo>
                    <a:pt x="38" y="277"/>
                  </a:lnTo>
                  <a:lnTo>
                    <a:pt x="40" y="274"/>
                  </a:lnTo>
                  <a:lnTo>
                    <a:pt x="44" y="268"/>
                  </a:lnTo>
                  <a:lnTo>
                    <a:pt x="46" y="263"/>
                  </a:lnTo>
                  <a:lnTo>
                    <a:pt x="51" y="260"/>
                  </a:lnTo>
                  <a:lnTo>
                    <a:pt x="53" y="254"/>
                  </a:lnTo>
                  <a:lnTo>
                    <a:pt x="58" y="248"/>
                  </a:lnTo>
                  <a:lnTo>
                    <a:pt x="59" y="240"/>
                  </a:lnTo>
                  <a:lnTo>
                    <a:pt x="65" y="237"/>
                  </a:lnTo>
                  <a:lnTo>
                    <a:pt x="65" y="235"/>
                  </a:lnTo>
                  <a:lnTo>
                    <a:pt x="71" y="232"/>
                  </a:lnTo>
                  <a:lnTo>
                    <a:pt x="73" y="229"/>
                  </a:lnTo>
                  <a:lnTo>
                    <a:pt x="77" y="226"/>
                  </a:lnTo>
                  <a:lnTo>
                    <a:pt x="77" y="223"/>
                  </a:lnTo>
                  <a:lnTo>
                    <a:pt x="77" y="220"/>
                  </a:lnTo>
                  <a:lnTo>
                    <a:pt x="77" y="218"/>
                  </a:lnTo>
                  <a:lnTo>
                    <a:pt x="77" y="216"/>
                  </a:lnTo>
                  <a:lnTo>
                    <a:pt x="77" y="214"/>
                  </a:lnTo>
                  <a:lnTo>
                    <a:pt x="74" y="210"/>
                  </a:lnTo>
                  <a:lnTo>
                    <a:pt x="74" y="206"/>
                  </a:lnTo>
                  <a:lnTo>
                    <a:pt x="74" y="202"/>
                  </a:lnTo>
                  <a:lnTo>
                    <a:pt x="74" y="200"/>
                  </a:lnTo>
                  <a:lnTo>
                    <a:pt x="74" y="195"/>
                  </a:lnTo>
                  <a:lnTo>
                    <a:pt x="73" y="194"/>
                  </a:lnTo>
                  <a:lnTo>
                    <a:pt x="73" y="191"/>
                  </a:lnTo>
                  <a:lnTo>
                    <a:pt x="71" y="190"/>
                  </a:lnTo>
                  <a:lnTo>
                    <a:pt x="68" y="187"/>
                  </a:lnTo>
                  <a:lnTo>
                    <a:pt x="65" y="187"/>
                  </a:lnTo>
                  <a:lnTo>
                    <a:pt x="63" y="186"/>
                  </a:lnTo>
                  <a:lnTo>
                    <a:pt x="58" y="182"/>
                  </a:lnTo>
                  <a:lnTo>
                    <a:pt x="55" y="180"/>
                  </a:lnTo>
                  <a:lnTo>
                    <a:pt x="53" y="180"/>
                  </a:lnTo>
                  <a:lnTo>
                    <a:pt x="51" y="180"/>
                  </a:lnTo>
                  <a:lnTo>
                    <a:pt x="47" y="178"/>
                  </a:lnTo>
                  <a:lnTo>
                    <a:pt x="46" y="178"/>
                  </a:lnTo>
                  <a:lnTo>
                    <a:pt x="46" y="176"/>
                  </a:lnTo>
                  <a:lnTo>
                    <a:pt x="44" y="176"/>
                  </a:lnTo>
                  <a:lnTo>
                    <a:pt x="40" y="174"/>
                  </a:lnTo>
                  <a:lnTo>
                    <a:pt x="38" y="167"/>
                  </a:lnTo>
                  <a:lnTo>
                    <a:pt x="38" y="162"/>
                  </a:lnTo>
                  <a:lnTo>
                    <a:pt x="36" y="160"/>
                  </a:lnTo>
                  <a:lnTo>
                    <a:pt x="34" y="155"/>
                  </a:lnTo>
                  <a:lnTo>
                    <a:pt x="34" y="154"/>
                  </a:lnTo>
                  <a:lnTo>
                    <a:pt x="34" y="151"/>
                  </a:lnTo>
                  <a:lnTo>
                    <a:pt x="34" y="146"/>
                  </a:lnTo>
                  <a:lnTo>
                    <a:pt x="31" y="144"/>
                  </a:lnTo>
                  <a:lnTo>
                    <a:pt x="31" y="141"/>
                  </a:lnTo>
                  <a:lnTo>
                    <a:pt x="31" y="140"/>
                  </a:lnTo>
                  <a:lnTo>
                    <a:pt x="31" y="138"/>
                  </a:lnTo>
                  <a:lnTo>
                    <a:pt x="30" y="131"/>
                  </a:lnTo>
                  <a:lnTo>
                    <a:pt x="30" y="130"/>
                  </a:lnTo>
                  <a:lnTo>
                    <a:pt x="24" y="128"/>
                  </a:lnTo>
                  <a:lnTo>
                    <a:pt x="24" y="126"/>
                  </a:lnTo>
                  <a:lnTo>
                    <a:pt x="19" y="124"/>
                  </a:lnTo>
                  <a:lnTo>
                    <a:pt x="19" y="121"/>
                  </a:lnTo>
                  <a:lnTo>
                    <a:pt x="17" y="119"/>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defTabSz="457200" eaLnBrk="0" fontAlgn="base" hangingPunct="0">
                <a:spcBef>
                  <a:spcPct val="0"/>
                </a:spcBef>
                <a:spcAft>
                  <a:spcPct val="0"/>
                </a:spcAft>
              </a:pPr>
              <a:endParaRPr lang="es-CO" smtClean="0">
                <a:solidFill>
                  <a:prstClr val="black"/>
                </a:solidFill>
                <a:ea typeface="ＭＳ Ｐゴシック" panose="020B0600070205080204" pitchFamily="34" charset="-128"/>
              </a:endParaRPr>
            </a:p>
          </p:txBody>
        </p:sp>
        <p:sp>
          <p:nvSpPr>
            <p:cNvPr id="95289" name="Freeform 47"/>
            <p:cNvSpPr>
              <a:spLocks/>
            </p:cNvSpPr>
            <p:nvPr/>
          </p:nvSpPr>
          <p:spPr bwMode="auto">
            <a:xfrm>
              <a:off x="748" y="1681"/>
              <a:ext cx="274" cy="631"/>
            </a:xfrm>
            <a:custGeom>
              <a:avLst/>
              <a:gdLst>
                <a:gd name="T0" fmla="*/ 1 w 460"/>
                <a:gd name="T1" fmla="*/ 1 h 1059"/>
                <a:gd name="T2" fmla="*/ 1 w 460"/>
                <a:gd name="T3" fmla="*/ 1 h 1059"/>
                <a:gd name="T4" fmla="*/ 1 w 460"/>
                <a:gd name="T5" fmla="*/ 1 h 1059"/>
                <a:gd name="T6" fmla="*/ 1 w 460"/>
                <a:gd name="T7" fmla="*/ 1 h 1059"/>
                <a:gd name="T8" fmla="*/ 1 w 460"/>
                <a:gd name="T9" fmla="*/ 1 h 1059"/>
                <a:gd name="T10" fmla="*/ 1 w 460"/>
                <a:gd name="T11" fmla="*/ 1 h 1059"/>
                <a:gd name="T12" fmla="*/ 1 w 460"/>
                <a:gd name="T13" fmla="*/ 1 h 1059"/>
                <a:gd name="T14" fmla="*/ 1 w 460"/>
                <a:gd name="T15" fmla="*/ 1 h 1059"/>
                <a:gd name="T16" fmla="*/ 1 w 460"/>
                <a:gd name="T17" fmla="*/ 1 h 1059"/>
                <a:gd name="T18" fmla="*/ 1 w 460"/>
                <a:gd name="T19" fmla="*/ 1 h 1059"/>
                <a:gd name="T20" fmla="*/ 1 w 460"/>
                <a:gd name="T21" fmla="*/ 1 h 1059"/>
                <a:gd name="T22" fmla="*/ 1 w 460"/>
                <a:gd name="T23" fmla="*/ 1 h 1059"/>
                <a:gd name="T24" fmla="*/ 1 w 460"/>
                <a:gd name="T25" fmla="*/ 1 h 1059"/>
                <a:gd name="T26" fmla="*/ 1 w 460"/>
                <a:gd name="T27" fmla="*/ 1 h 1059"/>
                <a:gd name="T28" fmla="*/ 1 w 460"/>
                <a:gd name="T29" fmla="*/ 1 h 1059"/>
                <a:gd name="T30" fmla="*/ 1 w 460"/>
                <a:gd name="T31" fmla="*/ 1 h 1059"/>
                <a:gd name="T32" fmla="*/ 1 w 460"/>
                <a:gd name="T33" fmla="*/ 1 h 1059"/>
                <a:gd name="T34" fmla="*/ 1 w 460"/>
                <a:gd name="T35" fmla="*/ 1 h 1059"/>
                <a:gd name="T36" fmla="*/ 1 w 460"/>
                <a:gd name="T37" fmla="*/ 1 h 1059"/>
                <a:gd name="T38" fmla="*/ 1 w 460"/>
                <a:gd name="T39" fmla="*/ 1 h 1059"/>
                <a:gd name="T40" fmla="*/ 1 w 460"/>
                <a:gd name="T41" fmla="*/ 1 h 1059"/>
                <a:gd name="T42" fmla="*/ 1 w 460"/>
                <a:gd name="T43" fmla="*/ 1 h 1059"/>
                <a:gd name="T44" fmla="*/ 1 w 460"/>
                <a:gd name="T45" fmla="*/ 1 h 1059"/>
                <a:gd name="T46" fmla="*/ 1 w 460"/>
                <a:gd name="T47" fmla="*/ 1 h 1059"/>
                <a:gd name="T48" fmla="*/ 1 w 460"/>
                <a:gd name="T49" fmla="*/ 1 h 1059"/>
                <a:gd name="T50" fmla="*/ 1 w 460"/>
                <a:gd name="T51" fmla="*/ 1 h 1059"/>
                <a:gd name="T52" fmla="*/ 0 w 460"/>
                <a:gd name="T53" fmla="*/ 1 h 1059"/>
                <a:gd name="T54" fmla="*/ 1 w 460"/>
                <a:gd name="T55" fmla="*/ 1 h 1059"/>
                <a:gd name="T56" fmla="*/ 1 w 460"/>
                <a:gd name="T57" fmla="*/ 1 h 1059"/>
                <a:gd name="T58" fmla="*/ 1 w 460"/>
                <a:gd name="T59" fmla="*/ 1 h 1059"/>
                <a:gd name="T60" fmla="*/ 1 w 460"/>
                <a:gd name="T61" fmla="*/ 1 h 1059"/>
                <a:gd name="T62" fmla="*/ 1 w 460"/>
                <a:gd name="T63" fmla="*/ 1 h 1059"/>
                <a:gd name="T64" fmla="*/ 1 w 460"/>
                <a:gd name="T65" fmla="*/ 1 h 1059"/>
                <a:gd name="T66" fmla="*/ 1 w 460"/>
                <a:gd name="T67" fmla="*/ 1 h 1059"/>
                <a:gd name="T68" fmla="*/ 1 w 460"/>
                <a:gd name="T69" fmla="*/ 1 h 1059"/>
                <a:gd name="T70" fmla="*/ 1 w 460"/>
                <a:gd name="T71" fmla="*/ 1 h 1059"/>
                <a:gd name="T72" fmla="*/ 1 w 460"/>
                <a:gd name="T73" fmla="*/ 1 h 1059"/>
                <a:gd name="T74" fmla="*/ 1 w 460"/>
                <a:gd name="T75" fmla="*/ 1 h 1059"/>
                <a:gd name="T76" fmla="*/ 1 w 460"/>
                <a:gd name="T77" fmla="*/ 1 h 1059"/>
                <a:gd name="T78" fmla="*/ 1 w 460"/>
                <a:gd name="T79" fmla="*/ 1 h 1059"/>
                <a:gd name="T80" fmla="*/ 1 w 460"/>
                <a:gd name="T81" fmla="*/ 1 h 1059"/>
                <a:gd name="T82" fmla="*/ 1 w 460"/>
                <a:gd name="T83" fmla="*/ 1 h 1059"/>
                <a:gd name="T84" fmla="*/ 1 w 460"/>
                <a:gd name="T85" fmla="*/ 1 h 1059"/>
                <a:gd name="T86" fmla="*/ 1 w 460"/>
                <a:gd name="T87" fmla="*/ 1 h 1059"/>
                <a:gd name="T88" fmla="*/ 1 w 460"/>
                <a:gd name="T89" fmla="*/ 1 h 1059"/>
                <a:gd name="T90" fmla="*/ 1 w 460"/>
                <a:gd name="T91" fmla="*/ 1 h 1059"/>
                <a:gd name="T92" fmla="*/ 1 w 460"/>
                <a:gd name="T93" fmla="*/ 1 h 1059"/>
                <a:gd name="T94" fmla="*/ 1 w 460"/>
                <a:gd name="T95" fmla="*/ 1 h 1059"/>
                <a:gd name="T96" fmla="*/ 1 w 460"/>
                <a:gd name="T97" fmla="*/ 1 h 1059"/>
                <a:gd name="T98" fmla="*/ 1 w 460"/>
                <a:gd name="T99" fmla="*/ 1 h 1059"/>
                <a:gd name="T100" fmla="*/ 1 w 460"/>
                <a:gd name="T101" fmla="*/ 1 h 1059"/>
                <a:gd name="T102" fmla="*/ 1 w 460"/>
                <a:gd name="T103" fmla="*/ 1 h 1059"/>
                <a:gd name="T104" fmla="*/ 1 w 460"/>
                <a:gd name="T105" fmla="*/ 1 h 1059"/>
                <a:gd name="T106" fmla="*/ 1 w 460"/>
                <a:gd name="T107" fmla="*/ 1 h 1059"/>
                <a:gd name="T108" fmla="*/ 1 w 460"/>
                <a:gd name="T109" fmla="*/ 1 h 1059"/>
                <a:gd name="T110" fmla="*/ 1 w 460"/>
                <a:gd name="T111" fmla="*/ 1 h 1059"/>
                <a:gd name="T112" fmla="*/ 1 w 460"/>
                <a:gd name="T113" fmla="*/ 1 h 1059"/>
                <a:gd name="T114" fmla="*/ 1 w 460"/>
                <a:gd name="T115" fmla="*/ 1 h 1059"/>
                <a:gd name="T116" fmla="*/ 1 w 460"/>
                <a:gd name="T117" fmla="*/ 1 h 1059"/>
                <a:gd name="T118" fmla="*/ 1 w 460"/>
                <a:gd name="T119" fmla="*/ 1 h 105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60"/>
                <a:gd name="T181" fmla="*/ 0 h 1059"/>
                <a:gd name="T182" fmla="*/ 460 w 460"/>
                <a:gd name="T183" fmla="*/ 1059 h 105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60" h="1059">
                  <a:moveTo>
                    <a:pt x="421" y="834"/>
                  </a:moveTo>
                  <a:lnTo>
                    <a:pt x="419" y="837"/>
                  </a:lnTo>
                  <a:lnTo>
                    <a:pt x="418" y="834"/>
                  </a:lnTo>
                  <a:lnTo>
                    <a:pt x="415" y="833"/>
                  </a:lnTo>
                  <a:lnTo>
                    <a:pt x="413" y="833"/>
                  </a:lnTo>
                  <a:lnTo>
                    <a:pt x="410" y="831"/>
                  </a:lnTo>
                  <a:lnTo>
                    <a:pt x="408" y="828"/>
                  </a:lnTo>
                  <a:lnTo>
                    <a:pt x="405" y="828"/>
                  </a:lnTo>
                  <a:lnTo>
                    <a:pt x="405" y="823"/>
                  </a:lnTo>
                  <a:lnTo>
                    <a:pt x="403" y="821"/>
                  </a:lnTo>
                  <a:lnTo>
                    <a:pt x="400" y="816"/>
                  </a:lnTo>
                  <a:lnTo>
                    <a:pt x="400" y="814"/>
                  </a:lnTo>
                  <a:lnTo>
                    <a:pt x="400" y="811"/>
                  </a:lnTo>
                  <a:lnTo>
                    <a:pt x="400" y="808"/>
                  </a:lnTo>
                  <a:lnTo>
                    <a:pt x="397" y="805"/>
                  </a:lnTo>
                  <a:lnTo>
                    <a:pt x="397" y="802"/>
                  </a:lnTo>
                  <a:lnTo>
                    <a:pt x="395" y="801"/>
                  </a:lnTo>
                  <a:lnTo>
                    <a:pt x="392" y="796"/>
                  </a:lnTo>
                  <a:lnTo>
                    <a:pt x="392" y="794"/>
                  </a:lnTo>
                  <a:lnTo>
                    <a:pt x="391" y="794"/>
                  </a:lnTo>
                  <a:lnTo>
                    <a:pt x="391" y="792"/>
                  </a:lnTo>
                  <a:lnTo>
                    <a:pt x="389" y="788"/>
                  </a:lnTo>
                  <a:lnTo>
                    <a:pt x="386" y="785"/>
                  </a:lnTo>
                  <a:lnTo>
                    <a:pt x="384" y="781"/>
                  </a:lnTo>
                  <a:lnTo>
                    <a:pt x="378" y="778"/>
                  </a:lnTo>
                  <a:lnTo>
                    <a:pt x="378" y="776"/>
                  </a:lnTo>
                  <a:lnTo>
                    <a:pt x="376" y="776"/>
                  </a:lnTo>
                  <a:lnTo>
                    <a:pt x="376" y="774"/>
                  </a:lnTo>
                  <a:lnTo>
                    <a:pt x="376" y="772"/>
                  </a:lnTo>
                  <a:lnTo>
                    <a:pt x="376" y="770"/>
                  </a:lnTo>
                  <a:lnTo>
                    <a:pt x="378" y="766"/>
                  </a:lnTo>
                  <a:lnTo>
                    <a:pt x="376" y="765"/>
                  </a:lnTo>
                  <a:lnTo>
                    <a:pt x="378" y="765"/>
                  </a:lnTo>
                  <a:lnTo>
                    <a:pt x="381" y="765"/>
                  </a:lnTo>
                  <a:lnTo>
                    <a:pt x="384" y="762"/>
                  </a:lnTo>
                  <a:lnTo>
                    <a:pt x="386" y="762"/>
                  </a:lnTo>
                  <a:lnTo>
                    <a:pt x="389" y="760"/>
                  </a:lnTo>
                  <a:lnTo>
                    <a:pt x="391" y="759"/>
                  </a:lnTo>
                  <a:lnTo>
                    <a:pt x="391" y="756"/>
                  </a:lnTo>
                  <a:lnTo>
                    <a:pt x="392" y="751"/>
                  </a:lnTo>
                  <a:lnTo>
                    <a:pt x="395" y="749"/>
                  </a:lnTo>
                  <a:lnTo>
                    <a:pt x="397" y="746"/>
                  </a:lnTo>
                  <a:lnTo>
                    <a:pt x="403" y="746"/>
                  </a:lnTo>
                  <a:lnTo>
                    <a:pt x="405" y="745"/>
                  </a:lnTo>
                  <a:lnTo>
                    <a:pt x="410" y="745"/>
                  </a:lnTo>
                  <a:lnTo>
                    <a:pt x="413" y="742"/>
                  </a:lnTo>
                  <a:lnTo>
                    <a:pt x="415" y="742"/>
                  </a:lnTo>
                  <a:lnTo>
                    <a:pt x="418" y="739"/>
                  </a:lnTo>
                  <a:lnTo>
                    <a:pt x="419" y="739"/>
                  </a:lnTo>
                  <a:lnTo>
                    <a:pt x="421" y="739"/>
                  </a:lnTo>
                  <a:lnTo>
                    <a:pt x="424" y="737"/>
                  </a:lnTo>
                  <a:lnTo>
                    <a:pt x="427" y="736"/>
                  </a:lnTo>
                  <a:lnTo>
                    <a:pt x="429" y="733"/>
                  </a:lnTo>
                  <a:lnTo>
                    <a:pt x="431" y="730"/>
                  </a:lnTo>
                  <a:lnTo>
                    <a:pt x="433" y="727"/>
                  </a:lnTo>
                  <a:lnTo>
                    <a:pt x="436" y="726"/>
                  </a:lnTo>
                  <a:lnTo>
                    <a:pt x="441" y="726"/>
                  </a:lnTo>
                  <a:lnTo>
                    <a:pt x="446" y="726"/>
                  </a:lnTo>
                  <a:lnTo>
                    <a:pt x="450" y="724"/>
                  </a:lnTo>
                  <a:lnTo>
                    <a:pt x="453" y="724"/>
                  </a:lnTo>
                  <a:lnTo>
                    <a:pt x="456" y="722"/>
                  </a:lnTo>
                  <a:lnTo>
                    <a:pt x="459" y="722"/>
                  </a:lnTo>
                  <a:lnTo>
                    <a:pt x="459" y="720"/>
                  </a:lnTo>
                  <a:lnTo>
                    <a:pt x="456" y="716"/>
                  </a:lnTo>
                  <a:lnTo>
                    <a:pt x="453" y="716"/>
                  </a:lnTo>
                  <a:lnTo>
                    <a:pt x="450" y="716"/>
                  </a:lnTo>
                  <a:lnTo>
                    <a:pt x="448" y="713"/>
                  </a:lnTo>
                  <a:lnTo>
                    <a:pt x="446" y="706"/>
                  </a:lnTo>
                  <a:lnTo>
                    <a:pt x="446" y="705"/>
                  </a:lnTo>
                  <a:lnTo>
                    <a:pt x="446" y="703"/>
                  </a:lnTo>
                  <a:lnTo>
                    <a:pt x="446" y="700"/>
                  </a:lnTo>
                  <a:lnTo>
                    <a:pt x="444" y="696"/>
                  </a:lnTo>
                  <a:lnTo>
                    <a:pt x="441" y="693"/>
                  </a:lnTo>
                  <a:lnTo>
                    <a:pt x="438" y="692"/>
                  </a:lnTo>
                  <a:lnTo>
                    <a:pt x="436" y="690"/>
                  </a:lnTo>
                  <a:lnTo>
                    <a:pt x="433" y="687"/>
                  </a:lnTo>
                  <a:lnTo>
                    <a:pt x="431" y="682"/>
                  </a:lnTo>
                  <a:lnTo>
                    <a:pt x="431" y="680"/>
                  </a:lnTo>
                  <a:lnTo>
                    <a:pt x="431" y="679"/>
                  </a:lnTo>
                  <a:lnTo>
                    <a:pt x="431" y="676"/>
                  </a:lnTo>
                  <a:lnTo>
                    <a:pt x="431" y="672"/>
                  </a:lnTo>
                  <a:lnTo>
                    <a:pt x="433" y="669"/>
                  </a:lnTo>
                  <a:lnTo>
                    <a:pt x="433" y="667"/>
                  </a:lnTo>
                  <a:lnTo>
                    <a:pt x="429" y="662"/>
                  </a:lnTo>
                  <a:lnTo>
                    <a:pt x="431" y="661"/>
                  </a:lnTo>
                  <a:lnTo>
                    <a:pt x="431" y="657"/>
                  </a:lnTo>
                  <a:lnTo>
                    <a:pt x="431" y="655"/>
                  </a:lnTo>
                  <a:lnTo>
                    <a:pt x="429" y="653"/>
                  </a:lnTo>
                  <a:lnTo>
                    <a:pt x="427" y="651"/>
                  </a:lnTo>
                  <a:lnTo>
                    <a:pt x="424" y="644"/>
                  </a:lnTo>
                  <a:lnTo>
                    <a:pt x="424" y="641"/>
                  </a:lnTo>
                  <a:lnTo>
                    <a:pt x="424" y="637"/>
                  </a:lnTo>
                  <a:lnTo>
                    <a:pt x="427" y="632"/>
                  </a:lnTo>
                  <a:lnTo>
                    <a:pt x="427" y="628"/>
                  </a:lnTo>
                  <a:lnTo>
                    <a:pt x="427" y="624"/>
                  </a:lnTo>
                  <a:lnTo>
                    <a:pt x="427" y="618"/>
                  </a:lnTo>
                  <a:lnTo>
                    <a:pt x="427" y="616"/>
                  </a:lnTo>
                  <a:lnTo>
                    <a:pt x="427" y="615"/>
                  </a:lnTo>
                  <a:lnTo>
                    <a:pt x="429" y="615"/>
                  </a:lnTo>
                  <a:lnTo>
                    <a:pt x="429" y="613"/>
                  </a:lnTo>
                  <a:lnTo>
                    <a:pt x="429" y="611"/>
                  </a:lnTo>
                  <a:lnTo>
                    <a:pt x="431" y="608"/>
                  </a:lnTo>
                  <a:lnTo>
                    <a:pt x="429" y="605"/>
                  </a:lnTo>
                  <a:lnTo>
                    <a:pt x="427" y="605"/>
                  </a:lnTo>
                  <a:lnTo>
                    <a:pt x="424" y="604"/>
                  </a:lnTo>
                  <a:lnTo>
                    <a:pt x="419" y="604"/>
                  </a:lnTo>
                  <a:lnTo>
                    <a:pt x="418" y="604"/>
                  </a:lnTo>
                  <a:lnTo>
                    <a:pt x="415" y="604"/>
                  </a:lnTo>
                  <a:lnTo>
                    <a:pt x="413" y="604"/>
                  </a:lnTo>
                  <a:lnTo>
                    <a:pt x="410" y="604"/>
                  </a:lnTo>
                  <a:lnTo>
                    <a:pt x="410" y="602"/>
                  </a:lnTo>
                  <a:lnTo>
                    <a:pt x="408" y="602"/>
                  </a:lnTo>
                  <a:lnTo>
                    <a:pt x="408" y="599"/>
                  </a:lnTo>
                  <a:lnTo>
                    <a:pt x="405" y="599"/>
                  </a:lnTo>
                  <a:lnTo>
                    <a:pt x="405" y="596"/>
                  </a:lnTo>
                  <a:lnTo>
                    <a:pt x="405" y="595"/>
                  </a:lnTo>
                  <a:lnTo>
                    <a:pt x="403" y="592"/>
                  </a:lnTo>
                  <a:lnTo>
                    <a:pt x="403" y="587"/>
                  </a:lnTo>
                  <a:lnTo>
                    <a:pt x="400" y="583"/>
                  </a:lnTo>
                  <a:lnTo>
                    <a:pt x="400" y="579"/>
                  </a:lnTo>
                  <a:lnTo>
                    <a:pt x="397" y="576"/>
                  </a:lnTo>
                  <a:lnTo>
                    <a:pt x="397" y="572"/>
                  </a:lnTo>
                  <a:lnTo>
                    <a:pt x="400" y="567"/>
                  </a:lnTo>
                  <a:lnTo>
                    <a:pt x="400" y="563"/>
                  </a:lnTo>
                  <a:lnTo>
                    <a:pt x="400" y="559"/>
                  </a:lnTo>
                  <a:lnTo>
                    <a:pt x="395" y="556"/>
                  </a:lnTo>
                  <a:lnTo>
                    <a:pt x="392" y="559"/>
                  </a:lnTo>
                  <a:lnTo>
                    <a:pt x="391" y="559"/>
                  </a:lnTo>
                  <a:lnTo>
                    <a:pt x="386" y="559"/>
                  </a:lnTo>
                  <a:lnTo>
                    <a:pt x="381" y="559"/>
                  </a:lnTo>
                  <a:lnTo>
                    <a:pt x="376" y="560"/>
                  </a:lnTo>
                  <a:lnTo>
                    <a:pt x="368" y="560"/>
                  </a:lnTo>
                  <a:lnTo>
                    <a:pt x="361" y="563"/>
                  </a:lnTo>
                  <a:lnTo>
                    <a:pt x="359" y="556"/>
                  </a:lnTo>
                  <a:lnTo>
                    <a:pt x="356" y="553"/>
                  </a:lnTo>
                  <a:lnTo>
                    <a:pt x="354" y="552"/>
                  </a:lnTo>
                  <a:lnTo>
                    <a:pt x="352" y="549"/>
                  </a:lnTo>
                  <a:lnTo>
                    <a:pt x="346" y="546"/>
                  </a:lnTo>
                  <a:lnTo>
                    <a:pt x="340" y="546"/>
                  </a:lnTo>
                  <a:lnTo>
                    <a:pt x="338" y="546"/>
                  </a:lnTo>
                  <a:lnTo>
                    <a:pt x="332" y="549"/>
                  </a:lnTo>
                  <a:lnTo>
                    <a:pt x="330" y="549"/>
                  </a:lnTo>
                  <a:lnTo>
                    <a:pt x="327" y="546"/>
                  </a:lnTo>
                  <a:lnTo>
                    <a:pt x="330" y="544"/>
                  </a:lnTo>
                  <a:lnTo>
                    <a:pt x="332" y="542"/>
                  </a:lnTo>
                  <a:lnTo>
                    <a:pt x="335" y="536"/>
                  </a:lnTo>
                  <a:lnTo>
                    <a:pt x="338" y="535"/>
                  </a:lnTo>
                  <a:lnTo>
                    <a:pt x="340" y="531"/>
                  </a:lnTo>
                  <a:lnTo>
                    <a:pt x="342" y="530"/>
                  </a:lnTo>
                  <a:lnTo>
                    <a:pt x="342" y="527"/>
                  </a:lnTo>
                  <a:lnTo>
                    <a:pt x="342" y="524"/>
                  </a:lnTo>
                  <a:lnTo>
                    <a:pt x="338" y="515"/>
                  </a:lnTo>
                  <a:lnTo>
                    <a:pt x="335" y="512"/>
                  </a:lnTo>
                  <a:lnTo>
                    <a:pt x="330" y="512"/>
                  </a:lnTo>
                  <a:lnTo>
                    <a:pt x="330" y="510"/>
                  </a:lnTo>
                  <a:lnTo>
                    <a:pt x="332" y="508"/>
                  </a:lnTo>
                  <a:lnTo>
                    <a:pt x="335" y="508"/>
                  </a:lnTo>
                  <a:lnTo>
                    <a:pt x="338" y="504"/>
                  </a:lnTo>
                  <a:lnTo>
                    <a:pt x="335" y="501"/>
                  </a:lnTo>
                  <a:lnTo>
                    <a:pt x="335" y="499"/>
                  </a:lnTo>
                  <a:lnTo>
                    <a:pt x="332" y="497"/>
                  </a:lnTo>
                  <a:lnTo>
                    <a:pt x="330" y="492"/>
                  </a:lnTo>
                  <a:lnTo>
                    <a:pt x="330" y="489"/>
                  </a:lnTo>
                  <a:lnTo>
                    <a:pt x="327" y="485"/>
                  </a:lnTo>
                  <a:lnTo>
                    <a:pt x="326" y="483"/>
                  </a:lnTo>
                  <a:lnTo>
                    <a:pt x="326" y="475"/>
                  </a:lnTo>
                  <a:lnTo>
                    <a:pt x="326" y="467"/>
                  </a:lnTo>
                  <a:lnTo>
                    <a:pt x="323" y="462"/>
                  </a:lnTo>
                  <a:lnTo>
                    <a:pt x="323" y="454"/>
                  </a:lnTo>
                  <a:lnTo>
                    <a:pt x="326" y="446"/>
                  </a:lnTo>
                  <a:lnTo>
                    <a:pt x="327" y="444"/>
                  </a:lnTo>
                  <a:lnTo>
                    <a:pt x="327" y="440"/>
                  </a:lnTo>
                  <a:lnTo>
                    <a:pt x="327" y="433"/>
                  </a:lnTo>
                  <a:lnTo>
                    <a:pt x="330" y="430"/>
                  </a:lnTo>
                  <a:lnTo>
                    <a:pt x="330" y="424"/>
                  </a:lnTo>
                  <a:lnTo>
                    <a:pt x="327" y="416"/>
                  </a:lnTo>
                  <a:lnTo>
                    <a:pt x="327" y="410"/>
                  </a:lnTo>
                  <a:lnTo>
                    <a:pt x="332" y="397"/>
                  </a:lnTo>
                  <a:lnTo>
                    <a:pt x="332" y="390"/>
                  </a:lnTo>
                  <a:lnTo>
                    <a:pt x="332" y="386"/>
                  </a:lnTo>
                  <a:lnTo>
                    <a:pt x="327" y="380"/>
                  </a:lnTo>
                  <a:lnTo>
                    <a:pt x="330" y="380"/>
                  </a:lnTo>
                  <a:lnTo>
                    <a:pt x="330" y="379"/>
                  </a:lnTo>
                  <a:lnTo>
                    <a:pt x="330" y="377"/>
                  </a:lnTo>
                  <a:lnTo>
                    <a:pt x="330" y="374"/>
                  </a:lnTo>
                  <a:lnTo>
                    <a:pt x="330" y="370"/>
                  </a:lnTo>
                  <a:lnTo>
                    <a:pt x="332" y="365"/>
                  </a:lnTo>
                  <a:lnTo>
                    <a:pt x="332" y="361"/>
                  </a:lnTo>
                  <a:lnTo>
                    <a:pt x="335" y="356"/>
                  </a:lnTo>
                  <a:lnTo>
                    <a:pt x="335" y="354"/>
                  </a:lnTo>
                  <a:lnTo>
                    <a:pt x="338" y="351"/>
                  </a:lnTo>
                  <a:lnTo>
                    <a:pt x="340" y="350"/>
                  </a:lnTo>
                  <a:lnTo>
                    <a:pt x="340" y="344"/>
                  </a:lnTo>
                  <a:lnTo>
                    <a:pt x="342" y="342"/>
                  </a:lnTo>
                  <a:lnTo>
                    <a:pt x="340" y="340"/>
                  </a:lnTo>
                  <a:lnTo>
                    <a:pt x="338" y="338"/>
                  </a:lnTo>
                  <a:lnTo>
                    <a:pt x="338" y="328"/>
                  </a:lnTo>
                  <a:lnTo>
                    <a:pt x="335" y="322"/>
                  </a:lnTo>
                  <a:lnTo>
                    <a:pt x="332" y="317"/>
                  </a:lnTo>
                  <a:lnTo>
                    <a:pt x="327" y="315"/>
                  </a:lnTo>
                  <a:lnTo>
                    <a:pt x="323" y="311"/>
                  </a:lnTo>
                  <a:lnTo>
                    <a:pt x="318" y="305"/>
                  </a:lnTo>
                  <a:lnTo>
                    <a:pt x="314" y="302"/>
                  </a:lnTo>
                  <a:lnTo>
                    <a:pt x="306" y="302"/>
                  </a:lnTo>
                  <a:lnTo>
                    <a:pt x="300" y="300"/>
                  </a:lnTo>
                  <a:lnTo>
                    <a:pt x="299" y="300"/>
                  </a:lnTo>
                  <a:lnTo>
                    <a:pt x="296" y="295"/>
                  </a:lnTo>
                  <a:lnTo>
                    <a:pt x="294" y="294"/>
                  </a:lnTo>
                  <a:lnTo>
                    <a:pt x="289" y="290"/>
                  </a:lnTo>
                  <a:lnTo>
                    <a:pt x="284" y="282"/>
                  </a:lnTo>
                  <a:lnTo>
                    <a:pt x="279" y="279"/>
                  </a:lnTo>
                  <a:lnTo>
                    <a:pt x="275" y="269"/>
                  </a:lnTo>
                  <a:lnTo>
                    <a:pt x="269" y="262"/>
                  </a:lnTo>
                  <a:lnTo>
                    <a:pt x="267" y="258"/>
                  </a:lnTo>
                  <a:lnTo>
                    <a:pt x="261" y="252"/>
                  </a:lnTo>
                  <a:lnTo>
                    <a:pt x="253" y="247"/>
                  </a:lnTo>
                  <a:lnTo>
                    <a:pt x="248" y="243"/>
                  </a:lnTo>
                  <a:lnTo>
                    <a:pt x="240" y="238"/>
                  </a:lnTo>
                  <a:lnTo>
                    <a:pt x="231" y="231"/>
                  </a:lnTo>
                  <a:lnTo>
                    <a:pt x="226" y="230"/>
                  </a:lnTo>
                  <a:lnTo>
                    <a:pt x="221" y="225"/>
                  </a:lnTo>
                  <a:lnTo>
                    <a:pt x="216" y="220"/>
                  </a:lnTo>
                  <a:lnTo>
                    <a:pt x="211" y="217"/>
                  </a:lnTo>
                  <a:lnTo>
                    <a:pt x="204" y="214"/>
                  </a:lnTo>
                  <a:lnTo>
                    <a:pt x="199" y="207"/>
                  </a:lnTo>
                  <a:lnTo>
                    <a:pt x="196" y="206"/>
                  </a:lnTo>
                  <a:lnTo>
                    <a:pt x="194" y="198"/>
                  </a:lnTo>
                  <a:lnTo>
                    <a:pt x="191" y="193"/>
                  </a:lnTo>
                  <a:lnTo>
                    <a:pt x="186" y="187"/>
                  </a:lnTo>
                  <a:lnTo>
                    <a:pt x="188" y="185"/>
                  </a:lnTo>
                  <a:lnTo>
                    <a:pt x="191" y="185"/>
                  </a:lnTo>
                  <a:lnTo>
                    <a:pt x="192" y="185"/>
                  </a:lnTo>
                  <a:lnTo>
                    <a:pt x="194" y="181"/>
                  </a:lnTo>
                  <a:lnTo>
                    <a:pt x="196" y="180"/>
                  </a:lnTo>
                  <a:lnTo>
                    <a:pt x="199" y="180"/>
                  </a:lnTo>
                  <a:lnTo>
                    <a:pt x="204" y="175"/>
                  </a:lnTo>
                  <a:lnTo>
                    <a:pt x="207" y="174"/>
                  </a:lnTo>
                  <a:lnTo>
                    <a:pt x="211" y="168"/>
                  </a:lnTo>
                  <a:lnTo>
                    <a:pt x="211" y="165"/>
                  </a:lnTo>
                  <a:lnTo>
                    <a:pt x="214" y="161"/>
                  </a:lnTo>
                  <a:lnTo>
                    <a:pt x="214" y="156"/>
                  </a:lnTo>
                  <a:lnTo>
                    <a:pt x="214" y="154"/>
                  </a:lnTo>
                  <a:lnTo>
                    <a:pt x="216" y="151"/>
                  </a:lnTo>
                  <a:lnTo>
                    <a:pt x="216" y="148"/>
                  </a:lnTo>
                  <a:lnTo>
                    <a:pt x="216" y="147"/>
                  </a:lnTo>
                  <a:lnTo>
                    <a:pt x="216" y="145"/>
                  </a:lnTo>
                  <a:lnTo>
                    <a:pt x="219" y="141"/>
                  </a:lnTo>
                  <a:lnTo>
                    <a:pt x="223" y="137"/>
                  </a:lnTo>
                  <a:lnTo>
                    <a:pt x="226" y="135"/>
                  </a:lnTo>
                  <a:lnTo>
                    <a:pt x="231" y="131"/>
                  </a:lnTo>
                  <a:lnTo>
                    <a:pt x="234" y="129"/>
                  </a:lnTo>
                  <a:lnTo>
                    <a:pt x="231" y="126"/>
                  </a:lnTo>
                  <a:lnTo>
                    <a:pt x="231" y="124"/>
                  </a:lnTo>
                  <a:lnTo>
                    <a:pt x="229" y="122"/>
                  </a:lnTo>
                  <a:lnTo>
                    <a:pt x="229" y="120"/>
                  </a:lnTo>
                  <a:lnTo>
                    <a:pt x="229" y="117"/>
                  </a:lnTo>
                  <a:lnTo>
                    <a:pt x="229" y="115"/>
                  </a:lnTo>
                  <a:lnTo>
                    <a:pt x="229" y="110"/>
                  </a:lnTo>
                  <a:lnTo>
                    <a:pt x="229" y="108"/>
                  </a:lnTo>
                  <a:lnTo>
                    <a:pt x="229" y="103"/>
                  </a:lnTo>
                  <a:lnTo>
                    <a:pt x="226" y="103"/>
                  </a:lnTo>
                  <a:lnTo>
                    <a:pt x="226" y="101"/>
                  </a:lnTo>
                  <a:lnTo>
                    <a:pt x="226" y="98"/>
                  </a:lnTo>
                  <a:lnTo>
                    <a:pt x="223" y="96"/>
                  </a:lnTo>
                  <a:lnTo>
                    <a:pt x="223" y="93"/>
                  </a:lnTo>
                  <a:lnTo>
                    <a:pt x="223" y="89"/>
                  </a:lnTo>
                  <a:lnTo>
                    <a:pt x="223" y="87"/>
                  </a:lnTo>
                  <a:lnTo>
                    <a:pt x="221" y="86"/>
                  </a:lnTo>
                  <a:lnTo>
                    <a:pt x="219" y="86"/>
                  </a:lnTo>
                  <a:lnTo>
                    <a:pt x="216" y="86"/>
                  </a:lnTo>
                  <a:lnTo>
                    <a:pt x="214" y="86"/>
                  </a:lnTo>
                  <a:lnTo>
                    <a:pt x="211" y="86"/>
                  </a:lnTo>
                  <a:lnTo>
                    <a:pt x="209" y="84"/>
                  </a:lnTo>
                  <a:lnTo>
                    <a:pt x="207" y="82"/>
                  </a:lnTo>
                  <a:lnTo>
                    <a:pt x="202" y="82"/>
                  </a:lnTo>
                  <a:lnTo>
                    <a:pt x="202" y="78"/>
                  </a:lnTo>
                  <a:lnTo>
                    <a:pt x="199" y="76"/>
                  </a:lnTo>
                  <a:lnTo>
                    <a:pt x="199" y="73"/>
                  </a:lnTo>
                  <a:lnTo>
                    <a:pt x="196" y="73"/>
                  </a:lnTo>
                  <a:lnTo>
                    <a:pt x="196" y="70"/>
                  </a:lnTo>
                  <a:lnTo>
                    <a:pt x="196" y="66"/>
                  </a:lnTo>
                  <a:lnTo>
                    <a:pt x="194" y="63"/>
                  </a:lnTo>
                  <a:lnTo>
                    <a:pt x="192" y="61"/>
                  </a:lnTo>
                  <a:lnTo>
                    <a:pt x="191" y="59"/>
                  </a:lnTo>
                  <a:lnTo>
                    <a:pt x="188" y="57"/>
                  </a:lnTo>
                  <a:lnTo>
                    <a:pt x="188" y="53"/>
                  </a:lnTo>
                  <a:lnTo>
                    <a:pt x="183" y="49"/>
                  </a:lnTo>
                  <a:lnTo>
                    <a:pt x="181" y="49"/>
                  </a:lnTo>
                  <a:lnTo>
                    <a:pt x="175" y="45"/>
                  </a:lnTo>
                  <a:lnTo>
                    <a:pt x="173" y="45"/>
                  </a:lnTo>
                  <a:lnTo>
                    <a:pt x="169" y="40"/>
                  </a:lnTo>
                  <a:lnTo>
                    <a:pt x="163" y="40"/>
                  </a:lnTo>
                  <a:lnTo>
                    <a:pt x="161" y="38"/>
                  </a:lnTo>
                  <a:lnTo>
                    <a:pt x="159" y="36"/>
                  </a:lnTo>
                  <a:lnTo>
                    <a:pt x="159" y="34"/>
                  </a:lnTo>
                  <a:lnTo>
                    <a:pt x="156" y="28"/>
                  </a:lnTo>
                  <a:lnTo>
                    <a:pt x="154" y="24"/>
                  </a:lnTo>
                  <a:lnTo>
                    <a:pt x="149" y="21"/>
                  </a:lnTo>
                  <a:lnTo>
                    <a:pt x="143" y="17"/>
                  </a:lnTo>
                  <a:lnTo>
                    <a:pt x="141" y="13"/>
                  </a:lnTo>
                  <a:lnTo>
                    <a:pt x="137" y="8"/>
                  </a:lnTo>
                  <a:lnTo>
                    <a:pt x="137" y="6"/>
                  </a:lnTo>
                  <a:lnTo>
                    <a:pt x="134" y="6"/>
                  </a:lnTo>
                  <a:lnTo>
                    <a:pt x="134" y="4"/>
                  </a:lnTo>
                  <a:lnTo>
                    <a:pt x="129" y="1"/>
                  </a:lnTo>
                  <a:lnTo>
                    <a:pt x="129" y="0"/>
                  </a:lnTo>
                  <a:lnTo>
                    <a:pt x="127" y="0"/>
                  </a:lnTo>
                  <a:lnTo>
                    <a:pt x="124" y="4"/>
                  </a:lnTo>
                  <a:lnTo>
                    <a:pt x="124" y="8"/>
                  </a:lnTo>
                  <a:lnTo>
                    <a:pt x="119" y="15"/>
                  </a:lnTo>
                  <a:lnTo>
                    <a:pt x="117" y="17"/>
                  </a:lnTo>
                  <a:lnTo>
                    <a:pt x="115" y="22"/>
                  </a:lnTo>
                  <a:lnTo>
                    <a:pt x="113" y="27"/>
                  </a:lnTo>
                  <a:lnTo>
                    <a:pt x="108" y="32"/>
                  </a:lnTo>
                  <a:lnTo>
                    <a:pt x="108" y="36"/>
                  </a:lnTo>
                  <a:lnTo>
                    <a:pt x="111" y="40"/>
                  </a:lnTo>
                  <a:lnTo>
                    <a:pt x="113" y="45"/>
                  </a:lnTo>
                  <a:lnTo>
                    <a:pt x="119" y="52"/>
                  </a:lnTo>
                  <a:lnTo>
                    <a:pt x="121" y="52"/>
                  </a:lnTo>
                  <a:lnTo>
                    <a:pt x="127" y="57"/>
                  </a:lnTo>
                  <a:lnTo>
                    <a:pt x="127" y="61"/>
                  </a:lnTo>
                  <a:lnTo>
                    <a:pt x="129" y="66"/>
                  </a:lnTo>
                  <a:lnTo>
                    <a:pt x="132" y="73"/>
                  </a:lnTo>
                  <a:lnTo>
                    <a:pt x="134" y="82"/>
                  </a:lnTo>
                  <a:lnTo>
                    <a:pt x="137" y="87"/>
                  </a:lnTo>
                  <a:lnTo>
                    <a:pt x="140" y="89"/>
                  </a:lnTo>
                  <a:lnTo>
                    <a:pt x="143" y="93"/>
                  </a:lnTo>
                  <a:lnTo>
                    <a:pt x="149" y="96"/>
                  </a:lnTo>
                  <a:lnTo>
                    <a:pt x="149" y="98"/>
                  </a:lnTo>
                  <a:lnTo>
                    <a:pt x="154" y="101"/>
                  </a:lnTo>
                  <a:lnTo>
                    <a:pt x="154" y="103"/>
                  </a:lnTo>
                  <a:lnTo>
                    <a:pt x="156" y="106"/>
                  </a:lnTo>
                  <a:lnTo>
                    <a:pt x="156" y="108"/>
                  </a:lnTo>
                  <a:lnTo>
                    <a:pt x="159" y="112"/>
                  </a:lnTo>
                  <a:lnTo>
                    <a:pt x="161" y="117"/>
                  </a:lnTo>
                  <a:lnTo>
                    <a:pt x="161" y="120"/>
                  </a:lnTo>
                  <a:lnTo>
                    <a:pt x="163" y="126"/>
                  </a:lnTo>
                  <a:lnTo>
                    <a:pt x="165" y="131"/>
                  </a:lnTo>
                  <a:lnTo>
                    <a:pt x="165" y="137"/>
                  </a:lnTo>
                  <a:lnTo>
                    <a:pt x="169" y="142"/>
                  </a:lnTo>
                  <a:lnTo>
                    <a:pt x="169" y="145"/>
                  </a:lnTo>
                  <a:lnTo>
                    <a:pt x="171" y="147"/>
                  </a:lnTo>
                  <a:lnTo>
                    <a:pt x="171" y="154"/>
                  </a:lnTo>
                  <a:lnTo>
                    <a:pt x="169" y="158"/>
                  </a:lnTo>
                  <a:lnTo>
                    <a:pt x="165" y="162"/>
                  </a:lnTo>
                  <a:lnTo>
                    <a:pt x="169" y="165"/>
                  </a:lnTo>
                  <a:lnTo>
                    <a:pt x="169" y="168"/>
                  </a:lnTo>
                  <a:lnTo>
                    <a:pt x="171" y="170"/>
                  </a:lnTo>
                  <a:lnTo>
                    <a:pt x="169" y="172"/>
                  </a:lnTo>
                  <a:lnTo>
                    <a:pt x="163" y="174"/>
                  </a:lnTo>
                  <a:lnTo>
                    <a:pt x="161" y="175"/>
                  </a:lnTo>
                  <a:lnTo>
                    <a:pt x="154" y="180"/>
                  </a:lnTo>
                  <a:lnTo>
                    <a:pt x="152" y="181"/>
                  </a:lnTo>
                  <a:lnTo>
                    <a:pt x="146" y="184"/>
                  </a:lnTo>
                  <a:lnTo>
                    <a:pt x="141" y="185"/>
                  </a:lnTo>
                  <a:lnTo>
                    <a:pt x="137" y="191"/>
                  </a:lnTo>
                  <a:lnTo>
                    <a:pt x="132" y="193"/>
                  </a:lnTo>
                  <a:lnTo>
                    <a:pt x="127" y="198"/>
                  </a:lnTo>
                  <a:lnTo>
                    <a:pt x="121" y="202"/>
                  </a:lnTo>
                  <a:lnTo>
                    <a:pt x="119" y="206"/>
                  </a:lnTo>
                  <a:lnTo>
                    <a:pt x="117" y="210"/>
                  </a:lnTo>
                  <a:lnTo>
                    <a:pt x="115" y="216"/>
                  </a:lnTo>
                  <a:lnTo>
                    <a:pt x="108" y="222"/>
                  </a:lnTo>
                  <a:lnTo>
                    <a:pt x="105" y="225"/>
                  </a:lnTo>
                  <a:lnTo>
                    <a:pt x="100" y="230"/>
                  </a:lnTo>
                  <a:lnTo>
                    <a:pt x="96" y="238"/>
                  </a:lnTo>
                  <a:lnTo>
                    <a:pt x="91" y="243"/>
                  </a:lnTo>
                  <a:lnTo>
                    <a:pt x="89" y="247"/>
                  </a:lnTo>
                  <a:lnTo>
                    <a:pt x="84" y="252"/>
                  </a:lnTo>
                  <a:lnTo>
                    <a:pt x="81" y="254"/>
                  </a:lnTo>
                  <a:lnTo>
                    <a:pt x="77" y="254"/>
                  </a:lnTo>
                  <a:lnTo>
                    <a:pt x="72" y="256"/>
                  </a:lnTo>
                  <a:lnTo>
                    <a:pt x="69" y="254"/>
                  </a:lnTo>
                  <a:lnTo>
                    <a:pt x="65" y="252"/>
                  </a:lnTo>
                  <a:lnTo>
                    <a:pt x="62" y="238"/>
                  </a:lnTo>
                  <a:lnTo>
                    <a:pt x="59" y="233"/>
                  </a:lnTo>
                  <a:lnTo>
                    <a:pt x="57" y="231"/>
                  </a:lnTo>
                  <a:lnTo>
                    <a:pt x="54" y="227"/>
                  </a:lnTo>
                  <a:lnTo>
                    <a:pt x="52" y="225"/>
                  </a:lnTo>
                  <a:lnTo>
                    <a:pt x="49" y="222"/>
                  </a:lnTo>
                  <a:lnTo>
                    <a:pt x="45" y="220"/>
                  </a:lnTo>
                  <a:lnTo>
                    <a:pt x="42" y="220"/>
                  </a:lnTo>
                  <a:lnTo>
                    <a:pt x="38" y="222"/>
                  </a:lnTo>
                  <a:lnTo>
                    <a:pt x="38" y="227"/>
                  </a:lnTo>
                  <a:lnTo>
                    <a:pt x="38" y="230"/>
                  </a:lnTo>
                  <a:lnTo>
                    <a:pt x="37" y="231"/>
                  </a:lnTo>
                  <a:lnTo>
                    <a:pt x="37" y="233"/>
                  </a:lnTo>
                  <a:lnTo>
                    <a:pt x="37" y="245"/>
                  </a:lnTo>
                  <a:lnTo>
                    <a:pt x="37" y="252"/>
                  </a:lnTo>
                  <a:lnTo>
                    <a:pt x="38" y="254"/>
                  </a:lnTo>
                  <a:lnTo>
                    <a:pt x="38" y="256"/>
                  </a:lnTo>
                  <a:lnTo>
                    <a:pt x="38" y="258"/>
                  </a:lnTo>
                  <a:lnTo>
                    <a:pt x="37" y="263"/>
                  </a:lnTo>
                  <a:lnTo>
                    <a:pt x="34" y="265"/>
                  </a:lnTo>
                  <a:lnTo>
                    <a:pt x="26" y="267"/>
                  </a:lnTo>
                  <a:lnTo>
                    <a:pt x="21" y="267"/>
                  </a:lnTo>
                  <a:lnTo>
                    <a:pt x="19" y="269"/>
                  </a:lnTo>
                  <a:lnTo>
                    <a:pt x="17" y="274"/>
                  </a:lnTo>
                  <a:lnTo>
                    <a:pt x="13" y="281"/>
                  </a:lnTo>
                  <a:lnTo>
                    <a:pt x="9" y="290"/>
                  </a:lnTo>
                  <a:lnTo>
                    <a:pt x="6" y="292"/>
                  </a:lnTo>
                  <a:lnTo>
                    <a:pt x="4" y="300"/>
                  </a:lnTo>
                  <a:lnTo>
                    <a:pt x="0" y="305"/>
                  </a:lnTo>
                  <a:lnTo>
                    <a:pt x="0" y="307"/>
                  </a:lnTo>
                  <a:lnTo>
                    <a:pt x="0" y="313"/>
                  </a:lnTo>
                  <a:lnTo>
                    <a:pt x="0" y="315"/>
                  </a:lnTo>
                  <a:lnTo>
                    <a:pt x="0" y="317"/>
                  </a:lnTo>
                  <a:lnTo>
                    <a:pt x="4" y="325"/>
                  </a:lnTo>
                  <a:lnTo>
                    <a:pt x="6" y="326"/>
                  </a:lnTo>
                  <a:lnTo>
                    <a:pt x="9" y="328"/>
                  </a:lnTo>
                  <a:lnTo>
                    <a:pt x="9" y="334"/>
                  </a:lnTo>
                  <a:lnTo>
                    <a:pt x="13" y="334"/>
                  </a:lnTo>
                  <a:lnTo>
                    <a:pt x="17" y="338"/>
                  </a:lnTo>
                  <a:lnTo>
                    <a:pt x="21" y="342"/>
                  </a:lnTo>
                  <a:lnTo>
                    <a:pt x="26" y="344"/>
                  </a:lnTo>
                  <a:lnTo>
                    <a:pt x="27" y="347"/>
                  </a:lnTo>
                  <a:lnTo>
                    <a:pt x="30" y="350"/>
                  </a:lnTo>
                  <a:lnTo>
                    <a:pt x="37" y="354"/>
                  </a:lnTo>
                  <a:lnTo>
                    <a:pt x="38" y="354"/>
                  </a:lnTo>
                  <a:lnTo>
                    <a:pt x="40" y="356"/>
                  </a:lnTo>
                  <a:lnTo>
                    <a:pt x="42" y="356"/>
                  </a:lnTo>
                  <a:lnTo>
                    <a:pt x="45" y="358"/>
                  </a:lnTo>
                  <a:lnTo>
                    <a:pt x="46" y="361"/>
                  </a:lnTo>
                  <a:lnTo>
                    <a:pt x="46" y="363"/>
                  </a:lnTo>
                  <a:lnTo>
                    <a:pt x="49" y="365"/>
                  </a:lnTo>
                  <a:lnTo>
                    <a:pt x="52" y="372"/>
                  </a:lnTo>
                  <a:lnTo>
                    <a:pt x="59" y="379"/>
                  </a:lnTo>
                  <a:lnTo>
                    <a:pt x="59" y="380"/>
                  </a:lnTo>
                  <a:lnTo>
                    <a:pt x="57" y="386"/>
                  </a:lnTo>
                  <a:lnTo>
                    <a:pt x="49" y="388"/>
                  </a:lnTo>
                  <a:lnTo>
                    <a:pt x="49" y="397"/>
                  </a:lnTo>
                  <a:lnTo>
                    <a:pt x="46" y="400"/>
                  </a:lnTo>
                  <a:lnTo>
                    <a:pt x="46" y="401"/>
                  </a:lnTo>
                  <a:lnTo>
                    <a:pt x="49" y="407"/>
                  </a:lnTo>
                  <a:lnTo>
                    <a:pt x="49" y="410"/>
                  </a:lnTo>
                  <a:lnTo>
                    <a:pt x="52" y="407"/>
                  </a:lnTo>
                  <a:lnTo>
                    <a:pt x="54" y="403"/>
                  </a:lnTo>
                  <a:lnTo>
                    <a:pt x="57" y="407"/>
                  </a:lnTo>
                  <a:lnTo>
                    <a:pt x="62" y="410"/>
                  </a:lnTo>
                  <a:lnTo>
                    <a:pt x="65" y="411"/>
                  </a:lnTo>
                  <a:lnTo>
                    <a:pt x="72" y="415"/>
                  </a:lnTo>
                  <a:lnTo>
                    <a:pt x="78" y="421"/>
                  </a:lnTo>
                  <a:lnTo>
                    <a:pt x="78" y="423"/>
                  </a:lnTo>
                  <a:lnTo>
                    <a:pt x="81" y="426"/>
                  </a:lnTo>
                  <a:lnTo>
                    <a:pt x="81" y="432"/>
                  </a:lnTo>
                  <a:lnTo>
                    <a:pt x="84" y="436"/>
                  </a:lnTo>
                  <a:lnTo>
                    <a:pt x="86" y="443"/>
                  </a:lnTo>
                  <a:lnTo>
                    <a:pt x="84" y="444"/>
                  </a:lnTo>
                  <a:lnTo>
                    <a:pt x="86" y="446"/>
                  </a:lnTo>
                  <a:lnTo>
                    <a:pt x="89" y="451"/>
                  </a:lnTo>
                  <a:lnTo>
                    <a:pt x="91" y="451"/>
                  </a:lnTo>
                  <a:lnTo>
                    <a:pt x="94" y="448"/>
                  </a:lnTo>
                  <a:lnTo>
                    <a:pt x="94" y="446"/>
                  </a:lnTo>
                  <a:lnTo>
                    <a:pt x="94" y="444"/>
                  </a:lnTo>
                  <a:lnTo>
                    <a:pt x="94" y="443"/>
                  </a:lnTo>
                  <a:lnTo>
                    <a:pt x="96" y="443"/>
                  </a:lnTo>
                  <a:lnTo>
                    <a:pt x="96" y="440"/>
                  </a:lnTo>
                  <a:lnTo>
                    <a:pt x="99" y="440"/>
                  </a:lnTo>
                  <a:lnTo>
                    <a:pt x="100" y="440"/>
                  </a:lnTo>
                  <a:lnTo>
                    <a:pt x="103" y="440"/>
                  </a:lnTo>
                  <a:lnTo>
                    <a:pt x="105" y="440"/>
                  </a:lnTo>
                  <a:lnTo>
                    <a:pt x="108" y="440"/>
                  </a:lnTo>
                  <a:lnTo>
                    <a:pt x="111" y="440"/>
                  </a:lnTo>
                  <a:lnTo>
                    <a:pt x="113" y="443"/>
                  </a:lnTo>
                  <a:lnTo>
                    <a:pt x="115" y="443"/>
                  </a:lnTo>
                  <a:lnTo>
                    <a:pt x="115" y="444"/>
                  </a:lnTo>
                  <a:lnTo>
                    <a:pt x="115" y="446"/>
                  </a:lnTo>
                  <a:lnTo>
                    <a:pt x="115" y="448"/>
                  </a:lnTo>
                  <a:lnTo>
                    <a:pt x="115" y="451"/>
                  </a:lnTo>
                  <a:lnTo>
                    <a:pt x="117" y="454"/>
                  </a:lnTo>
                  <a:lnTo>
                    <a:pt x="119" y="456"/>
                  </a:lnTo>
                  <a:lnTo>
                    <a:pt x="124" y="460"/>
                  </a:lnTo>
                  <a:lnTo>
                    <a:pt x="127" y="467"/>
                  </a:lnTo>
                  <a:lnTo>
                    <a:pt x="129" y="472"/>
                  </a:lnTo>
                  <a:lnTo>
                    <a:pt x="132" y="481"/>
                  </a:lnTo>
                  <a:lnTo>
                    <a:pt x="129" y="485"/>
                  </a:lnTo>
                  <a:lnTo>
                    <a:pt x="127" y="487"/>
                  </a:lnTo>
                  <a:lnTo>
                    <a:pt x="127" y="492"/>
                  </a:lnTo>
                  <a:lnTo>
                    <a:pt x="127" y="497"/>
                  </a:lnTo>
                  <a:lnTo>
                    <a:pt x="124" y="501"/>
                  </a:lnTo>
                  <a:lnTo>
                    <a:pt x="127" y="504"/>
                  </a:lnTo>
                  <a:lnTo>
                    <a:pt x="127" y="508"/>
                  </a:lnTo>
                  <a:lnTo>
                    <a:pt x="127" y="510"/>
                  </a:lnTo>
                  <a:lnTo>
                    <a:pt x="119" y="512"/>
                  </a:lnTo>
                  <a:lnTo>
                    <a:pt x="124" y="515"/>
                  </a:lnTo>
                  <a:lnTo>
                    <a:pt x="124" y="518"/>
                  </a:lnTo>
                  <a:lnTo>
                    <a:pt x="124" y="521"/>
                  </a:lnTo>
                  <a:lnTo>
                    <a:pt x="121" y="524"/>
                  </a:lnTo>
                  <a:lnTo>
                    <a:pt x="121" y="527"/>
                  </a:lnTo>
                  <a:lnTo>
                    <a:pt x="121" y="535"/>
                  </a:lnTo>
                  <a:lnTo>
                    <a:pt x="119" y="536"/>
                  </a:lnTo>
                  <a:lnTo>
                    <a:pt x="119" y="540"/>
                  </a:lnTo>
                  <a:lnTo>
                    <a:pt x="117" y="540"/>
                  </a:lnTo>
                  <a:lnTo>
                    <a:pt x="115" y="540"/>
                  </a:lnTo>
                  <a:lnTo>
                    <a:pt x="113" y="540"/>
                  </a:lnTo>
                  <a:lnTo>
                    <a:pt x="108" y="536"/>
                  </a:lnTo>
                  <a:lnTo>
                    <a:pt x="105" y="535"/>
                  </a:lnTo>
                  <a:lnTo>
                    <a:pt x="103" y="533"/>
                  </a:lnTo>
                  <a:lnTo>
                    <a:pt x="103" y="535"/>
                  </a:lnTo>
                  <a:lnTo>
                    <a:pt x="103" y="542"/>
                  </a:lnTo>
                  <a:lnTo>
                    <a:pt x="100" y="546"/>
                  </a:lnTo>
                  <a:lnTo>
                    <a:pt x="100" y="549"/>
                  </a:lnTo>
                  <a:lnTo>
                    <a:pt x="103" y="556"/>
                  </a:lnTo>
                  <a:lnTo>
                    <a:pt x="105" y="560"/>
                  </a:lnTo>
                  <a:lnTo>
                    <a:pt x="111" y="565"/>
                  </a:lnTo>
                  <a:lnTo>
                    <a:pt x="111" y="569"/>
                  </a:lnTo>
                  <a:lnTo>
                    <a:pt x="113" y="573"/>
                  </a:lnTo>
                  <a:lnTo>
                    <a:pt x="115" y="579"/>
                  </a:lnTo>
                  <a:lnTo>
                    <a:pt x="117" y="581"/>
                  </a:lnTo>
                  <a:lnTo>
                    <a:pt x="121" y="587"/>
                  </a:lnTo>
                  <a:lnTo>
                    <a:pt x="121" y="591"/>
                  </a:lnTo>
                  <a:lnTo>
                    <a:pt x="124" y="592"/>
                  </a:lnTo>
                  <a:lnTo>
                    <a:pt x="124" y="585"/>
                  </a:lnTo>
                  <a:lnTo>
                    <a:pt x="127" y="583"/>
                  </a:lnTo>
                  <a:lnTo>
                    <a:pt x="129" y="587"/>
                  </a:lnTo>
                  <a:lnTo>
                    <a:pt x="129" y="592"/>
                  </a:lnTo>
                  <a:lnTo>
                    <a:pt x="132" y="596"/>
                  </a:lnTo>
                  <a:lnTo>
                    <a:pt x="134" y="602"/>
                  </a:lnTo>
                  <a:lnTo>
                    <a:pt x="137" y="604"/>
                  </a:lnTo>
                  <a:lnTo>
                    <a:pt x="137" y="605"/>
                  </a:lnTo>
                  <a:lnTo>
                    <a:pt x="137" y="608"/>
                  </a:lnTo>
                  <a:lnTo>
                    <a:pt x="134" y="613"/>
                  </a:lnTo>
                  <a:lnTo>
                    <a:pt x="137" y="616"/>
                  </a:lnTo>
                  <a:lnTo>
                    <a:pt x="140" y="618"/>
                  </a:lnTo>
                  <a:lnTo>
                    <a:pt x="140" y="624"/>
                  </a:lnTo>
                  <a:lnTo>
                    <a:pt x="143" y="630"/>
                  </a:lnTo>
                  <a:lnTo>
                    <a:pt x="146" y="635"/>
                  </a:lnTo>
                  <a:lnTo>
                    <a:pt x="146" y="640"/>
                  </a:lnTo>
                  <a:lnTo>
                    <a:pt x="149" y="641"/>
                  </a:lnTo>
                  <a:lnTo>
                    <a:pt x="152" y="641"/>
                  </a:lnTo>
                  <a:lnTo>
                    <a:pt x="154" y="649"/>
                  </a:lnTo>
                  <a:lnTo>
                    <a:pt x="154" y="651"/>
                  </a:lnTo>
                  <a:lnTo>
                    <a:pt x="152" y="653"/>
                  </a:lnTo>
                  <a:lnTo>
                    <a:pt x="152" y="657"/>
                  </a:lnTo>
                  <a:lnTo>
                    <a:pt x="152" y="661"/>
                  </a:lnTo>
                  <a:lnTo>
                    <a:pt x="149" y="662"/>
                  </a:lnTo>
                  <a:lnTo>
                    <a:pt x="143" y="667"/>
                  </a:lnTo>
                  <a:lnTo>
                    <a:pt x="141" y="669"/>
                  </a:lnTo>
                  <a:lnTo>
                    <a:pt x="140" y="672"/>
                  </a:lnTo>
                  <a:lnTo>
                    <a:pt x="137" y="674"/>
                  </a:lnTo>
                  <a:lnTo>
                    <a:pt x="132" y="674"/>
                  </a:lnTo>
                  <a:lnTo>
                    <a:pt x="129" y="679"/>
                  </a:lnTo>
                  <a:lnTo>
                    <a:pt x="127" y="682"/>
                  </a:lnTo>
                  <a:lnTo>
                    <a:pt x="124" y="685"/>
                  </a:lnTo>
                  <a:lnTo>
                    <a:pt x="121" y="687"/>
                  </a:lnTo>
                  <a:lnTo>
                    <a:pt x="119" y="690"/>
                  </a:lnTo>
                  <a:lnTo>
                    <a:pt x="117" y="690"/>
                  </a:lnTo>
                  <a:lnTo>
                    <a:pt x="117" y="687"/>
                  </a:lnTo>
                  <a:lnTo>
                    <a:pt x="117" y="685"/>
                  </a:lnTo>
                  <a:lnTo>
                    <a:pt x="113" y="685"/>
                  </a:lnTo>
                  <a:lnTo>
                    <a:pt x="111" y="685"/>
                  </a:lnTo>
                  <a:lnTo>
                    <a:pt x="108" y="687"/>
                  </a:lnTo>
                  <a:lnTo>
                    <a:pt x="103" y="687"/>
                  </a:lnTo>
                  <a:lnTo>
                    <a:pt x="100" y="690"/>
                  </a:lnTo>
                  <a:lnTo>
                    <a:pt x="99" y="692"/>
                  </a:lnTo>
                  <a:lnTo>
                    <a:pt x="96" y="690"/>
                  </a:lnTo>
                  <a:lnTo>
                    <a:pt x="91" y="690"/>
                  </a:lnTo>
                  <a:lnTo>
                    <a:pt x="89" y="692"/>
                  </a:lnTo>
                  <a:lnTo>
                    <a:pt x="89" y="696"/>
                  </a:lnTo>
                  <a:lnTo>
                    <a:pt x="89" y="701"/>
                  </a:lnTo>
                  <a:lnTo>
                    <a:pt x="86" y="705"/>
                  </a:lnTo>
                  <a:lnTo>
                    <a:pt x="86" y="706"/>
                  </a:lnTo>
                  <a:lnTo>
                    <a:pt x="84" y="711"/>
                  </a:lnTo>
                  <a:lnTo>
                    <a:pt x="84" y="713"/>
                  </a:lnTo>
                  <a:lnTo>
                    <a:pt x="86" y="713"/>
                  </a:lnTo>
                  <a:lnTo>
                    <a:pt x="91" y="714"/>
                  </a:lnTo>
                  <a:lnTo>
                    <a:pt x="94" y="714"/>
                  </a:lnTo>
                  <a:lnTo>
                    <a:pt x="99" y="714"/>
                  </a:lnTo>
                  <a:lnTo>
                    <a:pt x="100" y="713"/>
                  </a:lnTo>
                  <a:lnTo>
                    <a:pt x="105" y="713"/>
                  </a:lnTo>
                  <a:lnTo>
                    <a:pt x="108" y="714"/>
                  </a:lnTo>
                  <a:lnTo>
                    <a:pt x="108" y="716"/>
                  </a:lnTo>
                  <a:lnTo>
                    <a:pt x="108" y="720"/>
                  </a:lnTo>
                  <a:lnTo>
                    <a:pt x="108" y="722"/>
                  </a:lnTo>
                  <a:lnTo>
                    <a:pt x="108" y="724"/>
                  </a:lnTo>
                  <a:lnTo>
                    <a:pt x="111" y="724"/>
                  </a:lnTo>
                  <a:lnTo>
                    <a:pt x="113" y="724"/>
                  </a:lnTo>
                  <a:lnTo>
                    <a:pt x="117" y="724"/>
                  </a:lnTo>
                  <a:lnTo>
                    <a:pt x="117" y="726"/>
                  </a:lnTo>
                  <a:lnTo>
                    <a:pt x="115" y="727"/>
                  </a:lnTo>
                  <a:lnTo>
                    <a:pt x="113" y="730"/>
                  </a:lnTo>
                  <a:lnTo>
                    <a:pt x="115" y="733"/>
                  </a:lnTo>
                  <a:lnTo>
                    <a:pt x="113" y="733"/>
                  </a:lnTo>
                  <a:lnTo>
                    <a:pt x="111" y="736"/>
                  </a:lnTo>
                  <a:lnTo>
                    <a:pt x="111" y="737"/>
                  </a:lnTo>
                  <a:lnTo>
                    <a:pt x="113" y="739"/>
                  </a:lnTo>
                  <a:lnTo>
                    <a:pt x="113" y="742"/>
                  </a:lnTo>
                  <a:lnTo>
                    <a:pt x="113" y="745"/>
                  </a:lnTo>
                  <a:lnTo>
                    <a:pt x="113" y="746"/>
                  </a:lnTo>
                  <a:lnTo>
                    <a:pt x="113" y="749"/>
                  </a:lnTo>
                  <a:lnTo>
                    <a:pt x="115" y="751"/>
                  </a:lnTo>
                  <a:lnTo>
                    <a:pt x="117" y="751"/>
                  </a:lnTo>
                  <a:lnTo>
                    <a:pt x="119" y="753"/>
                  </a:lnTo>
                  <a:lnTo>
                    <a:pt x="119" y="756"/>
                  </a:lnTo>
                  <a:lnTo>
                    <a:pt x="119" y="759"/>
                  </a:lnTo>
                  <a:lnTo>
                    <a:pt x="121" y="760"/>
                  </a:lnTo>
                  <a:lnTo>
                    <a:pt x="121" y="762"/>
                  </a:lnTo>
                  <a:lnTo>
                    <a:pt x="119" y="762"/>
                  </a:lnTo>
                  <a:lnTo>
                    <a:pt x="119" y="760"/>
                  </a:lnTo>
                  <a:lnTo>
                    <a:pt x="117" y="759"/>
                  </a:lnTo>
                  <a:lnTo>
                    <a:pt x="115" y="759"/>
                  </a:lnTo>
                  <a:lnTo>
                    <a:pt x="115" y="765"/>
                  </a:lnTo>
                  <a:lnTo>
                    <a:pt x="115" y="772"/>
                  </a:lnTo>
                  <a:lnTo>
                    <a:pt x="113" y="778"/>
                  </a:lnTo>
                  <a:lnTo>
                    <a:pt x="113" y="783"/>
                  </a:lnTo>
                  <a:lnTo>
                    <a:pt x="115" y="785"/>
                  </a:lnTo>
                  <a:lnTo>
                    <a:pt x="115" y="783"/>
                  </a:lnTo>
                  <a:lnTo>
                    <a:pt x="117" y="781"/>
                  </a:lnTo>
                  <a:lnTo>
                    <a:pt x="119" y="781"/>
                  </a:lnTo>
                  <a:lnTo>
                    <a:pt x="119" y="783"/>
                  </a:lnTo>
                  <a:lnTo>
                    <a:pt x="119" y="785"/>
                  </a:lnTo>
                  <a:lnTo>
                    <a:pt x="121" y="788"/>
                  </a:lnTo>
                  <a:lnTo>
                    <a:pt x="119" y="790"/>
                  </a:lnTo>
                  <a:lnTo>
                    <a:pt x="117" y="792"/>
                  </a:lnTo>
                  <a:lnTo>
                    <a:pt x="115" y="794"/>
                  </a:lnTo>
                  <a:lnTo>
                    <a:pt x="117" y="796"/>
                  </a:lnTo>
                  <a:lnTo>
                    <a:pt x="117" y="801"/>
                  </a:lnTo>
                  <a:lnTo>
                    <a:pt x="117" y="802"/>
                  </a:lnTo>
                  <a:lnTo>
                    <a:pt x="117" y="805"/>
                  </a:lnTo>
                  <a:lnTo>
                    <a:pt x="119" y="810"/>
                  </a:lnTo>
                  <a:lnTo>
                    <a:pt x="119" y="814"/>
                  </a:lnTo>
                  <a:lnTo>
                    <a:pt x="121" y="816"/>
                  </a:lnTo>
                  <a:lnTo>
                    <a:pt x="121" y="823"/>
                  </a:lnTo>
                  <a:lnTo>
                    <a:pt x="121" y="825"/>
                  </a:lnTo>
                  <a:lnTo>
                    <a:pt x="121" y="831"/>
                  </a:lnTo>
                  <a:lnTo>
                    <a:pt x="121" y="833"/>
                  </a:lnTo>
                  <a:lnTo>
                    <a:pt x="119" y="834"/>
                  </a:lnTo>
                  <a:lnTo>
                    <a:pt x="119" y="840"/>
                  </a:lnTo>
                  <a:lnTo>
                    <a:pt x="121" y="842"/>
                  </a:lnTo>
                  <a:lnTo>
                    <a:pt x="121" y="848"/>
                  </a:lnTo>
                  <a:lnTo>
                    <a:pt x="124" y="850"/>
                  </a:lnTo>
                  <a:lnTo>
                    <a:pt x="127" y="850"/>
                  </a:lnTo>
                  <a:lnTo>
                    <a:pt x="129" y="854"/>
                  </a:lnTo>
                  <a:lnTo>
                    <a:pt x="129" y="855"/>
                  </a:lnTo>
                  <a:lnTo>
                    <a:pt x="129" y="858"/>
                  </a:lnTo>
                  <a:lnTo>
                    <a:pt x="127" y="855"/>
                  </a:lnTo>
                  <a:lnTo>
                    <a:pt x="127" y="858"/>
                  </a:lnTo>
                  <a:lnTo>
                    <a:pt x="127" y="862"/>
                  </a:lnTo>
                  <a:lnTo>
                    <a:pt x="127" y="870"/>
                  </a:lnTo>
                  <a:lnTo>
                    <a:pt x="129" y="867"/>
                  </a:lnTo>
                  <a:lnTo>
                    <a:pt x="134" y="870"/>
                  </a:lnTo>
                  <a:lnTo>
                    <a:pt x="134" y="873"/>
                  </a:lnTo>
                  <a:lnTo>
                    <a:pt x="137" y="873"/>
                  </a:lnTo>
                  <a:lnTo>
                    <a:pt x="140" y="879"/>
                  </a:lnTo>
                  <a:lnTo>
                    <a:pt x="141" y="883"/>
                  </a:lnTo>
                  <a:lnTo>
                    <a:pt x="143" y="885"/>
                  </a:lnTo>
                  <a:lnTo>
                    <a:pt x="146" y="886"/>
                  </a:lnTo>
                  <a:lnTo>
                    <a:pt x="143" y="890"/>
                  </a:lnTo>
                  <a:lnTo>
                    <a:pt x="140" y="885"/>
                  </a:lnTo>
                  <a:lnTo>
                    <a:pt x="137" y="885"/>
                  </a:lnTo>
                  <a:lnTo>
                    <a:pt x="134" y="880"/>
                  </a:lnTo>
                  <a:lnTo>
                    <a:pt x="132" y="880"/>
                  </a:lnTo>
                  <a:lnTo>
                    <a:pt x="134" y="883"/>
                  </a:lnTo>
                  <a:lnTo>
                    <a:pt x="132" y="886"/>
                  </a:lnTo>
                  <a:lnTo>
                    <a:pt x="132" y="890"/>
                  </a:lnTo>
                  <a:lnTo>
                    <a:pt x="134" y="892"/>
                  </a:lnTo>
                  <a:lnTo>
                    <a:pt x="137" y="896"/>
                  </a:lnTo>
                  <a:lnTo>
                    <a:pt x="140" y="899"/>
                  </a:lnTo>
                  <a:lnTo>
                    <a:pt x="140" y="903"/>
                  </a:lnTo>
                  <a:lnTo>
                    <a:pt x="134" y="903"/>
                  </a:lnTo>
                  <a:lnTo>
                    <a:pt x="132" y="901"/>
                  </a:lnTo>
                  <a:lnTo>
                    <a:pt x="132" y="903"/>
                  </a:lnTo>
                  <a:lnTo>
                    <a:pt x="134" y="909"/>
                  </a:lnTo>
                  <a:lnTo>
                    <a:pt x="134" y="913"/>
                  </a:lnTo>
                  <a:lnTo>
                    <a:pt x="134" y="917"/>
                  </a:lnTo>
                  <a:lnTo>
                    <a:pt x="132" y="921"/>
                  </a:lnTo>
                  <a:lnTo>
                    <a:pt x="134" y="923"/>
                  </a:lnTo>
                  <a:lnTo>
                    <a:pt x="134" y="929"/>
                  </a:lnTo>
                  <a:lnTo>
                    <a:pt x="132" y="931"/>
                  </a:lnTo>
                  <a:lnTo>
                    <a:pt x="132" y="932"/>
                  </a:lnTo>
                  <a:lnTo>
                    <a:pt x="134" y="935"/>
                  </a:lnTo>
                  <a:lnTo>
                    <a:pt x="129" y="942"/>
                  </a:lnTo>
                  <a:lnTo>
                    <a:pt x="129" y="944"/>
                  </a:lnTo>
                  <a:lnTo>
                    <a:pt x="127" y="941"/>
                  </a:lnTo>
                  <a:lnTo>
                    <a:pt x="127" y="944"/>
                  </a:lnTo>
                  <a:lnTo>
                    <a:pt x="124" y="949"/>
                  </a:lnTo>
                  <a:lnTo>
                    <a:pt x="124" y="952"/>
                  </a:lnTo>
                  <a:lnTo>
                    <a:pt x="127" y="953"/>
                  </a:lnTo>
                  <a:lnTo>
                    <a:pt x="127" y="955"/>
                  </a:lnTo>
                  <a:lnTo>
                    <a:pt x="127" y="961"/>
                  </a:lnTo>
                  <a:lnTo>
                    <a:pt x="124" y="961"/>
                  </a:lnTo>
                  <a:lnTo>
                    <a:pt x="121" y="965"/>
                  </a:lnTo>
                  <a:lnTo>
                    <a:pt x="121" y="967"/>
                  </a:lnTo>
                  <a:lnTo>
                    <a:pt x="119" y="969"/>
                  </a:lnTo>
                  <a:lnTo>
                    <a:pt x="117" y="971"/>
                  </a:lnTo>
                  <a:lnTo>
                    <a:pt x="115" y="971"/>
                  </a:lnTo>
                  <a:lnTo>
                    <a:pt x="113" y="974"/>
                  </a:lnTo>
                  <a:lnTo>
                    <a:pt x="108" y="978"/>
                  </a:lnTo>
                  <a:lnTo>
                    <a:pt x="108" y="982"/>
                  </a:lnTo>
                  <a:lnTo>
                    <a:pt x="111" y="985"/>
                  </a:lnTo>
                  <a:lnTo>
                    <a:pt x="113" y="985"/>
                  </a:lnTo>
                  <a:lnTo>
                    <a:pt x="115" y="990"/>
                  </a:lnTo>
                  <a:lnTo>
                    <a:pt x="113" y="990"/>
                  </a:lnTo>
                  <a:lnTo>
                    <a:pt x="111" y="990"/>
                  </a:lnTo>
                  <a:lnTo>
                    <a:pt x="108" y="990"/>
                  </a:lnTo>
                  <a:lnTo>
                    <a:pt x="105" y="994"/>
                  </a:lnTo>
                  <a:lnTo>
                    <a:pt x="108" y="995"/>
                  </a:lnTo>
                  <a:lnTo>
                    <a:pt x="113" y="999"/>
                  </a:lnTo>
                  <a:lnTo>
                    <a:pt x="111" y="1001"/>
                  </a:lnTo>
                  <a:lnTo>
                    <a:pt x="108" y="999"/>
                  </a:lnTo>
                  <a:lnTo>
                    <a:pt x="105" y="999"/>
                  </a:lnTo>
                  <a:lnTo>
                    <a:pt x="100" y="999"/>
                  </a:lnTo>
                  <a:lnTo>
                    <a:pt x="99" y="999"/>
                  </a:lnTo>
                  <a:lnTo>
                    <a:pt x="91" y="999"/>
                  </a:lnTo>
                  <a:lnTo>
                    <a:pt x="89" y="994"/>
                  </a:lnTo>
                  <a:lnTo>
                    <a:pt x="91" y="994"/>
                  </a:lnTo>
                  <a:lnTo>
                    <a:pt x="94" y="991"/>
                  </a:lnTo>
                  <a:lnTo>
                    <a:pt x="94" y="990"/>
                  </a:lnTo>
                  <a:lnTo>
                    <a:pt x="91" y="987"/>
                  </a:lnTo>
                  <a:lnTo>
                    <a:pt x="89" y="991"/>
                  </a:lnTo>
                  <a:lnTo>
                    <a:pt x="86" y="995"/>
                  </a:lnTo>
                  <a:lnTo>
                    <a:pt x="86" y="999"/>
                  </a:lnTo>
                  <a:lnTo>
                    <a:pt x="86" y="1003"/>
                  </a:lnTo>
                  <a:lnTo>
                    <a:pt x="86" y="1005"/>
                  </a:lnTo>
                  <a:lnTo>
                    <a:pt x="89" y="1005"/>
                  </a:lnTo>
                  <a:lnTo>
                    <a:pt x="91" y="1003"/>
                  </a:lnTo>
                  <a:lnTo>
                    <a:pt x="94" y="1003"/>
                  </a:lnTo>
                  <a:lnTo>
                    <a:pt x="96" y="1003"/>
                  </a:lnTo>
                  <a:lnTo>
                    <a:pt x="100" y="1003"/>
                  </a:lnTo>
                  <a:lnTo>
                    <a:pt x="103" y="1005"/>
                  </a:lnTo>
                  <a:lnTo>
                    <a:pt x="100" y="1005"/>
                  </a:lnTo>
                  <a:lnTo>
                    <a:pt x="99" y="1005"/>
                  </a:lnTo>
                  <a:lnTo>
                    <a:pt x="96" y="1007"/>
                  </a:lnTo>
                  <a:lnTo>
                    <a:pt x="94" y="1007"/>
                  </a:lnTo>
                  <a:lnTo>
                    <a:pt x="91" y="1007"/>
                  </a:lnTo>
                  <a:lnTo>
                    <a:pt x="89" y="1012"/>
                  </a:lnTo>
                  <a:lnTo>
                    <a:pt x="86" y="1016"/>
                  </a:lnTo>
                  <a:lnTo>
                    <a:pt x="86" y="1021"/>
                  </a:lnTo>
                  <a:lnTo>
                    <a:pt x="89" y="1021"/>
                  </a:lnTo>
                  <a:lnTo>
                    <a:pt x="91" y="1019"/>
                  </a:lnTo>
                  <a:lnTo>
                    <a:pt x="96" y="1016"/>
                  </a:lnTo>
                  <a:lnTo>
                    <a:pt x="99" y="1016"/>
                  </a:lnTo>
                  <a:lnTo>
                    <a:pt x="100" y="1014"/>
                  </a:lnTo>
                  <a:lnTo>
                    <a:pt x="103" y="1014"/>
                  </a:lnTo>
                  <a:lnTo>
                    <a:pt x="105" y="1012"/>
                  </a:lnTo>
                  <a:lnTo>
                    <a:pt x="108" y="1011"/>
                  </a:lnTo>
                  <a:lnTo>
                    <a:pt x="111" y="1011"/>
                  </a:lnTo>
                  <a:lnTo>
                    <a:pt x="115" y="1012"/>
                  </a:lnTo>
                  <a:lnTo>
                    <a:pt x="117" y="1012"/>
                  </a:lnTo>
                  <a:lnTo>
                    <a:pt x="119" y="1012"/>
                  </a:lnTo>
                  <a:lnTo>
                    <a:pt x="121" y="1012"/>
                  </a:lnTo>
                  <a:lnTo>
                    <a:pt x="124" y="1012"/>
                  </a:lnTo>
                  <a:lnTo>
                    <a:pt x="127" y="1011"/>
                  </a:lnTo>
                  <a:lnTo>
                    <a:pt x="129" y="1011"/>
                  </a:lnTo>
                  <a:lnTo>
                    <a:pt x="132" y="1011"/>
                  </a:lnTo>
                  <a:lnTo>
                    <a:pt x="134" y="1012"/>
                  </a:lnTo>
                  <a:lnTo>
                    <a:pt x="137" y="1012"/>
                  </a:lnTo>
                  <a:lnTo>
                    <a:pt x="140" y="1014"/>
                  </a:lnTo>
                  <a:lnTo>
                    <a:pt x="141" y="1014"/>
                  </a:lnTo>
                  <a:lnTo>
                    <a:pt x="141" y="1012"/>
                  </a:lnTo>
                  <a:lnTo>
                    <a:pt x="143" y="1011"/>
                  </a:lnTo>
                  <a:lnTo>
                    <a:pt x="146" y="1007"/>
                  </a:lnTo>
                  <a:lnTo>
                    <a:pt x="146" y="1005"/>
                  </a:lnTo>
                  <a:lnTo>
                    <a:pt x="146" y="1003"/>
                  </a:lnTo>
                  <a:lnTo>
                    <a:pt x="149" y="1001"/>
                  </a:lnTo>
                  <a:lnTo>
                    <a:pt x="152" y="1001"/>
                  </a:lnTo>
                  <a:lnTo>
                    <a:pt x="152" y="1003"/>
                  </a:lnTo>
                  <a:lnTo>
                    <a:pt x="152" y="1005"/>
                  </a:lnTo>
                  <a:lnTo>
                    <a:pt x="154" y="1007"/>
                  </a:lnTo>
                  <a:lnTo>
                    <a:pt x="154" y="1011"/>
                  </a:lnTo>
                  <a:lnTo>
                    <a:pt x="156" y="1014"/>
                  </a:lnTo>
                  <a:lnTo>
                    <a:pt x="159" y="1016"/>
                  </a:lnTo>
                  <a:lnTo>
                    <a:pt x="163" y="1019"/>
                  </a:lnTo>
                  <a:lnTo>
                    <a:pt x="165" y="1016"/>
                  </a:lnTo>
                  <a:lnTo>
                    <a:pt x="169" y="1016"/>
                  </a:lnTo>
                  <a:lnTo>
                    <a:pt x="171" y="1014"/>
                  </a:lnTo>
                  <a:lnTo>
                    <a:pt x="173" y="1014"/>
                  </a:lnTo>
                  <a:lnTo>
                    <a:pt x="175" y="1014"/>
                  </a:lnTo>
                  <a:lnTo>
                    <a:pt x="181" y="1016"/>
                  </a:lnTo>
                  <a:lnTo>
                    <a:pt x="183" y="1019"/>
                  </a:lnTo>
                  <a:lnTo>
                    <a:pt x="186" y="1021"/>
                  </a:lnTo>
                  <a:lnTo>
                    <a:pt x="191" y="1024"/>
                  </a:lnTo>
                  <a:lnTo>
                    <a:pt x="191" y="1026"/>
                  </a:lnTo>
                  <a:lnTo>
                    <a:pt x="194" y="1028"/>
                  </a:lnTo>
                  <a:lnTo>
                    <a:pt x="196" y="1030"/>
                  </a:lnTo>
                  <a:lnTo>
                    <a:pt x="202" y="1030"/>
                  </a:lnTo>
                  <a:lnTo>
                    <a:pt x="204" y="1030"/>
                  </a:lnTo>
                  <a:lnTo>
                    <a:pt x="209" y="1030"/>
                  </a:lnTo>
                  <a:lnTo>
                    <a:pt x="211" y="1030"/>
                  </a:lnTo>
                  <a:lnTo>
                    <a:pt x="214" y="1030"/>
                  </a:lnTo>
                  <a:lnTo>
                    <a:pt x="219" y="1030"/>
                  </a:lnTo>
                  <a:lnTo>
                    <a:pt x="226" y="1028"/>
                  </a:lnTo>
                  <a:lnTo>
                    <a:pt x="231" y="1033"/>
                  </a:lnTo>
                  <a:lnTo>
                    <a:pt x="234" y="1035"/>
                  </a:lnTo>
                  <a:lnTo>
                    <a:pt x="238" y="1038"/>
                  </a:lnTo>
                  <a:lnTo>
                    <a:pt x="243" y="1038"/>
                  </a:lnTo>
                  <a:lnTo>
                    <a:pt x="246" y="1040"/>
                  </a:lnTo>
                  <a:lnTo>
                    <a:pt x="253" y="1043"/>
                  </a:lnTo>
                  <a:lnTo>
                    <a:pt x="256" y="1047"/>
                  </a:lnTo>
                  <a:lnTo>
                    <a:pt x="261" y="1051"/>
                  </a:lnTo>
                  <a:lnTo>
                    <a:pt x="262" y="1053"/>
                  </a:lnTo>
                  <a:lnTo>
                    <a:pt x="265" y="1055"/>
                  </a:lnTo>
                  <a:lnTo>
                    <a:pt x="269" y="1058"/>
                  </a:lnTo>
                  <a:lnTo>
                    <a:pt x="272" y="1058"/>
                  </a:lnTo>
                  <a:lnTo>
                    <a:pt x="272" y="1055"/>
                  </a:lnTo>
                  <a:lnTo>
                    <a:pt x="276" y="1055"/>
                  </a:lnTo>
                  <a:lnTo>
                    <a:pt x="281" y="1055"/>
                  </a:lnTo>
                  <a:lnTo>
                    <a:pt x="284" y="1053"/>
                  </a:lnTo>
                  <a:lnTo>
                    <a:pt x="287" y="1053"/>
                  </a:lnTo>
                  <a:lnTo>
                    <a:pt x="289" y="1053"/>
                  </a:lnTo>
                  <a:lnTo>
                    <a:pt x="291" y="1049"/>
                  </a:lnTo>
                  <a:lnTo>
                    <a:pt x="296" y="1047"/>
                  </a:lnTo>
                  <a:lnTo>
                    <a:pt x="303" y="1047"/>
                  </a:lnTo>
                  <a:lnTo>
                    <a:pt x="311" y="1047"/>
                  </a:lnTo>
                  <a:lnTo>
                    <a:pt x="315" y="1043"/>
                  </a:lnTo>
                  <a:lnTo>
                    <a:pt x="321" y="1041"/>
                  </a:lnTo>
                  <a:lnTo>
                    <a:pt x="323" y="1040"/>
                  </a:lnTo>
                  <a:lnTo>
                    <a:pt x="326" y="1038"/>
                  </a:lnTo>
                  <a:lnTo>
                    <a:pt x="327" y="1035"/>
                  </a:lnTo>
                  <a:lnTo>
                    <a:pt x="332" y="1033"/>
                  </a:lnTo>
                  <a:lnTo>
                    <a:pt x="335" y="1030"/>
                  </a:lnTo>
                  <a:lnTo>
                    <a:pt x="335" y="1028"/>
                  </a:lnTo>
                  <a:lnTo>
                    <a:pt x="338" y="1028"/>
                  </a:lnTo>
                  <a:lnTo>
                    <a:pt x="340" y="1026"/>
                  </a:lnTo>
                  <a:lnTo>
                    <a:pt x="342" y="1026"/>
                  </a:lnTo>
                  <a:lnTo>
                    <a:pt x="344" y="1024"/>
                  </a:lnTo>
                  <a:lnTo>
                    <a:pt x="346" y="1024"/>
                  </a:lnTo>
                  <a:lnTo>
                    <a:pt x="346" y="1021"/>
                  </a:lnTo>
                  <a:lnTo>
                    <a:pt x="349" y="1019"/>
                  </a:lnTo>
                  <a:lnTo>
                    <a:pt x="352" y="1019"/>
                  </a:lnTo>
                  <a:lnTo>
                    <a:pt x="352" y="1016"/>
                  </a:lnTo>
                  <a:lnTo>
                    <a:pt x="349" y="1016"/>
                  </a:lnTo>
                  <a:lnTo>
                    <a:pt x="349" y="1014"/>
                  </a:lnTo>
                  <a:lnTo>
                    <a:pt x="346" y="1014"/>
                  </a:lnTo>
                  <a:lnTo>
                    <a:pt x="346" y="1012"/>
                  </a:lnTo>
                  <a:lnTo>
                    <a:pt x="344" y="1012"/>
                  </a:lnTo>
                  <a:lnTo>
                    <a:pt x="340" y="1007"/>
                  </a:lnTo>
                  <a:lnTo>
                    <a:pt x="338" y="1005"/>
                  </a:lnTo>
                  <a:lnTo>
                    <a:pt x="335" y="1005"/>
                  </a:lnTo>
                  <a:lnTo>
                    <a:pt x="332" y="1005"/>
                  </a:lnTo>
                  <a:lnTo>
                    <a:pt x="332" y="1003"/>
                  </a:lnTo>
                  <a:lnTo>
                    <a:pt x="327" y="1001"/>
                  </a:lnTo>
                  <a:lnTo>
                    <a:pt x="327" y="995"/>
                  </a:lnTo>
                  <a:lnTo>
                    <a:pt x="327" y="994"/>
                  </a:lnTo>
                  <a:lnTo>
                    <a:pt x="327" y="991"/>
                  </a:lnTo>
                  <a:lnTo>
                    <a:pt x="327" y="987"/>
                  </a:lnTo>
                  <a:lnTo>
                    <a:pt x="326" y="982"/>
                  </a:lnTo>
                  <a:lnTo>
                    <a:pt x="326" y="980"/>
                  </a:lnTo>
                  <a:lnTo>
                    <a:pt x="323" y="975"/>
                  </a:lnTo>
                  <a:lnTo>
                    <a:pt x="323" y="974"/>
                  </a:lnTo>
                  <a:lnTo>
                    <a:pt x="323" y="971"/>
                  </a:lnTo>
                  <a:lnTo>
                    <a:pt x="321" y="965"/>
                  </a:lnTo>
                  <a:lnTo>
                    <a:pt x="321" y="963"/>
                  </a:lnTo>
                  <a:lnTo>
                    <a:pt x="323" y="963"/>
                  </a:lnTo>
                  <a:lnTo>
                    <a:pt x="323" y="961"/>
                  </a:lnTo>
                  <a:lnTo>
                    <a:pt x="326" y="961"/>
                  </a:lnTo>
                  <a:lnTo>
                    <a:pt x="327" y="961"/>
                  </a:lnTo>
                  <a:lnTo>
                    <a:pt x="330" y="961"/>
                  </a:lnTo>
                  <a:lnTo>
                    <a:pt x="332" y="961"/>
                  </a:lnTo>
                  <a:lnTo>
                    <a:pt x="335" y="958"/>
                  </a:lnTo>
                  <a:lnTo>
                    <a:pt x="338" y="952"/>
                  </a:lnTo>
                  <a:lnTo>
                    <a:pt x="338" y="946"/>
                  </a:lnTo>
                  <a:lnTo>
                    <a:pt x="340" y="944"/>
                  </a:lnTo>
                  <a:lnTo>
                    <a:pt x="340" y="942"/>
                  </a:lnTo>
                  <a:lnTo>
                    <a:pt x="340" y="941"/>
                  </a:lnTo>
                  <a:lnTo>
                    <a:pt x="342" y="935"/>
                  </a:lnTo>
                  <a:lnTo>
                    <a:pt x="344" y="932"/>
                  </a:lnTo>
                  <a:lnTo>
                    <a:pt x="344" y="931"/>
                  </a:lnTo>
                  <a:lnTo>
                    <a:pt x="344" y="929"/>
                  </a:lnTo>
                  <a:lnTo>
                    <a:pt x="346" y="929"/>
                  </a:lnTo>
                  <a:lnTo>
                    <a:pt x="346" y="926"/>
                  </a:lnTo>
                  <a:lnTo>
                    <a:pt x="349" y="923"/>
                  </a:lnTo>
                  <a:lnTo>
                    <a:pt x="349" y="921"/>
                  </a:lnTo>
                  <a:lnTo>
                    <a:pt x="349" y="917"/>
                  </a:lnTo>
                  <a:lnTo>
                    <a:pt x="352" y="915"/>
                  </a:lnTo>
                  <a:lnTo>
                    <a:pt x="354" y="910"/>
                  </a:lnTo>
                  <a:lnTo>
                    <a:pt x="356" y="906"/>
                  </a:lnTo>
                  <a:lnTo>
                    <a:pt x="359" y="903"/>
                  </a:lnTo>
                  <a:lnTo>
                    <a:pt x="359" y="901"/>
                  </a:lnTo>
                  <a:lnTo>
                    <a:pt x="365" y="896"/>
                  </a:lnTo>
                  <a:lnTo>
                    <a:pt x="365" y="894"/>
                  </a:lnTo>
                  <a:lnTo>
                    <a:pt x="367" y="894"/>
                  </a:lnTo>
                  <a:lnTo>
                    <a:pt x="367" y="892"/>
                  </a:lnTo>
                  <a:lnTo>
                    <a:pt x="371" y="890"/>
                  </a:lnTo>
                  <a:lnTo>
                    <a:pt x="368" y="890"/>
                  </a:lnTo>
                  <a:lnTo>
                    <a:pt x="371" y="886"/>
                  </a:lnTo>
                  <a:lnTo>
                    <a:pt x="373" y="885"/>
                  </a:lnTo>
                  <a:lnTo>
                    <a:pt x="373" y="883"/>
                  </a:lnTo>
                  <a:lnTo>
                    <a:pt x="376" y="880"/>
                  </a:lnTo>
                  <a:lnTo>
                    <a:pt x="378" y="879"/>
                  </a:lnTo>
                  <a:lnTo>
                    <a:pt x="381" y="879"/>
                  </a:lnTo>
                  <a:lnTo>
                    <a:pt x="384" y="877"/>
                  </a:lnTo>
                  <a:lnTo>
                    <a:pt x="389" y="873"/>
                  </a:lnTo>
                  <a:lnTo>
                    <a:pt x="391" y="871"/>
                  </a:lnTo>
                  <a:lnTo>
                    <a:pt x="392" y="871"/>
                  </a:lnTo>
                  <a:lnTo>
                    <a:pt x="395" y="870"/>
                  </a:lnTo>
                  <a:lnTo>
                    <a:pt x="397" y="870"/>
                  </a:lnTo>
                  <a:lnTo>
                    <a:pt x="400" y="870"/>
                  </a:lnTo>
                  <a:lnTo>
                    <a:pt x="403" y="870"/>
                  </a:lnTo>
                  <a:lnTo>
                    <a:pt x="405" y="867"/>
                  </a:lnTo>
                  <a:lnTo>
                    <a:pt x="405" y="865"/>
                  </a:lnTo>
                  <a:lnTo>
                    <a:pt x="408" y="862"/>
                  </a:lnTo>
                  <a:lnTo>
                    <a:pt x="410" y="858"/>
                  </a:lnTo>
                  <a:lnTo>
                    <a:pt x="413" y="855"/>
                  </a:lnTo>
                  <a:lnTo>
                    <a:pt x="415" y="850"/>
                  </a:lnTo>
                  <a:lnTo>
                    <a:pt x="415" y="846"/>
                  </a:lnTo>
                  <a:lnTo>
                    <a:pt x="418" y="844"/>
                  </a:lnTo>
                  <a:lnTo>
                    <a:pt x="419" y="840"/>
                  </a:lnTo>
                  <a:lnTo>
                    <a:pt x="421" y="837"/>
                  </a:lnTo>
                  <a:lnTo>
                    <a:pt x="421" y="834"/>
                  </a:lnTo>
                </a:path>
              </a:pathLst>
            </a:custGeom>
            <a:solidFill>
              <a:srgbClr val="00FFCC"/>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defTabSz="457200" eaLnBrk="0" fontAlgn="base" hangingPunct="0">
                <a:spcBef>
                  <a:spcPct val="0"/>
                </a:spcBef>
                <a:spcAft>
                  <a:spcPct val="0"/>
                </a:spcAft>
              </a:pPr>
              <a:endParaRPr lang="es-CO" smtClean="0">
                <a:solidFill>
                  <a:prstClr val="black"/>
                </a:solidFill>
                <a:ea typeface="ＭＳ Ｐゴシック" panose="020B0600070205080204" pitchFamily="34" charset="-128"/>
              </a:endParaRPr>
            </a:p>
          </p:txBody>
        </p:sp>
        <p:sp>
          <p:nvSpPr>
            <p:cNvPr id="95290" name="Freeform 48"/>
            <p:cNvSpPr>
              <a:spLocks/>
            </p:cNvSpPr>
            <p:nvPr/>
          </p:nvSpPr>
          <p:spPr bwMode="auto">
            <a:xfrm>
              <a:off x="748" y="1681"/>
              <a:ext cx="274" cy="631"/>
            </a:xfrm>
            <a:custGeom>
              <a:avLst/>
              <a:gdLst>
                <a:gd name="T0" fmla="*/ 1 w 460"/>
                <a:gd name="T1" fmla="*/ 1 h 1059"/>
                <a:gd name="T2" fmla="*/ 1 w 460"/>
                <a:gd name="T3" fmla="*/ 1 h 1059"/>
                <a:gd name="T4" fmla="*/ 1 w 460"/>
                <a:gd name="T5" fmla="*/ 1 h 1059"/>
                <a:gd name="T6" fmla="*/ 1 w 460"/>
                <a:gd name="T7" fmla="*/ 1 h 1059"/>
                <a:gd name="T8" fmla="*/ 1 w 460"/>
                <a:gd name="T9" fmla="*/ 1 h 1059"/>
                <a:gd name="T10" fmla="*/ 1 w 460"/>
                <a:gd name="T11" fmla="*/ 1 h 1059"/>
                <a:gd name="T12" fmla="*/ 1 w 460"/>
                <a:gd name="T13" fmla="*/ 1 h 1059"/>
                <a:gd name="T14" fmla="*/ 1 w 460"/>
                <a:gd name="T15" fmla="*/ 1 h 1059"/>
                <a:gd name="T16" fmla="*/ 1 w 460"/>
                <a:gd name="T17" fmla="*/ 1 h 1059"/>
                <a:gd name="T18" fmla="*/ 1 w 460"/>
                <a:gd name="T19" fmla="*/ 1 h 1059"/>
                <a:gd name="T20" fmla="*/ 1 w 460"/>
                <a:gd name="T21" fmla="*/ 1 h 1059"/>
                <a:gd name="T22" fmla="*/ 1 w 460"/>
                <a:gd name="T23" fmla="*/ 1 h 1059"/>
                <a:gd name="T24" fmla="*/ 1 w 460"/>
                <a:gd name="T25" fmla="*/ 1 h 1059"/>
                <a:gd name="T26" fmla="*/ 1 w 460"/>
                <a:gd name="T27" fmla="*/ 1 h 1059"/>
                <a:gd name="T28" fmla="*/ 1 w 460"/>
                <a:gd name="T29" fmla="*/ 1 h 1059"/>
                <a:gd name="T30" fmla="*/ 1 w 460"/>
                <a:gd name="T31" fmla="*/ 1 h 1059"/>
                <a:gd name="T32" fmla="*/ 1 w 460"/>
                <a:gd name="T33" fmla="*/ 1 h 1059"/>
                <a:gd name="T34" fmla="*/ 1 w 460"/>
                <a:gd name="T35" fmla="*/ 1 h 1059"/>
                <a:gd name="T36" fmla="*/ 1 w 460"/>
                <a:gd name="T37" fmla="*/ 1 h 1059"/>
                <a:gd name="T38" fmla="*/ 1 w 460"/>
                <a:gd name="T39" fmla="*/ 1 h 1059"/>
                <a:gd name="T40" fmla="*/ 1 w 460"/>
                <a:gd name="T41" fmla="*/ 1 h 1059"/>
                <a:gd name="T42" fmla="*/ 1 w 460"/>
                <a:gd name="T43" fmla="*/ 1 h 1059"/>
                <a:gd name="T44" fmla="*/ 1 w 460"/>
                <a:gd name="T45" fmla="*/ 1 h 1059"/>
                <a:gd name="T46" fmla="*/ 1 w 460"/>
                <a:gd name="T47" fmla="*/ 1 h 1059"/>
                <a:gd name="T48" fmla="*/ 1 w 460"/>
                <a:gd name="T49" fmla="*/ 1 h 1059"/>
                <a:gd name="T50" fmla="*/ 1 w 460"/>
                <a:gd name="T51" fmla="*/ 1 h 1059"/>
                <a:gd name="T52" fmla="*/ 0 w 460"/>
                <a:gd name="T53" fmla="*/ 1 h 1059"/>
                <a:gd name="T54" fmla="*/ 1 w 460"/>
                <a:gd name="T55" fmla="*/ 1 h 1059"/>
                <a:gd name="T56" fmla="*/ 1 w 460"/>
                <a:gd name="T57" fmla="*/ 1 h 1059"/>
                <a:gd name="T58" fmla="*/ 1 w 460"/>
                <a:gd name="T59" fmla="*/ 1 h 1059"/>
                <a:gd name="T60" fmla="*/ 1 w 460"/>
                <a:gd name="T61" fmla="*/ 1 h 1059"/>
                <a:gd name="T62" fmla="*/ 1 w 460"/>
                <a:gd name="T63" fmla="*/ 1 h 1059"/>
                <a:gd name="T64" fmla="*/ 1 w 460"/>
                <a:gd name="T65" fmla="*/ 1 h 1059"/>
                <a:gd name="T66" fmla="*/ 1 w 460"/>
                <a:gd name="T67" fmla="*/ 1 h 1059"/>
                <a:gd name="T68" fmla="*/ 1 w 460"/>
                <a:gd name="T69" fmla="*/ 1 h 1059"/>
                <a:gd name="T70" fmla="*/ 1 w 460"/>
                <a:gd name="T71" fmla="*/ 1 h 1059"/>
                <a:gd name="T72" fmla="*/ 1 w 460"/>
                <a:gd name="T73" fmla="*/ 1 h 1059"/>
                <a:gd name="T74" fmla="*/ 1 w 460"/>
                <a:gd name="T75" fmla="*/ 1 h 1059"/>
                <a:gd name="T76" fmla="*/ 1 w 460"/>
                <a:gd name="T77" fmla="*/ 1 h 1059"/>
                <a:gd name="T78" fmla="*/ 1 w 460"/>
                <a:gd name="T79" fmla="*/ 1 h 1059"/>
                <a:gd name="T80" fmla="*/ 1 w 460"/>
                <a:gd name="T81" fmla="*/ 1 h 1059"/>
                <a:gd name="T82" fmla="*/ 1 w 460"/>
                <a:gd name="T83" fmla="*/ 1 h 1059"/>
                <a:gd name="T84" fmla="*/ 1 w 460"/>
                <a:gd name="T85" fmla="*/ 1 h 1059"/>
                <a:gd name="T86" fmla="*/ 1 w 460"/>
                <a:gd name="T87" fmla="*/ 1 h 1059"/>
                <a:gd name="T88" fmla="*/ 1 w 460"/>
                <a:gd name="T89" fmla="*/ 1 h 1059"/>
                <a:gd name="T90" fmla="*/ 1 w 460"/>
                <a:gd name="T91" fmla="*/ 1 h 1059"/>
                <a:gd name="T92" fmla="*/ 1 w 460"/>
                <a:gd name="T93" fmla="*/ 1 h 1059"/>
                <a:gd name="T94" fmla="*/ 1 w 460"/>
                <a:gd name="T95" fmla="*/ 1 h 1059"/>
                <a:gd name="T96" fmla="*/ 1 w 460"/>
                <a:gd name="T97" fmla="*/ 1 h 1059"/>
                <a:gd name="T98" fmla="*/ 1 w 460"/>
                <a:gd name="T99" fmla="*/ 1 h 1059"/>
                <a:gd name="T100" fmla="*/ 1 w 460"/>
                <a:gd name="T101" fmla="*/ 1 h 1059"/>
                <a:gd name="T102" fmla="*/ 1 w 460"/>
                <a:gd name="T103" fmla="*/ 1 h 1059"/>
                <a:gd name="T104" fmla="*/ 1 w 460"/>
                <a:gd name="T105" fmla="*/ 1 h 1059"/>
                <a:gd name="T106" fmla="*/ 1 w 460"/>
                <a:gd name="T107" fmla="*/ 1 h 1059"/>
                <a:gd name="T108" fmla="*/ 1 w 460"/>
                <a:gd name="T109" fmla="*/ 1 h 1059"/>
                <a:gd name="T110" fmla="*/ 1 w 460"/>
                <a:gd name="T111" fmla="*/ 1 h 1059"/>
                <a:gd name="T112" fmla="*/ 1 w 460"/>
                <a:gd name="T113" fmla="*/ 1 h 1059"/>
                <a:gd name="T114" fmla="*/ 1 w 460"/>
                <a:gd name="T115" fmla="*/ 1 h 1059"/>
                <a:gd name="T116" fmla="*/ 1 w 460"/>
                <a:gd name="T117" fmla="*/ 1 h 1059"/>
                <a:gd name="T118" fmla="*/ 1 w 460"/>
                <a:gd name="T119" fmla="*/ 1 h 105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60"/>
                <a:gd name="T181" fmla="*/ 0 h 1059"/>
                <a:gd name="T182" fmla="*/ 460 w 460"/>
                <a:gd name="T183" fmla="*/ 1059 h 105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60" h="1059">
                  <a:moveTo>
                    <a:pt x="421" y="834"/>
                  </a:moveTo>
                  <a:lnTo>
                    <a:pt x="419" y="837"/>
                  </a:lnTo>
                  <a:lnTo>
                    <a:pt x="418" y="834"/>
                  </a:lnTo>
                  <a:lnTo>
                    <a:pt x="415" y="833"/>
                  </a:lnTo>
                  <a:lnTo>
                    <a:pt x="413" y="833"/>
                  </a:lnTo>
                  <a:lnTo>
                    <a:pt x="410" y="831"/>
                  </a:lnTo>
                  <a:lnTo>
                    <a:pt x="408" y="828"/>
                  </a:lnTo>
                  <a:lnTo>
                    <a:pt x="405" y="828"/>
                  </a:lnTo>
                  <a:lnTo>
                    <a:pt x="405" y="823"/>
                  </a:lnTo>
                  <a:lnTo>
                    <a:pt x="403" y="821"/>
                  </a:lnTo>
                  <a:lnTo>
                    <a:pt x="400" y="816"/>
                  </a:lnTo>
                  <a:lnTo>
                    <a:pt x="400" y="814"/>
                  </a:lnTo>
                  <a:lnTo>
                    <a:pt x="400" y="811"/>
                  </a:lnTo>
                  <a:lnTo>
                    <a:pt x="400" y="808"/>
                  </a:lnTo>
                  <a:lnTo>
                    <a:pt x="397" y="805"/>
                  </a:lnTo>
                  <a:lnTo>
                    <a:pt x="397" y="802"/>
                  </a:lnTo>
                  <a:lnTo>
                    <a:pt x="395" y="801"/>
                  </a:lnTo>
                  <a:lnTo>
                    <a:pt x="392" y="796"/>
                  </a:lnTo>
                  <a:lnTo>
                    <a:pt x="392" y="794"/>
                  </a:lnTo>
                  <a:lnTo>
                    <a:pt x="391" y="794"/>
                  </a:lnTo>
                  <a:lnTo>
                    <a:pt x="391" y="792"/>
                  </a:lnTo>
                  <a:lnTo>
                    <a:pt x="389" y="788"/>
                  </a:lnTo>
                  <a:lnTo>
                    <a:pt x="386" y="785"/>
                  </a:lnTo>
                  <a:lnTo>
                    <a:pt x="384" y="781"/>
                  </a:lnTo>
                  <a:lnTo>
                    <a:pt x="378" y="778"/>
                  </a:lnTo>
                  <a:lnTo>
                    <a:pt x="378" y="776"/>
                  </a:lnTo>
                  <a:lnTo>
                    <a:pt x="376" y="776"/>
                  </a:lnTo>
                  <a:lnTo>
                    <a:pt x="376" y="774"/>
                  </a:lnTo>
                  <a:lnTo>
                    <a:pt x="376" y="772"/>
                  </a:lnTo>
                  <a:lnTo>
                    <a:pt x="376" y="770"/>
                  </a:lnTo>
                  <a:lnTo>
                    <a:pt x="378" y="766"/>
                  </a:lnTo>
                  <a:lnTo>
                    <a:pt x="376" y="765"/>
                  </a:lnTo>
                  <a:lnTo>
                    <a:pt x="378" y="765"/>
                  </a:lnTo>
                  <a:lnTo>
                    <a:pt x="381" y="765"/>
                  </a:lnTo>
                  <a:lnTo>
                    <a:pt x="384" y="762"/>
                  </a:lnTo>
                  <a:lnTo>
                    <a:pt x="386" y="762"/>
                  </a:lnTo>
                  <a:lnTo>
                    <a:pt x="389" y="760"/>
                  </a:lnTo>
                  <a:lnTo>
                    <a:pt x="391" y="759"/>
                  </a:lnTo>
                  <a:lnTo>
                    <a:pt x="391" y="756"/>
                  </a:lnTo>
                  <a:lnTo>
                    <a:pt x="392" y="751"/>
                  </a:lnTo>
                  <a:lnTo>
                    <a:pt x="395" y="749"/>
                  </a:lnTo>
                  <a:lnTo>
                    <a:pt x="397" y="746"/>
                  </a:lnTo>
                  <a:lnTo>
                    <a:pt x="403" y="746"/>
                  </a:lnTo>
                  <a:lnTo>
                    <a:pt x="405" y="745"/>
                  </a:lnTo>
                  <a:lnTo>
                    <a:pt x="410" y="745"/>
                  </a:lnTo>
                  <a:lnTo>
                    <a:pt x="413" y="742"/>
                  </a:lnTo>
                  <a:lnTo>
                    <a:pt x="415" y="742"/>
                  </a:lnTo>
                  <a:lnTo>
                    <a:pt x="418" y="739"/>
                  </a:lnTo>
                  <a:lnTo>
                    <a:pt x="419" y="739"/>
                  </a:lnTo>
                  <a:lnTo>
                    <a:pt x="421" y="739"/>
                  </a:lnTo>
                  <a:lnTo>
                    <a:pt x="424" y="737"/>
                  </a:lnTo>
                  <a:lnTo>
                    <a:pt x="427" y="736"/>
                  </a:lnTo>
                  <a:lnTo>
                    <a:pt x="429" y="733"/>
                  </a:lnTo>
                  <a:lnTo>
                    <a:pt x="431" y="730"/>
                  </a:lnTo>
                  <a:lnTo>
                    <a:pt x="433" y="727"/>
                  </a:lnTo>
                  <a:lnTo>
                    <a:pt x="436" y="726"/>
                  </a:lnTo>
                  <a:lnTo>
                    <a:pt x="441" y="726"/>
                  </a:lnTo>
                  <a:lnTo>
                    <a:pt x="446" y="726"/>
                  </a:lnTo>
                  <a:lnTo>
                    <a:pt x="450" y="724"/>
                  </a:lnTo>
                  <a:lnTo>
                    <a:pt x="453" y="724"/>
                  </a:lnTo>
                  <a:lnTo>
                    <a:pt x="456" y="722"/>
                  </a:lnTo>
                  <a:lnTo>
                    <a:pt x="459" y="722"/>
                  </a:lnTo>
                  <a:lnTo>
                    <a:pt x="459" y="720"/>
                  </a:lnTo>
                  <a:lnTo>
                    <a:pt x="456" y="716"/>
                  </a:lnTo>
                  <a:lnTo>
                    <a:pt x="453" y="716"/>
                  </a:lnTo>
                  <a:lnTo>
                    <a:pt x="450" y="716"/>
                  </a:lnTo>
                  <a:lnTo>
                    <a:pt x="448" y="713"/>
                  </a:lnTo>
                  <a:lnTo>
                    <a:pt x="446" y="706"/>
                  </a:lnTo>
                  <a:lnTo>
                    <a:pt x="446" y="705"/>
                  </a:lnTo>
                  <a:lnTo>
                    <a:pt x="446" y="703"/>
                  </a:lnTo>
                  <a:lnTo>
                    <a:pt x="446" y="700"/>
                  </a:lnTo>
                  <a:lnTo>
                    <a:pt x="444" y="696"/>
                  </a:lnTo>
                  <a:lnTo>
                    <a:pt x="441" y="693"/>
                  </a:lnTo>
                  <a:lnTo>
                    <a:pt x="438" y="692"/>
                  </a:lnTo>
                  <a:lnTo>
                    <a:pt x="436" y="690"/>
                  </a:lnTo>
                  <a:lnTo>
                    <a:pt x="433" y="687"/>
                  </a:lnTo>
                  <a:lnTo>
                    <a:pt x="431" y="682"/>
                  </a:lnTo>
                  <a:lnTo>
                    <a:pt x="431" y="680"/>
                  </a:lnTo>
                  <a:lnTo>
                    <a:pt x="431" y="679"/>
                  </a:lnTo>
                  <a:lnTo>
                    <a:pt x="431" y="676"/>
                  </a:lnTo>
                  <a:lnTo>
                    <a:pt x="431" y="672"/>
                  </a:lnTo>
                  <a:lnTo>
                    <a:pt x="433" y="669"/>
                  </a:lnTo>
                  <a:lnTo>
                    <a:pt x="433" y="667"/>
                  </a:lnTo>
                  <a:lnTo>
                    <a:pt x="429" y="662"/>
                  </a:lnTo>
                  <a:lnTo>
                    <a:pt x="431" y="661"/>
                  </a:lnTo>
                  <a:lnTo>
                    <a:pt x="431" y="657"/>
                  </a:lnTo>
                  <a:lnTo>
                    <a:pt x="431" y="655"/>
                  </a:lnTo>
                  <a:lnTo>
                    <a:pt x="429" y="653"/>
                  </a:lnTo>
                  <a:lnTo>
                    <a:pt x="427" y="651"/>
                  </a:lnTo>
                  <a:lnTo>
                    <a:pt x="424" y="644"/>
                  </a:lnTo>
                  <a:lnTo>
                    <a:pt x="424" y="641"/>
                  </a:lnTo>
                  <a:lnTo>
                    <a:pt x="424" y="637"/>
                  </a:lnTo>
                  <a:lnTo>
                    <a:pt x="427" y="632"/>
                  </a:lnTo>
                  <a:lnTo>
                    <a:pt x="427" y="628"/>
                  </a:lnTo>
                  <a:lnTo>
                    <a:pt x="427" y="624"/>
                  </a:lnTo>
                  <a:lnTo>
                    <a:pt x="427" y="618"/>
                  </a:lnTo>
                  <a:lnTo>
                    <a:pt x="427" y="616"/>
                  </a:lnTo>
                  <a:lnTo>
                    <a:pt x="427" y="615"/>
                  </a:lnTo>
                  <a:lnTo>
                    <a:pt x="429" y="615"/>
                  </a:lnTo>
                  <a:lnTo>
                    <a:pt x="429" y="613"/>
                  </a:lnTo>
                  <a:lnTo>
                    <a:pt x="429" y="611"/>
                  </a:lnTo>
                  <a:lnTo>
                    <a:pt x="431" y="608"/>
                  </a:lnTo>
                  <a:lnTo>
                    <a:pt x="429" y="605"/>
                  </a:lnTo>
                  <a:lnTo>
                    <a:pt x="427" y="605"/>
                  </a:lnTo>
                  <a:lnTo>
                    <a:pt x="424" y="604"/>
                  </a:lnTo>
                  <a:lnTo>
                    <a:pt x="419" y="604"/>
                  </a:lnTo>
                  <a:lnTo>
                    <a:pt x="418" y="604"/>
                  </a:lnTo>
                  <a:lnTo>
                    <a:pt x="415" y="604"/>
                  </a:lnTo>
                  <a:lnTo>
                    <a:pt x="413" y="604"/>
                  </a:lnTo>
                  <a:lnTo>
                    <a:pt x="410" y="604"/>
                  </a:lnTo>
                  <a:lnTo>
                    <a:pt x="410" y="602"/>
                  </a:lnTo>
                  <a:lnTo>
                    <a:pt x="408" y="602"/>
                  </a:lnTo>
                  <a:lnTo>
                    <a:pt x="408" y="599"/>
                  </a:lnTo>
                  <a:lnTo>
                    <a:pt x="405" y="599"/>
                  </a:lnTo>
                  <a:lnTo>
                    <a:pt x="405" y="596"/>
                  </a:lnTo>
                  <a:lnTo>
                    <a:pt x="405" y="595"/>
                  </a:lnTo>
                  <a:lnTo>
                    <a:pt x="403" y="592"/>
                  </a:lnTo>
                  <a:lnTo>
                    <a:pt x="403" y="587"/>
                  </a:lnTo>
                  <a:lnTo>
                    <a:pt x="400" y="583"/>
                  </a:lnTo>
                  <a:lnTo>
                    <a:pt x="400" y="579"/>
                  </a:lnTo>
                  <a:lnTo>
                    <a:pt x="397" y="576"/>
                  </a:lnTo>
                  <a:lnTo>
                    <a:pt x="397" y="572"/>
                  </a:lnTo>
                  <a:lnTo>
                    <a:pt x="400" y="567"/>
                  </a:lnTo>
                  <a:lnTo>
                    <a:pt x="400" y="563"/>
                  </a:lnTo>
                  <a:lnTo>
                    <a:pt x="400" y="559"/>
                  </a:lnTo>
                  <a:lnTo>
                    <a:pt x="395" y="556"/>
                  </a:lnTo>
                  <a:lnTo>
                    <a:pt x="392" y="559"/>
                  </a:lnTo>
                  <a:lnTo>
                    <a:pt x="391" y="559"/>
                  </a:lnTo>
                  <a:lnTo>
                    <a:pt x="386" y="559"/>
                  </a:lnTo>
                  <a:lnTo>
                    <a:pt x="381" y="559"/>
                  </a:lnTo>
                  <a:lnTo>
                    <a:pt x="376" y="560"/>
                  </a:lnTo>
                  <a:lnTo>
                    <a:pt x="368" y="560"/>
                  </a:lnTo>
                  <a:lnTo>
                    <a:pt x="361" y="563"/>
                  </a:lnTo>
                  <a:lnTo>
                    <a:pt x="359" y="556"/>
                  </a:lnTo>
                  <a:lnTo>
                    <a:pt x="356" y="553"/>
                  </a:lnTo>
                  <a:lnTo>
                    <a:pt x="354" y="552"/>
                  </a:lnTo>
                  <a:lnTo>
                    <a:pt x="352" y="549"/>
                  </a:lnTo>
                  <a:lnTo>
                    <a:pt x="346" y="546"/>
                  </a:lnTo>
                  <a:lnTo>
                    <a:pt x="340" y="546"/>
                  </a:lnTo>
                  <a:lnTo>
                    <a:pt x="338" y="546"/>
                  </a:lnTo>
                  <a:lnTo>
                    <a:pt x="332" y="549"/>
                  </a:lnTo>
                  <a:lnTo>
                    <a:pt x="330" y="549"/>
                  </a:lnTo>
                  <a:lnTo>
                    <a:pt x="327" y="546"/>
                  </a:lnTo>
                  <a:lnTo>
                    <a:pt x="330" y="544"/>
                  </a:lnTo>
                  <a:lnTo>
                    <a:pt x="332" y="542"/>
                  </a:lnTo>
                  <a:lnTo>
                    <a:pt x="335" y="536"/>
                  </a:lnTo>
                  <a:lnTo>
                    <a:pt x="338" y="535"/>
                  </a:lnTo>
                  <a:lnTo>
                    <a:pt x="340" y="531"/>
                  </a:lnTo>
                  <a:lnTo>
                    <a:pt x="342" y="530"/>
                  </a:lnTo>
                  <a:lnTo>
                    <a:pt x="342" y="527"/>
                  </a:lnTo>
                  <a:lnTo>
                    <a:pt x="342" y="524"/>
                  </a:lnTo>
                  <a:lnTo>
                    <a:pt x="338" y="515"/>
                  </a:lnTo>
                  <a:lnTo>
                    <a:pt x="335" y="512"/>
                  </a:lnTo>
                  <a:lnTo>
                    <a:pt x="330" y="512"/>
                  </a:lnTo>
                  <a:lnTo>
                    <a:pt x="330" y="510"/>
                  </a:lnTo>
                  <a:lnTo>
                    <a:pt x="332" y="508"/>
                  </a:lnTo>
                  <a:lnTo>
                    <a:pt x="335" y="508"/>
                  </a:lnTo>
                  <a:lnTo>
                    <a:pt x="338" y="504"/>
                  </a:lnTo>
                  <a:lnTo>
                    <a:pt x="335" y="501"/>
                  </a:lnTo>
                  <a:lnTo>
                    <a:pt x="335" y="499"/>
                  </a:lnTo>
                  <a:lnTo>
                    <a:pt x="332" y="497"/>
                  </a:lnTo>
                  <a:lnTo>
                    <a:pt x="330" y="492"/>
                  </a:lnTo>
                  <a:lnTo>
                    <a:pt x="330" y="489"/>
                  </a:lnTo>
                  <a:lnTo>
                    <a:pt x="327" y="485"/>
                  </a:lnTo>
                  <a:lnTo>
                    <a:pt x="326" y="483"/>
                  </a:lnTo>
                  <a:lnTo>
                    <a:pt x="326" y="475"/>
                  </a:lnTo>
                  <a:lnTo>
                    <a:pt x="326" y="467"/>
                  </a:lnTo>
                  <a:lnTo>
                    <a:pt x="323" y="462"/>
                  </a:lnTo>
                  <a:lnTo>
                    <a:pt x="323" y="454"/>
                  </a:lnTo>
                  <a:lnTo>
                    <a:pt x="326" y="446"/>
                  </a:lnTo>
                  <a:lnTo>
                    <a:pt x="327" y="444"/>
                  </a:lnTo>
                  <a:lnTo>
                    <a:pt x="327" y="440"/>
                  </a:lnTo>
                  <a:lnTo>
                    <a:pt x="327" y="433"/>
                  </a:lnTo>
                  <a:lnTo>
                    <a:pt x="330" y="430"/>
                  </a:lnTo>
                  <a:lnTo>
                    <a:pt x="330" y="424"/>
                  </a:lnTo>
                  <a:lnTo>
                    <a:pt x="327" y="416"/>
                  </a:lnTo>
                  <a:lnTo>
                    <a:pt x="327" y="410"/>
                  </a:lnTo>
                  <a:lnTo>
                    <a:pt x="332" y="397"/>
                  </a:lnTo>
                  <a:lnTo>
                    <a:pt x="332" y="390"/>
                  </a:lnTo>
                  <a:lnTo>
                    <a:pt x="332" y="386"/>
                  </a:lnTo>
                  <a:lnTo>
                    <a:pt x="327" y="380"/>
                  </a:lnTo>
                  <a:lnTo>
                    <a:pt x="330" y="380"/>
                  </a:lnTo>
                  <a:lnTo>
                    <a:pt x="330" y="379"/>
                  </a:lnTo>
                  <a:lnTo>
                    <a:pt x="330" y="377"/>
                  </a:lnTo>
                  <a:lnTo>
                    <a:pt x="330" y="374"/>
                  </a:lnTo>
                  <a:lnTo>
                    <a:pt x="330" y="370"/>
                  </a:lnTo>
                  <a:lnTo>
                    <a:pt x="332" y="365"/>
                  </a:lnTo>
                  <a:lnTo>
                    <a:pt x="332" y="361"/>
                  </a:lnTo>
                  <a:lnTo>
                    <a:pt x="335" y="356"/>
                  </a:lnTo>
                  <a:lnTo>
                    <a:pt x="335" y="354"/>
                  </a:lnTo>
                  <a:lnTo>
                    <a:pt x="338" y="351"/>
                  </a:lnTo>
                  <a:lnTo>
                    <a:pt x="340" y="350"/>
                  </a:lnTo>
                  <a:lnTo>
                    <a:pt x="340" y="344"/>
                  </a:lnTo>
                  <a:lnTo>
                    <a:pt x="342" y="342"/>
                  </a:lnTo>
                  <a:lnTo>
                    <a:pt x="340" y="340"/>
                  </a:lnTo>
                  <a:lnTo>
                    <a:pt x="338" y="338"/>
                  </a:lnTo>
                  <a:lnTo>
                    <a:pt x="338" y="328"/>
                  </a:lnTo>
                  <a:lnTo>
                    <a:pt x="335" y="322"/>
                  </a:lnTo>
                  <a:lnTo>
                    <a:pt x="332" y="317"/>
                  </a:lnTo>
                  <a:lnTo>
                    <a:pt x="327" y="315"/>
                  </a:lnTo>
                  <a:lnTo>
                    <a:pt x="323" y="311"/>
                  </a:lnTo>
                  <a:lnTo>
                    <a:pt x="318" y="305"/>
                  </a:lnTo>
                  <a:lnTo>
                    <a:pt x="314" y="302"/>
                  </a:lnTo>
                  <a:lnTo>
                    <a:pt x="306" y="302"/>
                  </a:lnTo>
                  <a:lnTo>
                    <a:pt x="300" y="300"/>
                  </a:lnTo>
                  <a:lnTo>
                    <a:pt x="299" y="300"/>
                  </a:lnTo>
                  <a:lnTo>
                    <a:pt x="296" y="295"/>
                  </a:lnTo>
                  <a:lnTo>
                    <a:pt x="294" y="294"/>
                  </a:lnTo>
                  <a:lnTo>
                    <a:pt x="289" y="290"/>
                  </a:lnTo>
                  <a:lnTo>
                    <a:pt x="284" y="282"/>
                  </a:lnTo>
                  <a:lnTo>
                    <a:pt x="279" y="279"/>
                  </a:lnTo>
                  <a:lnTo>
                    <a:pt x="275" y="269"/>
                  </a:lnTo>
                  <a:lnTo>
                    <a:pt x="269" y="262"/>
                  </a:lnTo>
                  <a:lnTo>
                    <a:pt x="267" y="258"/>
                  </a:lnTo>
                  <a:lnTo>
                    <a:pt x="261" y="252"/>
                  </a:lnTo>
                  <a:lnTo>
                    <a:pt x="253" y="247"/>
                  </a:lnTo>
                  <a:lnTo>
                    <a:pt x="248" y="243"/>
                  </a:lnTo>
                  <a:lnTo>
                    <a:pt x="240" y="238"/>
                  </a:lnTo>
                  <a:lnTo>
                    <a:pt x="231" y="231"/>
                  </a:lnTo>
                  <a:lnTo>
                    <a:pt x="226" y="230"/>
                  </a:lnTo>
                  <a:lnTo>
                    <a:pt x="221" y="225"/>
                  </a:lnTo>
                  <a:lnTo>
                    <a:pt x="216" y="220"/>
                  </a:lnTo>
                  <a:lnTo>
                    <a:pt x="211" y="217"/>
                  </a:lnTo>
                  <a:lnTo>
                    <a:pt x="204" y="214"/>
                  </a:lnTo>
                  <a:lnTo>
                    <a:pt x="199" y="207"/>
                  </a:lnTo>
                  <a:lnTo>
                    <a:pt x="196" y="206"/>
                  </a:lnTo>
                  <a:lnTo>
                    <a:pt x="194" y="198"/>
                  </a:lnTo>
                  <a:lnTo>
                    <a:pt x="191" y="193"/>
                  </a:lnTo>
                  <a:lnTo>
                    <a:pt x="186" y="187"/>
                  </a:lnTo>
                  <a:lnTo>
                    <a:pt x="188" y="185"/>
                  </a:lnTo>
                  <a:lnTo>
                    <a:pt x="191" y="185"/>
                  </a:lnTo>
                  <a:lnTo>
                    <a:pt x="192" y="185"/>
                  </a:lnTo>
                  <a:lnTo>
                    <a:pt x="194" y="181"/>
                  </a:lnTo>
                  <a:lnTo>
                    <a:pt x="196" y="180"/>
                  </a:lnTo>
                  <a:lnTo>
                    <a:pt x="199" y="180"/>
                  </a:lnTo>
                  <a:lnTo>
                    <a:pt x="204" y="175"/>
                  </a:lnTo>
                  <a:lnTo>
                    <a:pt x="207" y="174"/>
                  </a:lnTo>
                  <a:lnTo>
                    <a:pt x="211" y="168"/>
                  </a:lnTo>
                  <a:lnTo>
                    <a:pt x="211" y="165"/>
                  </a:lnTo>
                  <a:lnTo>
                    <a:pt x="214" y="161"/>
                  </a:lnTo>
                  <a:lnTo>
                    <a:pt x="214" y="156"/>
                  </a:lnTo>
                  <a:lnTo>
                    <a:pt x="214" y="154"/>
                  </a:lnTo>
                  <a:lnTo>
                    <a:pt x="216" y="151"/>
                  </a:lnTo>
                  <a:lnTo>
                    <a:pt x="216" y="148"/>
                  </a:lnTo>
                  <a:lnTo>
                    <a:pt x="216" y="147"/>
                  </a:lnTo>
                  <a:lnTo>
                    <a:pt x="216" y="145"/>
                  </a:lnTo>
                  <a:lnTo>
                    <a:pt x="219" y="141"/>
                  </a:lnTo>
                  <a:lnTo>
                    <a:pt x="223" y="137"/>
                  </a:lnTo>
                  <a:lnTo>
                    <a:pt x="226" y="135"/>
                  </a:lnTo>
                  <a:lnTo>
                    <a:pt x="231" y="131"/>
                  </a:lnTo>
                  <a:lnTo>
                    <a:pt x="234" y="129"/>
                  </a:lnTo>
                  <a:lnTo>
                    <a:pt x="231" y="126"/>
                  </a:lnTo>
                  <a:lnTo>
                    <a:pt x="231" y="124"/>
                  </a:lnTo>
                  <a:lnTo>
                    <a:pt x="229" y="122"/>
                  </a:lnTo>
                  <a:lnTo>
                    <a:pt x="229" y="120"/>
                  </a:lnTo>
                  <a:lnTo>
                    <a:pt x="229" y="117"/>
                  </a:lnTo>
                  <a:lnTo>
                    <a:pt x="229" y="115"/>
                  </a:lnTo>
                  <a:lnTo>
                    <a:pt x="229" y="110"/>
                  </a:lnTo>
                  <a:lnTo>
                    <a:pt x="229" y="108"/>
                  </a:lnTo>
                  <a:lnTo>
                    <a:pt x="229" y="103"/>
                  </a:lnTo>
                  <a:lnTo>
                    <a:pt x="226" y="103"/>
                  </a:lnTo>
                  <a:lnTo>
                    <a:pt x="226" y="101"/>
                  </a:lnTo>
                  <a:lnTo>
                    <a:pt x="226" y="98"/>
                  </a:lnTo>
                  <a:lnTo>
                    <a:pt x="223" y="96"/>
                  </a:lnTo>
                  <a:lnTo>
                    <a:pt x="223" y="93"/>
                  </a:lnTo>
                  <a:lnTo>
                    <a:pt x="223" y="89"/>
                  </a:lnTo>
                  <a:lnTo>
                    <a:pt x="223" y="87"/>
                  </a:lnTo>
                  <a:lnTo>
                    <a:pt x="221" y="86"/>
                  </a:lnTo>
                  <a:lnTo>
                    <a:pt x="219" y="86"/>
                  </a:lnTo>
                  <a:lnTo>
                    <a:pt x="216" y="86"/>
                  </a:lnTo>
                  <a:lnTo>
                    <a:pt x="214" y="86"/>
                  </a:lnTo>
                  <a:lnTo>
                    <a:pt x="211" y="86"/>
                  </a:lnTo>
                  <a:lnTo>
                    <a:pt x="209" y="84"/>
                  </a:lnTo>
                  <a:lnTo>
                    <a:pt x="207" y="82"/>
                  </a:lnTo>
                  <a:lnTo>
                    <a:pt x="202" y="82"/>
                  </a:lnTo>
                  <a:lnTo>
                    <a:pt x="202" y="78"/>
                  </a:lnTo>
                  <a:lnTo>
                    <a:pt x="199" y="76"/>
                  </a:lnTo>
                  <a:lnTo>
                    <a:pt x="199" y="73"/>
                  </a:lnTo>
                  <a:lnTo>
                    <a:pt x="196" y="73"/>
                  </a:lnTo>
                  <a:lnTo>
                    <a:pt x="196" y="70"/>
                  </a:lnTo>
                  <a:lnTo>
                    <a:pt x="196" y="66"/>
                  </a:lnTo>
                  <a:lnTo>
                    <a:pt x="194" y="63"/>
                  </a:lnTo>
                  <a:lnTo>
                    <a:pt x="192" y="61"/>
                  </a:lnTo>
                  <a:lnTo>
                    <a:pt x="191" y="59"/>
                  </a:lnTo>
                  <a:lnTo>
                    <a:pt x="188" y="57"/>
                  </a:lnTo>
                  <a:lnTo>
                    <a:pt x="188" y="53"/>
                  </a:lnTo>
                  <a:lnTo>
                    <a:pt x="183" y="49"/>
                  </a:lnTo>
                  <a:lnTo>
                    <a:pt x="181" y="49"/>
                  </a:lnTo>
                  <a:lnTo>
                    <a:pt x="175" y="45"/>
                  </a:lnTo>
                  <a:lnTo>
                    <a:pt x="173" y="45"/>
                  </a:lnTo>
                  <a:lnTo>
                    <a:pt x="169" y="40"/>
                  </a:lnTo>
                  <a:lnTo>
                    <a:pt x="163" y="40"/>
                  </a:lnTo>
                  <a:lnTo>
                    <a:pt x="161" y="38"/>
                  </a:lnTo>
                  <a:lnTo>
                    <a:pt x="159" y="36"/>
                  </a:lnTo>
                  <a:lnTo>
                    <a:pt x="159" y="34"/>
                  </a:lnTo>
                  <a:lnTo>
                    <a:pt x="156" y="28"/>
                  </a:lnTo>
                  <a:lnTo>
                    <a:pt x="154" y="24"/>
                  </a:lnTo>
                  <a:lnTo>
                    <a:pt x="149" y="21"/>
                  </a:lnTo>
                  <a:lnTo>
                    <a:pt x="143" y="17"/>
                  </a:lnTo>
                  <a:lnTo>
                    <a:pt x="141" y="13"/>
                  </a:lnTo>
                  <a:lnTo>
                    <a:pt x="137" y="8"/>
                  </a:lnTo>
                  <a:lnTo>
                    <a:pt x="137" y="6"/>
                  </a:lnTo>
                  <a:lnTo>
                    <a:pt x="134" y="6"/>
                  </a:lnTo>
                  <a:lnTo>
                    <a:pt x="134" y="4"/>
                  </a:lnTo>
                  <a:lnTo>
                    <a:pt x="129" y="1"/>
                  </a:lnTo>
                  <a:lnTo>
                    <a:pt x="129" y="0"/>
                  </a:lnTo>
                  <a:lnTo>
                    <a:pt x="127" y="0"/>
                  </a:lnTo>
                  <a:lnTo>
                    <a:pt x="124" y="4"/>
                  </a:lnTo>
                  <a:lnTo>
                    <a:pt x="124" y="8"/>
                  </a:lnTo>
                  <a:lnTo>
                    <a:pt x="119" y="15"/>
                  </a:lnTo>
                  <a:lnTo>
                    <a:pt x="117" y="17"/>
                  </a:lnTo>
                  <a:lnTo>
                    <a:pt x="115" y="22"/>
                  </a:lnTo>
                  <a:lnTo>
                    <a:pt x="113" y="27"/>
                  </a:lnTo>
                  <a:lnTo>
                    <a:pt x="108" y="32"/>
                  </a:lnTo>
                  <a:lnTo>
                    <a:pt x="108" y="36"/>
                  </a:lnTo>
                  <a:lnTo>
                    <a:pt x="111" y="40"/>
                  </a:lnTo>
                  <a:lnTo>
                    <a:pt x="113" y="45"/>
                  </a:lnTo>
                  <a:lnTo>
                    <a:pt x="119" y="52"/>
                  </a:lnTo>
                  <a:lnTo>
                    <a:pt x="121" y="52"/>
                  </a:lnTo>
                  <a:lnTo>
                    <a:pt x="127" y="57"/>
                  </a:lnTo>
                  <a:lnTo>
                    <a:pt x="127" y="61"/>
                  </a:lnTo>
                  <a:lnTo>
                    <a:pt x="129" y="66"/>
                  </a:lnTo>
                  <a:lnTo>
                    <a:pt x="132" y="73"/>
                  </a:lnTo>
                  <a:lnTo>
                    <a:pt x="134" y="82"/>
                  </a:lnTo>
                  <a:lnTo>
                    <a:pt x="137" y="87"/>
                  </a:lnTo>
                  <a:lnTo>
                    <a:pt x="140" y="89"/>
                  </a:lnTo>
                  <a:lnTo>
                    <a:pt x="143" y="93"/>
                  </a:lnTo>
                  <a:lnTo>
                    <a:pt x="149" y="96"/>
                  </a:lnTo>
                  <a:lnTo>
                    <a:pt x="149" y="98"/>
                  </a:lnTo>
                  <a:lnTo>
                    <a:pt x="154" y="101"/>
                  </a:lnTo>
                  <a:lnTo>
                    <a:pt x="154" y="103"/>
                  </a:lnTo>
                  <a:lnTo>
                    <a:pt x="156" y="106"/>
                  </a:lnTo>
                  <a:lnTo>
                    <a:pt x="156" y="108"/>
                  </a:lnTo>
                  <a:lnTo>
                    <a:pt x="159" y="112"/>
                  </a:lnTo>
                  <a:lnTo>
                    <a:pt x="161" y="117"/>
                  </a:lnTo>
                  <a:lnTo>
                    <a:pt x="161" y="120"/>
                  </a:lnTo>
                  <a:lnTo>
                    <a:pt x="163" y="126"/>
                  </a:lnTo>
                  <a:lnTo>
                    <a:pt x="165" y="131"/>
                  </a:lnTo>
                  <a:lnTo>
                    <a:pt x="165" y="137"/>
                  </a:lnTo>
                  <a:lnTo>
                    <a:pt x="169" y="142"/>
                  </a:lnTo>
                  <a:lnTo>
                    <a:pt x="169" y="145"/>
                  </a:lnTo>
                  <a:lnTo>
                    <a:pt x="171" y="147"/>
                  </a:lnTo>
                  <a:lnTo>
                    <a:pt x="171" y="154"/>
                  </a:lnTo>
                  <a:lnTo>
                    <a:pt x="169" y="158"/>
                  </a:lnTo>
                  <a:lnTo>
                    <a:pt x="165" y="162"/>
                  </a:lnTo>
                  <a:lnTo>
                    <a:pt x="169" y="165"/>
                  </a:lnTo>
                  <a:lnTo>
                    <a:pt x="169" y="168"/>
                  </a:lnTo>
                  <a:lnTo>
                    <a:pt x="171" y="170"/>
                  </a:lnTo>
                  <a:lnTo>
                    <a:pt x="169" y="172"/>
                  </a:lnTo>
                  <a:lnTo>
                    <a:pt x="163" y="174"/>
                  </a:lnTo>
                  <a:lnTo>
                    <a:pt x="161" y="175"/>
                  </a:lnTo>
                  <a:lnTo>
                    <a:pt x="154" y="180"/>
                  </a:lnTo>
                  <a:lnTo>
                    <a:pt x="152" y="181"/>
                  </a:lnTo>
                  <a:lnTo>
                    <a:pt x="146" y="184"/>
                  </a:lnTo>
                  <a:lnTo>
                    <a:pt x="141" y="185"/>
                  </a:lnTo>
                  <a:lnTo>
                    <a:pt x="137" y="191"/>
                  </a:lnTo>
                  <a:lnTo>
                    <a:pt x="132" y="193"/>
                  </a:lnTo>
                  <a:lnTo>
                    <a:pt x="127" y="198"/>
                  </a:lnTo>
                  <a:lnTo>
                    <a:pt x="121" y="202"/>
                  </a:lnTo>
                  <a:lnTo>
                    <a:pt x="119" y="206"/>
                  </a:lnTo>
                  <a:lnTo>
                    <a:pt x="117" y="210"/>
                  </a:lnTo>
                  <a:lnTo>
                    <a:pt x="115" y="216"/>
                  </a:lnTo>
                  <a:lnTo>
                    <a:pt x="108" y="222"/>
                  </a:lnTo>
                  <a:lnTo>
                    <a:pt x="105" y="225"/>
                  </a:lnTo>
                  <a:lnTo>
                    <a:pt x="100" y="230"/>
                  </a:lnTo>
                  <a:lnTo>
                    <a:pt x="96" y="238"/>
                  </a:lnTo>
                  <a:lnTo>
                    <a:pt x="91" y="243"/>
                  </a:lnTo>
                  <a:lnTo>
                    <a:pt x="89" y="247"/>
                  </a:lnTo>
                  <a:lnTo>
                    <a:pt x="84" y="252"/>
                  </a:lnTo>
                  <a:lnTo>
                    <a:pt x="81" y="254"/>
                  </a:lnTo>
                  <a:lnTo>
                    <a:pt x="77" y="254"/>
                  </a:lnTo>
                  <a:lnTo>
                    <a:pt x="72" y="256"/>
                  </a:lnTo>
                  <a:lnTo>
                    <a:pt x="69" y="254"/>
                  </a:lnTo>
                  <a:lnTo>
                    <a:pt x="65" y="252"/>
                  </a:lnTo>
                  <a:lnTo>
                    <a:pt x="62" y="238"/>
                  </a:lnTo>
                  <a:lnTo>
                    <a:pt x="59" y="233"/>
                  </a:lnTo>
                  <a:lnTo>
                    <a:pt x="57" y="231"/>
                  </a:lnTo>
                  <a:lnTo>
                    <a:pt x="54" y="227"/>
                  </a:lnTo>
                  <a:lnTo>
                    <a:pt x="52" y="225"/>
                  </a:lnTo>
                  <a:lnTo>
                    <a:pt x="49" y="222"/>
                  </a:lnTo>
                  <a:lnTo>
                    <a:pt x="45" y="220"/>
                  </a:lnTo>
                  <a:lnTo>
                    <a:pt x="42" y="220"/>
                  </a:lnTo>
                  <a:lnTo>
                    <a:pt x="38" y="222"/>
                  </a:lnTo>
                  <a:lnTo>
                    <a:pt x="38" y="227"/>
                  </a:lnTo>
                  <a:lnTo>
                    <a:pt x="38" y="230"/>
                  </a:lnTo>
                  <a:lnTo>
                    <a:pt x="37" y="231"/>
                  </a:lnTo>
                  <a:lnTo>
                    <a:pt x="37" y="233"/>
                  </a:lnTo>
                  <a:lnTo>
                    <a:pt x="37" y="245"/>
                  </a:lnTo>
                  <a:lnTo>
                    <a:pt x="37" y="252"/>
                  </a:lnTo>
                  <a:lnTo>
                    <a:pt x="38" y="254"/>
                  </a:lnTo>
                  <a:lnTo>
                    <a:pt x="38" y="256"/>
                  </a:lnTo>
                  <a:lnTo>
                    <a:pt x="38" y="258"/>
                  </a:lnTo>
                  <a:lnTo>
                    <a:pt x="37" y="263"/>
                  </a:lnTo>
                  <a:lnTo>
                    <a:pt x="34" y="265"/>
                  </a:lnTo>
                  <a:lnTo>
                    <a:pt x="26" y="267"/>
                  </a:lnTo>
                  <a:lnTo>
                    <a:pt x="21" y="267"/>
                  </a:lnTo>
                  <a:lnTo>
                    <a:pt x="19" y="269"/>
                  </a:lnTo>
                  <a:lnTo>
                    <a:pt x="17" y="274"/>
                  </a:lnTo>
                  <a:lnTo>
                    <a:pt x="13" y="281"/>
                  </a:lnTo>
                  <a:lnTo>
                    <a:pt x="9" y="290"/>
                  </a:lnTo>
                  <a:lnTo>
                    <a:pt x="6" y="292"/>
                  </a:lnTo>
                  <a:lnTo>
                    <a:pt x="4" y="300"/>
                  </a:lnTo>
                  <a:lnTo>
                    <a:pt x="0" y="305"/>
                  </a:lnTo>
                  <a:lnTo>
                    <a:pt x="0" y="307"/>
                  </a:lnTo>
                  <a:lnTo>
                    <a:pt x="0" y="313"/>
                  </a:lnTo>
                  <a:lnTo>
                    <a:pt x="0" y="315"/>
                  </a:lnTo>
                  <a:lnTo>
                    <a:pt x="0" y="317"/>
                  </a:lnTo>
                  <a:lnTo>
                    <a:pt x="4" y="325"/>
                  </a:lnTo>
                  <a:lnTo>
                    <a:pt x="6" y="326"/>
                  </a:lnTo>
                  <a:lnTo>
                    <a:pt x="9" y="328"/>
                  </a:lnTo>
                  <a:lnTo>
                    <a:pt x="9" y="334"/>
                  </a:lnTo>
                  <a:lnTo>
                    <a:pt x="13" y="334"/>
                  </a:lnTo>
                  <a:lnTo>
                    <a:pt x="17" y="338"/>
                  </a:lnTo>
                  <a:lnTo>
                    <a:pt x="21" y="342"/>
                  </a:lnTo>
                  <a:lnTo>
                    <a:pt x="26" y="344"/>
                  </a:lnTo>
                  <a:lnTo>
                    <a:pt x="27" y="347"/>
                  </a:lnTo>
                  <a:lnTo>
                    <a:pt x="30" y="350"/>
                  </a:lnTo>
                  <a:lnTo>
                    <a:pt x="37" y="354"/>
                  </a:lnTo>
                  <a:lnTo>
                    <a:pt x="38" y="354"/>
                  </a:lnTo>
                  <a:lnTo>
                    <a:pt x="40" y="356"/>
                  </a:lnTo>
                  <a:lnTo>
                    <a:pt x="42" y="356"/>
                  </a:lnTo>
                  <a:lnTo>
                    <a:pt x="45" y="358"/>
                  </a:lnTo>
                  <a:lnTo>
                    <a:pt x="46" y="361"/>
                  </a:lnTo>
                  <a:lnTo>
                    <a:pt x="46" y="363"/>
                  </a:lnTo>
                  <a:lnTo>
                    <a:pt x="49" y="365"/>
                  </a:lnTo>
                  <a:lnTo>
                    <a:pt x="52" y="372"/>
                  </a:lnTo>
                  <a:lnTo>
                    <a:pt x="59" y="379"/>
                  </a:lnTo>
                  <a:lnTo>
                    <a:pt x="59" y="380"/>
                  </a:lnTo>
                  <a:lnTo>
                    <a:pt x="57" y="386"/>
                  </a:lnTo>
                  <a:lnTo>
                    <a:pt x="49" y="388"/>
                  </a:lnTo>
                  <a:lnTo>
                    <a:pt x="49" y="397"/>
                  </a:lnTo>
                  <a:lnTo>
                    <a:pt x="46" y="400"/>
                  </a:lnTo>
                  <a:lnTo>
                    <a:pt x="46" y="401"/>
                  </a:lnTo>
                  <a:lnTo>
                    <a:pt x="49" y="407"/>
                  </a:lnTo>
                  <a:lnTo>
                    <a:pt x="49" y="410"/>
                  </a:lnTo>
                  <a:lnTo>
                    <a:pt x="52" y="407"/>
                  </a:lnTo>
                  <a:lnTo>
                    <a:pt x="54" y="403"/>
                  </a:lnTo>
                  <a:lnTo>
                    <a:pt x="57" y="407"/>
                  </a:lnTo>
                  <a:lnTo>
                    <a:pt x="62" y="410"/>
                  </a:lnTo>
                  <a:lnTo>
                    <a:pt x="65" y="411"/>
                  </a:lnTo>
                  <a:lnTo>
                    <a:pt x="72" y="415"/>
                  </a:lnTo>
                  <a:lnTo>
                    <a:pt x="78" y="421"/>
                  </a:lnTo>
                  <a:lnTo>
                    <a:pt x="78" y="423"/>
                  </a:lnTo>
                  <a:lnTo>
                    <a:pt x="81" y="426"/>
                  </a:lnTo>
                  <a:lnTo>
                    <a:pt x="81" y="432"/>
                  </a:lnTo>
                  <a:lnTo>
                    <a:pt x="84" y="436"/>
                  </a:lnTo>
                  <a:lnTo>
                    <a:pt x="86" y="443"/>
                  </a:lnTo>
                  <a:lnTo>
                    <a:pt x="84" y="444"/>
                  </a:lnTo>
                  <a:lnTo>
                    <a:pt x="86" y="446"/>
                  </a:lnTo>
                  <a:lnTo>
                    <a:pt x="89" y="451"/>
                  </a:lnTo>
                  <a:lnTo>
                    <a:pt x="91" y="451"/>
                  </a:lnTo>
                  <a:lnTo>
                    <a:pt x="94" y="448"/>
                  </a:lnTo>
                  <a:lnTo>
                    <a:pt x="94" y="446"/>
                  </a:lnTo>
                  <a:lnTo>
                    <a:pt x="94" y="444"/>
                  </a:lnTo>
                  <a:lnTo>
                    <a:pt x="94" y="443"/>
                  </a:lnTo>
                  <a:lnTo>
                    <a:pt x="96" y="443"/>
                  </a:lnTo>
                  <a:lnTo>
                    <a:pt x="96" y="440"/>
                  </a:lnTo>
                  <a:lnTo>
                    <a:pt x="99" y="440"/>
                  </a:lnTo>
                  <a:lnTo>
                    <a:pt x="100" y="440"/>
                  </a:lnTo>
                  <a:lnTo>
                    <a:pt x="103" y="440"/>
                  </a:lnTo>
                  <a:lnTo>
                    <a:pt x="105" y="440"/>
                  </a:lnTo>
                  <a:lnTo>
                    <a:pt x="108" y="440"/>
                  </a:lnTo>
                  <a:lnTo>
                    <a:pt x="111" y="440"/>
                  </a:lnTo>
                  <a:lnTo>
                    <a:pt x="113" y="443"/>
                  </a:lnTo>
                  <a:lnTo>
                    <a:pt x="115" y="443"/>
                  </a:lnTo>
                  <a:lnTo>
                    <a:pt x="115" y="444"/>
                  </a:lnTo>
                  <a:lnTo>
                    <a:pt x="115" y="446"/>
                  </a:lnTo>
                  <a:lnTo>
                    <a:pt x="115" y="448"/>
                  </a:lnTo>
                  <a:lnTo>
                    <a:pt x="115" y="451"/>
                  </a:lnTo>
                  <a:lnTo>
                    <a:pt x="117" y="454"/>
                  </a:lnTo>
                  <a:lnTo>
                    <a:pt x="119" y="456"/>
                  </a:lnTo>
                  <a:lnTo>
                    <a:pt x="124" y="460"/>
                  </a:lnTo>
                  <a:lnTo>
                    <a:pt x="127" y="467"/>
                  </a:lnTo>
                  <a:lnTo>
                    <a:pt x="129" y="472"/>
                  </a:lnTo>
                  <a:lnTo>
                    <a:pt x="132" y="481"/>
                  </a:lnTo>
                  <a:lnTo>
                    <a:pt x="129" y="485"/>
                  </a:lnTo>
                  <a:lnTo>
                    <a:pt x="127" y="487"/>
                  </a:lnTo>
                  <a:lnTo>
                    <a:pt x="127" y="492"/>
                  </a:lnTo>
                  <a:lnTo>
                    <a:pt x="127" y="497"/>
                  </a:lnTo>
                  <a:lnTo>
                    <a:pt x="124" y="501"/>
                  </a:lnTo>
                  <a:lnTo>
                    <a:pt x="127" y="504"/>
                  </a:lnTo>
                  <a:lnTo>
                    <a:pt x="127" y="508"/>
                  </a:lnTo>
                  <a:lnTo>
                    <a:pt x="127" y="510"/>
                  </a:lnTo>
                  <a:lnTo>
                    <a:pt x="119" y="512"/>
                  </a:lnTo>
                  <a:lnTo>
                    <a:pt x="124" y="515"/>
                  </a:lnTo>
                  <a:lnTo>
                    <a:pt x="124" y="518"/>
                  </a:lnTo>
                  <a:lnTo>
                    <a:pt x="124" y="521"/>
                  </a:lnTo>
                  <a:lnTo>
                    <a:pt x="121" y="524"/>
                  </a:lnTo>
                  <a:lnTo>
                    <a:pt x="121" y="527"/>
                  </a:lnTo>
                  <a:lnTo>
                    <a:pt x="121" y="535"/>
                  </a:lnTo>
                  <a:lnTo>
                    <a:pt x="119" y="536"/>
                  </a:lnTo>
                  <a:lnTo>
                    <a:pt x="119" y="540"/>
                  </a:lnTo>
                  <a:lnTo>
                    <a:pt x="117" y="540"/>
                  </a:lnTo>
                  <a:lnTo>
                    <a:pt x="115" y="540"/>
                  </a:lnTo>
                  <a:lnTo>
                    <a:pt x="113" y="540"/>
                  </a:lnTo>
                  <a:lnTo>
                    <a:pt x="108" y="536"/>
                  </a:lnTo>
                  <a:lnTo>
                    <a:pt x="105" y="535"/>
                  </a:lnTo>
                  <a:lnTo>
                    <a:pt x="103" y="533"/>
                  </a:lnTo>
                  <a:lnTo>
                    <a:pt x="103" y="535"/>
                  </a:lnTo>
                  <a:lnTo>
                    <a:pt x="103" y="542"/>
                  </a:lnTo>
                  <a:lnTo>
                    <a:pt x="100" y="546"/>
                  </a:lnTo>
                  <a:lnTo>
                    <a:pt x="100" y="549"/>
                  </a:lnTo>
                  <a:lnTo>
                    <a:pt x="103" y="556"/>
                  </a:lnTo>
                  <a:lnTo>
                    <a:pt x="105" y="560"/>
                  </a:lnTo>
                  <a:lnTo>
                    <a:pt x="111" y="565"/>
                  </a:lnTo>
                  <a:lnTo>
                    <a:pt x="111" y="569"/>
                  </a:lnTo>
                  <a:lnTo>
                    <a:pt x="113" y="573"/>
                  </a:lnTo>
                  <a:lnTo>
                    <a:pt x="115" y="579"/>
                  </a:lnTo>
                  <a:lnTo>
                    <a:pt x="117" y="581"/>
                  </a:lnTo>
                  <a:lnTo>
                    <a:pt x="121" y="587"/>
                  </a:lnTo>
                  <a:lnTo>
                    <a:pt x="121" y="591"/>
                  </a:lnTo>
                  <a:lnTo>
                    <a:pt x="124" y="592"/>
                  </a:lnTo>
                  <a:lnTo>
                    <a:pt x="124" y="585"/>
                  </a:lnTo>
                  <a:lnTo>
                    <a:pt x="127" y="583"/>
                  </a:lnTo>
                  <a:lnTo>
                    <a:pt x="129" y="587"/>
                  </a:lnTo>
                  <a:lnTo>
                    <a:pt x="129" y="592"/>
                  </a:lnTo>
                  <a:lnTo>
                    <a:pt x="132" y="596"/>
                  </a:lnTo>
                  <a:lnTo>
                    <a:pt x="134" y="602"/>
                  </a:lnTo>
                  <a:lnTo>
                    <a:pt x="137" y="604"/>
                  </a:lnTo>
                  <a:lnTo>
                    <a:pt x="137" y="605"/>
                  </a:lnTo>
                  <a:lnTo>
                    <a:pt x="137" y="608"/>
                  </a:lnTo>
                  <a:lnTo>
                    <a:pt x="134" y="613"/>
                  </a:lnTo>
                  <a:lnTo>
                    <a:pt x="137" y="616"/>
                  </a:lnTo>
                  <a:lnTo>
                    <a:pt x="140" y="618"/>
                  </a:lnTo>
                  <a:lnTo>
                    <a:pt x="140" y="624"/>
                  </a:lnTo>
                  <a:lnTo>
                    <a:pt x="143" y="630"/>
                  </a:lnTo>
                  <a:lnTo>
                    <a:pt x="146" y="635"/>
                  </a:lnTo>
                  <a:lnTo>
                    <a:pt x="146" y="640"/>
                  </a:lnTo>
                  <a:lnTo>
                    <a:pt x="149" y="641"/>
                  </a:lnTo>
                  <a:lnTo>
                    <a:pt x="152" y="641"/>
                  </a:lnTo>
                  <a:lnTo>
                    <a:pt x="154" y="649"/>
                  </a:lnTo>
                  <a:lnTo>
                    <a:pt x="154" y="651"/>
                  </a:lnTo>
                  <a:lnTo>
                    <a:pt x="152" y="653"/>
                  </a:lnTo>
                  <a:lnTo>
                    <a:pt x="152" y="657"/>
                  </a:lnTo>
                  <a:lnTo>
                    <a:pt x="152" y="661"/>
                  </a:lnTo>
                  <a:lnTo>
                    <a:pt x="149" y="662"/>
                  </a:lnTo>
                  <a:lnTo>
                    <a:pt x="143" y="667"/>
                  </a:lnTo>
                  <a:lnTo>
                    <a:pt x="141" y="669"/>
                  </a:lnTo>
                  <a:lnTo>
                    <a:pt x="140" y="672"/>
                  </a:lnTo>
                  <a:lnTo>
                    <a:pt x="137" y="674"/>
                  </a:lnTo>
                  <a:lnTo>
                    <a:pt x="132" y="674"/>
                  </a:lnTo>
                  <a:lnTo>
                    <a:pt x="129" y="679"/>
                  </a:lnTo>
                  <a:lnTo>
                    <a:pt x="127" y="682"/>
                  </a:lnTo>
                  <a:lnTo>
                    <a:pt x="124" y="685"/>
                  </a:lnTo>
                  <a:lnTo>
                    <a:pt x="121" y="687"/>
                  </a:lnTo>
                  <a:lnTo>
                    <a:pt x="119" y="690"/>
                  </a:lnTo>
                  <a:lnTo>
                    <a:pt x="117" y="690"/>
                  </a:lnTo>
                  <a:lnTo>
                    <a:pt x="117" y="687"/>
                  </a:lnTo>
                  <a:lnTo>
                    <a:pt x="117" y="685"/>
                  </a:lnTo>
                  <a:lnTo>
                    <a:pt x="113" y="685"/>
                  </a:lnTo>
                  <a:lnTo>
                    <a:pt x="111" y="685"/>
                  </a:lnTo>
                  <a:lnTo>
                    <a:pt x="108" y="687"/>
                  </a:lnTo>
                  <a:lnTo>
                    <a:pt x="103" y="687"/>
                  </a:lnTo>
                  <a:lnTo>
                    <a:pt x="100" y="690"/>
                  </a:lnTo>
                  <a:lnTo>
                    <a:pt x="99" y="692"/>
                  </a:lnTo>
                  <a:lnTo>
                    <a:pt x="96" y="690"/>
                  </a:lnTo>
                  <a:lnTo>
                    <a:pt x="91" y="690"/>
                  </a:lnTo>
                  <a:lnTo>
                    <a:pt x="89" y="692"/>
                  </a:lnTo>
                  <a:lnTo>
                    <a:pt x="89" y="696"/>
                  </a:lnTo>
                  <a:lnTo>
                    <a:pt x="89" y="701"/>
                  </a:lnTo>
                  <a:lnTo>
                    <a:pt x="86" y="705"/>
                  </a:lnTo>
                  <a:lnTo>
                    <a:pt x="86" y="706"/>
                  </a:lnTo>
                  <a:lnTo>
                    <a:pt x="84" y="711"/>
                  </a:lnTo>
                  <a:lnTo>
                    <a:pt x="84" y="713"/>
                  </a:lnTo>
                  <a:lnTo>
                    <a:pt x="86" y="713"/>
                  </a:lnTo>
                  <a:lnTo>
                    <a:pt x="91" y="714"/>
                  </a:lnTo>
                  <a:lnTo>
                    <a:pt x="94" y="714"/>
                  </a:lnTo>
                  <a:lnTo>
                    <a:pt x="99" y="714"/>
                  </a:lnTo>
                  <a:lnTo>
                    <a:pt x="100" y="713"/>
                  </a:lnTo>
                  <a:lnTo>
                    <a:pt x="105" y="713"/>
                  </a:lnTo>
                  <a:lnTo>
                    <a:pt x="108" y="714"/>
                  </a:lnTo>
                  <a:lnTo>
                    <a:pt x="108" y="716"/>
                  </a:lnTo>
                  <a:lnTo>
                    <a:pt x="108" y="720"/>
                  </a:lnTo>
                  <a:lnTo>
                    <a:pt x="108" y="722"/>
                  </a:lnTo>
                  <a:lnTo>
                    <a:pt x="108" y="724"/>
                  </a:lnTo>
                  <a:lnTo>
                    <a:pt x="111" y="724"/>
                  </a:lnTo>
                  <a:lnTo>
                    <a:pt x="113" y="724"/>
                  </a:lnTo>
                  <a:lnTo>
                    <a:pt x="117" y="724"/>
                  </a:lnTo>
                  <a:lnTo>
                    <a:pt x="117" y="726"/>
                  </a:lnTo>
                  <a:lnTo>
                    <a:pt x="115" y="727"/>
                  </a:lnTo>
                  <a:lnTo>
                    <a:pt x="113" y="730"/>
                  </a:lnTo>
                  <a:lnTo>
                    <a:pt x="115" y="733"/>
                  </a:lnTo>
                  <a:lnTo>
                    <a:pt x="113" y="733"/>
                  </a:lnTo>
                  <a:lnTo>
                    <a:pt x="111" y="736"/>
                  </a:lnTo>
                  <a:lnTo>
                    <a:pt x="111" y="737"/>
                  </a:lnTo>
                  <a:lnTo>
                    <a:pt x="113" y="739"/>
                  </a:lnTo>
                  <a:lnTo>
                    <a:pt x="113" y="742"/>
                  </a:lnTo>
                  <a:lnTo>
                    <a:pt x="113" y="745"/>
                  </a:lnTo>
                  <a:lnTo>
                    <a:pt x="113" y="746"/>
                  </a:lnTo>
                  <a:lnTo>
                    <a:pt x="113" y="749"/>
                  </a:lnTo>
                  <a:lnTo>
                    <a:pt x="115" y="751"/>
                  </a:lnTo>
                  <a:lnTo>
                    <a:pt x="117" y="751"/>
                  </a:lnTo>
                  <a:lnTo>
                    <a:pt x="119" y="753"/>
                  </a:lnTo>
                  <a:lnTo>
                    <a:pt x="119" y="756"/>
                  </a:lnTo>
                  <a:lnTo>
                    <a:pt x="119" y="759"/>
                  </a:lnTo>
                  <a:lnTo>
                    <a:pt x="121" y="760"/>
                  </a:lnTo>
                  <a:lnTo>
                    <a:pt x="121" y="762"/>
                  </a:lnTo>
                  <a:lnTo>
                    <a:pt x="119" y="762"/>
                  </a:lnTo>
                  <a:lnTo>
                    <a:pt x="119" y="760"/>
                  </a:lnTo>
                  <a:lnTo>
                    <a:pt x="117" y="759"/>
                  </a:lnTo>
                  <a:lnTo>
                    <a:pt x="115" y="759"/>
                  </a:lnTo>
                  <a:lnTo>
                    <a:pt x="115" y="765"/>
                  </a:lnTo>
                  <a:lnTo>
                    <a:pt x="115" y="772"/>
                  </a:lnTo>
                  <a:lnTo>
                    <a:pt x="113" y="778"/>
                  </a:lnTo>
                  <a:lnTo>
                    <a:pt x="113" y="783"/>
                  </a:lnTo>
                  <a:lnTo>
                    <a:pt x="115" y="785"/>
                  </a:lnTo>
                  <a:lnTo>
                    <a:pt x="115" y="783"/>
                  </a:lnTo>
                  <a:lnTo>
                    <a:pt x="117" y="781"/>
                  </a:lnTo>
                  <a:lnTo>
                    <a:pt x="119" y="781"/>
                  </a:lnTo>
                  <a:lnTo>
                    <a:pt x="119" y="783"/>
                  </a:lnTo>
                  <a:lnTo>
                    <a:pt x="119" y="785"/>
                  </a:lnTo>
                  <a:lnTo>
                    <a:pt x="121" y="788"/>
                  </a:lnTo>
                  <a:lnTo>
                    <a:pt x="119" y="790"/>
                  </a:lnTo>
                  <a:lnTo>
                    <a:pt x="117" y="792"/>
                  </a:lnTo>
                  <a:lnTo>
                    <a:pt x="115" y="794"/>
                  </a:lnTo>
                  <a:lnTo>
                    <a:pt x="117" y="796"/>
                  </a:lnTo>
                  <a:lnTo>
                    <a:pt x="117" y="801"/>
                  </a:lnTo>
                  <a:lnTo>
                    <a:pt x="117" y="802"/>
                  </a:lnTo>
                  <a:lnTo>
                    <a:pt x="117" y="805"/>
                  </a:lnTo>
                  <a:lnTo>
                    <a:pt x="119" y="810"/>
                  </a:lnTo>
                  <a:lnTo>
                    <a:pt x="119" y="814"/>
                  </a:lnTo>
                  <a:lnTo>
                    <a:pt x="121" y="816"/>
                  </a:lnTo>
                  <a:lnTo>
                    <a:pt x="121" y="823"/>
                  </a:lnTo>
                  <a:lnTo>
                    <a:pt x="121" y="825"/>
                  </a:lnTo>
                  <a:lnTo>
                    <a:pt x="121" y="831"/>
                  </a:lnTo>
                  <a:lnTo>
                    <a:pt x="121" y="833"/>
                  </a:lnTo>
                  <a:lnTo>
                    <a:pt x="119" y="834"/>
                  </a:lnTo>
                  <a:lnTo>
                    <a:pt x="119" y="840"/>
                  </a:lnTo>
                  <a:lnTo>
                    <a:pt x="121" y="842"/>
                  </a:lnTo>
                  <a:lnTo>
                    <a:pt x="121" y="848"/>
                  </a:lnTo>
                  <a:lnTo>
                    <a:pt x="124" y="850"/>
                  </a:lnTo>
                  <a:lnTo>
                    <a:pt x="127" y="850"/>
                  </a:lnTo>
                  <a:lnTo>
                    <a:pt x="129" y="854"/>
                  </a:lnTo>
                  <a:lnTo>
                    <a:pt x="129" y="855"/>
                  </a:lnTo>
                  <a:lnTo>
                    <a:pt x="129" y="858"/>
                  </a:lnTo>
                  <a:lnTo>
                    <a:pt x="127" y="855"/>
                  </a:lnTo>
                  <a:lnTo>
                    <a:pt x="127" y="858"/>
                  </a:lnTo>
                  <a:lnTo>
                    <a:pt x="127" y="862"/>
                  </a:lnTo>
                  <a:lnTo>
                    <a:pt x="127" y="870"/>
                  </a:lnTo>
                  <a:lnTo>
                    <a:pt x="129" y="867"/>
                  </a:lnTo>
                  <a:lnTo>
                    <a:pt x="134" y="870"/>
                  </a:lnTo>
                  <a:lnTo>
                    <a:pt x="134" y="873"/>
                  </a:lnTo>
                  <a:lnTo>
                    <a:pt x="137" y="873"/>
                  </a:lnTo>
                  <a:lnTo>
                    <a:pt x="140" y="879"/>
                  </a:lnTo>
                  <a:lnTo>
                    <a:pt x="141" y="883"/>
                  </a:lnTo>
                  <a:lnTo>
                    <a:pt x="143" y="885"/>
                  </a:lnTo>
                  <a:lnTo>
                    <a:pt x="146" y="886"/>
                  </a:lnTo>
                  <a:lnTo>
                    <a:pt x="143" y="890"/>
                  </a:lnTo>
                  <a:lnTo>
                    <a:pt x="140" y="885"/>
                  </a:lnTo>
                  <a:lnTo>
                    <a:pt x="137" y="885"/>
                  </a:lnTo>
                  <a:lnTo>
                    <a:pt x="134" y="880"/>
                  </a:lnTo>
                  <a:lnTo>
                    <a:pt x="132" y="880"/>
                  </a:lnTo>
                  <a:lnTo>
                    <a:pt x="134" y="883"/>
                  </a:lnTo>
                  <a:lnTo>
                    <a:pt x="132" y="886"/>
                  </a:lnTo>
                  <a:lnTo>
                    <a:pt x="132" y="890"/>
                  </a:lnTo>
                  <a:lnTo>
                    <a:pt x="134" y="892"/>
                  </a:lnTo>
                  <a:lnTo>
                    <a:pt x="137" y="896"/>
                  </a:lnTo>
                  <a:lnTo>
                    <a:pt x="140" y="899"/>
                  </a:lnTo>
                  <a:lnTo>
                    <a:pt x="140" y="903"/>
                  </a:lnTo>
                  <a:lnTo>
                    <a:pt x="134" y="903"/>
                  </a:lnTo>
                  <a:lnTo>
                    <a:pt x="132" y="901"/>
                  </a:lnTo>
                  <a:lnTo>
                    <a:pt x="132" y="903"/>
                  </a:lnTo>
                  <a:lnTo>
                    <a:pt x="134" y="909"/>
                  </a:lnTo>
                  <a:lnTo>
                    <a:pt x="134" y="913"/>
                  </a:lnTo>
                  <a:lnTo>
                    <a:pt x="134" y="917"/>
                  </a:lnTo>
                  <a:lnTo>
                    <a:pt x="132" y="921"/>
                  </a:lnTo>
                  <a:lnTo>
                    <a:pt x="134" y="923"/>
                  </a:lnTo>
                  <a:lnTo>
                    <a:pt x="134" y="929"/>
                  </a:lnTo>
                  <a:lnTo>
                    <a:pt x="132" y="931"/>
                  </a:lnTo>
                  <a:lnTo>
                    <a:pt x="132" y="932"/>
                  </a:lnTo>
                  <a:lnTo>
                    <a:pt x="134" y="935"/>
                  </a:lnTo>
                  <a:lnTo>
                    <a:pt x="129" y="942"/>
                  </a:lnTo>
                  <a:lnTo>
                    <a:pt x="129" y="944"/>
                  </a:lnTo>
                  <a:lnTo>
                    <a:pt x="127" y="941"/>
                  </a:lnTo>
                  <a:lnTo>
                    <a:pt x="127" y="944"/>
                  </a:lnTo>
                  <a:lnTo>
                    <a:pt x="124" y="949"/>
                  </a:lnTo>
                  <a:lnTo>
                    <a:pt x="124" y="952"/>
                  </a:lnTo>
                  <a:lnTo>
                    <a:pt x="127" y="953"/>
                  </a:lnTo>
                  <a:lnTo>
                    <a:pt x="127" y="955"/>
                  </a:lnTo>
                  <a:lnTo>
                    <a:pt x="127" y="961"/>
                  </a:lnTo>
                  <a:lnTo>
                    <a:pt x="124" y="961"/>
                  </a:lnTo>
                  <a:lnTo>
                    <a:pt x="121" y="965"/>
                  </a:lnTo>
                  <a:lnTo>
                    <a:pt x="121" y="967"/>
                  </a:lnTo>
                  <a:lnTo>
                    <a:pt x="119" y="969"/>
                  </a:lnTo>
                  <a:lnTo>
                    <a:pt x="117" y="971"/>
                  </a:lnTo>
                  <a:lnTo>
                    <a:pt x="115" y="971"/>
                  </a:lnTo>
                  <a:lnTo>
                    <a:pt x="113" y="974"/>
                  </a:lnTo>
                  <a:lnTo>
                    <a:pt x="108" y="978"/>
                  </a:lnTo>
                  <a:lnTo>
                    <a:pt x="108" y="982"/>
                  </a:lnTo>
                  <a:lnTo>
                    <a:pt x="111" y="985"/>
                  </a:lnTo>
                  <a:lnTo>
                    <a:pt x="113" y="985"/>
                  </a:lnTo>
                  <a:lnTo>
                    <a:pt x="115" y="990"/>
                  </a:lnTo>
                  <a:lnTo>
                    <a:pt x="113" y="990"/>
                  </a:lnTo>
                  <a:lnTo>
                    <a:pt x="111" y="990"/>
                  </a:lnTo>
                  <a:lnTo>
                    <a:pt x="108" y="990"/>
                  </a:lnTo>
                  <a:lnTo>
                    <a:pt x="105" y="994"/>
                  </a:lnTo>
                  <a:lnTo>
                    <a:pt x="108" y="995"/>
                  </a:lnTo>
                  <a:lnTo>
                    <a:pt x="113" y="999"/>
                  </a:lnTo>
                  <a:lnTo>
                    <a:pt x="111" y="1001"/>
                  </a:lnTo>
                  <a:lnTo>
                    <a:pt x="108" y="999"/>
                  </a:lnTo>
                  <a:lnTo>
                    <a:pt x="105" y="999"/>
                  </a:lnTo>
                  <a:lnTo>
                    <a:pt x="100" y="999"/>
                  </a:lnTo>
                  <a:lnTo>
                    <a:pt x="99" y="999"/>
                  </a:lnTo>
                  <a:lnTo>
                    <a:pt x="91" y="999"/>
                  </a:lnTo>
                  <a:lnTo>
                    <a:pt x="89" y="994"/>
                  </a:lnTo>
                  <a:lnTo>
                    <a:pt x="91" y="994"/>
                  </a:lnTo>
                  <a:lnTo>
                    <a:pt x="94" y="991"/>
                  </a:lnTo>
                  <a:lnTo>
                    <a:pt x="94" y="990"/>
                  </a:lnTo>
                  <a:lnTo>
                    <a:pt x="91" y="987"/>
                  </a:lnTo>
                  <a:lnTo>
                    <a:pt x="89" y="991"/>
                  </a:lnTo>
                  <a:lnTo>
                    <a:pt x="86" y="995"/>
                  </a:lnTo>
                  <a:lnTo>
                    <a:pt x="86" y="999"/>
                  </a:lnTo>
                  <a:lnTo>
                    <a:pt x="86" y="1003"/>
                  </a:lnTo>
                  <a:lnTo>
                    <a:pt x="86" y="1005"/>
                  </a:lnTo>
                  <a:lnTo>
                    <a:pt x="89" y="1005"/>
                  </a:lnTo>
                  <a:lnTo>
                    <a:pt x="91" y="1003"/>
                  </a:lnTo>
                  <a:lnTo>
                    <a:pt x="94" y="1003"/>
                  </a:lnTo>
                  <a:lnTo>
                    <a:pt x="96" y="1003"/>
                  </a:lnTo>
                  <a:lnTo>
                    <a:pt x="100" y="1003"/>
                  </a:lnTo>
                  <a:lnTo>
                    <a:pt x="103" y="1005"/>
                  </a:lnTo>
                  <a:lnTo>
                    <a:pt x="100" y="1005"/>
                  </a:lnTo>
                  <a:lnTo>
                    <a:pt x="99" y="1005"/>
                  </a:lnTo>
                  <a:lnTo>
                    <a:pt x="96" y="1007"/>
                  </a:lnTo>
                  <a:lnTo>
                    <a:pt x="94" y="1007"/>
                  </a:lnTo>
                  <a:lnTo>
                    <a:pt x="91" y="1007"/>
                  </a:lnTo>
                  <a:lnTo>
                    <a:pt x="89" y="1012"/>
                  </a:lnTo>
                  <a:lnTo>
                    <a:pt x="86" y="1016"/>
                  </a:lnTo>
                  <a:lnTo>
                    <a:pt x="86" y="1021"/>
                  </a:lnTo>
                  <a:lnTo>
                    <a:pt x="89" y="1021"/>
                  </a:lnTo>
                  <a:lnTo>
                    <a:pt x="91" y="1019"/>
                  </a:lnTo>
                  <a:lnTo>
                    <a:pt x="96" y="1016"/>
                  </a:lnTo>
                  <a:lnTo>
                    <a:pt x="99" y="1016"/>
                  </a:lnTo>
                  <a:lnTo>
                    <a:pt x="100" y="1014"/>
                  </a:lnTo>
                  <a:lnTo>
                    <a:pt x="103" y="1014"/>
                  </a:lnTo>
                  <a:lnTo>
                    <a:pt x="105" y="1012"/>
                  </a:lnTo>
                  <a:lnTo>
                    <a:pt x="108" y="1011"/>
                  </a:lnTo>
                  <a:lnTo>
                    <a:pt x="111" y="1011"/>
                  </a:lnTo>
                  <a:lnTo>
                    <a:pt x="115" y="1012"/>
                  </a:lnTo>
                  <a:lnTo>
                    <a:pt x="117" y="1012"/>
                  </a:lnTo>
                  <a:lnTo>
                    <a:pt x="119" y="1012"/>
                  </a:lnTo>
                  <a:lnTo>
                    <a:pt x="121" y="1012"/>
                  </a:lnTo>
                  <a:lnTo>
                    <a:pt x="124" y="1012"/>
                  </a:lnTo>
                  <a:lnTo>
                    <a:pt x="127" y="1011"/>
                  </a:lnTo>
                  <a:lnTo>
                    <a:pt x="129" y="1011"/>
                  </a:lnTo>
                  <a:lnTo>
                    <a:pt x="132" y="1011"/>
                  </a:lnTo>
                  <a:lnTo>
                    <a:pt x="134" y="1012"/>
                  </a:lnTo>
                  <a:lnTo>
                    <a:pt x="137" y="1012"/>
                  </a:lnTo>
                  <a:lnTo>
                    <a:pt x="140" y="1014"/>
                  </a:lnTo>
                  <a:lnTo>
                    <a:pt x="141" y="1014"/>
                  </a:lnTo>
                  <a:lnTo>
                    <a:pt x="141" y="1012"/>
                  </a:lnTo>
                  <a:lnTo>
                    <a:pt x="143" y="1011"/>
                  </a:lnTo>
                  <a:lnTo>
                    <a:pt x="146" y="1007"/>
                  </a:lnTo>
                  <a:lnTo>
                    <a:pt x="146" y="1005"/>
                  </a:lnTo>
                  <a:lnTo>
                    <a:pt x="146" y="1003"/>
                  </a:lnTo>
                  <a:lnTo>
                    <a:pt x="149" y="1001"/>
                  </a:lnTo>
                  <a:lnTo>
                    <a:pt x="152" y="1001"/>
                  </a:lnTo>
                  <a:lnTo>
                    <a:pt x="152" y="1003"/>
                  </a:lnTo>
                  <a:lnTo>
                    <a:pt x="152" y="1005"/>
                  </a:lnTo>
                  <a:lnTo>
                    <a:pt x="154" y="1007"/>
                  </a:lnTo>
                  <a:lnTo>
                    <a:pt x="154" y="1011"/>
                  </a:lnTo>
                  <a:lnTo>
                    <a:pt x="156" y="1014"/>
                  </a:lnTo>
                  <a:lnTo>
                    <a:pt x="159" y="1016"/>
                  </a:lnTo>
                  <a:lnTo>
                    <a:pt x="163" y="1019"/>
                  </a:lnTo>
                  <a:lnTo>
                    <a:pt x="165" y="1016"/>
                  </a:lnTo>
                  <a:lnTo>
                    <a:pt x="169" y="1016"/>
                  </a:lnTo>
                  <a:lnTo>
                    <a:pt x="171" y="1014"/>
                  </a:lnTo>
                  <a:lnTo>
                    <a:pt x="173" y="1014"/>
                  </a:lnTo>
                  <a:lnTo>
                    <a:pt x="175" y="1014"/>
                  </a:lnTo>
                  <a:lnTo>
                    <a:pt x="181" y="1016"/>
                  </a:lnTo>
                  <a:lnTo>
                    <a:pt x="183" y="1019"/>
                  </a:lnTo>
                  <a:lnTo>
                    <a:pt x="186" y="1021"/>
                  </a:lnTo>
                  <a:lnTo>
                    <a:pt x="191" y="1024"/>
                  </a:lnTo>
                  <a:lnTo>
                    <a:pt x="191" y="1026"/>
                  </a:lnTo>
                  <a:lnTo>
                    <a:pt x="194" y="1028"/>
                  </a:lnTo>
                  <a:lnTo>
                    <a:pt x="196" y="1030"/>
                  </a:lnTo>
                  <a:lnTo>
                    <a:pt x="202" y="1030"/>
                  </a:lnTo>
                  <a:lnTo>
                    <a:pt x="204" y="1030"/>
                  </a:lnTo>
                  <a:lnTo>
                    <a:pt x="209" y="1030"/>
                  </a:lnTo>
                  <a:lnTo>
                    <a:pt x="211" y="1030"/>
                  </a:lnTo>
                  <a:lnTo>
                    <a:pt x="214" y="1030"/>
                  </a:lnTo>
                  <a:lnTo>
                    <a:pt x="219" y="1030"/>
                  </a:lnTo>
                  <a:lnTo>
                    <a:pt x="226" y="1028"/>
                  </a:lnTo>
                  <a:lnTo>
                    <a:pt x="231" y="1033"/>
                  </a:lnTo>
                  <a:lnTo>
                    <a:pt x="234" y="1035"/>
                  </a:lnTo>
                  <a:lnTo>
                    <a:pt x="238" y="1038"/>
                  </a:lnTo>
                  <a:lnTo>
                    <a:pt x="243" y="1038"/>
                  </a:lnTo>
                  <a:lnTo>
                    <a:pt x="246" y="1040"/>
                  </a:lnTo>
                  <a:lnTo>
                    <a:pt x="253" y="1043"/>
                  </a:lnTo>
                  <a:lnTo>
                    <a:pt x="256" y="1047"/>
                  </a:lnTo>
                  <a:lnTo>
                    <a:pt x="261" y="1051"/>
                  </a:lnTo>
                  <a:lnTo>
                    <a:pt x="262" y="1053"/>
                  </a:lnTo>
                  <a:lnTo>
                    <a:pt x="265" y="1055"/>
                  </a:lnTo>
                  <a:lnTo>
                    <a:pt x="269" y="1058"/>
                  </a:lnTo>
                  <a:lnTo>
                    <a:pt x="272" y="1058"/>
                  </a:lnTo>
                  <a:lnTo>
                    <a:pt x="272" y="1055"/>
                  </a:lnTo>
                  <a:lnTo>
                    <a:pt x="276" y="1055"/>
                  </a:lnTo>
                  <a:lnTo>
                    <a:pt x="281" y="1055"/>
                  </a:lnTo>
                  <a:lnTo>
                    <a:pt x="284" y="1053"/>
                  </a:lnTo>
                  <a:lnTo>
                    <a:pt x="287" y="1053"/>
                  </a:lnTo>
                  <a:lnTo>
                    <a:pt x="289" y="1053"/>
                  </a:lnTo>
                  <a:lnTo>
                    <a:pt x="291" y="1049"/>
                  </a:lnTo>
                  <a:lnTo>
                    <a:pt x="296" y="1047"/>
                  </a:lnTo>
                  <a:lnTo>
                    <a:pt x="303" y="1047"/>
                  </a:lnTo>
                  <a:lnTo>
                    <a:pt x="311" y="1047"/>
                  </a:lnTo>
                  <a:lnTo>
                    <a:pt x="315" y="1043"/>
                  </a:lnTo>
                  <a:lnTo>
                    <a:pt x="321" y="1041"/>
                  </a:lnTo>
                  <a:lnTo>
                    <a:pt x="323" y="1040"/>
                  </a:lnTo>
                  <a:lnTo>
                    <a:pt x="326" y="1038"/>
                  </a:lnTo>
                  <a:lnTo>
                    <a:pt x="327" y="1035"/>
                  </a:lnTo>
                  <a:lnTo>
                    <a:pt x="332" y="1033"/>
                  </a:lnTo>
                  <a:lnTo>
                    <a:pt x="335" y="1030"/>
                  </a:lnTo>
                  <a:lnTo>
                    <a:pt x="335" y="1028"/>
                  </a:lnTo>
                  <a:lnTo>
                    <a:pt x="338" y="1028"/>
                  </a:lnTo>
                  <a:lnTo>
                    <a:pt x="340" y="1026"/>
                  </a:lnTo>
                  <a:lnTo>
                    <a:pt x="342" y="1026"/>
                  </a:lnTo>
                  <a:lnTo>
                    <a:pt x="344" y="1024"/>
                  </a:lnTo>
                  <a:lnTo>
                    <a:pt x="346" y="1024"/>
                  </a:lnTo>
                  <a:lnTo>
                    <a:pt x="346" y="1021"/>
                  </a:lnTo>
                  <a:lnTo>
                    <a:pt x="349" y="1019"/>
                  </a:lnTo>
                  <a:lnTo>
                    <a:pt x="352" y="1019"/>
                  </a:lnTo>
                  <a:lnTo>
                    <a:pt x="352" y="1016"/>
                  </a:lnTo>
                  <a:lnTo>
                    <a:pt x="349" y="1016"/>
                  </a:lnTo>
                  <a:lnTo>
                    <a:pt x="349" y="1014"/>
                  </a:lnTo>
                  <a:lnTo>
                    <a:pt x="346" y="1014"/>
                  </a:lnTo>
                  <a:lnTo>
                    <a:pt x="346" y="1012"/>
                  </a:lnTo>
                  <a:lnTo>
                    <a:pt x="344" y="1012"/>
                  </a:lnTo>
                  <a:lnTo>
                    <a:pt x="340" y="1007"/>
                  </a:lnTo>
                  <a:lnTo>
                    <a:pt x="338" y="1005"/>
                  </a:lnTo>
                  <a:lnTo>
                    <a:pt x="335" y="1005"/>
                  </a:lnTo>
                  <a:lnTo>
                    <a:pt x="332" y="1005"/>
                  </a:lnTo>
                  <a:lnTo>
                    <a:pt x="332" y="1003"/>
                  </a:lnTo>
                  <a:lnTo>
                    <a:pt x="327" y="1001"/>
                  </a:lnTo>
                  <a:lnTo>
                    <a:pt x="327" y="995"/>
                  </a:lnTo>
                  <a:lnTo>
                    <a:pt x="327" y="994"/>
                  </a:lnTo>
                  <a:lnTo>
                    <a:pt x="327" y="991"/>
                  </a:lnTo>
                  <a:lnTo>
                    <a:pt x="327" y="987"/>
                  </a:lnTo>
                  <a:lnTo>
                    <a:pt x="326" y="982"/>
                  </a:lnTo>
                  <a:lnTo>
                    <a:pt x="326" y="980"/>
                  </a:lnTo>
                  <a:lnTo>
                    <a:pt x="323" y="975"/>
                  </a:lnTo>
                  <a:lnTo>
                    <a:pt x="323" y="974"/>
                  </a:lnTo>
                  <a:lnTo>
                    <a:pt x="323" y="971"/>
                  </a:lnTo>
                  <a:lnTo>
                    <a:pt x="321" y="965"/>
                  </a:lnTo>
                  <a:lnTo>
                    <a:pt x="321" y="963"/>
                  </a:lnTo>
                  <a:lnTo>
                    <a:pt x="323" y="963"/>
                  </a:lnTo>
                  <a:lnTo>
                    <a:pt x="323" y="961"/>
                  </a:lnTo>
                  <a:lnTo>
                    <a:pt x="326" y="961"/>
                  </a:lnTo>
                  <a:lnTo>
                    <a:pt x="327" y="961"/>
                  </a:lnTo>
                  <a:lnTo>
                    <a:pt x="330" y="961"/>
                  </a:lnTo>
                  <a:lnTo>
                    <a:pt x="332" y="961"/>
                  </a:lnTo>
                  <a:lnTo>
                    <a:pt x="335" y="958"/>
                  </a:lnTo>
                  <a:lnTo>
                    <a:pt x="338" y="952"/>
                  </a:lnTo>
                  <a:lnTo>
                    <a:pt x="338" y="946"/>
                  </a:lnTo>
                  <a:lnTo>
                    <a:pt x="340" y="944"/>
                  </a:lnTo>
                  <a:lnTo>
                    <a:pt x="340" y="942"/>
                  </a:lnTo>
                  <a:lnTo>
                    <a:pt x="340" y="941"/>
                  </a:lnTo>
                  <a:lnTo>
                    <a:pt x="342" y="935"/>
                  </a:lnTo>
                  <a:lnTo>
                    <a:pt x="344" y="932"/>
                  </a:lnTo>
                  <a:lnTo>
                    <a:pt x="344" y="931"/>
                  </a:lnTo>
                  <a:lnTo>
                    <a:pt x="344" y="929"/>
                  </a:lnTo>
                  <a:lnTo>
                    <a:pt x="346" y="929"/>
                  </a:lnTo>
                  <a:lnTo>
                    <a:pt x="346" y="926"/>
                  </a:lnTo>
                  <a:lnTo>
                    <a:pt x="349" y="923"/>
                  </a:lnTo>
                  <a:lnTo>
                    <a:pt x="349" y="921"/>
                  </a:lnTo>
                  <a:lnTo>
                    <a:pt x="349" y="917"/>
                  </a:lnTo>
                  <a:lnTo>
                    <a:pt x="352" y="915"/>
                  </a:lnTo>
                  <a:lnTo>
                    <a:pt x="354" y="910"/>
                  </a:lnTo>
                  <a:lnTo>
                    <a:pt x="356" y="906"/>
                  </a:lnTo>
                  <a:lnTo>
                    <a:pt x="359" y="903"/>
                  </a:lnTo>
                  <a:lnTo>
                    <a:pt x="359" y="901"/>
                  </a:lnTo>
                  <a:lnTo>
                    <a:pt x="365" y="896"/>
                  </a:lnTo>
                  <a:lnTo>
                    <a:pt x="365" y="894"/>
                  </a:lnTo>
                  <a:lnTo>
                    <a:pt x="367" y="894"/>
                  </a:lnTo>
                  <a:lnTo>
                    <a:pt x="367" y="892"/>
                  </a:lnTo>
                  <a:lnTo>
                    <a:pt x="371" y="890"/>
                  </a:lnTo>
                  <a:lnTo>
                    <a:pt x="368" y="890"/>
                  </a:lnTo>
                  <a:lnTo>
                    <a:pt x="371" y="886"/>
                  </a:lnTo>
                  <a:lnTo>
                    <a:pt x="373" y="885"/>
                  </a:lnTo>
                  <a:lnTo>
                    <a:pt x="373" y="883"/>
                  </a:lnTo>
                  <a:lnTo>
                    <a:pt x="376" y="880"/>
                  </a:lnTo>
                  <a:lnTo>
                    <a:pt x="378" y="879"/>
                  </a:lnTo>
                  <a:lnTo>
                    <a:pt x="381" y="879"/>
                  </a:lnTo>
                  <a:lnTo>
                    <a:pt x="384" y="877"/>
                  </a:lnTo>
                  <a:lnTo>
                    <a:pt x="389" y="873"/>
                  </a:lnTo>
                  <a:lnTo>
                    <a:pt x="391" y="871"/>
                  </a:lnTo>
                  <a:lnTo>
                    <a:pt x="392" y="871"/>
                  </a:lnTo>
                  <a:lnTo>
                    <a:pt x="395" y="870"/>
                  </a:lnTo>
                  <a:lnTo>
                    <a:pt x="397" y="870"/>
                  </a:lnTo>
                  <a:lnTo>
                    <a:pt x="400" y="870"/>
                  </a:lnTo>
                  <a:lnTo>
                    <a:pt x="403" y="870"/>
                  </a:lnTo>
                  <a:lnTo>
                    <a:pt x="405" y="867"/>
                  </a:lnTo>
                  <a:lnTo>
                    <a:pt x="405" y="865"/>
                  </a:lnTo>
                  <a:lnTo>
                    <a:pt x="408" y="862"/>
                  </a:lnTo>
                  <a:lnTo>
                    <a:pt x="410" y="858"/>
                  </a:lnTo>
                  <a:lnTo>
                    <a:pt x="413" y="855"/>
                  </a:lnTo>
                  <a:lnTo>
                    <a:pt x="415" y="850"/>
                  </a:lnTo>
                  <a:lnTo>
                    <a:pt x="415" y="846"/>
                  </a:lnTo>
                  <a:lnTo>
                    <a:pt x="418" y="844"/>
                  </a:lnTo>
                  <a:lnTo>
                    <a:pt x="419" y="840"/>
                  </a:lnTo>
                  <a:lnTo>
                    <a:pt x="421" y="837"/>
                  </a:lnTo>
                  <a:lnTo>
                    <a:pt x="421" y="834"/>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defTabSz="457200" eaLnBrk="0" fontAlgn="base" hangingPunct="0">
                <a:spcBef>
                  <a:spcPct val="0"/>
                </a:spcBef>
                <a:spcAft>
                  <a:spcPct val="0"/>
                </a:spcAft>
              </a:pPr>
              <a:endParaRPr lang="es-CO" smtClean="0">
                <a:solidFill>
                  <a:prstClr val="black"/>
                </a:solidFill>
                <a:ea typeface="ＭＳ Ｐゴシック" panose="020B0600070205080204" pitchFamily="34" charset="-128"/>
              </a:endParaRPr>
            </a:p>
          </p:txBody>
        </p:sp>
        <p:sp>
          <p:nvSpPr>
            <p:cNvPr id="95291" name="Freeform 49"/>
            <p:cNvSpPr>
              <a:spLocks/>
            </p:cNvSpPr>
            <p:nvPr/>
          </p:nvSpPr>
          <p:spPr bwMode="auto">
            <a:xfrm>
              <a:off x="860" y="1648"/>
              <a:ext cx="470" cy="464"/>
            </a:xfrm>
            <a:custGeom>
              <a:avLst/>
              <a:gdLst>
                <a:gd name="T0" fmla="*/ 1 w 790"/>
                <a:gd name="T1" fmla="*/ 1 h 778"/>
                <a:gd name="T2" fmla="*/ 1 w 790"/>
                <a:gd name="T3" fmla="*/ 1 h 778"/>
                <a:gd name="T4" fmla="*/ 1 w 790"/>
                <a:gd name="T5" fmla="*/ 1 h 778"/>
                <a:gd name="T6" fmla="*/ 1 w 790"/>
                <a:gd name="T7" fmla="*/ 1 h 778"/>
                <a:gd name="T8" fmla="*/ 1 w 790"/>
                <a:gd name="T9" fmla="*/ 1 h 778"/>
                <a:gd name="T10" fmla="*/ 1 w 790"/>
                <a:gd name="T11" fmla="*/ 1 h 778"/>
                <a:gd name="T12" fmla="*/ 1 w 790"/>
                <a:gd name="T13" fmla="*/ 1 h 778"/>
                <a:gd name="T14" fmla="*/ 1 w 790"/>
                <a:gd name="T15" fmla="*/ 1 h 778"/>
                <a:gd name="T16" fmla="*/ 1 w 790"/>
                <a:gd name="T17" fmla="*/ 1 h 778"/>
                <a:gd name="T18" fmla="*/ 1 w 790"/>
                <a:gd name="T19" fmla="*/ 1 h 778"/>
                <a:gd name="T20" fmla="*/ 1 w 790"/>
                <a:gd name="T21" fmla="*/ 1 h 778"/>
                <a:gd name="T22" fmla="*/ 1 w 790"/>
                <a:gd name="T23" fmla="*/ 1 h 778"/>
                <a:gd name="T24" fmla="*/ 1 w 790"/>
                <a:gd name="T25" fmla="*/ 1 h 778"/>
                <a:gd name="T26" fmla="*/ 1 w 790"/>
                <a:gd name="T27" fmla="*/ 1 h 778"/>
                <a:gd name="T28" fmla="*/ 1 w 790"/>
                <a:gd name="T29" fmla="*/ 1 h 778"/>
                <a:gd name="T30" fmla="*/ 1 w 790"/>
                <a:gd name="T31" fmla="*/ 1 h 778"/>
                <a:gd name="T32" fmla="*/ 1 w 790"/>
                <a:gd name="T33" fmla="*/ 1 h 778"/>
                <a:gd name="T34" fmla="*/ 1 w 790"/>
                <a:gd name="T35" fmla="*/ 1 h 778"/>
                <a:gd name="T36" fmla="*/ 1 w 790"/>
                <a:gd name="T37" fmla="*/ 1 h 778"/>
                <a:gd name="T38" fmla="*/ 1 w 790"/>
                <a:gd name="T39" fmla="*/ 1 h 778"/>
                <a:gd name="T40" fmla="*/ 1 w 790"/>
                <a:gd name="T41" fmla="*/ 1 h 778"/>
                <a:gd name="T42" fmla="*/ 1 w 790"/>
                <a:gd name="T43" fmla="*/ 1 h 778"/>
                <a:gd name="T44" fmla="*/ 1 w 790"/>
                <a:gd name="T45" fmla="*/ 1 h 778"/>
                <a:gd name="T46" fmla="*/ 1 w 790"/>
                <a:gd name="T47" fmla="*/ 1 h 778"/>
                <a:gd name="T48" fmla="*/ 1 w 790"/>
                <a:gd name="T49" fmla="*/ 1 h 778"/>
                <a:gd name="T50" fmla="*/ 1 w 790"/>
                <a:gd name="T51" fmla="*/ 1 h 778"/>
                <a:gd name="T52" fmla="*/ 1 w 790"/>
                <a:gd name="T53" fmla="*/ 1 h 778"/>
                <a:gd name="T54" fmla="*/ 1 w 790"/>
                <a:gd name="T55" fmla="*/ 1 h 778"/>
                <a:gd name="T56" fmla="*/ 1 w 790"/>
                <a:gd name="T57" fmla="*/ 1 h 778"/>
                <a:gd name="T58" fmla="*/ 1 w 790"/>
                <a:gd name="T59" fmla="*/ 1 h 778"/>
                <a:gd name="T60" fmla="*/ 1 w 790"/>
                <a:gd name="T61" fmla="*/ 1 h 778"/>
                <a:gd name="T62" fmla="*/ 1 w 790"/>
                <a:gd name="T63" fmla="*/ 1 h 778"/>
                <a:gd name="T64" fmla="*/ 1 w 790"/>
                <a:gd name="T65" fmla="*/ 1 h 778"/>
                <a:gd name="T66" fmla="*/ 1 w 790"/>
                <a:gd name="T67" fmla="*/ 1 h 778"/>
                <a:gd name="T68" fmla="*/ 1 w 790"/>
                <a:gd name="T69" fmla="*/ 1 h 778"/>
                <a:gd name="T70" fmla="*/ 1 w 790"/>
                <a:gd name="T71" fmla="*/ 1 h 778"/>
                <a:gd name="T72" fmla="*/ 1 w 790"/>
                <a:gd name="T73" fmla="*/ 1 h 778"/>
                <a:gd name="T74" fmla="*/ 1 w 790"/>
                <a:gd name="T75" fmla="*/ 1 h 778"/>
                <a:gd name="T76" fmla="*/ 1 w 790"/>
                <a:gd name="T77" fmla="*/ 1 h 778"/>
                <a:gd name="T78" fmla="*/ 1 w 790"/>
                <a:gd name="T79" fmla="*/ 1 h 778"/>
                <a:gd name="T80" fmla="*/ 1 w 790"/>
                <a:gd name="T81" fmla="*/ 1 h 778"/>
                <a:gd name="T82" fmla="*/ 1 w 790"/>
                <a:gd name="T83" fmla="*/ 1 h 778"/>
                <a:gd name="T84" fmla="*/ 1 w 790"/>
                <a:gd name="T85" fmla="*/ 1 h 778"/>
                <a:gd name="T86" fmla="*/ 1 w 790"/>
                <a:gd name="T87" fmla="*/ 1 h 778"/>
                <a:gd name="T88" fmla="*/ 1 w 790"/>
                <a:gd name="T89" fmla="*/ 1 h 778"/>
                <a:gd name="T90" fmla="*/ 1 w 790"/>
                <a:gd name="T91" fmla="*/ 1 h 778"/>
                <a:gd name="T92" fmla="*/ 1 w 790"/>
                <a:gd name="T93" fmla="*/ 1 h 778"/>
                <a:gd name="T94" fmla="*/ 1 w 790"/>
                <a:gd name="T95" fmla="*/ 1 h 778"/>
                <a:gd name="T96" fmla="*/ 1 w 790"/>
                <a:gd name="T97" fmla="*/ 1 h 778"/>
                <a:gd name="T98" fmla="*/ 1 w 790"/>
                <a:gd name="T99" fmla="*/ 1 h 778"/>
                <a:gd name="T100" fmla="*/ 1 w 790"/>
                <a:gd name="T101" fmla="*/ 1 h 778"/>
                <a:gd name="T102" fmla="*/ 1 w 790"/>
                <a:gd name="T103" fmla="*/ 1 h 778"/>
                <a:gd name="T104" fmla="*/ 1 w 790"/>
                <a:gd name="T105" fmla="*/ 1 h 778"/>
                <a:gd name="T106" fmla="*/ 1 w 790"/>
                <a:gd name="T107" fmla="*/ 1 h 778"/>
                <a:gd name="T108" fmla="*/ 1 w 790"/>
                <a:gd name="T109" fmla="*/ 1 h 778"/>
                <a:gd name="T110" fmla="*/ 1 w 790"/>
                <a:gd name="T111" fmla="*/ 1 h 778"/>
                <a:gd name="T112" fmla="*/ 1 w 790"/>
                <a:gd name="T113" fmla="*/ 1 h 778"/>
                <a:gd name="T114" fmla="*/ 1 w 790"/>
                <a:gd name="T115" fmla="*/ 1 h 778"/>
                <a:gd name="T116" fmla="*/ 1 w 790"/>
                <a:gd name="T117" fmla="*/ 1 h 778"/>
                <a:gd name="T118" fmla="*/ 1 w 790"/>
                <a:gd name="T119" fmla="*/ 1 h 77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90"/>
                <a:gd name="T181" fmla="*/ 0 h 778"/>
                <a:gd name="T182" fmla="*/ 790 w 790"/>
                <a:gd name="T183" fmla="*/ 778 h 77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90" h="778">
                  <a:moveTo>
                    <a:pt x="143" y="498"/>
                  </a:moveTo>
                  <a:lnTo>
                    <a:pt x="141" y="500"/>
                  </a:lnTo>
                  <a:lnTo>
                    <a:pt x="138" y="507"/>
                  </a:lnTo>
                  <a:lnTo>
                    <a:pt x="138" y="516"/>
                  </a:lnTo>
                  <a:lnTo>
                    <a:pt x="141" y="521"/>
                  </a:lnTo>
                  <a:lnTo>
                    <a:pt x="141" y="529"/>
                  </a:lnTo>
                  <a:lnTo>
                    <a:pt x="141" y="537"/>
                  </a:lnTo>
                  <a:lnTo>
                    <a:pt x="143" y="539"/>
                  </a:lnTo>
                  <a:lnTo>
                    <a:pt x="146" y="542"/>
                  </a:lnTo>
                  <a:lnTo>
                    <a:pt x="146" y="546"/>
                  </a:lnTo>
                  <a:lnTo>
                    <a:pt x="147" y="550"/>
                  </a:lnTo>
                  <a:lnTo>
                    <a:pt x="150" y="552"/>
                  </a:lnTo>
                  <a:lnTo>
                    <a:pt x="150" y="553"/>
                  </a:lnTo>
                  <a:lnTo>
                    <a:pt x="152" y="556"/>
                  </a:lnTo>
                  <a:lnTo>
                    <a:pt x="150" y="561"/>
                  </a:lnTo>
                  <a:lnTo>
                    <a:pt x="147" y="561"/>
                  </a:lnTo>
                  <a:lnTo>
                    <a:pt x="146" y="563"/>
                  </a:lnTo>
                  <a:lnTo>
                    <a:pt x="146" y="566"/>
                  </a:lnTo>
                  <a:lnTo>
                    <a:pt x="150" y="566"/>
                  </a:lnTo>
                  <a:lnTo>
                    <a:pt x="152" y="568"/>
                  </a:lnTo>
                  <a:lnTo>
                    <a:pt x="157" y="577"/>
                  </a:lnTo>
                  <a:lnTo>
                    <a:pt x="157" y="579"/>
                  </a:lnTo>
                  <a:lnTo>
                    <a:pt x="157" y="583"/>
                  </a:lnTo>
                  <a:lnTo>
                    <a:pt x="155" y="583"/>
                  </a:lnTo>
                  <a:lnTo>
                    <a:pt x="152" y="588"/>
                  </a:lnTo>
                  <a:lnTo>
                    <a:pt x="150" y="589"/>
                  </a:lnTo>
                  <a:lnTo>
                    <a:pt x="147" y="594"/>
                  </a:lnTo>
                  <a:lnTo>
                    <a:pt x="146" y="597"/>
                  </a:lnTo>
                  <a:lnTo>
                    <a:pt x="143" y="599"/>
                  </a:lnTo>
                  <a:lnTo>
                    <a:pt x="146" y="601"/>
                  </a:lnTo>
                  <a:lnTo>
                    <a:pt x="147" y="601"/>
                  </a:lnTo>
                  <a:lnTo>
                    <a:pt x="152" y="599"/>
                  </a:lnTo>
                  <a:lnTo>
                    <a:pt x="155" y="599"/>
                  </a:lnTo>
                  <a:lnTo>
                    <a:pt x="162" y="599"/>
                  </a:lnTo>
                  <a:lnTo>
                    <a:pt x="168" y="601"/>
                  </a:lnTo>
                  <a:lnTo>
                    <a:pt x="170" y="603"/>
                  </a:lnTo>
                  <a:lnTo>
                    <a:pt x="171" y="606"/>
                  </a:lnTo>
                  <a:lnTo>
                    <a:pt x="174" y="609"/>
                  </a:lnTo>
                  <a:lnTo>
                    <a:pt x="177" y="615"/>
                  </a:lnTo>
                  <a:lnTo>
                    <a:pt x="184" y="612"/>
                  </a:lnTo>
                  <a:lnTo>
                    <a:pt x="192" y="612"/>
                  </a:lnTo>
                  <a:lnTo>
                    <a:pt x="197" y="611"/>
                  </a:lnTo>
                  <a:lnTo>
                    <a:pt x="200" y="611"/>
                  </a:lnTo>
                  <a:lnTo>
                    <a:pt x="206" y="611"/>
                  </a:lnTo>
                  <a:lnTo>
                    <a:pt x="208" y="611"/>
                  </a:lnTo>
                  <a:lnTo>
                    <a:pt x="210" y="609"/>
                  </a:lnTo>
                  <a:lnTo>
                    <a:pt x="216" y="611"/>
                  </a:lnTo>
                  <a:lnTo>
                    <a:pt x="216" y="615"/>
                  </a:lnTo>
                  <a:lnTo>
                    <a:pt x="216" y="620"/>
                  </a:lnTo>
                  <a:lnTo>
                    <a:pt x="212" y="624"/>
                  </a:lnTo>
                  <a:lnTo>
                    <a:pt x="212" y="628"/>
                  </a:lnTo>
                  <a:lnTo>
                    <a:pt x="216" y="632"/>
                  </a:lnTo>
                  <a:lnTo>
                    <a:pt x="216" y="636"/>
                  </a:lnTo>
                  <a:lnTo>
                    <a:pt x="218" y="639"/>
                  </a:lnTo>
                  <a:lnTo>
                    <a:pt x="218" y="645"/>
                  </a:lnTo>
                  <a:lnTo>
                    <a:pt x="220" y="648"/>
                  </a:lnTo>
                  <a:lnTo>
                    <a:pt x="220" y="649"/>
                  </a:lnTo>
                  <a:lnTo>
                    <a:pt x="220" y="651"/>
                  </a:lnTo>
                  <a:lnTo>
                    <a:pt x="223" y="651"/>
                  </a:lnTo>
                  <a:lnTo>
                    <a:pt x="223" y="654"/>
                  </a:lnTo>
                  <a:lnTo>
                    <a:pt x="225" y="654"/>
                  </a:lnTo>
                  <a:lnTo>
                    <a:pt x="225" y="657"/>
                  </a:lnTo>
                  <a:lnTo>
                    <a:pt x="227" y="657"/>
                  </a:lnTo>
                  <a:lnTo>
                    <a:pt x="230" y="657"/>
                  </a:lnTo>
                  <a:lnTo>
                    <a:pt x="233" y="657"/>
                  </a:lnTo>
                  <a:lnTo>
                    <a:pt x="235" y="657"/>
                  </a:lnTo>
                  <a:lnTo>
                    <a:pt x="240" y="657"/>
                  </a:lnTo>
                  <a:lnTo>
                    <a:pt x="243" y="658"/>
                  </a:lnTo>
                  <a:lnTo>
                    <a:pt x="246" y="658"/>
                  </a:lnTo>
                  <a:lnTo>
                    <a:pt x="246" y="661"/>
                  </a:lnTo>
                  <a:lnTo>
                    <a:pt x="246" y="662"/>
                  </a:lnTo>
                  <a:lnTo>
                    <a:pt x="246" y="664"/>
                  </a:lnTo>
                  <a:lnTo>
                    <a:pt x="246" y="668"/>
                  </a:lnTo>
                  <a:lnTo>
                    <a:pt x="243" y="668"/>
                  </a:lnTo>
                  <a:lnTo>
                    <a:pt x="243" y="670"/>
                  </a:lnTo>
                  <a:lnTo>
                    <a:pt x="243" y="671"/>
                  </a:lnTo>
                  <a:lnTo>
                    <a:pt x="243" y="678"/>
                  </a:lnTo>
                  <a:lnTo>
                    <a:pt x="243" y="681"/>
                  </a:lnTo>
                  <a:lnTo>
                    <a:pt x="243" y="686"/>
                  </a:lnTo>
                  <a:lnTo>
                    <a:pt x="240" y="691"/>
                  </a:lnTo>
                  <a:lnTo>
                    <a:pt x="240" y="694"/>
                  </a:lnTo>
                  <a:lnTo>
                    <a:pt x="240" y="697"/>
                  </a:lnTo>
                  <a:lnTo>
                    <a:pt x="243" y="704"/>
                  </a:lnTo>
                  <a:lnTo>
                    <a:pt x="246" y="707"/>
                  </a:lnTo>
                  <a:lnTo>
                    <a:pt x="246" y="709"/>
                  </a:lnTo>
                  <a:lnTo>
                    <a:pt x="246" y="710"/>
                  </a:lnTo>
                  <a:lnTo>
                    <a:pt x="246" y="712"/>
                  </a:lnTo>
                  <a:lnTo>
                    <a:pt x="246" y="714"/>
                  </a:lnTo>
                  <a:lnTo>
                    <a:pt x="249" y="720"/>
                  </a:lnTo>
                  <a:lnTo>
                    <a:pt x="249" y="721"/>
                  </a:lnTo>
                  <a:lnTo>
                    <a:pt x="246" y="723"/>
                  </a:lnTo>
                  <a:lnTo>
                    <a:pt x="246" y="729"/>
                  </a:lnTo>
                  <a:lnTo>
                    <a:pt x="246" y="731"/>
                  </a:lnTo>
                  <a:lnTo>
                    <a:pt x="246" y="733"/>
                  </a:lnTo>
                  <a:lnTo>
                    <a:pt x="246" y="734"/>
                  </a:lnTo>
                  <a:lnTo>
                    <a:pt x="249" y="740"/>
                  </a:lnTo>
                  <a:lnTo>
                    <a:pt x="252" y="742"/>
                  </a:lnTo>
                  <a:lnTo>
                    <a:pt x="254" y="744"/>
                  </a:lnTo>
                  <a:lnTo>
                    <a:pt x="257" y="746"/>
                  </a:lnTo>
                  <a:lnTo>
                    <a:pt x="259" y="748"/>
                  </a:lnTo>
                  <a:lnTo>
                    <a:pt x="262" y="752"/>
                  </a:lnTo>
                  <a:lnTo>
                    <a:pt x="262" y="756"/>
                  </a:lnTo>
                  <a:lnTo>
                    <a:pt x="262" y="758"/>
                  </a:lnTo>
                  <a:lnTo>
                    <a:pt x="262" y="759"/>
                  </a:lnTo>
                  <a:lnTo>
                    <a:pt x="264" y="765"/>
                  </a:lnTo>
                  <a:lnTo>
                    <a:pt x="266" y="769"/>
                  </a:lnTo>
                  <a:lnTo>
                    <a:pt x="268" y="769"/>
                  </a:lnTo>
                  <a:lnTo>
                    <a:pt x="271" y="769"/>
                  </a:lnTo>
                  <a:lnTo>
                    <a:pt x="273" y="771"/>
                  </a:lnTo>
                  <a:lnTo>
                    <a:pt x="273" y="773"/>
                  </a:lnTo>
                  <a:lnTo>
                    <a:pt x="279" y="773"/>
                  </a:lnTo>
                  <a:lnTo>
                    <a:pt x="281" y="773"/>
                  </a:lnTo>
                  <a:lnTo>
                    <a:pt x="284" y="773"/>
                  </a:lnTo>
                  <a:lnTo>
                    <a:pt x="287" y="773"/>
                  </a:lnTo>
                  <a:lnTo>
                    <a:pt x="293" y="773"/>
                  </a:lnTo>
                  <a:lnTo>
                    <a:pt x="297" y="773"/>
                  </a:lnTo>
                  <a:lnTo>
                    <a:pt x="298" y="773"/>
                  </a:lnTo>
                  <a:lnTo>
                    <a:pt x="300" y="773"/>
                  </a:lnTo>
                  <a:lnTo>
                    <a:pt x="303" y="773"/>
                  </a:lnTo>
                  <a:lnTo>
                    <a:pt x="306" y="773"/>
                  </a:lnTo>
                  <a:lnTo>
                    <a:pt x="306" y="771"/>
                  </a:lnTo>
                  <a:lnTo>
                    <a:pt x="308" y="769"/>
                  </a:lnTo>
                  <a:lnTo>
                    <a:pt x="310" y="767"/>
                  </a:lnTo>
                  <a:lnTo>
                    <a:pt x="313" y="767"/>
                  </a:lnTo>
                  <a:lnTo>
                    <a:pt x="316" y="765"/>
                  </a:lnTo>
                  <a:lnTo>
                    <a:pt x="318" y="765"/>
                  </a:lnTo>
                  <a:lnTo>
                    <a:pt x="321" y="765"/>
                  </a:lnTo>
                  <a:lnTo>
                    <a:pt x="323" y="765"/>
                  </a:lnTo>
                  <a:lnTo>
                    <a:pt x="325" y="765"/>
                  </a:lnTo>
                  <a:lnTo>
                    <a:pt x="327" y="763"/>
                  </a:lnTo>
                  <a:lnTo>
                    <a:pt x="328" y="763"/>
                  </a:lnTo>
                  <a:lnTo>
                    <a:pt x="335" y="759"/>
                  </a:lnTo>
                  <a:lnTo>
                    <a:pt x="336" y="763"/>
                  </a:lnTo>
                  <a:lnTo>
                    <a:pt x="339" y="763"/>
                  </a:lnTo>
                  <a:lnTo>
                    <a:pt x="339" y="759"/>
                  </a:lnTo>
                  <a:lnTo>
                    <a:pt x="341" y="759"/>
                  </a:lnTo>
                  <a:lnTo>
                    <a:pt x="341" y="763"/>
                  </a:lnTo>
                  <a:lnTo>
                    <a:pt x="341" y="765"/>
                  </a:lnTo>
                  <a:lnTo>
                    <a:pt x="343" y="765"/>
                  </a:lnTo>
                  <a:lnTo>
                    <a:pt x="346" y="767"/>
                  </a:lnTo>
                  <a:lnTo>
                    <a:pt x="349" y="767"/>
                  </a:lnTo>
                  <a:lnTo>
                    <a:pt x="349" y="765"/>
                  </a:lnTo>
                  <a:lnTo>
                    <a:pt x="354" y="765"/>
                  </a:lnTo>
                  <a:lnTo>
                    <a:pt x="356" y="765"/>
                  </a:lnTo>
                  <a:lnTo>
                    <a:pt x="359" y="765"/>
                  </a:lnTo>
                  <a:lnTo>
                    <a:pt x="359" y="763"/>
                  </a:lnTo>
                  <a:lnTo>
                    <a:pt x="362" y="763"/>
                  </a:lnTo>
                  <a:lnTo>
                    <a:pt x="368" y="763"/>
                  </a:lnTo>
                  <a:lnTo>
                    <a:pt x="371" y="765"/>
                  </a:lnTo>
                  <a:lnTo>
                    <a:pt x="373" y="763"/>
                  </a:lnTo>
                  <a:lnTo>
                    <a:pt x="371" y="763"/>
                  </a:lnTo>
                  <a:lnTo>
                    <a:pt x="371" y="759"/>
                  </a:lnTo>
                  <a:lnTo>
                    <a:pt x="371" y="758"/>
                  </a:lnTo>
                  <a:lnTo>
                    <a:pt x="371" y="753"/>
                  </a:lnTo>
                  <a:lnTo>
                    <a:pt x="371" y="752"/>
                  </a:lnTo>
                  <a:lnTo>
                    <a:pt x="368" y="744"/>
                  </a:lnTo>
                  <a:lnTo>
                    <a:pt x="371" y="740"/>
                  </a:lnTo>
                  <a:lnTo>
                    <a:pt x="371" y="734"/>
                  </a:lnTo>
                  <a:lnTo>
                    <a:pt x="371" y="733"/>
                  </a:lnTo>
                  <a:lnTo>
                    <a:pt x="368" y="729"/>
                  </a:lnTo>
                  <a:lnTo>
                    <a:pt x="371" y="729"/>
                  </a:lnTo>
                  <a:lnTo>
                    <a:pt x="371" y="726"/>
                  </a:lnTo>
                  <a:lnTo>
                    <a:pt x="371" y="723"/>
                  </a:lnTo>
                  <a:lnTo>
                    <a:pt x="371" y="721"/>
                  </a:lnTo>
                  <a:lnTo>
                    <a:pt x="368" y="717"/>
                  </a:lnTo>
                  <a:lnTo>
                    <a:pt x="368" y="714"/>
                  </a:lnTo>
                  <a:lnTo>
                    <a:pt x="371" y="714"/>
                  </a:lnTo>
                  <a:lnTo>
                    <a:pt x="375" y="714"/>
                  </a:lnTo>
                  <a:lnTo>
                    <a:pt x="378" y="717"/>
                  </a:lnTo>
                  <a:lnTo>
                    <a:pt x="381" y="717"/>
                  </a:lnTo>
                  <a:lnTo>
                    <a:pt x="382" y="717"/>
                  </a:lnTo>
                  <a:lnTo>
                    <a:pt x="382" y="720"/>
                  </a:lnTo>
                  <a:lnTo>
                    <a:pt x="386" y="720"/>
                  </a:lnTo>
                  <a:lnTo>
                    <a:pt x="386" y="721"/>
                  </a:lnTo>
                  <a:lnTo>
                    <a:pt x="386" y="723"/>
                  </a:lnTo>
                  <a:lnTo>
                    <a:pt x="387" y="723"/>
                  </a:lnTo>
                  <a:lnTo>
                    <a:pt x="389" y="726"/>
                  </a:lnTo>
                  <a:lnTo>
                    <a:pt x="389" y="729"/>
                  </a:lnTo>
                  <a:lnTo>
                    <a:pt x="393" y="729"/>
                  </a:lnTo>
                  <a:lnTo>
                    <a:pt x="398" y="729"/>
                  </a:lnTo>
                  <a:lnTo>
                    <a:pt x="398" y="731"/>
                  </a:lnTo>
                  <a:lnTo>
                    <a:pt x="400" y="731"/>
                  </a:lnTo>
                  <a:lnTo>
                    <a:pt x="404" y="729"/>
                  </a:lnTo>
                  <a:lnTo>
                    <a:pt x="406" y="726"/>
                  </a:lnTo>
                  <a:lnTo>
                    <a:pt x="409" y="726"/>
                  </a:lnTo>
                  <a:lnTo>
                    <a:pt x="413" y="723"/>
                  </a:lnTo>
                  <a:lnTo>
                    <a:pt x="414" y="723"/>
                  </a:lnTo>
                  <a:lnTo>
                    <a:pt x="416" y="726"/>
                  </a:lnTo>
                  <a:lnTo>
                    <a:pt x="419" y="726"/>
                  </a:lnTo>
                  <a:lnTo>
                    <a:pt x="422" y="729"/>
                  </a:lnTo>
                  <a:lnTo>
                    <a:pt x="422" y="731"/>
                  </a:lnTo>
                  <a:lnTo>
                    <a:pt x="425" y="731"/>
                  </a:lnTo>
                  <a:lnTo>
                    <a:pt x="427" y="733"/>
                  </a:lnTo>
                  <a:lnTo>
                    <a:pt x="425" y="737"/>
                  </a:lnTo>
                  <a:lnTo>
                    <a:pt x="425" y="740"/>
                  </a:lnTo>
                  <a:lnTo>
                    <a:pt x="422" y="742"/>
                  </a:lnTo>
                  <a:lnTo>
                    <a:pt x="425" y="744"/>
                  </a:lnTo>
                  <a:lnTo>
                    <a:pt x="427" y="744"/>
                  </a:lnTo>
                  <a:lnTo>
                    <a:pt x="429" y="744"/>
                  </a:lnTo>
                  <a:lnTo>
                    <a:pt x="432" y="746"/>
                  </a:lnTo>
                  <a:lnTo>
                    <a:pt x="429" y="752"/>
                  </a:lnTo>
                  <a:lnTo>
                    <a:pt x="432" y="752"/>
                  </a:lnTo>
                  <a:lnTo>
                    <a:pt x="432" y="753"/>
                  </a:lnTo>
                  <a:lnTo>
                    <a:pt x="432" y="759"/>
                  </a:lnTo>
                  <a:lnTo>
                    <a:pt x="437" y="763"/>
                  </a:lnTo>
                  <a:lnTo>
                    <a:pt x="437" y="767"/>
                  </a:lnTo>
                  <a:lnTo>
                    <a:pt x="437" y="769"/>
                  </a:lnTo>
                  <a:lnTo>
                    <a:pt x="437" y="773"/>
                  </a:lnTo>
                  <a:lnTo>
                    <a:pt x="439" y="777"/>
                  </a:lnTo>
                  <a:lnTo>
                    <a:pt x="443" y="777"/>
                  </a:lnTo>
                  <a:lnTo>
                    <a:pt x="446" y="777"/>
                  </a:lnTo>
                  <a:lnTo>
                    <a:pt x="449" y="777"/>
                  </a:lnTo>
                  <a:lnTo>
                    <a:pt x="452" y="777"/>
                  </a:lnTo>
                  <a:lnTo>
                    <a:pt x="456" y="777"/>
                  </a:lnTo>
                  <a:lnTo>
                    <a:pt x="460" y="773"/>
                  </a:lnTo>
                  <a:lnTo>
                    <a:pt x="460" y="769"/>
                  </a:lnTo>
                  <a:lnTo>
                    <a:pt x="462" y="765"/>
                  </a:lnTo>
                  <a:lnTo>
                    <a:pt x="467" y="763"/>
                  </a:lnTo>
                  <a:lnTo>
                    <a:pt x="473" y="763"/>
                  </a:lnTo>
                  <a:lnTo>
                    <a:pt x="475" y="763"/>
                  </a:lnTo>
                  <a:lnTo>
                    <a:pt x="478" y="763"/>
                  </a:lnTo>
                  <a:lnTo>
                    <a:pt x="479" y="759"/>
                  </a:lnTo>
                  <a:lnTo>
                    <a:pt x="481" y="758"/>
                  </a:lnTo>
                  <a:lnTo>
                    <a:pt x="481" y="756"/>
                  </a:lnTo>
                  <a:lnTo>
                    <a:pt x="484" y="753"/>
                  </a:lnTo>
                  <a:lnTo>
                    <a:pt x="484" y="752"/>
                  </a:lnTo>
                  <a:lnTo>
                    <a:pt x="487" y="752"/>
                  </a:lnTo>
                  <a:lnTo>
                    <a:pt x="489" y="752"/>
                  </a:lnTo>
                  <a:lnTo>
                    <a:pt x="491" y="748"/>
                  </a:lnTo>
                  <a:lnTo>
                    <a:pt x="491" y="746"/>
                  </a:lnTo>
                  <a:lnTo>
                    <a:pt x="489" y="744"/>
                  </a:lnTo>
                  <a:lnTo>
                    <a:pt x="489" y="742"/>
                  </a:lnTo>
                  <a:lnTo>
                    <a:pt x="491" y="740"/>
                  </a:lnTo>
                  <a:lnTo>
                    <a:pt x="491" y="737"/>
                  </a:lnTo>
                  <a:lnTo>
                    <a:pt x="491" y="734"/>
                  </a:lnTo>
                  <a:lnTo>
                    <a:pt x="491" y="733"/>
                  </a:lnTo>
                  <a:lnTo>
                    <a:pt x="494" y="733"/>
                  </a:lnTo>
                  <a:lnTo>
                    <a:pt x="500" y="733"/>
                  </a:lnTo>
                  <a:lnTo>
                    <a:pt x="502" y="731"/>
                  </a:lnTo>
                  <a:lnTo>
                    <a:pt x="504" y="731"/>
                  </a:lnTo>
                  <a:lnTo>
                    <a:pt x="506" y="729"/>
                  </a:lnTo>
                  <a:lnTo>
                    <a:pt x="509" y="729"/>
                  </a:lnTo>
                  <a:lnTo>
                    <a:pt x="511" y="729"/>
                  </a:lnTo>
                  <a:lnTo>
                    <a:pt x="514" y="726"/>
                  </a:lnTo>
                  <a:lnTo>
                    <a:pt x="516" y="723"/>
                  </a:lnTo>
                  <a:lnTo>
                    <a:pt x="516" y="720"/>
                  </a:lnTo>
                  <a:lnTo>
                    <a:pt x="519" y="720"/>
                  </a:lnTo>
                  <a:lnTo>
                    <a:pt x="521" y="720"/>
                  </a:lnTo>
                  <a:lnTo>
                    <a:pt x="523" y="720"/>
                  </a:lnTo>
                  <a:lnTo>
                    <a:pt x="525" y="720"/>
                  </a:lnTo>
                  <a:lnTo>
                    <a:pt x="529" y="720"/>
                  </a:lnTo>
                  <a:lnTo>
                    <a:pt x="531" y="717"/>
                  </a:lnTo>
                  <a:lnTo>
                    <a:pt x="535" y="717"/>
                  </a:lnTo>
                  <a:lnTo>
                    <a:pt x="541" y="717"/>
                  </a:lnTo>
                  <a:lnTo>
                    <a:pt x="543" y="714"/>
                  </a:lnTo>
                  <a:lnTo>
                    <a:pt x="546" y="714"/>
                  </a:lnTo>
                  <a:lnTo>
                    <a:pt x="548" y="714"/>
                  </a:lnTo>
                  <a:lnTo>
                    <a:pt x="551" y="714"/>
                  </a:lnTo>
                  <a:lnTo>
                    <a:pt x="554" y="714"/>
                  </a:lnTo>
                  <a:lnTo>
                    <a:pt x="554" y="717"/>
                  </a:lnTo>
                  <a:lnTo>
                    <a:pt x="555" y="717"/>
                  </a:lnTo>
                  <a:lnTo>
                    <a:pt x="555" y="720"/>
                  </a:lnTo>
                  <a:lnTo>
                    <a:pt x="555" y="721"/>
                  </a:lnTo>
                  <a:lnTo>
                    <a:pt x="557" y="721"/>
                  </a:lnTo>
                  <a:lnTo>
                    <a:pt x="560" y="723"/>
                  </a:lnTo>
                  <a:lnTo>
                    <a:pt x="562" y="723"/>
                  </a:lnTo>
                  <a:lnTo>
                    <a:pt x="565" y="723"/>
                  </a:lnTo>
                  <a:lnTo>
                    <a:pt x="568" y="726"/>
                  </a:lnTo>
                  <a:lnTo>
                    <a:pt x="570" y="726"/>
                  </a:lnTo>
                  <a:lnTo>
                    <a:pt x="573" y="726"/>
                  </a:lnTo>
                  <a:lnTo>
                    <a:pt x="574" y="726"/>
                  </a:lnTo>
                  <a:lnTo>
                    <a:pt x="578" y="726"/>
                  </a:lnTo>
                  <a:lnTo>
                    <a:pt x="579" y="723"/>
                  </a:lnTo>
                  <a:lnTo>
                    <a:pt x="581" y="721"/>
                  </a:lnTo>
                  <a:lnTo>
                    <a:pt x="581" y="717"/>
                  </a:lnTo>
                  <a:lnTo>
                    <a:pt x="584" y="714"/>
                  </a:lnTo>
                  <a:lnTo>
                    <a:pt x="587" y="712"/>
                  </a:lnTo>
                  <a:lnTo>
                    <a:pt x="590" y="709"/>
                  </a:lnTo>
                  <a:lnTo>
                    <a:pt x="594" y="709"/>
                  </a:lnTo>
                  <a:lnTo>
                    <a:pt x="596" y="710"/>
                  </a:lnTo>
                  <a:lnTo>
                    <a:pt x="598" y="710"/>
                  </a:lnTo>
                  <a:lnTo>
                    <a:pt x="598" y="709"/>
                  </a:lnTo>
                  <a:lnTo>
                    <a:pt x="600" y="709"/>
                  </a:lnTo>
                  <a:lnTo>
                    <a:pt x="600" y="704"/>
                  </a:lnTo>
                  <a:lnTo>
                    <a:pt x="600" y="700"/>
                  </a:lnTo>
                  <a:lnTo>
                    <a:pt x="600" y="694"/>
                  </a:lnTo>
                  <a:lnTo>
                    <a:pt x="603" y="693"/>
                  </a:lnTo>
                  <a:lnTo>
                    <a:pt x="603" y="691"/>
                  </a:lnTo>
                  <a:lnTo>
                    <a:pt x="603" y="688"/>
                  </a:lnTo>
                  <a:lnTo>
                    <a:pt x="603" y="686"/>
                  </a:lnTo>
                  <a:lnTo>
                    <a:pt x="606" y="683"/>
                  </a:lnTo>
                  <a:lnTo>
                    <a:pt x="608" y="683"/>
                  </a:lnTo>
                  <a:lnTo>
                    <a:pt x="608" y="681"/>
                  </a:lnTo>
                  <a:lnTo>
                    <a:pt x="613" y="681"/>
                  </a:lnTo>
                  <a:lnTo>
                    <a:pt x="616" y="680"/>
                  </a:lnTo>
                  <a:lnTo>
                    <a:pt x="613" y="674"/>
                  </a:lnTo>
                  <a:lnTo>
                    <a:pt x="613" y="671"/>
                  </a:lnTo>
                  <a:lnTo>
                    <a:pt x="610" y="670"/>
                  </a:lnTo>
                  <a:lnTo>
                    <a:pt x="610" y="668"/>
                  </a:lnTo>
                  <a:lnTo>
                    <a:pt x="610" y="662"/>
                  </a:lnTo>
                  <a:lnTo>
                    <a:pt x="613" y="662"/>
                  </a:lnTo>
                  <a:lnTo>
                    <a:pt x="616" y="662"/>
                  </a:lnTo>
                  <a:lnTo>
                    <a:pt x="619" y="661"/>
                  </a:lnTo>
                  <a:lnTo>
                    <a:pt x="620" y="661"/>
                  </a:lnTo>
                  <a:lnTo>
                    <a:pt x="620" y="658"/>
                  </a:lnTo>
                  <a:lnTo>
                    <a:pt x="620" y="657"/>
                  </a:lnTo>
                  <a:lnTo>
                    <a:pt x="620" y="654"/>
                  </a:lnTo>
                  <a:lnTo>
                    <a:pt x="619" y="651"/>
                  </a:lnTo>
                  <a:lnTo>
                    <a:pt x="616" y="651"/>
                  </a:lnTo>
                  <a:lnTo>
                    <a:pt x="619" y="648"/>
                  </a:lnTo>
                  <a:lnTo>
                    <a:pt x="620" y="645"/>
                  </a:lnTo>
                  <a:lnTo>
                    <a:pt x="620" y="643"/>
                  </a:lnTo>
                  <a:lnTo>
                    <a:pt x="619" y="639"/>
                  </a:lnTo>
                  <a:lnTo>
                    <a:pt x="616" y="639"/>
                  </a:lnTo>
                  <a:lnTo>
                    <a:pt x="616" y="638"/>
                  </a:lnTo>
                  <a:lnTo>
                    <a:pt x="613" y="636"/>
                  </a:lnTo>
                  <a:lnTo>
                    <a:pt x="610" y="633"/>
                  </a:lnTo>
                  <a:lnTo>
                    <a:pt x="610" y="628"/>
                  </a:lnTo>
                  <a:lnTo>
                    <a:pt x="613" y="624"/>
                  </a:lnTo>
                  <a:lnTo>
                    <a:pt x="616" y="620"/>
                  </a:lnTo>
                  <a:lnTo>
                    <a:pt x="616" y="618"/>
                  </a:lnTo>
                  <a:lnTo>
                    <a:pt x="616" y="615"/>
                  </a:lnTo>
                  <a:lnTo>
                    <a:pt x="619" y="612"/>
                  </a:lnTo>
                  <a:lnTo>
                    <a:pt x="619" y="609"/>
                  </a:lnTo>
                  <a:lnTo>
                    <a:pt x="620" y="606"/>
                  </a:lnTo>
                  <a:lnTo>
                    <a:pt x="620" y="603"/>
                  </a:lnTo>
                  <a:lnTo>
                    <a:pt x="622" y="601"/>
                  </a:lnTo>
                  <a:lnTo>
                    <a:pt x="622" y="599"/>
                  </a:lnTo>
                  <a:lnTo>
                    <a:pt x="625" y="597"/>
                  </a:lnTo>
                  <a:lnTo>
                    <a:pt x="628" y="597"/>
                  </a:lnTo>
                  <a:lnTo>
                    <a:pt x="631" y="597"/>
                  </a:lnTo>
                  <a:lnTo>
                    <a:pt x="633" y="597"/>
                  </a:lnTo>
                  <a:lnTo>
                    <a:pt x="635" y="594"/>
                  </a:lnTo>
                  <a:lnTo>
                    <a:pt x="635" y="592"/>
                  </a:lnTo>
                  <a:lnTo>
                    <a:pt x="637" y="592"/>
                  </a:lnTo>
                  <a:lnTo>
                    <a:pt x="637" y="589"/>
                  </a:lnTo>
                  <a:lnTo>
                    <a:pt x="641" y="586"/>
                  </a:lnTo>
                  <a:lnTo>
                    <a:pt x="646" y="583"/>
                  </a:lnTo>
                  <a:lnTo>
                    <a:pt x="647" y="579"/>
                  </a:lnTo>
                  <a:lnTo>
                    <a:pt x="652" y="574"/>
                  </a:lnTo>
                  <a:lnTo>
                    <a:pt x="654" y="571"/>
                  </a:lnTo>
                  <a:lnTo>
                    <a:pt x="657" y="571"/>
                  </a:lnTo>
                  <a:lnTo>
                    <a:pt x="662" y="571"/>
                  </a:lnTo>
                  <a:lnTo>
                    <a:pt x="667" y="568"/>
                  </a:lnTo>
                  <a:lnTo>
                    <a:pt x="670" y="566"/>
                  </a:lnTo>
                  <a:lnTo>
                    <a:pt x="667" y="566"/>
                  </a:lnTo>
                  <a:lnTo>
                    <a:pt x="664" y="561"/>
                  </a:lnTo>
                  <a:lnTo>
                    <a:pt x="662" y="560"/>
                  </a:lnTo>
                  <a:lnTo>
                    <a:pt x="662" y="556"/>
                  </a:lnTo>
                  <a:lnTo>
                    <a:pt x="662" y="552"/>
                  </a:lnTo>
                  <a:lnTo>
                    <a:pt x="659" y="548"/>
                  </a:lnTo>
                  <a:lnTo>
                    <a:pt x="659" y="546"/>
                  </a:lnTo>
                  <a:lnTo>
                    <a:pt x="659" y="540"/>
                  </a:lnTo>
                  <a:lnTo>
                    <a:pt x="659" y="539"/>
                  </a:lnTo>
                  <a:lnTo>
                    <a:pt x="657" y="534"/>
                  </a:lnTo>
                  <a:lnTo>
                    <a:pt x="657" y="530"/>
                  </a:lnTo>
                  <a:lnTo>
                    <a:pt x="659" y="529"/>
                  </a:lnTo>
                  <a:lnTo>
                    <a:pt x="662" y="527"/>
                  </a:lnTo>
                  <a:lnTo>
                    <a:pt x="662" y="523"/>
                  </a:lnTo>
                  <a:lnTo>
                    <a:pt x="664" y="521"/>
                  </a:lnTo>
                  <a:lnTo>
                    <a:pt x="670" y="518"/>
                  </a:lnTo>
                  <a:lnTo>
                    <a:pt x="671" y="516"/>
                  </a:lnTo>
                  <a:lnTo>
                    <a:pt x="676" y="516"/>
                  </a:lnTo>
                  <a:lnTo>
                    <a:pt x="681" y="516"/>
                  </a:lnTo>
                  <a:lnTo>
                    <a:pt x="681" y="513"/>
                  </a:lnTo>
                  <a:lnTo>
                    <a:pt x="689" y="511"/>
                  </a:lnTo>
                  <a:lnTo>
                    <a:pt x="691" y="509"/>
                  </a:lnTo>
                  <a:lnTo>
                    <a:pt x="694" y="507"/>
                  </a:lnTo>
                  <a:lnTo>
                    <a:pt x="696" y="501"/>
                  </a:lnTo>
                  <a:lnTo>
                    <a:pt x="700" y="498"/>
                  </a:lnTo>
                  <a:lnTo>
                    <a:pt x="706" y="495"/>
                  </a:lnTo>
                  <a:lnTo>
                    <a:pt x="708" y="495"/>
                  </a:lnTo>
                  <a:lnTo>
                    <a:pt x="714" y="492"/>
                  </a:lnTo>
                  <a:lnTo>
                    <a:pt x="717" y="491"/>
                  </a:lnTo>
                  <a:lnTo>
                    <a:pt x="723" y="488"/>
                  </a:lnTo>
                  <a:lnTo>
                    <a:pt x="727" y="483"/>
                  </a:lnTo>
                  <a:lnTo>
                    <a:pt x="727" y="481"/>
                  </a:lnTo>
                  <a:lnTo>
                    <a:pt x="729" y="479"/>
                  </a:lnTo>
                  <a:lnTo>
                    <a:pt x="729" y="475"/>
                  </a:lnTo>
                  <a:lnTo>
                    <a:pt x="732" y="473"/>
                  </a:lnTo>
                  <a:lnTo>
                    <a:pt x="736" y="468"/>
                  </a:lnTo>
                  <a:lnTo>
                    <a:pt x="744" y="462"/>
                  </a:lnTo>
                  <a:lnTo>
                    <a:pt x="744" y="458"/>
                  </a:lnTo>
                  <a:lnTo>
                    <a:pt x="751" y="456"/>
                  </a:lnTo>
                  <a:lnTo>
                    <a:pt x="759" y="451"/>
                  </a:lnTo>
                  <a:lnTo>
                    <a:pt x="762" y="449"/>
                  </a:lnTo>
                  <a:lnTo>
                    <a:pt x="771" y="445"/>
                  </a:lnTo>
                  <a:lnTo>
                    <a:pt x="775" y="444"/>
                  </a:lnTo>
                  <a:lnTo>
                    <a:pt x="781" y="437"/>
                  </a:lnTo>
                  <a:lnTo>
                    <a:pt x="789" y="432"/>
                  </a:lnTo>
                  <a:lnTo>
                    <a:pt x="789" y="430"/>
                  </a:lnTo>
                  <a:lnTo>
                    <a:pt x="789" y="428"/>
                  </a:lnTo>
                  <a:lnTo>
                    <a:pt x="789" y="426"/>
                  </a:lnTo>
                  <a:lnTo>
                    <a:pt x="786" y="420"/>
                  </a:lnTo>
                  <a:lnTo>
                    <a:pt x="783" y="419"/>
                  </a:lnTo>
                  <a:lnTo>
                    <a:pt x="781" y="414"/>
                  </a:lnTo>
                  <a:lnTo>
                    <a:pt x="778" y="409"/>
                  </a:lnTo>
                  <a:lnTo>
                    <a:pt x="778" y="403"/>
                  </a:lnTo>
                  <a:lnTo>
                    <a:pt x="778" y="399"/>
                  </a:lnTo>
                  <a:lnTo>
                    <a:pt x="775" y="391"/>
                  </a:lnTo>
                  <a:lnTo>
                    <a:pt x="775" y="389"/>
                  </a:lnTo>
                  <a:lnTo>
                    <a:pt x="775" y="387"/>
                  </a:lnTo>
                  <a:lnTo>
                    <a:pt x="775" y="380"/>
                  </a:lnTo>
                  <a:lnTo>
                    <a:pt x="773" y="372"/>
                  </a:lnTo>
                  <a:lnTo>
                    <a:pt x="775" y="368"/>
                  </a:lnTo>
                  <a:lnTo>
                    <a:pt x="703" y="430"/>
                  </a:lnTo>
                  <a:lnTo>
                    <a:pt x="700" y="430"/>
                  </a:lnTo>
                  <a:lnTo>
                    <a:pt x="698" y="430"/>
                  </a:lnTo>
                  <a:lnTo>
                    <a:pt x="696" y="432"/>
                  </a:lnTo>
                  <a:lnTo>
                    <a:pt x="694" y="432"/>
                  </a:lnTo>
                  <a:lnTo>
                    <a:pt x="694" y="430"/>
                  </a:lnTo>
                  <a:lnTo>
                    <a:pt x="690" y="430"/>
                  </a:lnTo>
                  <a:lnTo>
                    <a:pt x="687" y="430"/>
                  </a:lnTo>
                  <a:lnTo>
                    <a:pt x="685" y="432"/>
                  </a:lnTo>
                  <a:lnTo>
                    <a:pt x="681" y="432"/>
                  </a:lnTo>
                  <a:lnTo>
                    <a:pt x="679" y="430"/>
                  </a:lnTo>
                  <a:lnTo>
                    <a:pt x="679" y="429"/>
                  </a:lnTo>
                  <a:lnTo>
                    <a:pt x="676" y="429"/>
                  </a:lnTo>
                  <a:lnTo>
                    <a:pt x="673" y="428"/>
                  </a:lnTo>
                  <a:lnTo>
                    <a:pt x="673" y="422"/>
                  </a:lnTo>
                  <a:lnTo>
                    <a:pt x="673" y="419"/>
                  </a:lnTo>
                  <a:lnTo>
                    <a:pt x="671" y="416"/>
                  </a:lnTo>
                  <a:lnTo>
                    <a:pt x="670" y="411"/>
                  </a:lnTo>
                  <a:lnTo>
                    <a:pt x="668" y="409"/>
                  </a:lnTo>
                  <a:lnTo>
                    <a:pt x="667" y="406"/>
                  </a:lnTo>
                  <a:lnTo>
                    <a:pt x="665" y="404"/>
                  </a:lnTo>
                  <a:lnTo>
                    <a:pt x="664" y="399"/>
                  </a:lnTo>
                  <a:lnTo>
                    <a:pt x="663" y="397"/>
                  </a:lnTo>
                  <a:lnTo>
                    <a:pt x="662" y="395"/>
                  </a:lnTo>
                  <a:lnTo>
                    <a:pt x="660" y="392"/>
                  </a:lnTo>
                  <a:lnTo>
                    <a:pt x="659" y="389"/>
                  </a:lnTo>
                  <a:lnTo>
                    <a:pt x="659" y="387"/>
                  </a:lnTo>
                  <a:lnTo>
                    <a:pt x="659" y="384"/>
                  </a:lnTo>
                  <a:lnTo>
                    <a:pt x="660" y="382"/>
                  </a:lnTo>
                  <a:lnTo>
                    <a:pt x="660" y="380"/>
                  </a:lnTo>
                  <a:lnTo>
                    <a:pt x="660" y="378"/>
                  </a:lnTo>
                  <a:lnTo>
                    <a:pt x="662" y="375"/>
                  </a:lnTo>
                  <a:lnTo>
                    <a:pt x="662" y="374"/>
                  </a:lnTo>
                  <a:lnTo>
                    <a:pt x="662" y="371"/>
                  </a:lnTo>
                  <a:lnTo>
                    <a:pt x="662" y="368"/>
                  </a:lnTo>
                  <a:lnTo>
                    <a:pt x="660" y="365"/>
                  </a:lnTo>
                  <a:lnTo>
                    <a:pt x="659" y="361"/>
                  </a:lnTo>
                  <a:lnTo>
                    <a:pt x="659" y="357"/>
                  </a:lnTo>
                  <a:lnTo>
                    <a:pt x="662" y="355"/>
                  </a:lnTo>
                  <a:lnTo>
                    <a:pt x="666" y="351"/>
                  </a:lnTo>
                  <a:lnTo>
                    <a:pt x="670" y="349"/>
                  </a:lnTo>
                  <a:lnTo>
                    <a:pt x="673" y="348"/>
                  </a:lnTo>
                  <a:lnTo>
                    <a:pt x="675" y="345"/>
                  </a:lnTo>
                  <a:lnTo>
                    <a:pt x="675" y="342"/>
                  </a:lnTo>
                  <a:lnTo>
                    <a:pt x="675" y="338"/>
                  </a:lnTo>
                  <a:lnTo>
                    <a:pt x="671" y="335"/>
                  </a:lnTo>
                  <a:lnTo>
                    <a:pt x="671" y="332"/>
                  </a:lnTo>
                  <a:lnTo>
                    <a:pt x="671" y="329"/>
                  </a:lnTo>
                  <a:lnTo>
                    <a:pt x="671" y="328"/>
                  </a:lnTo>
                  <a:lnTo>
                    <a:pt x="671" y="325"/>
                  </a:lnTo>
                  <a:lnTo>
                    <a:pt x="670" y="324"/>
                  </a:lnTo>
                  <a:lnTo>
                    <a:pt x="667" y="322"/>
                  </a:lnTo>
                  <a:lnTo>
                    <a:pt x="664" y="323"/>
                  </a:lnTo>
                  <a:lnTo>
                    <a:pt x="664" y="328"/>
                  </a:lnTo>
                  <a:lnTo>
                    <a:pt x="662" y="331"/>
                  </a:lnTo>
                  <a:lnTo>
                    <a:pt x="660" y="332"/>
                  </a:lnTo>
                  <a:lnTo>
                    <a:pt x="659" y="335"/>
                  </a:lnTo>
                  <a:lnTo>
                    <a:pt x="659" y="338"/>
                  </a:lnTo>
                  <a:lnTo>
                    <a:pt x="656" y="342"/>
                  </a:lnTo>
                  <a:lnTo>
                    <a:pt x="654" y="345"/>
                  </a:lnTo>
                  <a:lnTo>
                    <a:pt x="650" y="348"/>
                  </a:lnTo>
                  <a:lnTo>
                    <a:pt x="650" y="354"/>
                  </a:lnTo>
                  <a:lnTo>
                    <a:pt x="646" y="355"/>
                  </a:lnTo>
                  <a:lnTo>
                    <a:pt x="644" y="355"/>
                  </a:lnTo>
                  <a:lnTo>
                    <a:pt x="641" y="355"/>
                  </a:lnTo>
                  <a:lnTo>
                    <a:pt x="637" y="355"/>
                  </a:lnTo>
                  <a:lnTo>
                    <a:pt x="637" y="354"/>
                  </a:lnTo>
                  <a:lnTo>
                    <a:pt x="635" y="351"/>
                  </a:lnTo>
                  <a:lnTo>
                    <a:pt x="633" y="348"/>
                  </a:lnTo>
                  <a:lnTo>
                    <a:pt x="632" y="345"/>
                  </a:lnTo>
                  <a:lnTo>
                    <a:pt x="625" y="344"/>
                  </a:lnTo>
                  <a:lnTo>
                    <a:pt x="622" y="338"/>
                  </a:lnTo>
                  <a:lnTo>
                    <a:pt x="620" y="338"/>
                  </a:lnTo>
                  <a:lnTo>
                    <a:pt x="620" y="336"/>
                  </a:lnTo>
                  <a:lnTo>
                    <a:pt x="619" y="335"/>
                  </a:lnTo>
                  <a:lnTo>
                    <a:pt x="619" y="332"/>
                  </a:lnTo>
                  <a:lnTo>
                    <a:pt x="616" y="332"/>
                  </a:lnTo>
                  <a:lnTo>
                    <a:pt x="616" y="330"/>
                  </a:lnTo>
                  <a:lnTo>
                    <a:pt x="613" y="325"/>
                  </a:lnTo>
                  <a:lnTo>
                    <a:pt x="614" y="322"/>
                  </a:lnTo>
                  <a:lnTo>
                    <a:pt x="617" y="318"/>
                  </a:lnTo>
                  <a:lnTo>
                    <a:pt x="620" y="313"/>
                  </a:lnTo>
                  <a:lnTo>
                    <a:pt x="621" y="309"/>
                  </a:lnTo>
                  <a:lnTo>
                    <a:pt x="622" y="306"/>
                  </a:lnTo>
                  <a:lnTo>
                    <a:pt x="624" y="300"/>
                  </a:lnTo>
                  <a:lnTo>
                    <a:pt x="625" y="296"/>
                  </a:lnTo>
                  <a:lnTo>
                    <a:pt x="625" y="292"/>
                  </a:lnTo>
                  <a:lnTo>
                    <a:pt x="627" y="288"/>
                  </a:lnTo>
                  <a:lnTo>
                    <a:pt x="631" y="286"/>
                  </a:lnTo>
                  <a:lnTo>
                    <a:pt x="633" y="283"/>
                  </a:lnTo>
                  <a:lnTo>
                    <a:pt x="638" y="280"/>
                  </a:lnTo>
                  <a:lnTo>
                    <a:pt x="641" y="277"/>
                  </a:lnTo>
                  <a:lnTo>
                    <a:pt x="646" y="275"/>
                  </a:lnTo>
                  <a:lnTo>
                    <a:pt x="646" y="271"/>
                  </a:lnTo>
                  <a:lnTo>
                    <a:pt x="647" y="266"/>
                  </a:lnTo>
                  <a:lnTo>
                    <a:pt x="641" y="261"/>
                  </a:lnTo>
                  <a:lnTo>
                    <a:pt x="637" y="260"/>
                  </a:lnTo>
                  <a:lnTo>
                    <a:pt x="637" y="257"/>
                  </a:lnTo>
                  <a:lnTo>
                    <a:pt x="636" y="251"/>
                  </a:lnTo>
                  <a:lnTo>
                    <a:pt x="635" y="247"/>
                  </a:lnTo>
                  <a:lnTo>
                    <a:pt x="635" y="244"/>
                  </a:lnTo>
                  <a:lnTo>
                    <a:pt x="633" y="238"/>
                  </a:lnTo>
                  <a:lnTo>
                    <a:pt x="633" y="234"/>
                  </a:lnTo>
                  <a:lnTo>
                    <a:pt x="633" y="229"/>
                  </a:lnTo>
                  <a:lnTo>
                    <a:pt x="633" y="226"/>
                  </a:lnTo>
                  <a:lnTo>
                    <a:pt x="631" y="221"/>
                  </a:lnTo>
                  <a:lnTo>
                    <a:pt x="628" y="216"/>
                  </a:lnTo>
                  <a:lnTo>
                    <a:pt x="624" y="211"/>
                  </a:lnTo>
                  <a:lnTo>
                    <a:pt x="619" y="206"/>
                  </a:lnTo>
                  <a:lnTo>
                    <a:pt x="612" y="201"/>
                  </a:lnTo>
                  <a:lnTo>
                    <a:pt x="608" y="197"/>
                  </a:lnTo>
                  <a:lnTo>
                    <a:pt x="602" y="194"/>
                  </a:lnTo>
                  <a:lnTo>
                    <a:pt x="598" y="190"/>
                  </a:lnTo>
                  <a:lnTo>
                    <a:pt x="594" y="187"/>
                  </a:lnTo>
                  <a:lnTo>
                    <a:pt x="590" y="182"/>
                  </a:lnTo>
                  <a:lnTo>
                    <a:pt x="586" y="178"/>
                  </a:lnTo>
                  <a:lnTo>
                    <a:pt x="581" y="175"/>
                  </a:lnTo>
                  <a:lnTo>
                    <a:pt x="579" y="173"/>
                  </a:lnTo>
                  <a:lnTo>
                    <a:pt x="576" y="169"/>
                  </a:lnTo>
                  <a:lnTo>
                    <a:pt x="573" y="168"/>
                  </a:lnTo>
                  <a:lnTo>
                    <a:pt x="573" y="165"/>
                  </a:lnTo>
                  <a:lnTo>
                    <a:pt x="569" y="163"/>
                  </a:lnTo>
                  <a:lnTo>
                    <a:pt x="567" y="161"/>
                  </a:lnTo>
                  <a:lnTo>
                    <a:pt x="563" y="158"/>
                  </a:lnTo>
                  <a:lnTo>
                    <a:pt x="560" y="158"/>
                  </a:lnTo>
                  <a:lnTo>
                    <a:pt x="560" y="160"/>
                  </a:lnTo>
                  <a:lnTo>
                    <a:pt x="557" y="163"/>
                  </a:lnTo>
                  <a:lnTo>
                    <a:pt x="555" y="165"/>
                  </a:lnTo>
                  <a:lnTo>
                    <a:pt x="551" y="169"/>
                  </a:lnTo>
                  <a:lnTo>
                    <a:pt x="546" y="175"/>
                  </a:lnTo>
                  <a:lnTo>
                    <a:pt x="543" y="178"/>
                  </a:lnTo>
                  <a:lnTo>
                    <a:pt x="543" y="181"/>
                  </a:lnTo>
                  <a:lnTo>
                    <a:pt x="538" y="185"/>
                  </a:lnTo>
                  <a:lnTo>
                    <a:pt x="531" y="190"/>
                  </a:lnTo>
                  <a:lnTo>
                    <a:pt x="529" y="190"/>
                  </a:lnTo>
                  <a:lnTo>
                    <a:pt x="523" y="190"/>
                  </a:lnTo>
                  <a:lnTo>
                    <a:pt x="514" y="192"/>
                  </a:lnTo>
                  <a:lnTo>
                    <a:pt x="506" y="192"/>
                  </a:lnTo>
                  <a:lnTo>
                    <a:pt x="504" y="192"/>
                  </a:lnTo>
                  <a:lnTo>
                    <a:pt x="500" y="192"/>
                  </a:lnTo>
                  <a:lnTo>
                    <a:pt x="494" y="192"/>
                  </a:lnTo>
                  <a:lnTo>
                    <a:pt x="489" y="192"/>
                  </a:lnTo>
                  <a:lnTo>
                    <a:pt x="484" y="194"/>
                  </a:lnTo>
                  <a:lnTo>
                    <a:pt x="478" y="194"/>
                  </a:lnTo>
                  <a:lnTo>
                    <a:pt x="473" y="194"/>
                  </a:lnTo>
                  <a:lnTo>
                    <a:pt x="467" y="194"/>
                  </a:lnTo>
                  <a:lnTo>
                    <a:pt x="465" y="196"/>
                  </a:lnTo>
                  <a:lnTo>
                    <a:pt x="462" y="198"/>
                  </a:lnTo>
                  <a:lnTo>
                    <a:pt x="462" y="201"/>
                  </a:lnTo>
                  <a:lnTo>
                    <a:pt x="460" y="203"/>
                  </a:lnTo>
                  <a:lnTo>
                    <a:pt x="458" y="205"/>
                  </a:lnTo>
                  <a:lnTo>
                    <a:pt x="458" y="208"/>
                  </a:lnTo>
                  <a:lnTo>
                    <a:pt x="456" y="208"/>
                  </a:lnTo>
                  <a:lnTo>
                    <a:pt x="454" y="208"/>
                  </a:lnTo>
                  <a:lnTo>
                    <a:pt x="452" y="210"/>
                  </a:lnTo>
                  <a:lnTo>
                    <a:pt x="452" y="213"/>
                  </a:lnTo>
                  <a:lnTo>
                    <a:pt x="449" y="216"/>
                  </a:lnTo>
                  <a:lnTo>
                    <a:pt x="446" y="216"/>
                  </a:lnTo>
                  <a:lnTo>
                    <a:pt x="443" y="216"/>
                  </a:lnTo>
                  <a:lnTo>
                    <a:pt x="441" y="218"/>
                  </a:lnTo>
                  <a:lnTo>
                    <a:pt x="441" y="221"/>
                  </a:lnTo>
                  <a:lnTo>
                    <a:pt x="439" y="226"/>
                  </a:lnTo>
                  <a:lnTo>
                    <a:pt x="439" y="227"/>
                  </a:lnTo>
                  <a:lnTo>
                    <a:pt x="437" y="234"/>
                  </a:lnTo>
                  <a:lnTo>
                    <a:pt x="435" y="235"/>
                  </a:lnTo>
                  <a:lnTo>
                    <a:pt x="432" y="237"/>
                  </a:lnTo>
                  <a:lnTo>
                    <a:pt x="425" y="239"/>
                  </a:lnTo>
                  <a:lnTo>
                    <a:pt x="422" y="240"/>
                  </a:lnTo>
                  <a:lnTo>
                    <a:pt x="416" y="240"/>
                  </a:lnTo>
                  <a:lnTo>
                    <a:pt x="413" y="244"/>
                  </a:lnTo>
                  <a:lnTo>
                    <a:pt x="409" y="244"/>
                  </a:lnTo>
                  <a:lnTo>
                    <a:pt x="406" y="244"/>
                  </a:lnTo>
                  <a:lnTo>
                    <a:pt x="404" y="248"/>
                  </a:lnTo>
                  <a:lnTo>
                    <a:pt x="406" y="248"/>
                  </a:lnTo>
                  <a:lnTo>
                    <a:pt x="406" y="250"/>
                  </a:lnTo>
                  <a:lnTo>
                    <a:pt x="406" y="253"/>
                  </a:lnTo>
                  <a:lnTo>
                    <a:pt x="404" y="256"/>
                  </a:lnTo>
                  <a:lnTo>
                    <a:pt x="404" y="258"/>
                  </a:lnTo>
                  <a:lnTo>
                    <a:pt x="402" y="258"/>
                  </a:lnTo>
                  <a:lnTo>
                    <a:pt x="402" y="261"/>
                  </a:lnTo>
                  <a:lnTo>
                    <a:pt x="400" y="264"/>
                  </a:lnTo>
                  <a:lnTo>
                    <a:pt x="400" y="266"/>
                  </a:lnTo>
                  <a:lnTo>
                    <a:pt x="398" y="266"/>
                  </a:lnTo>
                  <a:lnTo>
                    <a:pt x="395" y="266"/>
                  </a:lnTo>
                  <a:lnTo>
                    <a:pt x="393" y="266"/>
                  </a:lnTo>
                  <a:lnTo>
                    <a:pt x="389" y="266"/>
                  </a:lnTo>
                  <a:lnTo>
                    <a:pt x="387" y="266"/>
                  </a:lnTo>
                  <a:lnTo>
                    <a:pt x="386" y="266"/>
                  </a:lnTo>
                  <a:lnTo>
                    <a:pt x="386" y="264"/>
                  </a:lnTo>
                  <a:lnTo>
                    <a:pt x="382" y="261"/>
                  </a:lnTo>
                  <a:lnTo>
                    <a:pt x="378" y="261"/>
                  </a:lnTo>
                  <a:lnTo>
                    <a:pt x="373" y="261"/>
                  </a:lnTo>
                  <a:lnTo>
                    <a:pt x="368" y="261"/>
                  </a:lnTo>
                  <a:lnTo>
                    <a:pt x="362" y="266"/>
                  </a:lnTo>
                  <a:lnTo>
                    <a:pt x="362" y="270"/>
                  </a:lnTo>
                  <a:lnTo>
                    <a:pt x="359" y="271"/>
                  </a:lnTo>
                  <a:lnTo>
                    <a:pt x="356" y="273"/>
                  </a:lnTo>
                  <a:lnTo>
                    <a:pt x="356" y="278"/>
                  </a:lnTo>
                  <a:lnTo>
                    <a:pt x="356" y="283"/>
                  </a:lnTo>
                  <a:lnTo>
                    <a:pt x="354" y="287"/>
                  </a:lnTo>
                  <a:lnTo>
                    <a:pt x="351" y="292"/>
                  </a:lnTo>
                  <a:lnTo>
                    <a:pt x="351" y="296"/>
                  </a:lnTo>
                  <a:lnTo>
                    <a:pt x="349" y="301"/>
                  </a:lnTo>
                  <a:lnTo>
                    <a:pt x="346" y="304"/>
                  </a:lnTo>
                  <a:lnTo>
                    <a:pt x="343" y="308"/>
                  </a:lnTo>
                  <a:lnTo>
                    <a:pt x="339" y="310"/>
                  </a:lnTo>
                  <a:lnTo>
                    <a:pt x="336" y="316"/>
                  </a:lnTo>
                  <a:lnTo>
                    <a:pt x="335" y="319"/>
                  </a:lnTo>
                  <a:lnTo>
                    <a:pt x="328" y="324"/>
                  </a:lnTo>
                  <a:lnTo>
                    <a:pt x="327" y="328"/>
                  </a:lnTo>
                  <a:lnTo>
                    <a:pt x="325" y="330"/>
                  </a:lnTo>
                  <a:lnTo>
                    <a:pt x="323" y="332"/>
                  </a:lnTo>
                  <a:lnTo>
                    <a:pt x="321" y="335"/>
                  </a:lnTo>
                  <a:lnTo>
                    <a:pt x="318" y="335"/>
                  </a:lnTo>
                  <a:lnTo>
                    <a:pt x="318" y="338"/>
                  </a:lnTo>
                  <a:lnTo>
                    <a:pt x="300" y="344"/>
                  </a:lnTo>
                  <a:lnTo>
                    <a:pt x="271" y="348"/>
                  </a:lnTo>
                  <a:lnTo>
                    <a:pt x="197" y="348"/>
                  </a:lnTo>
                  <a:lnTo>
                    <a:pt x="194" y="348"/>
                  </a:lnTo>
                  <a:lnTo>
                    <a:pt x="192" y="346"/>
                  </a:lnTo>
                  <a:lnTo>
                    <a:pt x="189" y="344"/>
                  </a:lnTo>
                  <a:lnTo>
                    <a:pt x="187" y="338"/>
                  </a:lnTo>
                  <a:lnTo>
                    <a:pt x="182" y="336"/>
                  </a:lnTo>
                  <a:lnTo>
                    <a:pt x="182" y="335"/>
                  </a:lnTo>
                  <a:lnTo>
                    <a:pt x="181" y="332"/>
                  </a:lnTo>
                  <a:lnTo>
                    <a:pt x="174" y="325"/>
                  </a:lnTo>
                  <a:lnTo>
                    <a:pt x="174" y="324"/>
                  </a:lnTo>
                  <a:lnTo>
                    <a:pt x="171" y="322"/>
                  </a:lnTo>
                  <a:lnTo>
                    <a:pt x="170" y="317"/>
                  </a:lnTo>
                  <a:lnTo>
                    <a:pt x="168" y="312"/>
                  </a:lnTo>
                  <a:lnTo>
                    <a:pt x="165" y="308"/>
                  </a:lnTo>
                  <a:lnTo>
                    <a:pt x="162" y="306"/>
                  </a:lnTo>
                  <a:lnTo>
                    <a:pt x="162" y="301"/>
                  </a:lnTo>
                  <a:lnTo>
                    <a:pt x="160" y="296"/>
                  </a:lnTo>
                  <a:lnTo>
                    <a:pt x="157" y="292"/>
                  </a:lnTo>
                  <a:lnTo>
                    <a:pt x="155" y="289"/>
                  </a:lnTo>
                  <a:lnTo>
                    <a:pt x="155" y="287"/>
                  </a:lnTo>
                  <a:lnTo>
                    <a:pt x="155" y="283"/>
                  </a:lnTo>
                  <a:lnTo>
                    <a:pt x="152" y="280"/>
                  </a:lnTo>
                  <a:lnTo>
                    <a:pt x="152" y="278"/>
                  </a:lnTo>
                  <a:lnTo>
                    <a:pt x="155" y="273"/>
                  </a:lnTo>
                  <a:lnTo>
                    <a:pt x="155" y="271"/>
                  </a:lnTo>
                  <a:lnTo>
                    <a:pt x="155" y="264"/>
                  </a:lnTo>
                  <a:lnTo>
                    <a:pt x="157" y="260"/>
                  </a:lnTo>
                  <a:lnTo>
                    <a:pt x="157" y="253"/>
                  </a:lnTo>
                  <a:lnTo>
                    <a:pt x="157" y="247"/>
                  </a:lnTo>
                  <a:lnTo>
                    <a:pt x="160" y="237"/>
                  </a:lnTo>
                  <a:lnTo>
                    <a:pt x="162" y="235"/>
                  </a:lnTo>
                  <a:lnTo>
                    <a:pt x="165" y="227"/>
                  </a:lnTo>
                  <a:lnTo>
                    <a:pt x="168" y="227"/>
                  </a:lnTo>
                  <a:lnTo>
                    <a:pt x="168" y="226"/>
                  </a:lnTo>
                  <a:lnTo>
                    <a:pt x="168" y="221"/>
                  </a:lnTo>
                  <a:lnTo>
                    <a:pt x="170" y="218"/>
                  </a:lnTo>
                  <a:lnTo>
                    <a:pt x="174" y="213"/>
                  </a:lnTo>
                  <a:lnTo>
                    <a:pt x="174" y="210"/>
                  </a:lnTo>
                  <a:lnTo>
                    <a:pt x="177" y="208"/>
                  </a:lnTo>
                  <a:lnTo>
                    <a:pt x="177" y="205"/>
                  </a:lnTo>
                  <a:lnTo>
                    <a:pt x="177" y="201"/>
                  </a:lnTo>
                  <a:lnTo>
                    <a:pt x="177" y="196"/>
                  </a:lnTo>
                  <a:lnTo>
                    <a:pt x="177" y="194"/>
                  </a:lnTo>
                  <a:lnTo>
                    <a:pt x="177" y="192"/>
                  </a:lnTo>
                  <a:lnTo>
                    <a:pt x="181" y="188"/>
                  </a:lnTo>
                  <a:lnTo>
                    <a:pt x="181" y="185"/>
                  </a:lnTo>
                  <a:lnTo>
                    <a:pt x="181" y="184"/>
                  </a:lnTo>
                  <a:lnTo>
                    <a:pt x="181" y="181"/>
                  </a:lnTo>
                  <a:lnTo>
                    <a:pt x="182" y="178"/>
                  </a:lnTo>
                  <a:lnTo>
                    <a:pt x="182" y="175"/>
                  </a:lnTo>
                  <a:lnTo>
                    <a:pt x="184" y="172"/>
                  </a:lnTo>
                  <a:lnTo>
                    <a:pt x="184" y="167"/>
                  </a:lnTo>
                  <a:lnTo>
                    <a:pt x="187" y="167"/>
                  </a:lnTo>
                  <a:lnTo>
                    <a:pt x="189" y="165"/>
                  </a:lnTo>
                  <a:lnTo>
                    <a:pt x="192" y="158"/>
                  </a:lnTo>
                  <a:lnTo>
                    <a:pt x="194" y="155"/>
                  </a:lnTo>
                  <a:lnTo>
                    <a:pt x="197" y="149"/>
                  </a:lnTo>
                  <a:lnTo>
                    <a:pt x="198" y="144"/>
                  </a:lnTo>
                  <a:lnTo>
                    <a:pt x="204" y="140"/>
                  </a:lnTo>
                  <a:lnTo>
                    <a:pt x="206" y="136"/>
                  </a:lnTo>
                  <a:lnTo>
                    <a:pt x="210" y="129"/>
                  </a:lnTo>
                  <a:lnTo>
                    <a:pt x="212" y="120"/>
                  </a:lnTo>
                  <a:lnTo>
                    <a:pt x="218" y="117"/>
                  </a:lnTo>
                  <a:lnTo>
                    <a:pt x="218" y="115"/>
                  </a:lnTo>
                  <a:lnTo>
                    <a:pt x="223" y="113"/>
                  </a:lnTo>
                  <a:lnTo>
                    <a:pt x="225" y="109"/>
                  </a:lnTo>
                  <a:lnTo>
                    <a:pt x="230" y="106"/>
                  </a:lnTo>
                  <a:lnTo>
                    <a:pt x="230" y="103"/>
                  </a:lnTo>
                  <a:lnTo>
                    <a:pt x="230" y="102"/>
                  </a:lnTo>
                  <a:lnTo>
                    <a:pt x="230" y="99"/>
                  </a:lnTo>
                  <a:lnTo>
                    <a:pt x="230" y="96"/>
                  </a:lnTo>
                  <a:lnTo>
                    <a:pt x="230" y="94"/>
                  </a:lnTo>
                  <a:lnTo>
                    <a:pt x="227" y="90"/>
                  </a:lnTo>
                  <a:lnTo>
                    <a:pt x="227" y="87"/>
                  </a:lnTo>
                  <a:lnTo>
                    <a:pt x="227" y="83"/>
                  </a:lnTo>
                  <a:lnTo>
                    <a:pt x="227" y="81"/>
                  </a:lnTo>
                  <a:lnTo>
                    <a:pt x="227" y="76"/>
                  </a:lnTo>
                  <a:lnTo>
                    <a:pt x="225" y="73"/>
                  </a:lnTo>
                  <a:lnTo>
                    <a:pt x="225" y="71"/>
                  </a:lnTo>
                  <a:lnTo>
                    <a:pt x="223" y="69"/>
                  </a:lnTo>
                  <a:lnTo>
                    <a:pt x="220" y="67"/>
                  </a:lnTo>
                  <a:lnTo>
                    <a:pt x="218" y="67"/>
                  </a:lnTo>
                  <a:lnTo>
                    <a:pt x="216" y="65"/>
                  </a:lnTo>
                  <a:lnTo>
                    <a:pt x="210" y="64"/>
                  </a:lnTo>
                  <a:lnTo>
                    <a:pt x="208" y="61"/>
                  </a:lnTo>
                  <a:lnTo>
                    <a:pt x="206" y="61"/>
                  </a:lnTo>
                  <a:lnTo>
                    <a:pt x="204" y="61"/>
                  </a:lnTo>
                  <a:lnTo>
                    <a:pt x="200" y="58"/>
                  </a:lnTo>
                  <a:lnTo>
                    <a:pt x="198" y="58"/>
                  </a:lnTo>
                  <a:lnTo>
                    <a:pt x="198" y="56"/>
                  </a:lnTo>
                  <a:lnTo>
                    <a:pt x="197" y="56"/>
                  </a:lnTo>
                  <a:lnTo>
                    <a:pt x="194" y="54"/>
                  </a:lnTo>
                  <a:lnTo>
                    <a:pt x="192" y="47"/>
                  </a:lnTo>
                  <a:lnTo>
                    <a:pt x="192" y="43"/>
                  </a:lnTo>
                  <a:lnTo>
                    <a:pt x="189" y="41"/>
                  </a:lnTo>
                  <a:lnTo>
                    <a:pt x="187" y="35"/>
                  </a:lnTo>
                  <a:lnTo>
                    <a:pt x="187" y="34"/>
                  </a:lnTo>
                  <a:lnTo>
                    <a:pt x="187" y="32"/>
                  </a:lnTo>
                  <a:lnTo>
                    <a:pt x="187" y="27"/>
                  </a:lnTo>
                  <a:lnTo>
                    <a:pt x="184" y="24"/>
                  </a:lnTo>
                  <a:lnTo>
                    <a:pt x="184" y="22"/>
                  </a:lnTo>
                  <a:lnTo>
                    <a:pt x="184" y="21"/>
                  </a:lnTo>
                  <a:lnTo>
                    <a:pt x="184" y="18"/>
                  </a:lnTo>
                  <a:lnTo>
                    <a:pt x="182" y="12"/>
                  </a:lnTo>
                  <a:lnTo>
                    <a:pt x="182" y="11"/>
                  </a:lnTo>
                  <a:lnTo>
                    <a:pt x="177" y="8"/>
                  </a:lnTo>
                  <a:lnTo>
                    <a:pt x="177" y="6"/>
                  </a:lnTo>
                  <a:lnTo>
                    <a:pt x="171" y="5"/>
                  </a:lnTo>
                  <a:lnTo>
                    <a:pt x="171" y="1"/>
                  </a:lnTo>
                  <a:lnTo>
                    <a:pt x="170" y="0"/>
                  </a:lnTo>
                  <a:lnTo>
                    <a:pt x="168" y="0"/>
                  </a:lnTo>
                  <a:lnTo>
                    <a:pt x="165" y="1"/>
                  </a:lnTo>
                  <a:lnTo>
                    <a:pt x="168" y="5"/>
                  </a:lnTo>
                  <a:lnTo>
                    <a:pt x="165" y="8"/>
                  </a:lnTo>
                  <a:lnTo>
                    <a:pt x="160" y="12"/>
                  </a:lnTo>
                  <a:lnTo>
                    <a:pt x="157" y="15"/>
                  </a:lnTo>
                  <a:lnTo>
                    <a:pt x="152" y="18"/>
                  </a:lnTo>
                  <a:lnTo>
                    <a:pt x="147" y="21"/>
                  </a:lnTo>
                  <a:lnTo>
                    <a:pt x="143" y="22"/>
                  </a:lnTo>
                  <a:lnTo>
                    <a:pt x="141" y="24"/>
                  </a:lnTo>
                  <a:lnTo>
                    <a:pt x="138" y="24"/>
                  </a:lnTo>
                  <a:lnTo>
                    <a:pt x="135" y="27"/>
                  </a:lnTo>
                  <a:lnTo>
                    <a:pt x="133" y="27"/>
                  </a:lnTo>
                  <a:lnTo>
                    <a:pt x="133" y="29"/>
                  </a:lnTo>
                  <a:lnTo>
                    <a:pt x="130" y="32"/>
                  </a:lnTo>
                  <a:lnTo>
                    <a:pt x="129" y="32"/>
                  </a:lnTo>
                  <a:lnTo>
                    <a:pt x="121" y="34"/>
                  </a:lnTo>
                  <a:lnTo>
                    <a:pt x="116" y="37"/>
                  </a:lnTo>
                  <a:lnTo>
                    <a:pt x="114" y="41"/>
                  </a:lnTo>
                  <a:lnTo>
                    <a:pt x="114" y="43"/>
                  </a:lnTo>
                  <a:lnTo>
                    <a:pt x="111" y="44"/>
                  </a:lnTo>
                  <a:lnTo>
                    <a:pt x="108" y="47"/>
                  </a:lnTo>
                  <a:lnTo>
                    <a:pt x="104" y="49"/>
                  </a:lnTo>
                  <a:lnTo>
                    <a:pt x="100" y="49"/>
                  </a:lnTo>
                  <a:lnTo>
                    <a:pt x="94" y="52"/>
                  </a:lnTo>
                  <a:lnTo>
                    <a:pt x="87" y="54"/>
                  </a:lnTo>
                  <a:lnTo>
                    <a:pt x="82" y="54"/>
                  </a:lnTo>
                  <a:lnTo>
                    <a:pt x="77" y="56"/>
                  </a:lnTo>
                  <a:lnTo>
                    <a:pt x="71" y="56"/>
                  </a:lnTo>
                  <a:lnTo>
                    <a:pt x="67" y="56"/>
                  </a:lnTo>
                  <a:lnTo>
                    <a:pt x="64" y="58"/>
                  </a:lnTo>
                  <a:lnTo>
                    <a:pt x="58" y="61"/>
                  </a:lnTo>
                  <a:lnTo>
                    <a:pt x="58" y="64"/>
                  </a:lnTo>
                  <a:lnTo>
                    <a:pt x="55" y="67"/>
                  </a:lnTo>
                  <a:lnTo>
                    <a:pt x="52" y="69"/>
                  </a:lnTo>
                  <a:lnTo>
                    <a:pt x="49" y="73"/>
                  </a:lnTo>
                  <a:lnTo>
                    <a:pt x="49" y="76"/>
                  </a:lnTo>
                  <a:lnTo>
                    <a:pt x="49" y="78"/>
                  </a:lnTo>
                  <a:lnTo>
                    <a:pt x="52" y="78"/>
                  </a:lnTo>
                  <a:lnTo>
                    <a:pt x="52" y="76"/>
                  </a:lnTo>
                  <a:lnTo>
                    <a:pt x="54" y="76"/>
                  </a:lnTo>
                  <a:lnTo>
                    <a:pt x="60" y="78"/>
                  </a:lnTo>
                  <a:lnTo>
                    <a:pt x="65" y="81"/>
                  </a:lnTo>
                  <a:lnTo>
                    <a:pt x="70" y="83"/>
                  </a:lnTo>
                  <a:lnTo>
                    <a:pt x="75" y="85"/>
                  </a:lnTo>
                  <a:lnTo>
                    <a:pt x="77" y="90"/>
                  </a:lnTo>
                  <a:lnTo>
                    <a:pt x="79" y="96"/>
                  </a:lnTo>
                  <a:lnTo>
                    <a:pt x="82" y="99"/>
                  </a:lnTo>
                  <a:lnTo>
                    <a:pt x="84" y="103"/>
                  </a:lnTo>
                  <a:lnTo>
                    <a:pt x="89" y="113"/>
                  </a:lnTo>
                  <a:lnTo>
                    <a:pt x="91" y="115"/>
                  </a:lnTo>
                  <a:lnTo>
                    <a:pt x="91" y="117"/>
                  </a:lnTo>
                  <a:lnTo>
                    <a:pt x="91" y="119"/>
                  </a:lnTo>
                  <a:lnTo>
                    <a:pt x="91" y="120"/>
                  </a:lnTo>
                  <a:lnTo>
                    <a:pt x="91" y="124"/>
                  </a:lnTo>
                  <a:lnTo>
                    <a:pt x="91" y="126"/>
                  </a:lnTo>
                  <a:lnTo>
                    <a:pt x="89" y="129"/>
                  </a:lnTo>
                  <a:lnTo>
                    <a:pt x="87" y="130"/>
                  </a:lnTo>
                  <a:lnTo>
                    <a:pt x="87" y="136"/>
                  </a:lnTo>
                  <a:lnTo>
                    <a:pt x="89" y="138"/>
                  </a:lnTo>
                  <a:lnTo>
                    <a:pt x="89" y="142"/>
                  </a:lnTo>
                  <a:lnTo>
                    <a:pt x="91" y="149"/>
                  </a:lnTo>
                  <a:lnTo>
                    <a:pt x="94" y="158"/>
                  </a:lnTo>
                  <a:lnTo>
                    <a:pt x="96" y="163"/>
                  </a:lnTo>
                  <a:lnTo>
                    <a:pt x="94" y="167"/>
                  </a:lnTo>
                  <a:lnTo>
                    <a:pt x="94" y="172"/>
                  </a:lnTo>
                  <a:lnTo>
                    <a:pt x="94" y="176"/>
                  </a:lnTo>
                  <a:lnTo>
                    <a:pt x="94" y="181"/>
                  </a:lnTo>
                  <a:lnTo>
                    <a:pt x="96" y="181"/>
                  </a:lnTo>
                  <a:lnTo>
                    <a:pt x="96" y="185"/>
                  </a:lnTo>
                  <a:lnTo>
                    <a:pt x="96" y="188"/>
                  </a:lnTo>
                  <a:lnTo>
                    <a:pt x="96" y="192"/>
                  </a:lnTo>
                  <a:lnTo>
                    <a:pt x="96" y="196"/>
                  </a:lnTo>
                  <a:lnTo>
                    <a:pt x="96" y="201"/>
                  </a:lnTo>
                  <a:lnTo>
                    <a:pt x="94" y="208"/>
                  </a:lnTo>
                  <a:lnTo>
                    <a:pt x="94" y="210"/>
                  </a:lnTo>
                  <a:lnTo>
                    <a:pt x="91" y="214"/>
                  </a:lnTo>
                  <a:lnTo>
                    <a:pt x="89" y="214"/>
                  </a:lnTo>
                  <a:lnTo>
                    <a:pt x="84" y="216"/>
                  </a:lnTo>
                  <a:lnTo>
                    <a:pt x="82" y="216"/>
                  </a:lnTo>
                  <a:lnTo>
                    <a:pt x="77" y="218"/>
                  </a:lnTo>
                  <a:lnTo>
                    <a:pt x="75" y="218"/>
                  </a:lnTo>
                  <a:lnTo>
                    <a:pt x="71" y="218"/>
                  </a:lnTo>
                  <a:lnTo>
                    <a:pt x="65" y="218"/>
                  </a:lnTo>
                  <a:lnTo>
                    <a:pt x="64" y="218"/>
                  </a:lnTo>
                  <a:lnTo>
                    <a:pt x="58" y="218"/>
                  </a:lnTo>
                  <a:lnTo>
                    <a:pt x="52" y="216"/>
                  </a:lnTo>
                  <a:lnTo>
                    <a:pt x="52" y="214"/>
                  </a:lnTo>
                  <a:lnTo>
                    <a:pt x="49" y="210"/>
                  </a:lnTo>
                  <a:lnTo>
                    <a:pt x="49" y="205"/>
                  </a:lnTo>
                  <a:lnTo>
                    <a:pt x="49" y="201"/>
                  </a:lnTo>
                  <a:lnTo>
                    <a:pt x="49" y="196"/>
                  </a:lnTo>
                  <a:lnTo>
                    <a:pt x="49" y="192"/>
                  </a:lnTo>
                  <a:lnTo>
                    <a:pt x="52" y="190"/>
                  </a:lnTo>
                  <a:lnTo>
                    <a:pt x="55" y="190"/>
                  </a:lnTo>
                  <a:lnTo>
                    <a:pt x="58" y="192"/>
                  </a:lnTo>
                  <a:lnTo>
                    <a:pt x="64" y="192"/>
                  </a:lnTo>
                  <a:lnTo>
                    <a:pt x="67" y="194"/>
                  </a:lnTo>
                  <a:lnTo>
                    <a:pt x="67" y="190"/>
                  </a:lnTo>
                  <a:lnTo>
                    <a:pt x="64" y="185"/>
                  </a:lnTo>
                  <a:lnTo>
                    <a:pt x="67" y="188"/>
                  </a:lnTo>
                  <a:lnTo>
                    <a:pt x="70" y="188"/>
                  </a:lnTo>
                  <a:lnTo>
                    <a:pt x="70" y="184"/>
                  </a:lnTo>
                  <a:lnTo>
                    <a:pt x="67" y="184"/>
                  </a:lnTo>
                  <a:lnTo>
                    <a:pt x="65" y="181"/>
                  </a:lnTo>
                  <a:lnTo>
                    <a:pt x="70" y="178"/>
                  </a:lnTo>
                  <a:lnTo>
                    <a:pt x="67" y="176"/>
                  </a:lnTo>
                  <a:lnTo>
                    <a:pt x="67" y="175"/>
                  </a:lnTo>
                  <a:lnTo>
                    <a:pt x="58" y="178"/>
                  </a:lnTo>
                  <a:lnTo>
                    <a:pt x="58" y="176"/>
                  </a:lnTo>
                  <a:lnTo>
                    <a:pt x="60" y="175"/>
                  </a:lnTo>
                  <a:lnTo>
                    <a:pt x="64" y="172"/>
                  </a:lnTo>
                  <a:lnTo>
                    <a:pt x="65" y="172"/>
                  </a:lnTo>
                  <a:lnTo>
                    <a:pt x="67" y="172"/>
                  </a:lnTo>
                  <a:lnTo>
                    <a:pt x="67" y="169"/>
                  </a:lnTo>
                  <a:lnTo>
                    <a:pt x="64" y="169"/>
                  </a:lnTo>
                  <a:lnTo>
                    <a:pt x="60" y="169"/>
                  </a:lnTo>
                  <a:lnTo>
                    <a:pt x="55" y="169"/>
                  </a:lnTo>
                  <a:lnTo>
                    <a:pt x="54" y="175"/>
                  </a:lnTo>
                  <a:lnTo>
                    <a:pt x="52" y="176"/>
                  </a:lnTo>
                  <a:lnTo>
                    <a:pt x="49" y="178"/>
                  </a:lnTo>
                  <a:lnTo>
                    <a:pt x="43" y="176"/>
                  </a:lnTo>
                  <a:lnTo>
                    <a:pt x="49" y="172"/>
                  </a:lnTo>
                  <a:lnTo>
                    <a:pt x="46" y="167"/>
                  </a:lnTo>
                  <a:lnTo>
                    <a:pt x="43" y="165"/>
                  </a:lnTo>
                  <a:lnTo>
                    <a:pt x="46" y="163"/>
                  </a:lnTo>
                  <a:lnTo>
                    <a:pt x="49" y="163"/>
                  </a:lnTo>
                  <a:lnTo>
                    <a:pt x="49" y="158"/>
                  </a:lnTo>
                  <a:lnTo>
                    <a:pt x="43" y="153"/>
                  </a:lnTo>
                  <a:lnTo>
                    <a:pt x="39" y="151"/>
                  </a:lnTo>
                  <a:lnTo>
                    <a:pt x="39" y="147"/>
                  </a:lnTo>
                  <a:lnTo>
                    <a:pt x="41" y="144"/>
                  </a:lnTo>
                  <a:lnTo>
                    <a:pt x="43" y="142"/>
                  </a:lnTo>
                  <a:lnTo>
                    <a:pt x="41" y="140"/>
                  </a:lnTo>
                  <a:lnTo>
                    <a:pt x="39" y="138"/>
                  </a:lnTo>
                  <a:lnTo>
                    <a:pt x="36" y="140"/>
                  </a:lnTo>
                  <a:lnTo>
                    <a:pt x="39" y="142"/>
                  </a:lnTo>
                  <a:lnTo>
                    <a:pt x="39" y="144"/>
                  </a:lnTo>
                  <a:lnTo>
                    <a:pt x="39" y="147"/>
                  </a:lnTo>
                  <a:lnTo>
                    <a:pt x="39" y="151"/>
                  </a:lnTo>
                  <a:lnTo>
                    <a:pt x="41" y="153"/>
                  </a:lnTo>
                  <a:lnTo>
                    <a:pt x="41" y="155"/>
                  </a:lnTo>
                  <a:lnTo>
                    <a:pt x="41" y="158"/>
                  </a:lnTo>
                  <a:lnTo>
                    <a:pt x="43" y="158"/>
                  </a:lnTo>
                  <a:lnTo>
                    <a:pt x="43" y="163"/>
                  </a:lnTo>
                  <a:lnTo>
                    <a:pt x="43" y="165"/>
                  </a:lnTo>
                  <a:lnTo>
                    <a:pt x="43" y="169"/>
                  </a:lnTo>
                  <a:lnTo>
                    <a:pt x="43" y="172"/>
                  </a:lnTo>
                  <a:lnTo>
                    <a:pt x="43" y="175"/>
                  </a:lnTo>
                  <a:lnTo>
                    <a:pt x="43" y="176"/>
                  </a:lnTo>
                  <a:lnTo>
                    <a:pt x="46" y="178"/>
                  </a:lnTo>
                  <a:lnTo>
                    <a:pt x="46" y="181"/>
                  </a:lnTo>
                  <a:lnTo>
                    <a:pt x="49" y="184"/>
                  </a:lnTo>
                  <a:lnTo>
                    <a:pt x="46" y="185"/>
                  </a:lnTo>
                  <a:lnTo>
                    <a:pt x="41" y="190"/>
                  </a:lnTo>
                  <a:lnTo>
                    <a:pt x="39" y="192"/>
                  </a:lnTo>
                  <a:lnTo>
                    <a:pt x="33" y="194"/>
                  </a:lnTo>
                  <a:lnTo>
                    <a:pt x="31" y="198"/>
                  </a:lnTo>
                  <a:lnTo>
                    <a:pt x="31" y="201"/>
                  </a:lnTo>
                  <a:lnTo>
                    <a:pt x="31" y="203"/>
                  </a:lnTo>
                  <a:lnTo>
                    <a:pt x="31" y="205"/>
                  </a:lnTo>
                  <a:lnTo>
                    <a:pt x="29" y="208"/>
                  </a:lnTo>
                  <a:lnTo>
                    <a:pt x="29" y="210"/>
                  </a:lnTo>
                  <a:lnTo>
                    <a:pt x="29" y="214"/>
                  </a:lnTo>
                  <a:lnTo>
                    <a:pt x="27" y="218"/>
                  </a:lnTo>
                  <a:lnTo>
                    <a:pt x="27" y="221"/>
                  </a:lnTo>
                  <a:lnTo>
                    <a:pt x="22" y="227"/>
                  </a:lnTo>
                  <a:lnTo>
                    <a:pt x="19" y="229"/>
                  </a:lnTo>
                  <a:lnTo>
                    <a:pt x="14" y="234"/>
                  </a:lnTo>
                  <a:lnTo>
                    <a:pt x="12" y="234"/>
                  </a:lnTo>
                  <a:lnTo>
                    <a:pt x="9" y="235"/>
                  </a:lnTo>
                  <a:lnTo>
                    <a:pt x="8" y="239"/>
                  </a:lnTo>
                  <a:lnTo>
                    <a:pt x="5" y="239"/>
                  </a:lnTo>
                  <a:lnTo>
                    <a:pt x="2" y="239"/>
                  </a:lnTo>
                  <a:lnTo>
                    <a:pt x="0" y="240"/>
                  </a:lnTo>
                  <a:lnTo>
                    <a:pt x="5" y="247"/>
                  </a:lnTo>
                  <a:lnTo>
                    <a:pt x="9" y="253"/>
                  </a:lnTo>
                  <a:lnTo>
                    <a:pt x="12" y="260"/>
                  </a:lnTo>
                  <a:lnTo>
                    <a:pt x="14" y="261"/>
                  </a:lnTo>
                  <a:lnTo>
                    <a:pt x="19" y="266"/>
                  </a:lnTo>
                  <a:lnTo>
                    <a:pt x="27" y="271"/>
                  </a:lnTo>
                  <a:lnTo>
                    <a:pt x="31" y="273"/>
                  </a:lnTo>
                  <a:lnTo>
                    <a:pt x="36" y="278"/>
                  </a:lnTo>
                  <a:lnTo>
                    <a:pt x="41" y="283"/>
                  </a:lnTo>
                  <a:lnTo>
                    <a:pt x="46" y="285"/>
                  </a:lnTo>
                  <a:lnTo>
                    <a:pt x="55" y="292"/>
                  </a:lnTo>
                  <a:lnTo>
                    <a:pt x="64" y="296"/>
                  </a:lnTo>
                  <a:lnTo>
                    <a:pt x="67" y="301"/>
                  </a:lnTo>
                  <a:lnTo>
                    <a:pt x="75" y="306"/>
                  </a:lnTo>
                  <a:lnTo>
                    <a:pt x="82" y="312"/>
                  </a:lnTo>
                  <a:lnTo>
                    <a:pt x="84" y="316"/>
                  </a:lnTo>
                  <a:lnTo>
                    <a:pt x="89" y="324"/>
                  </a:lnTo>
                  <a:lnTo>
                    <a:pt x="94" y="332"/>
                  </a:lnTo>
                  <a:lnTo>
                    <a:pt x="100" y="336"/>
                  </a:lnTo>
                  <a:lnTo>
                    <a:pt x="104" y="344"/>
                  </a:lnTo>
                  <a:lnTo>
                    <a:pt x="108" y="348"/>
                  </a:lnTo>
                  <a:lnTo>
                    <a:pt x="111" y="349"/>
                  </a:lnTo>
                  <a:lnTo>
                    <a:pt x="114" y="354"/>
                  </a:lnTo>
                  <a:lnTo>
                    <a:pt x="116" y="354"/>
                  </a:lnTo>
                  <a:lnTo>
                    <a:pt x="121" y="355"/>
                  </a:lnTo>
                  <a:lnTo>
                    <a:pt x="129" y="355"/>
                  </a:lnTo>
                  <a:lnTo>
                    <a:pt x="133" y="359"/>
                  </a:lnTo>
                  <a:lnTo>
                    <a:pt x="138" y="365"/>
                  </a:lnTo>
                  <a:lnTo>
                    <a:pt x="143" y="368"/>
                  </a:lnTo>
                  <a:lnTo>
                    <a:pt x="147" y="371"/>
                  </a:lnTo>
                  <a:lnTo>
                    <a:pt x="150" y="375"/>
                  </a:lnTo>
                  <a:lnTo>
                    <a:pt x="152" y="381"/>
                  </a:lnTo>
                  <a:lnTo>
                    <a:pt x="152" y="391"/>
                  </a:lnTo>
                  <a:lnTo>
                    <a:pt x="155" y="393"/>
                  </a:lnTo>
                  <a:lnTo>
                    <a:pt x="157" y="396"/>
                  </a:lnTo>
                  <a:lnTo>
                    <a:pt x="155" y="398"/>
                  </a:lnTo>
                  <a:lnTo>
                    <a:pt x="155" y="403"/>
                  </a:lnTo>
                  <a:lnTo>
                    <a:pt x="152" y="405"/>
                  </a:lnTo>
                  <a:lnTo>
                    <a:pt x="150" y="407"/>
                  </a:lnTo>
                  <a:lnTo>
                    <a:pt x="150" y="409"/>
                  </a:lnTo>
                  <a:lnTo>
                    <a:pt x="147" y="414"/>
                  </a:lnTo>
                  <a:lnTo>
                    <a:pt x="147" y="419"/>
                  </a:lnTo>
                  <a:lnTo>
                    <a:pt x="146" y="422"/>
                  </a:lnTo>
                  <a:lnTo>
                    <a:pt x="146" y="428"/>
                  </a:lnTo>
                  <a:lnTo>
                    <a:pt x="146" y="430"/>
                  </a:lnTo>
                  <a:lnTo>
                    <a:pt x="146" y="432"/>
                  </a:lnTo>
                  <a:lnTo>
                    <a:pt x="146" y="434"/>
                  </a:lnTo>
                  <a:lnTo>
                    <a:pt x="143" y="434"/>
                  </a:lnTo>
                  <a:lnTo>
                    <a:pt x="147" y="439"/>
                  </a:lnTo>
                  <a:lnTo>
                    <a:pt x="147" y="444"/>
                  </a:lnTo>
                  <a:lnTo>
                    <a:pt x="147" y="451"/>
                  </a:lnTo>
                  <a:lnTo>
                    <a:pt x="143" y="462"/>
                  </a:lnTo>
                  <a:lnTo>
                    <a:pt x="143" y="469"/>
                  </a:lnTo>
                  <a:lnTo>
                    <a:pt x="146" y="477"/>
                  </a:lnTo>
                  <a:lnTo>
                    <a:pt x="146" y="481"/>
                  </a:lnTo>
                  <a:lnTo>
                    <a:pt x="143" y="486"/>
                  </a:lnTo>
                  <a:lnTo>
                    <a:pt x="143" y="492"/>
                  </a:lnTo>
                  <a:lnTo>
                    <a:pt x="143" y="498"/>
                  </a:lnTo>
                </a:path>
              </a:pathLst>
            </a:custGeom>
            <a:solidFill>
              <a:srgbClr val="00FFCC"/>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defTabSz="457200" eaLnBrk="0" fontAlgn="base" hangingPunct="0">
                <a:spcBef>
                  <a:spcPct val="0"/>
                </a:spcBef>
                <a:spcAft>
                  <a:spcPct val="0"/>
                </a:spcAft>
              </a:pPr>
              <a:endParaRPr lang="es-CO" smtClean="0">
                <a:solidFill>
                  <a:prstClr val="black"/>
                </a:solidFill>
                <a:ea typeface="ＭＳ Ｐゴシック" panose="020B0600070205080204" pitchFamily="34" charset="-128"/>
              </a:endParaRPr>
            </a:p>
          </p:txBody>
        </p:sp>
        <p:sp>
          <p:nvSpPr>
            <p:cNvPr id="95292" name="Freeform 50"/>
            <p:cNvSpPr>
              <a:spLocks/>
            </p:cNvSpPr>
            <p:nvPr/>
          </p:nvSpPr>
          <p:spPr bwMode="auto">
            <a:xfrm>
              <a:off x="860" y="1648"/>
              <a:ext cx="470" cy="464"/>
            </a:xfrm>
            <a:custGeom>
              <a:avLst/>
              <a:gdLst>
                <a:gd name="T0" fmla="*/ 1 w 790"/>
                <a:gd name="T1" fmla="*/ 1 h 778"/>
                <a:gd name="T2" fmla="*/ 1 w 790"/>
                <a:gd name="T3" fmla="*/ 1 h 778"/>
                <a:gd name="T4" fmla="*/ 1 w 790"/>
                <a:gd name="T5" fmla="*/ 1 h 778"/>
                <a:gd name="T6" fmla="*/ 1 w 790"/>
                <a:gd name="T7" fmla="*/ 1 h 778"/>
                <a:gd name="T8" fmla="*/ 1 w 790"/>
                <a:gd name="T9" fmla="*/ 1 h 778"/>
                <a:gd name="T10" fmla="*/ 1 w 790"/>
                <a:gd name="T11" fmla="*/ 1 h 778"/>
                <a:gd name="T12" fmla="*/ 1 w 790"/>
                <a:gd name="T13" fmla="*/ 1 h 778"/>
                <a:gd name="T14" fmla="*/ 1 w 790"/>
                <a:gd name="T15" fmla="*/ 1 h 778"/>
                <a:gd name="T16" fmla="*/ 1 w 790"/>
                <a:gd name="T17" fmla="*/ 1 h 778"/>
                <a:gd name="T18" fmla="*/ 1 w 790"/>
                <a:gd name="T19" fmla="*/ 1 h 778"/>
                <a:gd name="T20" fmla="*/ 1 w 790"/>
                <a:gd name="T21" fmla="*/ 1 h 778"/>
                <a:gd name="T22" fmla="*/ 1 w 790"/>
                <a:gd name="T23" fmla="*/ 1 h 778"/>
                <a:gd name="T24" fmla="*/ 1 w 790"/>
                <a:gd name="T25" fmla="*/ 1 h 778"/>
                <a:gd name="T26" fmla="*/ 1 w 790"/>
                <a:gd name="T27" fmla="*/ 1 h 778"/>
                <a:gd name="T28" fmla="*/ 1 w 790"/>
                <a:gd name="T29" fmla="*/ 1 h 778"/>
                <a:gd name="T30" fmla="*/ 1 w 790"/>
                <a:gd name="T31" fmla="*/ 1 h 778"/>
                <a:gd name="T32" fmla="*/ 1 w 790"/>
                <a:gd name="T33" fmla="*/ 1 h 778"/>
                <a:gd name="T34" fmla="*/ 1 w 790"/>
                <a:gd name="T35" fmla="*/ 1 h 778"/>
                <a:gd name="T36" fmla="*/ 1 w 790"/>
                <a:gd name="T37" fmla="*/ 1 h 778"/>
                <a:gd name="T38" fmla="*/ 1 w 790"/>
                <a:gd name="T39" fmla="*/ 1 h 778"/>
                <a:gd name="T40" fmla="*/ 1 w 790"/>
                <a:gd name="T41" fmla="*/ 1 h 778"/>
                <a:gd name="T42" fmla="*/ 1 w 790"/>
                <a:gd name="T43" fmla="*/ 1 h 778"/>
                <a:gd name="T44" fmla="*/ 1 w 790"/>
                <a:gd name="T45" fmla="*/ 1 h 778"/>
                <a:gd name="T46" fmla="*/ 1 w 790"/>
                <a:gd name="T47" fmla="*/ 1 h 778"/>
                <a:gd name="T48" fmla="*/ 1 w 790"/>
                <a:gd name="T49" fmla="*/ 1 h 778"/>
                <a:gd name="T50" fmla="*/ 1 w 790"/>
                <a:gd name="T51" fmla="*/ 1 h 778"/>
                <a:gd name="T52" fmla="*/ 1 w 790"/>
                <a:gd name="T53" fmla="*/ 1 h 778"/>
                <a:gd name="T54" fmla="*/ 1 w 790"/>
                <a:gd name="T55" fmla="*/ 1 h 778"/>
                <a:gd name="T56" fmla="*/ 1 w 790"/>
                <a:gd name="T57" fmla="*/ 1 h 778"/>
                <a:gd name="T58" fmla="*/ 1 w 790"/>
                <a:gd name="T59" fmla="*/ 1 h 778"/>
                <a:gd name="T60" fmla="*/ 1 w 790"/>
                <a:gd name="T61" fmla="*/ 1 h 778"/>
                <a:gd name="T62" fmla="*/ 1 w 790"/>
                <a:gd name="T63" fmla="*/ 1 h 778"/>
                <a:gd name="T64" fmla="*/ 1 w 790"/>
                <a:gd name="T65" fmla="*/ 1 h 778"/>
                <a:gd name="T66" fmla="*/ 1 w 790"/>
                <a:gd name="T67" fmla="*/ 1 h 778"/>
                <a:gd name="T68" fmla="*/ 1 w 790"/>
                <a:gd name="T69" fmla="*/ 1 h 778"/>
                <a:gd name="T70" fmla="*/ 1 w 790"/>
                <a:gd name="T71" fmla="*/ 1 h 778"/>
                <a:gd name="T72" fmla="*/ 1 w 790"/>
                <a:gd name="T73" fmla="*/ 1 h 778"/>
                <a:gd name="T74" fmla="*/ 1 w 790"/>
                <a:gd name="T75" fmla="*/ 1 h 778"/>
                <a:gd name="T76" fmla="*/ 1 w 790"/>
                <a:gd name="T77" fmla="*/ 1 h 778"/>
                <a:gd name="T78" fmla="*/ 1 w 790"/>
                <a:gd name="T79" fmla="*/ 1 h 778"/>
                <a:gd name="T80" fmla="*/ 1 w 790"/>
                <a:gd name="T81" fmla="*/ 1 h 778"/>
                <a:gd name="T82" fmla="*/ 1 w 790"/>
                <a:gd name="T83" fmla="*/ 1 h 778"/>
                <a:gd name="T84" fmla="*/ 1 w 790"/>
                <a:gd name="T85" fmla="*/ 1 h 778"/>
                <a:gd name="T86" fmla="*/ 1 w 790"/>
                <a:gd name="T87" fmla="*/ 1 h 778"/>
                <a:gd name="T88" fmla="*/ 1 w 790"/>
                <a:gd name="T89" fmla="*/ 1 h 778"/>
                <a:gd name="T90" fmla="*/ 1 w 790"/>
                <a:gd name="T91" fmla="*/ 1 h 778"/>
                <a:gd name="T92" fmla="*/ 1 w 790"/>
                <a:gd name="T93" fmla="*/ 1 h 778"/>
                <a:gd name="T94" fmla="*/ 1 w 790"/>
                <a:gd name="T95" fmla="*/ 1 h 778"/>
                <a:gd name="T96" fmla="*/ 1 w 790"/>
                <a:gd name="T97" fmla="*/ 1 h 778"/>
                <a:gd name="T98" fmla="*/ 1 w 790"/>
                <a:gd name="T99" fmla="*/ 1 h 778"/>
                <a:gd name="T100" fmla="*/ 1 w 790"/>
                <a:gd name="T101" fmla="*/ 1 h 778"/>
                <a:gd name="T102" fmla="*/ 1 w 790"/>
                <a:gd name="T103" fmla="*/ 1 h 778"/>
                <a:gd name="T104" fmla="*/ 1 w 790"/>
                <a:gd name="T105" fmla="*/ 1 h 778"/>
                <a:gd name="T106" fmla="*/ 1 w 790"/>
                <a:gd name="T107" fmla="*/ 1 h 778"/>
                <a:gd name="T108" fmla="*/ 1 w 790"/>
                <a:gd name="T109" fmla="*/ 1 h 778"/>
                <a:gd name="T110" fmla="*/ 1 w 790"/>
                <a:gd name="T111" fmla="*/ 1 h 778"/>
                <a:gd name="T112" fmla="*/ 1 w 790"/>
                <a:gd name="T113" fmla="*/ 1 h 778"/>
                <a:gd name="T114" fmla="*/ 1 w 790"/>
                <a:gd name="T115" fmla="*/ 1 h 778"/>
                <a:gd name="T116" fmla="*/ 1 w 790"/>
                <a:gd name="T117" fmla="*/ 1 h 778"/>
                <a:gd name="T118" fmla="*/ 1 w 790"/>
                <a:gd name="T119" fmla="*/ 1 h 77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90"/>
                <a:gd name="T181" fmla="*/ 0 h 778"/>
                <a:gd name="T182" fmla="*/ 790 w 790"/>
                <a:gd name="T183" fmla="*/ 778 h 77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90" h="778">
                  <a:moveTo>
                    <a:pt x="143" y="498"/>
                  </a:moveTo>
                  <a:lnTo>
                    <a:pt x="141" y="500"/>
                  </a:lnTo>
                  <a:lnTo>
                    <a:pt x="138" y="507"/>
                  </a:lnTo>
                  <a:lnTo>
                    <a:pt x="138" y="516"/>
                  </a:lnTo>
                  <a:lnTo>
                    <a:pt x="141" y="521"/>
                  </a:lnTo>
                  <a:lnTo>
                    <a:pt x="141" y="529"/>
                  </a:lnTo>
                  <a:lnTo>
                    <a:pt x="141" y="537"/>
                  </a:lnTo>
                  <a:lnTo>
                    <a:pt x="143" y="539"/>
                  </a:lnTo>
                  <a:lnTo>
                    <a:pt x="146" y="542"/>
                  </a:lnTo>
                  <a:lnTo>
                    <a:pt x="146" y="546"/>
                  </a:lnTo>
                  <a:lnTo>
                    <a:pt x="147" y="550"/>
                  </a:lnTo>
                  <a:lnTo>
                    <a:pt x="150" y="552"/>
                  </a:lnTo>
                  <a:lnTo>
                    <a:pt x="150" y="553"/>
                  </a:lnTo>
                  <a:lnTo>
                    <a:pt x="152" y="556"/>
                  </a:lnTo>
                  <a:lnTo>
                    <a:pt x="150" y="561"/>
                  </a:lnTo>
                  <a:lnTo>
                    <a:pt x="147" y="561"/>
                  </a:lnTo>
                  <a:lnTo>
                    <a:pt x="146" y="563"/>
                  </a:lnTo>
                  <a:lnTo>
                    <a:pt x="146" y="566"/>
                  </a:lnTo>
                  <a:lnTo>
                    <a:pt x="150" y="566"/>
                  </a:lnTo>
                  <a:lnTo>
                    <a:pt x="152" y="568"/>
                  </a:lnTo>
                  <a:lnTo>
                    <a:pt x="157" y="577"/>
                  </a:lnTo>
                  <a:lnTo>
                    <a:pt x="157" y="579"/>
                  </a:lnTo>
                  <a:lnTo>
                    <a:pt x="157" y="583"/>
                  </a:lnTo>
                  <a:lnTo>
                    <a:pt x="155" y="583"/>
                  </a:lnTo>
                  <a:lnTo>
                    <a:pt x="152" y="588"/>
                  </a:lnTo>
                  <a:lnTo>
                    <a:pt x="150" y="589"/>
                  </a:lnTo>
                  <a:lnTo>
                    <a:pt x="147" y="594"/>
                  </a:lnTo>
                  <a:lnTo>
                    <a:pt x="146" y="597"/>
                  </a:lnTo>
                  <a:lnTo>
                    <a:pt x="143" y="599"/>
                  </a:lnTo>
                  <a:lnTo>
                    <a:pt x="146" y="601"/>
                  </a:lnTo>
                  <a:lnTo>
                    <a:pt x="147" y="601"/>
                  </a:lnTo>
                  <a:lnTo>
                    <a:pt x="152" y="599"/>
                  </a:lnTo>
                  <a:lnTo>
                    <a:pt x="155" y="599"/>
                  </a:lnTo>
                  <a:lnTo>
                    <a:pt x="162" y="599"/>
                  </a:lnTo>
                  <a:lnTo>
                    <a:pt x="168" y="601"/>
                  </a:lnTo>
                  <a:lnTo>
                    <a:pt x="170" y="603"/>
                  </a:lnTo>
                  <a:lnTo>
                    <a:pt x="171" y="606"/>
                  </a:lnTo>
                  <a:lnTo>
                    <a:pt x="174" y="609"/>
                  </a:lnTo>
                  <a:lnTo>
                    <a:pt x="177" y="615"/>
                  </a:lnTo>
                  <a:lnTo>
                    <a:pt x="184" y="612"/>
                  </a:lnTo>
                  <a:lnTo>
                    <a:pt x="192" y="612"/>
                  </a:lnTo>
                  <a:lnTo>
                    <a:pt x="197" y="611"/>
                  </a:lnTo>
                  <a:lnTo>
                    <a:pt x="200" y="611"/>
                  </a:lnTo>
                  <a:lnTo>
                    <a:pt x="206" y="611"/>
                  </a:lnTo>
                  <a:lnTo>
                    <a:pt x="208" y="611"/>
                  </a:lnTo>
                  <a:lnTo>
                    <a:pt x="210" y="609"/>
                  </a:lnTo>
                  <a:lnTo>
                    <a:pt x="216" y="611"/>
                  </a:lnTo>
                  <a:lnTo>
                    <a:pt x="216" y="615"/>
                  </a:lnTo>
                  <a:lnTo>
                    <a:pt x="216" y="620"/>
                  </a:lnTo>
                  <a:lnTo>
                    <a:pt x="212" y="624"/>
                  </a:lnTo>
                  <a:lnTo>
                    <a:pt x="212" y="628"/>
                  </a:lnTo>
                  <a:lnTo>
                    <a:pt x="216" y="632"/>
                  </a:lnTo>
                  <a:lnTo>
                    <a:pt x="216" y="636"/>
                  </a:lnTo>
                  <a:lnTo>
                    <a:pt x="218" y="639"/>
                  </a:lnTo>
                  <a:lnTo>
                    <a:pt x="218" y="645"/>
                  </a:lnTo>
                  <a:lnTo>
                    <a:pt x="220" y="648"/>
                  </a:lnTo>
                  <a:lnTo>
                    <a:pt x="220" y="649"/>
                  </a:lnTo>
                  <a:lnTo>
                    <a:pt x="220" y="651"/>
                  </a:lnTo>
                  <a:lnTo>
                    <a:pt x="223" y="651"/>
                  </a:lnTo>
                  <a:lnTo>
                    <a:pt x="223" y="654"/>
                  </a:lnTo>
                  <a:lnTo>
                    <a:pt x="225" y="654"/>
                  </a:lnTo>
                  <a:lnTo>
                    <a:pt x="225" y="657"/>
                  </a:lnTo>
                  <a:lnTo>
                    <a:pt x="227" y="657"/>
                  </a:lnTo>
                  <a:lnTo>
                    <a:pt x="230" y="657"/>
                  </a:lnTo>
                  <a:lnTo>
                    <a:pt x="233" y="657"/>
                  </a:lnTo>
                  <a:lnTo>
                    <a:pt x="235" y="657"/>
                  </a:lnTo>
                  <a:lnTo>
                    <a:pt x="240" y="657"/>
                  </a:lnTo>
                  <a:lnTo>
                    <a:pt x="243" y="658"/>
                  </a:lnTo>
                  <a:lnTo>
                    <a:pt x="246" y="658"/>
                  </a:lnTo>
                  <a:lnTo>
                    <a:pt x="246" y="661"/>
                  </a:lnTo>
                  <a:lnTo>
                    <a:pt x="246" y="662"/>
                  </a:lnTo>
                  <a:lnTo>
                    <a:pt x="246" y="664"/>
                  </a:lnTo>
                  <a:lnTo>
                    <a:pt x="246" y="668"/>
                  </a:lnTo>
                  <a:lnTo>
                    <a:pt x="243" y="668"/>
                  </a:lnTo>
                  <a:lnTo>
                    <a:pt x="243" y="670"/>
                  </a:lnTo>
                  <a:lnTo>
                    <a:pt x="243" y="671"/>
                  </a:lnTo>
                  <a:lnTo>
                    <a:pt x="243" y="678"/>
                  </a:lnTo>
                  <a:lnTo>
                    <a:pt x="243" y="681"/>
                  </a:lnTo>
                  <a:lnTo>
                    <a:pt x="243" y="686"/>
                  </a:lnTo>
                  <a:lnTo>
                    <a:pt x="240" y="691"/>
                  </a:lnTo>
                  <a:lnTo>
                    <a:pt x="240" y="694"/>
                  </a:lnTo>
                  <a:lnTo>
                    <a:pt x="240" y="697"/>
                  </a:lnTo>
                  <a:lnTo>
                    <a:pt x="243" y="704"/>
                  </a:lnTo>
                  <a:lnTo>
                    <a:pt x="246" y="707"/>
                  </a:lnTo>
                  <a:lnTo>
                    <a:pt x="246" y="709"/>
                  </a:lnTo>
                  <a:lnTo>
                    <a:pt x="246" y="710"/>
                  </a:lnTo>
                  <a:lnTo>
                    <a:pt x="246" y="712"/>
                  </a:lnTo>
                  <a:lnTo>
                    <a:pt x="246" y="714"/>
                  </a:lnTo>
                  <a:lnTo>
                    <a:pt x="249" y="720"/>
                  </a:lnTo>
                  <a:lnTo>
                    <a:pt x="249" y="721"/>
                  </a:lnTo>
                  <a:lnTo>
                    <a:pt x="246" y="723"/>
                  </a:lnTo>
                  <a:lnTo>
                    <a:pt x="246" y="729"/>
                  </a:lnTo>
                  <a:lnTo>
                    <a:pt x="246" y="731"/>
                  </a:lnTo>
                  <a:lnTo>
                    <a:pt x="246" y="733"/>
                  </a:lnTo>
                  <a:lnTo>
                    <a:pt x="246" y="734"/>
                  </a:lnTo>
                  <a:lnTo>
                    <a:pt x="249" y="740"/>
                  </a:lnTo>
                  <a:lnTo>
                    <a:pt x="252" y="742"/>
                  </a:lnTo>
                  <a:lnTo>
                    <a:pt x="254" y="744"/>
                  </a:lnTo>
                  <a:lnTo>
                    <a:pt x="257" y="746"/>
                  </a:lnTo>
                  <a:lnTo>
                    <a:pt x="259" y="748"/>
                  </a:lnTo>
                  <a:lnTo>
                    <a:pt x="262" y="752"/>
                  </a:lnTo>
                  <a:lnTo>
                    <a:pt x="262" y="756"/>
                  </a:lnTo>
                  <a:lnTo>
                    <a:pt x="262" y="758"/>
                  </a:lnTo>
                  <a:lnTo>
                    <a:pt x="262" y="759"/>
                  </a:lnTo>
                  <a:lnTo>
                    <a:pt x="264" y="765"/>
                  </a:lnTo>
                  <a:lnTo>
                    <a:pt x="266" y="769"/>
                  </a:lnTo>
                  <a:lnTo>
                    <a:pt x="268" y="769"/>
                  </a:lnTo>
                  <a:lnTo>
                    <a:pt x="271" y="769"/>
                  </a:lnTo>
                  <a:lnTo>
                    <a:pt x="273" y="771"/>
                  </a:lnTo>
                  <a:lnTo>
                    <a:pt x="273" y="773"/>
                  </a:lnTo>
                  <a:lnTo>
                    <a:pt x="279" y="773"/>
                  </a:lnTo>
                  <a:lnTo>
                    <a:pt x="281" y="773"/>
                  </a:lnTo>
                  <a:lnTo>
                    <a:pt x="284" y="773"/>
                  </a:lnTo>
                  <a:lnTo>
                    <a:pt x="287" y="773"/>
                  </a:lnTo>
                  <a:lnTo>
                    <a:pt x="293" y="773"/>
                  </a:lnTo>
                  <a:lnTo>
                    <a:pt x="297" y="773"/>
                  </a:lnTo>
                  <a:lnTo>
                    <a:pt x="298" y="773"/>
                  </a:lnTo>
                  <a:lnTo>
                    <a:pt x="300" y="773"/>
                  </a:lnTo>
                  <a:lnTo>
                    <a:pt x="303" y="773"/>
                  </a:lnTo>
                  <a:lnTo>
                    <a:pt x="306" y="773"/>
                  </a:lnTo>
                  <a:lnTo>
                    <a:pt x="306" y="771"/>
                  </a:lnTo>
                  <a:lnTo>
                    <a:pt x="308" y="769"/>
                  </a:lnTo>
                  <a:lnTo>
                    <a:pt x="310" y="767"/>
                  </a:lnTo>
                  <a:lnTo>
                    <a:pt x="313" y="767"/>
                  </a:lnTo>
                  <a:lnTo>
                    <a:pt x="316" y="765"/>
                  </a:lnTo>
                  <a:lnTo>
                    <a:pt x="318" y="765"/>
                  </a:lnTo>
                  <a:lnTo>
                    <a:pt x="321" y="765"/>
                  </a:lnTo>
                  <a:lnTo>
                    <a:pt x="323" y="765"/>
                  </a:lnTo>
                  <a:lnTo>
                    <a:pt x="325" y="765"/>
                  </a:lnTo>
                  <a:lnTo>
                    <a:pt x="327" y="763"/>
                  </a:lnTo>
                  <a:lnTo>
                    <a:pt x="328" y="763"/>
                  </a:lnTo>
                  <a:lnTo>
                    <a:pt x="335" y="759"/>
                  </a:lnTo>
                  <a:lnTo>
                    <a:pt x="336" y="763"/>
                  </a:lnTo>
                  <a:lnTo>
                    <a:pt x="339" y="763"/>
                  </a:lnTo>
                  <a:lnTo>
                    <a:pt x="339" y="759"/>
                  </a:lnTo>
                  <a:lnTo>
                    <a:pt x="341" y="759"/>
                  </a:lnTo>
                  <a:lnTo>
                    <a:pt x="341" y="763"/>
                  </a:lnTo>
                  <a:lnTo>
                    <a:pt x="341" y="765"/>
                  </a:lnTo>
                  <a:lnTo>
                    <a:pt x="343" y="765"/>
                  </a:lnTo>
                  <a:lnTo>
                    <a:pt x="346" y="767"/>
                  </a:lnTo>
                  <a:lnTo>
                    <a:pt x="349" y="767"/>
                  </a:lnTo>
                  <a:lnTo>
                    <a:pt x="349" y="765"/>
                  </a:lnTo>
                  <a:lnTo>
                    <a:pt x="354" y="765"/>
                  </a:lnTo>
                  <a:lnTo>
                    <a:pt x="356" y="765"/>
                  </a:lnTo>
                  <a:lnTo>
                    <a:pt x="359" y="765"/>
                  </a:lnTo>
                  <a:lnTo>
                    <a:pt x="359" y="763"/>
                  </a:lnTo>
                  <a:lnTo>
                    <a:pt x="362" y="763"/>
                  </a:lnTo>
                  <a:lnTo>
                    <a:pt x="368" y="763"/>
                  </a:lnTo>
                  <a:lnTo>
                    <a:pt x="371" y="765"/>
                  </a:lnTo>
                  <a:lnTo>
                    <a:pt x="373" y="763"/>
                  </a:lnTo>
                  <a:lnTo>
                    <a:pt x="371" y="763"/>
                  </a:lnTo>
                  <a:lnTo>
                    <a:pt x="371" y="759"/>
                  </a:lnTo>
                  <a:lnTo>
                    <a:pt x="371" y="758"/>
                  </a:lnTo>
                  <a:lnTo>
                    <a:pt x="371" y="753"/>
                  </a:lnTo>
                  <a:lnTo>
                    <a:pt x="371" y="752"/>
                  </a:lnTo>
                  <a:lnTo>
                    <a:pt x="368" y="744"/>
                  </a:lnTo>
                  <a:lnTo>
                    <a:pt x="371" y="740"/>
                  </a:lnTo>
                  <a:lnTo>
                    <a:pt x="371" y="734"/>
                  </a:lnTo>
                  <a:lnTo>
                    <a:pt x="371" y="733"/>
                  </a:lnTo>
                  <a:lnTo>
                    <a:pt x="368" y="729"/>
                  </a:lnTo>
                  <a:lnTo>
                    <a:pt x="371" y="729"/>
                  </a:lnTo>
                  <a:lnTo>
                    <a:pt x="371" y="726"/>
                  </a:lnTo>
                  <a:lnTo>
                    <a:pt x="371" y="723"/>
                  </a:lnTo>
                  <a:lnTo>
                    <a:pt x="371" y="721"/>
                  </a:lnTo>
                  <a:lnTo>
                    <a:pt x="368" y="717"/>
                  </a:lnTo>
                  <a:lnTo>
                    <a:pt x="368" y="714"/>
                  </a:lnTo>
                  <a:lnTo>
                    <a:pt x="371" y="714"/>
                  </a:lnTo>
                  <a:lnTo>
                    <a:pt x="375" y="714"/>
                  </a:lnTo>
                  <a:lnTo>
                    <a:pt x="378" y="717"/>
                  </a:lnTo>
                  <a:lnTo>
                    <a:pt x="381" y="717"/>
                  </a:lnTo>
                  <a:lnTo>
                    <a:pt x="382" y="717"/>
                  </a:lnTo>
                  <a:lnTo>
                    <a:pt x="382" y="720"/>
                  </a:lnTo>
                  <a:lnTo>
                    <a:pt x="386" y="720"/>
                  </a:lnTo>
                  <a:lnTo>
                    <a:pt x="386" y="721"/>
                  </a:lnTo>
                  <a:lnTo>
                    <a:pt x="386" y="723"/>
                  </a:lnTo>
                  <a:lnTo>
                    <a:pt x="387" y="723"/>
                  </a:lnTo>
                  <a:lnTo>
                    <a:pt x="389" y="726"/>
                  </a:lnTo>
                  <a:lnTo>
                    <a:pt x="389" y="729"/>
                  </a:lnTo>
                  <a:lnTo>
                    <a:pt x="393" y="729"/>
                  </a:lnTo>
                  <a:lnTo>
                    <a:pt x="398" y="729"/>
                  </a:lnTo>
                  <a:lnTo>
                    <a:pt x="398" y="731"/>
                  </a:lnTo>
                  <a:lnTo>
                    <a:pt x="400" y="731"/>
                  </a:lnTo>
                  <a:lnTo>
                    <a:pt x="404" y="729"/>
                  </a:lnTo>
                  <a:lnTo>
                    <a:pt x="406" y="726"/>
                  </a:lnTo>
                  <a:lnTo>
                    <a:pt x="409" y="726"/>
                  </a:lnTo>
                  <a:lnTo>
                    <a:pt x="413" y="723"/>
                  </a:lnTo>
                  <a:lnTo>
                    <a:pt x="414" y="723"/>
                  </a:lnTo>
                  <a:lnTo>
                    <a:pt x="416" y="726"/>
                  </a:lnTo>
                  <a:lnTo>
                    <a:pt x="419" y="726"/>
                  </a:lnTo>
                  <a:lnTo>
                    <a:pt x="422" y="729"/>
                  </a:lnTo>
                  <a:lnTo>
                    <a:pt x="422" y="731"/>
                  </a:lnTo>
                  <a:lnTo>
                    <a:pt x="425" y="731"/>
                  </a:lnTo>
                  <a:lnTo>
                    <a:pt x="427" y="733"/>
                  </a:lnTo>
                  <a:lnTo>
                    <a:pt x="425" y="737"/>
                  </a:lnTo>
                  <a:lnTo>
                    <a:pt x="425" y="740"/>
                  </a:lnTo>
                  <a:lnTo>
                    <a:pt x="422" y="742"/>
                  </a:lnTo>
                  <a:lnTo>
                    <a:pt x="425" y="744"/>
                  </a:lnTo>
                  <a:lnTo>
                    <a:pt x="427" y="744"/>
                  </a:lnTo>
                  <a:lnTo>
                    <a:pt x="429" y="744"/>
                  </a:lnTo>
                  <a:lnTo>
                    <a:pt x="432" y="746"/>
                  </a:lnTo>
                  <a:lnTo>
                    <a:pt x="429" y="752"/>
                  </a:lnTo>
                  <a:lnTo>
                    <a:pt x="432" y="752"/>
                  </a:lnTo>
                  <a:lnTo>
                    <a:pt x="432" y="753"/>
                  </a:lnTo>
                  <a:lnTo>
                    <a:pt x="432" y="759"/>
                  </a:lnTo>
                  <a:lnTo>
                    <a:pt x="437" y="763"/>
                  </a:lnTo>
                  <a:lnTo>
                    <a:pt x="437" y="767"/>
                  </a:lnTo>
                  <a:lnTo>
                    <a:pt x="437" y="769"/>
                  </a:lnTo>
                  <a:lnTo>
                    <a:pt x="437" y="773"/>
                  </a:lnTo>
                  <a:lnTo>
                    <a:pt x="439" y="777"/>
                  </a:lnTo>
                  <a:lnTo>
                    <a:pt x="443" y="777"/>
                  </a:lnTo>
                  <a:lnTo>
                    <a:pt x="446" y="777"/>
                  </a:lnTo>
                  <a:lnTo>
                    <a:pt x="449" y="777"/>
                  </a:lnTo>
                  <a:lnTo>
                    <a:pt x="452" y="777"/>
                  </a:lnTo>
                  <a:lnTo>
                    <a:pt x="456" y="777"/>
                  </a:lnTo>
                  <a:lnTo>
                    <a:pt x="460" y="773"/>
                  </a:lnTo>
                  <a:lnTo>
                    <a:pt x="460" y="769"/>
                  </a:lnTo>
                  <a:lnTo>
                    <a:pt x="462" y="765"/>
                  </a:lnTo>
                  <a:lnTo>
                    <a:pt x="467" y="763"/>
                  </a:lnTo>
                  <a:lnTo>
                    <a:pt x="473" y="763"/>
                  </a:lnTo>
                  <a:lnTo>
                    <a:pt x="475" y="763"/>
                  </a:lnTo>
                  <a:lnTo>
                    <a:pt x="478" y="763"/>
                  </a:lnTo>
                  <a:lnTo>
                    <a:pt x="479" y="759"/>
                  </a:lnTo>
                  <a:lnTo>
                    <a:pt x="481" y="758"/>
                  </a:lnTo>
                  <a:lnTo>
                    <a:pt x="481" y="756"/>
                  </a:lnTo>
                  <a:lnTo>
                    <a:pt x="484" y="753"/>
                  </a:lnTo>
                  <a:lnTo>
                    <a:pt x="484" y="752"/>
                  </a:lnTo>
                  <a:lnTo>
                    <a:pt x="487" y="752"/>
                  </a:lnTo>
                  <a:lnTo>
                    <a:pt x="489" y="752"/>
                  </a:lnTo>
                  <a:lnTo>
                    <a:pt x="491" y="748"/>
                  </a:lnTo>
                  <a:lnTo>
                    <a:pt x="491" y="746"/>
                  </a:lnTo>
                  <a:lnTo>
                    <a:pt x="489" y="744"/>
                  </a:lnTo>
                  <a:lnTo>
                    <a:pt x="489" y="742"/>
                  </a:lnTo>
                  <a:lnTo>
                    <a:pt x="491" y="740"/>
                  </a:lnTo>
                  <a:lnTo>
                    <a:pt x="491" y="737"/>
                  </a:lnTo>
                  <a:lnTo>
                    <a:pt x="491" y="734"/>
                  </a:lnTo>
                  <a:lnTo>
                    <a:pt x="491" y="733"/>
                  </a:lnTo>
                  <a:lnTo>
                    <a:pt x="494" y="733"/>
                  </a:lnTo>
                  <a:lnTo>
                    <a:pt x="500" y="733"/>
                  </a:lnTo>
                  <a:lnTo>
                    <a:pt x="502" y="731"/>
                  </a:lnTo>
                  <a:lnTo>
                    <a:pt x="504" y="731"/>
                  </a:lnTo>
                  <a:lnTo>
                    <a:pt x="506" y="729"/>
                  </a:lnTo>
                  <a:lnTo>
                    <a:pt x="509" y="729"/>
                  </a:lnTo>
                  <a:lnTo>
                    <a:pt x="511" y="729"/>
                  </a:lnTo>
                  <a:lnTo>
                    <a:pt x="514" y="726"/>
                  </a:lnTo>
                  <a:lnTo>
                    <a:pt x="516" y="723"/>
                  </a:lnTo>
                  <a:lnTo>
                    <a:pt x="516" y="720"/>
                  </a:lnTo>
                  <a:lnTo>
                    <a:pt x="519" y="720"/>
                  </a:lnTo>
                  <a:lnTo>
                    <a:pt x="521" y="720"/>
                  </a:lnTo>
                  <a:lnTo>
                    <a:pt x="523" y="720"/>
                  </a:lnTo>
                  <a:lnTo>
                    <a:pt x="525" y="720"/>
                  </a:lnTo>
                  <a:lnTo>
                    <a:pt x="529" y="720"/>
                  </a:lnTo>
                  <a:lnTo>
                    <a:pt x="531" y="717"/>
                  </a:lnTo>
                  <a:lnTo>
                    <a:pt x="535" y="717"/>
                  </a:lnTo>
                  <a:lnTo>
                    <a:pt x="541" y="717"/>
                  </a:lnTo>
                  <a:lnTo>
                    <a:pt x="543" y="714"/>
                  </a:lnTo>
                  <a:lnTo>
                    <a:pt x="546" y="714"/>
                  </a:lnTo>
                  <a:lnTo>
                    <a:pt x="548" y="714"/>
                  </a:lnTo>
                  <a:lnTo>
                    <a:pt x="551" y="714"/>
                  </a:lnTo>
                  <a:lnTo>
                    <a:pt x="554" y="714"/>
                  </a:lnTo>
                  <a:lnTo>
                    <a:pt x="554" y="717"/>
                  </a:lnTo>
                  <a:lnTo>
                    <a:pt x="555" y="717"/>
                  </a:lnTo>
                  <a:lnTo>
                    <a:pt x="555" y="720"/>
                  </a:lnTo>
                  <a:lnTo>
                    <a:pt x="555" y="721"/>
                  </a:lnTo>
                  <a:lnTo>
                    <a:pt x="557" y="721"/>
                  </a:lnTo>
                  <a:lnTo>
                    <a:pt x="560" y="723"/>
                  </a:lnTo>
                  <a:lnTo>
                    <a:pt x="562" y="723"/>
                  </a:lnTo>
                  <a:lnTo>
                    <a:pt x="565" y="723"/>
                  </a:lnTo>
                  <a:lnTo>
                    <a:pt x="568" y="726"/>
                  </a:lnTo>
                  <a:lnTo>
                    <a:pt x="570" y="726"/>
                  </a:lnTo>
                  <a:lnTo>
                    <a:pt x="573" y="726"/>
                  </a:lnTo>
                  <a:lnTo>
                    <a:pt x="574" y="726"/>
                  </a:lnTo>
                  <a:lnTo>
                    <a:pt x="578" y="726"/>
                  </a:lnTo>
                  <a:lnTo>
                    <a:pt x="579" y="723"/>
                  </a:lnTo>
                  <a:lnTo>
                    <a:pt x="581" y="721"/>
                  </a:lnTo>
                  <a:lnTo>
                    <a:pt x="581" y="717"/>
                  </a:lnTo>
                  <a:lnTo>
                    <a:pt x="584" y="714"/>
                  </a:lnTo>
                  <a:lnTo>
                    <a:pt x="587" y="712"/>
                  </a:lnTo>
                  <a:lnTo>
                    <a:pt x="590" y="709"/>
                  </a:lnTo>
                  <a:lnTo>
                    <a:pt x="594" y="709"/>
                  </a:lnTo>
                  <a:lnTo>
                    <a:pt x="596" y="710"/>
                  </a:lnTo>
                  <a:lnTo>
                    <a:pt x="598" y="710"/>
                  </a:lnTo>
                  <a:lnTo>
                    <a:pt x="598" y="709"/>
                  </a:lnTo>
                  <a:lnTo>
                    <a:pt x="600" y="709"/>
                  </a:lnTo>
                  <a:lnTo>
                    <a:pt x="600" y="704"/>
                  </a:lnTo>
                  <a:lnTo>
                    <a:pt x="600" y="700"/>
                  </a:lnTo>
                  <a:lnTo>
                    <a:pt x="600" y="694"/>
                  </a:lnTo>
                  <a:lnTo>
                    <a:pt x="603" y="693"/>
                  </a:lnTo>
                  <a:lnTo>
                    <a:pt x="603" y="691"/>
                  </a:lnTo>
                  <a:lnTo>
                    <a:pt x="603" y="688"/>
                  </a:lnTo>
                  <a:lnTo>
                    <a:pt x="603" y="686"/>
                  </a:lnTo>
                  <a:lnTo>
                    <a:pt x="606" y="683"/>
                  </a:lnTo>
                  <a:lnTo>
                    <a:pt x="608" y="683"/>
                  </a:lnTo>
                  <a:lnTo>
                    <a:pt x="608" y="681"/>
                  </a:lnTo>
                  <a:lnTo>
                    <a:pt x="613" y="681"/>
                  </a:lnTo>
                  <a:lnTo>
                    <a:pt x="616" y="680"/>
                  </a:lnTo>
                  <a:lnTo>
                    <a:pt x="613" y="674"/>
                  </a:lnTo>
                  <a:lnTo>
                    <a:pt x="613" y="671"/>
                  </a:lnTo>
                  <a:lnTo>
                    <a:pt x="610" y="670"/>
                  </a:lnTo>
                  <a:lnTo>
                    <a:pt x="610" y="668"/>
                  </a:lnTo>
                  <a:lnTo>
                    <a:pt x="610" y="662"/>
                  </a:lnTo>
                  <a:lnTo>
                    <a:pt x="613" y="662"/>
                  </a:lnTo>
                  <a:lnTo>
                    <a:pt x="616" y="662"/>
                  </a:lnTo>
                  <a:lnTo>
                    <a:pt x="619" y="661"/>
                  </a:lnTo>
                  <a:lnTo>
                    <a:pt x="620" y="661"/>
                  </a:lnTo>
                  <a:lnTo>
                    <a:pt x="620" y="658"/>
                  </a:lnTo>
                  <a:lnTo>
                    <a:pt x="620" y="657"/>
                  </a:lnTo>
                  <a:lnTo>
                    <a:pt x="620" y="654"/>
                  </a:lnTo>
                  <a:lnTo>
                    <a:pt x="619" y="651"/>
                  </a:lnTo>
                  <a:lnTo>
                    <a:pt x="616" y="651"/>
                  </a:lnTo>
                  <a:lnTo>
                    <a:pt x="619" y="648"/>
                  </a:lnTo>
                  <a:lnTo>
                    <a:pt x="620" y="645"/>
                  </a:lnTo>
                  <a:lnTo>
                    <a:pt x="620" y="643"/>
                  </a:lnTo>
                  <a:lnTo>
                    <a:pt x="619" y="639"/>
                  </a:lnTo>
                  <a:lnTo>
                    <a:pt x="616" y="639"/>
                  </a:lnTo>
                  <a:lnTo>
                    <a:pt x="616" y="638"/>
                  </a:lnTo>
                  <a:lnTo>
                    <a:pt x="613" y="636"/>
                  </a:lnTo>
                  <a:lnTo>
                    <a:pt x="610" y="633"/>
                  </a:lnTo>
                  <a:lnTo>
                    <a:pt x="610" y="628"/>
                  </a:lnTo>
                  <a:lnTo>
                    <a:pt x="613" y="624"/>
                  </a:lnTo>
                  <a:lnTo>
                    <a:pt x="616" y="620"/>
                  </a:lnTo>
                  <a:lnTo>
                    <a:pt x="616" y="618"/>
                  </a:lnTo>
                  <a:lnTo>
                    <a:pt x="616" y="615"/>
                  </a:lnTo>
                  <a:lnTo>
                    <a:pt x="619" y="612"/>
                  </a:lnTo>
                  <a:lnTo>
                    <a:pt x="619" y="609"/>
                  </a:lnTo>
                  <a:lnTo>
                    <a:pt x="620" y="606"/>
                  </a:lnTo>
                  <a:lnTo>
                    <a:pt x="620" y="603"/>
                  </a:lnTo>
                  <a:lnTo>
                    <a:pt x="622" y="601"/>
                  </a:lnTo>
                  <a:lnTo>
                    <a:pt x="622" y="599"/>
                  </a:lnTo>
                  <a:lnTo>
                    <a:pt x="625" y="597"/>
                  </a:lnTo>
                  <a:lnTo>
                    <a:pt x="628" y="597"/>
                  </a:lnTo>
                  <a:lnTo>
                    <a:pt x="631" y="597"/>
                  </a:lnTo>
                  <a:lnTo>
                    <a:pt x="633" y="597"/>
                  </a:lnTo>
                  <a:lnTo>
                    <a:pt x="635" y="594"/>
                  </a:lnTo>
                  <a:lnTo>
                    <a:pt x="635" y="592"/>
                  </a:lnTo>
                  <a:lnTo>
                    <a:pt x="637" y="592"/>
                  </a:lnTo>
                  <a:lnTo>
                    <a:pt x="637" y="589"/>
                  </a:lnTo>
                  <a:lnTo>
                    <a:pt x="641" y="586"/>
                  </a:lnTo>
                  <a:lnTo>
                    <a:pt x="646" y="583"/>
                  </a:lnTo>
                  <a:lnTo>
                    <a:pt x="647" y="579"/>
                  </a:lnTo>
                  <a:lnTo>
                    <a:pt x="652" y="574"/>
                  </a:lnTo>
                  <a:lnTo>
                    <a:pt x="654" y="571"/>
                  </a:lnTo>
                  <a:lnTo>
                    <a:pt x="657" y="571"/>
                  </a:lnTo>
                  <a:lnTo>
                    <a:pt x="662" y="571"/>
                  </a:lnTo>
                  <a:lnTo>
                    <a:pt x="667" y="568"/>
                  </a:lnTo>
                  <a:lnTo>
                    <a:pt x="670" y="566"/>
                  </a:lnTo>
                  <a:lnTo>
                    <a:pt x="667" y="566"/>
                  </a:lnTo>
                  <a:lnTo>
                    <a:pt x="664" y="561"/>
                  </a:lnTo>
                  <a:lnTo>
                    <a:pt x="662" y="560"/>
                  </a:lnTo>
                  <a:lnTo>
                    <a:pt x="662" y="556"/>
                  </a:lnTo>
                  <a:lnTo>
                    <a:pt x="662" y="552"/>
                  </a:lnTo>
                  <a:lnTo>
                    <a:pt x="659" y="548"/>
                  </a:lnTo>
                  <a:lnTo>
                    <a:pt x="659" y="546"/>
                  </a:lnTo>
                  <a:lnTo>
                    <a:pt x="659" y="540"/>
                  </a:lnTo>
                  <a:lnTo>
                    <a:pt x="659" y="539"/>
                  </a:lnTo>
                  <a:lnTo>
                    <a:pt x="657" y="534"/>
                  </a:lnTo>
                  <a:lnTo>
                    <a:pt x="657" y="530"/>
                  </a:lnTo>
                  <a:lnTo>
                    <a:pt x="659" y="529"/>
                  </a:lnTo>
                  <a:lnTo>
                    <a:pt x="662" y="527"/>
                  </a:lnTo>
                  <a:lnTo>
                    <a:pt x="662" y="523"/>
                  </a:lnTo>
                  <a:lnTo>
                    <a:pt x="664" y="521"/>
                  </a:lnTo>
                  <a:lnTo>
                    <a:pt x="670" y="518"/>
                  </a:lnTo>
                  <a:lnTo>
                    <a:pt x="671" y="516"/>
                  </a:lnTo>
                  <a:lnTo>
                    <a:pt x="676" y="516"/>
                  </a:lnTo>
                  <a:lnTo>
                    <a:pt x="681" y="516"/>
                  </a:lnTo>
                  <a:lnTo>
                    <a:pt x="681" y="513"/>
                  </a:lnTo>
                  <a:lnTo>
                    <a:pt x="689" y="511"/>
                  </a:lnTo>
                  <a:lnTo>
                    <a:pt x="691" y="509"/>
                  </a:lnTo>
                  <a:lnTo>
                    <a:pt x="694" y="507"/>
                  </a:lnTo>
                  <a:lnTo>
                    <a:pt x="696" y="501"/>
                  </a:lnTo>
                  <a:lnTo>
                    <a:pt x="700" y="498"/>
                  </a:lnTo>
                  <a:lnTo>
                    <a:pt x="706" y="495"/>
                  </a:lnTo>
                  <a:lnTo>
                    <a:pt x="708" y="495"/>
                  </a:lnTo>
                  <a:lnTo>
                    <a:pt x="714" y="492"/>
                  </a:lnTo>
                  <a:lnTo>
                    <a:pt x="717" y="491"/>
                  </a:lnTo>
                  <a:lnTo>
                    <a:pt x="723" y="488"/>
                  </a:lnTo>
                  <a:lnTo>
                    <a:pt x="727" y="483"/>
                  </a:lnTo>
                  <a:lnTo>
                    <a:pt x="727" y="481"/>
                  </a:lnTo>
                  <a:lnTo>
                    <a:pt x="729" y="479"/>
                  </a:lnTo>
                  <a:lnTo>
                    <a:pt x="729" y="475"/>
                  </a:lnTo>
                  <a:lnTo>
                    <a:pt x="732" y="473"/>
                  </a:lnTo>
                  <a:lnTo>
                    <a:pt x="736" y="468"/>
                  </a:lnTo>
                  <a:lnTo>
                    <a:pt x="744" y="462"/>
                  </a:lnTo>
                  <a:lnTo>
                    <a:pt x="744" y="458"/>
                  </a:lnTo>
                  <a:lnTo>
                    <a:pt x="751" y="456"/>
                  </a:lnTo>
                  <a:lnTo>
                    <a:pt x="759" y="451"/>
                  </a:lnTo>
                  <a:lnTo>
                    <a:pt x="762" y="449"/>
                  </a:lnTo>
                  <a:lnTo>
                    <a:pt x="771" y="445"/>
                  </a:lnTo>
                  <a:lnTo>
                    <a:pt x="775" y="444"/>
                  </a:lnTo>
                  <a:lnTo>
                    <a:pt x="781" y="437"/>
                  </a:lnTo>
                  <a:lnTo>
                    <a:pt x="789" y="432"/>
                  </a:lnTo>
                  <a:lnTo>
                    <a:pt x="789" y="430"/>
                  </a:lnTo>
                  <a:lnTo>
                    <a:pt x="789" y="428"/>
                  </a:lnTo>
                  <a:lnTo>
                    <a:pt x="789" y="426"/>
                  </a:lnTo>
                  <a:lnTo>
                    <a:pt x="786" y="420"/>
                  </a:lnTo>
                  <a:lnTo>
                    <a:pt x="783" y="419"/>
                  </a:lnTo>
                  <a:lnTo>
                    <a:pt x="781" y="414"/>
                  </a:lnTo>
                  <a:lnTo>
                    <a:pt x="778" y="409"/>
                  </a:lnTo>
                  <a:lnTo>
                    <a:pt x="778" y="403"/>
                  </a:lnTo>
                  <a:lnTo>
                    <a:pt x="778" y="399"/>
                  </a:lnTo>
                  <a:lnTo>
                    <a:pt x="775" y="391"/>
                  </a:lnTo>
                  <a:lnTo>
                    <a:pt x="775" y="389"/>
                  </a:lnTo>
                  <a:lnTo>
                    <a:pt x="775" y="387"/>
                  </a:lnTo>
                  <a:lnTo>
                    <a:pt x="775" y="380"/>
                  </a:lnTo>
                  <a:lnTo>
                    <a:pt x="773" y="372"/>
                  </a:lnTo>
                  <a:lnTo>
                    <a:pt x="775" y="368"/>
                  </a:lnTo>
                  <a:lnTo>
                    <a:pt x="703" y="430"/>
                  </a:lnTo>
                  <a:lnTo>
                    <a:pt x="700" y="430"/>
                  </a:lnTo>
                  <a:lnTo>
                    <a:pt x="698" y="430"/>
                  </a:lnTo>
                  <a:lnTo>
                    <a:pt x="696" y="432"/>
                  </a:lnTo>
                  <a:lnTo>
                    <a:pt x="694" y="432"/>
                  </a:lnTo>
                  <a:lnTo>
                    <a:pt x="694" y="430"/>
                  </a:lnTo>
                  <a:lnTo>
                    <a:pt x="690" y="430"/>
                  </a:lnTo>
                  <a:lnTo>
                    <a:pt x="687" y="430"/>
                  </a:lnTo>
                  <a:lnTo>
                    <a:pt x="685" y="432"/>
                  </a:lnTo>
                  <a:lnTo>
                    <a:pt x="681" y="432"/>
                  </a:lnTo>
                  <a:lnTo>
                    <a:pt x="679" y="430"/>
                  </a:lnTo>
                  <a:lnTo>
                    <a:pt x="679" y="429"/>
                  </a:lnTo>
                  <a:lnTo>
                    <a:pt x="676" y="429"/>
                  </a:lnTo>
                  <a:lnTo>
                    <a:pt x="673" y="428"/>
                  </a:lnTo>
                  <a:lnTo>
                    <a:pt x="673" y="422"/>
                  </a:lnTo>
                  <a:lnTo>
                    <a:pt x="673" y="419"/>
                  </a:lnTo>
                  <a:lnTo>
                    <a:pt x="671" y="416"/>
                  </a:lnTo>
                  <a:lnTo>
                    <a:pt x="670" y="411"/>
                  </a:lnTo>
                  <a:lnTo>
                    <a:pt x="668" y="409"/>
                  </a:lnTo>
                  <a:lnTo>
                    <a:pt x="667" y="406"/>
                  </a:lnTo>
                  <a:lnTo>
                    <a:pt x="665" y="404"/>
                  </a:lnTo>
                  <a:lnTo>
                    <a:pt x="664" y="399"/>
                  </a:lnTo>
                  <a:lnTo>
                    <a:pt x="663" y="397"/>
                  </a:lnTo>
                  <a:lnTo>
                    <a:pt x="662" y="395"/>
                  </a:lnTo>
                  <a:lnTo>
                    <a:pt x="660" y="392"/>
                  </a:lnTo>
                  <a:lnTo>
                    <a:pt x="659" y="389"/>
                  </a:lnTo>
                  <a:lnTo>
                    <a:pt x="659" y="387"/>
                  </a:lnTo>
                  <a:lnTo>
                    <a:pt x="659" y="384"/>
                  </a:lnTo>
                  <a:lnTo>
                    <a:pt x="660" y="382"/>
                  </a:lnTo>
                  <a:lnTo>
                    <a:pt x="660" y="380"/>
                  </a:lnTo>
                  <a:lnTo>
                    <a:pt x="660" y="378"/>
                  </a:lnTo>
                  <a:lnTo>
                    <a:pt x="662" y="375"/>
                  </a:lnTo>
                  <a:lnTo>
                    <a:pt x="662" y="374"/>
                  </a:lnTo>
                  <a:lnTo>
                    <a:pt x="662" y="371"/>
                  </a:lnTo>
                  <a:lnTo>
                    <a:pt x="662" y="368"/>
                  </a:lnTo>
                  <a:lnTo>
                    <a:pt x="660" y="365"/>
                  </a:lnTo>
                  <a:lnTo>
                    <a:pt x="659" y="361"/>
                  </a:lnTo>
                  <a:lnTo>
                    <a:pt x="659" y="357"/>
                  </a:lnTo>
                  <a:lnTo>
                    <a:pt x="662" y="355"/>
                  </a:lnTo>
                  <a:lnTo>
                    <a:pt x="666" y="351"/>
                  </a:lnTo>
                  <a:lnTo>
                    <a:pt x="670" y="349"/>
                  </a:lnTo>
                  <a:lnTo>
                    <a:pt x="673" y="348"/>
                  </a:lnTo>
                  <a:lnTo>
                    <a:pt x="675" y="345"/>
                  </a:lnTo>
                  <a:lnTo>
                    <a:pt x="675" y="342"/>
                  </a:lnTo>
                  <a:lnTo>
                    <a:pt x="675" y="338"/>
                  </a:lnTo>
                  <a:lnTo>
                    <a:pt x="671" y="335"/>
                  </a:lnTo>
                  <a:lnTo>
                    <a:pt x="671" y="332"/>
                  </a:lnTo>
                  <a:lnTo>
                    <a:pt x="671" y="329"/>
                  </a:lnTo>
                  <a:lnTo>
                    <a:pt x="671" y="328"/>
                  </a:lnTo>
                  <a:lnTo>
                    <a:pt x="671" y="325"/>
                  </a:lnTo>
                  <a:lnTo>
                    <a:pt x="670" y="324"/>
                  </a:lnTo>
                  <a:lnTo>
                    <a:pt x="667" y="322"/>
                  </a:lnTo>
                  <a:lnTo>
                    <a:pt x="664" y="323"/>
                  </a:lnTo>
                  <a:lnTo>
                    <a:pt x="664" y="328"/>
                  </a:lnTo>
                  <a:lnTo>
                    <a:pt x="662" y="331"/>
                  </a:lnTo>
                  <a:lnTo>
                    <a:pt x="660" y="332"/>
                  </a:lnTo>
                  <a:lnTo>
                    <a:pt x="659" y="335"/>
                  </a:lnTo>
                  <a:lnTo>
                    <a:pt x="659" y="338"/>
                  </a:lnTo>
                  <a:lnTo>
                    <a:pt x="656" y="342"/>
                  </a:lnTo>
                  <a:lnTo>
                    <a:pt x="654" y="345"/>
                  </a:lnTo>
                  <a:lnTo>
                    <a:pt x="650" y="348"/>
                  </a:lnTo>
                  <a:lnTo>
                    <a:pt x="650" y="354"/>
                  </a:lnTo>
                  <a:lnTo>
                    <a:pt x="646" y="355"/>
                  </a:lnTo>
                  <a:lnTo>
                    <a:pt x="644" y="355"/>
                  </a:lnTo>
                  <a:lnTo>
                    <a:pt x="641" y="355"/>
                  </a:lnTo>
                  <a:lnTo>
                    <a:pt x="637" y="355"/>
                  </a:lnTo>
                  <a:lnTo>
                    <a:pt x="637" y="354"/>
                  </a:lnTo>
                  <a:lnTo>
                    <a:pt x="635" y="351"/>
                  </a:lnTo>
                  <a:lnTo>
                    <a:pt x="633" y="348"/>
                  </a:lnTo>
                  <a:lnTo>
                    <a:pt x="632" y="345"/>
                  </a:lnTo>
                  <a:lnTo>
                    <a:pt x="625" y="344"/>
                  </a:lnTo>
                  <a:lnTo>
                    <a:pt x="622" y="338"/>
                  </a:lnTo>
                  <a:lnTo>
                    <a:pt x="620" y="338"/>
                  </a:lnTo>
                  <a:lnTo>
                    <a:pt x="620" y="336"/>
                  </a:lnTo>
                  <a:lnTo>
                    <a:pt x="619" y="335"/>
                  </a:lnTo>
                  <a:lnTo>
                    <a:pt x="619" y="332"/>
                  </a:lnTo>
                  <a:lnTo>
                    <a:pt x="616" y="332"/>
                  </a:lnTo>
                  <a:lnTo>
                    <a:pt x="616" y="330"/>
                  </a:lnTo>
                  <a:lnTo>
                    <a:pt x="613" y="325"/>
                  </a:lnTo>
                  <a:lnTo>
                    <a:pt x="614" y="322"/>
                  </a:lnTo>
                  <a:lnTo>
                    <a:pt x="617" y="318"/>
                  </a:lnTo>
                  <a:lnTo>
                    <a:pt x="620" y="313"/>
                  </a:lnTo>
                  <a:lnTo>
                    <a:pt x="621" y="309"/>
                  </a:lnTo>
                  <a:lnTo>
                    <a:pt x="622" y="306"/>
                  </a:lnTo>
                  <a:lnTo>
                    <a:pt x="624" y="300"/>
                  </a:lnTo>
                  <a:lnTo>
                    <a:pt x="625" y="296"/>
                  </a:lnTo>
                  <a:lnTo>
                    <a:pt x="625" y="292"/>
                  </a:lnTo>
                  <a:lnTo>
                    <a:pt x="627" y="288"/>
                  </a:lnTo>
                  <a:lnTo>
                    <a:pt x="631" y="286"/>
                  </a:lnTo>
                  <a:lnTo>
                    <a:pt x="633" y="283"/>
                  </a:lnTo>
                  <a:lnTo>
                    <a:pt x="638" y="280"/>
                  </a:lnTo>
                  <a:lnTo>
                    <a:pt x="641" y="277"/>
                  </a:lnTo>
                  <a:lnTo>
                    <a:pt x="646" y="275"/>
                  </a:lnTo>
                  <a:lnTo>
                    <a:pt x="646" y="271"/>
                  </a:lnTo>
                  <a:lnTo>
                    <a:pt x="647" y="266"/>
                  </a:lnTo>
                  <a:lnTo>
                    <a:pt x="641" y="261"/>
                  </a:lnTo>
                  <a:lnTo>
                    <a:pt x="637" y="260"/>
                  </a:lnTo>
                  <a:lnTo>
                    <a:pt x="637" y="257"/>
                  </a:lnTo>
                  <a:lnTo>
                    <a:pt x="636" y="251"/>
                  </a:lnTo>
                  <a:lnTo>
                    <a:pt x="635" y="247"/>
                  </a:lnTo>
                  <a:lnTo>
                    <a:pt x="635" y="244"/>
                  </a:lnTo>
                  <a:lnTo>
                    <a:pt x="633" y="238"/>
                  </a:lnTo>
                  <a:lnTo>
                    <a:pt x="633" y="234"/>
                  </a:lnTo>
                  <a:lnTo>
                    <a:pt x="633" y="229"/>
                  </a:lnTo>
                  <a:lnTo>
                    <a:pt x="633" y="226"/>
                  </a:lnTo>
                  <a:lnTo>
                    <a:pt x="631" y="221"/>
                  </a:lnTo>
                  <a:lnTo>
                    <a:pt x="628" y="216"/>
                  </a:lnTo>
                  <a:lnTo>
                    <a:pt x="624" y="211"/>
                  </a:lnTo>
                  <a:lnTo>
                    <a:pt x="619" y="206"/>
                  </a:lnTo>
                  <a:lnTo>
                    <a:pt x="612" y="201"/>
                  </a:lnTo>
                  <a:lnTo>
                    <a:pt x="608" y="197"/>
                  </a:lnTo>
                  <a:lnTo>
                    <a:pt x="602" y="194"/>
                  </a:lnTo>
                  <a:lnTo>
                    <a:pt x="598" y="190"/>
                  </a:lnTo>
                  <a:lnTo>
                    <a:pt x="594" y="187"/>
                  </a:lnTo>
                  <a:lnTo>
                    <a:pt x="590" y="182"/>
                  </a:lnTo>
                  <a:lnTo>
                    <a:pt x="586" y="178"/>
                  </a:lnTo>
                  <a:lnTo>
                    <a:pt x="581" y="175"/>
                  </a:lnTo>
                  <a:lnTo>
                    <a:pt x="579" y="173"/>
                  </a:lnTo>
                  <a:lnTo>
                    <a:pt x="576" y="169"/>
                  </a:lnTo>
                  <a:lnTo>
                    <a:pt x="573" y="168"/>
                  </a:lnTo>
                  <a:lnTo>
                    <a:pt x="573" y="165"/>
                  </a:lnTo>
                  <a:lnTo>
                    <a:pt x="569" y="163"/>
                  </a:lnTo>
                  <a:lnTo>
                    <a:pt x="567" y="161"/>
                  </a:lnTo>
                  <a:lnTo>
                    <a:pt x="563" y="158"/>
                  </a:lnTo>
                  <a:lnTo>
                    <a:pt x="560" y="158"/>
                  </a:lnTo>
                  <a:lnTo>
                    <a:pt x="560" y="160"/>
                  </a:lnTo>
                  <a:lnTo>
                    <a:pt x="557" y="163"/>
                  </a:lnTo>
                  <a:lnTo>
                    <a:pt x="555" y="165"/>
                  </a:lnTo>
                  <a:lnTo>
                    <a:pt x="551" y="169"/>
                  </a:lnTo>
                  <a:lnTo>
                    <a:pt x="546" y="175"/>
                  </a:lnTo>
                  <a:lnTo>
                    <a:pt x="543" y="178"/>
                  </a:lnTo>
                  <a:lnTo>
                    <a:pt x="543" y="181"/>
                  </a:lnTo>
                  <a:lnTo>
                    <a:pt x="538" y="185"/>
                  </a:lnTo>
                  <a:lnTo>
                    <a:pt x="531" y="190"/>
                  </a:lnTo>
                  <a:lnTo>
                    <a:pt x="529" y="190"/>
                  </a:lnTo>
                  <a:lnTo>
                    <a:pt x="523" y="190"/>
                  </a:lnTo>
                  <a:lnTo>
                    <a:pt x="514" y="192"/>
                  </a:lnTo>
                  <a:lnTo>
                    <a:pt x="506" y="192"/>
                  </a:lnTo>
                  <a:lnTo>
                    <a:pt x="504" y="192"/>
                  </a:lnTo>
                  <a:lnTo>
                    <a:pt x="500" y="192"/>
                  </a:lnTo>
                  <a:lnTo>
                    <a:pt x="494" y="192"/>
                  </a:lnTo>
                  <a:lnTo>
                    <a:pt x="489" y="192"/>
                  </a:lnTo>
                  <a:lnTo>
                    <a:pt x="484" y="194"/>
                  </a:lnTo>
                  <a:lnTo>
                    <a:pt x="478" y="194"/>
                  </a:lnTo>
                  <a:lnTo>
                    <a:pt x="473" y="194"/>
                  </a:lnTo>
                  <a:lnTo>
                    <a:pt x="467" y="194"/>
                  </a:lnTo>
                  <a:lnTo>
                    <a:pt x="465" y="196"/>
                  </a:lnTo>
                  <a:lnTo>
                    <a:pt x="462" y="198"/>
                  </a:lnTo>
                  <a:lnTo>
                    <a:pt x="462" y="201"/>
                  </a:lnTo>
                  <a:lnTo>
                    <a:pt x="460" y="203"/>
                  </a:lnTo>
                  <a:lnTo>
                    <a:pt x="458" y="205"/>
                  </a:lnTo>
                  <a:lnTo>
                    <a:pt x="458" y="208"/>
                  </a:lnTo>
                  <a:lnTo>
                    <a:pt x="456" y="208"/>
                  </a:lnTo>
                  <a:lnTo>
                    <a:pt x="454" y="208"/>
                  </a:lnTo>
                  <a:lnTo>
                    <a:pt x="452" y="210"/>
                  </a:lnTo>
                  <a:lnTo>
                    <a:pt x="452" y="213"/>
                  </a:lnTo>
                  <a:lnTo>
                    <a:pt x="449" y="216"/>
                  </a:lnTo>
                  <a:lnTo>
                    <a:pt x="446" y="216"/>
                  </a:lnTo>
                  <a:lnTo>
                    <a:pt x="443" y="216"/>
                  </a:lnTo>
                  <a:lnTo>
                    <a:pt x="441" y="218"/>
                  </a:lnTo>
                  <a:lnTo>
                    <a:pt x="441" y="221"/>
                  </a:lnTo>
                  <a:lnTo>
                    <a:pt x="439" y="226"/>
                  </a:lnTo>
                  <a:lnTo>
                    <a:pt x="439" y="227"/>
                  </a:lnTo>
                  <a:lnTo>
                    <a:pt x="437" y="234"/>
                  </a:lnTo>
                  <a:lnTo>
                    <a:pt x="435" y="235"/>
                  </a:lnTo>
                  <a:lnTo>
                    <a:pt x="432" y="237"/>
                  </a:lnTo>
                  <a:lnTo>
                    <a:pt x="425" y="239"/>
                  </a:lnTo>
                  <a:lnTo>
                    <a:pt x="422" y="240"/>
                  </a:lnTo>
                  <a:lnTo>
                    <a:pt x="416" y="240"/>
                  </a:lnTo>
                  <a:lnTo>
                    <a:pt x="413" y="244"/>
                  </a:lnTo>
                  <a:lnTo>
                    <a:pt x="409" y="244"/>
                  </a:lnTo>
                  <a:lnTo>
                    <a:pt x="406" y="244"/>
                  </a:lnTo>
                  <a:lnTo>
                    <a:pt x="404" y="248"/>
                  </a:lnTo>
                  <a:lnTo>
                    <a:pt x="406" y="248"/>
                  </a:lnTo>
                  <a:lnTo>
                    <a:pt x="406" y="250"/>
                  </a:lnTo>
                  <a:lnTo>
                    <a:pt x="406" y="253"/>
                  </a:lnTo>
                  <a:lnTo>
                    <a:pt x="404" y="256"/>
                  </a:lnTo>
                  <a:lnTo>
                    <a:pt x="404" y="258"/>
                  </a:lnTo>
                  <a:lnTo>
                    <a:pt x="402" y="258"/>
                  </a:lnTo>
                  <a:lnTo>
                    <a:pt x="402" y="261"/>
                  </a:lnTo>
                  <a:lnTo>
                    <a:pt x="400" y="264"/>
                  </a:lnTo>
                  <a:lnTo>
                    <a:pt x="400" y="266"/>
                  </a:lnTo>
                  <a:lnTo>
                    <a:pt x="398" y="266"/>
                  </a:lnTo>
                  <a:lnTo>
                    <a:pt x="395" y="266"/>
                  </a:lnTo>
                  <a:lnTo>
                    <a:pt x="393" y="266"/>
                  </a:lnTo>
                  <a:lnTo>
                    <a:pt x="389" y="266"/>
                  </a:lnTo>
                  <a:lnTo>
                    <a:pt x="387" y="266"/>
                  </a:lnTo>
                  <a:lnTo>
                    <a:pt x="386" y="266"/>
                  </a:lnTo>
                  <a:lnTo>
                    <a:pt x="386" y="264"/>
                  </a:lnTo>
                  <a:lnTo>
                    <a:pt x="382" y="261"/>
                  </a:lnTo>
                  <a:lnTo>
                    <a:pt x="378" y="261"/>
                  </a:lnTo>
                  <a:lnTo>
                    <a:pt x="373" y="261"/>
                  </a:lnTo>
                  <a:lnTo>
                    <a:pt x="368" y="261"/>
                  </a:lnTo>
                  <a:lnTo>
                    <a:pt x="362" y="266"/>
                  </a:lnTo>
                  <a:lnTo>
                    <a:pt x="362" y="270"/>
                  </a:lnTo>
                  <a:lnTo>
                    <a:pt x="359" y="271"/>
                  </a:lnTo>
                  <a:lnTo>
                    <a:pt x="356" y="273"/>
                  </a:lnTo>
                  <a:lnTo>
                    <a:pt x="356" y="278"/>
                  </a:lnTo>
                  <a:lnTo>
                    <a:pt x="356" y="283"/>
                  </a:lnTo>
                  <a:lnTo>
                    <a:pt x="354" y="287"/>
                  </a:lnTo>
                  <a:lnTo>
                    <a:pt x="351" y="292"/>
                  </a:lnTo>
                  <a:lnTo>
                    <a:pt x="351" y="296"/>
                  </a:lnTo>
                  <a:lnTo>
                    <a:pt x="349" y="301"/>
                  </a:lnTo>
                  <a:lnTo>
                    <a:pt x="346" y="304"/>
                  </a:lnTo>
                  <a:lnTo>
                    <a:pt x="343" y="308"/>
                  </a:lnTo>
                  <a:lnTo>
                    <a:pt x="339" y="310"/>
                  </a:lnTo>
                  <a:lnTo>
                    <a:pt x="336" y="316"/>
                  </a:lnTo>
                  <a:lnTo>
                    <a:pt x="335" y="319"/>
                  </a:lnTo>
                  <a:lnTo>
                    <a:pt x="328" y="324"/>
                  </a:lnTo>
                  <a:lnTo>
                    <a:pt x="327" y="328"/>
                  </a:lnTo>
                  <a:lnTo>
                    <a:pt x="325" y="330"/>
                  </a:lnTo>
                  <a:lnTo>
                    <a:pt x="323" y="332"/>
                  </a:lnTo>
                  <a:lnTo>
                    <a:pt x="321" y="335"/>
                  </a:lnTo>
                  <a:lnTo>
                    <a:pt x="318" y="335"/>
                  </a:lnTo>
                  <a:lnTo>
                    <a:pt x="318" y="338"/>
                  </a:lnTo>
                  <a:lnTo>
                    <a:pt x="300" y="344"/>
                  </a:lnTo>
                  <a:lnTo>
                    <a:pt x="271" y="348"/>
                  </a:lnTo>
                  <a:lnTo>
                    <a:pt x="197" y="348"/>
                  </a:lnTo>
                  <a:lnTo>
                    <a:pt x="194" y="348"/>
                  </a:lnTo>
                  <a:lnTo>
                    <a:pt x="192" y="346"/>
                  </a:lnTo>
                  <a:lnTo>
                    <a:pt x="189" y="344"/>
                  </a:lnTo>
                  <a:lnTo>
                    <a:pt x="187" y="338"/>
                  </a:lnTo>
                  <a:lnTo>
                    <a:pt x="182" y="336"/>
                  </a:lnTo>
                  <a:lnTo>
                    <a:pt x="182" y="335"/>
                  </a:lnTo>
                  <a:lnTo>
                    <a:pt x="181" y="332"/>
                  </a:lnTo>
                  <a:lnTo>
                    <a:pt x="174" y="325"/>
                  </a:lnTo>
                  <a:lnTo>
                    <a:pt x="174" y="324"/>
                  </a:lnTo>
                  <a:lnTo>
                    <a:pt x="171" y="322"/>
                  </a:lnTo>
                  <a:lnTo>
                    <a:pt x="170" y="317"/>
                  </a:lnTo>
                  <a:lnTo>
                    <a:pt x="168" y="312"/>
                  </a:lnTo>
                  <a:lnTo>
                    <a:pt x="165" y="308"/>
                  </a:lnTo>
                  <a:lnTo>
                    <a:pt x="162" y="306"/>
                  </a:lnTo>
                  <a:lnTo>
                    <a:pt x="162" y="301"/>
                  </a:lnTo>
                  <a:lnTo>
                    <a:pt x="160" y="296"/>
                  </a:lnTo>
                  <a:lnTo>
                    <a:pt x="157" y="292"/>
                  </a:lnTo>
                  <a:lnTo>
                    <a:pt x="155" y="289"/>
                  </a:lnTo>
                  <a:lnTo>
                    <a:pt x="155" y="287"/>
                  </a:lnTo>
                  <a:lnTo>
                    <a:pt x="155" y="283"/>
                  </a:lnTo>
                  <a:lnTo>
                    <a:pt x="152" y="280"/>
                  </a:lnTo>
                  <a:lnTo>
                    <a:pt x="152" y="278"/>
                  </a:lnTo>
                  <a:lnTo>
                    <a:pt x="155" y="273"/>
                  </a:lnTo>
                  <a:lnTo>
                    <a:pt x="155" y="271"/>
                  </a:lnTo>
                  <a:lnTo>
                    <a:pt x="155" y="264"/>
                  </a:lnTo>
                  <a:lnTo>
                    <a:pt x="157" y="260"/>
                  </a:lnTo>
                  <a:lnTo>
                    <a:pt x="157" y="253"/>
                  </a:lnTo>
                  <a:lnTo>
                    <a:pt x="157" y="247"/>
                  </a:lnTo>
                  <a:lnTo>
                    <a:pt x="160" y="237"/>
                  </a:lnTo>
                  <a:lnTo>
                    <a:pt x="162" y="235"/>
                  </a:lnTo>
                  <a:lnTo>
                    <a:pt x="165" y="227"/>
                  </a:lnTo>
                  <a:lnTo>
                    <a:pt x="168" y="227"/>
                  </a:lnTo>
                  <a:lnTo>
                    <a:pt x="168" y="226"/>
                  </a:lnTo>
                  <a:lnTo>
                    <a:pt x="168" y="221"/>
                  </a:lnTo>
                  <a:lnTo>
                    <a:pt x="170" y="218"/>
                  </a:lnTo>
                  <a:lnTo>
                    <a:pt x="174" y="213"/>
                  </a:lnTo>
                  <a:lnTo>
                    <a:pt x="174" y="210"/>
                  </a:lnTo>
                  <a:lnTo>
                    <a:pt x="177" y="208"/>
                  </a:lnTo>
                  <a:lnTo>
                    <a:pt x="177" y="205"/>
                  </a:lnTo>
                  <a:lnTo>
                    <a:pt x="177" y="201"/>
                  </a:lnTo>
                  <a:lnTo>
                    <a:pt x="177" y="196"/>
                  </a:lnTo>
                  <a:lnTo>
                    <a:pt x="177" y="194"/>
                  </a:lnTo>
                  <a:lnTo>
                    <a:pt x="177" y="192"/>
                  </a:lnTo>
                  <a:lnTo>
                    <a:pt x="181" y="188"/>
                  </a:lnTo>
                  <a:lnTo>
                    <a:pt x="181" y="185"/>
                  </a:lnTo>
                  <a:lnTo>
                    <a:pt x="181" y="184"/>
                  </a:lnTo>
                  <a:lnTo>
                    <a:pt x="181" y="181"/>
                  </a:lnTo>
                  <a:lnTo>
                    <a:pt x="182" y="178"/>
                  </a:lnTo>
                  <a:lnTo>
                    <a:pt x="182" y="175"/>
                  </a:lnTo>
                  <a:lnTo>
                    <a:pt x="184" y="172"/>
                  </a:lnTo>
                  <a:lnTo>
                    <a:pt x="184" y="167"/>
                  </a:lnTo>
                  <a:lnTo>
                    <a:pt x="187" y="167"/>
                  </a:lnTo>
                  <a:lnTo>
                    <a:pt x="189" y="165"/>
                  </a:lnTo>
                  <a:lnTo>
                    <a:pt x="192" y="158"/>
                  </a:lnTo>
                  <a:lnTo>
                    <a:pt x="194" y="155"/>
                  </a:lnTo>
                  <a:lnTo>
                    <a:pt x="197" y="149"/>
                  </a:lnTo>
                  <a:lnTo>
                    <a:pt x="198" y="144"/>
                  </a:lnTo>
                  <a:lnTo>
                    <a:pt x="204" y="140"/>
                  </a:lnTo>
                  <a:lnTo>
                    <a:pt x="206" y="136"/>
                  </a:lnTo>
                  <a:lnTo>
                    <a:pt x="210" y="129"/>
                  </a:lnTo>
                  <a:lnTo>
                    <a:pt x="212" y="120"/>
                  </a:lnTo>
                  <a:lnTo>
                    <a:pt x="218" y="117"/>
                  </a:lnTo>
                  <a:lnTo>
                    <a:pt x="218" y="115"/>
                  </a:lnTo>
                  <a:lnTo>
                    <a:pt x="223" y="113"/>
                  </a:lnTo>
                  <a:lnTo>
                    <a:pt x="225" y="109"/>
                  </a:lnTo>
                  <a:lnTo>
                    <a:pt x="230" y="106"/>
                  </a:lnTo>
                  <a:lnTo>
                    <a:pt x="230" y="103"/>
                  </a:lnTo>
                  <a:lnTo>
                    <a:pt x="230" y="102"/>
                  </a:lnTo>
                  <a:lnTo>
                    <a:pt x="230" y="99"/>
                  </a:lnTo>
                  <a:lnTo>
                    <a:pt x="230" y="96"/>
                  </a:lnTo>
                  <a:lnTo>
                    <a:pt x="230" y="94"/>
                  </a:lnTo>
                  <a:lnTo>
                    <a:pt x="227" y="90"/>
                  </a:lnTo>
                  <a:lnTo>
                    <a:pt x="227" y="87"/>
                  </a:lnTo>
                  <a:lnTo>
                    <a:pt x="227" y="83"/>
                  </a:lnTo>
                  <a:lnTo>
                    <a:pt x="227" y="81"/>
                  </a:lnTo>
                  <a:lnTo>
                    <a:pt x="227" y="76"/>
                  </a:lnTo>
                  <a:lnTo>
                    <a:pt x="225" y="73"/>
                  </a:lnTo>
                  <a:lnTo>
                    <a:pt x="225" y="71"/>
                  </a:lnTo>
                  <a:lnTo>
                    <a:pt x="223" y="69"/>
                  </a:lnTo>
                  <a:lnTo>
                    <a:pt x="220" y="67"/>
                  </a:lnTo>
                  <a:lnTo>
                    <a:pt x="218" y="67"/>
                  </a:lnTo>
                  <a:lnTo>
                    <a:pt x="216" y="65"/>
                  </a:lnTo>
                  <a:lnTo>
                    <a:pt x="210" y="64"/>
                  </a:lnTo>
                  <a:lnTo>
                    <a:pt x="208" y="61"/>
                  </a:lnTo>
                  <a:lnTo>
                    <a:pt x="206" y="61"/>
                  </a:lnTo>
                  <a:lnTo>
                    <a:pt x="204" y="61"/>
                  </a:lnTo>
                  <a:lnTo>
                    <a:pt x="200" y="58"/>
                  </a:lnTo>
                  <a:lnTo>
                    <a:pt x="198" y="58"/>
                  </a:lnTo>
                  <a:lnTo>
                    <a:pt x="198" y="56"/>
                  </a:lnTo>
                  <a:lnTo>
                    <a:pt x="197" y="56"/>
                  </a:lnTo>
                  <a:lnTo>
                    <a:pt x="194" y="54"/>
                  </a:lnTo>
                  <a:lnTo>
                    <a:pt x="192" y="47"/>
                  </a:lnTo>
                  <a:lnTo>
                    <a:pt x="192" y="43"/>
                  </a:lnTo>
                  <a:lnTo>
                    <a:pt x="189" y="41"/>
                  </a:lnTo>
                  <a:lnTo>
                    <a:pt x="187" y="35"/>
                  </a:lnTo>
                  <a:lnTo>
                    <a:pt x="187" y="34"/>
                  </a:lnTo>
                  <a:lnTo>
                    <a:pt x="187" y="32"/>
                  </a:lnTo>
                  <a:lnTo>
                    <a:pt x="187" y="27"/>
                  </a:lnTo>
                  <a:lnTo>
                    <a:pt x="184" y="24"/>
                  </a:lnTo>
                  <a:lnTo>
                    <a:pt x="184" y="22"/>
                  </a:lnTo>
                  <a:lnTo>
                    <a:pt x="184" y="21"/>
                  </a:lnTo>
                  <a:lnTo>
                    <a:pt x="184" y="18"/>
                  </a:lnTo>
                  <a:lnTo>
                    <a:pt x="182" y="12"/>
                  </a:lnTo>
                  <a:lnTo>
                    <a:pt x="182" y="11"/>
                  </a:lnTo>
                  <a:lnTo>
                    <a:pt x="177" y="8"/>
                  </a:lnTo>
                  <a:lnTo>
                    <a:pt x="177" y="6"/>
                  </a:lnTo>
                  <a:lnTo>
                    <a:pt x="171" y="5"/>
                  </a:lnTo>
                  <a:lnTo>
                    <a:pt x="171" y="1"/>
                  </a:lnTo>
                  <a:lnTo>
                    <a:pt x="170" y="0"/>
                  </a:lnTo>
                  <a:lnTo>
                    <a:pt x="168" y="0"/>
                  </a:lnTo>
                  <a:lnTo>
                    <a:pt x="165" y="1"/>
                  </a:lnTo>
                  <a:lnTo>
                    <a:pt x="168" y="5"/>
                  </a:lnTo>
                  <a:lnTo>
                    <a:pt x="165" y="8"/>
                  </a:lnTo>
                  <a:lnTo>
                    <a:pt x="160" y="12"/>
                  </a:lnTo>
                  <a:lnTo>
                    <a:pt x="157" y="15"/>
                  </a:lnTo>
                  <a:lnTo>
                    <a:pt x="152" y="18"/>
                  </a:lnTo>
                  <a:lnTo>
                    <a:pt x="147" y="21"/>
                  </a:lnTo>
                  <a:lnTo>
                    <a:pt x="143" y="22"/>
                  </a:lnTo>
                  <a:lnTo>
                    <a:pt x="141" y="24"/>
                  </a:lnTo>
                  <a:lnTo>
                    <a:pt x="138" y="24"/>
                  </a:lnTo>
                  <a:lnTo>
                    <a:pt x="135" y="27"/>
                  </a:lnTo>
                  <a:lnTo>
                    <a:pt x="133" y="27"/>
                  </a:lnTo>
                  <a:lnTo>
                    <a:pt x="133" y="29"/>
                  </a:lnTo>
                  <a:lnTo>
                    <a:pt x="130" y="32"/>
                  </a:lnTo>
                  <a:lnTo>
                    <a:pt x="129" y="32"/>
                  </a:lnTo>
                  <a:lnTo>
                    <a:pt x="121" y="34"/>
                  </a:lnTo>
                  <a:lnTo>
                    <a:pt x="116" y="37"/>
                  </a:lnTo>
                  <a:lnTo>
                    <a:pt x="114" y="41"/>
                  </a:lnTo>
                  <a:lnTo>
                    <a:pt x="114" y="43"/>
                  </a:lnTo>
                  <a:lnTo>
                    <a:pt x="111" y="44"/>
                  </a:lnTo>
                  <a:lnTo>
                    <a:pt x="108" y="47"/>
                  </a:lnTo>
                  <a:lnTo>
                    <a:pt x="104" y="49"/>
                  </a:lnTo>
                  <a:lnTo>
                    <a:pt x="100" y="49"/>
                  </a:lnTo>
                  <a:lnTo>
                    <a:pt x="94" y="52"/>
                  </a:lnTo>
                  <a:lnTo>
                    <a:pt x="87" y="54"/>
                  </a:lnTo>
                  <a:lnTo>
                    <a:pt x="82" y="54"/>
                  </a:lnTo>
                  <a:lnTo>
                    <a:pt x="77" y="56"/>
                  </a:lnTo>
                  <a:lnTo>
                    <a:pt x="71" y="56"/>
                  </a:lnTo>
                  <a:lnTo>
                    <a:pt x="67" y="56"/>
                  </a:lnTo>
                  <a:lnTo>
                    <a:pt x="64" y="58"/>
                  </a:lnTo>
                  <a:lnTo>
                    <a:pt x="58" y="61"/>
                  </a:lnTo>
                  <a:lnTo>
                    <a:pt x="58" y="64"/>
                  </a:lnTo>
                  <a:lnTo>
                    <a:pt x="55" y="67"/>
                  </a:lnTo>
                  <a:lnTo>
                    <a:pt x="52" y="69"/>
                  </a:lnTo>
                  <a:lnTo>
                    <a:pt x="49" y="73"/>
                  </a:lnTo>
                  <a:lnTo>
                    <a:pt x="49" y="76"/>
                  </a:lnTo>
                  <a:lnTo>
                    <a:pt x="49" y="78"/>
                  </a:lnTo>
                  <a:lnTo>
                    <a:pt x="52" y="78"/>
                  </a:lnTo>
                  <a:lnTo>
                    <a:pt x="52" y="76"/>
                  </a:lnTo>
                  <a:lnTo>
                    <a:pt x="54" y="76"/>
                  </a:lnTo>
                  <a:lnTo>
                    <a:pt x="60" y="78"/>
                  </a:lnTo>
                  <a:lnTo>
                    <a:pt x="65" y="81"/>
                  </a:lnTo>
                  <a:lnTo>
                    <a:pt x="70" y="83"/>
                  </a:lnTo>
                  <a:lnTo>
                    <a:pt x="75" y="85"/>
                  </a:lnTo>
                  <a:lnTo>
                    <a:pt x="77" y="90"/>
                  </a:lnTo>
                  <a:lnTo>
                    <a:pt x="79" y="96"/>
                  </a:lnTo>
                  <a:lnTo>
                    <a:pt x="82" y="99"/>
                  </a:lnTo>
                  <a:lnTo>
                    <a:pt x="84" y="103"/>
                  </a:lnTo>
                  <a:lnTo>
                    <a:pt x="89" y="113"/>
                  </a:lnTo>
                  <a:lnTo>
                    <a:pt x="91" y="115"/>
                  </a:lnTo>
                  <a:lnTo>
                    <a:pt x="91" y="117"/>
                  </a:lnTo>
                  <a:lnTo>
                    <a:pt x="91" y="119"/>
                  </a:lnTo>
                  <a:lnTo>
                    <a:pt x="91" y="120"/>
                  </a:lnTo>
                  <a:lnTo>
                    <a:pt x="91" y="124"/>
                  </a:lnTo>
                  <a:lnTo>
                    <a:pt x="91" y="126"/>
                  </a:lnTo>
                  <a:lnTo>
                    <a:pt x="89" y="129"/>
                  </a:lnTo>
                  <a:lnTo>
                    <a:pt x="87" y="130"/>
                  </a:lnTo>
                  <a:lnTo>
                    <a:pt x="87" y="136"/>
                  </a:lnTo>
                  <a:lnTo>
                    <a:pt x="89" y="138"/>
                  </a:lnTo>
                  <a:lnTo>
                    <a:pt x="89" y="142"/>
                  </a:lnTo>
                  <a:lnTo>
                    <a:pt x="91" y="149"/>
                  </a:lnTo>
                  <a:lnTo>
                    <a:pt x="94" y="158"/>
                  </a:lnTo>
                  <a:lnTo>
                    <a:pt x="96" y="163"/>
                  </a:lnTo>
                  <a:lnTo>
                    <a:pt x="94" y="167"/>
                  </a:lnTo>
                  <a:lnTo>
                    <a:pt x="94" y="172"/>
                  </a:lnTo>
                  <a:lnTo>
                    <a:pt x="94" y="176"/>
                  </a:lnTo>
                  <a:lnTo>
                    <a:pt x="94" y="181"/>
                  </a:lnTo>
                  <a:lnTo>
                    <a:pt x="96" y="181"/>
                  </a:lnTo>
                  <a:lnTo>
                    <a:pt x="96" y="185"/>
                  </a:lnTo>
                  <a:lnTo>
                    <a:pt x="96" y="188"/>
                  </a:lnTo>
                  <a:lnTo>
                    <a:pt x="96" y="192"/>
                  </a:lnTo>
                  <a:lnTo>
                    <a:pt x="96" y="196"/>
                  </a:lnTo>
                  <a:lnTo>
                    <a:pt x="96" y="201"/>
                  </a:lnTo>
                  <a:lnTo>
                    <a:pt x="94" y="208"/>
                  </a:lnTo>
                  <a:lnTo>
                    <a:pt x="94" y="210"/>
                  </a:lnTo>
                  <a:lnTo>
                    <a:pt x="91" y="214"/>
                  </a:lnTo>
                  <a:lnTo>
                    <a:pt x="89" y="214"/>
                  </a:lnTo>
                  <a:lnTo>
                    <a:pt x="84" y="216"/>
                  </a:lnTo>
                  <a:lnTo>
                    <a:pt x="82" y="216"/>
                  </a:lnTo>
                  <a:lnTo>
                    <a:pt x="77" y="218"/>
                  </a:lnTo>
                  <a:lnTo>
                    <a:pt x="75" y="218"/>
                  </a:lnTo>
                  <a:lnTo>
                    <a:pt x="71" y="218"/>
                  </a:lnTo>
                  <a:lnTo>
                    <a:pt x="65" y="218"/>
                  </a:lnTo>
                  <a:lnTo>
                    <a:pt x="64" y="218"/>
                  </a:lnTo>
                  <a:lnTo>
                    <a:pt x="58" y="218"/>
                  </a:lnTo>
                  <a:lnTo>
                    <a:pt x="52" y="216"/>
                  </a:lnTo>
                  <a:lnTo>
                    <a:pt x="52" y="214"/>
                  </a:lnTo>
                  <a:lnTo>
                    <a:pt x="49" y="210"/>
                  </a:lnTo>
                  <a:lnTo>
                    <a:pt x="49" y="205"/>
                  </a:lnTo>
                  <a:lnTo>
                    <a:pt x="49" y="201"/>
                  </a:lnTo>
                  <a:lnTo>
                    <a:pt x="49" y="196"/>
                  </a:lnTo>
                  <a:lnTo>
                    <a:pt x="49" y="192"/>
                  </a:lnTo>
                  <a:lnTo>
                    <a:pt x="52" y="190"/>
                  </a:lnTo>
                  <a:lnTo>
                    <a:pt x="55" y="190"/>
                  </a:lnTo>
                  <a:lnTo>
                    <a:pt x="58" y="192"/>
                  </a:lnTo>
                  <a:lnTo>
                    <a:pt x="64" y="192"/>
                  </a:lnTo>
                  <a:lnTo>
                    <a:pt x="67" y="194"/>
                  </a:lnTo>
                  <a:lnTo>
                    <a:pt x="67" y="190"/>
                  </a:lnTo>
                  <a:lnTo>
                    <a:pt x="64" y="185"/>
                  </a:lnTo>
                  <a:lnTo>
                    <a:pt x="67" y="188"/>
                  </a:lnTo>
                  <a:lnTo>
                    <a:pt x="70" y="188"/>
                  </a:lnTo>
                  <a:lnTo>
                    <a:pt x="70" y="184"/>
                  </a:lnTo>
                  <a:lnTo>
                    <a:pt x="67" y="184"/>
                  </a:lnTo>
                  <a:lnTo>
                    <a:pt x="65" y="181"/>
                  </a:lnTo>
                  <a:lnTo>
                    <a:pt x="70" y="178"/>
                  </a:lnTo>
                  <a:lnTo>
                    <a:pt x="67" y="176"/>
                  </a:lnTo>
                  <a:lnTo>
                    <a:pt x="67" y="175"/>
                  </a:lnTo>
                  <a:lnTo>
                    <a:pt x="58" y="178"/>
                  </a:lnTo>
                  <a:lnTo>
                    <a:pt x="58" y="176"/>
                  </a:lnTo>
                  <a:lnTo>
                    <a:pt x="60" y="175"/>
                  </a:lnTo>
                  <a:lnTo>
                    <a:pt x="64" y="172"/>
                  </a:lnTo>
                  <a:lnTo>
                    <a:pt x="65" y="172"/>
                  </a:lnTo>
                  <a:lnTo>
                    <a:pt x="67" y="172"/>
                  </a:lnTo>
                  <a:lnTo>
                    <a:pt x="67" y="169"/>
                  </a:lnTo>
                  <a:lnTo>
                    <a:pt x="64" y="169"/>
                  </a:lnTo>
                  <a:lnTo>
                    <a:pt x="60" y="169"/>
                  </a:lnTo>
                  <a:lnTo>
                    <a:pt x="55" y="169"/>
                  </a:lnTo>
                  <a:lnTo>
                    <a:pt x="54" y="175"/>
                  </a:lnTo>
                  <a:lnTo>
                    <a:pt x="52" y="176"/>
                  </a:lnTo>
                  <a:lnTo>
                    <a:pt x="49" y="178"/>
                  </a:lnTo>
                  <a:lnTo>
                    <a:pt x="43" y="176"/>
                  </a:lnTo>
                  <a:lnTo>
                    <a:pt x="49" y="172"/>
                  </a:lnTo>
                  <a:lnTo>
                    <a:pt x="46" y="167"/>
                  </a:lnTo>
                  <a:lnTo>
                    <a:pt x="43" y="165"/>
                  </a:lnTo>
                  <a:lnTo>
                    <a:pt x="46" y="163"/>
                  </a:lnTo>
                  <a:lnTo>
                    <a:pt x="49" y="163"/>
                  </a:lnTo>
                  <a:lnTo>
                    <a:pt x="49" y="158"/>
                  </a:lnTo>
                  <a:lnTo>
                    <a:pt x="43" y="153"/>
                  </a:lnTo>
                  <a:lnTo>
                    <a:pt x="39" y="151"/>
                  </a:lnTo>
                  <a:lnTo>
                    <a:pt x="39" y="147"/>
                  </a:lnTo>
                  <a:lnTo>
                    <a:pt x="41" y="144"/>
                  </a:lnTo>
                  <a:lnTo>
                    <a:pt x="43" y="142"/>
                  </a:lnTo>
                  <a:lnTo>
                    <a:pt x="41" y="140"/>
                  </a:lnTo>
                  <a:lnTo>
                    <a:pt x="39" y="138"/>
                  </a:lnTo>
                  <a:lnTo>
                    <a:pt x="36" y="140"/>
                  </a:lnTo>
                  <a:lnTo>
                    <a:pt x="39" y="142"/>
                  </a:lnTo>
                  <a:lnTo>
                    <a:pt x="39" y="144"/>
                  </a:lnTo>
                  <a:lnTo>
                    <a:pt x="39" y="147"/>
                  </a:lnTo>
                  <a:lnTo>
                    <a:pt x="39" y="151"/>
                  </a:lnTo>
                  <a:lnTo>
                    <a:pt x="41" y="153"/>
                  </a:lnTo>
                  <a:lnTo>
                    <a:pt x="41" y="155"/>
                  </a:lnTo>
                  <a:lnTo>
                    <a:pt x="41" y="158"/>
                  </a:lnTo>
                  <a:lnTo>
                    <a:pt x="43" y="158"/>
                  </a:lnTo>
                  <a:lnTo>
                    <a:pt x="43" y="163"/>
                  </a:lnTo>
                  <a:lnTo>
                    <a:pt x="43" y="165"/>
                  </a:lnTo>
                  <a:lnTo>
                    <a:pt x="43" y="169"/>
                  </a:lnTo>
                  <a:lnTo>
                    <a:pt x="43" y="172"/>
                  </a:lnTo>
                  <a:lnTo>
                    <a:pt x="43" y="175"/>
                  </a:lnTo>
                  <a:lnTo>
                    <a:pt x="43" y="176"/>
                  </a:lnTo>
                  <a:lnTo>
                    <a:pt x="46" y="178"/>
                  </a:lnTo>
                  <a:lnTo>
                    <a:pt x="46" y="181"/>
                  </a:lnTo>
                  <a:lnTo>
                    <a:pt x="49" y="184"/>
                  </a:lnTo>
                  <a:lnTo>
                    <a:pt x="46" y="185"/>
                  </a:lnTo>
                  <a:lnTo>
                    <a:pt x="41" y="190"/>
                  </a:lnTo>
                  <a:lnTo>
                    <a:pt x="39" y="192"/>
                  </a:lnTo>
                  <a:lnTo>
                    <a:pt x="33" y="194"/>
                  </a:lnTo>
                  <a:lnTo>
                    <a:pt x="31" y="198"/>
                  </a:lnTo>
                  <a:lnTo>
                    <a:pt x="31" y="201"/>
                  </a:lnTo>
                  <a:lnTo>
                    <a:pt x="31" y="203"/>
                  </a:lnTo>
                  <a:lnTo>
                    <a:pt x="31" y="205"/>
                  </a:lnTo>
                  <a:lnTo>
                    <a:pt x="29" y="208"/>
                  </a:lnTo>
                  <a:lnTo>
                    <a:pt x="29" y="210"/>
                  </a:lnTo>
                  <a:lnTo>
                    <a:pt x="29" y="214"/>
                  </a:lnTo>
                  <a:lnTo>
                    <a:pt x="27" y="218"/>
                  </a:lnTo>
                  <a:lnTo>
                    <a:pt x="27" y="221"/>
                  </a:lnTo>
                  <a:lnTo>
                    <a:pt x="22" y="227"/>
                  </a:lnTo>
                  <a:lnTo>
                    <a:pt x="19" y="229"/>
                  </a:lnTo>
                  <a:lnTo>
                    <a:pt x="14" y="234"/>
                  </a:lnTo>
                  <a:lnTo>
                    <a:pt x="12" y="234"/>
                  </a:lnTo>
                  <a:lnTo>
                    <a:pt x="9" y="235"/>
                  </a:lnTo>
                  <a:lnTo>
                    <a:pt x="8" y="239"/>
                  </a:lnTo>
                  <a:lnTo>
                    <a:pt x="5" y="239"/>
                  </a:lnTo>
                  <a:lnTo>
                    <a:pt x="2" y="239"/>
                  </a:lnTo>
                  <a:lnTo>
                    <a:pt x="0" y="240"/>
                  </a:lnTo>
                  <a:lnTo>
                    <a:pt x="5" y="247"/>
                  </a:lnTo>
                  <a:lnTo>
                    <a:pt x="9" y="253"/>
                  </a:lnTo>
                  <a:lnTo>
                    <a:pt x="12" y="260"/>
                  </a:lnTo>
                  <a:lnTo>
                    <a:pt x="14" y="261"/>
                  </a:lnTo>
                  <a:lnTo>
                    <a:pt x="19" y="266"/>
                  </a:lnTo>
                  <a:lnTo>
                    <a:pt x="27" y="271"/>
                  </a:lnTo>
                  <a:lnTo>
                    <a:pt x="31" y="273"/>
                  </a:lnTo>
                  <a:lnTo>
                    <a:pt x="36" y="278"/>
                  </a:lnTo>
                  <a:lnTo>
                    <a:pt x="41" y="283"/>
                  </a:lnTo>
                  <a:lnTo>
                    <a:pt x="46" y="285"/>
                  </a:lnTo>
                  <a:lnTo>
                    <a:pt x="55" y="292"/>
                  </a:lnTo>
                  <a:lnTo>
                    <a:pt x="64" y="296"/>
                  </a:lnTo>
                  <a:lnTo>
                    <a:pt x="67" y="301"/>
                  </a:lnTo>
                  <a:lnTo>
                    <a:pt x="75" y="306"/>
                  </a:lnTo>
                  <a:lnTo>
                    <a:pt x="82" y="312"/>
                  </a:lnTo>
                  <a:lnTo>
                    <a:pt x="84" y="316"/>
                  </a:lnTo>
                  <a:lnTo>
                    <a:pt x="89" y="324"/>
                  </a:lnTo>
                  <a:lnTo>
                    <a:pt x="94" y="332"/>
                  </a:lnTo>
                  <a:lnTo>
                    <a:pt x="100" y="336"/>
                  </a:lnTo>
                  <a:lnTo>
                    <a:pt x="104" y="344"/>
                  </a:lnTo>
                  <a:lnTo>
                    <a:pt x="108" y="348"/>
                  </a:lnTo>
                  <a:lnTo>
                    <a:pt x="111" y="349"/>
                  </a:lnTo>
                  <a:lnTo>
                    <a:pt x="114" y="354"/>
                  </a:lnTo>
                  <a:lnTo>
                    <a:pt x="116" y="354"/>
                  </a:lnTo>
                  <a:lnTo>
                    <a:pt x="121" y="355"/>
                  </a:lnTo>
                  <a:lnTo>
                    <a:pt x="129" y="355"/>
                  </a:lnTo>
                  <a:lnTo>
                    <a:pt x="133" y="359"/>
                  </a:lnTo>
                  <a:lnTo>
                    <a:pt x="138" y="365"/>
                  </a:lnTo>
                  <a:lnTo>
                    <a:pt x="143" y="368"/>
                  </a:lnTo>
                  <a:lnTo>
                    <a:pt x="147" y="371"/>
                  </a:lnTo>
                  <a:lnTo>
                    <a:pt x="150" y="375"/>
                  </a:lnTo>
                  <a:lnTo>
                    <a:pt x="152" y="381"/>
                  </a:lnTo>
                  <a:lnTo>
                    <a:pt x="152" y="391"/>
                  </a:lnTo>
                  <a:lnTo>
                    <a:pt x="155" y="393"/>
                  </a:lnTo>
                  <a:lnTo>
                    <a:pt x="157" y="396"/>
                  </a:lnTo>
                  <a:lnTo>
                    <a:pt x="155" y="398"/>
                  </a:lnTo>
                  <a:lnTo>
                    <a:pt x="155" y="403"/>
                  </a:lnTo>
                  <a:lnTo>
                    <a:pt x="152" y="405"/>
                  </a:lnTo>
                  <a:lnTo>
                    <a:pt x="150" y="407"/>
                  </a:lnTo>
                  <a:lnTo>
                    <a:pt x="150" y="409"/>
                  </a:lnTo>
                  <a:lnTo>
                    <a:pt x="147" y="414"/>
                  </a:lnTo>
                  <a:lnTo>
                    <a:pt x="147" y="419"/>
                  </a:lnTo>
                  <a:lnTo>
                    <a:pt x="146" y="422"/>
                  </a:lnTo>
                  <a:lnTo>
                    <a:pt x="146" y="428"/>
                  </a:lnTo>
                  <a:lnTo>
                    <a:pt x="146" y="430"/>
                  </a:lnTo>
                  <a:lnTo>
                    <a:pt x="146" y="432"/>
                  </a:lnTo>
                  <a:lnTo>
                    <a:pt x="146" y="434"/>
                  </a:lnTo>
                  <a:lnTo>
                    <a:pt x="143" y="434"/>
                  </a:lnTo>
                  <a:lnTo>
                    <a:pt x="147" y="439"/>
                  </a:lnTo>
                  <a:lnTo>
                    <a:pt x="147" y="444"/>
                  </a:lnTo>
                  <a:lnTo>
                    <a:pt x="147" y="451"/>
                  </a:lnTo>
                  <a:lnTo>
                    <a:pt x="143" y="462"/>
                  </a:lnTo>
                  <a:lnTo>
                    <a:pt x="143" y="469"/>
                  </a:lnTo>
                  <a:lnTo>
                    <a:pt x="146" y="477"/>
                  </a:lnTo>
                  <a:lnTo>
                    <a:pt x="146" y="481"/>
                  </a:lnTo>
                  <a:lnTo>
                    <a:pt x="143" y="486"/>
                  </a:lnTo>
                  <a:lnTo>
                    <a:pt x="143" y="492"/>
                  </a:lnTo>
                  <a:lnTo>
                    <a:pt x="143" y="498"/>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defTabSz="457200" eaLnBrk="0" fontAlgn="base" hangingPunct="0">
                <a:spcBef>
                  <a:spcPct val="0"/>
                </a:spcBef>
                <a:spcAft>
                  <a:spcPct val="0"/>
                </a:spcAft>
              </a:pPr>
              <a:endParaRPr lang="es-CO" smtClean="0">
                <a:solidFill>
                  <a:prstClr val="black"/>
                </a:solidFill>
                <a:ea typeface="ＭＳ Ｐゴシック" panose="020B0600070205080204" pitchFamily="34" charset="-128"/>
              </a:endParaRPr>
            </a:p>
          </p:txBody>
        </p:sp>
        <p:sp>
          <p:nvSpPr>
            <p:cNvPr id="95293" name="Freeform 51"/>
            <p:cNvSpPr>
              <a:spLocks/>
            </p:cNvSpPr>
            <p:nvPr/>
          </p:nvSpPr>
          <p:spPr bwMode="auto">
            <a:xfrm>
              <a:off x="1047" y="2216"/>
              <a:ext cx="93" cy="75"/>
            </a:xfrm>
            <a:custGeom>
              <a:avLst/>
              <a:gdLst>
                <a:gd name="T0" fmla="*/ 1 w 157"/>
                <a:gd name="T1" fmla="*/ 1 h 125"/>
                <a:gd name="T2" fmla="*/ 1 w 157"/>
                <a:gd name="T3" fmla="*/ 1 h 125"/>
                <a:gd name="T4" fmla="*/ 1 w 157"/>
                <a:gd name="T5" fmla="*/ 1 h 125"/>
                <a:gd name="T6" fmla="*/ 1 w 157"/>
                <a:gd name="T7" fmla="*/ 1 h 125"/>
                <a:gd name="T8" fmla="*/ 1 w 157"/>
                <a:gd name="T9" fmla="*/ 1 h 125"/>
                <a:gd name="T10" fmla="*/ 1 w 157"/>
                <a:gd name="T11" fmla="*/ 1 h 125"/>
                <a:gd name="T12" fmla="*/ 1 w 157"/>
                <a:gd name="T13" fmla="*/ 1 h 125"/>
                <a:gd name="T14" fmla="*/ 1 w 157"/>
                <a:gd name="T15" fmla="*/ 1 h 125"/>
                <a:gd name="T16" fmla="*/ 1 w 157"/>
                <a:gd name="T17" fmla="*/ 1 h 125"/>
                <a:gd name="T18" fmla="*/ 1 w 157"/>
                <a:gd name="T19" fmla="*/ 1 h 125"/>
                <a:gd name="T20" fmla="*/ 1 w 157"/>
                <a:gd name="T21" fmla="*/ 1 h 125"/>
                <a:gd name="T22" fmla="*/ 1 w 157"/>
                <a:gd name="T23" fmla="*/ 1 h 125"/>
                <a:gd name="T24" fmla="*/ 1 w 157"/>
                <a:gd name="T25" fmla="*/ 1 h 125"/>
                <a:gd name="T26" fmla="*/ 1 w 157"/>
                <a:gd name="T27" fmla="*/ 1 h 125"/>
                <a:gd name="T28" fmla="*/ 1 w 157"/>
                <a:gd name="T29" fmla="*/ 1 h 125"/>
                <a:gd name="T30" fmla="*/ 1 w 157"/>
                <a:gd name="T31" fmla="*/ 1 h 125"/>
                <a:gd name="T32" fmla="*/ 1 w 157"/>
                <a:gd name="T33" fmla="*/ 1 h 125"/>
                <a:gd name="T34" fmla="*/ 1 w 157"/>
                <a:gd name="T35" fmla="*/ 1 h 125"/>
                <a:gd name="T36" fmla="*/ 1 w 157"/>
                <a:gd name="T37" fmla="*/ 1 h 125"/>
                <a:gd name="T38" fmla="*/ 1 w 157"/>
                <a:gd name="T39" fmla="*/ 1 h 125"/>
                <a:gd name="T40" fmla="*/ 1 w 157"/>
                <a:gd name="T41" fmla="*/ 1 h 125"/>
                <a:gd name="T42" fmla="*/ 1 w 157"/>
                <a:gd name="T43" fmla="*/ 1 h 125"/>
                <a:gd name="T44" fmla="*/ 1 w 157"/>
                <a:gd name="T45" fmla="*/ 1 h 125"/>
                <a:gd name="T46" fmla="*/ 1 w 157"/>
                <a:gd name="T47" fmla="*/ 1 h 125"/>
                <a:gd name="T48" fmla="*/ 1 w 157"/>
                <a:gd name="T49" fmla="*/ 1 h 125"/>
                <a:gd name="T50" fmla="*/ 1 w 157"/>
                <a:gd name="T51" fmla="*/ 1 h 125"/>
                <a:gd name="T52" fmla="*/ 1 w 157"/>
                <a:gd name="T53" fmla="*/ 1 h 125"/>
                <a:gd name="T54" fmla="*/ 1 w 157"/>
                <a:gd name="T55" fmla="*/ 1 h 125"/>
                <a:gd name="T56" fmla="*/ 1 w 157"/>
                <a:gd name="T57" fmla="*/ 1 h 125"/>
                <a:gd name="T58" fmla="*/ 1 w 157"/>
                <a:gd name="T59" fmla="*/ 1 h 125"/>
                <a:gd name="T60" fmla="*/ 1 w 157"/>
                <a:gd name="T61" fmla="*/ 1 h 125"/>
                <a:gd name="T62" fmla="*/ 1 w 157"/>
                <a:gd name="T63" fmla="*/ 1 h 125"/>
                <a:gd name="T64" fmla="*/ 0 w 157"/>
                <a:gd name="T65" fmla="*/ 1 h 125"/>
                <a:gd name="T66" fmla="*/ 1 w 157"/>
                <a:gd name="T67" fmla="*/ 1 h 125"/>
                <a:gd name="T68" fmla="*/ 1 w 157"/>
                <a:gd name="T69" fmla="*/ 1 h 125"/>
                <a:gd name="T70" fmla="*/ 1 w 157"/>
                <a:gd name="T71" fmla="*/ 1 h 125"/>
                <a:gd name="T72" fmla="*/ 1 w 157"/>
                <a:gd name="T73" fmla="*/ 1 h 125"/>
                <a:gd name="T74" fmla="*/ 1 w 157"/>
                <a:gd name="T75" fmla="*/ 1 h 125"/>
                <a:gd name="T76" fmla="*/ 1 w 157"/>
                <a:gd name="T77" fmla="*/ 1 h 125"/>
                <a:gd name="T78" fmla="*/ 1 w 157"/>
                <a:gd name="T79" fmla="*/ 1 h 125"/>
                <a:gd name="T80" fmla="*/ 1 w 157"/>
                <a:gd name="T81" fmla="*/ 1 h 125"/>
                <a:gd name="T82" fmla="*/ 1 w 157"/>
                <a:gd name="T83" fmla="*/ 1 h 125"/>
                <a:gd name="T84" fmla="*/ 1 w 157"/>
                <a:gd name="T85" fmla="*/ 1 h 125"/>
                <a:gd name="T86" fmla="*/ 1 w 157"/>
                <a:gd name="T87" fmla="*/ 1 h 125"/>
                <a:gd name="T88" fmla="*/ 1 w 157"/>
                <a:gd name="T89" fmla="*/ 1 h 125"/>
                <a:gd name="T90" fmla="*/ 1 w 157"/>
                <a:gd name="T91" fmla="*/ 1 h 125"/>
                <a:gd name="T92" fmla="*/ 1 w 157"/>
                <a:gd name="T93" fmla="*/ 1 h 125"/>
                <a:gd name="T94" fmla="*/ 1 w 157"/>
                <a:gd name="T95" fmla="*/ 1 h 125"/>
                <a:gd name="T96" fmla="*/ 1 w 157"/>
                <a:gd name="T97" fmla="*/ 1 h 125"/>
                <a:gd name="T98" fmla="*/ 1 w 157"/>
                <a:gd name="T99" fmla="*/ 1 h 12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7"/>
                <a:gd name="T151" fmla="*/ 0 h 125"/>
                <a:gd name="T152" fmla="*/ 157 w 157"/>
                <a:gd name="T153" fmla="*/ 125 h 12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7" h="125">
                  <a:moveTo>
                    <a:pt x="140" y="3"/>
                  </a:moveTo>
                  <a:lnTo>
                    <a:pt x="143" y="3"/>
                  </a:lnTo>
                  <a:lnTo>
                    <a:pt x="143" y="5"/>
                  </a:lnTo>
                  <a:lnTo>
                    <a:pt x="143" y="6"/>
                  </a:lnTo>
                  <a:lnTo>
                    <a:pt x="146" y="6"/>
                  </a:lnTo>
                  <a:lnTo>
                    <a:pt x="146" y="8"/>
                  </a:lnTo>
                  <a:lnTo>
                    <a:pt x="149" y="8"/>
                  </a:lnTo>
                  <a:lnTo>
                    <a:pt x="152" y="10"/>
                  </a:lnTo>
                  <a:lnTo>
                    <a:pt x="156" y="14"/>
                  </a:lnTo>
                  <a:lnTo>
                    <a:pt x="152" y="15"/>
                  </a:lnTo>
                  <a:lnTo>
                    <a:pt x="149" y="17"/>
                  </a:lnTo>
                  <a:lnTo>
                    <a:pt x="143" y="19"/>
                  </a:lnTo>
                  <a:lnTo>
                    <a:pt x="140" y="21"/>
                  </a:lnTo>
                  <a:lnTo>
                    <a:pt x="135" y="24"/>
                  </a:lnTo>
                  <a:lnTo>
                    <a:pt x="132" y="26"/>
                  </a:lnTo>
                  <a:lnTo>
                    <a:pt x="127" y="26"/>
                  </a:lnTo>
                  <a:lnTo>
                    <a:pt x="121" y="31"/>
                  </a:lnTo>
                  <a:lnTo>
                    <a:pt x="119" y="31"/>
                  </a:lnTo>
                  <a:lnTo>
                    <a:pt x="117" y="31"/>
                  </a:lnTo>
                  <a:lnTo>
                    <a:pt x="111" y="32"/>
                  </a:lnTo>
                  <a:lnTo>
                    <a:pt x="111" y="34"/>
                  </a:lnTo>
                  <a:lnTo>
                    <a:pt x="109" y="34"/>
                  </a:lnTo>
                  <a:lnTo>
                    <a:pt x="105" y="36"/>
                  </a:lnTo>
                  <a:lnTo>
                    <a:pt x="102" y="41"/>
                  </a:lnTo>
                  <a:lnTo>
                    <a:pt x="100" y="44"/>
                  </a:lnTo>
                  <a:lnTo>
                    <a:pt x="95" y="46"/>
                  </a:lnTo>
                  <a:lnTo>
                    <a:pt x="95" y="47"/>
                  </a:lnTo>
                  <a:lnTo>
                    <a:pt x="94" y="54"/>
                  </a:lnTo>
                  <a:lnTo>
                    <a:pt x="90" y="55"/>
                  </a:lnTo>
                  <a:lnTo>
                    <a:pt x="88" y="58"/>
                  </a:lnTo>
                  <a:lnTo>
                    <a:pt x="86" y="63"/>
                  </a:lnTo>
                  <a:lnTo>
                    <a:pt x="86" y="65"/>
                  </a:lnTo>
                  <a:lnTo>
                    <a:pt x="86" y="67"/>
                  </a:lnTo>
                  <a:lnTo>
                    <a:pt x="82" y="71"/>
                  </a:lnTo>
                  <a:lnTo>
                    <a:pt x="82" y="76"/>
                  </a:lnTo>
                  <a:lnTo>
                    <a:pt x="82" y="77"/>
                  </a:lnTo>
                  <a:lnTo>
                    <a:pt x="79" y="82"/>
                  </a:lnTo>
                  <a:lnTo>
                    <a:pt x="79" y="87"/>
                  </a:lnTo>
                  <a:lnTo>
                    <a:pt x="79" y="89"/>
                  </a:lnTo>
                  <a:lnTo>
                    <a:pt x="75" y="93"/>
                  </a:lnTo>
                  <a:lnTo>
                    <a:pt x="73" y="95"/>
                  </a:lnTo>
                  <a:lnTo>
                    <a:pt x="70" y="100"/>
                  </a:lnTo>
                  <a:lnTo>
                    <a:pt x="70" y="102"/>
                  </a:lnTo>
                  <a:lnTo>
                    <a:pt x="67" y="104"/>
                  </a:lnTo>
                  <a:lnTo>
                    <a:pt x="65" y="111"/>
                  </a:lnTo>
                  <a:lnTo>
                    <a:pt x="59" y="115"/>
                  </a:lnTo>
                  <a:lnTo>
                    <a:pt x="56" y="119"/>
                  </a:lnTo>
                  <a:lnTo>
                    <a:pt x="56" y="120"/>
                  </a:lnTo>
                  <a:lnTo>
                    <a:pt x="51" y="124"/>
                  </a:lnTo>
                  <a:lnTo>
                    <a:pt x="49" y="124"/>
                  </a:lnTo>
                  <a:lnTo>
                    <a:pt x="46" y="124"/>
                  </a:lnTo>
                  <a:lnTo>
                    <a:pt x="44" y="124"/>
                  </a:lnTo>
                  <a:lnTo>
                    <a:pt x="41" y="124"/>
                  </a:lnTo>
                  <a:lnTo>
                    <a:pt x="40" y="124"/>
                  </a:lnTo>
                  <a:lnTo>
                    <a:pt x="36" y="120"/>
                  </a:lnTo>
                  <a:lnTo>
                    <a:pt x="36" y="119"/>
                  </a:lnTo>
                  <a:lnTo>
                    <a:pt x="32" y="116"/>
                  </a:lnTo>
                  <a:lnTo>
                    <a:pt x="29" y="115"/>
                  </a:lnTo>
                  <a:lnTo>
                    <a:pt x="29" y="111"/>
                  </a:lnTo>
                  <a:lnTo>
                    <a:pt x="29" y="108"/>
                  </a:lnTo>
                  <a:lnTo>
                    <a:pt x="27" y="106"/>
                  </a:lnTo>
                  <a:lnTo>
                    <a:pt x="27" y="104"/>
                  </a:lnTo>
                  <a:lnTo>
                    <a:pt x="27" y="102"/>
                  </a:lnTo>
                  <a:lnTo>
                    <a:pt x="23" y="96"/>
                  </a:lnTo>
                  <a:lnTo>
                    <a:pt x="21" y="93"/>
                  </a:lnTo>
                  <a:lnTo>
                    <a:pt x="21" y="92"/>
                  </a:lnTo>
                  <a:lnTo>
                    <a:pt x="21" y="89"/>
                  </a:lnTo>
                  <a:lnTo>
                    <a:pt x="21" y="87"/>
                  </a:lnTo>
                  <a:lnTo>
                    <a:pt x="21" y="84"/>
                  </a:lnTo>
                  <a:lnTo>
                    <a:pt x="21" y="82"/>
                  </a:lnTo>
                  <a:lnTo>
                    <a:pt x="21" y="80"/>
                  </a:lnTo>
                  <a:lnTo>
                    <a:pt x="23" y="77"/>
                  </a:lnTo>
                  <a:lnTo>
                    <a:pt x="23" y="76"/>
                  </a:lnTo>
                  <a:lnTo>
                    <a:pt x="23" y="74"/>
                  </a:lnTo>
                  <a:lnTo>
                    <a:pt x="21" y="74"/>
                  </a:lnTo>
                  <a:lnTo>
                    <a:pt x="21" y="71"/>
                  </a:lnTo>
                  <a:lnTo>
                    <a:pt x="18" y="70"/>
                  </a:lnTo>
                  <a:lnTo>
                    <a:pt x="18" y="67"/>
                  </a:lnTo>
                  <a:lnTo>
                    <a:pt x="15" y="65"/>
                  </a:lnTo>
                  <a:lnTo>
                    <a:pt x="13" y="65"/>
                  </a:lnTo>
                  <a:lnTo>
                    <a:pt x="13" y="63"/>
                  </a:lnTo>
                  <a:lnTo>
                    <a:pt x="9" y="60"/>
                  </a:lnTo>
                  <a:lnTo>
                    <a:pt x="9" y="58"/>
                  </a:lnTo>
                  <a:lnTo>
                    <a:pt x="9" y="55"/>
                  </a:lnTo>
                  <a:lnTo>
                    <a:pt x="9" y="54"/>
                  </a:lnTo>
                  <a:lnTo>
                    <a:pt x="6" y="51"/>
                  </a:lnTo>
                  <a:lnTo>
                    <a:pt x="9" y="47"/>
                  </a:lnTo>
                  <a:lnTo>
                    <a:pt x="9" y="46"/>
                  </a:lnTo>
                  <a:lnTo>
                    <a:pt x="9" y="44"/>
                  </a:lnTo>
                  <a:lnTo>
                    <a:pt x="9" y="41"/>
                  </a:lnTo>
                  <a:lnTo>
                    <a:pt x="6" y="39"/>
                  </a:lnTo>
                  <a:lnTo>
                    <a:pt x="6" y="36"/>
                  </a:lnTo>
                  <a:lnTo>
                    <a:pt x="6" y="34"/>
                  </a:lnTo>
                  <a:lnTo>
                    <a:pt x="3" y="34"/>
                  </a:lnTo>
                  <a:lnTo>
                    <a:pt x="3" y="32"/>
                  </a:lnTo>
                  <a:lnTo>
                    <a:pt x="3" y="31"/>
                  </a:lnTo>
                  <a:lnTo>
                    <a:pt x="0" y="28"/>
                  </a:lnTo>
                  <a:lnTo>
                    <a:pt x="0" y="26"/>
                  </a:lnTo>
                  <a:lnTo>
                    <a:pt x="0" y="24"/>
                  </a:lnTo>
                  <a:lnTo>
                    <a:pt x="0" y="21"/>
                  </a:lnTo>
                  <a:lnTo>
                    <a:pt x="3" y="19"/>
                  </a:lnTo>
                  <a:lnTo>
                    <a:pt x="6" y="19"/>
                  </a:lnTo>
                  <a:lnTo>
                    <a:pt x="9" y="19"/>
                  </a:lnTo>
                  <a:lnTo>
                    <a:pt x="13" y="19"/>
                  </a:lnTo>
                  <a:lnTo>
                    <a:pt x="15" y="19"/>
                  </a:lnTo>
                  <a:lnTo>
                    <a:pt x="18" y="19"/>
                  </a:lnTo>
                  <a:lnTo>
                    <a:pt x="21" y="19"/>
                  </a:lnTo>
                  <a:lnTo>
                    <a:pt x="23" y="17"/>
                  </a:lnTo>
                  <a:lnTo>
                    <a:pt x="27" y="17"/>
                  </a:lnTo>
                  <a:lnTo>
                    <a:pt x="29" y="19"/>
                  </a:lnTo>
                  <a:lnTo>
                    <a:pt x="32" y="19"/>
                  </a:lnTo>
                  <a:lnTo>
                    <a:pt x="36" y="17"/>
                  </a:lnTo>
                  <a:lnTo>
                    <a:pt x="40" y="17"/>
                  </a:lnTo>
                  <a:lnTo>
                    <a:pt x="41" y="17"/>
                  </a:lnTo>
                  <a:lnTo>
                    <a:pt x="44" y="17"/>
                  </a:lnTo>
                  <a:lnTo>
                    <a:pt x="46" y="17"/>
                  </a:lnTo>
                  <a:lnTo>
                    <a:pt x="46" y="15"/>
                  </a:lnTo>
                  <a:lnTo>
                    <a:pt x="46" y="14"/>
                  </a:lnTo>
                  <a:lnTo>
                    <a:pt x="46" y="10"/>
                  </a:lnTo>
                  <a:lnTo>
                    <a:pt x="46" y="8"/>
                  </a:lnTo>
                  <a:lnTo>
                    <a:pt x="46" y="6"/>
                  </a:lnTo>
                  <a:lnTo>
                    <a:pt x="44" y="6"/>
                  </a:lnTo>
                  <a:lnTo>
                    <a:pt x="44" y="5"/>
                  </a:lnTo>
                  <a:lnTo>
                    <a:pt x="44" y="3"/>
                  </a:lnTo>
                  <a:lnTo>
                    <a:pt x="44" y="0"/>
                  </a:lnTo>
                  <a:lnTo>
                    <a:pt x="56" y="3"/>
                  </a:lnTo>
                  <a:lnTo>
                    <a:pt x="59" y="3"/>
                  </a:lnTo>
                  <a:lnTo>
                    <a:pt x="62" y="3"/>
                  </a:lnTo>
                  <a:lnTo>
                    <a:pt x="67" y="5"/>
                  </a:lnTo>
                  <a:lnTo>
                    <a:pt x="70" y="5"/>
                  </a:lnTo>
                  <a:lnTo>
                    <a:pt x="73" y="5"/>
                  </a:lnTo>
                  <a:lnTo>
                    <a:pt x="75" y="5"/>
                  </a:lnTo>
                  <a:lnTo>
                    <a:pt x="79" y="5"/>
                  </a:lnTo>
                  <a:lnTo>
                    <a:pt x="82" y="5"/>
                  </a:lnTo>
                  <a:lnTo>
                    <a:pt x="86" y="5"/>
                  </a:lnTo>
                  <a:lnTo>
                    <a:pt x="88" y="5"/>
                  </a:lnTo>
                  <a:lnTo>
                    <a:pt x="90" y="5"/>
                  </a:lnTo>
                  <a:lnTo>
                    <a:pt x="94" y="5"/>
                  </a:lnTo>
                  <a:lnTo>
                    <a:pt x="100" y="6"/>
                  </a:lnTo>
                  <a:lnTo>
                    <a:pt x="102" y="6"/>
                  </a:lnTo>
                  <a:lnTo>
                    <a:pt x="105" y="8"/>
                  </a:lnTo>
                  <a:lnTo>
                    <a:pt x="109" y="8"/>
                  </a:lnTo>
                  <a:lnTo>
                    <a:pt x="111" y="8"/>
                  </a:lnTo>
                  <a:lnTo>
                    <a:pt x="117" y="8"/>
                  </a:lnTo>
                  <a:lnTo>
                    <a:pt x="119" y="8"/>
                  </a:lnTo>
                  <a:lnTo>
                    <a:pt x="121" y="6"/>
                  </a:lnTo>
                  <a:lnTo>
                    <a:pt x="127" y="6"/>
                  </a:lnTo>
                  <a:lnTo>
                    <a:pt x="132" y="5"/>
                  </a:lnTo>
                  <a:lnTo>
                    <a:pt x="135" y="3"/>
                  </a:lnTo>
                  <a:lnTo>
                    <a:pt x="140" y="3"/>
                  </a:lnTo>
                </a:path>
              </a:pathLst>
            </a:custGeom>
            <a:solidFill>
              <a:srgbClr val="A0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defTabSz="457200" eaLnBrk="0" fontAlgn="base" hangingPunct="0">
                <a:spcBef>
                  <a:spcPct val="0"/>
                </a:spcBef>
                <a:spcAft>
                  <a:spcPct val="0"/>
                </a:spcAft>
              </a:pPr>
              <a:endParaRPr lang="es-CO" smtClean="0">
                <a:solidFill>
                  <a:prstClr val="black"/>
                </a:solidFill>
                <a:ea typeface="ＭＳ Ｐゴシック" panose="020B0600070205080204" pitchFamily="34" charset="-128"/>
              </a:endParaRPr>
            </a:p>
          </p:txBody>
        </p:sp>
        <p:sp>
          <p:nvSpPr>
            <p:cNvPr id="95294" name="Freeform 52"/>
            <p:cNvSpPr>
              <a:spLocks/>
            </p:cNvSpPr>
            <p:nvPr/>
          </p:nvSpPr>
          <p:spPr bwMode="auto">
            <a:xfrm>
              <a:off x="1047" y="2216"/>
              <a:ext cx="93" cy="75"/>
            </a:xfrm>
            <a:custGeom>
              <a:avLst/>
              <a:gdLst>
                <a:gd name="T0" fmla="*/ 1 w 157"/>
                <a:gd name="T1" fmla="*/ 1 h 125"/>
                <a:gd name="T2" fmla="*/ 1 w 157"/>
                <a:gd name="T3" fmla="*/ 1 h 125"/>
                <a:gd name="T4" fmla="*/ 1 w 157"/>
                <a:gd name="T5" fmla="*/ 1 h 125"/>
                <a:gd name="T6" fmla="*/ 1 w 157"/>
                <a:gd name="T7" fmla="*/ 1 h 125"/>
                <a:gd name="T8" fmla="*/ 1 w 157"/>
                <a:gd name="T9" fmla="*/ 1 h 125"/>
                <a:gd name="T10" fmla="*/ 1 w 157"/>
                <a:gd name="T11" fmla="*/ 1 h 125"/>
                <a:gd name="T12" fmla="*/ 1 w 157"/>
                <a:gd name="T13" fmla="*/ 1 h 125"/>
                <a:gd name="T14" fmla="*/ 1 w 157"/>
                <a:gd name="T15" fmla="*/ 1 h 125"/>
                <a:gd name="T16" fmla="*/ 1 w 157"/>
                <a:gd name="T17" fmla="*/ 1 h 125"/>
                <a:gd name="T18" fmla="*/ 1 w 157"/>
                <a:gd name="T19" fmla="*/ 1 h 125"/>
                <a:gd name="T20" fmla="*/ 1 w 157"/>
                <a:gd name="T21" fmla="*/ 1 h 125"/>
                <a:gd name="T22" fmla="*/ 1 w 157"/>
                <a:gd name="T23" fmla="*/ 1 h 125"/>
                <a:gd name="T24" fmla="*/ 1 w 157"/>
                <a:gd name="T25" fmla="*/ 1 h 125"/>
                <a:gd name="T26" fmla="*/ 1 w 157"/>
                <a:gd name="T27" fmla="*/ 1 h 125"/>
                <a:gd name="T28" fmla="*/ 1 w 157"/>
                <a:gd name="T29" fmla="*/ 1 h 125"/>
                <a:gd name="T30" fmla="*/ 1 w 157"/>
                <a:gd name="T31" fmla="*/ 1 h 125"/>
                <a:gd name="T32" fmla="*/ 1 w 157"/>
                <a:gd name="T33" fmla="*/ 1 h 125"/>
                <a:gd name="T34" fmla="*/ 1 w 157"/>
                <a:gd name="T35" fmla="*/ 1 h 125"/>
                <a:gd name="T36" fmla="*/ 1 w 157"/>
                <a:gd name="T37" fmla="*/ 1 h 125"/>
                <a:gd name="T38" fmla="*/ 1 w 157"/>
                <a:gd name="T39" fmla="*/ 1 h 125"/>
                <a:gd name="T40" fmla="*/ 1 w 157"/>
                <a:gd name="T41" fmla="*/ 1 h 125"/>
                <a:gd name="T42" fmla="*/ 1 w 157"/>
                <a:gd name="T43" fmla="*/ 1 h 125"/>
                <a:gd name="T44" fmla="*/ 1 w 157"/>
                <a:gd name="T45" fmla="*/ 1 h 125"/>
                <a:gd name="T46" fmla="*/ 1 w 157"/>
                <a:gd name="T47" fmla="*/ 1 h 125"/>
                <a:gd name="T48" fmla="*/ 1 w 157"/>
                <a:gd name="T49" fmla="*/ 1 h 125"/>
                <a:gd name="T50" fmla="*/ 1 w 157"/>
                <a:gd name="T51" fmla="*/ 1 h 125"/>
                <a:gd name="T52" fmla="*/ 1 w 157"/>
                <a:gd name="T53" fmla="*/ 1 h 125"/>
                <a:gd name="T54" fmla="*/ 1 w 157"/>
                <a:gd name="T55" fmla="*/ 1 h 125"/>
                <a:gd name="T56" fmla="*/ 1 w 157"/>
                <a:gd name="T57" fmla="*/ 1 h 125"/>
                <a:gd name="T58" fmla="*/ 1 w 157"/>
                <a:gd name="T59" fmla="*/ 1 h 125"/>
                <a:gd name="T60" fmla="*/ 1 w 157"/>
                <a:gd name="T61" fmla="*/ 1 h 125"/>
                <a:gd name="T62" fmla="*/ 1 w 157"/>
                <a:gd name="T63" fmla="*/ 1 h 125"/>
                <a:gd name="T64" fmla="*/ 0 w 157"/>
                <a:gd name="T65" fmla="*/ 1 h 125"/>
                <a:gd name="T66" fmla="*/ 1 w 157"/>
                <a:gd name="T67" fmla="*/ 1 h 125"/>
                <a:gd name="T68" fmla="*/ 1 w 157"/>
                <a:gd name="T69" fmla="*/ 1 h 125"/>
                <a:gd name="T70" fmla="*/ 1 w 157"/>
                <a:gd name="T71" fmla="*/ 1 h 125"/>
                <a:gd name="T72" fmla="*/ 1 w 157"/>
                <a:gd name="T73" fmla="*/ 1 h 125"/>
                <a:gd name="T74" fmla="*/ 1 w 157"/>
                <a:gd name="T75" fmla="*/ 1 h 125"/>
                <a:gd name="T76" fmla="*/ 1 w 157"/>
                <a:gd name="T77" fmla="*/ 1 h 125"/>
                <a:gd name="T78" fmla="*/ 1 w 157"/>
                <a:gd name="T79" fmla="*/ 1 h 125"/>
                <a:gd name="T80" fmla="*/ 1 w 157"/>
                <a:gd name="T81" fmla="*/ 1 h 125"/>
                <a:gd name="T82" fmla="*/ 1 w 157"/>
                <a:gd name="T83" fmla="*/ 1 h 125"/>
                <a:gd name="T84" fmla="*/ 1 w 157"/>
                <a:gd name="T85" fmla="*/ 1 h 125"/>
                <a:gd name="T86" fmla="*/ 1 w 157"/>
                <a:gd name="T87" fmla="*/ 1 h 125"/>
                <a:gd name="T88" fmla="*/ 1 w 157"/>
                <a:gd name="T89" fmla="*/ 1 h 125"/>
                <a:gd name="T90" fmla="*/ 1 w 157"/>
                <a:gd name="T91" fmla="*/ 1 h 125"/>
                <a:gd name="T92" fmla="*/ 1 w 157"/>
                <a:gd name="T93" fmla="*/ 1 h 125"/>
                <a:gd name="T94" fmla="*/ 1 w 157"/>
                <a:gd name="T95" fmla="*/ 1 h 125"/>
                <a:gd name="T96" fmla="*/ 1 w 157"/>
                <a:gd name="T97" fmla="*/ 1 h 125"/>
                <a:gd name="T98" fmla="*/ 1 w 157"/>
                <a:gd name="T99" fmla="*/ 1 h 12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7"/>
                <a:gd name="T151" fmla="*/ 0 h 125"/>
                <a:gd name="T152" fmla="*/ 157 w 157"/>
                <a:gd name="T153" fmla="*/ 125 h 12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7" h="125">
                  <a:moveTo>
                    <a:pt x="140" y="3"/>
                  </a:moveTo>
                  <a:lnTo>
                    <a:pt x="143" y="3"/>
                  </a:lnTo>
                  <a:lnTo>
                    <a:pt x="143" y="5"/>
                  </a:lnTo>
                  <a:lnTo>
                    <a:pt x="143" y="6"/>
                  </a:lnTo>
                  <a:lnTo>
                    <a:pt x="146" y="6"/>
                  </a:lnTo>
                  <a:lnTo>
                    <a:pt x="146" y="8"/>
                  </a:lnTo>
                  <a:lnTo>
                    <a:pt x="149" y="8"/>
                  </a:lnTo>
                  <a:lnTo>
                    <a:pt x="152" y="10"/>
                  </a:lnTo>
                  <a:lnTo>
                    <a:pt x="156" y="14"/>
                  </a:lnTo>
                  <a:lnTo>
                    <a:pt x="152" y="15"/>
                  </a:lnTo>
                  <a:lnTo>
                    <a:pt x="149" y="17"/>
                  </a:lnTo>
                  <a:lnTo>
                    <a:pt x="143" y="19"/>
                  </a:lnTo>
                  <a:lnTo>
                    <a:pt x="140" y="21"/>
                  </a:lnTo>
                  <a:lnTo>
                    <a:pt x="135" y="24"/>
                  </a:lnTo>
                  <a:lnTo>
                    <a:pt x="132" y="26"/>
                  </a:lnTo>
                  <a:lnTo>
                    <a:pt x="127" y="26"/>
                  </a:lnTo>
                  <a:lnTo>
                    <a:pt x="121" y="31"/>
                  </a:lnTo>
                  <a:lnTo>
                    <a:pt x="119" y="31"/>
                  </a:lnTo>
                  <a:lnTo>
                    <a:pt x="117" y="31"/>
                  </a:lnTo>
                  <a:lnTo>
                    <a:pt x="111" y="32"/>
                  </a:lnTo>
                  <a:lnTo>
                    <a:pt x="111" y="34"/>
                  </a:lnTo>
                  <a:lnTo>
                    <a:pt x="109" y="34"/>
                  </a:lnTo>
                  <a:lnTo>
                    <a:pt x="105" y="36"/>
                  </a:lnTo>
                  <a:lnTo>
                    <a:pt x="102" y="41"/>
                  </a:lnTo>
                  <a:lnTo>
                    <a:pt x="100" y="44"/>
                  </a:lnTo>
                  <a:lnTo>
                    <a:pt x="95" y="46"/>
                  </a:lnTo>
                  <a:lnTo>
                    <a:pt x="95" y="47"/>
                  </a:lnTo>
                  <a:lnTo>
                    <a:pt x="94" y="54"/>
                  </a:lnTo>
                  <a:lnTo>
                    <a:pt x="90" y="55"/>
                  </a:lnTo>
                  <a:lnTo>
                    <a:pt x="88" y="58"/>
                  </a:lnTo>
                  <a:lnTo>
                    <a:pt x="86" y="63"/>
                  </a:lnTo>
                  <a:lnTo>
                    <a:pt x="86" y="65"/>
                  </a:lnTo>
                  <a:lnTo>
                    <a:pt x="86" y="67"/>
                  </a:lnTo>
                  <a:lnTo>
                    <a:pt x="82" y="71"/>
                  </a:lnTo>
                  <a:lnTo>
                    <a:pt x="82" y="76"/>
                  </a:lnTo>
                  <a:lnTo>
                    <a:pt x="82" y="77"/>
                  </a:lnTo>
                  <a:lnTo>
                    <a:pt x="79" y="82"/>
                  </a:lnTo>
                  <a:lnTo>
                    <a:pt x="79" y="87"/>
                  </a:lnTo>
                  <a:lnTo>
                    <a:pt x="79" y="89"/>
                  </a:lnTo>
                  <a:lnTo>
                    <a:pt x="75" y="93"/>
                  </a:lnTo>
                  <a:lnTo>
                    <a:pt x="73" y="95"/>
                  </a:lnTo>
                  <a:lnTo>
                    <a:pt x="70" y="100"/>
                  </a:lnTo>
                  <a:lnTo>
                    <a:pt x="70" y="102"/>
                  </a:lnTo>
                  <a:lnTo>
                    <a:pt x="67" y="104"/>
                  </a:lnTo>
                  <a:lnTo>
                    <a:pt x="65" y="111"/>
                  </a:lnTo>
                  <a:lnTo>
                    <a:pt x="59" y="115"/>
                  </a:lnTo>
                  <a:lnTo>
                    <a:pt x="56" y="119"/>
                  </a:lnTo>
                  <a:lnTo>
                    <a:pt x="56" y="120"/>
                  </a:lnTo>
                  <a:lnTo>
                    <a:pt x="51" y="124"/>
                  </a:lnTo>
                  <a:lnTo>
                    <a:pt x="49" y="124"/>
                  </a:lnTo>
                  <a:lnTo>
                    <a:pt x="46" y="124"/>
                  </a:lnTo>
                  <a:lnTo>
                    <a:pt x="44" y="124"/>
                  </a:lnTo>
                  <a:lnTo>
                    <a:pt x="41" y="124"/>
                  </a:lnTo>
                  <a:lnTo>
                    <a:pt x="40" y="124"/>
                  </a:lnTo>
                  <a:lnTo>
                    <a:pt x="36" y="120"/>
                  </a:lnTo>
                  <a:lnTo>
                    <a:pt x="36" y="119"/>
                  </a:lnTo>
                  <a:lnTo>
                    <a:pt x="32" y="116"/>
                  </a:lnTo>
                  <a:lnTo>
                    <a:pt x="29" y="115"/>
                  </a:lnTo>
                  <a:lnTo>
                    <a:pt x="29" y="111"/>
                  </a:lnTo>
                  <a:lnTo>
                    <a:pt x="29" y="108"/>
                  </a:lnTo>
                  <a:lnTo>
                    <a:pt x="27" y="106"/>
                  </a:lnTo>
                  <a:lnTo>
                    <a:pt x="27" y="104"/>
                  </a:lnTo>
                  <a:lnTo>
                    <a:pt x="27" y="102"/>
                  </a:lnTo>
                  <a:lnTo>
                    <a:pt x="23" y="96"/>
                  </a:lnTo>
                  <a:lnTo>
                    <a:pt x="21" y="93"/>
                  </a:lnTo>
                  <a:lnTo>
                    <a:pt x="21" y="92"/>
                  </a:lnTo>
                  <a:lnTo>
                    <a:pt x="21" y="89"/>
                  </a:lnTo>
                  <a:lnTo>
                    <a:pt x="21" y="87"/>
                  </a:lnTo>
                  <a:lnTo>
                    <a:pt x="21" y="84"/>
                  </a:lnTo>
                  <a:lnTo>
                    <a:pt x="21" y="82"/>
                  </a:lnTo>
                  <a:lnTo>
                    <a:pt x="21" y="80"/>
                  </a:lnTo>
                  <a:lnTo>
                    <a:pt x="23" y="77"/>
                  </a:lnTo>
                  <a:lnTo>
                    <a:pt x="23" y="76"/>
                  </a:lnTo>
                  <a:lnTo>
                    <a:pt x="23" y="74"/>
                  </a:lnTo>
                  <a:lnTo>
                    <a:pt x="21" y="74"/>
                  </a:lnTo>
                  <a:lnTo>
                    <a:pt x="21" y="71"/>
                  </a:lnTo>
                  <a:lnTo>
                    <a:pt x="18" y="70"/>
                  </a:lnTo>
                  <a:lnTo>
                    <a:pt x="18" y="67"/>
                  </a:lnTo>
                  <a:lnTo>
                    <a:pt x="15" y="65"/>
                  </a:lnTo>
                  <a:lnTo>
                    <a:pt x="13" y="65"/>
                  </a:lnTo>
                  <a:lnTo>
                    <a:pt x="13" y="63"/>
                  </a:lnTo>
                  <a:lnTo>
                    <a:pt x="9" y="60"/>
                  </a:lnTo>
                  <a:lnTo>
                    <a:pt x="9" y="58"/>
                  </a:lnTo>
                  <a:lnTo>
                    <a:pt x="9" y="55"/>
                  </a:lnTo>
                  <a:lnTo>
                    <a:pt x="9" y="54"/>
                  </a:lnTo>
                  <a:lnTo>
                    <a:pt x="6" y="51"/>
                  </a:lnTo>
                  <a:lnTo>
                    <a:pt x="9" y="47"/>
                  </a:lnTo>
                  <a:lnTo>
                    <a:pt x="9" y="46"/>
                  </a:lnTo>
                  <a:lnTo>
                    <a:pt x="9" y="44"/>
                  </a:lnTo>
                  <a:lnTo>
                    <a:pt x="9" y="41"/>
                  </a:lnTo>
                  <a:lnTo>
                    <a:pt x="6" y="39"/>
                  </a:lnTo>
                  <a:lnTo>
                    <a:pt x="6" y="36"/>
                  </a:lnTo>
                  <a:lnTo>
                    <a:pt x="6" y="34"/>
                  </a:lnTo>
                  <a:lnTo>
                    <a:pt x="3" y="34"/>
                  </a:lnTo>
                  <a:lnTo>
                    <a:pt x="3" y="32"/>
                  </a:lnTo>
                  <a:lnTo>
                    <a:pt x="3" y="31"/>
                  </a:lnTo>
                  <a:lnTo>
                    <a:pt x="0" y="28"/>
                  </a:lnTo>
                  <a:lnTo>
                    <a:pt x="0" y="26"/>
                  </a:lnTo>
                  <a:lnTo>
                    <a:pt x="0" y="24"/>
                  </a:lnTo>
                  <a:lnTo>
                    <a:pt x="0" y="21"/>
                  </a:lnTo>
                  <a:lnTo>
                    <a:pt x="3" y="19"/>
                  </a:lnTo>
                  <a:lnTo>
                    <a:pt x="6" y="19"/>
                  </a:lnTo>
                  <a:lnTo>
                    <a:pt x="9" y="19"/>
                  </a:lnTo>
                  <a:lnTo>
                    <a:pt x="13" y="19"/>
                  </a:lnTo>
                  <a:lnTo>
                    <a:pt x="15" y="19"/>
                  </a:lnTo>
                  <a:lnTo>
                    <a:pt x="18" y="19"/>
                  </a:lnTo>
                  <a:lnTo>
                    <a:pt x="21" y="19"/>
                  </a:lnTo>
                  <a:lnTo>
                    <a:pt x="23" y="17"/>
                  </a:lnTo>
                  <a:lnTo>
                    <a:pt x="27" y="17"/>
                  </a:lnTo>
                  <a:lnTo>
                    <a:pt x="29" y="19"/>
                  </a:lnTo>
                  <a:lnTo>
                    <a:pt x="32" y="19"/>
                  </a:lnTo>
                  <a:lnTo>
                    <a:pt x="36" y="17"/>
                  </a:lnTo>
                  <a:lnTo>
                    <a:pt x="40" y="17"/>
                  </a:lnTo>
                  <a:lnTo>
                    <a:pt x="41" y="17"/>
                  </a:lnTo>
                  <a:lnTo>
                    <a:pt x="44" y="17"/>
                  </a:lnTo>
                  <a:lnTo>
                    <a:pt x="46" y="17"/>
                  </a:lnTo>
                  <a:lnTo>
                    <a:pt x="46" y="15"/>
                  </a:lnTo>
                  <a:lnTo>
                    <a:pt x="46" y="14"/>
                  </a:lnTo>
                  <a:lnTo>
                    <a:pt x="46" y="10"/>
                  </a:lnTo>
                  <a:lnTo>
                    <a:pt x="46" y="8"/>
                  </a:lnTo>
                  <a:lnTo>
                    <a:pt x="46" y="6"/>
                  </a:lnTo>
                  <a:lnTo>
                    <a:pt x="44" y="6"/>
                  </a:lnTo>
                  <a:lnTo>
                    <a:pt x="44" y="5"/>
                  </a:lnTo>
                  <a:lnTo>
                    <a:pt x="44" y="3"/>
                  </a:lnTo>
                  <a:lnTo>
                    <a:pt x="44" y="0"/>
                  </a:lnTo>
                  <a:lnTo>
                    <a:pt x="56" y="3"/>
                  </a:lnTo>
                  <a:lnTo>
                    <a:pt x="59" y="3"/>
                  </a:lnTo>
                  <a:lnTo>
                    <a:pt x="62" y="3"/>
                  </a:lnTo>
                  <a:lnTo>
                    <a:pt x="67" y="5"/>
                  </a:lnTo>
                  <a:lnTo>
                    <a:pt x="70" y="5"/>
                  </a:lnTo>
                  <a:lnTo>
                    <a:pt x="73" y="5"/>
                  </a:lnTo>
                  <a:lnTo>
                    <a:pt x="75" y="5"/>
                  </a:lnTo>
                  <a:lnTo>
                    <a:pt x="79" y="5"/>
                  </a:lnTo>
                  <a:lnTo>
                    <a:pt x="82" y="5"/>
                  </a:lnTo>
                  <a:lnTo>
                    <a:pt x="86" y="5"/>
                  </a:lnTo>
                  <a:lnTo>
                    <a:pt x="88" y="5"/>
                  </a:lnTo>
                  <a:lnTo>
                    <a:pt x="90" y="5"/>
                  </a:lnTo>
                  <a:lnTo>
                    <a:pt x="94" y="5"/>
                  </a:lnTo>
                  <a:lnTo>
                    <a:pt x="100" y="6"/>
                  </a:lnTo>
                  <a:lnTo>
                    <a:pt x="102" y="6"/>
                  </a:lnTo>
                  <a:lnTo>
                    <a:pt x="105" y="8"/>
                  </a:lnTo>
                  <a:lnTo>
                    <a:pt x="109" y="8"/>
                  </a:lnTo>
                  <a:lnTo>
                    <a:pt x="111" y="8"/>
                  </a:lnTo>
                  <a:lnTo>
                    <a:pt x="117" y="8"/>
                  </a:lnTo>
                  <a:lnTo>
                    <a:pt x="119" y="8"/>
                  </a:lnTo>
                  <a:lnTo>
                    <a:pt x="121" y="6"/>
                  </a:lnTo>
                  <a:lnTo>
                    <a:pt x="127" y="6"/>
                  </a:lnTo>
                  <a:lnTo>
                    <a:pt x="132" y="5"/>
                  </a:lnTo>
                  <a:lnTo>
                    <a:pt x="135" y="3"/>
                  </a:lnTo>
                  <a:lnTo>
                    <a:pt x="140" y="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defTabSz="457200" eaLnBrk="0" fontAlgn="base" hangingPunct="0">
                <a:spcBef>
                  <a:spcPct val="0"/>
                </a:spcBef>
                <a:spcAft>
                  <a:spcPct val="0"/>
                </a:spcAft>
              </a:pPr>
              <a:endParaRPr lang="es-CO" smtClean="0">
                <a:solidFill>
                  <a:prstClr val="black"/>
                </a:solidFill>
                <a:ea typeface="ＭＳ Ｐゴシック" panose="020B0600070205080204" pitchFamily="34" charset="-128"/>
              </a:endParaRPr>
            </a:p>
          </p:txBody>
        </p:sp>
        <p:sp>
          <p:nvSpPr>
            <p:cNvPr id="95295" name="Freeform 53"/>
            <p:cNvSpPr>
              <a:spLocks/>
            </p:cNvSpPr>
            <p:nvPr/>
          </p:nvSpPr>
          <p:spPr bwMode="auto">
            <a:xfrm>
              <a:off x="1012" y="2134"/>
              <a:ext cx="233" cy="319"/>
            </a:xfrm>
            <a:custGeom>
              <a:avLst/>
              <a:gdLst>
                <a:gd name="T0" fmla="*/ 1 w 391"/>
                <a:gd name="T1" fmla="*/ 1 h 536"/>
                <a:gd name="T2" fmla="*/ 0 w 391"/>
                <a:gd name="T3" fmla="*/ 1 h 536"/>
                <a:gd name="T4" fmla="*/ 1 w 391"/>
                <a:gd name="T5" fmla="*/ 1 h 536"/>
                <a:gd name="T6" fmla="*/ 1 w 391"/>
                <a:gd name="T7" fmla="*/ 1 h 536"/>
                <a:gd name="T8" fmla="*/ 1 w 391"/>
                <a:gd name="T9" fmla="*/ 1 h 536"/>
                <a:gd name="T10" fmla="*/ 1 w 391"/>
                <a:gd name="T11" fmla="*/ 1 h 536"/>
                <a:gd name="T12" fmla="*/ 1 w 391"/>
                <a:gd name="T13" fmla="*/ 1 h 536"/>
                <a:gd name="T14" fmla="*/ 1 w 391"/>
                <a:gd name="T15" fmla="*/ 1 h 536"/>
                <a:gd name="T16" fmla="*/ 1 w 391"/>
                <a:gd name="T17" fmla="*/ 1 h 536"/>
                <a:gd name="T18" fmla="*/ 1 w 391"/>
                <a:gd name="T19" fmla="*/ 1 h 536"/>
                <a:gd name="T20" fmla="*/ 1 w 391"/>
                <a:gd name="T21" fmla="*/ 1 h 536"/>
                <a:gd name="T22" fmla="*/ 1 w 391"/>
                <a:gd name="T23" fmla="*/ 1 h 536"/>
                <a:gd name="T24" fmla="*/ 1 w 391"/>
                <a:gd name="T25" fmla="*/ 1 h 536"/>
                <a:gd name="T26" fmla="*/ 1 w 391"/>
                <a:gd name="T27" fmla="*/ 1 h 536"/>
                <a:gd name="T28" fmla="*/ 1 w 391"/>
                <a:gd name="T29" fmla="*/ 1 h 536"/>
                <a:gd name="T30" fmla="*/ 1 w 391"/>
                <a:gd name="T31" fmla="*/ 1 h 536"/>
                <a:gd name="T32" fmla="*/ 1 w 391"/>
                <a:gd name="T33" fmla="*/ 1 h 536"/>
                <a:gd name="T34" fmla="*/ 1 w 391"/>
                <a:gd name="T35" fmla="*/ 1 h 536"/>
                <a:gd name="T36" fmla="*/ 1 w 391"/>
                <a:gd name="T37" fmla="*/ 1 h 536"/>
                <a:gd name="T38" fmla="*/ 1 w 391"/>
                <a:gd name="T39" fmla="*/ 1 h 536"/>
                <a:gd name="T40" fmla="*/ 1 w 391"/>
                <a:gd name="T41" fmla="*/ 1 h 536"/>
                <a:gd name="T42" fmla="*/ 1 w 391"/>
                <a:gd name="T43" fmla="*/ 1 h 536"/>
                <a:gd name="T44" fmla="*/ 1 w 391"/>
                <a:gd name="T45" fmla="*/ 0 h 536"/>
                <a:gd name="T46" fmla="*/ 1 w 391"/>
                <a:gd name="T47" fmla="*/ 1 h 536"/>
                <a:gd name="T48" fmla="*/ 1 w 391"/>
                <a:gd name="T49" fmla="*/ 1 h 536"/>
                <a:gd name="T50" fmla="*/ 1 w 391"/>
                <a:gd name="T51" fmla="*/ 1 h 536"/>
                <a:gd name="T52" fmla="*/ 1 w 391"/>
                <a:gd name="T53" fmla="*/ 1 h 536"/>
                <a:gd name="T54" fmla="*/ 1 w 391"/>
                <a:gd name="T55" fmla="*/ 1 h 536"/>
                <a:gd name="T56" fmla="*/ 1 w 391"/>
                <a:gd name="T57" fmla="*/ 1 h 536"/>
                <a:gd name="T58" fmla="*/ 1 w 391"/>
                <a:gd name="T59" fmla="*/ 1 h 536"/>
                <a:gd name="T60" fmla="*/ 1 w 391"/>
                <a:gd name="T61" fmla="*/ 1 h 536"/>
                <a:gd name="T62" fmla="*/ 1 w 391"/>
                <a:gd name="T63" fmla="*/ 1 h 536"/>
                <a:gd name="T64" fmla="*/ 1 w 391"/>
                <a:gd name="T65" fmla="*/ 1 h 536"/>
                <a:gd name="T66" fmla="*/ 1 w 391"/>
                <a:gd name="T67" fmla="*/ 1 h 536"/>
                <a:gd name="T68" fmla="*/ 1 w 391"/>
                <a:gd name="T69" fmla="*/ 1 h 536"/>
                <a:gd name="T70" fmla="*/ 1 w 391"/>
                <a:gd name="T71" fmla="*/ 1 h 536"/>
                <a:gd name="T72" fmla="*/ 1 w 391"/>
                <a:gd name="T73" fmla="*/ 1 h 536"/>
                <a:gd name="T74" fmla="*/ 1 w 391"/>
                <a:gd name="T75" fmla="*/ 1 h 536"/>
                <a:gd name="T76" fmla="*/ 1 w 391"/>
                <a:gd name="T77" fmla="*/ 1 h 536"/>
                <a:gd name="T78" fmla="*/ 1 w 391"/>
                <a:gd name="T79" fmla="*/ 1 h 536"/>
                <a:gd name="T80" fmla="*/ 1 w 391"/>
                <a:gd name="T81" fmla="*/ 1 h 536"/>
                <a:gd name="T82" fmla="*/ 1 w 391"/>
                <a:gd name="T83" fmla="*/ 1 h 536"/>
                <a:gd name="T84" fmla="*/ 1 w 391"/>
                <a:gd name="T85" fmla="*/ 1 h 536"/>
                <a:gd name="T86" fmla="*/ 1 w 391"/>
                <a:gd name="T87" fmla="*/ 1 h 536"/>
                <a:gd name="T88" fmla="*/ 1 w 391"/>
                <a:gd name="T89" fmla="*/ 1 h 536"/>
                <a:gd name="T90" fmla="*/ 1 w 391"/>
                <a:gd name="T91" fmla="*/ 1 h 536"/>
                <a:gd name="T92" fmla="*/ 1 w 391"/>
                <a:gd name="T93" fmla="*/ 1 h 536"/>
                <a:gd name="T94" fmla="*/ 1 w 391"/>
                <a:gd name="T95" fmla="*/ 1 h 536"/>
                <a:gd name="T96" fmla="*/ 1 w 391"/>
                <a:gd name="T97" fmla="*/ 1 h 536"/>
                <a:gd name="T98" fmla="*/ 1 w 391"/>
                <a:gd name="T99" fmla="*/ 1 h 536"/>
                <a:gd name="T100" fmla="*/ 1 w 391"/>
                <a:gd name="T101" fmla="*/ 1 h 536"/>
                <a:gd name="T102" fmla="*/ 1 w 391"/>
                <a:gd name="T103" fmla="*/ 1 h 536"/>
                <a:gd name="T104" fmla="*/ 1 w 391"/>
                <a:gd name="T105" fmla="*/ 1 h 536"/>
                <a:gd name="T106" fmla="*/ 1 w 391"/>
                <a:gd name="T107" fmla="*/ 1 h 536"/>
                <a:gd name="T108" fmla="*/ 1 w 391"/>
                <a:gd name="T109" fmla="*/ 1 h 536"/>
                <a:gd name="T110" fmla="*/ 1 w 391"/>
                <a:gd name="T111" fmla="*/ 1 h 536"/>
                <a:gd name="T112" fmla="*/ 1 w 391"/>
                <a:gd name="T113" fmla="*/ 1 h 536"/>
                <a:gd name="T114" fmla="*/ 1 w 391"/>
                <a:gd name="T115" fmla="*/ 1 h 536"/>
                <a:gd name="T116" fmla="*/ 1 w 391"/>
                <a:gd name="T117" fmla="*/ 1 h 536"/>
                <a:gd name="T118" fmla="*/ 1 w 391"/>
                <a:gd name="T119" fmla="*/ 1 h 536"/>
                <a:gd name="T120" fmla="*/ 1 w 391"/>
                <a:gd name="T121" fmla="*/ 1 h 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91"/>
                <a:gd name="T184" fmla="*/ 0 h 536"/>
                <a:gd name="T185" fmla="*/ 391 w 391"/>
                <a:gd name="T186" fmla="*/ 536 h 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91" h="536">
                  <a:moveTo>
                    <a:pt x="24" y="535"/>
                  </a:moveTo>
                  <a:lnTo>
                    <a:pt x="21" y="532"/>
                  </a:lnTo>
                  <a:lnTo>
                    <a:pt x="19" y="532"/>
                  </a:lnTo>
                  <a:lnTo>
                    <a:pt x="16" y="530"/>
                  </a:lnTo>
                  <a:lnTo>
                    <a:pt x="11" y="528"/>
                  </a:lnTo>
                  <a:lnTo>
                    <a:pt x="9" y="528"/>
                  </a:lnTo>
                  <a:lnTo>
                    <a:pt x="6" y="524"/>
                  </a:lnTo>
                  <a:lnTo>
                    <a:pt x="6" y="522"/>
                  </a:lnTo>
                  <a:lnTo>
                    <a:pt x="4" y="521"/>
                  </a:lnTo>
                  <a:lnTo>
                    <a:pt x="4" y="519"/>
                  </a:lnTo>
                  <a:lnTo>
                    <a:pt x="4" y="516"/>
                  </a:lnTo>
                  <a:lnTo>
                    <a:pt x="1" y="514"/>
                  </a:lnTo>
                  <a:lnTo>
                    <a:pt x="1" y="511"/>
                  </a:lnTo>
                  <a:lnTo>
                    <a:pt x="0" y="509"/>
                  </a:lnTo>
                  <a:lnTo>
                    <a:pt x="0" y="506"/>
                  </a:lnTo>
                  <a:lnTo>
                    <a:pt x="0" y="503"/>
                  </a:lnTo>
                  <a:lnTo>
                    <a:pt x="0" y="501"/>
                  </a:lnTo>
                  <a:lnTo>
                    <a:pt x="0" y="498"/>
                  </a:lnTo>
                  <a:lnTo>
                    <a:pt x="0" y="496"/>
                  </a:lnTo>
                  <a:lnTo>
                    <a:pt x="0" y="491"/>
                  </a:lnTo>
                  <a:lnTo>
                    <a:pt x="0" y="490"/>
                  </a:lnTo>
                  <a:lnTo>
                    <a:pt x="0" y="484"/>
                  </a:lnTo>
                  <a:lnTo>
                    <a:pt x="0" y="482"/>
                  </a:lnTo>
                  <a:lnTo>
                    <a:pt x="0" y="479"/>
                  </a:lnTo>
                  <a:lnTo>
                    <a:pt x="1" y="477"/>
                  </a:lnTo>
                  <a:lnTo>
                    <a:pt x="0" y="474"/>
                  </a:lnTo>
                  <a:lnTo>
                    <a:pt x="1" y="473"/>
                  </a:lnTo>
                  <a:lnTo>
                    <a:pt x="4" y="470"/>
                  </a:lnTo>
                  <a:lnTo>
                    <a:pt x="4" y="467"/>
                  </a:lnTo>
                  <a:lnTo>
                    <a:pt x="4" y="463"/>
                  </a:lnTo>
                  <a:lnTo>
                    <a:pt x="6" y="458"/>
                  </a:lnTo>
                  <a:lnTo>
                    <a:pt x="6" y="454"/>
                  </a:lnTo>
                  <a:lnTo>
                    <a:pt x="9" y="453"/>
                  </a:lnTo>
                  <a:lnTo>
                    <a:pt x="11" y="445"/>
                  </a:lnTo>
                  <a:lnTo>
                    <a:pt x="11" y="441"/>
                  </a:lnTo>
                  <a:lnTo>
                    <a:pt x="13" y="435"/>
                  </a:lnTo>
                  <a:lnTo>
                    <a:pt x="16" y="433"/>
                  </a:lnTo>
                  <a:lnTo>
                    <a:pt x="19" y="429"/>
                  </a:lnTo>
                  <a:lnTo>
                    <a:pt x="19" y="420"/>
                  </a:lnTo>
                  <a:lnTo>
                    <a:pt x="19" y="418"/>
                  </a:lnTo>
                  <a:lnTo>
                    <a:pt x="21" y="414"/>
                  </a:lnTo>
                  <a:lnTo>
                    <a:pt x="21" y="411"/>
                  </a:lnTo>
                  <a:lnTo>
                    <a:pt x="21" y="402"/>
                  </a:lnTo>
                  <a:lnTo>
                    <a:pt x="21" y="399"/>
                  </a:lnTo>
                  <a:lnTo>
                    <a:pt x="21" y="396"/>
                  </a:lnTo>
                  <a:lnTo>
                    <a:pt x="21" y="391"/>
                  </a:lnTo>
                  <a:lnTo>
                    <a:pt x="24" y="388"/>
                  </a:lnTo>
                  <a:lnTo>
                    <a:pt x="24" y="381"/>
                  </a:lnTo>
                  <a:lnTo>
                    <a:pt x="25" y="378"/>
                  </a:lnTo>
                  <a:lnTo>
                    <a:pt x="28" y="371"/>
                  </a:lnTo>
                  <a:lnTo>
                    <a:pt x="28" y="369"/>
                  </a:lnTo>
                  <a:lnTo>
                    <a:pt x="28" y="366"/>
                  </a:lnTo>
                  <a:lnTo>
                    <a:pt x="31" y="366"/>
                  </a:lnTo>
                  <a:lnTo>
                    <a:pt x="31" y="364"/>
                  </a:lnTo>
                  <a:lnTo>
                    <a:pt x="31" y="362"/>
                  </a:lnTo>
                  <a:lnTo>
                    <a:pt x="33" y="358"/>
                  </a:lnTo>
                  <a:lnTo>
                    <a:pt x="33" y="355"/>
                  </a:lnTo>
                  <a:lnTo>
                    <a:pt x="35" y="351"/>
                  </a:lnTo>
                  <a:lnTo>
                    <a:pt x="35" y="346"/>
                  </a:lnTo>
                  <a:lnTo>
                    <a:pt x="38" y="343"/>
                  </a:lnTo>
                  <a:lnTo>
                    <a:pt x="44" y="336"/>
                  </a:lnTo>
                  <a:lnTo>
                    <a:pt x="46" y="331"/>
                  </a:lnTo>
                  <a:lnTo>
                    <a:pt x="48" y="327"/>
                  </a:lnTo>
                  <a:lnTo>
                    <a:pt x="51" y="319"/>
                  </a:lnTo>
                  <a:lnTo>
                    <a:pt x="54" y="318"/>
                  </a:lnTo>
                  <a:lnTo>
                    <a:pt x="60" y="314"/>
                  </a:lnTo>
                  <a:lnTo>
                    <a:pt x="63" y="311"/>
                  </a:lnTo>
                  <a:lnTo>
                    <a:pt x="66" y="311"/>
                  </a:lnTo>
                  <a:lnTo>
                    <a:pt x="67" y="314"/>
                  </a:lnTo>
                  <a:lnTo>
                    <a:pt x="78" y="314"/>
                  </a:lnTo>
                  <a:lnTo>
                    <a:pt x="82" y="314"/>
                  </a:lnTo>
                  <a:lnTo>
                    <a:pt x="85" y="311"/>
                  </a:lnTo>
                  <a:lnTo>
                    <a:pt x="85" y="306"/>
                  </a:lnTo>
                  <a:lnTo>
                    <a:pt x="87" y="303"/>
                  </a:lnTo>
                  <a:lnTo>
                    <a:pt x="90" y="300"/>
                  </a:lnTo>
                  <a:lnTo>
                    <a:pt x="92" y="300"/>
                  </a:lnTo>
                  <a:lnTo>
                    <a:pt x="94" y="298"/>
                  </a:lnTo>
                  <a:lnTo>
                    <a:pt x="94" y="293"/>
                  </a:lnTo>
                  <a:lnTo>
                    <a:pt x="94" y="290"/>
                  </a:lnTo>
                  <a:lnTo>
                    <a:pt x="92" y="289"/>
                  </a:lnTo>
                  <a:lnTo>
                    <a:pt x="92" y="281"/>
                  </a:lnTo>
                  <a:lnTo>
                    <a:pt x="90" y="277"/>
                  </a:lnTo>
                  <a:lnTo>
                    <a:pt x="90" y="270"/>
                  </a:lnTo>
                  <a:lnTo>
                    <a:pt x="92" y="265"/>
                  </a:lnTo>
                  <a:lnTo>
                    <a:pt x="94" y="263"/>
                  </a:lnTo>
                  <a:lnTo>
                    <a:pt x="94" y="261"/>
                  </a:lnTo>
                  <a:lnTo>
                    <a:pt x="97" y="256"/>
                  </a:lnTo>
                  <a:lnTo>
                    <a:pt x="102" y="252"/>
                  </a:lnTo>
                  <a:lnTo>
                    <a:pt x="105" y="244"/>
                  </a:lnTo>
                  <a:lnTo>
                    <a:pt x="106" y="242"/>
                  </a:lnTo>
                  <a:lnTo>
                    <a:pt x="106" y="240"/>
                  </a:lnTo>
                  <a:lnTo>
                    <a:pt x="108" y="236"/>
                  </a:lnTo>
                  <a:lnTo>
                    <a:pt x="111" y="233"/>
                  </a:lnTo>
                  <a:lnTo>
                    <a:pt x="114" y="228"/>
                  </a:lnTo>
                  <a:lnTo>
                    <a:pt x="114" y="226"/>
                  </a:lnTo>
                  <a:lnTo>
                    <a:pt x="114" y="220"/>
                  </a:lnTo>
                  <a:lnTo>
                    <a:pt x="117" y="217"/>
                  </a:lnTo>
                  <a:lnTo>
                    <a:pt x="117" y="215"/>
                  </a:lnTo>
                  <a:lnTo>
                    <a:pt x="117" y="209"/>
                  </a:lnTo>
                  <a:lnTo>
                    <a:pt x="119" y="205"/>
                  </a:lnTo>
                  <a:lnTo>
                    <a:pt x="119" y="204"/>
                  </a:lnTo>
                  <a:lnTo>
                    <a:pt x="119" y="201"/>
                  </a:lnTo>
                  <a:lnTo>
                    <a:pt x="121" y="196"/>
                  </a:lnTo>
                  <a:lnTo>
                    <a:pt x="124" y="193"/>
                  </a:lnTo>
                  <a:lnTo>
                    <a:pt x="127" y="191"/>
                  </a:lnTo>
                  <a:lnTo>
                    <a:pt x="128" y="184"/>
                  </a:lnTo>
                  <a:lnTo>
                    <a:pt x="128" y="182"/>
                  </a:lnTo>
                  <a:lnTo>
                    <a:pt x="132" y="181"/>
                  </a:lnTo>
                  <a:lnTo>
                    <a:pt x="133" y="178"/>
                  </a:lnTo>
                  <a:lnTo>
                    <a:pt x="135" y="172"/>
                  </a:lnTo>
                  <a:lnTo>
                    <a:pt x="139" y="171"/>
                  </a:lnTo>
                  <a:lnTo>
                    <a:pt x="141" y="171"/>
                  </a:lnTo>
                  <a:lnTo>
                    <a:pt x="141" y="169"/>
                  </a:lnTo>
                  <a:lnTo>
                    <a:pt x="146" y="167"/>
                  </a:lnTo>
                  <a:lnTo>
                    <a:pt x="148" y="167"/>
                  </a:lnTo>
                  <a:lnTo>
                    <a:pt x="150" y="167"/>
                  </a:lnTo>
                  <a:lnTo>
                    <a:pt x="155" y="161"/>
                  </a:lnTo>
                  <a:lnTo>
                    <a:pt x="159" y="161"/>
                  </a:lnTo>
                  <a:lnTo>
                    <a:pt x="160" y="159"/>
                  </a:lnTo>
                  <a:lnTo>
                    <a:pt x="165" y="158"/>
                  </a:lnTo>
                  <a:lnTo>
                    <a:pt x="168" y="155"/>
                  </a:lnTo>
                  <a:lnTo>
                    <a:pt x="173" y="152"/>
                  </a:lnTo>
                  <a:lnTo>
                    <a:pt x="175" y="150"/>
                  </a:lnTo>
                  <a:lnTo>
                    <a:pt x="178" y="148"/>
                  </a:lnTo>
                  <a:lnTo>
                    <a:pt x="175" y="145"/>
                  </a:lnTo>
                  <a:lnTo>
                    <a:pt x="173" y="143"/>
                  </a:lnTo>
                  <a:lnTo>
                    <a:pt x="171" y="143"/>
                  </a:lnTo>
                  <a:lnTo>
                    <a:pt x="171" y="141"/>
                  </a:lnTo>
                  <a:lnTo>
                    <a:pt x="168" y="141"/>
                  </a:lnTo>
                  <a:lnTo>
                    <a:pt x="168" y="138"/>
                  </a:lnTo>
                  <a:lnTo>
                    <a:pt x="168" y="136"/>
                  </a:lnTo>
                  <a:lnTo>
                    <a:pt x="165" y="136"/>
                  </a:lnTo>
                  <a:lnTo>
                    <a:pt x="165" y="134"/>
                  </a:lnTo>
                  <a:lnTo>
                    <a:pt x="165" y="132"/>
                  </a:lnTo>
                  <a:lnTo>
                    <a:pt x="168" y="130"/>
                  </a:lnTo>
                  <a:lnTo>
                    <a:pt x="168" y="119"/>
                  </a:lnTo>
                  <a:lnTo>
                    <a:pt x="168" y="118"/>
                  </a:lnTo>
                  <a:lnTo>
                    <a:pt x="165" y="113"/>
                  </a:lnTo>
                  <a:lnTo>
                    <a:pt x="168" y="110"/>
                  </a:lnTo>
                  <a:lnTo>
                    <a:pt x="168" y="109"/>
                  </a:lnTo>
                  <a:lnTo>
                    <a:pt x="173" y="106"/>
                  </a:lnTo>
                  <a:lnTo>
                    <a:pt x="175" y="105"/>
                  </a:lnTo>
                  <a:lnTo>
                    <a:pt x="178" y="105"/>
                  </a:lnTo>
                  <a:lnTo>
                    <a:pt x="181" y="103"/>
                  </a:lnTo>
                  <a:lnTo>
                    <a:pt x="183" y="103"/>
                  </a:lnTo>
                  <a:lnTo>
                    <a:pt x="181" y="99"/>
                  </a:lnTo>
                  <a:lnTo>
                    <a:pt x="183" y="97"/>
                  </a:lnTo>
                  <a:lnTo>
                    <a:pt x="183" y="95"/>
                  </a:lnTo>
                  <a:lnTo>
                    <a:pt x="183" y="93"/>
                  </a:lnTo>
                  <a:lnTo>
                    <a:pt x="181" y="93"/>
                  </a:lnTo>
                  <a:lnTo>
                    <a:pt x="181" y="89"/>
                  </a:lnTo>
                  <a:lnTo>
                    <a:pt x="181" y="87"/>
                  </a:lnTo>
                  <a:lnTo>
                    <a:pt x="181" y="84"/>
                  </a:lnTo>
                  <a:lnTo>
                    <a:pt x="181" y="81"/>
                  </a:lnTo>
                  <a:lnTo>
                    <a:pt x="181" y="79"/>
                  </a:lnTo>
                  <a:lnTo>
                    <a:pt x="183" y="73"/>
                  </a:lnTo>
                  <a:lnTo>
                    <a:pt x="183" y="72"/>
                  </a:lnTo>
                  <a:lnTo>
                    <a:pt x="185" y="70"/>
                  </a:lnTo>
                  <a:lnTo>
                    <a:pt x="183" y="67"/>
                  </a:lnTo>
                  <a:lnTo>
                    <a:pt x="183" y="65"/>
                  </a:lnTo>
                  <a:lnTo>
                    <a:pt x="181" y="60"/>
                  </a:lnTo>
                  <a:lnTo>
                    <a:pt x="181" y="59"/>
                  </a:lnTo>
                  <a:lnTo>
                    <a:pt x="181" y="55"/>
                  </a:lnTo>
                  <a:lnTo>
                    <a:pt x="181" y="50"/>
                  </a:lnTo>
                  <a:lnTo>
                    <a:pt x="181" y="49"/>
                  </a:lnTo>
                  <a:lnTo>
                    <a:pt x="181" y="47"/>
                  </a:lnTo>
                  <a:lnTo>
                    <a:pt x="183" y="44"/>
                  </a:lnTo>
                  <a:lnTo>
                    <a:pt x="185" y="41"/>
                  </a:lnTo>
                  <a:lnTo>
                    <a:pt x="185" y="40"/>
                  </a:lnTo>
                  <a:lnTo>
                    <a:pt x="187" y="37"/>
                  </a:lnTo>
                  <a:lnTo>
                    <a:pt x="192" y="37"/>
                  </a:lnTo>
                  <a:lnTo>
                    <a:pt x="195" y="37"/>
                  </a:lnTo>
                  <a:lnTo>
                    <a:pt x="198" y="40"/>
                  </a:lnTo>
                  <a:lnTo>
                    <a:pt x="202" y="40"/>
                  </a:lnTo>
                  <a:lnTo>
                    <a:pt x="204" y="37"/>
                  </a:lnTo>
                  <a:lnTo>
                    <a:pt x="208" y="37"/>
                  </a:lnTo>
                  <a:lnTo>
                    <a:pt x="209" y="37"/>
                  </a:lnTo>
                  <a:lnTo>
                    <a:pt x="212" y="35"/>
                  </a:lnTo>
                  <a:lnTo>
                    <a:pt x="215" y="35"/>
                  </a:lnTo>
                  <a:lnTo>
                    <a:pt x="217" y="33"/>
                  </a:lnTo>
                  <a:lnTo>
                    <a:pt x="219" y="33"/>
                  </a:lnTo>
                  <a:lnTo>
                    <a:pt x="222" y="33"/>
                  </a:lnTo>
                  <a:lnTo>
                    <a:pt x="225" y="33"/>
                  </a:lnTo>
                  <a:lnTo>
                    <a:pt x="227" y="33"/>
                  </a:lnTo>
                  <a:lnTo>
                    <a:pt x="228" y="33"/>
                  </a:lnTo>
                  <a:lnTo>
                    <a:pt x="231" y="33"/>
                  </a:lnTo>
                  <a:lnTo>
                    <a:pt x="233" y="28"/>
                  </a:lnTo>
                  <a:lnTo>
                    <a:pt x="233" y="26"/>
                  </a:lnTo>
                  <a:lnTo>
                    <a:pt x="239" y="17"/>
                  </a:lnTo>
                  <a:lnTo>
                    <a:pt x="239" y="16"/>
                  </a:lnTo>
                  <a:lnTo>
                    <a:pt x="242" y="12"/>
                  </a:lnTo>
                  <a:lnTo>
                    <a:pt x="246" y="9"/>
                  </a:lnTo>
                  <a:lnTo>
                    <a:pt x="246" y="8"/>
                  </a:lnTo>
                  <a:lnTo>
                    <a:pt x="249" y="8"/>
                  </a:lnTo>
                  <a:lnTo>
                    <a:pt x="254" y="4"/>
                  </a:lnTo>
                  <a:lnTo>
                    <a:pt x="256" y="4"/>
                  </a:lnTo>
                  <a:lnTo>
                    <a:pt x="258" y="3"/>
                  </a:lnTo>
                  <a:lnTo>
                    <a:pt x="262" y="3"/>
                  </a:lnTo>
                  <a:lnTo>
                    <a:pt x="266" y="3"/>
                  </a:lnTo>
                  <a:lnTo>
                    <a:pt x="269" y="3"/>
                  </a:lnTo>
                  <a:lnTo>
                    <a:pt x="270" y="3"/>
                  </a:lnTo>
                  <a:lnTo>
                    <a:pt x="276" y="3"/>
                  </a:lnTo>
                  <a:lnTo>
                    <a:pt x="279" y="3"/>
                  </a:lnTo>
                  <a:lnTo>
                    <a:pt x="281" y="3"/>
                  </a:lnTo>
                  <a:lnTo>
                    <a:pt x="288" y="3"/>
                  </a:lnTo>
                  <a:lnTo>
                    <a:pt x="290" y="3"/>
                  </a:lnTo>
                  <a:lnTo>
                    <a:pt x="293" y="0"/>
                  </a:lnTo>
                  <a:lnTo>
                    <a:pt x="296" y="0"/>
                  </a:lnTo>
                  <a:lnTo>
                    <a:pt x="298" y="0"/>
                  </a:lnTo>
                  <a:lnTo>
                    <a:pt x="303" y="0"/>
                  </a:lnTo>
                  <a:lnTo>
                    <a:pt x="305" y="0"/>
                  </a:lnTo>
                  <a:lnTo>
                    <a:pt x="308" y="3"/>
                  </a:lnTo>
                  <a:lnTo>
                    <a:pt x="312" y="3"/>
                  </a:lnTo>
                  <a:lnTo>
                    <a:pt x="315" y="3"/>
                  </a:lnTo>
                  <a:lnTo>
                    <a:pt x="317" y="3"/>
                  </a:lnTo>
                  <a:lnTo>
                    <a:pt x="322" y="3"/>
                  </a:lnTo>
                  <a:lnTo>
                    <a:pt x="325" y="4"/>
                  </a:lnTo>
                  <a:lnTo>
                    <a:pt x="327" y="4"/>
                  </a:lnTo>
                  <a:lnTo>
                    <a:pt x="327" y="8"/>
                  </a:lnTo>
                  <a:lnTo>
                    <a:pt x="327" y="12"/>
                  </a:lnTo>
                  <a:lnTo>
                    <a:pt x="327" y="16"/>
                  </a:lnTo>
                  <a:lnTo>
                    <a:pt x="327" y="17"/>
                  </a:lnTo>
                  <a:lnTo>
                    <a:pt x="327" y="24"/>
                  </a:lnTo>
                  <a:lnTo>
                    <a:pt x="327" y="26"/>
                  </a:lnTo>
                  <a:lnTo>
                    <a:pt x="329" y="31"/>
                  </a:lnTo>
                  <a:lnTo>
                    <a:pt x="332" y="31"/>
                  </a:lnTo>
                  <a:lnTo>
                    <a:pt x="332" y="33"/>
                  </a:lnTo>
                  <a:lnTo>
                    <a:pt x="329" y="37"/>
                  </a:lnTo>
                  <a:lnTo>
                    <a:pt x="329" y="41"/>
                  </a:lnTo>
                  <a:lnTo>
                    <a:pt x="329" y="44"/>
                  </a:lnTo>
                  <a:lnTo>
                    <a:pt x="329" y="49"/>
                  </a:lnTo>
                  <a:lnTo>
                    <a:pt x="329" y="50"/>
                  </a:lnTo>
                  <a:lnTo>
                    <a:pt x="327" y="59"/>
                  </a:lnTo>
                  <a:lnTo>
                    <a:pt x="327" y="60"/>
                  </a:lnTo>
                  <a:lnTo>
                    <a:pt x="327" y="65"/>
                  </a:lnTo>
                  <a:lnTo>
                    <a:pt x="325" y="67"/>
                  </a:lnTo>
                  <a:lnTo>
                    <a:pt x="327" y="70"/>
                  </a:lnTo>
                  <a:lnTo>
                    <a:pt x="329" y="72"/>
                  </a:lnTo>
                  <a:lnTo>
                    <a:pt x="332" y="72"/>
                  </a:lnTo>
                  <a:lnTo>
                    <a:pt x="332" y="73"/>
                  </a:lnTo>
                  <a:lnTo>
                    <a:pt x="329" y="76"/>
                  </a:lnTo>
                  <a:lnTo>
                    <a:pt x="327" y="76"/>
                  </a:lnTo>
                  <a:lnTo>
                    <a:pt x="325" y="79"/>
                  </a:lnTo>
                  <a:lnTo>
                    <a:pt x="322" y="79"/>
                  </a:lnTo>
                  <a:lnTo>
                    <a:pt x="325" y="81"/>
                  </a:lnTo>
                  <a:lnTo>
                    <a:pt x="327" y="84"/>
                  </a:lnTo>
                  <a:lnTo>
                    <a:pt x="327" y="86"/>
                  </a:lnTo>
                  <a:lnTo>
                    <a:pt x="325" y="87"/>
                  </a:lnTo>
                  <a:lnTo>
                    <a:pt x="325" y="89"/>
                  </a:lnTo>
                  <a:lnTo>
                    <a:pt x="325" y="93"/>
                  </a:lnTo>
                  <a:lnTo>
                    <a:pt x="327" y="95"/>
                  </a:lnTo>
                  <a:lnTo>
                    <a:pt x="327" y="97"/>
                  </a:lnTo>
                  <a:lnTo>
                    <a:pt x="322" y="97"/>
                  </a:lnTo>
                  <a:lnTo>
                    <a:pt x="322" y="103"/>
                  </a:lnTo>
                  <a:lnTo>
                    <a:pt x="320" y="106"/>
                  </a:lnTo>
                  <a:lnTo>
                    <a:pt x="320" y="109"/>
                  </a:lnTo>
                  <a:lnTo>
                    <a:pt x="322" y="110"/>
                  </a:lnTo>
                  <a:lnTo>
                    <a:pt x="322" y="116"/>
                  </a:lnTo>
                  <a:lnTo>
                    <a:pt x="322" y="119"/>
                  </a:lnTo>
                  <a:lnTo>
                    <a:pt x="320" y="122"/>
                  </a:lnTo>
                  <a:lnTo>
                    <a:pt x="317" y="122"/>
                  </a:lnTo>
                  <a:lnTo>
                    <a:pt x="315" y="125"/>
                  </a:lnTo>
                  <a:lnTo>
                    <a:pt x="315" y="126"/>
                  </a:lnTo>
                  <a:lnTo>
                    <a:pt x="309" y="130"/>
                  </a:lnTo>
                  <a:lnTo>
                    <a:pt x="308" y="132"/>
                  </a:lnTo>
                  <a:lnTo>
                    <a:pt x="305" y="132"/>
                  </a:lnTo>
                  <a:lnTo>
                    <a:pt x="305" y="134"/>
                  </a:lnTo>
                  <a:lnTo>
                    <a:pt x="308" y="136"/>
                  </a:lnTo>
                  <a:lnTo>
                    <a:pt x="308" y="138"/>
                  </a:lnTo>
                  <a:lnTo>
                    <a:pt x="308" y="143"/>
                  </a:lnTo>
                  <a:lnTo>
                    <a:pt x="309" y="145"/>
                  </a:lnTo>
                  <a:lnTo>
                    <a:pt x="309" y="148"/>
                  </a:lnTo>
                  <a:lnTo>
                    <a:pt x="309" y="152"/>
                  </a:lnTo>
                  <a:lnTo>
                    <a:pt x="309" y="155"/>
                  </a:lnTo>
                  <a:lnTo>
                    <a:pt x="308" y="158"/>
                  </a:lnTo>
                  <a:lnTo>
                    <a:pt x="305" y="159"/>
                  </a:lnTo>
                  <a:lnTo>
                    <a:pt x="308" y="161"/>
                  </a:lnTo>
                  <a:lnTo>
                    <a:pt x="309" y="164"/>
                  </a:lnTo>
                  <a:lnTo>
                    <a:pt x="308" y="167"/>
                  </a:lnTo>
                  <a:lnTo>
                    <a:pt x="305" y="169"/>
                  </a:lnTo>
                  <a:lnTo>
                    <a:pt x="308" y="172"/>
                  </a:lnTo>
                  <a:lnTo>
                    <a:pt x="308" y="176"/>
                  </a:lnTo>
                  <a:lnTo>
                    <a:pt x="309" y="178"/>
                  </a:lnTo>
                  <a:lnTo>
                    <a:pt x="312" y="182"/>
                  </a:lnTo>
                  <a:lnTo>
                    <a:pt x="312" y="184"/>
                  </a:lnTo>
                  <a:lnTo>
                    <a:pt x="309" y="188"/>
                  </a:lnTo>
                  <a:lnTo>
                    <a:pt x="309" y="189"/>
                  </a:lnTo>
                  <a:lnTo>
                    <a:pt x="308" y="193"/>
                  </a:lnTo>
                  <a:lnTo>
                    <a:pt x="305" y="198"/>
                  </a:lnTo>
                  <a:lnTo>
                    <a:pt x="303" y="201"/>
                  </a:lnTo>
                  <a:lnTo>
                    <a:pt x="300" y="204"/>
                  </a:lnTo>
                  <a:lnTo>
                    <a:pt x="300" y="207"/>
                  </a:lnTo>
                  <a:lnTo>
                    <a:pt x="298" y="213"/>
                  </a:lnTo>
                  <a:lnTo>
                    <a:pt x="296" y="217"/>
                  </a:lnTo>
                  <a:lnTo>
                    <a:pt x="293" y="219"/>
                  </a:lnTo>
                  <a:lnTo>
                    <a:pt x="293" y="220"/>
                  </a:lnTo>
                  <a:lnTo>
                    <a:pt x="293" y="226"/>
                  </a:lnTo>
                  <a:lnTo>
                    <a:pt x="290" y="226"/>
                  </a:lnTo>
                  <a:lnTo>
                    <a:pt x="290" y="228"/>
                  </a:lnTo>
                  <a:lnTo>
                    <a:pt x="288" y="233"/>
                  </a:lnTo>
                  <a:lnTo>
                    <a:pt x="288" y="236"/>
                  </a:lnTo>
                  <a:lnTo>
                    <a:pt x="288" y="237"/>
                  </a:lnTo>
                  <a:lnTo>
                    <a:pt x="290" y="240"/>
                  </a:lnTo>
                  <a:lnTo>
                    <a:pt x="293" y="240"/>
                  </a:lnTo>
                  <a:lnTo>
                    <a:pt x="296" y="237"/>
                  </a:lnTo>
                  <a:lnTo>
                    <a:pt x="298" y="237"/>
                  </a:lnTo>
                  <a:lnTo>
                    <a:pt x="300" y="236"/>
                  </a:lnTo>
                  <a:lnTo>
                    <a:pt x="305" y="236"/>
                  </a:lnTo>
                  <a:lnTo>
                    <a:pt x="308" y="236"/>
                  </a:lnTo>
                  <a:lnTo>
                    <a:pt x="309" y="233"/>
                  </a:lnTo>
                  <a:lnTo>
                    <a:pt x="312" y="236"/>
                  </a:lnTo>
                  <a:lnTo>
                    <a:pt x="312" y="237"/>
                  </a:lnTo>
                  <a:lnTo>
                    <a:pt x="312" y="240"/>
                  </a:lnTo>
                  <a:lnTo>
                    <a:pt x="315" y="240"/>
                  </a:lnTo>
                  <a:lnTo>
                    <a:pt x="315" y="242"/>
                  </a:lnTo>
                  <a:lnTo>
                    <a:pt x="317" y="242"/>
                  </a:lnTo>
                  <a:lnTo>
                    <a:pt x="320" y="242"/>
                  </a:lnTo>
                  <a:lnTo>
                    <a:pt x="322" y="242"/>
                  </a:lnTo>
                  <a:lnTo>
                    <a:pt x="322" y="244"/>
                  </a:lnTo>
                  <a:lnTo>
                    <a:pt x="322" y="246"/>
                  </a:lnTo>
                  <a:lnTo>
                    <a:pt x="325" y="246"/>
                  </a:lnTo>
                  <a:lnTo>
                    <a:pt x="327" y="244"/>
                  </a:lnTo>
                  <a:lnTo>
                    <a:pt x="329" y="244"/>
                  </a:lnTo>
                  <a:lnTo>
                    <a:pt x="332" y="250"/>
                  </a:lnTo>
                  <a:lnTo>
                    <a:pt x="338" y="252"/>
                  </a:lnTo>
                  <a:lnTo>
                    <a:pt x="339" y="252"/>
                  </a:lnTo>
                  <a:lnTo>
                    <a:pt x="342" y="252"/>
                  </a:lnTo>
                  <a:lnTo>
                    <a:pt x="346" y="252"/>
                  </a:lnTo>
                  <a:lnTo>
                    <a:pt x="349" y="250"/>
                  </a:lnTo>
                  <a:lnTo>
                    <a:pt x="351" y="250"/>
                  </a:lnTo>
                  <a:lnTo>
                    <a:pt x="354" y="246"/>
                  </a:lnTo>
                  <a:lnTo>
                    <a:pt x="356" y="244"/>
                  </a:lnTo>
                  <a:lnTo>
                    <a:pt x="359" y="242"/>
                  </a:lnTo>
                  <a:lnTo>
                    <a:pt x="359" y="240"/>
                  </a:lnTo>
                  <a:lnTo>
                    <a:pt x="362" y="240"/>
                  </a:lnTo>
                  <a:lnTo>
                    <a:pt x="363" y="240"/>
                  </a:lnTo>
                  <a:lnTo>
                    <a:pt x="366" y="240"/>
                  </a:lnTo>
                  <a:lnTo>
                    <a:pt x="368" y="240"/>
                  </a:lnTo>
                  <a:lnTo>
                    <a:pt x="371" y="240"/>
                  </a:lnTo>
                  <a:lnTo>
                    <a:pt x="374" y="242"/>
                  </a:lnTo>
                  <a:lnTo>
                    <a:pt x="377" y="242"/>
                  </a:lnTo>
                  <a:lnTo>
                    <a:pt x="379" y="244"/>
                  </a:lnTo>
                  <a:lnTo>
                    <a:pt x="381" y="246"/>
                  </a:lnTo>
                  <a:lnTo>
                    <a:pt x="379" y="250"/>
                  </a:lnTo>
                  <a:lnTo>
                    <a:pt x="381" y="252"/>
                  </a:lnTo>
                  <a:lnTo>
                    <a:pt x="381" y="253"/>
                  </a:lnTo>
                  <a:lnTo>
                    <a:pt x="383" y="257"/>
                  </a:lnTo>
                  <a:lnTo>
                    <a:pt x="386" y="261"/>
                  </a:lnTo>
                  <a:lnTo>
                    <a:pt x="388" y="265"/>
                  </a:lnTo>
                  <a:lnTo>
                    <a:pt x="388" y="268"/>
                  </a:lnTo>
                  <a:lnTo>
                    <a:pt x="390" y="270"/>
                  </a:lnTo>
                  <a:lnTo>
                    <a:pt x="390" y="272"/>
                  </a:lnTo>
                  <a:lnTo>
                    <a:pt x="390" y="274"/>
                  </a:lnTo>
                  <a:lnTo>
                    <a:pt x="388" y="274"/>
                  </a:lnTo>
                  <a:lnTo>
                    <a:pt x="388" y="277"/>
                  </a:lnTo>
                  <a:lnTo>
                    <a:pt x="388" y="280"/>
                  </a:lnTo>
                  <a:lnTo>
                    <a:pt x="386" y="281"/>
                  </a:lnTo>
                  <a:lnTo>
                    <a:pt x="383" y="284"/>
                  </a:lnTo>
                  <a:lnTo>
                    <a:pt x="383" y="286"/>
                  </a:lnTo>
                  <a:lnTo>
                    <a:pt x="381" y="289"/>
                  </a:lnTo>
                  <a:lnTo>
                    <a:pt x="381" y="290"/>
                  </a:lnTo>
                  <a:lnTo>
                    <a:pt x="381" y="293"/>
                  </a:lnTo>
                  <a:lnTo>
                    <a:pt x="383" y="294"/>
                  </a:lnTo>
                  <a:lnTo>
                    <a:pt x="383" y="300"/>
                  </a:lnTo>
                  <a:lnTo>
                    <a:pt x="381" y="300"/>
                  </a:lnTo>
                  <a:lnTo>
                    <a:pt x="379" y="302"/>
                  </a:lnTo>
                  <a:lnTo>
                    <a:pt x="379" y="303"/>
                  </a:lnTo>
                  <a:lnTo>
                    <a:pt x="379" y="306"/>
                  </a:lnTo>
                  <a:lnTo>
                    <a:pt x="381" y="314"/>
                  </a:lnTo>
                  <a:lnTo>
                    <a:pt x="383" y="318"/>
                  </a:lnTo>
                  <a:lnTo>
                    <a:pt x="383" y="323"/>
                  </a:lnTo>
                  <a:lnTo>
                    <a:pt x="381" y="326"/>
                  </a:lnTo>
                  <a:lnTo>
                    <a:pt x="379" y="329"/>
                  </a:lnTo>
                  <a:lnTo>
                    <a:pt x="377" y="339"/>
                  </a:lnTo>
                  <a:lnTo>
                    <a:pt x="377" y="343"/>
                  </a:lnTo>
                  <a:lnTo>
                    <a:pt x="374" y="342"/>
                  </a:lnTo>
                  <a:lnTo>
                    <a:pt x="374" y="343"/>
                  </a:lnTo>
                  <a:lnTo>
                    <a:pt x="374" y="346"/>
                  </a:lnTo>
                  <a:lnTo>
                    <a:pt x="371" y="348"/>
                  </a:lnTo>
                  <a:lnTo>
                    <a:pt x="371" y="351"/>
                  </a:lnTo>
                  <a:lnTo>
                    <a:pt x="368" y="355"/>
                  </a:lnTo>
                  <a:lnTo>
                    <a:pt x="366" y="359"/>
                  </a:lnTo>
                  <a:lnTo>
                    <a:pt x="366" y="362"/>
                  </a:lnTo>
                  <a:lnTo>
                    <a:pt x="359" y="369"/>
                  </a:lnTo>
                  <a:lnTo>
                    <a:pt x="354" y="371"/>
                  </a:lnTo>
                  <a:lnTo>
                    <a:pt x="349" y="375"/>
                  </a:lnTo>
                  <a:lnTo>
                    <a:pt x="344" y="378"/>
                  </a:lnTo>
                  <a:lnTo>
                    <a:pt x="339" y="382"/>
                  </a:lnTo>
                  <a:lnTo>
                    <a:pt x="335" y="388"/>
                  </a:lnTo>
                  <a:lnTo>
                    <a:pt x="332" y="391"/>
                  </a:lnTo>
                  <a:lnTo>
                    <a:pt x="327" y="391"/>
                  </a:lnTo>
                  <a:lnTo>
                    <a:pt x="327" y="396"/>
                  </a:lnTo>
                  <a:lnTo>
                    <a:pt x="327" y="399"/>
                  </a:lnTo>
                  <a:lnTo>
                    <a:pt x="327" y="402"/>
                  </a:lnTo>
                  <a:lnTo>
                    <a:pt x="322" y="405"/>
                  </a:lnTo>
                  <a:lnTo>
                    <a:pt x="320" y="408"/>
                  </a:lnTo>
                  <a:lnTo>
                    <a:pt x="315" y="412"/>
                  </a:lnTo>
                  <a:lnTo>
                    <a:pt x="315" y="414"/>
                  </a:lnTo>
                  <a:lnTo>
                    <a:pt x="315" y="418"/>
                  </a:lnTo>
                  <a:lnTo>
                    <a:pt x="315" y="420"/>
                  </a:lnTo>
                  <a:lnTo>
                    <a:pt x="317" y="421"/>
                  </a:lnTo>
                  <a:lnTo>
                    <a:pt x="317" y="424"/>
                  </a:lnTo>
                  <a:lnTo>
                    <a:pt x="320" y="426"/>
                  </a:lnTo>
                  <a:lnTo>
                    <a:pt x="320" y="429"/>
                  </a:lnTo>
                  <a:lnTo>
                    <a:pt x="320" y="431"/>
                  </a:lnTo>
                  <a:lnTo>
                    <a:pt x="317" y="433"/>
                  </a:lnTo>
                  <a:lnTo>
                    <a:pt x="315" y="435"/>
                  </a:lnTo>
                  <a:lnTo>
                    <a:pt x="312" y="437"/>
                  </a:lnTo>
                  <a:lnTo>
                    <a:pt x="309" y="441"/>
                  </a:lnTo>
                  <a:lnTo>
                    <a:pt x="308" y="442"/>
                  </a:lnTo>
                  <a:lnTo>
                    <a:pt x="305" y="445"/>
                  </a:lnTo>
                  <a:lnTo>
                    <a:pt x="303" y="447"/>
                  </a:lnTo>
                  <a:lnTo>
                    <a:pt x="300" y="449"/>
                  </a:lnTo>
                  <a:lnTo>
                    <a:pt x="298" y="453"/>
                  </a:lnTo>
                  <a:lnTo>
                    <a:pt x="296" y="454"/>
                  </a:lnTo>
                  <a:lnTo>
                    <a:pt x="293" y="457"/>
                  </a:lnTo>
                  <a:lnTo>
                    <a:pt x="290" y="458"/>
                  </a:lnTo>
                  <a:lnTo>
                    <a:pt x="285" y="461"/>
                  </a:lnTo>
                  <a:lnTo>
                    <a:pt x="282" y="463"/>
                  </a:lnTo>
                  <a:lnTo>
                    <a:pt x="281" y="466"/>
                  </a:lnTo>
                  <a:lnTo>
                    <a:pt x="279" y="466"/>
                  </a:lnTo>
                  <a:lnTo>
                    <a:pt x="276" y="466"/>
                  </a:lnTo>
                  <a:lnTo>
                    <a:pt x="273" y="466"/>
                  </a:lnTo>
                  <a:lnTo>
                    <a:pt x="270" y="466"/>
                  </a:lnTo>
                  <a:lnTo>
                    <a:pt x="266" y="467"/>
                  </a:lnTo>
                  <a:lnTo>
                    <a:pt x="263" y="467"/>
                  </a:lnTo>
                  <a:lnTo>
                    <a:pt x="262" y="467"/>
                  </a:lnTo>
                  <a:lnTo>
                    <a:pt x="258" y="467"/>
                  </a:lnTo>
                  <a:lnTo>
                    <a:pt x="256" y="466"/>
                  </a:lnTo>
                  <a:lnTo>
                    <a:pt x="254" y="466"/>
                  </a:lnTo>
                  <a:lnTo>
                    <a:pt x="251" y="466"/>
                  </a:lnTo>
                  <a:lnTo>
                    <a:pt x="249" y="466"/>
                  </a:lnTo>
                  <a:lnTo>
                    <a:pt x="246" y="463"/>
                  </a:lnTo>
                  <a:lnTo>
                    <a:pt x="244" y="463"/>
                  </a:lnTo>
                  <a:lnTo>
                    <a:pt x="244" y="461"/>
                  </a:lnTo>
                  <a:lnTo>
                    <a:pt x="244" y="458"/>
                  </a:lnTo>
                  <a:lnTo>
                    <a:pt x="244" y="457"/>
                  </a:lnTo>
                  <a:lnTo>
                    <a:pt x="246" y="457"/>
                  </a:lnTo>
                  <a:lnTo>
                    <a:pt x="249" y="454"/>
                  </a:lnTo>
                  <a:lnTo>
                    <a:pt x="251" y="453"/>
                  </a:lnTo>
                  <a:lnTo>
                    <a:pt x="254" y="453"/>
                  </a:lnTo>
                  <a:lnTo>
                    <a:pt x="254" y="449"/>
                  </a:lnTo>
                  <a:lnTo>
                    <a:pt x="256" y="447"/>
                  </a:lnTo>
                  <a:lnTo>
                    <a:pt x="258" y="447"/>
                  </a:lnTo>
                  <a:lnTo>
                    <a:pt x="258" y="445"/>
                  </a:lnTo>
                  <a:lnTo>
                    <a:pt x="256" y="441"/>
                  </a:lnTo>
                  <a:lnTo>
                    <a:pt x="256" y="437"/>
                  </a:lnTo>
                  <a:lnTo>
                    <a:pt x="254" y="433"/>
                  </a:lnTo>
                  <a:lnTo>
                    <a:pt x="254" y="431"/>
                  </a:lnTo>
                  <a:lnTo>
                    <a:pt x="249" y="429"/>
                  </a:lnTo>
                  <a:lnTo>
                    <a:pt x="246" y="429"/>
                  </a:lnTo>
                  <a:lnTo>
                    <a:pt x="244" y="431"/>
                  </a:lnTo>
                  <a:lnTo>
                    <a:pt x="239" y="431"/>
                  </a:lnTo>
                  <a:lnTo>
                    <a:pt x="236" y="431"/>
                  </a:lnTo>
                  <a:lnTo>
                    <a:pt x="233" y="433"/>
                  </a:lnTo>
                  <a:lnTo>
                    <a:pt x="228" y="433"/>
                  </a:lnTo>
                  <a:lnTo>
                    <a:pt x="227" y="435"/>
                  </a:lnTo>
                  <a:lnTo>
                    <a:pt x="222" y="435"/>
                  </a:lnTo>
                  <a:lnTo>
                    <a:pt x="222" y="437"/>
                  </a:lnTo>
                  <a:lnTo>
                    <a:pt x="219" y="437"/>
                  </a:lnTo>
                  <a:lnTo>
                    <a:pt x="219" y="441"/>
                  </a:lnTo>
                  <a:lnTo>
                    <a:pt x="219" y="442"/>
                  </a:lnTo>
                  <a:lnTo>
                    <a:pt x="217" y="442"/>
                  </a:lnTo>
                  <a:lnTo>
                    <a:pt x="215" y="442"/>
                  </a:lnTo>
                  <a:lnTo>
                    <a:pt x="212" y="441"/>
                  </a:lnTo>
                  <a:lnTo>
                    <a:pt x="212" y="437"/>
                  </a:lnTo>
                  <a:lnTo>
                    <a:pt x="209" y="435"/>
                  </a:lnTo>
                  <a:lnTo>
                    <a:pt x="204" y="435"/>
                  </a:lnTo>
                  <a:lnTo>
                    <a:pt x="202" y="437"/>
                  </a:lnTo>
                  <a:lnTo>
                    <a:pt x="200" y="437"/>
                  </a:lnTo>
                  <a:lnTo>
                    <a:pt x="200" y="441"/>
                  </a:lnTo>
                  <a:lnTo>
                    <a:pt x="200" y="442"/>
                  </a:lnTo>
                  <a:lnTo>
                    <a:pt x="200" y="445"/>
                  </a:lnTo>
                  <a:lnTo>
                    <a:pt x="198" y="447"/>
                  </a:lnTo>
                  <a:lnTo>
                    <a:pt x="195" y="445"/>
                  </a:lnTo>
                  <a:lnTo>
                    <a:pt x="195" y="442"/>
                  </a:lnTo>
                  <a:lnTo>
                    <a:pt x="192" y="442"/>
                  </a:lnTo>
                  <a:lnTo>
                    <a:pt x="190" y="441"/>
                  </a:lnTo>
                  <a:lnTo>
                    <a:pt x="185" y="437"/>
                  </a:lnTo>
                  <a:lnTo>
                    <a:pt x="183" y="437"/>
                  </a:lnTo>
                  <a:lnTo>
                    <a:pt x="181" y="437"/>
                  </a:lnTo>
                  <a:lnTo>
                    <a:pt x="178" y="437"/>
                  </a:lnTo>
                  <a:lnTo>
                    <a:pt x="175" y="437"/>
                  </a:lnTo>
                  <a:lnTo>
                    <a:pt x="171" y="437"/>
                  </a:lnTo>
                  <a:lnTo>
                    <a:pt x="168" y="441"/>
                  </a:lnTo>
                  <a:lnTo>
                    <a:pt x="168" y="445"/>
                  </a:lnTo>
                  <a:lnTo>
                    <a:pt x="168" y="447"/>
                  </a:lnTo>
                  <a:lnTo>
                    <a:pt x="162" y="447"/>
                  </a:lnTo>
                  <a:lnTo>
                    <a:pt x="159" y="449"/>
                  </a:lnTo>
                  <a:lnTo>
                    <a:pt x="155" y="453"/>
                  </a:lnTo>
                  <a:lnTo>
                    <a:pt x="152" y="454"/>
                  </a:lnTo>
                  <a:lnTo>
                    <a:pt x="150" y="458"/>
                  </a:lnTo>
                  <a:lnTo>
                    <a:pt x="148" y="461"/>
                  </a:lnTo>
                  <a:lnTo>
                    <a:pt x="141" y="461"/>
                  </a:lnTo>
                  <a:lnTo>
                    <a:pt x="135" y="463"/>
                  </a:lnTo>
                  <a:lnTo>
                    <a:pt x="133" y="466"/>
                  </a:lnTo>
                  <a:lnTo>
                    <a:pt x="133" y="467"/>
                  </a:lnTo>
                  <a:lnTo>
                    <a:pt x="132" y="470"/>
                  </a:lnTo>
                  <a:lnTo>
                    <a:pt x="128" y="473"/>
                  </a:lnTo>
                  <a:lnTo>
                    <a:pt x="124" y="474"/>
                  </a:lnTo>
                  <a:lnTo>
                    <a:pt x="121" y="477"/>
                  </a:lnTo>
                  <a:lnTo>
                    <a:pt x="119" y="479"/>
                  </a:lnTo>
                  <a:lnTo>
                    <a:pt x="119" y="482"/>
                  </a:lnTo>
                  <a:lnTo>
                    <a:pt x="119" y="484"/>
                  </a:lnTo>
                  <a:lnTo>
                    <a:pt x="121" y="486"/>
                  </a:lnTo>
                  <a:lnTo>
                    <a:pt x="121" y="490"/>
                  </a:lnTo>
                  <a:lnTo>
                    <a:pt x="124" y="490"/>
                  </a:lnTo>
                  <a:lnTo>
                    <a:pt x="124" y="491"/>
                  </a:lnTo>
                  <a:lnTo>
                    <a:pt x="124" y="493"/>
                  </a:lnTo>
                  <a:lnTo>
                    <a:pt x="121" y="493"/>
                  </a:lnTo>
                  <a:lnTo>
                    <a:pt x="121" y="496"/>
                  </a:lnTo>
                  <a:lnTo>
                    <a:pt x="119" y="496"/>
                  </a:lnTo>
                  <a:lnTo>
                    <a:pt x="117" y="496"/>
                  </a:lnTo>
                  <a:lnTo>
                    <a:pt x="114" y="496"/>
                  </a:lnTo>
                  <a:lnTo>
                    <a:pt x="108" y="498"/>
                  </a:lnTo>
                  <a:lnTo>
                    <a:pt x="105" y="498"/>
                  </a:lnTo>
                  <a:lnTo>
                    <a:pt x="100" y="501"/>
                  </a:lnTo>
                  <a:lnTo>
                    <a:pt x="97" y="503"/>
                  </a:lnTo>
                  <a:lnTo>
                    <a:pt x="94" y="504"/>
                  </a:lnTo>
                  <a:lnTo>
                    <a:pt x="90" y="506"/>
                  </a:lnTo>
                  <a:lnTo>
                    <a:pt x="85" y="509"/>
                  </a:lnTo>
                  <a:lnTo>
                    <a:pt x="82" y="509"/>
                  </a:lnTo>
                  <a:lnTo>
                    <a:pt x="82" y="511"/>
                  </a:lnTo>
                  <a:lnTo>
                    <a:pt x="82" y="514"/>
                  </a:lnTo>
                  <a:lnTo>
                    <a:pt x="79" y="514"/>
                  </a:lnTo>
                  <a:lnTo>
                    <a:pt x="78" y="516"/>
                  </a:lnTo>
                  <a:lnTo>
                    <a:pt x="78" y="519"/>
                  </a:lnTo>
                  <a:lnTo>
                    <a:pt x="74" y="521"/>
                  </a:lnTo>
                  <a:lnTo>
                    <a:pt x="73" y="519"/>
                  </a:lnTo>
                  <a:lnTo>
                    <a:pt x="70" y="516"/>
                  </a:lnTo>
                  <a:lnTo>
                    <a:pt x="67" y="516"/>
                  </a:lnTo>
                  <a:lnTo>
                    <a:pt x="66" y="516"/>
                  </a:lnTo>
                  <a:lnTo>
                    <a:pt x="63" y="516"/>
                  </a:lnTo>
                  <a:lnTo>
                    <a:pt x="60" y="519"/>
                  </a:lnTo>
                  <a:lnTo>
                    <a:pt x="58" y="521"/>
                  </a:lnTo>
                  <a:lnTo>
                    <a:pt x="54" y="522"/>
                  </a:lnTo>
                  <a:lnTo>
                    <a:pt x="54" y="524"/>
                  </a:lnTo>
                  <a:lnTo>
                    <a:pt x="52" y="524"/>
                  </a:lnTo>
                  <a:lnTo>
                    <a:pt x="52" y="528"/>
                  </a:lnTo>
                  <a:lnTo>
                    <a:pt x="52" y="530"/>
                  </a:lnTo>
                  <a:lnTo>
                    <a:pt x="51" y="530"/>
                  </a:lnTo>
                  <a:lnTo>
                    <a:pt x="51" y="532"/>
                  </a:lnTo>
                  <a:lnTo>
                    <a:pt x="48" y="532"/>
                  </a:lnTo>
                  <a:lnTo>
                    <a:pt x="44" y="535"/>
                  </a:lnTo>
                  <a:lnTo>
                    <a:pt x="41" y="535"/>
                  </a:lnTo>
                  <a:lnTo>
                    <a:pt x="35" y="535"/>
                  </a:lnTo>
                  <a:lnTo>
                    <a:pt x="33" y="535"/>
                  </a:lnTo>
                  <a:lnTo>
                    <a:pt x="31" y="532"/>
                  </a:lnTo>
                  <a:lnTo>
                    <a:pt x="28" y="532"/>
                  </a:lnTo>
                  <a:lnTo>
                    <a:pt x="25" y="535"/>
                  </a:lnTo>
                  <a:lnTo>
                    <a:pt x="24" y="535"/>
                  </a:lnTo>
                </a:path>
              </a:pathLst>
            </a:custGeom>
            <a:solidFill>
              <a:srgbClr val="B2B2B2"/>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defTabSz="457200" eaLnBrk="0" fontAlgn="base" hangingPunct="0">
                <a:spcBef>
                  <a:spcPct val="0"/>
                </a:spcBef>
                <a:spcAft>
                  <a:spcPct val="0"/>
                </a:spcAft>
              </a:pPr>
              <a:endParaRPr lang="es-CO" smtClean="0">
                <a:solidFill>
                  <a:prstClr val="black"/>
                </a:solidFill>
                <a:ea typeface="ＭＳ Ｐゴシック" panose="020B0600070205080204" pitchFamily="34" charset="-128"/>
              </a:endParaRPr>
            </a:p>
          </p:txBody>
        </p:sp>
        <p:sp>
          <p:nvSpPr>
            <p:cNvPr id="95296" name="Freeform 54"/>
            <p:cNvSpPr>
              <a:spLocks/>
            </p:cNvSpPr>
            <p:nvPr/>
          </p:nvSpPr>
          <p:spPr bwMode="auto">
            <a:xfrm>
              <a:off x="1012" y="2134"/>
              <a:ext cx="233" cy="319"/>
            </a:xfrm>
            <a:custGeom>
              <a:avLst/>
              <a:gdLst>
                <a:gd name="T0" fmla="*/ 1 w 391"/>
                <a:gd name="T1" fmla="*/ 1 h 536"/>
                <a:gd name="T2" fmla="*/ 0 w 391"/>
                <a:gd name="T3" fmla="*/ 1 h 536"/>
                <a:gd name="T4" fmla="*/ 1 w 391"/>
                <a:gd name="T5" fmla="*/ 1 h 536"/>
                <a:gd name="T6" fmla="*/ 1 w 391"/>
                <a:gd name="T7" fmla="*/ 1 h 536"/>
                <a:gd name="T8" fmla="*/ 1 w 391"/>
                <a:gd name="T9" fmla="*/ 1 h 536"/>
                <a:gd name="T10" fmla="*/ 1 w 391"/>
                <a:gd name="T11" fmla="*/ 1 h 536"/>
                <a:gd name="T12" fmla="*/ 1 w 391"/>
                <a:gd name="T13" fmla="*/ 1 h 536"/>
                <a:gd name="T14" fmla="*/ 1 w 391"/>
                <a:gd name="T15" fmla="*/ 1 h 536"/>
                <a:gd name="T16" fmla="*/ 1 w 391"/>
                <a:gd name="T17" fmla="*/ 1 h 536"/>
                <a:gd name="T18" fmla="*/ 1 w 391"/>
                <a:gd name="T19" fmla="*/ 1 h 536"/>
                <a:gd name="T20" fmla="*/ 1 w 391"/>
                <a:gd name="T21" fmla="*/ 1 h 536"/>
                <a:gd name="T22" fmla="*/ 1 w 391"/>
                <a:gd name="T23" fmla="*/ 1 h 536"/>
                <a:gd name="T24" fmla="*/ 1 w 391"/>
                <a:gd name="T25" fmla="*/ 1 h 536"/>
                <a:gd name="T26" fmla="*/ 1 w 391"/>
                <a:gd name="T27" fmla="*/ 1 h 536"/>
                <a:gd name="T28" fmla="*/ 1 w 391"/>
                <a:gd name="T29" fmla="*/ 1 h 536"/>
                <a:gd name="T30" fmla="*/ 1 w 391"/>
                <a:gd name="T31" fmla="*/ 1 h 536"/>
                <a:gd name="T32" fmla="*/ 1 w 391"/>
                <a:gd name="T33" fmla="*/ 1 h 536"/>
                <a:gd name="T34" fmla="*/ 1 w 391"/>
                <a:gd name="T35" fmla="*/ 1 h 536"/>
                <a:gd name="T36" fmla="*/ 1 w 391"/>
                <a:gd name="T37" fmla="*/ 1 h 536"/>
                <a:gd name="T38" fmla="*/ 1 w 391"/>
                <a:gd name="T39" fmla="*/ 1 h 536"/>
                <a:gd name="T40" fmla="*/ 1 w 391"/>
                <a:gd name="T41" fmla="*/ 1 h 536"/>
                <a:gd name="T42" fmla="*/ 1 w 391"/>
                <a:gd name="T43" fmla="*/ 1 h 536"/>
                <a:gd name="T44" fmla="*/ 1 w 391"/>
                <a:gd name="T45" fmla="*/ 0 h 536"/>
                <a:gd name="T46" fmla="*/ 1 w 391"/>
                <a:gd name="T47" fmla="*/ 1 h 536"/>
                <a:gd name="T48" fmla="*/ 1 w 391"/>
                <a:gd name="T49" fmla="*/ 1 h 536"/>
                <a:gd name="T50" fmla="*/ 1 w 391"/>
                <a:gd name="T51" fmla="*/ 1 h 536"/>
                <a:gd name="T52" fmla="*/ 1 w 391"/>
                <a:gd name="T53" fmla="*/ 1 h 536"/>
                <a:gd name="T54" fmla="*/ 1 w 391"/>
                <a:gd name="T55" fmla="*/ 1 h 536"/>
                <a:gd name="T56" fmla="*/ 1 w 391"/>
                <a:gd name="T57" fmla="*/ 1 h 536"/>
                <a:gd name="T58" fmla="*/ 1 w 391"/>
                <a:gd name="T59" fmla="*/ 1 h 536"/>
                <a:gd name="T60" fmla="*/ 1 w 391"/>
                <a:gd name="T61" fmla="*/ 1 h 536"/>
                <a:gd name="T62" fmla="*/ 1 w 391"/>
                <a:gd name="T63" fmla="*/ 1 h 536"/>
                <a:gd name="T64" fmla="*/ 1 w 391"/>
                <a:gd name="T65" fmla="*/ 1 h 536"/>
                <a:gd name="T66" fmla="*/ 1 w 391"/>
                <a:gd name="T67" fmla="*/ 1 h 536"/>
                <a:gd name="T68" fmla="*/ 1 w 391"/>
                <a:gd name="T69" fmla="*/ 1 h 536"/>
                <a:gd name="T70" fmla="*/ 1 w 391"/>
                <a:gd name="T71" fmla="*/ 1 h 536"/>
                <a:gd name="T72" fmla="*/ 1 w 391"/>
                <a:gd name="T73" fmla="*/ 1 h 536"/>
                <a:gd name="T74" fmla="*/ 1 w 391"/>
                <a:gd name="T75" fmla="*/ 1 h 536"/>
                <a:gd name="T76" fmla="*/ 1 w 391"/>
                <a:gd name="T77" fmla="*/ 1 h 536"/>
                <a:gd name="T78" fmla="*/ 1 w 391"/>
                <a:gd name="T79" fmla="*/ 1 h 536"/>
                <a:gd name="T80" fmla="*/ 1 w 391"/>
                <a:gd name="T81" fmla="*/ 1 h 536"/>
                <a:gd name="T82" fmla="*/ 1 w 391"/>
                <a:gd name="T83" fmla="*/ 1 h 536"/>
                <a:gd name="T84" fmla="*/ 1 w 391"/>
                <a:gd name="T85" fmla="*/ 1 h 536"/>
                <a:gd name="T86" fmla="*/ 1 w 391"/>
                <a:gd name="T87" fmla="*/ 1 h 536"/>
                <a:gd name="T88" fmla="*/ 1 w 391"/>
                <a:gd name="T89" fmla="*/ 1 h 536"/>
                <a:gd name="T90" fmla="*/ 1 w 391"/>
                <a:gd name="T91" fmla="*/ 1 h 536"/>
                <a:gd name="T92" fmla="*/ 1 w 391"/>
                <a:gd name="T93" fmla="*/ 1 h 536"/>
                <a:gd name="T94" fmla="*/ 1 w 391"/>
                <a:gd name="T95" fmla="*/ 1 h 536"/>
                <a:gd name="T96" fmla="*/ 1 w 391"/>
                <a:gd name="T97" fmla="*/ 1 h 536"/>
                <a:gd name="T98" fmla="*/ 1 w 391"/>
                <a:gd name="T99" fmla="*/ 1 h 536"/>
                <a:gd name="T100" fmla="*/ 1 w 391"/>
                <a:gd name="T101" fmla="*/ 1 h 536"/>
                <a:gd name="T102" fmla="*/ 1 w 391"/>
                <a:gd name="T103" fmla="*/ 1 h 536"/>
                <a:gd name="T104" fmla="*/ 1 w 391"/>
                <a:gd name="T105" fmla="*/ 1 h 536"/>
                <a:gd name="T106" fmla="*/ 1 w 391"/>
                <a:gd name="T107" fmla="*/ 1 h 536"/>
                <a:gd name="T108" fmla="*/ 1 w 391"/>
                <a:gd name="T109" fmla="*/ 1 h 536"/>
                <a:gd name="T110" fmla="*/ 1 w 391"/>
                <a:gd name="T111" fmla="*/ 1 h 536"/>
                <a:gd name="T112" fmla="*/ 1 w 391"/>
                <a:gd name="T113" fmla="*/ 1 h 536"/>
                <a:gd name="T114" fmla="*/ 1 w 391"/>
                <a:gd name="T115" fmla="*/ 1 h 536"/>
                <a:gd name="T116" fmla="*/ 1 w 391"/>
                <a:gd name="T117" fmla="*/ 1 h 536"/>
                <a:gd name="T118" fmla="*/ 1 w 391"/>
                <a:gd name="T119" fmla="*/ 1 h 536"/>
                <a:gd name="T120" fmla="*/ 1 w 391"/>
                <a:gd name="T121" fmla="*/ 1 h 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91"/>
                <a:gd name="T184" fmla="*/ 0 h 536"/>
                <a:gd name="T185" fmla="*/ 391 w 391"/>
                <a:gd name="T186" fmla="*/ 536 h 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91" h="536">
                  <a:moveTo>
                    <a:pt x="24" y="535"/>
                  </a:moveTo>
                  <a:lnTo>
                    <a:pt x="21" y="532"/>
                  </a:lnTo>
                  <a:lnTo>
                    <a:pt x="19" y="532"/>
                  </a:lnTo>
                  <a:lnTo>
                    <a:pt x="16" y="530"/>
                  </a:lnTo>
                  <a:lnTo>
                    <a:pt x="11" y="528"/>
                  </a:lnTo>
                  <a:lnTo>
                    <a:pt x="9" y="528"/>
                  </a:lnTo>
                  <a:lnTo>
                    <a:pt x="6" y="524"/>
                  </a:lnTo>
                  <a:lnTo>
                    <a:pt x="6" y="522"/>
                  </a:lnTo>
                  <a:lnTo>
                    <a:pt x="4" y="521"/>
                  </a:lnTo>
                  <a:lnTo>
                    <a:pt x="4" y="519"/>
                  </a:lnTo>
                  <a:lnTo>
                    <a:pt x="4" y="516"/>
                  </a:lnTo>
                  <a:lnTo>
                    <a:pt x="1" y="514"/>
                  </a:lnTo>
                  <a:lnTo>
                    <a:pt x="1" y="511"/>
                  </a:lnTo>
                  <a:lnTo>
                    <a:pt x="0" y="509"/>
                  </a:lnTo>
                  <a:lnTo>
                    <a:pt x="0" y="506"/>
                  </a:lnTo>
                  <a:lnTo>
                    <a:pt x="0" y="503"/>
                  </a:lnTo>
                  <a:lnTo>
                    <a:pt x="0" y="501"/>
                  </a:lnTo>
                  <a:lnTo>
                    <a:pt x="0" y="498"/>
                  </a:lnTo>
                  <a:lnTo>
                    <a:pt x="0" y="496"/>
                  </a:lnTo>
                  <a:lnTo>
                    <a:pt x="0" y="491"/>
                  </a:lnTo>
                  <a:lnTo>
                    <a:pt x="0" y="490"/>
                  </a:lnTo>
                  <a:lnTo>
                    <a:pt x="0" y="484"/>
                  </a:lnTo>
                  <a:lnTo>
                    <a:pt x="0" y="482"/>
                  </a:lnTo>
                  <a:lnTo>
                    <a:pt x="0" y="479"/>
                  </a:lnTo>
                  <a:lnTo>
                    <a:pt x="1" y="477"/>
                  </a:lnTo>
                  <a:lnTo>
                    <a:pt x="0" y="474"/>
                  </a:lnTo>
                  <a:lnTo>
                    <a:pt x="1" y="473"/>
                  </a:lnTo>
                  <a:lnTo>
                    <a:pt x="4" y="470"/>
                  </a:lnTo>
                  <a:lnTo>
                    <a:pt x="4" y="467"/>
                  </a:lnTo>
                  <a:lnTo>
                    <a:pt x="4" y="463"/>
                  </a:lnTo>
                  <a:lnTo>
                    <a:pt x="6" y="458"/>
                  </a:lnTo>
                  <a:lnTo>
                    <a:pt x="6" y="454"/>
                  </a:lnTo>
                  <a:lnTo>
                    <a:pt x="9" y="453"/>
                  </a:lnTo>
                  <a:lnTo>
                    <a:pt x="11" y="445"/>
                  </a:lnTo>
                  <a:lnTo>
                    <a:pt x="11" y="441"/>
                  </a:lnTo>
                  <a:lnTo>
                    <a:pt x="13" y="435"/>
                  </a:lnTo>
                  <a:lnTo>
                    <a:pt x="16" y="433"/>
                  </a:lnTo>
                  <a:lnTo>
                    <a:pt x="19" y="429"/>
                  </a:lnTo>
                  <a:lnTo>
                    <a:pt x="19" y="420"/>
                  </a:lnTo>
                  <a:lnTo>
                    <a:pt x="19" y="418"/>
                  </a:lnTo>
                  <a:lnTo>
                    <a:pt x="21" y="414"/>
                  </a:lnTo>
                  <a:lnTo>
                    <a:pt x="21" y="411"/>
                  </a:lnTo>
                  <a:lnTo>
                    <a:pt x="21" y="402"/>
                  </a:lnTo>
                  <a:lnTo>
                    <a:pt x="21" y="399"/>
                  </a:lnTo>
                  <a:lnTo>
                    <a:pt x="21" y="396"/>
                  </a:lnTo>
                  <a:lnTo>
                    <a:pt x="21" y="391"/>
                  </a:lnTo>
                  <a:lnTo>
                    <a:pt x="24" y="388"/>
                  </a:lnTo>
                  <a:lnTo>
                    <a:pt x="24" y="381"/>
                  </a:lnTo>
                  <a:lnTo>
                    <a:pt x="25" y="378"/>
                  </a:lnTo>
                  <a:lnTo>
                    <a:pt x="28" y="371"/>
                  </a:lnTo>
                  <a:lnTo>
                    <a:pt x="28" y="369"/>
                  </a:lnTo>
                  <a:lnTo>
                    <a:pt x="28" y="366"/>
                  </a:lnTo>
                  <a:lnTo>
                    <a:pt x="31" y="366"/>
                  </a:lnTo>
                  <a:lnTo>
                    <a:pt x="31" y="364"/>
                  </a:lnTo>
                  <a:lnTo>
                    <a:pt x="31" y="362"/>
                  </a:lnTo>
                  <a:lnTo>
                    <a:pt x="33" y="358"/>
                  </a:lnTo>
                  <a:lnTo>
                    <a:pt x="33" y="355"/>
                  </a:lnTo>
                  <a:lnTo>
                    <a:pt x="35" y="351"/>
                  </a:lnTo>
                  <a:lnTo>
                    <a:pt x="35" y="346"/>
                  </a:lnTo>
                  <a:lnTo>
                    <a:pt x="38" y="343"/>
                  </a:lnTo>
                  <a:lnTo>
                    <a:pt x="44" y="336"/>
                  </a:lnTo>
                  <a:lnTo>
                    <a:pt x="46" y="331"/>
                  </a:lnTo>
                  <a:lnTo>
                    <a:pt x="48" y="327"/>
                  </a:lnTo>
                  <a:lnTo>
                    <a:pt x="51" y="319"/>
                  </a:lnTo>
                  <a:lnTo>
                    <a:pt x="54" y="318"/>
                  </a:lnTo>
                  <a:lnTo>
                    <a:pt x="60" y="314"/>
                  </a:lnTo>
                  <a:lnTo>
                    <a:pt x="63" y="311"/>
                  </a:lnTo>
                  <a:lnTo>
                    <a:pt x="66" y="311"/>
                  </a:lnTo>
                  <a:lnTo>
                    <a:pt x="67" y="314"/>
                  </a:lnTo>
                  <a:lnTo>
                    <a:pt x="78" y="314"/>
                  </a:lnTo>
                  <a:lnTo>
                    <a:pt x="82" y="314"/>
                  </a:lnTo>
                  <a:lnTo>
                    <a:pt x="85" y="311"/>
                  </a:lnTo>
                  <a:lnTo>
                    <a:pt x="85" y="306"/>
                  </a:lnTo>
                  <a:lnTo>
                    <a:pt x="87" y="303"/>
                  </a:lnTo>
                  <a:lnTo>
                    <a:pt x="90" y="300"/>
                  </a:lnTo>
                  <a:lnTo>
                    <a:pt x="92" y="300"/>
                  </a:lnTo>
                  <a:lnTo>
                    <a:pt x="94" y="298"/>
                  </a:lnTo>
                  <a:lnTo>
                    <a:pt x="94" y="293"/>
                  </a:lnTo>
                  <a:lnTo>
                    <a:pt x="94" y="290"/>
                  </a:lnTo>
                  <a:lnTo>
                    <a:pt x="92" y="289"/>
                  </a:lnTo>
                  <a:lnTo>
                    <a:pt x="92" y="281"/>
                  </a:lnTo>
                  <a:lnTo>
                    <a:pt x="90" y="277"/>
                  </a:lnTo>
                  <a:lnTo>
                    <a:pt x="90" y="270"/>
                  </a:lnTo>
                  <a:lnTo>
                    <a:pt x="92" y="265"/>
                  </a:lnTo>
                  <a:lnTo>
                    <a:pt x="94" y="263"/>
                  </a:lnTo>
                  <a:lnTo>
                    <a:pt x="94" y="261"/>
                  </a:lnTo>
                  <a:lnTo>
                    <a:pt x="97" y="256"/>
                  </a:lnTo>
                  <a:lnTo>
                    <a:pt x="102" y="252"/>
                  </a:lnTo>
                  <a:lnTo>
                    <a:pt x="105" y="244"/>
                  </a:lnTo>
                  <a:lnTo>
                    <a:pt x="106" y="242"/>
                  </a:lnTo>
                  <a:lnTo>
                    <a:pt x="106" y="240"/>
                  </a:lnTo>
                  <a:lnTo>
                    <a:pt x="108" y="236"/>
                  </a:lnTo>
                  <a:lnTo>
                    <a:pt x="111" y="233"/>
                  </a:lnTo>
                  <a:lnTo>
                    <a:pt x="114" y="228"/>
                  </a:lnTo>
                  <a:lnTo>
                    <a:pt x="114" y="226"/>
                  </a:lnTo>
                  <a:lnTo>
                    <a:pt x="114" y="220"/>
                  </a:lnTo>
                  <a:lnTo>
                    <a:pt x="117" y="217"/>
                  </a:lnTo>
                  <a:lnTo>
                    <a:pt x="117" y="215"/>
                  </a:lnTo>
                  <a:lnTo>
                    <a:pt x="117" y="209"/>
                  </a:lnTo>
                  <a:lnTo>
                    <a:pt x="119" y="205"/>
                  </a:lnTo>
                  <a:lnTo>
                    <a:pt x="119" y="204"/>
                  </a:lnTo>
                  <a:lnTo>
                    <a:pt x="119" y="201"/>
                  </a:lnTo>
                  <a:lnTo>
                    <a:pt x="121" y="196"/>
                  </a:lnTo>
                  <a:lnTo>
                    <a:pt x="124" y="193"/>
                  </a:lnTo>
                  <a:lnTo>
                    <a:pt x="127" y="191"/>
                  </a:lnTo>
                  <a:lnTo>
                    <a:pt x="128" y="184"/>
                  </a:lnTo>
                  <a:lnTo>
                    <a:pt x="128" y="182"/>
                  </a:lnTo>
                  <a:lnTo>
                    <a:pt x="132" y="181"/>
                  </a:lnTo>
                  <a:lnTo>
                    <a:pt x="133" y="178"/>
                  </a:lnTo>
                  <a:lnTo>
                    <a:pt x="135" y="172"/>
                  </a:lnTo>
                  <a:lnTo>
                    <a:pt x="139" y="171"/>
                  </a:lnTo>
                  <a:lnTo>
                    <a:pt x="141" y="171"/>
                  </a:lnTo>
                  <a:lnTo>
                    <a:pt x="141" y="169"/>
                  </a:lnTo>
                  <a:lnTo>
                    <a:pt x="146" y="167"/>
                  </a:lnTo>
                  <a:lnTo>
                    <a:pt x="148" y="167"/>
                  </a:lnTo>
                  <a:lnTo>
                    <a:pt x="150" y="167"/>
                  </a:lnTo>
                  <a:lnTo>
                    <a:pt x="155" y="161"/>
                  </a:lnTo>
                  <a:lnTo>
                    <a:pt x="159" y="161"/>
                  </a:lnTo>
                  <a:lnTo>
                    <a:pt x="160" y="159"/>
                  </a:lnTo>
                  <a:lnTo>
                    <a:pt x="165" y="158"/>
                  </a:lnTo>
                  <a:lnTo>
                    <a:pt x="168" y="155"/>
                  </a:lnTo>
                  <a:lnTo>
                    <a:pt x="173" y="152"/>
                  </a:lnTo>
                  <a:lnTo>
                    <a:pt x="175" y="150"/>
                  </a:lnTo>
                  <a:lnTo>
                    <a:pt x="178" y="148"/>
                  </a:lnTo>
                  <a:lnTo>
                    <a:pt x="175" y="145"/>
                  </a:lnTo>
                  <a:lnTo>
                    <a:pt x="173" y="143"/>
                  </a:lnTo>
                  <a:lnTo>
                    <a:pt x="171" y="143"/>
                  </a:lnTo>
                  <a:lnTo>
                    <a:pt x="171" y="141"/>
                  </a:lnTo>
                  <a:lnTo>
                    <a:pt x="168" y="141"/>
                  </a:lnTo>
                  <a:lnTo>
                    <a:pt x="168" y="138"/>
                  </a:lnTo>
                  <a:lnTo>
                    <a:pt x="168" y="136"/>
                  </a:lnTo>
                  <a:lnTo>
                    <a:pt x="165" y="136"/>
                  </a:lnTo>
                  <a:lnTo>
                    <a:pt x="165" y="134"/>
                  </a:lnTo>
                  <a:lnTo>
                    <a:pt x="165" y="132"/>
                  </a:lnTo>
                  <a:lnTo>
                    <a:pt x="168" y="130"/>
                  </a:lnTo>
                  <a:lnTo>
                    <a:pt x="168" y="119"/>
                  </a:lnTo>
                  <a:lnTo>
                    <a:pt x="168" y="118"/>
                  </a:lnTo>
                  <a:lnTo>
                    <a:pt x="165" y="113"/>
                  </a:lnTo>
                  <a:lnTo>
                    <a:pt x="168" y="110"/>
                  </a:lnTo>
                  <a:lnTo>
                    <a:pt x="168" y="109"/>
                  </a:lnTo>
                  <a:lnTo>
                    <a:pt x="173" y="106"/>
                  </a:lnTo>
                  <a:lnTo>
                    <a:pt x="175" y="105"/>
                  </a:lnTo>
                  <a:lnTo>
                    <a:pt x="178" y="105"/>
                  </a:lnTo>
                  <a:lnTo>
                    <a:pt x="181" y="103"/>
                  </a:lnTo>
                  <a:lnTo>
                    <a:pt x="183" y="103"/>
                  </a:lnTo>
                  <a:lnTo>
                    <a:pt x="181" y="99"/>
                  </a:lnTo>
                  <a:lnTo>
                    <a:pt x="183" y="97"/>
                  </a:lnTo>
                  <a:lnTo>
                    <a:pt x="183" y="95"/>
                  </a:lnTo>
                  <a:lnTo>
                    <a:pt x="183" y="93"/>
                  </a:lnTo>
                  <a:lnTo>
                    <a:pt x="181" y="93"/>
                  </a:lnTo>
                  <a:lnTo>
                    <a:pt x="181" y="89"/>
                  </a:lnTo>
                  <a:lnTo>
                    <a:pt x="181" y="87"/>
                  </a:lnTo>
                  <a:lnTo>
                    <a:pt x="181" y="84"/>
                  </a:lnTo>
                  <a:lnTo>
                    <a:pt x="181" y="81"/>
                  </a:lnTo>
                  <a:lnTo>
                    <a:pt x="181" y="79"/>
                  </a:lnTo>
                  <a:lnTo>
                    <a:pt x="183" y="73"/>
                  </a:lnTo>
                  <a:lnTo>
                    <a:pt x="183" y="72"/>
                  </a:lnTo>
                  <a:lnTo>
                    <a:pt x="185" y="70"/>
                  </a:lnTo>
                  <a:lnTo>
                    <a:pt x="183" y="67"/>
                  </a:lnTo>
                  <a:lnTo>
                    <a:pt x="183" y="65"/>
                  </a:lnTo>
                  <a:lnTo>
                    <a:pt x="181" y="60"/>
                  </a:lnTo>
                  <a:lnTo>
                    <a:pt x="181" y="59"/>
                  </a:lnTo>
                  <a:lnTo>
                    <a:pt x="181" y="55"/>
                  </a:lnTo>
                  <a:lnTo>
                    <a:pt x="181" y="50"/>
                  </a:lnTo>
                  <a:lnTo>
                    <a:pt x="181" y="49"/>
                  </a:lnTo>
                  <a:lnTo>
                    <a:pt x="181" y="47"/>
                  </a:lnTo>
                  <a:lnTo>
                    <a:pt x="183" y="44"/>
                  </a:lnTo>
                  <a:lnTo>
                    <a:pt x="185" y="41"/>
                  </a:lnTo>
                  <a:lnTo>
                    <a:pt x="185" y="40"/>
                  </a:lnTo>
                  <a:lnTo>
                    <a:pt x="187" y="37"/>
                  </a:lnTo>
                  <a:lnTo>
                    <a:pt x="192" y="37"/>
                  </a:lnTo>
                  <a:lnTo>
                    <a:pt x="195" y="37"/>
                  </a:lnTo>
                  <a:lnTo>
                    <a:pt x="198" y="40"/>
                  </a:lnTo>
                  <a:lnTo>
                    <a:pt x="202" y="40"/>
                  </a:lnTo>
                  <a:lnTo>
                    <a:pt x="204" y="37"/>
                  </a:lnTo>
                  <a:lnTo>
                    <a:pt x="208" y="37"/>
                  </a:lnTo>
                  <a:lnTo>
                    <a:pt x="209" y="37"/>
                  </a:lnTo>
                  <a:lnTo>
                    <a:pt x="212" y="35"/>
                  </a:lnTo>
                  <a:lnTo>
                    <a:pt x="215" y="35"/>
                  </a:lnTo>
                  <a:lnTo>
                    <a:pt x="217" y="33"/>
                  </a:lnTo>
                  <a:lnTo>
                    <a:pt x="219" y="33"/>
                  </a:lnTo>
                  <a:lnTo>
                    <a:pt x="222" y="33"/>
                  </a:lnTo>
                  <a:lnTo>
                    <a:pt x="225" y="33"/>
                  </a:lnTo>
                  <a:lnTo>
                    <a:pt x="227" y="33"/>
                  </a:lnTo>
                  <a:lnTo>
                    <a:pt x="228" y="33"/>
                  </a:lnTo>
                  <a:lnTo>
                    <a:pt x="231" y="33"/>
                  </a:lnTo>
                  <a:lnTo>
                    <a:pt x="233" y="28"/>
                  </a:lnTo>
                  <a:lnTo>
                    <a:pt x="233" y="26"/>
                  </a:lnTo>
                  <a:lnTo>
                    <a:pt x="239" y="17"/>
                  </a:lnTo>
                  <a:lnTo>
                    <a:pt x="239" y="16"/>
                  </a:lnTo>
                  <a:lnTo>
                    <a:pt x="242" y="12"/>
                  </a:lnTo>
                  <a:lnTo>
                    <a:pt x="246" y="9"/>
                  </a:lnTo>
                  <a:lnTo>
                    <a:pt x="246" y="8"/>
                  </a:lnTo>
                  <a:lnTo>
                    <a:pt x="249" y="8"/>
                  </a:lnTo>
                  <a:lnTo>
                    <a:pt x="254" y="4"/>
                  </a:lnTo>
                  <a:lnTo>
                    <a:pt x="256" y="4"/>
                  </a:lnTo>
                  <a:lnTo>
                    <a:pt x="258" y="3"/>
                  </a:lnTo>
                  <a:lnTo>
                    <a:pt x="262" y="3"/>
                  </a:lnTo>
                  <a:lnTo>
                    <a:pt x="266" y="3"/>
                  </a:lnTo>
                  <a:lnTo>
                    <a:pt x="269" y="3"/>
                  </a:lnTo>
                  <a:lnTo>
                    <a:pt x="270" y="3"/>
                  </a:lnTo>
                  <a:lnTo>
                    <a:pt x="276" y="3"/>
                  </a:lnTo>
                  <a:lnTo>
                    <a:pt x="279" y="3"/>
                  </a:lnTo>
                  <a:lnTo>
                    <a:pt x="281" y="3"/>
                  </a:lnTo>
                  <a:lnTo>
                    <a:pt x="288" y="3"/>
                  </a:lnTo>
                  <a:lnTo>
                    <a:pt x="290" y="3"/>
                  </a:lnTo>
                  <a:lnTo>
                    <a:pt x="293" y="0"/>
                  </a:lnTo>
                  <a:lnTo>
                    <a:pt x="296" y="0"/>
                  </a:lnTo>
                  <a:lnTo>
                    <a:pt x="298" y="0"/>
                  </a:lnTo>
                  <a:lnTo>
                    <a:pt x="303" y="0"/>
                  </a:lnTo>
                  <a:lnTo>
                    <a:pt x="305" y="0"/>
                  </a:lnTo>
                  <a:lnTo>
                    <a:pt x="308" y="3"/>
                  </a:lnTo>
                  <a:lnTo>
                    <a:pt x="312" y="3"/>
                  </a:lnTo>
                  <a:lnTo>
                    <a:pt x="315" y="3"/>
                  </a:lnTo>
                  <a:lnTo>
                    <a:pt x="317" y="3"/>
                  </a:lnTo>
                  <a:lnTo>
                    <a:pt x="322" y="3"/>
                  </a:lnTo>
                  <a:lnTo>
                    <a:pt x="325" y="4"/>
                  </a:lnTo>
                  <a:lnTo>
                    <a:pt x="327" y="4"/>
                  </a:lnTo>
                  <a:lnTo>
                    <a:pt x="327" y="8"/>
                  </a:lnTo>
                  <a:lnTo>
                    <a:pt x="327" y="12"/>
                  </a:lnTo>
                  <a:lnTo>
                    <a:pt x="327" y="16"/>
                  </a:lnTo>
                  <a:lnTo>
                    <a:pt x="327" y="17"/>
                  </a:lnTo>
                  <a:lnTo>
                    <a:pt x="327" y="24"/>
                  </a:lnTo>
                  <a:lnTo>
                    <a:pt x="327" y="26"/>
                  </a:lnTo>
                  <a:lnTo>
                    <a:pt x="329" y="31"/>
                  </a:lnTo>
                  <a:lnTo>
                    <a:pt x="332" y="31"/>
                  </a:lnTo>
                  <a:lnTo>
                    <a:pt x="332" y="33"/>
                  </a:lnTo>
                  <a:lnTo>
                    <a:pt x="329" y="37"/>
                  </a:lnTo>
                  <a:lnTo>
                    <a:pt x="329" y="41"/>
                  </a:lnTo>
                  <a:lnTo>
                    <a:pt x="329" y="44"/>
                  </a:lnTo>
                  <a:lnTo>
                    <a:pt x="329" y="49"/>
                  </a:lnTo>
                  <a:lnTo>
                    <a:pt x="329" y="50"/>
                  </a:lnTo>
                  <a:lnTo>
                    <a:pt x="327" y="59"/>
                  </a:lnTo>
                  <a:lnTo>
                    <a:pt x="327" y="60"/>
                  </a:lnTo>
                  <a:lnTo>
                    <a:pt x="327" y="65"/>
                  </a:lnTo>
                  <a:lnTo>
                    <a:pt x="325" y="67"/>
                  </a:lnTo>
                  <a:lnTo>
                    <a:pt x="327" y="70"/>
                  </a:lnTo>
                  <a:lnTo>
                    <a:pt x="329" y="72"/>
                  </a:lnTo>
                  <a:lnTo>
                    <a:pt x="332" y="72"/>
                  </a:lnTo>
                  <a:lnTo>
                    <a:pt x="332" y="73"/>
                  </a:lnTo>
                  <a:lnTo>
                    <a:pt x="329" y="76"/>
                  </a:lnTo>
                  <a:lnTo>
                    <a:pt x="327" y="76"/>
                  </a:lnTo>
                  <a:lnTo>
                    <a:pt x="325" y="79"/>
                  </a:lnTo>
                  <a:lnTo>
                    <a:pt x="322" y="79"/>
                  </a:lnTo>
                  <a:lnTo>
                    <a:pt x="325" y="81"/>
                  </a:lnTo>
                  <a:lnTo>
                    <a:pt x="327" y="84"/>
                  </a:lnTo>
                  <a:lnTo>
                    <a:pt x="327" y="86"/>
                  </a:lnTo>
                  <a:lnTo>
                    <a:pt x="325" y="87"/>
                  </a:lnTo>
                  <a:lnTo>
                    <a:pt x="325" y="89"/>
                  </a:lnTo>
                  <a:lnTo>
                    <a:pt x="325" y="93"/>
                  </a:lnTo>
                  <a:lnTo>
                    <a:pt x="327" y="95"/>
                  </a:lnTo>
                  <a:lnTo>
                    <a:pt x="327" y="97"/>
                  </a:lnTo>
                  <a:lnTo>
                    <a:pt x="322" y="97"/>
                  </a:lnTo>
                  <a:lnTo>
                    <a:pt x="322" y="103"/>
                  </a:lnTo>
                  <a:lnTo>
                    <a:pt x="320" y="106"/>
                  </a:lnTo>
                  <a:lnTo>
                    <a:pt x="320" y="109"/>
                  </a:lnTo>
                  <a:lnTo>
                    <a:pt x="322" y="110"/>
                  </a:lnTo>
                  <a:lnTo>
                    <a:pt x="322" y="116"/>
                  </a:lnTo>
                  <a:lnTo>
                    <a:pt x="322" y="119"/>
                  </a:lnTo>
                  <a:lnTo>
                    <a:pt x="320" y="122"/>
                  </a:lnTo>
                  <a:lnTo>
                    <a:pt x="317" y="122"/>
                  </a:lnTo>
                  <a:lnTo>
                    <a:pt x="315" y="125"/>
                  </a:lnTo>
                  <a:lnTo>
                    <a:pt x="315" y="126"/>
                  </a:lnTo>
                  <a:lnTo>
                    <a:pt x="309" y="130"/>
                  </a:lnTo>
                  <a:lnTo>
                    <a:pt x="308" y="132"/>
                  </a:lnTo>
                  <a:lnTo>
                    <a:pt x="305" y="132"/>
                  </a:lnTo>
                  <a:lnTo>
                    <a:pt x="305" y="134"/>
                  </a:lnTo>
                  <a:lnTo>
                    <a:pt x="308" y="136"/>
                  </a:lnTo>
                  <a:lnTo>
                    <a:pt x="308" y="138"/>
                  </a:lnTo>
                  <a:lnTo>
                    <a:pt x="308" y="143"/>
                  </a:lnTo>
                  <a:lnTo>
                    <a:pt x="309" y="145"/>
                  </a:lnTo>
                  <a:lnTo>
                    <a:pt x="309" y="148"/>
                  </a:lnTo>
                  <a:lnTo>
                    <a:pt x="309" y="152"/>
                  </a:lnTo>
                  <a:lnTo>
                    <a:pt x="309" y="155"/>
                  </a:lnTo>
                  <a:lnTo>
                    <a:pt x="308" y="158"/>
                  </a:lnTo>
                  <a:lnTo>
                    <a:pt x="305" y="159"/>
                  </a:lnTo>
                  <a:lnTo>
                    <a:pt x="308" y="161"/>
                  </a:lnTo>
                  <a:lnTo>
                    <a:pt x="309" y="164"/>
                  </a:lnTo>
                  <a:lnTo>
                    <a:pt x="308" y="167"/>
                  </a:lnTo>
                  <a:lnTo>
                    <a:pt x="305" y="169"/>
                  </a:lnTo>
                  <a:lnTo>
                    <a:pt x="308" y="172"/>
                  </a:lnTo>
                  <a:lnTo>
                    <a:pt x="308" y="176"/>
                  </a:lnTo>
                  <a:lnTo>
                    <a:pt x="309" y="178"/>
                  </a:lnTo>
                  <a:lnTo>
                    <a:pt x="312" y="182"/>
                  </a:lnTo>
                  <a:lnTo>
                    <a:pt x="312" y="184"/>
                  </a:lnTo>
                  <a:lnTo>
                    <a:pt x="309" y="188"/>
                  </a:lnTo>
                  <a:lnTo>
                    <a:pt x="309" y="189"/>
                  </a:lnTo>
                  <a:lnTo>
                    <a:pt x="308" y="193"/>
                  </a:lnTo>
                  <a:lnTo>
                    <a:pt x="305" y="198"/>
                  </a:lnTo>
                  <a:lnTo>
                    <a:pt x="303" y="201"/>
                  </a:lnTo>
                  <a:lnTo>
                    <a:pt x="300" y="204"/>
                  </a:lnTo>
                  <a:lnTo>
                    <a:pt x="300" y="207"/>
                  </a:lnTo>
                  <a:lnTo>
                    <a:pt x="298" y="213"/>
                  </a:lnTo>
                  <a:lnTo>
                    <a:pt x="296" y="217"/>
                  </a:lnTo>
                  <a:lnTo>
                    <a:pt x="293" y="219"/>
                  </a:lnTo>
                  <a:lnTo>
                    <a:pt x="293" y="220"/>
                  </a:lnTo>
                  <a:lnTo>
                    <a:pt x="293" y="226"/>
                  </a:lnTo>
                  <a:lnTo>
                    <a:pt x="290" y="226"/>
                  </a:lnTo>
                  <a:lnTo>
                    <a:pt x="290" y="228"/>
                  </a:lnTo>
                  <a:lnTo>
                    <a:pt x="288" y="233"/>
                  </a:lnTo>
                  <a:lnTo>
                    <a:pt x="288" y="236"/>
                  </a:lnTo>
                  <a:lnTo>
                    <a:pt x="288" y="237"/>
                  </a:lnTo>
                  <a:lnTo>
                    <a:pt x="290" y="240"/>
                  </a:lnTo>
                  <a:lnTo>
                    <a:pt x="293" y="240"/>
                  </a:lnTo>
                  <a:lnTo>
                    <a:pt x="296" y="237"/>
                  </a:lnTo>
                  <a:lnTo>
                    <a:pt x="298" y="237"/>
                  </a:lnTo>
                  <a:lnTo>
                    <a:pt x="300" y="236"/>
                  </a:lnTo>
                  <a:lnTo>
                    <a:pt x="305" y="236"/>
                  </a:lnTo>
                  <a:lnTo>
                    <a:pt x="308" y="236"/>
                  </a:lnTo>
                  <a:lnTo>
                    <a:pt x="309" y="233"/>
                  </a:lnTo>
                  <a:lnTo>
                    <a:pt x="312" y="236"/>
                  </a:lnTo>
                  <a:lnTo>
                    <a:pt x="312" y="237"/>
                  </a:lnTo>
                  <a:lnTo>
                    <a:pt x="312" y="240"/>
                  </a:lnTo>
                  <a:lnTo>
                    <a:pt x="315" y="240"/>
                  </a:lnTo>
                  <a:lnTo>
                    <a:pt x="315" y="242"/>
                  </a:lnTo>
                  <a:lnTo>
                    <a:pt x="317" y="242"/>
                  </a:lnTo>
                  <a:lnTo>
                    <a:pt x="320" y="242"/>
                  </a:lnTo>
                  <a:lnTo>
                    <a:pt x="322" y="242"/>
                  </a:lnTo>
                  <a:lnTo>
                    <a:pt x="322" y="244"/>
                  </a:lnTo>
                  <a:lnTo>
                    <a:pt x="322" y="246"/>
                  </a:lnTo>
                  <a:lnTo>
                    <a:pt x="325" y="246"/>
                  </a:lnTo>
                  <a:lnTo>
                    <a:pt x="327" y="244"/>
                  </a:lnTo>
                  <a:lnTo>
                    <a:pt x="329" y="244"/>
                  </a:lnTo>
                  <a:lnTo>
                    <a:pt x="332" y="250"/>
                  </a:lnTo>
                  <a:lnTo>
                    <a:pt x="338" y="252"/>
                  </a:lnTo>
                  <a:lnTo>
                    <a:pt x="339" y="252"/>
                  </a:lnTo>
                  <a:lnTo>
                    <a:pt x="342" y="252"/>
                  </a:lnTo>
                  <a:lnTo>
                    <a:pt x="346" y="252"/>
                  </a:lnTo>
                  <a:lnTo>
                    <a:pt x="349" y="250"/>
                  </a:lnTo>
                  <a:lnTo>
                    <a:pt x="351" y="250"/>
                  </a:lnTo>
                  <a:lnTo>
                    <a:pt x="354" y="246"/>
                  </a:lnTo>
                  <a:lnTo>
                    <a:pt x="356" y="244"/>
                  </a:lnTo>
                  <a:lnTo>
                    <a:pt x="359" y="242"/>
                  </a:lnTo>
                  <a:lnTo>
                    <a:pt x="359" y="240"/>
                  </a:lnTo>
                  <a:lnTo>
                    <a:pt x="362" y="240"/>
                  </a:lnTo>
                  <a:lnTo>
                    <a:pt x="363" y="240"/>
                  </a:lnTo>
                  <a:lnTo>
                    <a:pt x="366" y="240"/>
                  </a:lnTo>
                  <a:lnTo>
                    <a:pt x="368" y="240"/>
                  </a:lnTo>
                  <a:lnTo>
                    <a:pt x="371" y="240"/>
                  </a:lnTo>
                  <a:lnTo>
                    <a:pt x="374" y="242"/>
                  </a:lnTo>
                  <a:lnTo>
                    <a:pt x="377" y="242"/>
                  </a:lnTo>
                  <a:lnTo>
                    <a:pt x="379" y="244"/>
                  </a:lnTo>
                  <a:lnTo>
                    <a:pt x="381" y="246"/>
                  </a:lnTo>
                  <a:lnTo>
                    <a:pt x="379" y="250"/>
                  </a:lnTo>
                  <a:lnTo>
                    <a:pt x="381" y="252"/>
                  </a:lnTo>
                  <a:lnTo>
                    <a:pt x="381" y="253"/>
                  </a:lnTo>
                  <a:lnTo>
                    <a:pt x="383" y="257"/>
                  </a:lnTo>
                  <a:lnTo>
                    <a:pt x="386" y="261"/>
                  </a:lnTo>
                  <a:lnTo>
                    <a:pt x="388" y="265"/>
                  </a:lnTo>
                  <a:lnTo>
                    <a:pt x="388" y="268"/>
                  </a:lnTo>
                  <a:lnTo>
                    <a:pt x="390" y="270"/>
                  </a:lnTo>
                  <a:lnTo>
                    <a:pt x="390" y="272"/>
                  </a:lnTo>
                  <a:lnTo>
                    <a:pt x="390" y="274"/>
                  </a:lnTo>
                  <a:lnTo>
                    <a:pt x="388" y="274"/>
                  </a:lnTo>
                  <a:lnTo>
                    <a:pt x="388" y="277"/>
                  </a:lnTo>
                  <a:lnTo>
                    <a:pt x="388" y="280"/>
                  </a:lnTo>
                  <a:lnTo>
                    <a:pt x="386" y="281"/>
                  </a:lnTo>
                  <a:lnTo>
                    <a:pt x="383" y="284"/>
                  </a:lnTo>
                  <a:lnTo>
                    <a:pt x="383" y="286"/>
                  </a:lnTo>
                  <a:lnTo>
                    <a:pt x="381" y="289"/>
                  </a:lnTo>
                  <a:lnTo>
                    <a:pt x="381" y="290"/>
                  </a:lnTo>
                  <a:lnTo>
                    <a:pt x="381" y="293"/>
                  </a:lnTo>
                  <a:lnTo>
                    <a:pt x="383" y="294"/>
                  </a:lnTo>
                  <a:lnTo>
                    <a:pt x="383" y="300"/>
                  </a:lnTo>
                  <a:lnTo>
                    <a:pt x="381" y="300"/>
                  </a:lnTo>
                  <a:lnTo>
                    <a:pt x="379" y="302"/>
                  </a:lnTo>
                  <a:lnTo>
                    <a:pt x="379" y="303"/>
                  </a:lnTo>
                  <a:lnTo>
                    <a:pt x="379" y="306"/>
                  </a:lnTo>
                  <a:lnTo>
                    <a:pt x="381" y="314"/>
                  </a:lnTo>
                  <a:lnTo>
                    <a:pt x="383" y="318"/>
                  </a:lnTo>
                  <a:lnTo>
                    <a:pt x="383" y="323"/>
                  </a:lnTo>
                  <a:lnTo>
                    <a:pt x="381" y="326"/>
                  </a:lnTo>
                  <a:lnTo>
                    <a:pt x="379" y="329"/>
                  </a:lnTo>
                  <a:lnTo>
                    <a:pt x="377" y="339"/>
                  </a:lnTo>
                  <a:lnTo>
                    <a:pt x="377" y="343"/>
                  </a:lnTo>
                  <a:lnTo>
                    <a:pt x="374" y="342"/>
                  </a:lnTo>
                  <a:lnTo>
                    <a:pt x="374" y="343"/>
                  </a:lnTo>
                  <a:lnTo>
                    <a:pt x="374" y="346"/>
                  </a:lnTo>
                  <a:lnTo>
                    <a:pt x="371" y="348"/>
                  </a:lnTo>
                  <a:lnTo>
                    <a:pt x="371" y="351"/>
                  </a:lnTo>
                  <a:lnTo>
                    <a:pt x="368" y="355"/>
                  </a:lnTo>
                  <a:lnTo>
                    <a:pt x="366" y="359"/>
                  </a:lnTo>
                  <a:lnTo>
                    <a:pt x="366" y="362"/>
                  </a:lnTo>
                  <a:lnTo>
                    <a:pt x="359" y="369"/>
                  </a:lnTo>
                  <a:lnTo>
                    <a:pt x="354" y="371"/>
                  </a:lnTo>
                  <a:lnTo>
                    <a:pt x="349" y="375"/>
                  </a:lnTo>
                  <a:lnTo>
                    <a:pt x="344" y="378"/>
                  </a:lnTo>
                  <a:lnTo>
                    <a:pt x="339" y="382"/>
                  </a:lnTo>
                  <a:lnTo>
                    <a:pt x="335" y="388"/>
                  </a:lnTo>
                  <a:lnTo>
                    <a:pt x="332" y="391"/>
                  </a:lnTo>
                  <a:lnTo>
                    <a:pt x="327" y="391"/>
                  </a:lnTo>
                  <a:lnTo>
                    <a:pt x="327" y="396"/>
                  </a:lnTo>
                  <a:lnTo>
                    <a:pt x="327" y="399"/>
                  </a:lnTo>
                  <a:lnTo>
                    <a:pt x="327" y="402"/>
                  </a:lnTo>
                  <a:lnTo>
                    <a:pt x="322" y="405"/>
                  </a:lnTo>
                  <a:lnTo>
                    <a:pt x="320" y="408"/>
                  </a:lnTo>
                  <a:lnTo>
                    <a:pt x="315" y="412"/>
                  </a:lnTo>
                  <a:lnTo>
                    <a:pt x="315" y="414"/>
                  </a:lnTo>
                  <a:lnTo>
                    <a:pt x="315" y="418"/>
                  </a:lnTo>
                  <a:lnTo>
                    <a:pt x="315" y="420"/>
                  </a:lnTo>
                  <a:lnTo>
                    <a:pt x="317" y="421"/>
                  </a:lnTo>
                  <a:lnTo>
                    <a:pt x="317" y="424"/>
                  </a:lnTo>
                  <a:lnTo>
                    <a:pt x="320" y="426"/>
                  </a:lnTo>
                  <a:lnTo>
                    <a:pt x="320" y="429"/>
                  </a:lnTo>
                  <a:lnTo>
                    <a:pt x="320" y="431"/>
                  </a:lnTo>
                  <a:lnTo>
                    <a:pt x="317" y="433"/>
                  </a:lnTo>
                  <a:lnTo>
                    <a:pt x="315" y="435"/>
                  </a:lnTo>
                  <a:lnTo>
                    <a:pt x="312" y="437"/>
                  </a:lnTo>
                  <a:lnTo>
                    <a:pt x="309" y="441"/>
                  </a:lnTo>
                  <a:lnTo>
                    <a:pt x="308" y="442"/>
                  </a:lnTo>
                  <a:lnTo>
                    <a:pt x="305" y="445"/>
                  </a:lnTo>
                  <a:lnTo>
                    <a:pt x="303" y="447"/>
                  </a:lnTo>
                  <a:lnTo>
                    <a:pt x="300" y="449"/>
                  </a:lnTo>
                  <a:lnTo>
                    <a:pt x="298" y="453"/>
                  </a:lnTo>
                  <a:lnTo>
                    <a:pt x="296" y="454"/>
                  </a:lnTo>
                  <a:lnTo>
                    <a:pt x="293" y="457"/>
                  </a:lnTo>
                  <a:lnTo>
                    <a:pt x="290" y="458"/>
                  </a:lnTo>
                  <a:lnTo>
                    <a:pt x="285" y="461"/>
                  </a:lnTo>
                  <a:lnTo>
                    <a:pt x="282" y="463"/>
                  </a:lnTo>
                  <a:lnTo>
                    <a:pt x="281" y="466"/>
                  </a:lnTo>
                  <a:lnTo>
                    <a:pt x="279" y="466"/>
                  </a:lnTo>
                  <a:lnTo>
                    <a:pt x="276" y="466"/>
                  </a:lnTo>
                  <a:lnTo>
                    <a:pt x="273" y="466"/>
                  </a:lnTo>
                  <a:lnTo>
                    <a:pt x="270" y="466"/>
                  </a:lnTo>
                  <a:lnTo>
                    <a:pt x="266" y="467"/>
                  </a:lnTo>
                  <a:lnTo>
                    <a:pt x="263" y="467"/>
                  </a:lnTo>
                  <a:lnTo>
                    <a:pt x="262" y="467"/>
                  </a:lnTo>
                  <a:lnTo>
                    <a:pt x="258" y="467"/>
                  </a:lnTo>
                  <a:lnTo>
                    <a:pt x="256" y="466"/>
                  </a:lnTo>
                  <a:lnTo>
                    <a:pt x="254" y="466"/>
                  </a:lnTo>
                  <a:lnTo>
                    <a:pt x="251" y="466"/>
                  </a:lnTo>
                  <a:lnTo>
                    <a:pt x="249" y="466"/>
                  </a:lnTo>
                  <a:lnTo>
                    <a:pt x="246" y="463"/>
                  </a:lnTo>
                  <a:lnTo>
                    <a:pt x="244" y="463"/>
                  </a:lnTo>
                  <a:lnTo>
                    <a:pt x="244" y="461"/>
                  </a:lnTo>
                  <a:lnTo>
                    <a:pt x="244" y="458"/>
                  </a:lnTo>
                  <a:lnTo>
                    <a:pt x="244" y="457"/>
                  </a:lnTo>
                  <a:lnTo>
                    <a:pt x="246" y="457"/>
                  </a:lnTo>
                  <a:lnTo>
                    <a:pt x="249" y="454"/>
                  </a:lnTo>
                  <a:lnTo>
                    <a:pt x="251" y="453"/>
                  </a:lnTo>
                  <a:lnTo>
                    <a:pt x="254" y="453"/>
                  </a:lnTo>
                  <a:lnTo>
                    <a:pt x="254" y="449"/>
                  </a:lnTo>
                  <a:lnTo>
                    <a:pt x="256" y="447"/>
                  </a:lnTo>
                  <a:lnTo>
                    <a:pt x="258" y="447"/>
                  </a:lnTo>
                  <a:lnTo>
                    <a:pt x="258" y="445"/>
                  </a:lnTo>
                  <a:lnTo>
                    <a:pt x="256" y="441"/>
                  </a:lnTo>
                  <a:lnTo>
                    <a:pt x="256" y="437"/>
                  </a:lnTo>
                  <a:lnTo>
                    <a:pt x="254" y="433"/>
                  </a:lnTo>
                  <a:lnTo>
                    <a:pt x="254" y="431"/>
                  </a:lnTo>
                  <a:lnTo>
                    <a:pt x="249" y="429"/>
                  </a:lnTo>
                  <a:lnTo>
                    <a:pt x="246" y="429"/>
                  </a:lnTo>
                  <a:lnTo>
                    <a:pt x="244" y="431"/>
                  </a:lnTo>
                  <a:lnTo>
                    <a:pt x="239" y="431"/>
                  </a:lnTo>
                  <a:lnTo>
                    <a:pt x="236" y="431"/>
                  </a:lnTo>
                  <a:lnTo>
                    <a:pt x="233" y="433"/>
                  </a:lnTo>
                  <a:lnTo>
                    <a:pt x="228" y="433"/>
                  </a:lnTo>
                  <a:lnTo>
                    <a:pt x="227" y="435"/>
                  </a:lnTo>
                  <a:lnTo>
                    <a:pt x="222" y="435"/>
                  </a:lnTo>
                  <a:lnTo>
                    <a:pt x="222" y="437"/>
                  </a:lnTo>
                  <a:lnTo>
                    <a:pt x="219" y="437"/>
                  </a:lnTo>
                  <a:lnTo>
                    <a:pt x="219" y="441"/>
                  </a:lnTo>
                  <a:lnTo>
                    <a:pt x="219" y="442"/>
                  </a:lnTo>
                  <a:lnTo>
                    <a:pt x="217" y="442"/>
                  </a:lnTo>
                  <a:lnTo>
                    <a:pt x="215" y="442"/>
                  </a:lnTo>
                  <a:lnTo>
                    <a:pt x="212" y="441"/>
                  </a:lnTo>
                  <a:lnTo>
                    <a:pt x="212" y="437"/>
                  </a:lnTo>
                  <a:lnTo>
                    <a:pt x="209" y="435"/>
                  </a:lnTo>
                  <a:lnTo>
                    <a:pt x="204" y="435"/>
                  </a:lnTo>
                  <a:lnTo>
                    <a:pt x="202" y="437"/>
                  </a:lnTo>
                  <a:lnTo>
                    <a:pt x="200" y="437"/>
                  </a:lnTo>
                  <a:lnTo>
                    <a:pt x="200" y="441"/>
                  </a:lnTo>
                  <a:lnTo>
                    <a:pt x="200" y="442"/>
                  </a:lnTo>
                  <a:lnTo>
                    <a:pt x="200" y="445"/>
                  </a:lnTo>
                  <a:lnTo>
                    <a:pt x="198" y="447"/>
                  </a:lnTo>
                  <a:lnTo>
                    <a:pt x="195" y="445"/>
                  </a:lnTo>
                  <a:lnTo>
                    <a:pt x="195" y="442"/>
                  </a:lnTo>
                  <a:lnTo>
                    <a:pt x="192" y="442"/>
                  </a:lnTo>
                  <a:lnTo>
                    <a:pt x="190" y="441"/>
                  </a:lnTo>
                  <a:lnTo>
                    <a:pt x="185" y="437"/>
                  </a:lnTo>
                  <a:lnTo>
                    <a:pt x="183" y="437"/>
                  </a:lnTo>
                  <a:lnTo>
                    <a:pt x="181" y="437"/>
                  </a:lnTo>
                  <a:lnTo>
                    <a:pt x="178" y="437"/>
                  </a:lnTo>
                  <a:lnTo>
                    <a:pt x="175" y="437"/>
                  </a:lnTo>
                  <a:lnTo>
                    <a:pt x="171" y="437"/>
                  </a:lnTo>
                  <a:lnTo>
                    <a:pt x="168" y="441"/>
                  </a:lnTo>
                  <a:lnTo>
                    <a:pt x="168" y="445"/>
                  </a:lnTo>
                  <a:lnTo>
                    <a:pt x="168" y="447"/>
                  </a:lnTo>
                  <a:lnTo>
                    <a:pt x="162" y="447"/>
                  </a:lnTo>
                  <a:lnTo>
                    <a:pt x="159" y="449"/>
                  </a:lnTo>
                  <a:lnTo>
                    <a:pt x="155" y="453"/>
                  </a:lnTo>
                  <a:lnTo>
                    <a:pt x="152" y="454"/>
                  </a:lnTo>
                  <a:lnTo>
                    <a:pt x="150" y="458"/>
                  </a:lnTo>
                  <a:lnTo>
                    <a:pt x="148" y="461"/>
                  </a:lnTo>
                  <a:lnTo>
                    <a:pt x="141" y="461"/>
                  </a:lnTo>
                  <a:lnTo>
                    <a:pt x="135" y="463"/>
                  </a:lnTo>
                  <a:lnTo>
                    <a:pt x="133" y="466"/>
                  </a:lnTo>
                  <a:lnTo>
                    <a:pt x="133" y="467"/>
                  </a:lnTo>
                  <a:lnTo>
                    <a:pt x="132" y="470"/>
                  </a:lnTo>
                  <a:lnTo>
                    <a:pt x="128" y="473"/>
                  </a:lnTo>
                  <a:lnTo>
                    <a:pt x="124" y="474"/>
                  </a:lnTo>
                  <a:lnTo>
                    <a:pt x="121" y="477"/>
                  </a:lnTo>
                  <a:lnTo>
                    <a:pt x="119" y="479"/>
                  </a:lnTo>
                  <a:lnTo>
                    <a:pt x="119" y="482"/>
                  </a:lnTo>
                  <a:lnTo>
                    <a:pt x="119" y="484"/>
                  </a:lnTo>
                  <a:lnTo>
                    <a:pt x="121" y="486"/>
                  </a:lnTo>
                  <a:lnTo>
                    <a:pt x="121" y="490"/>
                  </a:lnTo>
                  <a:lnTo>
                    <a:pt x="124" y="490"/>
                  </a:lnTo>
                  <a:lnTo>
                    <a:pt x="124" y="491"/>
                  </a:lnTo>
                  <a:lnTo>
                    <a:pt x="124" y="493"/>
                  </a:lnTo>
                  <a:lnTo>
                    <a:pt x="121" y="493"/>
                  </a:lnTo>
                  <a:lnTo>
                    <a:pt x="121" y="496"/>
                  </a:lnTo>
                  <a:lnTo>
                    <a:pt x="119" y="496"/>
                  </a:lnTo>
                  <a:lnTo>
                    <a:pt x="117" y="496"/>
                  </a:lnTo>
                  <a:lnTo>
                    <a:pt x="114" y="496"/>
                  </a:lnTo>
                  <a:lnTo>
                    <a:pt x="108" y="498"/>
                  </a:lnTo>
                  <a:lnTo>
                    <a:pt x="105" y="498"/>
                  </a:lnTo>
                  <a:lnTo>
                    <a:pt x="100" y="501"/>
                  </a:lnTo>
                  <a:lnTo>
                    <a:pt x="97" y="503"/>
                  </a:lnTo>
                  <a:lnTo>
                    <a:pt x="94" y="504"/>
                  </a:lnTo>
                  <a:lnTo>
                    <a:pt x="90" y="506"/>
                  </a:lnTo>
                  <a:lnTo>
                    <a:pt x="85" y="509"/>
                  </a:lnTo>
                  <a:lnTo>
                    <a:pt x="82" y="509"/>
                  </a:lnTo>
                  <a:lnTo>
                    <a:pt x="82" y="511"/>
                  </a:lnTo>
                  <a:lnTo>
                    <a:pt x="82" y="514"/>
                  </a:lnTo>
                  <a:lnTo>
                    <a:pt x="79" y="514"/>
                  </a:lnTo>
                  <a:lnTo>
                    <a:pt x="78" y="516"/>
                  </a:lnTo>
                  <a:lnTo>
                    <a:pt x="78" y="519"/>
                  </a:lnTo>
                  <a:lnTo>
                    <a:pt x="74" y="521"/>
                  </a:lnTo>
                  <a:lnTo>
                    <a:pt x="73" y="519"/>
                  </a:lnTo>
                  <a:lnTo>
                    <a:pt x="70" y="516"/>
                  </a:lnTo>
                  <a:lnTo>
                    <a:pt x="67" y="516"/>
                  </a:lnTo>
                  <a:lnTo>
                    <a:pt x="66" y="516"/>
                  </a:lnTo>
                  <a:lnTo>
                    <a:pt x="63" y="516"/>
                  </a:lnTo>
                  <a:lnTo>
                    <a:pt x="60" y="519"/>
                  </a:lnTo>
                  <a:lnTo>
                    <a:pt x="58" y="521"/>
                  </a:lnTo>
                  <a:lnTo>
                    <a:pt x="54" y="522"/>
                  </a:lnTo>
                  <a:lnTo>
                    <a:pt x="54" y="524"/>
                  </a:lnTo>
                  <a:lnTo>
                    <a:pt x="52" y="524"/>
                  </a:lnTo>
                  <a:lnTo>
                    <a:pt x="52" y="528"/>
                  </a:lnTo>
                  <a:lnTo>
                    <a:pt x="52" y="530"/>
                  </a:lnTo>
                  <a:lnTo>
                    <a:pt x="51" y="530"/>
                  </a:lnTo>
                  <a:lnTo>
                    <a:pt x="51" y="532"/>
                  </a:lnTo>
                  <a:lnTo>
                    <a:pt x="48" y="532"/>
                  </a:lnTo>
                  <a:lnTo>
                    <a:pt x="44" y="535"/>
                  </a:lnTo>
                  <a:lnTo>
                    <a:pt x="41" y="535"/>
                  </a:lnTo>
                  <a:lnTo>
                    <a:pt x="35" y="535"/>
                  </a:lnTo>
                  <a:lnTo>
                    <a:pt x="33" y="535"/>
                  </a:lnTo>
                  <a:lnTo>
                    <a:pt x="31" y="532"/>
                  </a:lnTo>
                  <a:lnTo>
                    <a:pt x="28" y="532"/>
                  </a:lnTo>
                  <a:lnTo>
                    <a:pt x="25" y="535"/>
                  </a:lnTo>
                  <a:lnTo>
                    <a:pt x="24" y="535"/>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defTabSz="457200" eaLnBrk="0" fontAlgn="base" hangingPunct="0">
                <a:spcBef>
                  <a:spcPct val="0"/>
                </a:spcBef>
                <a:spcAft>
                  <a:spcPct val="0"/>
                </a:spcAft>
              </a:pPr>
              <a:endParaRPr lang="es-CO" smtClean="0">
                <a:solidFill>
                  <a:prstClr val="black"/>
                </a:solidFill>
                <a:ea typeface="ＭＳ Ｐゴシック" panose="020B0600070205080204" pitchFamily="34" charset="-128"/>
              </a:endParaRPr>
            </a:p>
          </p:txBody>
        </p:sp>
        <p:sp>
          <p:nvSpPr>
            <p:cNvPr id="95297" name="Freeform 55"/>
            <p:cNvSpPr>
              <a:spLocks/>
            </p:cNvSpPr>
            <p:nvPr/>
          </p:nvSpPr>
          <p:spPr bwMode="auto">
            <a:xfrm>
              <a:off x="1739" y="1999"/>
              <a:ext cx="528" cy="488"/>
            </a:xfrm>
            <a:custGeom>
              <a:avLst/>
              <a:gdLst>
                <a:gd name="T0" fmla="*/ 1 w 886"/>
                <a:gd name="T1" fmla="*/ 1 h 819"/>
                <a:gd name="T2" fmla="*/ 1 w 886"/>
                <a:gd name="T3" fmla="*/ 1 h 819"/>
                <a:gd name="T4" fmla="*/ 1 w 886"/>
                <a:gd name="T5" fmla="*/ 1 h 819"/>
                <a:gd name="T6" fmla="*/ 1 w 886"/>
                <a:gd name="T7" fmla="*/ 1 h 819"/>
                <a:gd name="T8" fmla="*/ 1 w 886"/>
                <a:gd name="T9" fmla="*/ 1 h 819"/>
                <a:gd name="T10" fmla="*/ 1 w 886"/>
                <a:gd name="T11" fmla="*/ 1 h 819"/>
                <a:gd name="T12" fmla="*/ 1 w 886"/>
                <a:gd name="T13" fmla="*/ 1 h 819"/>
                <a:gd name="T14" fmla="*/ 1 w 886"/>
                <a:gd name="T15" fmla="*/ 1 h 819"/>
                <a:gd name="T16" fmla="*/ 1 w 886"/>
                <a:gd name="T17" fmla="*/ 1 h 819"/>
                <a:gd name="T18" fmla="*/ 1 w 886"/>
                <a:gd name="T19" fmla="*/ 1 h 819"/>
                <a:gd name="T20" fmla="*/ 1 w 886"/>
                <a:gd name="T21" fmla="*/ 1 h 819"/>
                <a:gd name="T22" fmla="*/ 1 w 886"/>
                <a:gd name="T23" fmla="*/ 1 h 819"/>
                <a:gd name="T24" fmla="*/ 1 w 886"/>
                <a:gd name="T25" fmla="*/ 1 h 819"/>
                <a:gd name="T26" fmla="*/ 1 w 886"/>
                <a:gd name="T27" fmla="*/ 1 h 819"/>
                <a:gd name="T28" fmla="*/ 1 w 886"/>
                <a:gd name="T29" fmla="*/ 1 h 819"/>
                <a:gd name="T30" fmla="*/ 1 w 886"/>
                <a:gd name="T31" fmla="*/ 1 h 819"/>
                <a:gd name="T32" fmla="*/ 1 w 886"/>
                <a:gd name="T33" fmla="*/ 1 h 819"/>
                <a:gd name="T34" fmla="*/ 1 w 886"/>
                <a:gd name="T35" fmla="*/ 1 h 819"/>
                <a:gd name="T36" fmla="*/ 1 w 886"/>
                <a:gd name="T37" fmla="*/ 1 h 819"/>
                <a:gd name="T38" fmla="*/ 1 w 886"/>
                <a:gd name="T39" fmla="*/ 1 h 819"/>
                <a:gd name="T40" fmla="*/ 1 w 886"/>
                <a:gd name="T41" fmla="*/ 1 h 819"/>
                <a:gd name="T42" fmla="*/ 1 w 886"/>
                <a:gd name="T43" fmla="*/ 1 h 819"/>
                <a:gd name="T44" fmla="*/ 1 w 886"/>
                <a:gd name="T45" fmla="*/ 1 h 819"/>
                <a:gd name="T46" fmla="*/ 1 w 886"/>
                <a:gd name="T47" fmla="*/ 1 h 819"/>
                <a:gd name="T48" fmla="*/ 1 w 886"/>
                <a:gd name="T49" fmla="*/ 1 h 819"/>
                <a:gd name="T50" fmla="*/ 1 w 886"/>
                <a:gd name="T51" fmla="*/ 1 h 819"/>
                <a:gd name="T52" fmla="*/ 1 w 886"/>
                <a:gd name="T53" fmla="*/ 1 h 819"/>
                <a:gd name="T54" fmla="*/ 0 w 886"/>
                <a:gd name="T55" fmla="*/ 1 h 819"/>
                <a:gd name="T56" fmla="*/ 1 w 886"/>
                <a:gd name="T57" fmla="*/ 1 h 819"/>
                <a:gd name="T58" fmla="*/ 1 w 886"/>
                <a:gd name="T59" fmla="*/ 1 h 819"/>
                <a:gd name="T60" fmla="*/ 1 w 886"/>
                <a:gd name="T61" fmla="*/ 1 h 819"/>
                <a:gd name="T62" fmla="*/ 1 w 886"/>
                <a:gd name="T63" fmla="*/ 1 h 819"/>
                <a:gd name="T64" fmla="*/ 1 w 886"/>
                <a:gd name="T65" fmla="*/ 1 h 819"/>
                <a:gd name="T66" fmla="*/ 1 w 886"/>
                <a:gd name="T67" fmla="*/ 1 h 819"/>
                <a:gd name="T68" fmla="*/ 1 w 886"/>
                <a:gd name="T69" fmla="*/ 1 h 819"/>
                <a:gd name="T70" fmla="*/ 1 w 886"/>
                <a:gd name="T71" fmla="*/ 1 h 819"/>
                <a:gd name="T72" fmla="*/ 1 w 886"/>
                <a:gd name="T73" fmla="*/ 1 h 819"/>
                <a:gd name="T74" fmla="*/ 1 w 886"/>
                <a:gd name="T75" fmla="*/ 1 h 819"/>
                <a:gd name="T76" fmla="*/ 1 w 886"/>
                <a:gd name="T77" fmla="*/ 1 h 819"/>
                <a:gd name="T78" fmla="*/ 1 w 886"/>
                <a:gd name="T79" fmla="*/ 1 h 819"/>
                <a:gd name="T80" fmla="*/ 1 w 886"/>
                <a:gd name="T81" fmla="*/ 1 h 819"/>
                <a:gd name="T82" fmla="*/ 1 w 886"/>
                <a:gd name="T83" fmla="*/ 1 h 819"/>
                <a:gd name="T84" fmla="*/ 1 w 886"/>
                <a:gd name="T85" fmla="*/ 1 h 819"/>
                <a:gd name="T86" fmla="*/ 1 w 886"/>
                <a:gd name="T87" fmla="*/ 1 h 819"/>
                <a:gd name="T88" fmla="*/ 1 w 886"/>
                <a:gd name="T89" fmla="*/ 1 h 819"/>
                <a:gd name="T90" fmla="*/ 1 w 886"/>
                <a:gd name="T91" fmla="*/ 1 h 819"/>
                <a:gd name="T92" fmla="*/ 1 w 886"/>
                <a:gd name="T93" fmla="*/ 1 h 819"/>
                <a:gd name="T94" fmla="*/ 1 w 886"/>
                <a:gd name="T95" fmla="*/ 1 h 819"/>
                <a:gd name="T96" fmla="*/ 1 w 886"/>
                <a:gd name="T97" fmla="*/ 1 h 819"/>
                <a:gd name="T98" fmla="*/ 1 w 886"/>
                <a:gd name="T99" fmla="*/ 1 h 819"/>
                <a:gd name="T100" fmla="*/ 1 w 886"/>
                <a:gd name="T101" fmla="*/ 1 h 819"/>
                <a:gd name="T102" fmla="*/ 1 w 886"/>
                <a:gd name="T103" fmla="*/ 1 h 819"/>
                <a:gd name="T104" fmla="*/ 1 w 886"/>
                <a:gd name="T105" fmla="*/ 1 h 819"/>
                <a:gd name="T106" fmla="*/ 1 w 886"/>
                <a:gd name="T107" fmla="*/ 1 h 819"/>
                <a:gd name="T108" fmla="*/ 1 w 886"/>
                <a:gd name="T109" fmla="*/ 1 h 819"/>
                <a:gd name="T110" fmla="*/ 1 w 886"/>
                <a:gd name="T111" fmla="*/ 1 h 819"/>
                <a:gd name="T112" fmla="*/ 1 w 886"/>
                <a:gd name="T113" fmla="*/ 1 h 819"/>
                <a:gd name="T114" fmla="*/ 1 w 886"/>
                <a:gd name="T115" fmla="*/ 1 h 819"/>
                <a:gd name="T116" fmla="*/ 1 w 886"/>
                <a:gd name="T117" fmla="*/ 1 h 819"/>
                <a:gd name="T118" fmla="*/ 1 w 886"/>
                <a:gd name="T119" fmla="*/ 1 h 81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86"/>
                <a:gd name="T181" fmla="*/ 0 h 819"/>
                <a:gd name="T182" fmla="*/ 886 w 886"/>
                <a:gd name="T183" fmla="*/ 819 h 81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86" h="819">
                  <a:moveTo>
                    <a:pt x="823" y="526"/>
                  </a:moveTo>
                  <a:lnTo>
                    <a:pt x="823" y="524"/>
                  </a:lnTo>
                  <a:lnTo>
                    <a:pt x="817" y="516"/>
                  </a:lnTo>
                  <a:lnTo>
                    <a:pt x="817" y="509"/>
                  </a:lnTo>
                  <a:lnTo>
                    <a:pt x="813" y="506"/>
                  </a:lnTo>
                  <a:lnTo>
                    <a:pt x="810" y="504"/>
                  </a:lnTo>
                  <a:lnTo>
                    <a:pt x="809" y="500"/>
                  </a:lnTo>
                  <a:lnTo>
                    <a:pt x="807" y="496"/>
                  </a:lnTo>
                  <a:lnTo>
                    <a:pt x="805" y="492"/>
                  </a:lnTo>
                  <a:lnTo>
                    <a:pt x="804" y="489"/>
                  </a:lnTo>
                  <a:lnTo>
                    <a:pt x="801" y="485"/>
                  </a:lnTo>
                  <a:lnTo>
                    <a:pt x="798" y="482"/>
                  </a:lnTo>
                  <a:lnTo>
                    <a:pt x="798" y="479"/>
                  </a:lnTo>
                  <a:lnTo>
                    <a:pt x="798" y="476"/>
                  </a:lnTo>
                  <a:lnTo>
                    <a:pt x="798" y="470"/>
                  </a:lnTo>
                  <a:lnTo>
                    <a:pt x="798" y="467"/>
                  </a:lnTo>
                  <a:lnTo>
                    <a:pt x="798" y="465"/>
                  </a:lnTo>
                  <a:lnTo>
                    <a:pt x="798" y="463"/>
                  </a:lnTo>
                  <a:lnTo>
                    <a:pt x="798" y="460"/>
                  </a:lnTo>
                  <a:lnTo>
                    <a:pt x="799" y="457"/>
                  </a:lnTo>
                  <a:lnTo>
                    <a:pt x="800" y="456"/>
                  </a:lnTo>
                  <a:lnTo>
                    <a:pt x="800" y="453"/>
                  </a:lnTo>
                  <a:lnTo>
                    <a:pt x="801" y="451"/>
                  </a:lnTo>
                  <a:lnTo>
                    <a:pt x="801" y="448"/>
                  </a:lnTo>
                  <a:lnTo>
                    <a:pt x="801" y="446"/>
                  </a:lnTo>
                  <a:lnTo>
                    <a:pt x="800" y="442"/>
                  </a:lnTo>
                  <a:lnTo>
                    <a:pt x="798" y="441"/>
                  </a:lnTo>
                  <a:lnTo>
                    <a:pt x="798" y="437"/>
                  </a:lnTo>
                  <a:lnTo>
                    <a:pt x="797" y="434"/>
                  </a:lnTo>
                  <a:lnTo>
                    <a:pt x="796" y="432"/>
                  </a:lnTo>
                  <a:lnTo>
                    <a:pt x="794" y="429"/>
                  </a:lnTo>
                  <a:lnTo>
                    <a:pt x="794" y="427"/>
                  </a:lnTo>
                  <a:lnTo>
                    <a:pt x="791" y="423"/>
                  </a:lnTo>
                  <a:lnTo>
                    <a:pt x="786" y="421"/>
                  </a:lnTo>
                  <a:lnTo>
                    <a:pt x="783" y="418"/>
                  </a:lnTo>
                  <a:lnTo>
                    <a:pt x="781" y="413"/>
                  </a:lnTo>
                  <a:lnTo>
                    <a:pt x="778" y="410"/>
                  </a:lnTo>
                  <a:lnTo>
                    <a:pt x="777" y="407"/>
                  </a:lnTo>
                  <a:lnTo>
                    <a:pt x="775" y="401"/>
                  </a:lnTo>
                  <a:lnTo>
                    <a:pt x="773" y="398"/>
                  </a:lnTo>
                  <a:lnTo>
                    <a:pt x="775" y="393"/>
                  </a:lnTo>
                  <a:lnTo>
                    <a:pt x="777" y="385"/>
                  </a:lnTo>
                  <a:lnTo>
                    <a:pt x="779" y="377"/>
                  </a:lnTo>
                  <a:lnTo>
                    <a:pt x="782" y="368"/>
                  </a:lnTo>
                  <a:lnTo>
                    <a:pt x="783" y="358"/>
                  </a:lnTo>
                  <a:lnTo>
                    <a:pt x="785" y="349"/>
                  </a:lnTo>
                  <a:lnTo>
                    <a:pt x="785" y="343"/>
                  </a:lnTo>
                  <a:lnTo>
                    <a:pt x="783" y="339"/>
                  </a:lnTo>
                  <a:lnTo>
                    <a:pt x="783" y="335"/>
                  </a:lnTo>
                  <a:lnTo>
                    <a:pt x="783" y="332"/>
                  </a:lnTo>
                  <a:lnTo>
                    <a:pt x="783" y="327"/>
                  </a:lnTo>
                  <a:lnTo>
                    <a:pt x="783" y="323"/>
                  </a:lnTo>
                  <a:lnTo>
                    <a:pt x="785" y="319"/>
                  </a:lnTo>
                  <a:lnTo>
                    <a:pt x="786" y="315"/>
                  </a:lnTo>
                  <a:lnTo>
                    <a:pt x="786" y="311"/>
                  </a:lnTo>
                  <a:lnTo>
                    <a:pt x="788" y="308"/>
                  </a:lnTo>
                  <a:lnTo>
                    <a:pt x="790" y="308"/>
                  </a:lnTo>
                  <a:lnTo>
                    <a:pt x="790" y="304"/>
                  </a:lnTo>
                  <a:lnTo>
                    <a:pt x="791" y="302"/>
                  </a:lnTo>
                  <a:lnTo>
                    <a:pt x="792" y="299"/>
                  </a:lnTo>
                  <a:lnTo>
                    <a:pt x="792" y="298"/>
                  </a:lnTo>
                  <a:lnTo>
                    <a:pt x="792" y="294"/>
                  </a:lnTo>
                  <a:lnTo>
                    <a:pt x="792" y="291"/>
                  </a:lnTo>
                  <a:lnTo>
                    <a:pt x="792" y="289"/>
                  </a:lnTo>
                  <a:lnTo>
                    <a:pt x="790" y="288"/>
                  </a:lnTo>
                  <a:lnTo>
                    <a:pt x="790" y="284"/>
                  </a:lnTo>
                  <a:lnTo>
                    <a:pt x="790" y="282"/>
                  </a:lnTo>
                  <a:lnTo>
                    <a:pt x="789" y="279"/>
                  </a:lnTo>
                  <a:lnTo>
                    <a:pt x="788" y="277"/>
                  </a:lnTo>
                  <a:lnTo>
                    <a:pt x="786" y="275"/>
                  </a:lnTo>
                  <a:lnTo>
                    <a:pt x="785" y="273"/>
                  </a:lnTo>
                  <a:lnTo>
                    <a:pt x="783" y="271"/>
                  </a:lnTo>
                  <a:lnTo>
                    <a:pt x="783" y="270"/>
                  </a:lnTo>
                  <a:lnTo>
                    <a:pt x="785" y="266"/>
                  </a:lnTo>
                  <a:lnTo>
                    <a:pt x="788" y="264"/>
                  </a:lnTo>
                  <a:lnTo>
                    <a:pt x="788" y="260"/>
                  </a:lnTo>
                  <a:lnTo>
                    <a:pt x="786" y="255"/>
                  </a:lnTo>
                  <a:lnTo>
                    <a:pt x="786" y="252"/>
                  </a:lnTo>
                  <a:lnTo>
                    <a:pt x="785" y="248"/>
                  </a:lnTo>
                  <a:lnTo>
                    <a:pt x="783" y="248"/>
                  </a:lnTo>
                  <a:lnTo>
                    <a:pt x="781" y="243"/>
                  </a:lnTo>
                  <a:lnTo>
                    <a:pt x="781" y="240"/>
                  </a:lnTo>
                  <a:lnTo>
                    <a:pt x="782" y="237"/>
                  </a:lnTo>
                  <a:lnTo>
                    <a:pt x="783" y="234"/>
                  </a:lnTo>
                  <a:lnTo>
                    <a:pt x="786" y="230"/>
                  </a:lnTo>
                  <a:lnTo>
                    <a:pt x="788" y="227"/>
                  </a:lnTo>
                  <a:lnTo>
                    <a:pt x="790" y="224"/>
                  </a:lnTo>
                  <a:lnTo>
                    <a:pt x="790" y="220"/>
                  </a:lnTo>
                  <a:lnTo>
                    <a:pt x="793" y="219"/>
                  </a:lnTo>
                  <a:lnTo>
                    <a:pt x="796" y="217"/>
                  </a:lnTo>
                  <a:lnTo>
                    <a:pt x="799" y="215"/>
                  </a:lnTo>
                  <a:lnTo>
                    <a:pt x="802" y="213"/>
                  </a:lnTo>
                  <a:lnTo>
                    <a:pt x="805" y="211"/>
                  </a:lnTo>
                  <a:lnTo>
                    <a:pt x="809" y="208"/>
                  </a:lnTo>
                  <a:lnTo>
                    <a:pt x="810" y="206"/>
                  </a:lnTo>
                  <a:lnTo>
                    <a:pt x="815" y="204"/>
                  </a:lnTo>
                  <a:lnTo>
                    <a:pt x="817" y="204"/>
                  </a:lnTo>
                  <a:lnTo>
                    <a:pt x="821" y="201"/>
                  </a:lnTo>
                  <a:lnTo>
                    <a:pt x="825" y="200"/>
                  </a:lnTo>
                  <a:lnTo>
                    <a:pt x="829" y="198"/>
                  </a:lnTo>
                  <a:lnTo>
                    <a:pt x="832" y="194"/>
                  </a:lnTo>
                  <a:lnTo>
                    <a:pt x="836" y="192"/>
                  </a:lnTo>
                  <a:lnTo>
                    <a:pt x="838" y="189"/>
                  </a:lnTo>
                  <a:lnTo>
                    <a:pt x="839" y="184"/>
                  </a:lnTo>
                  <a:lnTo>
                    <a:pt x="840" y="182"/>
                  </a:lnTo>
                  <a:lnTo>
                    <a:pt x="842" y="181"/>
                  </a:lnTo>
                  <a:lnTo>
                    <a:pt x="842" y="179"/>
                  </a:lnTo>
                  <a:lnTo>
                    <a:pt x="842" y="175"/>
                  </a:lnTo>
                  <a:lnTo>
                    <a:pt x="839" y="165"/>
                  </a:lnTo>
                  <a:lnTo>
                    <a:pt x="839" y="155"/>
                  </a:lnTo>
                  <a:lnTo>
                    <a:pt x="839" y="145"/>
                  </a:lnTo>
                  <a:lnTo>
                    <a:pt x="840" y="133"/>
                  </a:lnTo>
                  <a:lnTo>
                    <a:pt x="842" y="122"/>
                  </a:lnTo>
                  <a:lnTo>
                    <a:pt x="847" y="113"/>
                  </a:lnTo>
                  <a:lnTo>
                    <a:pt x="853" y="105"/>
                  </a:lnTo>
                  <a:lnTo>
                    <a:pt x="860" y="97"/>
                  </a:lnTo>
                  <a:lnTo>
                    <a:pt x="864" y="95"/>
                  </a:lnTo>
                  <a:lnTo>
                    <a:pt x="867" y="92"/>
                  </a:lnTo>
                  <a:lnTo>
                    <a:pt x="870" y="87"/>
                  </a:lnTo>
                  <a:lnTo>
                    <a:pt x="872" y="84"/>
                  </a:lnTo>
                  <a:lnTo>
                    <a:pt x="875" y="81"/>
                  </a:lnTo>
                  <a:lnTo>
                    <a:pt x="878" y="77"/>
                  </a:lnTo>
                  <a:lnTo>
                    <a:pt x="881" y="73"/>
                  </a:lnTo>
                  <a:lnTo>
                    <a:pt x="885" y="71"/>
                  </a:lnTo>
                  <a:lnTo>
                    <a:pt x="883" y="68"/>
                  </a:lnTo>
                  <a:lnTo>
                    <a:pt x="883" y="66"/>
                  </a:lnTo>
                  <a:lnTo>
                    <a:pt x="881" y="63"/>
                  </a:lnTo>
                  <a:lnTo>
                    <a:pt x="878" y="61"/>
                  </a:lnTo>
                  <a:lnTo>
                    <a:pt x="877" y="59"/>
                  </a:lnTo>
                  <a:lnTo>
                    <a:pt x="875" y="57"/>
                  </a:lnTo>
                  <a:lnTo>
                    <a:pt x="873" y="56"/>
                  </a:lnTo>
                  <a:lnTo>
                    <a:pt x="872" y="53"/>
                  </a:lnTo>
                  <a:lnTo>
                    <a:pt x="867" y="39"/>
                  </a:lnTo>
                  <a:lnTo>
                    <a:pt x="870" y="36"/>
                  </a:lnTo>
                  <a:lnTo>
                    <a:pt x="872" y="33"/>
                  </a:lnTo>
                  <a:lnTo>
                    <a:pt x="874" y="27"/>
                  </a:lnTo>
                  <a:lnTo>
                    <a:pt x="875" y="23"/>
                  </a:lnTo>
                  <a:lnTo>
                    <a:pt x="872" y="23"/>
                  </a:lnTo>
                  <a:lnTo>
                    <a:pt x="870" y="21"/>
                  </a:lnTo>
                  <a:lnTo>
                    <a:pt x="867" y="19"/>
                  </a:lnTo>
                  <a:lnTo>
                    <a:pt x="864" y="17"/>
                  </a:lnTo>
                  <a:lnTo>
                    <a:pt x="861" y="17"/>
                  </a:lnTo>
                  <a:lnTo>
                    <a:pt x="858" y="13"/>
                  </a:lnTo>
                  <a:lnTo>
                    <a:pt x="856" y="12"/>
                  </a:lnTo>
                  <a:lnTo>
                    <a:pt x="853" y="9"/>
                  </a:lnTo>
                  <a:lnTo>
                    <a:pt x="846" y="9"/>
                  </a:lnTo>
                  <a:lnTo>
                    <a:pt x="839" y="9"/>
                  </a:lnTo>
                  <a:lnTo>
                    <a:pt x="831" y="9"/>
                  </a:lnTo>
                  <a:lnTo>
                    <a:pt x="823" y="9"/>
                  </a:lnTo>
                  <a:lnTo>
                    <a:pt x="815" y="7"/>
                  </a:lnTo>
                  <a:lnTo>
                    <a:pt x="809" y="7"/>
                  </a:lnTo>
                  <a:lnTo>
                    <a:pt x="804" y="3"/>
                  </a:lnTo>
                  <a:lnTo>
                    <a:pt x="798" y="0"/>
                  </a:lnTo>
                  <a:lnTo>
                    <a:pt x="794" y="3"/>
                  </a:lnTo>
                  <a:lnTo>
                    <a:pt x="791" y="5"/>
                  </a:lnTo>
                  <a:lnTo>
                    <a:pt x="786" y="7"/>
                  </a:lnTo>
                  <a:lnTo>
                    <a:pt x="783" y="8"/>
                  </a:lnTo>
                  <a:lnTo>
                    <a:pt x="779" y="10"/>
                  </a:lnTo>
                  <a:lnTo>
                    <a:pt x="777" y="12"/>
                  </a:lnTo>
                  <a:lnTo>
                    <a:pt x="772" y="13"/>
                  </a:lnTo>
                  <a:lnTo>
                    <a:pt x="767" y="14"/>
                  </a:lnTo>
                  <a:lnTo>
                    <a:pt x="765" y="20"/>
                  </a:lnTo>
                  <a:lnTo>
                    <a:pt x="762" y="23"/>
                  </a:lnTo>
                  <a:lnTo>
                    <a:pt x="758" y="26"/>
                  </a:lnTo>
                  <a:lnTo>
                    <a:pt x="753" y="31"/>
                  </a:lnTo>
                  <a:lnTo>
                    <a:pt x="750" y="29"/>
                  </a:lnTo>
                  <a:lnTo>
                    <a:pt x="748" y="26"/>
                  </a:lnTo>
                  <a:lnTo>
                    <a:pt x="746" y="26"/>
                  </a:lnTo>
                  <a:lnTo>
                    <a:pt x="744" y="26"/>
                  </a:lnTo>
                  <a:lnTo>
                    <a:pt x="742" y="26"/>
                  </a:lnTo>
                  <a:lnTo>
                    <a:pt x="740" y="26"/>
                  </a:lnTo>
                  <a:lnTo>
                    <a:pt x="738" y="26"/>
                  </a:lnTo>
                  <a:lnTo>
                    <a:pt x="734" y="26"/>
                  </a:lnTo>
                  <a:lnTo>
                    <a:pt x="729" y="23"/>
                  </a:lnTo>
                  <a:lnTo>
                    <a:pt x="724" y="23"/>
                  </a:lnTo>
                  <a:lnTo>
                    <a:pt x="720" y="23"/>
                  </a:lnTo>
                  <a:lnTo>
                    <a:pt x="715" y="23"/>
                  </a:lnTo>
                  <a:lnTo>
                    <a:pt x="710" y="23"/>
                  </a:lnTo>
                  <a:lnTo>
                    <a:pt x="705" y="24"/>
                  </a:lnTo>
                  <a:lnTo>
                    <a:pt x="700" y="26"/>
                  </a:lnTo>
                  <a:lnTo>
                    <a:pt x="694" y="27"/>
                  </a:lnTo>
                  <a:lnTo>
                    <a:pt x="689" y="31"/>
                  </a:lnTo>
                  <a:lnTo>
                    <a:pt x="683" y="33"/>
                  </a:lnTo>
                  <a:lnTo>
                    <a:pt x="677" y="33"/>
                  </a:lnTo>
                  <a:lnTo>
                    <a:pt x="673" y="34"/>
                  </a:lnTo>
                  <a:lnTo>
                    <a:pt x="669" y="34"/>
                  </a:lnTo>
                  <a:lnTo>
                    <a:pt x="663" y="34"/>
                  </a:lnTo>
                  <a:lnTo>
                    <a:pt x="658" y="33"/>
                  </a:lnTo>
                  <a:lnTo>
                    <a:pt x="651" y="33"/>
                  </a:lnTo>
                  <a:lnTo>
                    <a:pt x="646" y="34"/>
                  </a:lnTo>
                  <a:lnTo>
                    <a:pt x="643" y="35"/>
                  </a:lnTo>
                  <a:lnTo>
                    <a:pt x="638" y="36"/>
                  </a:lnTo>
                  <a:lnTo>
                    <a:pt x="634" y="37"/>
                  </a:lnTo>
                  <a:lnTo>
                    <a:pt x="631" y="39"/>
                  </a:lnTo>
                  <a:lnTo>
                    <a:pt x="626" y="41"/>
                  </a:lnTo>
                  <a:lnTo>
                    <a:pt x="622" y="43"/>
                  </a:lnTo>
                  <a:lnTo>
                    <a:pt x="618" y="44"/>
                  </a:lnTo>
                  <a:lnTo>
                    <a:pt x="613" y="42"/>
                  </a:lnTo>
                  <a:lnTo>
                    <a:pt x="606" y="39"/>
                  </a:lnTo>
                  <a:lnTo>
                    <a:pt x="600" y="44"/>
                  </a:lnTo>
                  <a:lnTo>
                    <a:pt x="591" y="44"/>
                  </a:lnTo>
                  <a:lnTo>
                    <a:pt x="584" y="46"/>
                  </a:lnTo>
                  <a:lnTo>
                    <a:pt x="578" y="45"/>
                  </a:lnTo>
                  <a:lnTo>
                    <a:pt x="572" y="44"/>
                  </a:lnTo>
                  <a:lnTo>
                    <a:pt x="565" y="43"/>
                  </a:lnTo>
                  <a:lnTo>
                    <a:pt x="557" y="39"/>
                  </a:lnTo>
                  <a:lnTo>
                    <a:pt x="551" y="37"/>
                  </a:lnTo>
                  <a:lnTo>
                    <a:pt x="545" y="35"/>
                  </a:lnTo>
                  <a:lnTo>
                    <a:pt x="540" y="33"/>
                  </a:lnTo>
                  <a:lnTo>
                    <a:pt x="535" y="34"/>
                  </a:lnTo>
                  <a:lnTo>
                    <a:pt x="531" y="34"/>
                  </a:lnTo>
                  <a:lnTo>
                    <a:pt x="527" y="35"/>
                  </a:lnTo>
                  <a:lnTo>
                    <a:pt x="525" y="35"/>
                  </a:lnTo>
                  <a:lnTo>
                    <a:pt x="522" y="35"/>
                  </a:lnTo>
                  <a:lnTo>
                    <a:pt x="519" y="34"/>
                  </a:lnTo>
                  <a:lnTo>
                    <a:pt x="515" y="33"/>
                  </a:lnTo>
                  <a:lnTo>
                    <a:pt x="514" y="31"/>
                  </a:lnTo>
                  <a:lnTo>
                    <a:pt x="508" y="31"/>
                  </a:lnTo>
                  <a:lnTo>
                    <a:pt x="504" y="30"/>
                  </a:lnTo>
                  <a:lnTo>
                    <a:pt x="500" y="30"/>
                  </a:lnTo>
                  <a:lnTo>
                    <a:pt x="495" y="29"/>
                  </a:lnTo>
                  <a:lnTo>
                    <a:pt x="490" y="29"/>
                  </a:lnTo>
                  <a:lnTo>
                    <a:pt x="486" y="29"/>
                  </a:lnTo>
                  <a:lnTo>
                    <a:pt x="481" y="27"/>
                  </a:lnTo>
                  <a:lnTo>
                    <a:pt x="476" y="27"/>
                  </a:lnTo>
                  <a:lnTo>
                    <a:pt x="475" y="33"/>
                  </a:lnTo>
                  <a:lnTo>
                    <a:pt x="473" y="35"/>
                  </a:lnTo>
                  <a:lnTo>
                    <a:pt x="472" y="37"/>
                  </a:lnTo>
                  <a:lnTo>
                    <a:pt x="470" y="39"/>
                  </a:lnTo>
                  <a:lnTo>
                    <a:pt x="467" y="42"/>
                  </a:lnTo>
                  <a:lnTo>
                    <a:pt x="465" y="44"/>
                  </a:lnTo>
                  <a:lnTo>
                    <a:pt x="462" y="45"/>
                  </a:lnTo>
                  <a:lnTo>
                    <a:pt x="456" y="46"/>
                  </a:lnTo>
                  <a:lnTo>
                    <a:pt x="454" y="50"/>
                  </a:lnTo>
                  <a:lnTo>
                    <a:pt x="452" y="53"/>
                  </a:lnTo>
                  <a:lnTo>
                    <a:pt x="449" y="55"/>
                  </a:lnTo>
                  <a:lnTo>
                    <a:pt x="446" y="56"/>
                  </a:lnTo>
                  <a:lnTo>
                    <a:pt x="442" y="57"/>
                  </a:lnTo>
                  <a:lnTo>
                    <a:pt x="438" y="58"/>
                  </a:lnTo>
                  <a:lnTo>
                    <a:pt x="434" y="58"/>
                  </a:lnTo>
                  <a:lnTo>
                    <a:pt x="430" y="58"/>
                  </a:lnTo>
                  <a:lnTo>
                    <a:pt x="425" y="51"/>
                  </a:lnTo>
                  <a:lnTo>
                    <a:pt x="422" y="46"/>
                  </a:lnTo>
                  <a:lnTo>
                    <a:pt x="421" y="46"/>
                  </a:lnTo>
                  <a:lnTo>
                    <a:pt x="418" y="47"/>
                  </a:lnTo>
                  <a:lnTo>
                    <a:pt x="415" y="48"/>
                  </a:lnTo>
                  <a:lnTo>
                    <a:pt x="411" y="49"/>
                  </a:lnTo>
                  <a:lnTo>
                    <a:pt x="408" y="51"/>
                  </a:lnTo>
                  <a:lnTo>
                    <a:pt x="407" y="53"/>
                  </a:lnTo>
                  <a:lnTo>
                    <a:pt x="403" y="53"/>
                  </a:lnTo>
                  <a:lnTo>
                    <a:pt x="400" y="53"/>
                  </a:lnTo>
                  <a:lnTo>
                    <a:pt x="403" y="53"/>
                  </a:lnTo>
                  <a:lnTo>
                    <a:pt x="400" y="55"/>
                  </a:lnTo>
                  <a:lnTo>
                    <a:pt x="400" y="59"/>
                  </a:lnTo>
                  <a:lnTo>
                    <a:pt x="399" y="62"/>
                  </a:lnTo>
                  <a:lnTo>
                    <a:pt x="396" y="62"/>
                  </a:lnTo>
                  <a:lnTo>
                    <a:pt x="394" y="65"/>
                  </a:lnTo>
                  <a:lnTo>
                    <a:pt x="389" y="65"/>
                  </a:lnTo>
                  <a:lnTo>
                    <a:pt x="384" y="66"/>
                  </a:lnTo>
                  <a:lnTo>
                    <a:pt x="381" y="66"/>
                  </a:lnTo>
                  <a:lnTo>
                    <a:pt x="377" y="66"/>
                  </a:lnTo>
                  <a:lnTo>
                    <a:pt x="373" y="67"/>
                  </a:lnTo>
                  <a:lnTo>
                    <a:pt x="369" y="68"/>
                  </a:lnTo>
                  <a:lnTo>
                    <a:pt x="367" y="69"/>
                  </a:lnTo>
                  <a:lnTo>
                    <a:pt x="362" y="71"/>
                  </a:lnTo>
                  <a:lnTo>
                    <a:pt x="359" y="71"/>
                  </a:lnTo>
                  <a:lnTo>
                    <a:pt x="356" y="71"/>
                  </a:lnTo>
                  <a:lnTo>
                    <a:pt x="354" y="71"/>
                  </a:lnTo>
                  <a:lnTo>
                    <a:pt x="351" y="71"/>
                  </a:lnTo>
                  <a:lnTo>
                    <a:pt x="348" y="71"/>
                  </a:lnTo>
                  <a:lnTo>
                    <a:pt x="346" y="71"/>
                  </a:lnTo>
                  <a:lnTo>
                    <a:pt x="343" y="71"/>
                  </a:lnTo>
                  <a:lnTo>
                    <a:pt x="340" y="71"/>
                  </a:lnTo>
                  <a:lnTo>
                    <a:pt x="338" y="70"/>
                  </a:lnTo>
                  <a:lnTo>
                    <a:pt x="334" y="69"/>
                  </a:lnTo>
                  <a:lnTo>
                    <a:pt x="331" y="68"/>
                  </a:lnTo>
                  <a:lnTo>
                    <a:pt x="329" y="68"/>
                  </a:lnTo>
                  <a:lnTo>
                    <a:pt x="326" y="67"/>
                  </a:lnTo>
                  <a:lnTo>
                    <a:pt x="323" y="67"/>
                  </a:lnTo>
                  <a:lnTo>
                    <a:pt x="321" y="68"/>
                  </a:lnTo>
                  <a:lnTo>
                    <a:pt x="318" y="68"/>
                  </a:lnTo>
                  <a:lnTo>
                    <a:pt x="315" y="68"/>
                  </a:lnTo>
                  <a:lnTo>
                    <a:pt x="311" y="68"/>
                  </a:lnTo>
                  <a:lnTo>
                    <a:pt x="308" y="68"/>
                  </a:lnTo>
                  <a:lnTo>
                    <a:pt x="303" y="66"/>
                  </a:lnTo>
                  <a:lnTo>
                    <a:pt x="303" y="69"/>
                  </a:lnTo>
                  <a:lnTo>
                    <a:pt x="303" y="72"/>
                  </a:lnTo>
                  <a:lnTo>
                    <a:pt x="300" y="72"/>
                  </a:lnTo>
                  <a:lnTo>
                    <a:pt x="297" y="75"/>
                  </a:lnTo>
                  <a:lnTo>
                    <a:pt x="297" y="78"/>
                  </a:lnTo>
                  <a:lnTo>
                    <a:pt x="295" y="81"/>
                  </a:lnTo>
                  <a:lnTo>
                    <a:pt x="295" y="82"/>
                  </a:lnTo>
                  <a:lnTo>
                    <a:pt x="292" y="85"/>
                  </a:lnTo>
                  <a:lnTo>
                    <a:pt x="292" y="86"/>
                  </a:lnTo>
                  <a:lnTo>
                    <a:pt x="290" y="89"/>
                  </a:lnTo>
                  <a:lnTo>
                    <a:pt x="288" y="92"/>
                  </a:lnTo>
                  <a:lnTo>
                    <a:pt x="287" y="94"/>
                  </a:lnTo>
                  <a:lnTo>
                    <a:pt x="284" y="94"/>
                  </a:lnTo>
                  <a:lnTo>
                    <a:pt x="281" y="95"/>
                  </a:lnTo>
                  <a:lnTo>
                    <a:pt x="281" y="101"/>
                  </a:lnTo>
                  <a:lnTo>
                    <a:pt x="279" y="104"/>
                  </a:lnTo>
                  <a:lnTo>
                    <a:pt x="277" y="107"/>
                  </a:lnTo>
                  <a:lnTo>
                    <a:pt x="275" y="111"/>
                  </a:lnTo>
                  <a:lnTo>
                    <a:pt x="272" y="115"/>
                  </a:lnTo>
                  <a:lnTo>
                    <a:pt x="270" y="118"/>
                  </a:lnTo>
                  <a:lnTo>
                    <a:pt x="267" y="123"/>
                  </a:lnTo>
                  <a:lnTo>
                    <a:pt x="267" y="128"/>
                  </a:lnTo>
                  <a:lnTo>
                    <a:pt x="264" y="131"/>
                  </a:lnTo>
                  <a:lnTo>
                    <a:pt x="262" y="132"/>
                  </a:lnTo>
                  <a:lnTo>
                    <a:pt x="260" y="134"/>
                  </a:lnTo>
                  <a:lnTo>
                    <a:pt x="258" y="135"/>
                  </a:lnTo>
                  <a:lnTo>
                    <a:pt x="256" y="138"/>
                  </a:lnTo>
                  <a:lnTo>
                    <a:pt x="256" y="142"/>
                  </a:lnTo>
                  <a:lnTo>
                    <a:pt x="256" y="144"/>
                  </a:lnTo>
                  <a:lnTo>
                    <a:pt x="256" y="148"/>
                  </a:lnTo>
                  <a:lnTo>
                    <a:pt x="251" y="150"/>
                  </a:lnTo>
                  <a:lnTo>
                    <a:pt x="246" y="151"/>
                  </a:lnTo>
                  <a:lnTo>
                    <a:pt x="242" y="152"/>
                  </a:lnTo>
                  <a:lnTo>
                    <a:pt x="237" y="153"/>
                  </a:lnTo>
                  <a:lnTo>
                    <a:pt x="237" y="155"/>
                  </a:lnTo>
                  <a:lnTo>
                    <a:pt x="235" y="155"/>
                  </a:lnTo>
                  <a:lnTo>
                    <a:pt x="234" y="160"/>
                  </a:lnTo>
                  <a:lnTo>
                    <a:pt x="231" y="163"/>
                  </a:lnTo>
                  <a:lnTo>
                    <a:pt x="227" y="165"/>
                  </a:lnTo>
                  <a:lnTo>
                    <a:pt x="221" y="167"/>
                  </a:lnTo>
                  <a:lnTo>
                    <a:pt x="217" y="167"/>
                  </a:lnTo>
                  <a:lnTo>
                    <a:pt x="215" y="169"/>
                  </a:lnTo>
                  <a:lnTo>
                    <a:pt x="211" y="171"/>
                  </a:lnTo>
                  <a:lnTo>
                    <a:pt x="209" y="174"/>
                  </a:lnTo>
                  <a:lnTo>
                    <a:pt x="205" y="174"/>
                  </a:lnTo>
                  <a:lnTo>
                    <a:pt x="201" y="174"/>
                  </a:lnTo>
                  <a:lnTo>
                    <a:pt x="198" y="175"/>
                  </a:lnTo>
                  <a:lnTo>
                    <a:pt x="195" y="175"/>
                  </a:lnTo>
                  <a:lnTo>
                    <a:pt x="190" y="175"/>
                  </a:lnTo>
                  <a:lnTo>
                    <a:pt x="185" y="175"/>
                  </a:lnTo>
                  <a:lnTo>
                    <a:pt x="181" y="175"/>
                  </a:lnTo>
                  <a:lnTo>
                    <a:pt x="176" y="176"/>
                  </a:lnTo>
                  <a:lnTo>
                    <a:pt x="171" y="177"/>
                  </a:lnTo>
                  <a:lnTo>
                    <a:pt x="167" y="178"/>
                  </a:lnTo>
                  <a:lnTo>
                    <a:pt x="163" y="180"/>
                  </a:lnTo>
                  <a:lnTo>
                    <a:pt x="160" y="182"/>
                  </a:lnTo>
                  <a:lnTo>
                    <a:pt x="156" y="183"/>
                  </a:lnTo>
                  <a:lnTo>
                    <a:pt x="154" y="184"/>
                  </a:lnTo>
                  <a:lnTo>
                    <a:pt x="149" y="187"/>
                  </a:lnTo>
                  <a:lnTo>
                    <a:pt x="146" y="190"/>
                  </a:lnTo>
                  <a:lnTo>
                    <a:pt x="143" y="192"/>
                  </a:lnTo>
                  <a:lnTo>
                    <a:pt x="139" y="195"/>
                  </a:lnTo>
                  <a:lnTo>
                    <a:pt x="136" y="199"/>
                  </a:lnTo>
                  <a:lnTo>
                    <a:pt x="133" y="201"/>
                  </a:lnTo>
                  <a:lnTo>
                    <a:pt x="130" y="201"/>
                  </a:lnTo>
                  <a:lnTo>
                    <a:pt x="125" y="204"/>
                  </a:lnTo>
                  <a:lnTo>
                    <a:pt x="122" y="205"/>
                  </a:lnTo>
                  <a:lnTo>
                    <a:pt x="121" y="210"/>
                  </a:lnTo>
                  <a:lnTo>
                    <a:pt x="119" y="211"/>
                  </a:lnTo>
                  <a:lnTo>
                    <a:pt x="116" y="213"/>
                  </a:lnTo>
                  <a:lnTo>
                    <a:pt x="113" y="214"/>
                  </a:lnTo>
                  <a:lnTo>
                    <a:pt x="109" y="215"/>
                  </a:lnTo>
                  <a:lnTo>
                    <a:pt x="106" y="217"/>
                  </a:lnTo>
                  <a:lnTo>
                    <a:pt x="105" y="219"/>
                  </a:lnTo>
                  <a:lnTo>
                    <a:pt x="102" y="220"/>
                  </a:lnTo>
                  <a:lnTo>
                    <a:pt x="100" y="224"/>
                  </a:lnTo>
                  <a:lnTo>
                    <a:pt x="100" y="225"/>
                  </a:lnTo>
                  <a:lnTo>
                    <a:pt x="98" y="228"/>
                  </a:lnTo>
                  <a:lnTo>
                    <a:pt x="98" y="230"/>
                  </a:lnTo>
                  <a:lnTo>
                    <a:pt x="97" y="232"/>
                  </a:lnTo>
                  <a:lnTo>
                    <a:pt x="96" y="235"/>
                  </a:lnTo>
                  <a:lnTo>
                    <a:pt x="94" y="237"/>
                  </a:lnTo>
                  <a:lnTo>
                    <a:pt x="94" y="240"/>
                  </a:lnTo>
                  <a:lnTo>
                    <a:pt x="94" y="241"/>
                  </a:lnTo>
                  <a:lnTo>
                    <a:pt x="90" y="243"/>
                  </a:lnTo>
                  <a:lnTo>
                    <a:pt x="86" y="248"/>
                  </a:lnTo>
                  <a:lnTo>
                    <a:pt x="82" y="251"/>
                  </a:lnTo>
                  <a:lnTo>
                    <a:pt x="78" y="253"/>
                  </a:lnTo>
                  <a:lnTo>
                    <a:pt x="73" y="256"/>
                  </a:lnTo>
                  <a:lnTo>
                    <a:pt x="68" y="260"/>
                  </a:lnTo>
                  <a:lnTo>
                    <a:pt x="65" y="262"/>
                  </a:lnTo>
                  <a:lnTo>
                    <a:pt x="62" y="265"/>
                  </a:lnTo>
                  <a:lnTo>
                    <a:pt x="60" y="270"/>
                  </a:lnTo>
                  <a:lnTo>
                    <a:pt x="56" y="271"/>
                  </a:lnTo>
                  <a:lnTo>
                    <a:pt x="48" y="276"/>
                  </a:lnTo>
                  <a:lnTo>
                    <a:pt x="46" y="276"/>
                  </a:lnTo>
                  <a:lnTo>
                    <a:pt x="43" y="276"/>
                  </a:lnTo>
                  <a:lnTo>
                    <a:pt x="39" y="278"/>
                  </a:lnTo>
                  <a:lnTo>
                    <a:pt x="37" y="279"/>
                  </a:lnTo>
                  <a:lnTo>
                    <a:pt x="33" y="280"/>
                  </a:lnTo>
                  <a:lnTo>
                    <a:pt x="31" y="283"/>
                  </a:lnTo>
                  <a:lnTo>
                    <a:pt x="29" y="285"/>
                  </a:lnTo>
                  <a:lnTo>
                    <a:pt x="28" y="288"/>
                  </a:lnTo>
                  <a:lnTo>
                    <a:pt x="27" y="288"/>
                  </a:lnTo>
                  <a:lnTo>
                    <a:pt x="27" y="290"/>
                  </a:lnTo>
                  <a:lnTo>
                    <a:pt x="27" y="294"/>
                  </a:lnTo>
                  <a:lnTo>
                    <a:pt x="25" y="298"/>
                  </a:lnTo>
                  <a:lnTo>
                    <a:pt x="23" y="300"/>
                  </a:lnTo>
                  <a:lnTo>
                    <a:pt x="22" y="302"/>
                  </a:lnTo>
                  <a:lnTo>
                    <a:pt x="20" y="307"/>
                  </a:lnTo>
                  <a:lnTo>
                    <a:pt x="20" y="309"/>
                  </a:lnTo>
                  <a:lnTo>
                    <a:pt x="19" y="312"/>
                  </a:lnTo>
                  <a:lnTo>
                    <a:pt x="16" y="314"/>
                  </a:lnTo>
                  <a:lnTo>
                    <a:pt x="12" y="319"/>
                  </a:lnTo>
                  <a:lnTo>
                    <a:pt x="6" y="322"/>
                  </a:lnTo>
                  <a:lnTo>
                    <a:pt x="3" y="326"/>
                  </a:lnTo>
                  <a:lnTo>
                    <a:pt x="6" y="371"/>
                  </a:lnTo>
                  <a:lnTo>
                    <a:pt x="6" y="383"/>
                  </a:lnTo>
                  <a:lnTo>
                    <a:pt x="6" y="397"/>
                  </a:lnTo>
                  <a:lnTo>
                    <a:pt x="6" y="410"/>
                  </a:lnTo>
                  <a:lnTo>
                    <a:pt x="5" y="423"/>
                  </a:lnTo>
                  <a:lnTo>
                    <a:pt x="4" y="436"/>
                  </a:lnTo>
                  <a:lnTo>
                    <a:pt x="4" y="449"/>
                  </a:lnTo>
                  <a:lnTo>
                    <a:pt x="3" y="461"/>
                  </a:lnTo>
                  <a:lnTo>
                    <a:pt x="3" y="475"/>
                  </a:lnTo>
                  <a:lnTo>
                    <a:pt x="3" y="487"/>
                  </a:lnTo>
                  <a:lnTo>
                    <a:pt x="2" y="500"/>
                  </a:lnTo>
                  <a:lnTo>
                    <a:pt x="2" y="513"/>
                  </a:lnTo>
                  <a:lnTo>
                    <a:pt x="2" y="526"/>
                  </a:lnTo>
                  <a:lnTo>
                    <a:pt x="1" y="539"/>
                  </a:lnTo>
                  <a:lnTo>
                    <a:pt x="1" y="552"/>
                  </a:lnTo>
                  <a:lnTo>
                    <a:pt x="0" y="565"/>
                  </a:lnTo>
                  <a:lnTo>
                    <a:pt x="0" y="578"/>
                  </a:lnTo>
                  <a:lnTo>
                    <a:pt x="0" y="591"/>
                  </a:lnTo>
                  <a:lnTo>
                    <a:pt x="0" y="604"/>
                  </a:lnTo>
                  <a:lnTo>
                    <a:pt x="0" y="616"/>
                  </a:lnTo>
                  <a:lnTo>
                    <a:pt x="0" y="629"/>
                  </a:lnTo>
                  <a:lnTo>
                    <a:pt x="0" y="642"/>
                  </a:lnTo>
                  <a:lnTo>
                    <a:pt x="0" y="656"/>
                  </a:lnTo>
                  <a:lnTo>
                    <a:pt x="0" y="669"/>
                  </a:lnTo>
                  <a:lnTo>
                    <a:pt x="0" y="683"/>
                  </a:lnTo>
                  <a:lnTo>
                    <a:pt x="0" y="695"/>
                  </a:lnTo>
                  <a:lnTo>
                    <a:pt x="0" y="707"/>
                  </a:lnTo>
                  <a:lnTo>
                    <a:pt x="0" y="721"/>
                  </a:lnTo>
                  <a:lnTo>
                    <a:pt x="0" y="733"/>
                  </a:lnTo>
                  <a:lnTo>
                    <a:pt x="0" y="746"/>
                  </a:lnTo>
                  <a:lnTo>
                    <a:pt x="0" y="759"/>
                  </a:lnTo>
                  <a:lnTo>
                    <a:pt x="0" y="772"/>
                  </a:lnTo>
                  <a:lnTo>
                    <a:pt x="0" y="785"/>
                  </a:lnTo>
                  <a:lnTo>
                    <a:pt x="6" y="786"/>
                  </a:lnTo>
                  <a:lnTo>
                    <a:pt x="9" y="790"/>
                  </a:lnTo>
                  <a:lnTo>
                    <a:pt x="9" y="794"/>
                  </a:lnTo>
                  <a:lnTo>
                    <a:pt x="9" y="798"/>
                  </a:lnTo>
                  <a:lnTo>
                    <a:pt x="9" y="801"/>
                  </a:lnTo>
                  <a:lnTo>
                    <a:pt x="14" y="798"/>
                  </a:lnTo>
                  <a:lnTo>
                    <a:pt x="17" y="796"/>
                  </a:lnTo>
                  <a:lnTo>
                    <a:pt x="19" y="796"/>
                  </a:lnTo>
                  <a:lnTo>
                    <a:pt x="25" y="796"/>
                  </a:lnTo>
                  <a:lnTo>
                    <a:pt x="28" y="796"/>
                  </a:lnTo>
                  <a:lnTo>
                    <a:pt x="31" y="796"/>
                  </a:lnTo>
                  <a:lnTo>
                    <a:pt x="37" y="798"/>
                  </a:lnTo>
                  <a:lnTo>
                    <a:pt x="35" y="801"/>
                  </a:lnTo>
                  <a:lnTo>
                    <a:pt x="35" y="805"/>
                  </a:lnTo>
                  <a:lnTo>
                    <a:pt x="37" y="808"/>
                  </a:lnTo>
                  <a:lnTo>
                    <a:pt x="39" y="805"/>
                  </a:lnTo>
                  <a:lnTo>
                    <a:pt x="39" y="803"/>
                  </a:lnTo>
                  <a:lnTo>
                    <a:pt x="39" y="798"/>
                  </a:lnTo>
                  <a:lnTo>
                    <a:pt x="39" y="794"/>
                  </a:lnTo>
                  <a:lnTo>
                    <a:pt x="39" y="792"/>
                  </a:lnTo>
                  <a:lnTo>
                    <a:pt x="44" y="794"/>
                  </a:lnTo>
                  <a:lnTo>
                    <a:pt x="46" y="798"/>
                  </a:lnTo>
                  <a:lnTo>
                    <a:pt x="46" y="803"/>
                  </a:lnTo>
                  <a:lnTo>
                    <a:pt x="48" y="803"/>
                  </a:lnTo>
                  <a:lnTo>
                    <a:pt x="52" y="805"/>
                  </a:lnTo>
                  <a:lnTo>
                    <a:pt x="52" y="803"/>
                  </a:lnTo>
                  <a:lnTo>
                    <a:pt x="54" y="801"/>
                  </a:lnTo>
                  <a:lnTo>
                    <a:pt x="56" y="798"/>
                  </a:lnTo>
                  <a:lnTo>
                    <a:pt x="59" y="798"/>
                  </a:lnTo>
                  <a:lnTo>
                    <a:pt x="59" y="805"/>
                  </a:lnTo>
                  <a:lnTo>
                    <a:pt x="54" y="808"/>
                  </a:lnTo>
                  <a:lnTo>
                    <a:pt x="56" y="810"/>
                  </a:lnTo>
                  <a:lnTo>
                    <a:pt x="59" y="808"/>
                  </a:lnTo>
                  <a:lnTo>
                    <a:pt x="60" y="805"/>
                  </a:lnTo>
                  <a:lnTo>
                    <a:pt x="66" y="805"/>
                  </a:lnTo>
                  <a:lnTo>
                    <a:pt x="73" y="808"/>
                  </a:lnTo>
                  <a:lnTo>
                    <a:pt x="78" y="808"/>
                  </a:lnTo>
                  <a:lnTo>
                    <a:pt x="75" y="810"/>
                  </a:lnTo>
                  <a:lnTo>
                    <a:pt x="73" y="810"/>
                  </a:lnTo>
                  <a:lnTo>
                    <a:pt x="71" y="811"/>
                  </a:lnTo>
                  <a:lnTo>
                    <a:pt x="79" y="811"/>
                  </a:lnTo>
                  <a:lnTo>
                    <a:pt x="84" y="810"/>
                  </a:lnTo>
                  <a:lnTo>
                    <a:pt x="90" y="808"/>
                  </a:lnTo>
                  <a:lnTo>
                    <a:pt x="92" y="810"/>
                  </a:lnTo>
                  <a:lnTo>
                    <a:pt x="92" y="811"/>
                  </a:lnTo>
                  <a:lnTo>
                    <a:pt x="92" y="815"/>
                  </a:lnTo>
                  <a:lnTo>
                    <a:pt x="94" y="818"/>
                  </a:lnTo>
                  <a:lnTo>
                    <a:pt x="97" y="818"/>
                  </a:lnTo>
                  <a:lnTo>
                    <a:pt x="102" y="811"/>
                  </a:lnTo>
                  <a:lnTo>
                    <a:pt x="104" y="810"/>
                  </a:lnTo>
                  <a:lnTo>
                    <a:pt x="106" y="805"/>
                  </a:lnTo>
                  <a:lnTo>
                    <a:pt x="106" y="803"/>
                  </a:lnTo>
                  <a:lnTo>
                    <a:pt x="104" y="801"/>
                  </a:lnTo>
                  <a:lnTo>
                    <a:pt x="106" y="792"/>
                  </a:lnTo>
                  <a:lnTo>
                    <a:pt x="111" y="794"/>
                  </a:lnTo>
                  <a:lnTo>
                    <a:pt x="115" y="798"/>
                  </a:lnTo>
                  <a:lnTo>
                    <a:pt x="115" y="805"/>
                  </a:lnTo>
                  <a:lnTo>
                    <a:pt x="117" y="805"/>
                  </a:lnTo>
                  <a:lnTo>
                    <a:pt x="119" y="803"/>
                  </a:lnTo>
                  <a:lnTo>
                    <a:pt x="119" y="801"/>
                  </a:lnTo>
                  <a:lnTo>
                    <a:pt x="121" y="796"/>
                  </a:lnTo>
                  <a:lnTo>
                    <a:pt x="131" y="801"/>
                  </a:lnTo>
                  <a:lnTo>
                    <a:pt x="135" y="805"/>
                  </a:lnTo>
                  <a:lnTo>
                    <a:pt x="138" y="808"/>
                  </a:lnTo>
                  <a:lnTo>
                    <a:pt x="141" y="808"/>
                  </a:lnTo>
                  <a:lnTo>
                    <a:pt x="146" y="808"/>
                  </a:lnTo>
                  <a:lnTo>
                    <a:pt x="147" y="803"/>
                  </a:lnTo>
                  <a:lnTo>
                    <a:pt x="151" y="803"/>
                  </a:lnTo>
                  <a:lnTo>
                    <a:pt x="154" y="803"/>
                  </a:lnTo>
                  <a:lnTo>
                    <a:pt x="156" y="802"/>
                  </a:lnTo>
                  <a:lnTo>
                    <a:pt x="158" y="801"/>
                  </a:lnTo>
                  <a:lnTo>
                    <a:pt x="162" y="801"/>
                  </a:lnTo>
                  <a:lnTo>
                    <a:pt x="165" y="798"/>
                  </a:lnTo>
                  <a:lnTo>
                    <a:pt x="167" y="798"/>
                  </a:lnTo>
                  <a:lnTo>
                    <a:pt x="171" y="796"/>
                  </a:lnTo>
                  <a:lnTo>
                    <a:pt x="175" y="796"/>
                  </a:lnTo>
                  <a:lnTo>
                    <a:pt x="179" y="795"/>
                  </a:lnTo>
                  <a:lnTo>
                    <a:pt x="182" y="793"/>
                  </a:lnTo>
                  <a:lnTo>
                    <a:pt x="184" y="790"/>
                  </a:lnTo>
                  <a:lnTo>
                    <a:pt x="182" y="786"/>
                  </a:lnTo>
                  <a:lnTo>
                    <a:pt x="182" y="785"/>
                  </a:lnTo>
                  <a:lnTo>
                    <a:pt x="187" y="780"/>
                  </a:lnTo>
                  <a:lnTo>
                    <a:pt x="192" y="780"/>
                  </a:lnTo>
                  <a:lnTo>
                    <a:pt x="195" y="779"/>
                  </a:lnTo>
                  <a:lnTo>
                    <a:pt x="198" y="779"/>
                  </a:lnTo>
                  <a:lnTo>
                    <a:pt x="198" y="773"/>
                  </a:lnTo>
                  <a:lnTo>
                    <a:pt x="198" y="771"/>
                  </a:lnTo>
                  <a:lnTo>
                    <a:pt x="198" y="766"/>
                  </a:lnTo>
                  <a:lnTo>
                    <a:pt x="198" y="762"/>
                  </a:lnTo>
                  <a:lnTo>
                    <a:pt x="198" y="759"/>
                  </a:lnTo>
                  <a:lnTo>
                    <a:pt x="195" y="756"/>
                  </a:lnTo>
                  <a:lnTo>
                    <a:pt x="198" y="753"/>
                  </a:lnTo>
                  <a:lnTo>
                    <a:pt x="201" y="753"/>
                  </a:lnTo>
                  <a:lnTo>
                    <a:pt x="206" y="750"/>
                  </a:lnTo>
                  <a:lnTo>
                    <a:pt x="204" y="749"/>
                  </a:lnTo>
                  <a:lnTo>
                    <a:pt x="204" y="746"/>
                  </a:lnTo>
                  <a:lnTo>
                    <a:pt x="200" y="746"/>
                  </a:lnTo>
                  <a:lnTo>
                    <a:pt x="198" y="745"/>
                  </a:lnTo>
                  <a:lnTo>
                    <a:pt x="196" y="745"/>
                  </a:lnTo>
                  <a:lnTo>
                    <a:pt x="192" y="745"/>
                  </a:lnTo>
                  <a:lnTo>
                    <a:pt x="192" y="743"/>
                  </a:lnTo>
                  <a:lnTo>
                    <a:pt x="195" y="739"/>
                  </a:lnTo>
                  <a:lnTo>
                    <a:pt x="198" y="739"/>
                  </a:lnTo>
                  <a:lnTo>
                    <a:pt x="198" y="733"/>
                  </a:lnTo>
                  <a:lnTo>
                    <a:pt x="204" y="732"/>
                  </a:lnTo>
                  <a:lnTo>
                    <a:pt x="206" y="726"/>
                  </a:lnTo>
                  <a:lnTo>
                    <a:pt x="210" y="723"/>
                  </a:lnTo>
                  <a:lnTo>
                    <a:pt x="214" y="722"/>
                  </a:lnTo>
                  <a:lnTo>
                    <a:pt x="214" y="720"/>
                  </a:lnTo>
                  <a:lnTo>
                    <a:pt x="215" y="718"/>
                  </a:lnTo>
                  <a:lnTo>
                    <a:pt x="215" y="717"/>
                  </a:lnTo>
                  <a:lnTo>
                    <a:pt x="217" y="714"/>
                  </a:lnTo>
                  <a:lnTo>
                    <a:pt x="217" y="717"/>
                  </a:lnTo>
                  <a:lnTo>
                    <a:pt x="221" y="718"/>
                  </a:lnTo>
                  <a:lnTo>
                    <a:pt x="223" y="720"/>
                  </a:lnTo>
                  <a:lnTo>
                    <a:pt x="224" y="721"/>
                  </a:lnTo>
                  <a:lnTo>
                    <a:pt x="227" y="720"/>
                  </a:lnTo>
                  <a:lnTo>
                    <a:pt x="227" y="717"/>
                  </a:lnTo>
                  <a:lnTo>
                    <a:pt x="226" y="714"/>
                  </a:lnTo>
                  <a:lnTo>
                    <a:pt x="225" y="713"/>
                  </a:lnTo>
                  <a:lnTo>
                    <a:pt x="225" y="710"/>
                  </a:lnTo>
                  <a:lnTo>
                    <a:pt x="231" y="710"/>
                  </a:lnTo>
                  <a:lnTo>
                    <a:pt x="233" y="713"/>
                  </a:lnTo>
                  <a:lnTo>
                    <a:pt x="233" y="714"/>
                  </a:lnTo>
                  <a:lnTo>
                    <a:pt x="237" y="714"/>
                  </a:lnTo>
                  <a:lnTo>
                    <a:pt x="237" y="710"/>
                  </a:lnTo>
                  <a:lnTo>
                    <a:pt x="235" y="706"/>
                  </a:lnTo>
                  <a:lnTo>
                    <a:pt x="234" y="704"/>
                  </a:lnTo>
                  <a:lnTo>
                    <a:pt x="231" y="698"/>
                  </a:lnTo>
                  <a:lnTo>
                    <a:pt x="234" y="697"/>
                  </a:lnTo>
                  <a:lnTo>
                    <a:pt x="237" y="696"/>
                  </a:lnTo>
                  <a:lnTo>
                    <a:pt x="238" y="695"/>
                  </a:lnTo>
                  <a:lnTo>
                    <a:pt x="240" y="692"/>
                  </a:lnTo>
                  <a:lnTo>
                    <a:pt x="235" y="690"/>
                  </a:lnTo>
                  <a:lnTo>
                    <a:pt x="230" y="687"/>
                  </a:lnTo>
                  <a:lnTo>
                    <a:pt x="227" y="683"/>
                  </a:lnTo>
                  <a:lnTo>
                    <a:pt x="227" y="677"/>
                  </a:lnTo>
                  <a:lnTo>
                    <a:pt x="233" y="677"/>
                  </a:lnTo>
                  <a:lnTo>
                    <a:pt x="235" y="676"/>
                  </a:lnTo>
                  <a:lnTo>
                    <a:pt x="235" y="673"/>
                  </a:lnTo>
                  <a:lnTo>
                    <a:pt x="237" y="672"/>
                  </a:lnTo>
                  <a:lnTo>
                    <a:pt x="240" y="671"/>
                  </a:lnTo>
                  <a:lnTo>
                    <a:pt x="241" y="672"/>
                  </a:lnTo>
                  <a:lnTo>
                    <a:pt x="243" y="673"/>
                  </a:lnTo>
                  <a:lnTo>
                    <a:pt x="245" y="671"/>
                  </a:lnTo>
                  <a:lnTo>
                    <a:pt x="248" y="671"/>
                  </a:lnTo>
                  <a:lnTo>
                    <a:pt x="252" y="666"/>
                  </a:lnTo>
                  <a:lnTo>
                    <a:pt x="260" y="664"/>
                  </a:lnTo>
                  <a:lnTo>
                    <a:pt x="262" y="666"/>
                  </a:lnTo>
                  <a:lnTo>
                    <a:pt x="264" y="670"/>
                  </a:lnTo>
                  <a:lnTo>
                    <a:pt x="264" y="673"/>
                  </a:lnTo>
                  <a:lnTo>
                    <a:pt x="264" y="676"/>
                  </a:lnTo>
                  <a:lnTo>
                    <a:pt x="267" y="676"/>
                  </a:lnTo>
                  <a:lnTo>
                    <a:pt x="273" y="676"/>
                  </a:lnTo>
                  <a:lnTo>
                    <a:pt x="273" y="673"/>
                  </a:lnTo>
                  <a:lnTo>
                    <a:pt x="275" y="673"/>
                  </a:lnTo>
                  <a:lnTo>
                    <a:pt x="277" y="673"/>
                  </a:lnTo>
                  <a:lnTo>
                    <a:pt x="279" y="673"/>
                  </a:lnTo>
                  <a:lnTo>
                    <a:pt x="281" y="671"/>
                  </a:lnTo>
                  <a:lnTo>
                    <a:pt x="281" y="668"/>
                  </a:lnTo>
                  <a:lnTo>
                    <a:pt x="279" y="663"/>
                  </a:lnTo>
                  <a:lnTo>
                    <a:pt x="277" y="659"/>
                  </a:lnTo>
                  <a:lnTo>
                    <a:pt x="277" y="656"/>
                  </a:lnTo>
                  <a:lnTo>
                    <a:pt x="279" y="657"/>
                  </a:lnTo>
                  <a:lnTo>
                    <a:pt x="281" y="659"/>
                  </a:lnTo>
                  <a:lnTo>
                    <a:pt x="284" y="661"/>
                  </a:lnTo>
                  <a:lnTo>
                    <a:pt x="287" y="663"/>
                  </a:lnTo>
                  <a:lnTo>
                    <a:pt x="290" y="663"/>
                  </a:lnTo>
                  <a:lnTo>
                    <a:pt x="292" y="665"/>
                  </a:lnTo>
                  <a:lnTo>
                    <a:pt x="295" y="666"/>
                  </a:lnTo>
                  <a:lnTo>
                    <a:pt x="299" y="666"/>
                  </a:lnTo>
                  <a:lnTo>
                    <a:pt x="299" y="663"/>
                  </a:lnTo>
                  <a:lnTo>
                    <a:pt x="299" y="662"/>
                  </a:lnTo>
                  <a:lnTo>
                    <a:pt x="300" y="659"/>
                  </a:lnTo>
                  <a:lnTo>
                    <a:pt x="302" y="657"/>
                  </a:lnTo>
                  <a:lnTo>
                    <a:pt x="299" y="656"/>
                  </a:lnTo>
                  <a:lnTo>
                    <a:pt x="297" y="650"/>
                  </a:lnTo>
                  <a:lnTo>
                    <a:pt x="295" y="647"/>
                  </a:lnTo>
                  <a:lnTo>
                    <a:pt x="294" y="644"/>
                  </a:lnTo>
                  <a:lnTo>
                    <a:pt x="290" y="641"/>
                  </a:lnTo>
                  <a:lnTo>
                    <a:pt x="287" y="638"/>
                  </a:lnTo>
                  <a:lnTo>
                    <a:pt x="290" y="637"/>
                  </a:lnTo>
                  <a:lnTo>
                    <a:pt x="292" y="637"/>
                  </a:lnTo>
                  <a:lnTo>
                    <a:pt x="295" y="639"/>
                  </a:lnTo>
                  <a:lnTo>
                    <a:pt x="299" y="642"/>
                  </a:lnTo>
                  <a:lnTo>
                    <a:pt x="302" y="645"/>
                  </a:lnTo>
                  <a:lnTo>
                    <a:pt x="303" y="648"/>
                  </a:lnTo>
                  <a:lnTo>
                    <a:pt x="306" y="652"/>
                  </a:lnTo>
                  <a:lnTo>
                    <a:pt x="308" y="654"/>
                  </a:lnTo>
                  <a:lnTo>
                    <a:pt x="311" y="657"/>
                  </a:lnTo>
                  <a:lnTo>
                    <a:pt x="314" y="657"/>
                  </a:lnTo>
                  <a:lnTo>
                    <a:pt x="313" y="653"/>
                  </a:lnTo>
                  <a:lnTo>
                    <a:pt x="310" y="648"/>
                  </a:lnTo>
                  <a:lnTo>
                    <a:pt x="307" y="645"/>
                  </a:lnTo>
                  <a:lnTo>
                    <a:pt x="303" y="641"/>
                  </a:lnTo>
                  <a:lnTo>
                    <a:pt x="304" y="637"/>
                  </a:lnTo>
                  <a:lnTo>
                    <a:pt x="306" y="635"/>
                  </a:lnTo>
                  <a:lnTo>
                    <a:pt x="308" y="635"/>
                  </a:lnTo>
                  <a:lnTo>
                    <a:pt x="311" y="637"/>
                  </a:lnTo>
                  <a:lnTo>
                    <a:pt x="311" y="638"/>
                  </a:lnTo>
                  <a:lnTo>
                    <a:pt x="314" y="641"/>
                  </a:lnTo>
                  <a:lnTo>
                    <a:pt x="314" y="644"/>
                  </a:lnTo>
                  <a:lnTo>
                    <a:pt x="317" y="646"/>
                  </a:lnTo>
                  <a:lnTo>
                    <a:pt x="317" y="642"/>
                  </a:lnTo>
                  <a:lnTo>
                    <a:pt x="318" y="638"/>
                  </a:lnTo>
                  <a:lnTo>
                    <a:pt x="319" y="635"/>
                  </a:lnTo>
                  <a:lnTo>
                    <a:pt x="321" y="633"/>
                  </a:lnTo>
                  <a:lnTo>
                    <a:pt x="326" y="633"/>
                  </a:lnTo>
                  <a:lnTo>
                    <a:pt x="329" y="635"/>
                  </a:lnTo>
                  <a:lnTo>
                    <a:pt x="330" y="635"/>
                  </a:lnTo>
                  <a:lnTo>
                    <a:pt x="331" y="635"/>
                  </a:lnTo>
                  <a:lnTo>
                    <a:pt x="334" y="635"/>
                  </a:lnTo>
                  <a:lnTo>
                    <a:pt x="335" y="635"/>
                  </a:lnTo>
                  <a:lnTo>
                    <a:pt x="330" y="629"/>
                  </a:lnTo>
                  <a:lnTo>
                    <a:pt x="330" y="627"/>
                  </a:lnTo>
                  <a:lnTo>
                    <a:pt x="333" y="625"/>
                  </a:lnTo>
                  <a:lnTo>
                    <a:pt x="338" y="627"/>
                  </a:lnTo>
                  <a:lnTo>
                    <a:pt x="340" y="633"/>
                  </a:lnTo>
                  <a:lnTo>
                    <a:pt x="340" y="637"/>
                  </a:lnTo>
                  <a:lnTo>
                    <a:pt x="341" y="638"/>
                  </a:lnTo>
                  <a:lnTo>
                    <a:pt x="345" y="635"/>
                  </a:lnTo>
                  <a:lnTo>
                    <a:pt x="345" y="629"/>
                  </a:lnTo>
                  <a:lnTo>
                    <a:pt x="351" y="627"/>
                  </a:lnTo>
                  <a:lnTo>
                    <a:pt x="353" y="629"/>
                  </a:lnTo>
                  <a:lnTo>
                    <a:pt x="356" y="629"/>
                  </a:lnTo>
                  <a:lnTo>
                    <a:pt x="357" y="629"/>
                  </a:lnTo>
                  <a:lnTo>
                    <a:pt x="360" y="625"/>
                  </a:lnTo>
                  <a:lnTo>
                    <a:pt x="362" y="627"/>
                  </a:lnTo>
                  <a:lnTo>
                    <a:pt x="362" y="629"/>
                  </a:lnTo>
                  <a:lnTo>
                    <a:pt x="365" y="629"/>
                  </a:lnTo>
                  <a:lnTo>
                    <a:pt x="367" y="627"/>
                  </a:lnTo>
                  <a:lnTo>
                    <a:pt x="367" y="624"/>
                  </a:lnTo>
                  <a:lnTo>
                    <a:pt x="368" y="622"/>
                  </a:lnTo>
                  <a:lnTo>
                    <a:pt x="368" y="618"/>
                  </a:lnTo>
                  <a:lnTo>
                    <a:pt x="368" y="616"/>
                  </a:lnTo>
                  <a:lnTo>
                    <a:pt x="368" y="613"/>
                  </a:lnTo>
                  <a:lnTo>
                    <a:pt x="368" y="611"/>
                  </a:lnTo>
                  <a:lnTo>
                    <a:pt x="368" y="608"/>
                  </a:lnTo>
                  <a:lnTo>
                    <a:pt x="365" y="608"/>
                  </a:lnTo>
                  <a:lnTo>
                    <a:pt x="368" y="606"/>
                  </a:lnTo>
                  <a:lnTo>
                    <a:pt x="369" y="605"/>
                  </a:lnTo>
                  <a:lnTo>
                    <a:pt x="373" y="605"/>
                  </a:lnTo>
                  <a:lnTo>
                    <a:pt x="376" y="605"/>
                  </a:lnTo>
                  <a:lnTo>
                    <a:pt x="379" y="605"/>
                  </a:lnTo>
                  <a:lnTo>
                    <a:pt x="383" y="605"/>
                  </a:lnTo>
                  <a:lnTo>
                    <a:pt x="385" y="605"/>
                  </a:lnTo>
                  <a:lnTo>
                    <a:pt x="389" y="605"/>
                  </a:lnTo>
                  <a:lnTo>
                    <a:pt x="389" y="610"/>
                  </a:lnTo>
                  <a:lnTo>
                    <a:pt x="392" y="608"/>
                  </a:lnTo>
                  <a:lnTo>
                    <a:pt x="394" y="601"/>
                  </a:lnTo>
                  <a:lnTo>
                    <a:pt x="398" y="599"/>
                  </a:lnTo>
                  <a:lnTo>
                    <a:pt x="403" y="602"/>
                  </a:lnTo>
                  <a:lnTo>
                    <a:pt x="406" y="608"/>
                  </a:lnTo>
                  <a:lnTo>
                    <a:pt x="410" y="609"/>
                  </a:lnTo>
                  <a:lnTo>
                    <a:pt x="414" y="609"/>
                  </a:lnTo>
                  <a:lnTo>
                    <a:pt x="418" y="609"/>
                  </a:lnTo>
                  <a:lnTo>
                    <a:pt x="421" y="608"/>
                  </a:lnTo>
                  <a:lnTo>
                    <a:pt x="424" y="605"/>
                  </a:lnTo>
                  <a:lnTo>
                    <a:pt x="427" y="604"/>
                  </a:lnTo>
                  <a:lnTo>
                    <a:pt x="431" y="601"/>
                  </a:lnTo>
                  <a:lnTo>
                    <a:pt x="435" y="599"/>
                  </a:lnTo>
                  <a:lnTo>
                    <a:pt x="440" y="601"/>
                  </a:lnTo>
                  <a:lnTo>
                    <a:pt x="440" y="604"/>
                  </a:lnTo>
                  <a:lnTo>
                    <a:pt x="438" y="608"/>
                  </a:lnTo>
                  <a:lnTo>
                    <a:pt x="438" y="611"/>
                  </a:lnTo>
                  <a:lnTo>
                    <a:pt x="437" y="614"/>
                  </a:lnTo>
                  <a:lnTo>
                    <a:pt x="442" y="614"/>
                  </a:lnTo>
                  <a:lnTo>
                    <a:pt x="445" y="613"/>
                  </a:lnTo>
                  <a:lnTo>
                    <a:pt x="446" y="611"/>
                  </a:lnTo>
                  <a:lnTo>
                    <a:pt x="446" y="608"/>
                  </a:lnTo>
                  <a:lnTo>
                    <a:pt x="446" y="605"/>
                  </a:lnTo>
                  <a:lnTo>
                    <a:pt x="446" y="602"/>
                  </a:lnTo>
                  <a:lnTo>
                    <a:pt x="445" y="599"/>
                  </a:lnTo>
                  <a:lnTo>
                    <a:pt x="445" y="596"/>
                  </a:lnTo>
                  <a:lnTo>
                    <a:pt x="448" y="599"/>
                  </a:lnTo>
                  <a:lnTo>
                    <a:pt x="452" y="601"/>
                  </a:lnTo>
                  <a:lnTo>
                    <a:pt x="452" y="603"/>
                  </a:lnTo>
                  <a:lnTo>
                    <a:pt x="452" y="604"/>
                  </a:lnTo>
                  <a:lnTo>
                    <a:pt x="452" y="606"/>
                  </a:lnTo>
                  <a:lnTo>
                    <a:pt x="452" y="608"/>
                  </a:lnTo>
                  <a:lnTo>
                    <a:pt x="454" y="608"/>
                  </a:lnTo>
                  <a:lnTo>
                    <a:pt x="456" y="605"/>
                  </a:lnTo>
                  <a:lnTo>
                    <a:pt x="458" y="604"/>
                  </a:lnTo>
                  <a:lnTo>
                    <a:pt x="459" y="601"/>
                  </a:lnTo>
                  <a:lnTo>
                    <a:pt x="462" y="604"/>
                  </a:lnTo>
                  <a:lnTo>
                    <a:pt x="465" y="605"/>
                  </a:lnTo>
                  <a:lnTo>
                    <a:pt x="469" y="605"/>
                  </a:lnTo>
                  <a:lnTo>
                    <a:pt x="472" y="608"/>
                  </a:lnTo>
                  <a:lnTo>
                    <a:pt x="469" y="613"/>
                  </a:lnTo>
                  <a:lnTo>
                    <a:pt x="465" y="614"/>
                  </a:lnTo>
                  <a:lnTo>
                    <a:pt x="467" y="616"/>
                  </a:lnTo>
                  <a:lnTo>
                    <a:pt x="472" y="614"/>
                  </a:lnTo>
                  <a:lnTo>
                    <a:pt x="472" y="613"/>
                  </a:lnTo>
                  <a:lnTo>
                    <a:pt x="475" y="611"/>
                  </a:lnTo>
                  <a:lnTo>
                    <a:pt x="478" y="609"/>
                  </a:lnTo>
                  <a:lnTo>
                    <a:pt x="481" y="608"/>
                  </a:lnTo>
                  <a:lnTo>
                    <a:pt x="484" y="605"/>
                  </a:lnTo>
                  <a:lnTo>
                    <a:pt x="487" y="608"/>
                  </a:lnTo>
                  <a:lnTo>
                    <a:pt x="487" y="610"/>
                  </a:lnTo>
                  <a:lnTo>
                    <a:pt x="487" y="614"/>
                  </a:lnTo>
                  <a:lnTo>
                    <a:pt x="491" y="613"/>
                  </a:lnTo>
                  <a:lnTo>
                    <a:pt x="494" y="613"/>
                  </a:lnTo>
                  <a:lnTo>
                    <a:pt x="494" y="614"/>
                  </a:lnTo>
                  <a:lnTo>
                    <a:pt x="496" y="616"/>
                  </a:lnTo>
                  <a:lnTo>
                    <a:pt x="498" y="616"/>
                  </a:lnTo>
                  <a:lnTo>
                    <a:pt x="499" y="614"/>
                  </a:lnTo>
                  <a:lnTo>
                    <a:pt x="502" y="613"/>
                  </a:lnTo>
                  <a:lnTo>
                    <a:pt x="502" y="610"/>
                  </a:lnTo>
                  <a:lnTo>
                    <a:pt x="506" y="609"/>
                  </a:lnTo>
                  <a:lnTo>
                    <a:pt x="508" y="608"/>
                  </a:lnTo>
                  <a:lnTo>
                    <a:pt x="513" y="606"/>
                  </a:lnTo>
                  <a:lnTo>
                    <a:pt x="515" y="605"/>
                  </a:lnTo>
                  <a:lnTo>
                    <a:pt x="517" y="605"/>
                  </a:lnTo>
                  <a:lnTo>
                    <a:pt x="521" y="606"/>
                  </a:lnTo>
                  <a:lnTo>
                    <a:pt x="524" y="608"/>
                  </a:lnTo>
                  <a:lnTo>
                    <a:pt x="527" y="608"/>
                  </a:lnTo>
                  <a:lnTo>
                    <a:pt x="527" y="604"/>
                  </a:lnTo>
                  <a:lnTo>
                    <a:pt x="526" y="601"/>
                  </a:lnTo>
                  <a:lnTo>
                    <a:pt x="525" y="598"/>
                  </a:lnTo>
                  <a:lnTo>
                    <a:pt x="524" y="596"/>
                  </a:lnTo>
                  <a:lnTo>
                    <a:pt x="522" y="594"/>
                  </a:lnTo>
                  <a:lnTo>
                    <a:pt x="527" y="594"/>
                  </a:lnTo>
                  <a:lnTo>
                    <a:pt x="529" y="596"/>
                  </a:lnTo>
                  <a:lnTo>
                    <a:pt x="529" y="599"/>
                  </a:lnTo>
                  <a:lnTo>
                    <a:pt x="529" y="604"/>
                  </a:lnTo>
                  <a:lnTo>
                    <a:pt x="531" y="604"/>
                  </a:lnTo>
                  <a:lnTo>
                    <a:pt x="534" y="604"/>
                  </a:lnTo>
                  <a:lnTo>
                    <a:pt x="537" y="604"/>
                  </a:lnTo>
                  <a:lnTo>
                    <a:pt x="540" y="604"/>
                  </a:lnTo>
                  <a:lnTo>
                    <a:pt x="541" y="605"/>
                  </a:lnTo>
                  <a:lnTo>
                    <a:pt x="544" y="606"/>
                  </a:lnTo>
                  <a:lnTo>
                    <a:pt x="546" y="608"/>
                  </a:lnTo>
                  <a:lnTo>
                    <a:pt x="549" y="608"/>
                  </a:lnTo>
                  <a:lnTo>
                    <a:pt x="552" y="608"/>
                  </a:lnTo>
                  <a:lnTo>
                    <a:pt x="551" y="605"/>
                  </a:lnTo>
                  <a:lnTo>
                    <a:pt x="548" y="602"/>
                  </a:lnTo>
                  <a:lnTo>
                    <a:pt x="546" y="598"/>
                  </a:lnTo>
                  <a:lnTo>
                    <a:pt x="544" y="596"/>
                  </a:lnTo>
                  <a:lnTo>
                    <a:pt x="552" y="594"/>
                  </a:lnTo>
                  <a:lnTo>
                    <a:pt x="554" y="596"/>
                  </a:lnTo>
                  <a:lnTo>
                    <a:pt x="556" y="597"/>
                  </a:lnTo>
                  <a:lnTo>
                    <a:pt x="558" y="598"/>
                  </a:lnTo>
                  <a:lnTo>
                    <a:pt x="561" y="599"/>
                  </a:lnTo>
                  <a:lnTo>
                    <a:pt x="565" y="596"/>
                  </a:lnTo>
                  <a:lnTo>
                    <a:pt x="565" y="592"/>
                  </a:lnTo>
                  <a:lnTo>
                    <a:pt x="567" y="588"/>
                  </a:lnTo>
                  <a:lnTo>
                    <a:pt x="568" y="585"/>
                  </a:lnTo>
                  <a:lnTo>
                    <a:pt x="572" y="586"/>
                  </a:lnTo>
                  <a:lnTo>
                    <a:pt x="575" y="587"/>
                  </a:lnTo>
                  <a:lnTo>
                    <a:pt x="578" y="587"/>
                  </a:lnTo>
                  <a:lnTo>
                    <a:pt x="581" y="587"/>
                  </a:lnTo>
                  <a:lnTo>
                    <a:pt x="585" y="588"/>
                  </a:lnTo>
                  <a:lnTo>
                    <a:pt x="589" y="588"/>
                  </a:lnTo>
                  <a:lnTo>
                    <a:pt x="592" y="588"/>
                  </a:lnTo>
                  <a:lnTo>
                    <a:pt x="595" y="588"/>
                  </a:lnTo>
                  <a:lnTo>
                    <a:pt x="595" y="585"/>
                  </a:lnTo>
                  <a:lnTo>
                    <a:pt x="594" y="584"/>
                  </a:lnTo>
                  <a:lnTo>
                    <a:pt x="591" y="584"/>
                  </a:lnTo>
                  <a:lnTo>
                    <a:pt x="591" y="580"/>
                  </a:lnTo>
                  <a:lnTo>
                    <a:pt x="594" y="580"/>
                  </a:lnTo>
                  <a:lnTo>
                    <a:pt x="597" y="584"/>
                  </a:lnTo>
                  <a:lnTo>
                    <a:pt x="600" y="585"/>
                  </a:lnTo>
                  <a:lnTo>
                    <a:pt x="603" y="585"/>
                  </a:lnTo>
                  <a:lnTo>
                    <a:pt x="606" y="584"/>
                  </a:lnTo>
                  <a:lnTo>
                    <a:pt x="608" y="585"/>
                  </a:lnTo>
                  <a:lnTo>
                    <a:pt x="610" y="584"/>
                  </a:lnTo>
                  <a:lnTo>
                    <a:pt x="611" y="584"/>
                  </a:lnTo>
                  <a:lnTo>
                    <a:pt x="613" y="584"/>
                  </a:lnTo>
                  <a:lnTo>
                    <a:pt x="615" y="584"/>
                  </a:lnTo>
                  <a:lnTo>
                    <a:pt x="618" y="585"/>
                  </a:lnTo>
                  <a:lnTo>
                    <a:pt x="618" y="588"/>
                  </a:lnTo>
                  <a:lnTo>
                    <a:pt x="621" y="585"/>
                  </a:lnTo>
                  <a:lnTo>
                    <a:pt x="621" y="584"/>
                  </a:lnTo>
                  <a:lnTo>
                    <a:pt x="619" y="580"/>
                  </a:lnTo>
                  <a:lnTo>
                    <a:pt x="618" y="578"/>
                  </a:lnTo>
                  <a:lnTo>
                    <a:pt x="621" y="578"/>
                  </a:lnTo>
                  <a:lnTo>
                    <a:pt x="623" y="579"/>
                  </a:lnTo>
                  <a:lnTo>
                    <a:pt x="627" y="581"/>
                  </a:lnTo>
                  <a:lnTo>
                    <a:pt x="630" y="584"/>
                  </a:lnTo>
                  <a:lnTo>
                    <a:pt x="631" y="577"/>
                  </a:lnTo>
                  <a:lnTo>
                    <a:pt x="635" y="573"/>
                  </a:lnTo>
                  <a:lnTo>
                    <a:pt x="640" y="569"/>
                  </a:lnTo>
                  <a:lnTo>
                    <a:pt x="646" y="568"/>
                  </a:lnTo>
                  <a:lnTo>
                    <a:pt x="646" y="566"/>
                  </a:lnTo>
                  <a:lnTo>
                    <a:pt x="646" y="564"/>
                  </a:lnTo>
                  <a:lnTo>
                    <a:pt x="646" y="562"/>
                  </a:lnTo>
                  <a:lnTo>
                    <a:pt x="649" y="564"/>
                  </a:lnTo>
                  <a:lnTo>
                    <a:pt x="653" y="566"/>
                  </a:lnTo>
                  <a:lnTo>
                    <a:pt x="656" y="568"/>
                  </a:lnTo>
                  <a:lnTo>
                    <a:pt x="659" y="568"/>
                  </a:lnTo>
                  <a:lnTo>
                    <a:pt x="661" y="567"/>
                  </a:lnTo>
                  <a:lnTo>
                    <a:pt x="659" y="564"/>
                  </a:lnTo>
                  <a:lnTo>
                    <a:pt x="654" y="560"/>
                  </a:lnTo>
                  <a:lnTo>
                    <a:pt x="650" y="556"/>
                  </a:lnTo>
                  <a:lnTo>
                    <a:pt x="649" y="553"/>
                  </a:lnTo>
                  <a:lnTo>
                    <a:pt x="654" y="554"/>
                  </a:lnTo>
                  <a:lnTo>
                    <a:pt x="658" y="555"/>
                  </a:lnTo>
                  <a:lnTo>
                    <a:pt x="662" y="555"/>
                  </a:lnTo>
                  <a:lnTo>
                    <a:pt x="666" y="555"/>
                  </a:lnTo>
                  <a:lnTo>
                    <a:pt x="667" y="553"/>
                  </a:lnTo>
                  <a:lnTo>
                    <a:pt x="669" y="549"/>
                  </a:lnTo>
                  <a:lnTo>
                    <a:pt x="669" y="545"/>
                  </a:lnTo>
                  <a:lnTo>
                    <a:pt x="669" y="541"/>
                  </a:lnTo>
                  <a:lnTo>
                    <a:pt x="669" y="540"/>
                  </a:lnTo>
                  <a:lnTo>
                    <a:pt x="671" y="539"/>
                  </a:lnTo>
                  <a:lnTo>
                    <a:pt x="671" y="537"/>
                  </a:lnTo>
                  <a:lnTo>
                    <a:pt x="674" y="538"/>
                  </a:lnTo>
                  <a:lnTo>
                    <a:pt x="678" y="538"/>
                  </a:lnTo>
                  <a:lnTo>
                    <a:pt x="683" y="539"/>
                  </a:lnTo>
                  <a:lnTo>
                    <a:pt x="688" y="539"/>
                  </a:lnTo>
                  <a:lnTo>
                    <a:pt x="693" y="541"/>
                  </a:lnTo>
                  <a:lnTo>
                    <a:pt x="699" y="543"/>
                  </a:lnTo>
                  <a:lnTo>
                    <a:pt x="702" y="543"/>
                  </a:lnTo>
                  <a:lnTo>
                    <a:pt x="704" y="537"/>
                  </a:lnTo>
                  <a:lnTo>
                    <a:pt x="702" y="537"/>
                  </a:lnTo>
                  <a:lnTo>
                    <a:pt x="700" y="536"/>
                  </a:lnTo>
                  <a:lnTo>
                    <a:pt x="702" y="536"/>
                  </a:lnTo>
                  <a:lnTo>
                    <a:pt x="705" y="536"/>
                  </a:lnTo>
                  <a:lnTo>
                    <a:pt x="709" y="536"/>
                  </a:lnTo>
                  <a:lnTo>
                    <a:pt x="713" y="536"/>
                  </a:lnTo>
                  <a:lnTo>
                    <a:pt x="717" y="537"/>
                  </a:lnTo>
                  <a:lnTo>
                    <a:pt x="721" y="538"/>
                  </a:lnTo>
                  <a:lnTo>
                    <a:pt x="723" y="539"/>
                  </a:lnTo>
                  <a:lnTo>
                    <a:pt x="725" y="539"/>
                  </a:lnTo>
                  <a:lnTo>
                    <a:pt x="725" y="541"/>
                  </a:lnTo>
                  <a:lnTo>
                    <a:pt x="723" y="544"/>
                  </a:lnTo>
                  <a:lnTo>
                    <a:pt x="723" y="545"/>
                  </a:lnTo>
                  <a:lnTo>
                    <a:pt x="724" y="545"/>
                  </a:lnTo>
                  <a:lnTo>
                    <a:pt x="726" y="545"/>
                  </a:lnTo>
                  <a:lnTo>
                    <a:pt x="728" y="545"/>
                  </a:lnTo>
                  <a:lnTo>
                    <a:pt x="729" y="545"/>
                  </a:lnTo>
                  <a:lnTo>
                    <a:pt x="729" y="541"/>
                  </a:lnTo>
                  <a:lnTo>
                    <a:pt x="731" y="541"/>
                  </a:lnTo>
                  <a:lnTo>
                    <a:pt x="734" y="539"/>
                  </a:lnTo>
                  <a:lnTo>
                    <a:pt x="737" y="543"/>
                  </a:lnTo>
                  <a:lnTo>
                    <a:pt x="736" y="545"/>
                  </a:lnTo>
                  <a:lnTo>
                    <a:pt x="735" y="545"/>
                  </a:lnTo>
                  <a:lnTo>
                    <a:pt x="739" y="545"/>
                  </a:lnTo>
                  <a:lnTo>
                    <a:pt x="739" y="543"/>
                  </a:lnTo>
                  <a:lnTo>
                    <a:pt x="739" y="541"/>
                  </a:lnTo>
                  <a:lnTo>
                    <a:pt x="739" y="539"/>
                  </a:lnTo>
                  <a:lnTo>
                    <a:pt x="740" y="538"/>
                  </a:lnTo>
                  <a:lnTo>
                    <a:pt x="742" y="536"/>
                  </a:lnTo>
                  <a:lnTo>
                    <a:pt x="743" y="535"/>
                  </a:lnTo>
                  <a:lnTo>
                    <a:pt x="744" y="532"/>
                  </a:lnTo>
                  <a:lnTo>
                    <a:pt x="748" y="536"/>
                  </a:lnTo>
                  <a:lnTo>
                    <a:pt x="750" y="539"/>
                  </a:lnTo>
                  <a:lnTo>
                    <a:pt x="753" y="543"/>
                  </a:lnTo>
                  <a:lnTo>
                    <a:pt x="759" y="544"/>
                  </a:lnTo>
                  <a:lnTo>
                    <a:pt x="766" y="544"/>
                  </a:lnTo>
                  <a:lnTo>
                    <a:pt x="767" y="545"/>
                  </a:lnTo>
                  <a:lnTo>
                    <a:pt x="769" y="545"/>
                  </a:lnTo>
                  <a:lnTo>
                    <a:pt x="770" y="545"/>
                  </a:lnTo>
                  <a:lnTo>
                    <a:pt x="773" y="549"/>
                  </a:lnTo>
                  <a:lnTo>
                    <a:pt x="773" y="552"/>
                  </a:lnTo>
                  <a:lnTo>
                    <a:pt x="775" y="555"/>
                  </a:lnTo>
                  <a:lnTo>
                    <a:pt x="778" y="555"/>
                  </a:lnTo>
                  <a:lnTo>
                    <a:pt x="782" y="553"/>
                  </a:lnTo>
                  <a:lnTo>
                    <a:pt x="786" y="551"/>
                  </a:lnTo>
                  <a:lnTo>
                    <a:pt x="791" y="549"/>
                  </a:lnTo>
                  <a:lnTo>
                    <a:pt x="792" y="544"/>
                  </a:lnTo>
                  <a:lnTo>
                    <a:pt x="796" y="542"/>
                  </a:lnTo>
                  <a:lnTo>
                    <a:pt x="801" y="540"/>
                  </a:lnTo>
                  <a:lnTo>
                    <a:pt x="805" y="538"/>
                  </a:lnTo>
                  <a:lnTo>
                    <a:pt x="809" y="536"/>
                  </a:lnTo>
                  <a:lnTo>
                    <a:pt x="813" y="533"/>
                  </a:lnTo>
                  <a:lnTo>
                    <a:pt x="817" y="529"/>
                  </a:lnTo>
                  <a:lnTo>
                    <a:pt x="821" y="528"/>
                  </a:lnTo>
                  <a:lnTo>
                    <a:pt x="823" y="526"/>
                  </a:lnTo>
                </a:path>
              </a:pathLst>
            </a:custGeom>
            <a:solidFill>
              <a:srgbClr val="B2B2B2"/>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defTabSz="457200" eaLnBrk="0" fontAlgn="base" hangingPunct="0">
                <a:spcBef>
                  <a:spcPct val="0"/>
                </a:spcBef>
                <a:spcAft>
                  <a:spcPct val="0"/>
                </a:spcAft>
              </a:pPr>
              <a:endParaRPr lang="es-CO" smtClean="0">
                <a:solidFill>
                  <a:prstClr val="black"/>
                </a:solidFill>
                <a:ea typeface="ＭＳ Ｐゴシック" panose="020B0600070205080204" pitchFamily="34" charset="-128"/>
              </a:endParaRPr>
            </a:p>
          </p:txBody>
        </p:sp>
        <p:sp>
          <p:nvSpPr>
            <p:cNvPr id="95298" name="Freeform 56"/>
            <p:cNvSpPr>
              <a:spLocks/>
            </p:cNvSpPr>
            <p:nvPr/>
          </p:nvSpPr>
          <p:spPr bwMode="auto">
            <a:xfrm>
              <a:off x="1739" y="1999"/>
              <a:ext cx="528" cy="488"/>
            </a:xfrm>
            <a:custGeom>
              <a:avLst/>
              <a:gdLst>
                <a:gd name="T0" fmla="*/ 1 w 886"/>
                <a:gd name="T1" fmla="*/ 1 h 819"/>
                <a:gd name="T2" fmla="*/ 1 w 886"/>
                <a:gd name="T3" fmla="*/ 1 h 819"/>
                <a:gd name="T4" fmla="*/ 1 w 886"/>
                <a:gd name="T5" fmla="*/ 1 h 819"/>
                <a:gd name="T6" fmla="*/ 1 w 886"/>
                <a:gd name="T7" fmla="*/ 1 h 819"/>
                <a:gd name="T8" fmla="*/ 1 w 886"/>
                <a:gd name="T9" fmla="*/ 1 h 819"/>
                <a:gd name="T10" fmla="*/ 1 w 886"/>
                <a:gd name="T11" fmla="*/ 1 h 819"/>
                <a:gd name="T12" fmla="*/ 1 w 886"/>
                <a:gd name="T13" fmla="*/ 1 h 819"/>
                <a:gd name="T14" fmla="*/ 1 w 886"/>
                <a:gd name="T15" fmla="*/ 1 h 819"/>
                <a:gd name="T16" fmla="*/ 1 w 886"/>
                <a:gd name="T17" fmla="*/ 1 h 819"/>
                <a:gd name="T18" fmla="*/ 1 w 886"/>
                <a:gd name="T19" fmla="*/ 1 h 819"/>
                <a:gd name="T20" fmla="*/ 1 w 886"/>
                <a:gd name="T21" fmla="*/ 1 h 819"/>
                <a:gd name="T22" fmla="*/ 1 w 886"/>
                <a:gd name="T23" fmla="*/ 1 h 819"/>
                <a:gd name="T24" fmla="*/ 1 w 886"/>
                <a:gd name="T25" fmla="*/ 1 h 819"/>
                <a:gd name="T26" fmla="*/ 1 w 886"/>
                <a:gd name="T27" fmla="*/ 1 h 819"/>
                <a:gd name="T28" fmla="*/ 1 w 886"/>
                <a:gd name="T29" fmla="*/ 1 h 819"/>
                <a:gd name="T30" fmla="*/ 1 w 886"/>
                <a:gd name="T31" fmla="*/ 1 h 819"/>
                <a:gd name="T32" fmla="*/ 1 w 886"/>
                <a:gd name="T33" fmla="*/ 1 h 819"/>
                <a:gd name="T34" fmla="*/ 1 w 886"/>
                <a:gd name="T35" fmla="*/ 1 h 819"/>
                <a:gd name="T36" fmla="*/ 1 w 886"/>
                <a:gd name="T37" fmla="*/ 1 h 819"/>
                <a:gd name="T38" fmla="*/ 1 w 886"/>
                <a:gd name="T39" fmla="*/ 1 h 819"/>
                <a:gd name="T40" fmla="*/ 1 w 886"/>
                <a:gd name="T41" fmla="*/ 1 h 819"/>
                <a:gd name="T42" fmla="*/ 1 w 886"/>
                <a:gd name="T43" fmla="*/ 1 h 819"/>
                <a:gd name="T44" fmla="*/ 1 w 886"/>
                <a:gd name="T45" fmla="*/ 1 h 819"/>
                <a:gd name="T46" fmla="*/ 1 w 886"/>
                <a:gd name="T47" fmla="*/ 1 h 819"/>
                <a:gd name="T48" fmla="*/ 1 w 886"/>
                <a:gd name="T49" fmla="*/ 1 h 819"/>
                <a:gd name="T50" fmla="*/ 1 w 886"/>
                <a:gd name="T51" fmla="*/ 1 h 819"/>
                <a:gd name="T52" fmla="*/ 1 w 886"/>
                <a:gd name="T53" fmla="*/ 1 h 819"/>
                <a:gd name="T54" fmla="*/ 0 w 886"/>
                <a:gd name="T55" fmla="*/ 1 h 819"/>
                <a:gd name="T56" fmla="*/ 1 w 886"/>
                <a:gd name="T57" fmla="*/ 1 h 819"/>
                <a:gd name="T58" fmla="*/ 1 w 886"/>
                <a:gd name="T59" fmla="*/ 1 h 819"/>
                <a:gd name="T60" fmla="*/ 1 w 886"/>
                <a:gd name="T61" fmla="*/ 1 h 819"/>
                <a:gd name="T62" fmla="*/ 1 w 886"/>
                <a:gd name="T63" fmla="*/ 1 h 819"/>
                <a:gd name="T64" fmla="*/ 1 w 886"/>
                <a:gd name="T65" fmla="*/ 1 h 819"/>
                <a:gd name="T66" fmla="*/ 1 w 886"/>
                <a:gd name="T67" fmla="*/ 1 h 819"/>
                <a:gd name="T68" fmla="*/ 1 w 886"/>
                <a:gd name="T69" fmla="*/ 1 h 819"/>
                <a:gd name="T70" fmla="*/ 1 w 886"/>
                <a:gd name="T71" fmla="*/ 1 h 819"/>
                <a:gd name="T72" fmla="*/ 1 w 886"/>
                <a:gd name="T73" fmla="*/ 1 h 819"/>
                <a:gd name="T74" fmla="*/ 1 w 886"/>
                <a:gd name="T75" fmla="*/ 1 h 819"/>
                <a:gd name="T76" fmla="*/ 1 w 886"/>
                <a:gd name="T77" fmla="*/ 1 h 819"/>
                <a:gd name="T78" fmla="*/ 1 w 886"/>
                <a:gd name="T79" fmla="*/ 1 h 819"/>
                <a:gd name="T80" fmla="*/ 1 w 886"/>
                <a:gd name="T81" fmla="*/ 1 h 819"/>
                <a:gd name="T82" fmla="*/ 1 w 886"/>
                <a:gd name="T83" fmla="*/ 1 h 819"/>
                <a:gd name="T84" fmla="*/ 1 w 886"/>
                <a:gd name="T85" fmla="*/ 1 h 819"/>
                <a:gd name="T86" fmla="*/ 1 w 886"/>
                <a:gd name="T87" fmla="*/ 1 h 819"/>
                <a:gd name="T88" fmla="*/ 1 w 886"/>
                <a:gd name="T89" fmla="*/ 1 h 819"/>
                <a:gd name="T90" fmla="*/ 1 w 886"/>
                <a:gd name="T91" fmla="*/ 1 h 819"/>
                <a:gd name="T92" fmla="*/ 1 w 886"/>
                <a:gd name="T93" fmla="*/ 1 h 819"/>
                <a:gd name="T94" fmla="*/ 1 w 886"/>
                <a:gd name="T95" fmla="*/ 1 h 819"/>
                <a:gd name="T96" fmla="*/ 1 w 886"/>
                <a:gd name="T97" fmla="*/ 1 h 819"/>
                <a:gd name="T98" fmla="*/ 1 w 886"/>
                <a:gd name="T99" fmla="*/ 1 h 819"/>
                <a:gd name="T100" fmla="*/ 1 w 886"/>
                <a:gd name="T101" fmla="*/ 1 h 819"/>
                <a:gd name="T102" fmla="*/ 1 w 886"/>
                <a:gd name="T103" fmla="*/ 1 h 819"/>
                <a:gd name="T104" fmla="*/ 1 w 886"/>
                <a:gd name="T105" fmla="*/ 1 h 819"/>
                <a:gd name="T106" fmla="*/ 1 w 886"/>
                <a:gd name="T107" fmla="*/ 1 h 819"/>
                <a:gd name="T108" fmla="*/ 1 w 886"/>
                <a:gd name="T109" fmla="*/ 1 h 819"/>
                <a:gd name="T110" fmla="*/ 1 w 886"/>
                <a:gd name="T111" fmla="*/ 1 h 819"/>
                <a:gd name="T112" fmla="*/ 1 w 886"/>
                <a:gd name="T113" fmla="*/ 1 h 819"/>
                <a:gd name="T114" fmla="*/ 1 w 886"/>
                <a:gd name="T115" fmla="*/ 1 h 819"/>
                <a:gd name="T116" fmla="*/ 1 w 886"/>
                <a:gd name="T117" fmla="*/ 1 h 819"/>
                <a:gd name="T118" fmla="*/ 1 w 886"/>
                <a:gd name="T119" fmla="*/ 1 h 81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86"/>
                <a:gd name="T181" fmla="*/ 0 h 819"/>
                <a:gd name="T182" fmla="*/ 886 w 886"/>
                <a:gd name="T183" fmla="*/ 819 h 81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86" h="819">
                  <a:moveTo>
                    <a:pt x="823" y="526"/>
                  </a:moveTo>
                  <a:lnTo>
                    <a:pt x="823" y="524"/>
                  </a:lnTo>
                  <a:lnTo>
                    <a:pt x="817" y="516"/>
                  </a:lnTo>
                  <a:lnTo>
                    <a:pt x="817" y="509"/>
                  </a:lnTo>
                  <a:lnTo>
                    <a:pt x="813" y="506"/>
                  </a:lnTo>
                  <a:lnTo>
                    <a:pt x="810" y="504"/>
                  </a:lnTo>
                  <a:lnTo>
                    <a:pt x="809" y="500"/>
                  </a:lnTo>
                  <a:lnTo>
                    <a:pt x="807" y="496"/>
                  </a:lnTo>
                  <a:lnTo>
                    <a:pt x="805" y="492"/>
                  </a:lnTo>
                  <a:lnTo>
                    <a:pt x="804" y="489"/>
                  </a:lnTo>
                  <a:lnTo>
                    <a:pt x="801" y="485"/>
                  </a:lnTo>
                  <a:lnTo>
                    <a:pt x="798" y="482"/>
                  </a:lnTo>
                  <a:lnTo>
                    <a:pt x="798" y="479"/>
                  </a:lnTo>
                  <a:lnTo>
                    <a:pt x="798" y="476"/>
                  </a:lnTo>
                  <a:lnTo>
                    <a:pt x="798" y="470"/>
                  </a:lnTo>
                  <a:lnTo>
                    <a:pt x="798" y="467"/>
                  </a:lnTo>
                  <a:lnTo>
                    <a:pt x="798" y="465"/>
                  </a:lnTo>
                  <a:lnTo>
                    <a:pt x="798" y="463"/>
                  </a:lnTo>
                  <a:lnTo>
                    <a:pt x="798" y="460"/>
                  </a:lnTo>
                  <a:lnTo>
                    <a:pt x="799" y="457"/>
                  </a:lnTo>
                  <a:lnTo>
                    <a:pt x="800" y="456"/>
                  </a:lnTo>
                  <a:lnTo>
                    <a:pt x="800" y="453"/>
                  </a:lnTo>
                  <a:lnTo>
                    <a:pt x="801" y="451"/>
                  </a:lnTo>
                  <a:lnTo>
                    <a:pt x="801" y="448"/>
                  </a:lnTo>
                  <a:lnTo>
                    <a:pt x="801" y="446"/>
                  </a:lnTo>
                  <a:lnTo>
                    <a:pt x="800" y="442"/>
                  </a:lnTo>
                  <a:lnTo>
                    <a:pt x="798" y="441"/>
                  </a:lnTo>
                  <a:lnTo>
                    <a:pt x="798" y="437"/>
                  </a:lnTo>
                  <a:lnTo>
                    <a:pt x="797" y="434"/>
                  </a:lnTo>
                  <a:lnTo>
                    <a:pt x="796" y="432"/>
                  </a:lnTo>
                  <a:lnTo>
                    <a:pt x="794" y="429"/>
                  </a:lnTo>
                  <a:lnTo>
                    <a:pt x="794" y="427"/>
                  </a:lnTo>
                  <a:lnTo>
                    <a:pt x="791" y="423"/>
                  </a:lnTo>
                  <a:lnTo>
                    <a:pt x="786" y="421"/>
                  </a:lnTo>
                  <a:lnTo>
                    <a:pt x="783" y="418"/>
                  </a:lnTo>
                  <a:lnTo>
                    <a:pt x="781" y="413"/>
                  </a:lnTo>
                  <a:lnTo>
                    <a:pt x="778" y="410"/>
                  </a:lnTo>
                  <a:lnTo>
                    <a:pt x="777" y="407"/>
                  </a:lnTo>
                  <a:lnTo>
                    <a:pt x="775" y="401"/>
                  </a:lnTo>
                  <a:lnTo>
                    <a:pt x="773" y="398"/>
                  </a:lnTo>
                  <a:lnTo>
                    <a:pt x="775" y="393"/>
                  </a:lnTo>
                  <a:lnTo>
                    <a:pt x="777" y="385"/>
                  </a:lnTo>
                  <a:lnTo>
                    <a:pt x="779" y="377"/>
                  </a:lnTo>
                  <a:lnTo>
                    <a:pt x="782" y="368"/>
                  </a:lnTo>
                  <a:lnTo>
                    <a:pt x="783" y="358"/>
                  </a:lnTo>
                  <a:lnTo>
                    <a:pt x="785" y="349"/>
                  </a:lnTo>
                  <a:lnTo>
                    <a:pt x="785" y="343"/>
                  </a:lnTo>
                  <a:lnTo>
                    <a:pt x="783" y="339"/>
                  </a:lnTo>
                  <a:lnTo>
                    <a:pt x="783" y="335"/>
                  </a:lnTo>
                  <a:lnTo>
                    <a:pt x="783" y="332"/>
                  </a:lnTo>
                  <a:lnTo>
                    <a:pt x="783" y="327"/>
                  </a:lnTo>
                  <a:lnTo>
                    <a:pt x="783" y="323"/>
                  </a:lnTo>
                  <a:lnTo>
                    <a:pt x="785" y="319"/>
                  </a:lnTo>
                  <a:lnTo>
                    <a:pt x="786" y="315"/>
                  </a:lnTo>
                  <a:lnTo>
                    <a:pt x="786" y="311"/>
                  </a:lnTo>
                  <a:lnTo>
                    <a:pt x="788" y="308"/>
                  </a:lnTo>
                  <a:lnTo>
                    <a:pt x="790" y="308"/>
                  </a:lnTo>
                  <a:lnTo>
                    <a:pt x="790" y="304"/>
                  </a:lnTo>
                  <a:lnTo>
                    <a:pt x="791" y="302"/>
                  </a:lnTo>
                  <a:lnTo>
                    <a:pt x="792" y="299"/>
                  </a:lnTo>
                  <a:lnTo>
                    <a:pt x="792" y="298"/>
                  </a:lnTo>
                  <a:lnTo>
                    <a:pt x="792" y="294"/>
                  </a:lnTo>
                  <a:lnTo>
                    <a:pt x="792" y="291"/>
                  </a:lnTo>
                  <a:lnTo>
                    <a:pt x="792" y="289"/>
                  </a:lnTo>
                  <a:lnTo>
                    <a:pt x="790" y="288"/>
                  </a:lnTo>
                  <a:lnTo>
                    <a:pt x="790" y="284"/>
                  </a:lnTo>
                  <a:lnTo>
                    <a:pt x="790" y="282"/>
                  </a:lnTo>
                  <a:lnTo>
                    <a:pt x="789" y="279"/>
                  </a:lnTo>
                  <a:lnTo>
                    <a:pt x="788" y="277"/>
                  </a:lnTo>
                  <a:lnTo>
                    <a:pt x="786" y="275"/>
                  </a:lnTo>
                  <a:lnTo>
                    <a:pt x="785" y="273"/>
                  </a:lnTo>
                  <a:lnTo>
                    <a:pt x="783" y="271"/>
                  </a:lnTo>
                  <a:lnTo>
                    <a:pt x="783" y="270"/>
                  </a:lnTo>
                  <a:lnTo>
                    <a:pt x="785" y="266"/>
                  </a:lnTo>
                  <a:lnTo>
                    <a:pt x="788" y="264"/>
                  </a:lnTo>
                  <a:lnTo>
                    <a:pt x="788" y="260"/>
                  </a:lnTo>
                  <a:lnTo>
                    <a:pt x="786" y="255"/>
                  </a:lnTo>
                  <a:lnTo>
                    <a:pt x="786" y="252"/>
                  </a:lnTo>
                  <a:lnTo>
                    <a:pt x="785" y="248"/>
                  </a:lnTo>
                  <a:lnTo>
                    <a:pt x="783" y="248"/>
                  </a:lnTo>
                  <a:lnTo>
                    <a:pt x="781" y="243"/>
                  </a:lnTo>
                  <a:lnTo>
                    <a:pt x="781" y="240"/>
                  </a:lnTo>
                  <a:lnTo>
                    <a:pt x="782" y="237"/>
                  </a:lnTo>
                  <a:lnTo>
                    <a:pt x="783" y="234"/>
                  </a:lnTo>
                  <a:lnTo>
                    <a:pt x="786" y="230"/>
                  </a:lnTo>
                  <a:lnTo>
                    <a:pt x="788" y="227"/>
                  </a:lnTo>
                  <a:lnTo>
                    <a:pt x="790" y="224"/>
                  </a:lnTo>
                  <a:lnTo>
                    <a:pt x="790" y="220"/>
                  </a:lnTo>
                  <a:lnTo>
                    <a:pt x="793" y="219"/>
                  </a:lnTo>
                  <a:lnTo>
                    <a:pt x="796" y="217"/>
                  </a:lnTo>
                  <a:lnTo>
                    <a:pt x="799" y="215"/>
                  </a:lnTo>
                  <a:lnTo>
                    <a:pt x="802" y="213"/>
                  </a:lnTo>
                  <a:lnTo>
                    <a:pt x="805" y="211"/>
                  </a:lnTo>
                  <a:lnTo>
                    <a:pt x="809" y="208"/>
                  </a:lnTo>
                  <a:lnTo>
                    <a:pt x="810" y="206"/>
                  </a:lnTo>
                  <a:lnTo>
                    <a:pt x="815" y="204"/>
                  </a:lnTo>
                  <a:lnTo>
                    <a:pt x="817" y="204"/>
                  </a:lnTo>
                  <a:lnTo>
                    <a:pt x="821" y="201"/>
                  </a:lnTo>
                  <a:lnTo>
                    <a:pt x="825" y="200"/>
                  </a:lnTo>
                  <a:lnTo>
                    <a:pt x="829" y="198"/>
                  </a:lnTo>
                  <a:lnTo>
                    <a:pt x="832" y="194"/>
                  </a:lnTo>
                  <a:lnTo>
                    <a:pt x="836" y="192"/>
                  </a:lnTo>
                  <a:lnTo>
                    <a:pt x="838" y="189"/>
                  </a:lnTo>
                  <a:lnTo>
                    <a:pt x="839" y="184"/>
                  </a:lnTo>
                  <a:lnTo>
                    <a:pt x="840" y="182"/>
                  </a:lnTo>
                  <a:lnTo>
                    <a:pt x="842" y="181"/>
                  </a:lnTo>
                  <a:lnTo>
                    <a:pt x="842" y="179"/>
                  </a:lnTo>
                  <a:lnTo>
                    <a:pt x="842" y="175"/>
                  </a:lnTo>
                  <a:lnTo>
                    <a:pt x="839" y="165"/>
                  </a:lnTo>
                  <a:lnTo>
                    <a:pt x="839" y="155"/>
                  </a:lnTo>
                  <a:lnTo>
                    <a:pt x="839" y="145"/>
                  </a:lnTo>
                  <a:lnTo>
                    <a:pt x="840" y="133"/>
                  </a:lnTo>
                  <a:lnTo>
                    <a:pt x="842" y="122"/>
                  </a:lnTo>
                  <a:lnTo>
                    <a:pt x="847" y="113"/>
                  </a:lnTo>
                  <a:lnTo>
                    <a:pt x="853" y="105"/>
                  </a:lnTo>
                  <a:lnTo>
                    <a:pt x="860" y="97"/>
                  </a:lnTo>
                  <a:lnTo>
                    <a:pt x="864" y="95"/>
                  </a:lnTo>
                  <a:lnTo>
                    <a:pt x="867" y="92"/>
                  </a:lnTo>
                  <a:lnTo>
                    <a:pt x="870" y="87"/>
                  </a:lnTo>
                  <a:lnTo>
                    <a:pt x="872" y="84"/>
                  </a:lnTo>
                  <a:lnTo>
                    <a:pt x="875" y="81"/>
                  </a:lnTo>
                  <a:lnTo>
                    <a:pt x="878" y="77"/>
                  </a:lnTo>
                  <a:lnTo>
                    <a:pt x="881" y="73"/>
                  </a:lnTo>
                  <a:lnTo>
                    <a:pt x="885" y="71"/>
                  </a:lnTo>
                  <a:lnTo>
                    <a:pt x="883" y="68"/>
                  </a:lnTo>
                  <a:lnTo>
                    <a:pt x="883" y="66"/>
                  </a:lnTo>
                  <a:lnTo>
                    <a:pt x="881" y="63"/>
                  </a:lnTo>
                  <a:lnTo>
                    <a:pt x="878" y="61"/>
                  </a:lnTo>
                  <a:lnTo>
                    <a:pt x="877" y="59"/>
                  </a:lnTo>
                  <a:lnTo>
                    <a:pt x="875" y="57"/>
                  </a:lnTo>
                  <a:lnTo>
                    <a:pt x="873" y="56"/>
                  </a:lnTo>
                  <a:lnTo>
                    <a:pt x="872" y="53"/>
                  </a:lnTo>
                  <a:lnTo>
                    <a:pt x="867" y="39"/>
                  </a:lnTo>
                  <a:lnTo>
                    <a:pt x="870" y="36"/>
                  </a:lnTo>
                  <a:lnTo>
                    <a:pt x="872" y="33"/>
                  </a:lnTo>
                  <a:lnTo>
                    <a:pt x="874" y="27"/>
                  </a:lnTo>
                  <a:lnTo>
                    <a:pt x="875" y="23"/>
                  </a:lnTo>
                  <a:lnTo>
                    <a:pt x="872" y="23"/>
                  </a:lnTo>
                  <a:lnTo>
                    <a:pt x="870" y="21"/>
                  </a:lnTo>
                  <a:lnTo>
                    <a:pt x="867" y="19"/>
                  </a:lnTo>
                  <a:lnTo>
                    <a:pt x="864" y="17"/>
                  </a:lnTo>
                  <a:lnTo>
                    <a:pt x="861" y="17"/>
                  </a:lnTo>
                  <a:lnTo>
                    <a:pt x="858" y="13"/>
                  </a:lnTo>
                  <a:lnTo>
                    <a:pt x="856" y="12"/>
                  </a:lnTo>
                  <a:lnTo>
                    <a:pt x="853" y="9"/>
                  </a:lnTo>
                  <a:lnTo>
                    <a:pt x="846" y="9"/>
                  </a:lnTo>
                  <a:lnTo>
                    <a:pt x="839" y="9"/>
                  </a:lnTo>
                  <a:lnTo>
                    <a:pt x="831" y="9"/>
                  </a:lnTo>
                  <a:lnTo>
                    <a:pt x="823" y="9"/>
                  </a:lnTo>
                  <a:lnTo>
                    <a:pt x="815" y="7"/>
                  </a:lnTo>
                  <a:lnTo>
                    <a:pt x="809" y="7"/>
                  </a:lnTo>
                  <a:lnTo>
                    <a:pt x="804" y="3"/>
                  </a:lnTo>
                  <a:lnTo>
                    <a:pt x="798" y="0"/>
                  </a:lnTo>
                  <a:lnTo>
                    <a:pt x="794" y="3"/>
                  </a:lnTo>
                  <a:lnTo>
                    <a:pt x="791" y="5"/>
                  </a:lnTo>
                  <a:lnTo>
                    <a:pt x="786" y="7"/>
                  </a:lnTo>
                  <a:lnTo>
                    <a:pt x="783" y="8"/>
                  </a:lnTo>
                  <a:lnTo>
                    <a:pt x="779" y="10"/>
                  </a:lnTo>
                  <a:lnTo>
                    <a:pt x="777" y="12"/>
                  </a:lnTo>
                  <a:lnTo>
                    <a:pt x="772" y="13"/>
                  </a:lnTo>
                  <a:lnTo>
                    <a:pt x="767" y="14"/>
                  </a:lnTo>
                  <a:lnTo>
                    <a:pt x="765" y="20"/>
                  </a:lnTo>
                  <a:lnTo>
                    <a:pt x="762" y="23"/>
                  </a:lnTo>
                  <a:lnTo>
                    <a:pt x="758" y="26"/>
                  </a:lnTo>
                  <a:lnTo>
                    <a:pt x="753" y="31"/>
                  </a:lnTo>
                  <a:lnTo>
                    <a:pt x="750" y="29"/>
                  </a:lnTo>
                  <a:lnTo>
                    <a:pt x="748" y="26"/>
                  </a:lnTo>
                  <a:lnTo>
                    <a:pt x="746" y="26"/>
                  </a:lnTo>
                  <a:lnTo>
                    <a:pt x="744" y="26"/>
                  </a:lnTo>
                  <a:lnTo>
                    <a:pt x="742" y="26"/>
                  </a:lnTo>
                  <a:lnTo>
                    <a:pt x="740" y="26"/>
                  </a:lnTo>
                  <a:lnTo>
                    <a:pt x="738" y="26"/>
                  </a:lnTo>
                  <a:lnTo>
                    <a:pt x="734" y="26"/>
                  </a:lnTo>
                  <a:lnTo>
                    <a:pt x="729" y="23"/>
                  </a:lnTo>
                  <a:lnTo>
                    <a:pt x="724" y="23"/>
                  </a:lnTo>
                  <a:lnTo>
                    <a:pt x="720" y="23"/>
                  </a:lnTo>
                  <a:lnTo>
                    <a:pt x="715" y="23"/>
                  </a:lnTo>
                  <a:lnTo>
                    <a:pt x="710" y="23"/>
                  </a:lnTo>
                  <a:lnTo>
                    <a:pt x="705" y="24"/>
                  </a:lnTo>
                  <a:lnTo>
                    <a:pt x="700" y="26"/>
                  </a:lnTo>
                  <a:lnTo>
                    <a:pt x="694" y="27"/>
                  </a:lnTo>
                  <a:lnTo>
                    <a:pt x="689" y="31"/>
                  </a:lnTo>
                  <a:lnTo>
                    <a:pt x="683" y="33"/>
                  </a:lnTo>
                  <a:lnTo>
                    <a:pt x="677" y="33"/>
                  </a:lnTo>
                  <a:lnTo>
                    <a:pt x="673" y="34"/>
                  </a:lnTo>
                  <a:lnTo>
                    <a:pt x="669" y="34"/>
                  </a:lnTo>
                  <a:lnTo>
                    <a:pt x="663" y="34"/>
                  </a:lnTo>
                  <a:lnTo>
                    <a:pt x="658" y="33"/>
                  </a:lnTo>
                  <a:lnTo>
                    <a:pt x="651" y="33"/>
                  </a:lnTo>
                  <a:lnTo>
                    <a:pt x="646" y="34"/>
                  </a:lnTo>
                  <a:lnTo>
                    <a:pt x="643" y="35"/>
                  </a:lnTo>
                  <a:lnTo>
                    <a:pt x="638" y="36"/>
                  </a:lnTo>
                  <a:lnTo>
                    <a:pt x="634" y="37"/>
                  </a:lnTo>
                  <a:lnTo>
                    <a:pt x="631" y="39"/>
                  </a:lnTo>
                  <a:lnTo>
                    <a:pt x="626" y="41"/>
                  </a:lnTo>
                  <a:lnTo>
                    <a:pt x="622" y="43"/>
                  </a:lnTo>
                  <a:lnTo>
                    <a:pt x="618" y="44"/>
                  </a:lnTo>
                  <a:lnTo>
                    <a:pt x="613" y="42"/>
                  </a:lnTo>
                  <a:lnTo>
                    <a:pt x="606" y="39"/>
                  </a:lnTo>
                  <a:lnTo>
                    <a:pt x="600" y="44"/>
                  </a:lnTo>
                  <a:lnTo>
                    <a:pt x="591" y="44"/>
                  </a:lnTo>
                  <a:lnTo>
                    <a:pt x="584" y="46"/>
                  </a:lnTo>
                  <a:lnTo>
                    <a:pt x="578" y="45"/>
                  </a:lnTo>
                  <a:lnTo>
                    <a:pt x="572" y="44"/>
                  </a:lnTo>
                  <a:lnTo>
                    <a:pt x="565" y="43"/>
                  </a:lnTo>
                  <a:lnTo>
                    <a:pt x="557" y="39"/>
                  </a:lnTo>
                  <a:lnTo>
                    <a:pt x="551" y="37"/>
                  </a:lnTo>
                  <a:lnTo>
                    <a:pt x="545" y="35"/>
                  </a:lnTo>
                  <a:lnTo>
                    <a:pt x="540" y="33"/>
                  </a:lnTo>
                  <a:lnTo>
                    <a:pt x="535" y="34"/>
                  </a:lnTo>
                  <a:lnTo>
                    <a:pt x="531" y="34"/>
                  </a:lnTo>
                  <a:lnTo>
                    <a:pt x="527" y="35"/>
                  </a:lnTo>
                  <a:lnTo>
                    <a:pt x="525" y="35"/>
                  </a:lnTo>
                  <a:lnTo>
                    <a:pt x="522" y="35"/>
                  </a:lnTo>
                  <a:lnTo>
                    <a:pt x="519" y="34"/>
                  </a:lnTo>
                  <a:lnTo>
                    <a:pt x="515" y="33"/>
                  </a:lnTo>
                  <a:lnTo>
                    <a:pt x="514" y="31"/>
                  </a:lnTo>
                  <a:lnTo>
                    <a:pt x="508" y="31"/>
                  </a:lnTo>
                  <a:lnTo>
                    <a:pt x="504" y="30"/>
                  </a:lnTo>
                  <a:lnTo>
                    <a:pt x="500" y="30"/>
                  </a:lnTo>
                  <a:lnTo>
                    <a:pt x="495" y="29"/>
                  </a:lnTo>
                  <a:lnTo>
                    <a:pt x="490" y="29"/>
                  </a:lnTo>
                  <a:lnTo>
                    <a:pt x="486" y="29"/>
                  </a:lnTo>
                  <a:lnTo>
                    <a:pt x="481" y="27"/>
                  </a:lnTo>
                  <a:lnTo>
                    <a:pt x="476" y="27"/>
                  </a:lnTo>
                  <a:lnTo>
                    <a:pt x="475" y="33"/>
                  </a:lnTo>
                  <a:lnTo>
                    <a:pt x="473" y="35"/>
                  </a:lnTo>
                  <a:lnTo>
                    <a:pt x="472" y="37"/>
                  </a:lnTo>
                  <a:lnTo>
                    <a:pt x="470" y="39"/>
                  </a:lnTo>
                  <a:lnTo>
                    <a:pt x="467" y="42"/>
                  </a:lnTo>
                  <a:lnTo>
                    <a:pt x="465" y="44"/>
                  </a:lnTo>
                  <a:lnTo>
                    <a:pt x="462" y="45"/>
                  </a:lnTo>
                  <a:lnTo>
                    <a:pt x="456" y="46"/>
                  </a:lnTo>
                  <a:lnTo>
                    <a:pt x="454" y="50"/>
                  </a:lnTo>
                  <a:lnTo>
                    <a:pt x="452" y="53"/>
                  </a:lnTo>
                  <a:lnTo>
                    <a:pt x="449" y="55"/>
                  </a:lnTo>
                  <a:lnTo>
                    <a:pt x="446" y="56"/>
                  </a:lnTo>
                  <a:lnTo>
                    <a:pt x="442" y="57"/>
                  </a:lnTo>
                  <a:lnTo>
                    <a:pt x="438" y="58"/>
                  </a:lnTo>
                  <a:lnTo>
                    <a:pt x="434" y="58"/>
                  </a:lnTo>
                  <a:lnTo>
                    <a:pt x="430" y="58"/>
                  </a:lnTo>
                  <a:lnTo>
                    <a:pt x="425" y="51"/>
                  </a:lnTo>
                  <a:lnTo>
                    <a:pt x="422" y="46"/>
                  </a:lnTo>
                  <a:lnTo>
                    <a:pt x="421" y="46"/>
                  </a:lnTo>
                  <a:lnTo>
                    <a:pt x="418" y="47"/>
                  </a:lnTo>
                  <a:lnTo>
                    <a:pt x="415" y="48"/>
                  </a:lnTo>
                  <a:lnTo>
                    <a:pt x="411" y="49"/>
                  </a:lnTo>
                  <a:lnTo>
                    <a:pt x="408" y="51"/>
                  </a:lnTo>
                  <a:lnTo>
                    <a:pt x="407" y="53"/>
                  </a:lnTo>
                  <a:lnTo>
                    <a:pt x="403" y="53"/>
                  </a:lnTo>
                  <a:lnTo>
                    <a:pt x="400" y="53"/>
                  </a:lnTo>
                  <a:lnTo>
                    <a:pt x="403" y="53"/>
                  </a:lnTo>
                  <a:lnTo>
                    <a:pt x="400" y="55"/>
                  </a:lnTo>
                  <a:lnTo>
                    <a:pt x="400" y="59"/>
                  </a:lnTo>
                  <a:lnTo>
                    <a:pt x="399" y="62"/>
                  </a:lnTo>
                  <a:lnTo>
                    <a:pt x="396" y="62"/>
                  </a:lnTo>
                  <a:lnTo>
                    <a:pt x="394" y="65"/>
                  </a:lnTo>
                  <a:lnTo>
                    <a:pt x="389" y="65"/>
                  </a:lnTo>
                  <a:lnTo>
                    <a:pt x="384" y="66"/>
                  </a:lnTo>
                  <a:lnTo>
                    <a:pt x="381" y="66"/>
                  </a:lnTo>
                  <a:lnTo>
                    <a:pt x="377" y="66"/>
                  </a:lnTo>
                  <a:lnTo>
                    <a:pt x="373" y="67"/>
                  </a:lnTo>
                  <a:lnTo>
                    <a:pt x="369" y="68"/>
                  </a:lnTo>
                  <a:lnTo>
                    <a:pt x="367" y="69"/>
                  </a:lnTo>
                  <a:lnTo>
                    <a:pt x="362" y="71"/>
                  </a:lnTo>
                  <a:lnTo>
                    <a:pt x="359" y="71"/>
                  </a:lnTo>
                  <a:lnTo>
                    <a:pt x="356" y="71"/>
                  </a:lnTo>
                  <a:lnTo>
                    <a:pt x="354" y="71"/>
                  </a:lnTo>
                  <a:lnTo>
                    <a:pt x="351" y="71"/>
                  </a:lnTo>
                  <a:lnTo>
                    <a:pt x="348" y="71"/>
                  </a:lnTo>
                  <a:lnTo>
                    <a:pt x="346" y="71"/>
                  </a:lnTo>
                  <a:lnTo>
                    <a:pt x="343" y="71"/>
                  </a:lnTo>
                  <a:lnTo>
                    <a:pt x="340" y="71"/>
                  </a:lnTo>
                  <a:lnTo>
                    <a:pt x="338" y="70"/>
                  </a:lnTo>
                  <a:lnTo>
                    <a:pt x="334" y="69"/>
                  </a:lnTo>
                  <a:lnTo>
                    <a:pt x="331" y="68"/>
                  </a:lnTo>
                  <a:lnTo>
                    <a:pt x="329" y="68"/>
                  </a:lnTo>
                  <a:lnTo>
                    <a:pt x="326" y="67"/>
                  </a:lnTo>
                  <a:lnTo>
                    <a:pt x="323" y="67"/>
                  </a:lnTo>
                  <a:lnTo>
                    <a:pt x="321" y="68"/>
                  </a:lnTo>
                  <a:lnTo>
                    <a:pt x="318" y="68"/>
                  </a:lnTo>
                  <a:lnTo>
                    <a:pt x="315" y="68"/>
                  </a:lnTo>
                  <a:lnTo>
                    <a:pt x="311" y="68"/>
                  </a:lnTo>
                  <a:lnTo>
                    <a:pt x="308" y="68"/>
                  </a:lnTo>
                  <a:lnTo>
                    <a:pt x="303" y="66"/>
                  </a:lnTo>
                  <a:lnTo>
                    <a:pt x="303" y="69"/>
                  </a:lnTo>
                  <a:lnTo>
                    <a:pt x="303" y="72"/>
                  </a:lnTo>
                  <a:lnTo>
                    <a:pt x="300" y="72"/>
                  </a:lnTo>
                  <a:lnTo>
                    <a:pt x="297" y="75"/>
                  </a:lnTo>
                  <a:lnTo>
                    <a:pt x="297" y="78"/>
                  </a:lnTo>
                  <a:lnTo>
                    <a:pt x="295" y="81"/>
                  </a:lnTo>
                  <a:lnTo>
                    <a:pt x="295" y="82"/>
                  </a:lnTo>
                  <a:lnTo>
                    <a:pt x="292" y="85"/>
                  </a:lnTo>
                  <a:lnTo>
                    <a:pt x="292" y="86"/>
                  </a:lnTo>
                  <a:lnTo>
                    <a:pt x="290" y="89"/>
                  </a:lnTo>
                  <a:lnTo>
                    <a:pt x="288" y="92"/>
                  </a:lnTo>
                  <a:lnTo>
                    <a:pt x="287" y="94"/>
                  </a:lnTo>
                  <a:lnTo>
                    <a:pt x="284" y="94"/>
                  </a:lnTo>
                  <a:lnTo>
                    <a:pt x="281" y="95"/>
                  </a:lnTo>
                  <a:lnTo>
                    <a:pt x="281" y="101"/>
                  </a:lnTo>
                  <a:lnTo>
                    <a:pt x="279" y="104"/>
                  </a:lnTo>
                  <a:lnTo>
                    <a:pt x="277" y="107"/>
                  </a:lnTo>
                  <a:lnTo>
                    <a:pt x="275" y="111"/>
                  </a:lnTo>
                  <a:lnTo>
                    <a:pt x="272" y="115"/>
                  </a:lnTo>
                  <a:lnTo>
                    <a:pt x="270" y="118"/>
                  </a:lnTo>
                  <a:lnTo>
                    <a:pt x="267" y="123"/>
                  </a:lnTo>
                  <a:lnTo>
                    <a:pt x="267" y="128"/>
                  </a:lnTo>
                  <a:lnTo>
                    <a:pt x="264" y="131"/>
                  </a:lnTo>
                  <a:lnTo>
                    <a:pt x="262" y="132"/>
                  </a:lnTo>
                  <a:lnTo>
                    <a:pt x="260" y="134"/>
                  </a:lnTo>
                  <a:lnTo>
                    <a:pt x="258" y="135"/>
                  </a:lnTo>
                  <a:lnTo>
                    <a:pt x="256" y="138"/>
                  </a:lnTo>
                  <a:lnTo>
                    <a:pt x="256" y="142"/>
                  </a:lnTo>
                  <a:lnTo>
                    <a:pt x="256" y="144"/>
                  </a:lnTo>
                  <a:lnTo>
                    <a:pt x="256" y="148"/>
                  </a:lnTo>
                  <a:lnTo>
                    <a:pt x="251" y="150"/>
                  </a:lnTo>
                  <a:lnTo>
                    <a:pt x="246" y="151"/>
                  </a:lnTo>
                  <a:lnTo>
                    <a:pt x="242" y="152"/>
                  </a:lnTo>
                  <a:lnTo>
                    <a:pt x="237" y="153"/>
                  </a:lnTo>
                  <a:lnTo>
                    <a:pt x="237" y="155"/>
                  </a:lnTo>
                  <a:lnTo>
                    <a:pt x="235" y="155"/>
                  </a:lnTo>
                  <a:lnTo>
                    <a:pt x="234" y="160"/>
                  </a:lnTo>
                  <a:lnTo>
                    <a:pt x="231" y="163"/>
                  </a:lnTo>
                  <a:lnTo>
                    <a:pt x="227" y="165"/>
                  </a:lnTo>
                  <a:lnTo>
                    <a:pt x="221" y="167"/>
                  </a:lnTo>
                  <a:lnTo>
                    <a:pt x="217" y="167"/>
                  </a:lnTo>
                  <a:lnTo>
                    <a:pt x="215" y="169"/>
                  </a:lnTo>
                  <a:lnTo>
                    <a:pt x="211" y="171"/>
                  </a:lnTo>
                  <a:lnTo>
                    <a:pt x="209" y="174"/>
                  </a:lnTo>
                  <a:lnTo>
                    <a:pt x="205" y="174"/>
                  </a:lnTo>
                  <a:lnTo>
                    <a:pt x="201" y="174"/>
                  </a:lnTo>
                  <a:lnTo>
                    <a:pt x="198" y="175"/>
                  </a:lnTo>
                  <a:lnTo>
                    <a:pt x="195" y="175"/>
                  </a:lnTo>
                  <a:lnTo>
                    <a:pt x="190" y="175"/>
                  </a:lnTo>
                  <a:lnTo>
                    <a:pt x="185" y="175"/>
                  </a:lnTo>
                  <a:lnTo>
                    <a:pt x="181" y="175"/>
                  </a:lnTo>
                  <a:lnTo>
                    <a:pt x="176" y="176"/>
                  </a:lnTo>
                  <a:lnTo>
                    <a:pt x="171" y="177"/>
                  </a:lnTo>
                  <a:lnTo>
                    <a:pt x="167" y="178"/>
                  </a:lnTo>
                  <a:lnTo>
                    <a:pt x="163" y="180"/>
                  </a:lnTo>
                  <a:lnTo>
                    <a:pt x="160" y="182"/>
                  </a:lnTo>
                  <a:lnTo>
                    <a:pt x="156" y="183"/>
                  </a:lnTo>
                  <a:lnTo>
                    <a:pt x="154" y="184"/>
                  </a:lnTo>
                  <a:lnTo>
                    <a:pt x="149" y="187"/>
                  </a:lnTo>
                  <a:lnTo>
                    <a:pt x="146" y="190"/>
                  </a:lnTo>
                  <a:lnTo>
                    <a:pt x="143" y="192"/>
                  </a:lnTo>
                  <a:lnTo>
                    <a:pt x="139" y="195"/>
                  </a:lnTo>
                  <a:lnTo>
                    <a:pt x="136" y="199"/>
                  </a:lnTo>
                  <a:lnTo>
                    <a:pt x="133" y="201"/>
                  </a:lnTo>
                  <a:lnTo>
                    <a:pt x="130" y="201"/>
                  </a:lnTo>
                  <a:lnTo>
                    <a:pt x="125" y="204"/>
                  </a:lnTo>
                  <a:lnTo>
                    <a:pt x="122" y="205"/>
                  </a:lnTo>
                  <a:lnTo>
                    <a:pt x="121" y="210"/>
                  </a:lnTo>
                  <a:lnTo>
                    <a:pt x="119" y="211"/>
                  </a:lnTo>
                  <a:lnTo>
                    <a:pt x="116" y="213"/>
                  </a:lnTo>
                  <a:lnTo>
                    <a:pt x="113" y="214"/>
                  </a:lnTo>
                  <a:lnTo>
                    <a:pt x="109" y="215"/>
                  </a:lnTo>
                  <a:lnTo>
                    <a:pt x="106" y="217"/>
                  </a:lnTo>
                  <a:lnTo>
                    <a:pt x="105" y="219"/>
                  </a:lnTo>
                  <a:lnTo>
                    <a:pt x="102" y="220"/>
                  </a:lnTo>
                  <a:lnTo>
                    <a:pt x="100" y="224"/>
                  </a:lnTo>
                  <a:lnTo>
                    <a:pt x="100" y="225"/>
                  </a:lnTo>
                  <a:lnTo>
                    <a:pt x="98" y="228"/>
                  </a:lnTo>
                  <a:lnTo>
                    <a:pt x="98" y="230"/>
                  </a:lnTo>
                  <a:lnTo>
                    <a:pt x="97" y="232"/>
                  </a:lnTo>
                  <a:lnTo>
                    <a:pt x="96" y="235"/>
                  </a:lnTo>
                  <a:lnTo>
                    <a:pt x="94" y="237"/>
                  </a:lnTo>
                  <a:lnTo>
                    <a:pt x="94" y="240"/>
                  </a:lnTo>
                  <a:lnTo>
                    <a:pt x="94" y="241"/>
                  </a:lnTo>
                  <a:lnTo>
                    <a:pt x="90" y="243"/>
                  </a:lnTo>
                  <a:lnTo>
                    <a:pt x="86" y="248"/>
                  </a:lnTo>
                  <a:lnTo>
                    <a:pt x="82" y="251"/>
                  </a:lnTo>
                  <a:lnTo>
                    <a:pt x="78" y="253"/>
                  </a:lnTo>
                  <a:lnTo>
                    <a:pt x="73" y="256"/>
                  </a:lnTo>
                  <a:lnTo>
                    <a:pt x="68" y="260"/>
                  </a:lnTo>
                  <a:lnTo>
                    <a:pt x="65" y="262"/>
                  </a:lnTo>
                  <a:lnTo>
                    <a:pt x="62" y="265"/>
                  </a:lnTo>
                  <a:lnTo>
                    <a:pt x="60" y="270"/>
                  </a:lnTo>
                  <a:lnTo>
                    <a:pt x="56" y="271"/>
                  </a:lnTo>
                  <a:lnTo>
                    <a:pt x="48" y="276"/>
                  </a:lnTo>
                  <a:lnTo>
                    <a:pt x="46" y="276"/>
                  </a:lnTo>
                  <a:lnTo>
                    <a:pt x="43" y="276"/>
                  </a:lnTo>
                  <a:lnTo>
                    <a:pt x="39" y="278"/>
                  </a:lnTo>
                  <a:lnTo>
                    <a:pt x="37" y="279"/>
                  </a:lnTo>
                  <a:lnTo>
                    <a:pt x="33" y="280"/>
                  </a:lnTo>
                  <a:lnTo>
                    <a:pt x="31" y="283"/>
                  </a:lnTo>
                  <a:lnTo>
                    <a:pt x="29" y="285"/>
                  </a:lnTo>
                  <a:lnTo>
                    <a:pt x="28" y="288"/>
                  </a:lnTo>
                  <a:lnTo>
                    <a:pt x="27" y="288"/>
                  </a:lnTo>
                  <a:lnTo>
                    <a:pt x="27" y="290"/>
                  </a:lnTo>
                  <a:lnTo>
                    <a:pt x="27" y="294"/>
                  </a:lnTo>
                  <a:lnTo>
                    <a:pt x="25" y="298"/>
                  </a:lnTo>
                  <a:lnTo>
                    <a:pt x="23" y="300"/>
                  </a:lnTo>
                  <a:lnTo>
                    <a:pt x="22" y="302"/>
                  </a:lnTo>
                  <a:lnTo>
                    <a:pt x="20" y="307"/>
                  </a:lnTo>
                  <a:lnTo>
                    <a:pt x="20" y="309"/>
                  </a:lnTo>
                  <a:lnTo>
                    <a:pt x="19" y="312"/>
                  </a:lnTo>
                  <a:lnTo>
                    <a:pt x="16" y="314"/>
                  </a:lnTo>
                  <a:lnTo>
                    <a:pt x="12" y="319"/>
                  </a:lnTo>
                  <a:lnTo>
                    <a:pt x="6" y="322"/>
                  </a:lnTo>
                  <a:lnTo>
                    <a:pt x="3" y="326"/>
                  </a:lnTo>
                  <a:lnTo>
                    <a:pt x="6" y="371"/>
                  </a:lnTo>
                  <a:lnTo>
                    <a:pt x="6" y="383"/>
                  </a:lnTo>
                  <a:lnTo>
                    <a:pt x="6" y="397"/>
                  </a:lnTo>
                  <a:lnTo>
                    <a:pt x="6" y="410"/>
                  </a:lnTo>
                  <a:lnTo>
                    <a:pt x="5" y="423"/>
                  </a:lnTo>
                  <a:lnTo>
                    <a:pt x="4" y="436"/>
                  </a:lnTo>
                  <a:lnTo>
                    <a:pt x="4" y="449"/>
                  </a:lnTo>
                  <a:lnTo>
                    <a:pt x="3" y="461"/>
                  </a:lnTo>
                  <a:lnTo>
                    <a:pt x="3" y="475"/>
                  </a:lnTo>
                  <a:lnTo>
                    <a:pt x="3" y="487"/>
                  </a:lnTo>
                  <a:lnTo>
                    <a:pt x="2" y="500"/>
                  </a:lnTo>
                  <a:lnTo>
                    <a:pt x="2" y="513"/>
                  </a:lnTo>
                  <a:lnTo>
                    <a:pt x="2" y="526"/>
                  </a:lnTo>
                  <a:lnTo>
                    <a:pt x="1" y="539"/>
                  </a:lnTo>
                  <a:lnTo>
                    <a:pt x="1" y="552"/>
                  </a:lnTo>
                  <a:lnTo>
                    <a:pt x="0" y="565"/>
                  </a:lnTo>
                  <a:lnTo>
                    <a:pt x="0" y="578"/>
                  </a:lnTo>
                  <a:lnTo>
                    <a:pt x="0" y="591"/>
                  </a:lnTo>
                  <a:lnTo>
                    <a:pt x="0" y="604"/>
                  </a:lnTo>
                  <a:lnTo>
                    <a:pt x="0" y="616"/>
                  </a:lnTo>
                  <a:lnTo>
                    <a:pt x="0" y="629"/>
                  </a:lnTo>
                  <a:lnTo>
                    <a:pt x="0" y="642"/>
                  </a:lnTo>
                  <a:lnTo>
                    <a:pt x="0" y="656"/>
                  </a:lnTo>
                  <a:lnTo>
                    <a:pt x="0" y="669"/>
                  </a:lnTo>
                  <a:lnTo>
                    <a:pt x="0" y="683"/>
                  </a:lnTo>
                  <a:lnTo>
                    <a:pt x="0" y="695"/>
                  </a:lnTo>
                  <a:lnTo>
                    <a:pt x="0" y="707"/>
                  </a:lnTo>
                  <a:lnTo>
                    <a:pt x="0" y="721"/>
                  </a:lnTo>
                  <a:lnTo>
                    <a:pt x="0" y="733"/>
                  </a:lnTo>
                  <a:lnTo>
                    <a:pt x="0" y="746"/>
                  </a:lnTo>
                  <a:lnTo>
                    <a:pt x="0" y="759"/>
                  </a:lnTo>
                  <a:lnTo>
                    <a:pt x="0" y="772"/>
                  </a:lnTo>
                  <a:lnTo>
                    <a:pt x="0" y="785"/>
                  </a:lnTo>
                  <a:lnTo>
                    <a:pt x="6" y="786"/>
                  </a:lnTo>
                  <a:lnTo>
                    <a:pt x="9" y="790"/>
                  </a:lnTo>
                  <a:lnTo>
                    <a:pt x="9" y="794"/>
                  </a:lnTo>
                  <a:lnTo>
                    <a:pt x="9" y="798"/>
                  </a:lnTo>
                  <a:lnTo>
                    <a:pt x="9" y="801"/>
                  </a:lnTo>
                  <a:lnTo>
                    <a:pt x="14" y="798"/>
                  </a:lnTo>
                  <a:lnTo>
                    <a:pt x="17" y="796"/>
                  </a:lnTo>
                  <a:lnTo>
                    <a:pt x="19" y="796"/>
                  </a:lnTo>
                  <a:lnTo>
                    <a:pt x="25" y="796"/>
                  </a:lnTo>
                  <a:lnTo>
                    <a:pt x="28" y="796"/>
                  </a:lnTo>
                  <a:lnTo>
                    <a:pt x="31" y="796"/>
                  </a:lnTo>
                  <a:lnTo>
                    <a:pt x="37" y="798"/>
                  </a:lnTo>
                  <a:lnTo>
                    <a:pt x="35" y="801"/>
                  </a:lnTo>
                  <a:lnTo>
                    <a:pt x="35" y="805"/>
                  </a:lnTo>
                  <a:lnTo>
                    <a:pt x="37" y="808"/>
                  </a:lnTo>
                  <a:lnTo>
                    <a:pt x="39" y="805"/>
                  </a:lnTo>
                  <a:lnTo>
                    <a:pt x="39" y="803"/>
                  </a:lnTo>
                  <a:lnTo>
                    <a:pt x="39" y="798"/>
                  </a:lnTo>
                  <a:lnTo>
                    <a:pt x="39" y="794"/>
                  </a:lnTo>
                  <a:lnTo>
                    <a:pt x="39" y="792"/>
                  </a:lnTo>
                  <a:lnTo>
                    <a:pt x="44" y="794"/>
                  </a:lnTo>
                  <a:lnTo>
                    <a:pt x="46" y="798"/>
                  </a:lnTo>
                  <a:lnTo>
                    <a:pt x="46" y="803"/>
                  </a:lnTo>
                  <a:lnTo>
                    <a:pt x="48" y="803"/>
                  </a:lnTo>
                  <a:lnTo>
                    <a:pt x="52" y="805"/>
                  </a:lnTo>
                  <a:lnTo>
                    <a:pt x="52" y="803"/>
                  </a:lnTo>
                  <a:lnTo>
                    <a:pt x="54" y="801"/>
                  </a:lnTo>
                  <a:lnTo>
                    <a:pt x="56" y="798"/>
                  </a:lnTo>
                  <a:lnTo>
                    <a:pt x="59" y="798"/>
                  </a:lnTo>
                  <a:lnTo>
                    <a:pt x="59" y="805"/>
                  </a:lnTo>
                  <a:lnTo>
                    <a:pt x="54" y="808"/>
                  </a:lnTo>
                  <a:lnTo>
                    <a:pt x="56" y="810"/>
                  </a:lnTo>
                  <a:lnTo>
                    <a:pt x="59" y="808"/>
                  </a:lnTo>
                  <a:lnTo>
                    <a:pt x="60" y="805"/>
                  </a:lnTo>
                  <a:lnTo>
                    <a:pt x="66" y="805"/>
                  </a:lnTo>
                  <a:lnTo>
                    <a:pt x="73" y="808"/>
                  </a:lnTo>
                  <a:lnTo>
                    <a:pt x="78" y="808"/>
                  </a:lnTo>
                  <a:lnTo>
                    <a:pt x="75" y="810"/>
                  </a:lnTo>
                  <a:lnTo>
                    <a:pt x="73" y="810"/>
                  </a:lnTo>
                  <a:lnTo>
                    <a:pt x="71" y="811"/>
                  </a:lnTo>
                  <a:lnTo>
                    <a:pt x="79" y="811"/>
                  </a:lnTo>
                  <a:lnTo>
                    <a:pt x="84" y="810"/>
                  </a:lnTo>
                  <a:lnTo>
                    <a:pt x="90" y="808"/>
                  </a:lnTo>
                  <a:lnTo>
                    <a:pt x="92" y="810"/>
                  </a:lnTo>
                  <a:lnTo>
                    <a:pt x="92" y="811"/>
                  </a:lnTo>
                  <a:lnTo>
                    <a:pt x="92" y="815"/>
                  </a:lnTo>
                  <a:lnTo>
                    <a:pt x="94" y="818"/>
                  </a:lnTo>
                  <a:lnTo>
                    <a:pt x="97" y="818"/>
                  </a:lnTo>
                  <a:lnTo>
                    <a:pt x="102" y="811"/>
                  </a:lnTo>
                  <a:lnTo>
                    <a:pt x="104" y="810"/>
                  </a:lnTo>
                  <a:lnTo>
                    <a:pt x="106" y="805"/>
                  </a:lnTo>
                  <a:lnTo>
                    <a:pt x="106" y="803"/>
                  </a:lnTo>
                  <a:lnTo>
                    <a:pt x="104" y="801"/>
                  </a:lnTo>
                  <a:lnTo>
                    <a:pt x="106" y="792"/>
                  </a:lnTo>
                  <a:lnTo>
                    <a:pt x="111" y="794"/>
                  </a:lnTo>
                  <a:lnTo>
                    <a:pt x="115" y="798"/>
                  </a:lnTo>
                  <a:lnTo>
                    <a:pt x="115" y="805"/>
                  </a:lnTo>
                  <a:lnTo>
                    <a:pt x="117" y="805"/>
                  </a:lnTo>
                  <a:lnTo>
                    <a:pt x="119" y="803"/>
                  </a:lnTo>
                  <a:lnTo>
                    <a:pt x="119" y="801"/>
                  </a:lnTo>
                  <a:lnTo>
                    <a:pt x="121" y="796"/>
                  </a:lnTo>
                  <a:lnTo>
                    <a:pt x="131" y="801"/>
                  </a:lnTo>
                  <a:lnTo>
                    <a:pt x="135" y="805"/>
                  </a:lnTo>
                  <a:lnTo>
                    <a:pt x="138" y="808"/>
                  </a:lnTo>
                  <a:lnTo>
                    <a:pt x="141" y="808"/>
                  </a:lnTo>
                  <a:lnTo>
                    <a:pt x="146" y="808"/>
                  </a:lnTo>
                  <a:lnTo>
                    <a:pt x="147" y="803"/>
                  </a:lnTo>
                  <a:lnTo>
                    <a:pt x="151" y="803"/>
                  </a:lnTo>
                  <a:lnTo>
                    <a:pt x="154" y="803"/>
                  </a:lnTo>
                  <a:lnTo>
                    <a:pt x="156" y="802"/>
                  </a:lnTo>
                  <a:lnTo>
                    <a:pt x="158" y="801"/>
                  </a:lnTo>
                  <a:lnTo>
                    <a:pt x="162" y="801"/>
                  </a:lnTo>
                  <a:lnTo>
                    <a:pt x="165" y="798"/>
                  </a:lnTo>
                  <a:lnTo>
                    <a:pt x="167" y="798"/>
                  </a:lnTo>
                  <a:lnTo>
                    <a:pt x="171" y="796"/>
                  </a:lnTo>
                  <a:lnTo>
                    <a:pt x="175" y="796"/>
                  </a:lnTo>
                  <a:lnTo>
                    <a:pt x="179" y="795"/>
                  </a:lnTo>
                  <a:lnTo>
                    <a:pt x="182" y="793"/>
                  </a:lnTo>
                  <a:lnTo>
                    <a:pt x="184" y="790"/>
                  </a:lnTo>
                  <a:lnTo>
                    <a:pt x="182" y="786"/>
                  </a:lnTo>
                  <a:lnTo>
                    <a:pt x="182" y="785"/>
                  </a:lnTo>
                  <a:lnTo>
                    <a:pt x="187" y="780"/>
                  </a:lnTo>
                  <a:lnTo>
                    <a:pt x="192" y="780"/>
                  </a:lnTo>
                  <a:lnTo>
                    <a:pt x="195" y="779"/>
                  </a:lnTo>
                  <a:lnTo>
                    <a:pt x="198" y="779"/>
                  </a:lnTo>
                  <a:lnTo>
                    <a:pt x="198" y="773"/>
                  </a:lnTo>
                  <a:lnTo>
                    <a:pt x="198" y="771"/>
                  </a:lnTo>
                  <a:lnTo>
                    <a:pt x="198" y="766"/>
                  </a:lnTo>
                  <a:lnTo>
                    <a:pt x="198" y="762"/>
                  </a:lnTo>
                  <a:lnTo>
                    <a:pt x="198" y="759"/>
                  </a:lnTo>
                  <a:lnTo>
                    <a:pt x="195" y="756"/>
                  </a:lnTo>
                  <a:lnTo>
                    <a:pt x="198" y="753"/>
                  </a:lnTo>
                  <a:lnTo>
                    <a:pt x="201" y="753"/>
                  </a:lnTo>
                  <a:lnTo>
                    <a:pt x="206" y="750"/>
                  </a:lnTo>
                  <a:lnTo>
                    <a:pt x="204" y="749"/>
                  </a:lnTo>
                  <a:lnTo>
                    <a:pt x="204" y="746"/>
                  </a:lnTo>
                  <a:lnTo>
                    <a:pt x="200" y="746"/>
                  </a:lnTo>
                  <a:lnTo>
                    <a:pt x="198" y="745"/>
                  </a:lnTo>
                  <a:lnTo>
                    <a:pt x="196" y="745"/>
                  </a:lnTo>
                  <a:lnTo>
                    <a:pt x="192" y="745"/>
                  </a:lnTo>
                  <a:lnTo>
                    <a:pt x="192" y="743"/>
                  </a:lnTo>
                  <a:lnTo>
                    <a:pt x="195" y="739"/>
                  </a:lnTo>
                  <a:lnTo>
                    <a:pt x="198" y="739"/>
                  </a:lnTo>
                  <a:lnTo>
                    <a:pt x="198" y="733"/>
                  </a:lnTo>
                  <a:lnTo>
                    <a:pt x="204" y="732"/>
                  </a:lnTo>
                  <a:lnTo>
                    <a:pt x="206" y="726"/>
                  </a:lnTo>
                  <a:lnTo>
                    <a:pt x="210" y="723"/>
                  </a:lnTo>
                  <a:lnTo>
                    <a:pt x="214" y="722"/>
                  </a:lnTo>
                  <a:lnTo>
                    <a:pt x="214" y="720"/>
                  </a:lnTo>
                  <a:lnTo>
                    <a:pt x="215" y="718"/>
                  </a:lnTo>
                  <a:lnTo>
                    <a:pt x="215" y="717"/>
                  </a:lnTo>
                  <a:lnTo>
                    <a:pt x="217" y="714"/>
                  </a:lnTo>
                  <a:lnTo>
                    <a:pt x="217" y="717"/>
                  </a:lnTo>
                  <a:lnTo>
                    <a:pt x="221" y="718"/>
                  </a:lnTo>
                  <a:lnTo>
                    <a:pt x="223" y="720"/>
                  </a:lnTo>
                  <a:lnTo>
                    <a:pt x="224" y="721"/>
                  </a:lnTo>
                  <a:lnTo>
                    <a:pt x="227" y="720"/>
                  </a:lnTo>
                  <a:lnTo>
                    <a:pt x="227" y="717"/>
                  </a:lnTo>
                  <a:lnTo>
                    <a:pt x="226" y="714"/>
                  </a:lnTo>
                  <a:lnTo>
                    <a:pt x="225" y="713"/>
                  </a:lnTo>
                  <a:lnTo>
                    <a:pt x="225" y="710"/>
                  </a:lnTo>
                  <a:lnTo>
                    <a:pt x="231" y="710"/>
                  </a:lnTo>
                  <a:lnTo>
                    <a:pt x="233" y="713"/>
                  </a:lnTo>
                  <a:lnTo>
                    <a:pt x="233" y="714"/>
                  </a:lnTo>
                  <a:lnTo>
                    <a:pt x="237" y="714"/>
                  </a:lnTo>
                  <a:lnTo>
                    <a:pt x="237" y="710"/>
                  </a:lnTo>
                  <a:lnTo>
                    <a:pt x="235" y="706"/>
                  </a:lnTo>
                  <a:lnTo>
                    <a:pt x="234" y="704"/>
                  </a:lnTo>
                  <a:lnTo>
                    <a:pt x="231" y="698"/>
                  </a:lnTo>
                  <a:lnTo>
                    <a:pt x="234" y="697"/>
                  </a:lnTo>
                  <a:lnTo>
                    <a:pt x="237" y="696"/>
                  </a:lnTo>
                  <a:lnTo>
                    <a:pt x="238" y="695"/>
                  </a:lnTo>
                  <a:lnTo>
                    <a:pt x="240" y="692"/>
                  </a:lnTo>
                  <a:lnTo>
                    <a:pt x="235" y="690"/>
                  </a:lnTo>
                  <a:lnTo>
                    <a:pt x="230" y="687"/>
                  </a:lnTo>
                  <a:lnTo>
                    <a:pt x="227" y="683"/>
                  </a:lnTo>
                  <a:lnTo>
                    <a:pt x="227" y="677"/>
                  </a:lnTo>
                  <a:lnTo>
                    <a:pt x="233" y="677"/>
                  </a:lnTo>
                  <a:lnTo>
                    <a:pt x="235" y="676"/>
                  </a:lnTo>
                  <a:lnTo>
                    <a:pt x="235" y="673"/>
                  </a:lnTo>
                  <a:lnTo>
                    <a:pt x="237" y="672"/>
                  </a:lnTo>
                  <a:lnTo>
                    <a:pt x="240" y="671"/>
                  </a:lnTo>
                  <a:lnTo>
                    <a:pt x="241" y="672"/>
                  </a:lnTo>
                  <a:lnTo>
                    <a:pt x="243" y="673"/>
                  </a:lnTo>
                  <a:lnTo>
                    <a:pt x="245" y="671"/>
                  </a:lnTo>
                  <a:lnTo>
                    <a:pt x="248" y="671"/>
                  </a:lnTo>
                  <a:lnTo>
                    <a:pt x="252" y="666"/>
                  </a:lnTo>
                  <a:lnTo>
                    <a:pt x="260" y="664"/>
                  </a:lnTo>
                  <a:lnTo>
                    <a:pt x="262" y="666"/>
                  </a:lnTo>
                  <a:lnTo>
                    <a:pt x="264" y="670"/>
                  </a:lnTo>
                  <a:lnTo>
                    <a:pt x="264" y="673"/>
                  </a:lnTo>
                  <a:lnTo>
                    <a:pt x="264" y="676"/>
                  </a:lnTo>
                  <a:lnTo>
                    <a:pt x="267" y="676"/>
                  </a:lnTo>
                  <a:lnTo>
                    <a:pt x="273" y="676"/>
                  </a:lnTo>
                  <a:lnTo>
                    <a:pt x="273" y="673"/>
                  </a:lnTo>
                  <a:lnTo>
                    <a:pt x="275" y="673"/>
                  </a:lnTo>
                  <a:lnTo>
                    <a:pt x="277" y="673"/>
                  </a:lnTo>
                  <a:lnTo>
                    <a:pt x="279" y="673"/>
                  </a:lnTo>
                  <a:lnTo>
                    <a:pt x="281" y="671"/>
                  </a:lnTo>
                  <a:lnTo>
                    <a:pt x="281" y="668"/>
                  </a:lnTo>
                  <a:lnTo>
                    <a:pt x="279" y="663"/>
                  </a:lnTo>
                  <a:lnTo>
                    <a:pt x="277" y="659"/>
                  </a:lnTo>
                  <a:lnTo>
                    <a:pt x="277" y="656"/>
                  </a:lnTo>
                  <a:lnTo>
                    <a:pt x="279" y="657"/>
                  </a:lnTo>
                  <a:lnTo>
                    <a:pt x="281" y="659"/>
                  </a:lnTo>
                  <a:lnTo>
                    <a:pt x="284" y="661"/>
                  </a:lnTo>
                  <a:lnTo>
                    <a:pt x="287" y="663"/>
                  </a:lnTo>
                  <a:lnTo>
                    <a:pt x="290" y="663"/>
                  </a:lnTo>
                  <a:lnTo>
                    <a:pt x="292" y="665"/>
                  </a:lnTo>
                  <a:lnTo>
                    <a:pt x="295" y="666"/>
                  </a:lnTo>
                  <a:lnTo>
                    <a:pt x="299" y="666"/>
                  </a:lnTo>
                  <a:lnTo>
                    <a:pt x="299" y="663"/>
                  </a:lnTo>
                  <a:lnTo>
                    <a:pt x="299" y="662"/>
                  </a:lnTo>
                  <a:lnTo>
                    <a:pt x="300" y="659"/>
                  </a:lnTo>
                  <a:lnTo>
                    <a:pt x="302" y="657"/>
                  </a:lnTo>
                  <a:lnTo>
                    <a:pt x="299" y="656"/>
                  </a:lnTo>
                  <a:lnTo>
                    <a:pt x="297" y="650"/>
                  </a:lnTo>
                  <a:lnTo>
                    <a:pt x="295" y="647"/>
                  </a:lnTo>
                  <a:lnTo>
                    <a:pt x="294" y="644"/>
                  </a:lnTo>
                  <a:lnTo>
                    <a:pt x="290" y="641"/>
                  </a:lnTo>
                  <a:lnTo>
                    <a:pt x="287" y="638"/>
                  </a:lnTo>
                  <a:lnTo>
                    <a:pt x="290" y="637"/>
                  </a:lnTo>
                  <a:lnTo>
                    <a:pt x="292" y="637"/>
                  </a:lnTo>
                  <a:lnTo>
                    <a:pt x="295" y="639"/>
                  </a:lnTo>
                  <a:lnTo>
                    <a:pt x="299" y="642"/>
                  </a:lnTo>
                  <a:lnTo>
                    <a:pt x="302" y="645"/>
                  </a:lnTo>
                  <a:lnTo>
                    <a:pt x="303" y="648"/>
                  </a:lnTo>
                  <a:lnTo>
                    <a:pt x="306" y="652"/>
                  </a:lnTo>
                  <a:lnTo>
                    <a:pt x="308" y="654"/>
                  </a:lnTo>
                  <a:lnTo>
                    <a:pt x="311" y="657"/>
                  </a:lnTo>
                  <a:lnTo>
                    <a:pt x="314" y="657"/>
                  </a:lnTo>
                  <a:lnTo>
                    <a:pt x="313" y="653"/>
                  </a:lnTo>
                  <a:lnTo>
                    <a:pt x="310" y="648"/>
                  </a:lnTo>
                  <a:lnTo>
                    <a:pt x="307" y="645"/>
                  </a:lnTo>
                  <a:lnTo>
                    <a:pt x="303" y="641"/>
                  </a:lnTo>
                  <a:lnTo>
                    <a:pt x="304" y="637"/>
                  </a:lnTo>
                  <a:lnTo>
                    <a:pt x="306" y="635"/>
                  </a:lnTo>
                  <a:lnTo>
                    <a:pt x="308" y="635"/>
                  </a:lnTo>
                  <a:lnTo>
                    <a:pt x="311" y="637"/>
                  </a:lnTo>
                  <a:lnTo>
                    <a:pt x="311" y="638"/>
                  </a:lnTo>
                  <a:lnTo>
                    <a:pt x="314" y="641"/>
                  </a:lnTo>
                  <a:lnTo>
                    <a:pt x="314" y="644"/>
                  </a:lnTo>
                  <a:lnTo>
                    <a:pt x="317" y="646"/>
                  </a:lnTo>
                  <a:lnTo>
                    <a:pt x="317" y="642"/>
                  </a:lnTo>
                  <a:lnTo>
                    <a:pt x="318" y="638"/>
                  </a:lnTo>
                  <a:lnTo>
                    <a:pt x="319" y="635"/>
                  </a:lnTo>
                  <a:lnTo>
                    <a:pt x="321" y="633"/>
                  </a:lnTo>
                  <a:lnTo>
                    <a:pt x="326" y="633"/>
                  </a:lnTo>
                  <a:lnTo>
                    <a:pt x="329" y="635"/>
                  </a:lnTo>
                  <a:lnTo>
                    <a:pt x="330" y="635"/>
                  </a:lnTo>
                  <a:lnTo>
                    <a:pt x="331" y="635"/>
                  </a:lnTo>
                  <a:lnTo>
                    <a:pt x="334" y="635"/>
                  </a:lnTo>
                  <a:lnTo>
                    <a:pt x="335" y="635"/>
                  </a:lnTo>
                  <a:lnTo>
                    <a:pt x="330" y="629"/>
                  </a:lnTo>
                  <a:lnTo>
                    <a:pt x="330" y="627"/>
                  </a:lnTo>
                  <a:lnTo>
                    <a:pt x="333" y="625"/>
                  </a:lnTo>
                  <a:lnTo>
                    <a:pt x="338" y="627"/>
                  </a:lnTo>
                  <a:lnTo>
                    <a:pt x="340" y="633"/>
                  </a:lnTo>
                  <a:lnTo>
                    <a:pt x="340" y="637"/>
                  </a:lnTo>
                  <a:lnTo>
                    <a:pt x="341" y="638"/>
                  </a:lnTo>
                  <a:lnTo>
                    <a:pt x="345" y="635"/>
                  </a:lnTo>
                  <a:lnTo>
                    <a:pt x="345" y="629"/>
                  </a:lnTo>
                  <a:lnTo>
                    <a:pt x="351" y="627"/>
                  </a:lnTo>
                  <a:lnTo>
                    <a:pt x="353" y="629"/>
                  </a:lnTo>
                  <a:lnTo>
                    <a:pt x="356" y="629"/>
                  </a:lnTo>
                  <a:lnTo>
                    <a:pt x="357" y="629"/>
                  </a:lnTo>
                  <a:lnTo>
                    <a:pt x="360" y="625"/>
                  </a:lnTo>
                  <a:lnTo>
                    <a:pt x="362" y="627"/>
                  </a:lnTo>
                  <a:lnTo>
                    <a:pt x="362" y="629"/>
                  </a:lnTo>
                  <a:lnTo>
                    <a:pt x="365" y="629"/>
                  </a:lnTo>
                  <a:lnTo>
                    <a:pt x="367" y="627"/>
                  </a:lnTo>
                  <a:lnTo>
                    <a:pt x="367" y="624"/>
                  </a:lnTo>
                  <a:lnTo>
                    <a:pt x="368" y="622"/>
                  </a:lnTo>
                  <a:lnTo>
                    <a:pt x="368" y="618"/>
                  </a:lnTo>
                  <a:lnTo>
                    <a:pt x="368" y="616"/>
                  </a:lnTo>
                  <a:lnTo>
                    <a:pt x="368" y="613"/>
                  </a:lnTo>
                  <a:lnTo>
                    <a:pt x="368" y="611"/>
                  </a:lnTo>
                  <a:lnTo>
                    <a:pt x="368" y="608"/>
                  </a:lnTo>
                  <a:lnTo>
                    <a:pt x="365" y="608"/>
                  </a:lnTo>
                  <a:lnTo>
                    <a:pt x="368" y="606"/>
                  </a:lnTo>
                  <a:lnTo>
                    <a:pt x="369" y="605"/>
                  </a:lnTo>
                  <a:lnTo>
                    <a:pt x="373" y="605"/>
                  </a:lnTo>
                  <a:lnTo>
                    <a:pt x="376" y="605"/>
                  </a:lnTo>
                  <a:lnTo>
                    <a:pt x="379" y="605"/>
                  </a:lnTo>
                  <a:lnTo>
                    <a:pt x="383" y="605"/>
                  </a:lnTo>
                  <a:lnTo>
                    <a:pt x="385" y="605"/>
                  </a:lnTo>
                  <a:lnTo>
                    <a:pt x="389" y="605"/>
                  </a:lnTo>
                  <a:lnTo>
                    <a:pt x="389" y="610"/>
                  </a:lnTo>
                  <a:lnTo>
                    <a:pt x="392" y="608"/>
                  </a:lnTo>
                  <a:lnTo>
                    <a:pt x="394" y="601"/>
                  </a:lnTo>
                  <a:lnTo>
                    <a:pt x="398" y="599"/>
                  </a:lnTo>
                  <a:lnTo>
                    <a:pt x="403" y="602"/>
                  </a:lnTo>
                  <a:lnTo>
                    <a:pt x="406" y="608"/>
                  </a:lnTo>
                  <a:lnTo>
                    <a:pt x="410" y="609"/>
                  </a:lnTo>
                  <a:lnTo>
                    <a:pt x="414" y="609"/>
                  </a:lnTo>
                  <a:lnTo>
                    <a:pt x="418" y="609"/>
                  </a:lnTo>
                  <a:lnTo>
                    <a:pt x="421" y="608"/>
                  </a:lnTo>
                  <a:lnTo>
                    <a:pt x="424" y="605"/>
                  </a:lnTo>
                  <a:lnTo>
                    <a:pt x="427" y="604"/>
                  </a:lnTo>
                  <a:lnTo>
                    <a:pt x="431" y="601"/>
                  </a:lnTo>
                  <a:lnTo>
                    <a:pt x="435" y="599"/>
                  </a:lnTo>
                  <a:lnTo>
                    <a:pt x="440" y="601"/>
                  </a:lnTo>
                  <a:lnTo>
                    <a:pt x="440" y="604"/>
                  </a:lnTo>
                  <a:lnTo>
                    <a:pt x="438" y="608"/>
                  </a:lnTo>
                  <a:lnTo>
                    <a:pt x="438" y="611"/>
                  </a:lnTo>
                  <a:lnTo>
                    <a:pt x="437" y="614"/>
                  </a:lnTo>
                  <a:lnTo>
                    <a:pt x="442" y="614"/>
                  </a:lnTo>
                  <a:lnTo>
                    <a:pt x="445" y="613"/>
                  </a:lnTo>
                  <a:lnTo>
                    <a:pt x="446" y="611"/>
                  </a:lnTo>
                  <a:lnTo>
                    <a:pt x="446" y="608"/>
                  </a:lnTo>
                  <a:lnTo>
                    <a:pt x="446" y="605"/>
                  </a:lnTo>
                  <a:lnTo>
                    <a:pt x="446" y="602"/>
                  </a:lnTo>
                  <a:lnTo>
                    <a:pt x="445" y="599"/>
                  </a:lnTo>
                  <a:lnTo>
                    <a:pt x="445" y="596"/>
                  </a:lnTo>
                  <a:lnTo>
                    <a:pt x="448" y="599"/>
                  </a:lnTo>
                  <a:lnTo>
                    <a:pt x="452" y="601"/>
                  </a:lnTo>
                  <a:lnTo>
                    <a:pt x="452" y="603"/>
                  </a:lnTo>
                  <a:lnTo>
                    <a:pt x="452" y="604"/>
                  </a:lnTo>
                  <a:lnTo>
                    <a:pt x="452" y="606"/>
                  </a:lnTo>
                  <a:lnTo>
                    <a:pt x="452" y="608"/>
                  </a:lnTo>
                  <a:lnTo>
                    <a:pt x="454" y="608"/>
                  </a:lnTo>
                  <a:lnTo>
                    <a:pt x="456" y="605"/>
                  </a:lnTo>
                  <a:lnTo>
                    <a:pt x="458" y="604"/>
                  </a:lnTo>
                  <a:lnTo>
                    <a:pt x="459" y="601"/>
                  </a:lnTo>
                  <a:lnTo>
                    <a:pt x="462" y="604"/>
                  </a:lnTo>
                  <a:lnTo>
                    <a:pt x="465" y="605"/>
                  </a:lnTo>
                  <a:lnTo>
                    <a:pt x="469" y="605"/>
                  </a:lnTo>
                  <a:lnTo>
                    <a:pt x="472" y="608"/>
                  </a:lnTo>
                  <a:lnTo>
                    <a:pt x="469" y="613"/>
                  </a:lnTo>
                  <a:lnTo>
                    <a:pt x="465" y="614"/>
                  </a:lnTo>
                  <a:lnTo>
                    <a:pt x="467" y="616"/>
                  </a:lnTo>
                  <a:lnTo>
                    <a:pt x="472" y="614"/>
                  </a:lnTo>
                  <a:lnTo>
                    <a:pt x="472" y="613"/>
                  </a:lnTo>
                  <a:lnTo>
                    <a:pt x="475" y="611"/>
                  </a:lnTo>
                  <a:lnTo>
                    <a:pt x="478" y="609"/>
                  </a:lnTo>
                  <a:lnTo>
                    <a:pt x="481" y="608"/>
                  </a:lnTo>
                  <a:lnTo>
                    <a:pt x="484" y="605"/>
                  </a:lnTo>
                  <a:lnTo>
                    <a:pt x="487" y="608"/>
                  </a:lnTo>
                  <a:lnTo>
                    <a:pt x="487" y="610"/>
                  </a:lnTo>
                  <a:lnTo>
                    <a:pt x="487" y="614"/>
                  </a:lnTo>
                  <a:lnTo>
                    <a:pt x="491" y="613"/>
                  </a:lnTo>
                  <a:lnTo>
                    <a:pt x="494" y="613"/>
                  </a:lnTo>
                  <a:lnTo>
                    <a:pt x="494" y="614"/>
                  </a:lnTo>
                  <a:lnTo>
                    <a:pt x="496" y="616"/>
                  </a:lnTo>
                  <a:lnTo>
                    <a:pt x="498" y="616"/>
                  </a:lnTo>
                  <a:lnTo>
                    <a:pt x="499" y="614"/>
                  </a:lnTo>
                  <a:lnTo>
                    <a:pt x="502" y="613"/>
                  </a:lnTo>
                  <a:lnTo>
                    <a:pt x="502" y="610"/>
                  </a:lnTo>
                  <a:lnTo>
                    <a:pt x="506" y="609"/>
                  </a:lnTo>
                  <a:lnTo>
                    <a:pt x="508" y="608"/>
                  </a:lnTo>
                  <a:lnTo>
                    <a:pt x="513" y="606"/>
                  </a:lnTo>
                  <a:lnTo>
                    <a:pt x="515" y="605"/>
                  </a:lnTo>
                  <a:lnTo>
                    <a:pt x="517" y="605"/>
                  </a:lnTo>
                  <a:lnTo>
                    <a:pt x="521" y="606"/>
                  </a:lnTo>
                  <a:lnTo>
                    <a:pt x="524" y="608"/>
                  </a:lnTo>
                  <a:lnTo>
                    <a:pt x="527" y="608"/>
                  </a:lnTo>
                  <a:lnTo>
                    <a:pt x="527" y="604"/>
                  </a:lnTo>
                  <a:lnTo>
                    <a:pt x="526" y="601"/>
                  </a:lnTo>
                  <a:lnTo>
                    <a:pt x="525" y="598"/>
                  </a:lnTo>
                  <a:lnTo>
                    <a:pt x="524" y="596"/>
                  </a:lnTo>
                  <a:lnTo>
                    <a:pt x="522" y="594"/>
                  </a:lnTo>
                  <a:lnTo>
                    <a:pt x="527" y="594"/>
                  </a:lnTo>
                  <a:lnTo>
                    <a:pt x="529" y="596"/>
                  </a:lnTo>
                  <a:lnTo>
                    <a:pt x="529" y="599"/>
                  </a:lnTo>
                  <a:lnTo>
                    <a:pt x="529" y="604"/>
                  </a:lnTo>
                  <a:lnTo>
                    <a:pt x="531" y="604"/>
                  </a:lnTo>
                  <a:lnTo>
                    <a:pt x="534" y="604"/>
                  </a:lnTo>
                  <a:lnTo>
                    <a:pt x="537" y="604"/>
                  </a:lnTo>
                  <a:lnTo>
                    <a:pt x="540" y="604"/>
                  </a:lnTo>
                  <a:lnTo>
                    <a:pt x="541" y="605"/>
                  </a:lnTo>
                  <a:lnTo>
                    <a:pt x="544" y="606"/>
                  </a:lnTo>
                  <a:lnTo>
                    <a:pt x="546" y="608"/>
                  </a:lnTo>
                  <a:lnTo>
                    <a:pt x="549" y="608"/>
                  </a:lnTo>
                  <a:lnTo>
                    <a:pt x="552" y="608"/>
                  </a:lnTo>
                  <a:lnTo>
                    <a:pt x="551" y="605"/>
                  </a:lnTo>
                  <a:lnTo>
                    <a:pt x="548" y="602"/>
                  </a:lnTo>
                  <a:lnTo>
                    <a:pt x="546" y="598"/>
                  </a:lnTo>
                  <a:lnTo>
                    <a:pt x="544" y="596"/>
                  </a:lnTo>
                  <a:lnTo>
                    <a:pt x="552" y="594"/>
                  </a:lnTo>
                  <a:lnTo>
                    <a:pt x="554" y="596"/>
                  </a:lnTo>
                  <a:lnTo>
                    <a:pt x="556" y="597"/>
                  </a:lnTo>
                  <a:lnTo>
                    <a:pt x="558" y="598"/>
                  </a:lnTo>
                  <a:lnTo>
                    <a:pt x="561" y="599"/>
                  </a:lnTo>
                  <a:lnTo>
                    <a:pt x="565" y="596"/>
                  </a:lnTo>
                  <a:lnTo>
                    <a:pt x="565" y="592"/>
                  </a:lnTo>
                  <a:lnTo>
                    <a:pt x="567" y="588"/>
                  </a:lnTo>
                  <a:lnTo>
                    <a:pt x="568" y="585"/>
                  </a:lnTo>
                  <a:lnTo>
                    <a:pt x="572" y="586"/>
                  </a:lnTo>
                  <a:lnTo>
                    <a:pt x="575" y="587"/>
                  </a:lnTo>
                  <a:lnTo>
                    <a:pt x="578" y="587"/>
                  </a:lnTo>
                  <a:lnTo>
                    <a:pt x="581" y="587"/>
                  </a:lnTo>
                  <a:lnTo>
                    <a:pt x="585" y="588"/>
                  </a:lnTo>
                  <a:lnTo>
                    <a:pt x="589" y="588"/>
                  </a:lnTo>
                  <a:lnTo>
                    <a:pt x="592" y="588"/>
                  </a:lnTo>
                  <a:lnTo>
                    <a:pt x="595" y="588"/>
                  </a:lnTo>
                  <a:lnTo>
                    <a:pt x="595" y="585"/>
                  </a:lnTo>
                  <a:lnTo>
                    <a:pt x="594" y="584"/>
                  </a:lnTo>
                  <a:lnTo>
                    <a:pt x="591" y="584"/>
                  </a:lnTo>
                  <a:lnTo>
                    <a:pt x="591" y="580"/>
                  </a:lnTo>
                  <a:lnTo>
                    <a:pt x="594" y="580"/>
                  </a:lnTo>
                  <a:lnTo>
                    <a:pt x="597" y="584"/>
                  </a:lnTo>
                  <a:lnTo>
                    <a:pt x="600" y="585"/>
                  </a:lnTo>
                  <a:lnTo>
                    <a:pt x="603" y="585"/>
                  </a:lnTo>
                  <a:lnTo>
                    <a:pt x="606" y="584"/>
                  </a:lnTo>
                  <a:lnTo>
                    <a:pt x="608" y="585"/>
                  </a:lnTo>
                  <a:lnTo>
                    <a:pt x="610" y="584"/>
                  </a:lnTo>
                  <a:lnTo>
                    <a:pt x="611" y="584"/>
                  </a:lnTo>
                  <a:lnTo>
                    <a:pt x="613" y="584"/>
                  </a:lnTo>
                  <a:lnTo>
                    <a:pt x="615" y="584"/>
                  </a:lnTo>
                  <a:lnTo>
                    <a:pt x="618" y="585"/>
                  </a:lnTo>
                  <a:lnTo>
                    <a:pt x="618" y="588"/>
                  </a:lnTo>
                  <a:lnTo>
                    <a:pt x="621" y="585"/>
                  </a:lnTo>
                  <a:lnTo>
                    <a:pt x="621" y="584"/>
                  </a:lnTo>
                  <a:lnTo>
                    <a:pt x="619" y="580"/>
                  </a:lnTo>
                  <a:lnTo>
                    <a:pt x="618" y="578"/>
                  </a:lnTo>
                  <a:lnTo>
                    <a:pt x="621" y="578"/>
                  </a:lnTo>
                  <a:lnTo>
                    <a:pt x="623" y="579"/>
                  </a:lnTo>
                  <a:lnTo>
                    <a:pt x="627" y="581"/>
                  </a:lnTo>
                  <a:lnTo>
                    <a:pt x="630" y="584"/>
                  </a:lnTo>
                  <a:lnTo>
                    <a:pt x="631" y="577"/>
                  </a:lnTo>
                  <a:lnTo>
                    <a:pt x="635" y="573"/>
                  </a:lnTo>
                  <a:lnTo>
                    <a:pt x="640" y="569"/>
                  </a:lnTo>
                  <a:lnTo>
                    <a:pt x="646" y="568"/>
                  </a:lnTo>
                  <a:lnTo>
                    <a:pt x="646" y="566"/>
                  </a:lnTo>
                  <a:lnTo>
                    <a:pt x="646" y="564"/>
                  </a:lnTo>
                  <a:lnTo>
                    <a:pt x="646" y="562"/>
                  </a:lnTo>
                  <a:lnTo>
                    <a:pt x="649" y="564"/>
                  </a:lnTo>
                  <a:lnTo>
                    <a:pt x="653" y="566"/>
                  </a:lnTo>
                  <a:lnTo>
                    <a:pt x="656" y="568"/>
                  </a:lnTo>
                  <a:lnTo>
                    <a:pt x="659" y="568"/>
                  </a:lnTo>
                  <a:lnTo>
                    <a:pt x="661" y="567"/>
                  </a:lnTo>
                  <a:lnTo>
                    <a:pt x="659" y="564"/>
                  </a:lnTo>
                  <a:lnTo>
                    <a:pt x="654" y="560"/>
                  </a:lnTo>
                  <a:lnTo>
                    <a:pt x="650" y="556"/>
                  </a:lnTo>
                  <a:lnTo>
                    <a:pt x="649" y="553"/>
                  </a:lnTo>
                  <a:lnTo>
                    <a:pt x="654" y="554"/>
                  </a:lnTo>
                  <a:lnTo>
                    <a:pt x="658" y="555"/>
                  </a:lnTo>
                  <a:lnTo>
                    <a:pt x="662" y="555"/>
                  </a:lnTo>
                  <a:lnTo>
                    <a:pt x="666" y="555"/>
                  </a:lnTo>
                  <a:lnTo>
                    <a:pt x="667" y="553"/>
                  </a:lnTo>
                  <a:lnTo>
                    <a:pt x="669" y="549"/>
                  </a:lnTo>
                  <a:lnTo>
                    <a:pt x="669" y="545"/>
                  </a:lnTo>
                  <a:lnTo>
                    <a:pt x="669" y="541"/>
                  </a:lnTo>
                  <a:lnTo>
                    <a:pt x="669" y="540"/>
                  </a:lnTo>
                  <a:lnTo>
                    <a:pt x="671" y="539"/>
                  </a:lnTo>
                  <a:lnTo>
                    <a:pt x="671" y="537"/>
                  </a:lnTo>
                  <a:lnTo>
                    <a:pt x="674" y="538"/>
                  </a:lnTo>
                  <a:lnTo>
                    <a:pt x="678" y="538"/>
                  </a:lnTo>
                  <a:lnTo>
                    <a:pt x="683" y="539"/>
                  </a:lnTo>
                  <a:lnTo>
                    <a:pt x="688" y="539"/>
                  </a:lnTo>
                  <a:lnTo>
                    <a:pt x="693" y="541"/>
                  </a:lnTo>
                  <a:lnTo>
                    <a:pt x="699" y="543"/>
                  </a:lnTo>
                  <a:lnTo>
                    <a:pt x="702" y="543"/>
                  </a:lnTo>
                  <a:lnTo>
                    <a:pt x="704" y="537"/>
                  </a:lnTo>
                  <a:lnTo>
                    <a:pt x="702" y="537"/>
                  </a:lnTo>
                  <a:lnTo>
                    <a:pt x="700" y="536"/>
                  </a:lnTo>
                  <a:lnTo>
                    <a:pt x="702" y="536"/>
                  </a:lnTo>
                  <a:lnTo>
                    <a:pt x="705" y="536"/>
                  </a:lnTo>
                  <a:lnTo>
                    <a:pt x="709" y="536"/>
                  </a:lnTo>
                  <a:lnTo>
                    <a:pt x="713" y="536"/>
                  </a:lnTo>
                  <a:lnTo>
                    <a:pt x="717" y="537"/>
                  </a:lnTo>
                  <a:lnTo>
                    <a:pt x="721" y="538"/>
                  </a:lnTo>
                  <a:lnTo>
                    <a:pt x="723" y="539"/>
                  </a:lnTo>
                  <a:lnTo>
                    <a:pt x="725" y="539"/>
                  </a:lnTo>
                  <a:lnTo>
                    <a:pt x="725" y="541"/>
                  </a:lnTo>
                  <a:lnTo>
                    <a:pt x="723" y="544"/>
                  </a:lnTo>
                  <a:lnTo>
                    <a:pt x="723" y="545"/>
                  </a:lnTo>
                  <a:lnTo>
                    <a:pt x="724" y="545"/>
                  </a:lnTo>
                  <a:lnTo>
                    <a:pt x="726" y="545"/>
                  </a:lnTo>
                  <a:lnTo>
                    <a:pt x="728" y="545"/>
                  </a:lnTo>
                  <a:lnTo>
                    <a:pt x="729" y="545"/>
                  </a:lnTo>
                  <a:lnTo>
                    <a:pt x="729" y="541"/>
                  </a:lnTo>
                  <a:lnTo>
                    <a:pt x="731" y="541"/>
                  </a:lnTo>
                  <a:lnTo>
                    <a:pt x="734" y="539"/>
                  </a:lnTo>
                  <a:lnTo>
                    <a:pt x="737" y="543"/>
                  </a:lnTo>
                  <a:lnTo>
                    <a:pt x="736" y="545"/>
                  </a:lnTo>
                  <a:lnTo>
                    <a:pt x="735" y="545"/>
                  </a:lnTo>
                  <a:lnTo>
                    <a:pt x="739" y="545"/>
                  </a:lnTo>
                  <a:lnTo>
                    <a:pt x="739" y="543"/>
                  </a:lnTo>
                  <a:lnTo>
                    <a:pt x="739" y="541"/>
                  </a:lnTo>
                  <a:lnTo>
                    <a:pt x="739" y="539"/>
                  </a:lnTo>
                  <a:lnTo>
                    <a:pt x="740" y="538"/>
                  </a:lnTo>
                  <a:lnTo>
                    <a:pt x="742" y="536"/>
                  </a:lnTo>
                  <a:lnTo>
                    <a:pt x="743" y="535"/>
                  </a:lnTo>
                  <a:lnTo>
                    <a:pt x="744" y="532"/>
                  </a:lnTo>
                  <a:lnTo>
                    <a:pt x="748" y="536"/>
                  </a:lnTo>
                  <a:lnTo>
                    <a:pt x="750" y="539"/>
                  </a:lnTo>
                  <a:lnTo>
                    <a:pt x="753" y="543"/>
                  </a:lnTo>
                  <a:lnTo>
                    <a:pt x="759" y="544"/>
                  </a:lnTo>
                  <a:lnTo>
                    <a:pt x="766" y="544"/>
                  </a:lnTo>
                  <a:lnTo>
                    <a:pt x="767" y="545"/>
                  </a:lnTo>
                  <a:lnTo>
                    <a:pt x="769" y="545"/>
                  </a:lnTo>
                  <a:lnTo>
                    <a:pt x="770" y="545"/>
                  </a:lnTo>
                  <a:lnTo>
                    <a:pt x="773" y="549"/>
                  </a:lnTo>
                  <a:lnTo>
                    <a:pt x="773" y="552"/>
                  </a:lnTo>
                  <a:lnTo>
                    <a:pt x="775" y="555"/>
                  </a:lnTo>
                  <a:lnTo>
                    <a:pt x="778" y="555"/>
                  </a:lnTo>
                  <a:lnTo>
                    <a:pt x="782" y="553"/>
                  </a:lnTo>
                  <a:lnTo>
                    <a:pt x="786" y="551"/>
                  </a:lnTo>
                  <a:lnTo>
                    <a:pt x="791" y="549"/>
                  </a:lnTo>
                  <a:lnTo>
                    <a:pt x="792" y="544"/>
                  </a:lnTo>
                  <a:lnTo>
                    <a:pt x="796" y="542"/>
                  </a:lnTo>
                  <a:lnTo>
                    <a:pt x="801" y="540"/>
                  </a:lnTo>
                  <a:lnTo>
                    <a:pt x="805" y="538"/>
                  </a:lnTo>
                  <a:lnTo>
                    <a:pt x="809" y="536"/>
                  </a:lnTo>
                  <a:lnTo>
                    <a:pt x="813" y="533"/>
                  </a:lnTo>
                  <a:lnTo>
                    <a:pt x="817" y="529"/>
                  </a:lnTo>
                  <a:lnTo>
                    <a:pt x="821" y="528"/>
                  </a:lnTo>
                  <a:lnTo>
                    <a:pt x="823" y="52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defTabSz="457200" eaLnBrk="0" fontAlgn="base" hangingPunct="0">
                <a:spcBef>
                  <a:spcPct val="0"/>
                </a:spcBef>
                <a:spcAft>
                  <a:spcPct val="0"/>
                </a:spcAft>
              </a:pPr>
              <a:endParaRPr lang="es-CO" smtClean="0">
                <a:solidFill>
                  <a:prstClr val="black"/>
                </a:solidFill>
                <a:ea typeface="ＭＳ Ｐゴシック" panose="020B0600070205080204" pitchFamily="34" charset="-128"/>
              </a:endParaRPr>
            </a:p>
          </p:txBody>
        </p:sp>
        <p:sp>
          <p:nvSpPr>
            <p:cNvPr id="95299" name="Freeform 57"/>
            <p:cNvSpPr>
              <a:spLocks/>
            </p:cNvSpPr>
            <p:nvPr/>
          </p:nvSpPr>
          <p:spPr bwMode="auto">
            <a:xfrm>
              <a:off x="1364" y="1164"/>
              <a:ext cx="363" cy="283"/>
            </a:xfrm>
            <a:custGeom>
              <a:avLst/>
              <a:gdLst>
                <a:gd name="T0" fmla="*/ 1 w 608"/>
                <a:gd name="T1" fmla="*/ 1 h 474"/>
                <a:gd name="T2" fmla="*/ 1 w 608"/>
                <a:gd name="T3" fmla="*/ 1 h 474"/>
                <a:gd name="T4" fmla="*/ 1 w 608"/>
                <a:gd name="T5" fmla="*/ 1 h 474"/>
                <a:gd name="T6" fmla="*/ 1 w 608"/>
                <a:gd name="T7" fmla="*/ 1 h 474"/>
                <a:gd name="T8" fmla="*/ 1 w 608"/>
                <a:gd name="T9" fmla="*/ 1 h 474"/>
                <a:gd name="T10" fmla="*/ 1 w 608"/>
                <a:gd name="T11" fmla="*/ 1 h 474"/>
                <a:gd name="T12" fmla="*/ 1 w 608"/>
                <a:gd name="T13" fmla="*/ 1 h 474"/>
                <a:gd name="T14" fmla="*/ 1 w 608"/>
                <a:gd name="T15" fmla="*/ 1 h 474"/>
                <a:gd name="T16" fmla="*/ 1 w 608"/>
                <a:gd name="T17" fmla="*/ 1 h 474"/>
                <a:gd name="T18" fmla="*/ 1 w 608"/>
                <a:gd name="T19" fmla="*/ 1 h 474"/>
                <a:gd name="T20" fmla="*/ 1 w 608"/>
                <a:gd name="T21" fmla="*/ 1 h 474"/>
                <a:gd name="T22" fmla="*/ 1 w 608"/>
                <a:gd name="T23" fmla="*/ 1 h 474"/>
                <a:gd name="T24" fmla="*/ 1 w 608"/>
                <a:gd name="T25" fmla="*/ 1 h 474"/>
                <a:gd name="T26" fmla="*/ 1 w 608"/>
                <a:gd name="T27" fmla="*/ 1 h 474"/>
                <a:gd name="T28" fmla="*/ 1 w 608"/>
                <a:gd name="T29" fmla="*/ 1 h 474"/>
                <a:gd name="T30" fmla="*/ 1 w 608"/>
                <a:gd name="T31" fmla="*/ 1 h 474"/>
                <a:gd name="T32" fmla="*/ 1 w 608"/>
                <a:gd name="T33" fmla="*/ 1 h 474"/>
                <a:gd name="T34" fmla="*/ 1 w 608"/>
                <a:gd name="T35" fmla="*/ 1 h 474"/>
                <a:gd name="T36" fmla="*/ 1 w 608"/>
                <a:gd name="T37" fmla="*/ 1 h 474"/>
                <a:gd name="T38" fmla="*/ 1 w 608"/>
                <a:gd name="T39" fmla="*/ 1 h 474"/>
                <a:gd name="T40" fmla="*/ 1 w 608"/>
                <a:gd name="T41" fmla="*/ 1 h 474"/>
                <a:gd name="T42" fmla="*/ 1 w 608"/>
                <a:gd name="T43" fmla="*/ 1 h 474"/>
                <a:gd name="T44" fmla="*/ 1 w 608"/>
                <a:gd name="T45" fmla="*/ 1 h 474"/>
                <a:gd name="T46" fmla="*/ 1 w 608"/>
                <a:gd name="T47" fmla="*/ 1 h 474"/>
                <a:gd name="T48" fmla="*/ 1 w 608"/>
                <a:gd name="T49" fmla="*/ 1 h 474"/>
                <a:gd name="T50" fmla="*/ 1 w 608"/>
                <a:gd name="T51" fmla="*/ 1 h 474"/>
                <a:gd name="T52" fmla="*/ 1 w 608"/>
                <a:gd name="T53" fmla="*/ 1 h 474"/>
                <a:gd name="T54" fmla="*/ 1 w 608"/>
                <a:gd name="T55" fmla="*/ 1 h 474"/>
                <a:gd name="T56" fmla="*/ 1 w 608"/>
                <a:gd name="T57" fmla="*/ 1 h 474"/>
                <a:gd name="T58" fmla="*/ 1 w 608"/>
                <a:gd name="T59" fmla="*/ 1 h 474"/>
                <a:gd name="T60" fmla="*/ 1 w 608"/>
                <a:gd name="T61" fmla="*/ 1 h 474"/>
                <a:gd name="T62" fmla="*/ 1 w 608"/>
                <a:gd name="T63" fmla="*/ 1 h 474"/>
                <a:gd name="T64" fmla="*/ 1 w 608"/>
                <a:gd name="T65" fmla="*/ 1 h 474"/>
                <a:gd name="T66" fmla="*/ 1 w 608"/>
                <a:gd name="T67" fmla="*/ 1 h 474"/>
                <a:gd name="T68" fmla="*/ 1 w 608"/>
                <a:gd name="T69" fmla="*/ 1 h 474"/>
                <a:gd name="T70" fmla="*/ 1 w 608"/>
                <a:gd name="T71" fmla="*/ 1 h 474"/>
                <a:gd name="T72" fmla="*/ 1 w 608"/>
                <a:gd name="T73" fmla="*/ 1 h 474"/>
                <a:gd name="T74" fmla="*/ 1 w 608"/>
                <a:gd name="T75" fmla="*/ 1 h 474"/>
                <a:gd name="T76" fmla="*/ 1 w 608"/>
                <a:gd name="T77" fmla="*/ 1 h 474"/>
                <a:gd name="T78" fmla="*/ 1 w 608"/>
                <a:gd name="T79" fmla="*/ 1 h 474"/>
                <a:gd name="T80" fmla="*/ 1 w 608"/>
                <a:gd name="T81" fmla="*/ 1 h 474"/>
                <a:gd name="T82" fmla="*/ 1 w 608"/>
                <a:gd name="T83" fmla="*/ 1 h 474"/>
                <a:gd name="T84" fmla="*/ 1 w 608"/>
                <a:gd name="T85" fmla="*/ 1 h 474"/>
                <a:gd name="T86" fmla="*/ 1 w 608"/>
                <a:gd name="T87" fmla="*/ 1 h 474"/>
                <a:gd name="T88" fmla="*/ 1 w 608"/>
                <a:gd name="T89" fmla="*/ 1 h 474"/>
                <a:gd name="T90" fmla="*/ 1 w 608"/>
                <a:gd name="T91" fmla="*/ 1 h 474"/>
                <a:gd name="T92" fmla="*/ 1 w 608"/>
                <a:gd name="T93" fmla="*/ 1 h 474"/>
                <a:gd name="T94" fmla="*/ 1 w 608"/>
                <a:gd name="T95" fmla="*/ 1 h 474"/>
                <a:gd name="T96" fmla="*/ 1 w 608"/>
                <a:gd name="T97" fmla="*/ 1 h 474"/>
                <a:gd name="T98" fmla="*/ 1 w 608"/>
                <a:gd name="T99" fmla="*/ 1 h 474"/>
                <a:gd name="T100" fmla="*/ 1 w 608"/>
                <a:gd name="T101" fmla="*/ 1 h 474"/>
                <a:gd name="T102" fmla="*/ 1 w 608"/>
                <a:gd name="T103" fmla="*/ 1 h 474"/>
                <a:gd name="T104" fmla="*/ 1 w 608"/>
                <a:gd name="T105" fmla="*/ 1 h 474"/>
                <a:gd name="T106" fmla="*/ 1 w 608"/>
                <a:gd name="T107" fmla="*/ 1 h 474"/>
                <a:gd name="T108" fmla="*/ 1 w 608"/>
                <a:gd name="T109" fmla="*/ 1 h 474"/>
                <a:gd name="T110" fmla="*/ 1 w 608"/>
                <a:gd name="T111" fmla="*/ 1 h 474"/>
                <a:gd name="T112" fmla="*/ 1 w 608"/>
                <a:gd name="T113" fmla="*/ 1 h 474"/>
                <a:gd name="T114" fmla="*/ 0 w 608"/>
                <a:gd name="T115" fmla="*/ 1 h 474"/>
                <a:gd name="T116" fmla="*/ 0 w 608"/>
                <a:gd name="T117" fmla="*/ 1 h 474"/>
                <a:gd name="T118" fmla="*/ 1 w 608"/>
                <a:gd name="T119" fmla="*/ 1 h 4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08"/>
                <a:gd name="T181" fmla="*/ 0 h 474"/>
                <a:gd name="T182" fmla="*/ 608 w 608"/>
                <a:gd name="T183" fmla="*/ 474 h 47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08" h="474">
                  <a:moveTo>
                    <a:pt x="11" y="372"/>
                  </a:moveTo>
                  <a:lnTo>
                    <a:pt x="13" y="373"/>
                  </a:lnTo>
                  <a:lnTo>
                    <a:pt x="19" y="373"/>
                  </a:lnTo>
                  <a:lnTo>
                    <a:pt x="24" y="372"/>
                  </a:lnTo>
                  <a:lnTo>
                    <a:pt x="28" y="372"/>
                  </a:lnTo>
                  <a:lnTo>
                    <a:pt x="34" y="369"/>
                  </a:lnTo>
                  <a:lnTo>
                    <a:pt x="42" y="368"/>
                  </a:lnTo>
                  <a:lnTo>
                    <a:pt x="48" y="364"/>
                  </a:lnTo>
                  <a:lnTo>
                    <a:pt x="58" y="364"/>
                  </a:lnTo>
                  <a:lnTo>
                    <a:pt x="63" y="364"/>
                  </a:lnTo>
                  <a:lnTo>
                    <a:pt x="67" y="364"/>
                  </a:lnTo>
                  <a:lnTo>
                    <a:pt x="72" y="368"/>
                  </a:lnTo>
                  <a:lnTo>
                    <a:pt x="78" y="364"/>
                  </a:lnTo>
                  <a:lnTo>
                    <a:pt x="80" y="364"/>
                  </a:lnTo>
                  <a:lnTo>
                    <a:pt x="85" y="364"/>
                  </a:lnTo>
                  <a:lnTo>
                    <a:pt x="88" y="368"/>
                  </a:lnTo>
                  <a:lnTo>
                    <a:pt x="88" y="369"/>
                  </a:lnTo>
                  <a:lnTo>
                    <a:pt x="90" y="373"/>
                  </a:lnTo>
                  <a:lnTo>
                    <a:pt x="90" y="375"/>
                  </a:lnTo>
                  <a:lnTo>
                    <a:pt x="92" y="375"/>
                  </a:lnTo>
                  <a:lnTo>
                    <a:pt x="92" y="379"/>
                  </a:lnTo>
                  <a:lnTo>
                    <a:pt x="94" y="383"/>
                  </a:lnTo>
                  <a:lnTo>
                    <a:pt x="94" y="388"/>
                  </a:lnTo>
                  <a:lnTo>
                    <a:pt x="92" y="389"/>
                  </a:lnTo>
                  <a:lnTo>
                    <a:pt x="92" y="395"/>
                  </a:lnTo>
                  <a:lnTo>
                    <a:pt x="90" y="397"/>
                  </a:lnTo>
                  <a:lnTo>
                    <a:pt x="90" y="399"/>
                  </a:lnTo>
                  <a:lnTo>
                    <a:pt x="98" y="397"/>
                  </a:lnTo>
                  <a:lnTo>
                    <a:pt x="99" y="395"/>
                  </a:lnTo>
                  <a:lnTo>
                    <a:pt x="102" y="391"/>
                  </a:lnTo>
                  <a:lnTo>
                    <a:pt x="107" y="395"/>
                  </a:lnTo>
                  <a:lnTo>
                    <a:pt x="111" y="399"/>
                  </a:lnTo>
                  <a:lnTo>
                    <a:pt x="114" y="402"/>
                  </a:lnTo>
                  <a:lnTo>
                    <a:pt x="117" y="410"/>
                  </a:lnTo>
                  <a:lnTo>
                    <a:pt x="119" y="411"/>
                  </a:lnTo>
                  <a:lnTo>
                    <a:pt x="122" y="410"/>
                  </a:lnTo>
                  <a:lnTo>
                    <a:pt x="124" y="410"/>
                  </a:lnTo>
                  <a:lnTo>
                    <a:pt x="129" y="411"/>
                  </a:lnTo>
                  <a:lnTo>
                    <a:pt x="131" y="414"/>
                  </a:lnTo>
                  <a:lnTo>
                    <a:pt x="136" y="418"/>
                  </a:lnTo>
                  <a:lnTo>
                    <a:pt x="136" y="420"/>
                  </a:lnTo>
                  <a:lnTo>
                    <a:pt x="139" y="420"/>
                  </a:lnTo>
                  <a:lnTo>
                    <a:pt x="136" y="423"/>
                  </a:lnTo>
                  <a:lnTo>
                    <a:pt x="134" y="426"/>
                  </a:lnTo>
                  <a:lnTo>
                    <a:pt x="134" y="431"/>
                  </a:lnTo>
                  <a:lnTo>
                    <a:pt x="134" y="433"/>
                  </a:lnTo>
                  <a:lnTo>
                    <a:pt x="131" y="437"/>
                  </a:lnTo>
                  <a:lnTo>
                    <a:pt x="129" y="441"/>
                  </a:lnTo>
                  <a:lnTo>
                    <a:pt x="126" y="442"/>
                  </a:lnTo>
                  <a:lnTo>
                    <a:pt x="124" y="444"/>
                  </a:lnTo>
                  <a:lnTo>
                    <a:pt x="119" y="444"/>
                  </a:lnTo>
                  <a:lnTo>
                    <a:pt x="117" y="447"/>
                  </a:lnTo>
                  <a:lnTo>
                    <a:pt x="117" y="449"/>
                  </a:lnTo>
                  <a:lnTo>
                    <a:pt x="117" y="450"/>
                  </a:lnTo>
                  <a:lnTo>
                    <a:pt x="114" y="450"/>
                  </a:lnTo>
                  <a:lnTo>
                    <a:pt x="111" y="454"/>
                  </a:lnTo>
                  <a:lnTo>
                    <a:pt x="111" y="456"/>
                  </a:lnTo>
                  <a:lnTo>
                    <a:pt x="119" y="458"/>
                  </a:lnTo>
                  <a:lnTo>
                    <a:pt x="119" y="460"/>
                  </a:lnTo>
                  <a:lnTo>
                    <a:pt x="122" y="466"/>
                  </a:lnTo>
                  <a:lnTo>
                    <a:pt x="122" y="470"/>
                  </a:lnTo>
                  <a:lnTo>
                    <a:pt x="122" y="473"/>
                  </a:lnTo>
                  <a:lnTo>
                    <a:pt x="126" y="470"/>
                  </a:lnTo>
                  <a:lnTo>
                    <a:pt x="134" y="466"/>
                  </a:lnTo>
                  <a:lnTo>
                    <a:pt x="136" y="462"/>
                  </a:lnTo>
                  <a:lnTo>
                    <a:pt x="142" y="460"/>
                  </a:lnTo>
                  <a:lnTo>
                    <a:pt x="147" y="462"/>
                  </a:lnTo>
                  <a:lnTo>
                    <a:pt x="148" y="462"/>
                  </a:lnTo>
                  <a:lnTo>
                    <a:pt x="151" y="462"/>
                  </a:lnTo>
                  <a:lnTo>
                    <a:pt x="156" y="462"/>
                  </a:lnTo>
                  <a:lnTo>
                    <a:pt x="161" y="466"/>
                  </a:lnTo>
                  <a:lnTo>
                    <a:pt x="165" y="467"/>
                  </a:lnTo>
                  <a:lnTo>
                    <a:pt x="171" y="470"/>
                  </a:lnTo>
                  <a:lnTo>
                    <a:pt x="174" y="470"/>
                  </a:lnTo>
                  <a:lnTo>
                    <a:pt x="178" y="470"/>
                  </a:lnTo>
                  <a:lnTo>
                    <a:pt x="183" y="470"/>
                  </a:lnTo>
                  <a:lnTo>
                    <a:pt x="188" y="470"/>
                  </a:lnTo>
                  <a:lnTo>
                    <a:pt x="192" y="473"/>
                  </a:lnTo>
                  <a:lnTo>
                    <a:pt x="198" y="473"/>
                  </a:lnTo>
                  <a:lnTo>
                    <a:pt x="202" y="473"/>
                  </a:lnTo>
                  <a:lnTo>
                    <a:pt x="205" y="470"/>
                  </a:lnTo>
                  <a:lnTo>
                    <a:pt x="205" y="466"/>
                  </a:lnTo>
                  <a:lnTo>
                    <a:pt x="207" y="466"/>
                  </a:lnTo>
                  <a:lnTo>
                    <a:pt x="207" y="462"/>
                  </a:lnTo>
                  <a:lnTo>
                    <a:pt x="209" y="460"/>
                  </a:lnTo>
                  <a:lnTo>
                    <a:pt x="209" y="458"/>
                  </a:lnTo>
                  <a:lnTo>
                    <a:pt x="212" y="456"/>
                  </a:lnTo>
                  <a:lnTo>
                    <a:pt x="212" y="454"/>
                  </a:lnTo>
                  <a:lnTo>
                    <a:pt x="215" y="454"/>
                  </a:lnTo>
                  <a:lnTo>
                    <a:pt x="215" y="450"/>
                  </a:lnTo>
                  <a:lnTo>
                    <a:pt x="217" y="447"/>
                  </a:lnTo>
                  <a:lnTo>
                    <a:pt x="219" y="444"/>
                  </a:lnTo>
                  <a:lnTo>
                    <a:pt x="222" y="442"/>
                  </a:lnTo>
                  <a:lnTo>
                    <a:pt x="225" y="441"/>
                  </a:lnTo>
                  <a:lnTo>
                    <a:pt x="225" y="437"/>
                  </a:lnTo>
                  <a:lnTo>
                    <a:pt x="228" y="435"/>
                  </a:lnTo>
                  <a:lnTo>
                    <a:pt x="228" y="433"/>
                  </a:lnTo>
                  <a:lnTo>
                    <a:pt x="228" y="431"/>
                  </a:lnTo>
                  <a:lnTo>
                    <a:pt x="229" y="431"/>
                  </a:lnTo>
                  <a:lnTo>
                    <a:pt x="232" y="429"/>
                  </a:lnTo>
                  <a:lnTo>
                    <a:pt x="232" y="426"/>
                  </a:lnTo>
                  <a:lnTo>
                    <a:pt x="232" y="423"/>
                  </a:lnTo>
                  <a:lnTo>
                    <a:pt x="234" y="423"/>
                  </a:lnTo>
                  <a:lnTo>
                    <a:pt x="234" y="420"/>
                  </a:lnTo>
                  <a:lnTo>
                    <a:pt x="236" y="418"/>
                  </a:lnTo>
                  <a:lnTo>
                    <a:pt x="236" y="414"/>
                  </a:lnTo>
                  <a:lnTo>
                    <a:pt x="240" y="411"/>
                  </a:lnTo>
                  <a:lnTo>
                    <a:pt x="240" y="410"/>
                  </a:lnTo>
                  <a:lnTo>
                    <a:pt x="242" y="408"/>
                  </a:lnTo>
                  <a:lnTo>
                    <a:pt x="244" y="406"/>
                  </a:lnTo>
                  <a:lnTo>
                    <a:pt x="247" y="401"/>
                  </a:lnTo>
                  <a:lnTo>
                    <a:pt x="247" y="399"/>
                  </a:lnTo>
                  <a:lnTo>
                    <a:pt x="248" y="397"/>
                  </a:lnTo>
                  <a:lnTo>
                    <a:pt x="248" y="395"/>
                  </a:lnTo>
                  <a:lnTo>
                    <a:pt x="248" y="391"/>
                  </a:lnTo>
                  <a:lnTo>
                    <a:pt x="248" y="389"/>
                  </a:lnTo>
                  <a:lnTo>
                    <a:pt x="252" y="389"/>
                  </a:lnTo>
                  <a:lnTo>
                    <a:pt x="252" y="385"/>
                  </a:lnTo>
                  <a:lnTo>
                    <a:pt x="255" y="379"/>
                  </a:lnTo>
                  <a:lnTo>
                    <a:pt x="256" y="375"/>
                  </a:lnTo>
                  <a:lnTo>
                    <a:pt x="256" y="373"/>
                  </a:lnTo>
                  <a:lnTo>
                    <a:pt x="259" y="369"/>
                  </a:lnTo>
                  <a:lnTo>
                    <a:pt x="259" y="364"/>
                  </a:lnTo>
                  <a:lnTo>
                    <a:pt x="261" y="362"/>
                  </a:lnTo>
                  <a:lnTo>
                    <a:pt x="263" y="360"/>
                  </a:lnTo>
                  <a:lnTo>
                    <a:pt x="263" y="358"/>
                  </a:lnTo>
                  <a:lnTo>
                    <a:pt x="269" y="351"/>
                  </a:lnTo>
                  <a:lnTo>
                    <a:pt x="269" y="349"/>
                  </a:lnTo>
                  <a:lnTo>
                    <a:pt x="271" y="344"/>
                  </a:lnTo>
                  <a:lnTo>
                    <a:pt x="271" y="341"/>
                  </a:lnTo>
                  <a:lnTo>
                    <a:pt x="274" y="339"/>
                  </a:lnTo>
                  <a:lnTo>
                    <a:pt x="276" y="336"/>
                  </a:lnTo>
                  <a:lnTo>
                    <a:pt x="276" y="335"/>
                  </a:lnTo>
                  <a:lnTo>
                    <a:pt x="279" y="333"/>
                  </a:lnTo>
                  <a:lnTo>
                    <a:pt x="282" y="333"/>
                  </a:lnTo>
                  <a:lnTo>
                    <a:pt x="282" y="330"/>
                  </a:lnTo>
                  <a:lnTo>
                    <a:pt x="283" y="327"/>
                  </a:lnTo>
                  <a:lnTo>
                    <a:pt x="288" y="323"/>
                  </a:lnTo>
                  <a:lnTo>
                    <a:pt x="288" y="322"/>
                  </a:lnTo>
                  <a:lnTo>
                    <a:pt x="293" y="320"/>
                  </a:lnTo>
                  <a:lnTo>
                    <a:pt x="296" y="320"/>
                  </a:lnTo>
                  <a:lnTo>
                    <a:pt x="298" y="316"/>
                  </a:lnTo>
                  <a:lnTo>
                    <a:pt x="301" y="316"/>
                  </a:lnTo>
                  <a:lnTo>
                    <a:pt x="302" y="313"/>
                  </a:lnTo>
                  <a:lnTo>
                    <a:pt x="307" y="310"/>
                  </a:lnTo>
                  <a:lnTo>
                    <a:pt x="309" y="310"/>
                  </a:lnTo>
                  <a:lnTo>
                    <a:pt x="317" y="306"/>
                  </a:lnTo>
                  <a:lnTo>
                    <a:pt x="323" y="306"/>
                  </a:lnTo>
                  <a:lnTo>
                    <a:pt x="326" y="304"/>
                  </a:lnTo>
                  <a:lnTo>
                    <a:pt x="329" y="304"/>
                  </a:lnTo>
                  <a:lnTo>
                    <a:pt x="333" y="304"/>
                  </a:lnTo>
                  <a:lnTo>
                    <a:pt x="336" y="303"/>
                  </a:lnTo>
                  <a:lnTo>
                    <a:pt x="339" y="303"/>
                  </a:lnTo>
                  <a:lnTo>
                    <a:pt x="339" y="300"/>
                  </a:lnTo>
                  <a:lnTo>
                    <a:pt x="405" y="189"/>
                  </a:lnTo>
                  <a:lnTo>
                    <a:pt x="413" y="186"/>
                  </a:lnTo>
                  <a:lnTo>
                    <a:pt x="450" y="180"/>
                  </a:lnTo>
                  <a:lnTo>
                    <a:pt x="496" y="168"/>
                  </a:lnTo>
                  <a:lnTo>
                    <a:pt x="509" y="163"/>
                  </a:lnTo>
                  <a:lnTo>
                    <a:pt x="553" y="149"/>
                  </a:lnTo>
                  <a:lnTo>
                    <a:pt x="555" y="147"/>
                  </a:lnTo>
                  <a:lnTo>
                    <a:pt x="555" y="145"/>
                  </a:lnTo>
                  <a:lnTo>
                    <a:pt x="555" y="142"/>
                  </a:lnTo>
                  <a:lnTo>
                    <a:pt x="553" y="145"/>
                  </a:lnTo>
                  <a:lnTo>
                    <a:pt x="548" y="145"/>
                  </a:lnTo>
                  <a:lnTo>
                    <a:pt x="548" y="141"/>
                  </a:lnTo>
                  <a:lnTo>
                    <a:pt x="553" y="141"/>
                  </a:lnTo>
                  <a:lnTo>
                    <a:pt x="555" y="137"/>
                  </a:lnTo>
                  <a:lnTo>
                    <a:pt x="557" y="136"/>
                  </a:lnTo>
                  <a:lnTo>
                    <a:pt x="560" y="133"/>
                  </a:lnTo>
                  <a:lnTo>
                    <a:pt x="561" y="131"/>
                  </a:lnTo>
                  <a:lnTo>
                    <a:pt x="567" y="127"/>
                  </a:lnTo>
                  <a:lnTo>
                    <a:pt x="567" y="124"/>
                  </a:lnTo>
                  <a:lnTo>
                    <a:pt x="567" y="121"/>
                  </a:lnTo>
                  <a:lnTo>
                    <a:pt x="570" y="121"/>
                  </a:lnTo>
                  <a:lnTo>
                    <a:pt x="572" y="120"/>
                  </a:lnTo>
                  <a:lnTo>
                    <a:pt x="580" y="118"/>
                  </a:lnTo>
                  <a:lnTo>
                    <a:pt x="582" y="118"/>
                  </a:lnTo>
                  <a:lnTo>
                    <a:pt x="584" y="115"/>
                  </a:lnTo>
                  <a:lnTo>
                    <a:pt x="590" y="112"/>
                  </a:lnTo>
                  <a:lnTo>
                    <a:pt x="592" y="108"/>
                  </a:lnTo>
                  <a:lnTo>
                    <a:pt x="594" y="105"/>
                  </a:lnTo>
                  <a:lnTo>
                    <a:pt x="599" y="104"/>
                  </a:lnTo>
                  <a:lnTo>
                    <a:pt x="601" y="101"/>
                  </a:lnTo>
                  <a:lnTo>
                    <a:pt x="604" y="98"/>
                  </a:lnTo>
                  <a:lnTo>
                    <a:pt x="607" y="94"/>
                  </a:lnTo>
                  <a:lnTo>
                    <a:pt x="607" y="92"/>
                  </a:lnTo>
                  <a:lnTo>
                    <a:pt x="607" y="88"/>
                  </a:lnTo>
                  <a:lnTo>
                    <a:pt x="604" y="83"/>
                  </a:lnTo>
                  <a:lnTo>
                    <a:pt x="601" y="79"/>
                  </a:lnTo>
                  <a:lnTo>
                    <a:pt x="601" y="73"/>
                  </a:lnTo>
                  <a:lnTo>
                    <a:pt x="599" y="70"/>
                  </a:lnTo>
                  <a:lnTo>
                    <a:pt x="596" y="64"/>
                  </a:lnTo>
                  <a:lnTo>
                    <a:pt x="592" y="59"/>
                  </a:lnTo>
                  <a:lnTo>
                    <a:pt x="590" y="52"/>
                  </a:lnTo>
                  <a:lnTo>
                    <a:pt x="587" y="51"/>
                  </a:lnTo>
                  <a:lnTo>
                    <a:pt x="584" y="44"/>
                  </a:lnTo>
                  <a:lnTo>
                    <a:pt x="584" y="41"/>
                  </a:lnTo>
                  <a:lnTo>
                    <a:pt x="582" y="39"/>
                  </a:lnTo>
                  <a:lnTo>
                    <a:pt x="582" y="37"/>
                  </a:lnTo>
                  <a:lnTo>
                    <a:pt x="580" y="33"/>
                  </a:lnTo>
                  <a:lnTo>
                    <a:pt x="577" y="31"/>
                  </a:lnTo>
                  <a:lnTo>
                    <a:pt x="572" y="27"/>
                  </a:lnTo>
                  <a:lnTo>
                    <a:pt x="570" y="26"/>
                  </a:lnTo>
                  <a:lnTo>
                    <a:pt x="567" y="26"/>
                  </a:lnTo>
                  <a:lnTo>
                    <a:pt x="560" y="23"/>
                  </a:lnTo>
                  <a:lnTo>
                    <a:pt x="555" y="23"/>
                  </a:lnTo>
                  <a:lnTo>
                    <a:pt x="550" y="23"/>
                  </a:lnTo>
                  <a:lnTo>
                    <a:pt x="545" y="21"/>
                  </a:lnTo>
                  <a:lnTo>
                    <a:pt x="540" y="19"/>
                  </a:lnTo>
                  <a:lnTo>
                    <a:pt x="536" y="19"/>
                  </a:lnTo>
                  <a:lnTo>
                    <a:pt x="528" y="16"/>
                  </a:lnTo>
                  <a:lnTo>
                    <a:pt x="515" y="7"/>
                  </a:lnTo>
                  <a:lnTo>
                    <a:pt x="509" y="5"/>
                  </a:lnTo>
                  <a:lnTo>
                    <a:pt x="503" y="5"/>
                  </a:lnTo>
                  <a:lnTo>
                    <a:pt x="499" y="3"/>
                  </a:lnTo>
                  <a:lnTo>
                    <a:pt x="488" y="3"/>
                  </a:lnTo>
                  <a:lnTo>
                    <a:pt x="479" y="0"/>
                  </a:lnTo>
                  <a:lnTo>
                    <a:pt x="474" y="3"/>
                  </a:lnTo>
                  <a:lnTo>
                    <a:pt x="472" y="3"/>
                  </a:lnTo>
                  <a:lnTo>
                    <a:pt x="464" y="5"/>
                  </a:lnTo>
                  <a:lnTo>
                    <a:pt x="459" y="7"/>
                  </a:lnTo>
                  <a:lnTo>
                    <a:pt x="461" y="9"/>
                  </a:lnTo>
                  <a:lnTo>
                    <a:pt x="464" y="9"/>
                  </a:lnTo>
                  <a:lnTo>
                    <a:pt x="467" y="7"/>
                  </a:lnTo>
                  <a:lnTo>
                    <a:pt x="467" y="5"/>
                  </a:lnTo>
                  <a:lnTo>
                    <a:pt x="470" y="5"/>
                  </a:lnTo>
                  <a:lnTo>
                    <a:pt x="474" y="5"/>
                  </a:lnTo>
                  <a:lnTo>
                    <a:pt x="477" y="5"/>
                  </a:lnTo>
                  <a:lnTo>
                    <a:pt x="474" y="7"/>
                  </a:lnTo>
                  <a:lnTo>
                    <a:pt x="474" y="9"/>
                  </a:lnTo>
                  <a:lnTo>
                    <a:pt x="479" y="9"/>
                  </a:lnTo>
                  <a:lnTo>
                    <a:pt x="482" y="7"/>
                  </a:lnTo>
                  <a:lnTo>
                    <a:pt x="479" y="12"/>
                  </a:lnTo>
                  <a:lnTo>
                    <a:pt x="477" y="14"/>
                  </a:lnTo>
                  <a:lnTo>
                    <a:pt x="474" y="14"/>
                  </a:lnTo>
                  <a:lnTo>
                    <a:pt x="472" y="14"/>
                  </a:lnTo>
                  <a:lnTo>
                    <a:pt x="470" y="14"/>
                  </a:lnTo>
                  <a:lnTo>
                    <a:pt x="472" y="19"/>
                  </a:lnTo>
                  <a:lnTo>
                    <a:pt x="470" y="21"/>
                  </a:lnTo>
                  <a:lnTo>
                    <a:pt x="467" y="21"/>
                  </a:lnTo>
                  <a:lnTo>
                    <a:pt x="464" y="19"/>
                  </a:lnTo>
                  <a:lnTo>
                    <a:pt x="464" y="16"/>
                  </a:lnTo>
                  <a:lnTo>
                    <a:pt x="464" y="14"/>
                  </a:lnTo>
                  <a:lnTo>
                    <a:pt x="459" y="14"/>
                  </a:lnTo>
                  <a:lnTo>
                    <a:pt x="457" y="16"/>
                  </a:lnTo>
                  <a:lnTo>
                    <a:pt x="455" y="19"/>
                  </a:lnTo>
                  <a:lnTo>
                    <a:pt x="455" y="23"/>
                  </a:lnTo>
                  <a:lnTo>
                    <a:pt x="453" y="26"/>
                  </a:lnTo>
                  <a:lnTo>
                    <a:pt x="450" y="27"/>
                  </a:lnTo>
                  <a:lnTo>
                    <a:pt x="442" y="33"/>
                  </a:lnTo>
                  <a:lnTo>
                    <a:pt x="440" y="35"/>
                  </a:lnTo>
                  <a:lnTo>
                    <a:pt x="437" y="31"/>
                  </a:lnTo>
                  <a:lnTo>
                    <a:pt x="437" y="27"/>
                  </a:lnTo>
                  <a:lnTo>
                    <a:pt x="437" y="26"/>
                  </a:lnTo>
                  <a:lnTo>
                    <a:pt x="437" y="23"/>
                  </a:lnTo>
                  <a:lnTo>
                    <a:pt x="440" y="21"/>
                  </a:lnTo>
                  <a:lnTo>
                    <a:pt x="437" y="19"/>
                  </a:lnTo>
                  <a:lnTo>
                    <a:pt x="434" y="21"/>
                  </a:lnTo>
                  <a:lnTo>
                    <a:pt x="428" y="23"/>
                  </a:lnTo>
                  <a:lnTo>
                    <a:pt x="425" y="27"/>
                  </a:lnTo>
                  <a:lnTo>
                    <a:pt x="423" y="31"/>
                  </a:lnTo>
                  <a:lnTo>
                    <a:pt x="417" y="35"/>
                  </a:lnTo>
                  <a:lnTo>
                    <a:pt x="413" y="37"/>
                  </a:lnTo>
                  <a:lnTo>
                    <a:pt x="410" y="39"/>
                  </a:lnTo>
                  <a:lnTo>
                    <a:pt x="407" y="41"/>
                  </a:lnTo>
                  <a:lnTo>
                    <a:pt x="415" y="39"/>
                  </a:lnTo>
                  <a:lnTo>
                    <a:pt x="420" y="41"/>
                  </a:lnTo>
                  <a:lnTo>
                    <a:pt x="420" y="44"/>
                  </a:lnTo>
                  <a:lnTo>
                    <a:pt x="423" y="49"/>
                  </a:lnTo>
                  <a:lnTo>
                    <a:pt x="425" y="52"/>
                  </a:lnTo>
                  <a:lnTo>
                    <a:pt x="428" y="56"/>
                  </a:lnTo>
                  <a:lnTo>
                    <a:pt x="430" y="56"/>
                  </a:lnTo>
                  <a:lnTo>
                    <a:pt x="430" y="60"/>
                  </a:lnTo>
                  <a:lnTo>
                    <a:pt x="428" y="60"/>
                  </a:lnTo>
                  <a:lnTo>
                    <a:pt x="425" y="60"/>
                  </a:lnTo>
                  <a:lnTo>
                    <a:pt x="423" y="60"/>
                  </a:lnTo>
                  <a:lnTo>
                    <a:pt x="417" y="62"/>
                  </a:lnTo>
                  <a:lnTo>
                    <a:pt x="415" y="64"/>
                  </a:lnTo>
                  <a:lnTo>
                    <a:pt x="413" y="70"/>
                  </a:lnTo>
                  <a:lnTo>
                    <a:pt x="410" y="70"/>
                  </a:lnTo>
                  <a:lnTo>
                    <a:pt x="405" y="72"/>
                  </a:lnTo>
                  <a:lnTo>
                    <a:pt x="403" y="72"/>
                  </a:lnTo>
                  <a:lnTo>
                    <a:pt x="401" y="72"/>
                  </a:lnTo>
                  <a:lnTo>
                    <a:pt x="401" y="70"/>
                  </a:lnTo>
                  <a:lnTo>
                    <a:pt x="401" y="67"/>
                  </a:lnTo>
                  <a:lnTo>
                    <a:pt x="401" y="64"/>
                  </a:lnTo>
                  <a:lnTo>
                    <a:pt x="399" y="62"/>
                  </a:lnTo>
                  <a:lnTo>
                    <a:pt x="399" y="60"/>
                  </a:lnTo>
                  <a:lnTo>
                    <a:pt x="399" y="59"/>
                  </a:lnTo>
                  <a:lnTo>
                    <a:pt x="401" y="56"/>
                  </a:lnTo>
                  <a:lnTo>
                    <a:pt x="401" y="52"/>
                  </a:lnTo>
                  <a:lnTo>
                    <a:pt x="403" y="51"/>
                  </a:lnTo>
                  <a:lnTo>
                    <a:pt x="403" y="49"/>
                  </a:lnTo>
                  <a:lnTo>
                    <a:pt x="399" y="49"/>
                  </a:lnTo>
                  <a:lnTo>
                    <a:pt x="393" y="51"/>
                  </a:lnTo>
                  <a:lnTo>
                    <a:pt x="388" y="51"/>
                  </a:lnTo>
                  <a:lnTo>
                    <a:pt x="383" y="52"/>
                  </a:lnTo>
                  <a:lnTo>
                    <a:pt x="377" y="52"/>
                  </a:lnTo>
                  <a:lnTo>
                    <a:pt x="374" y="52"/>
                  </a:lnTo>
                  <a:lnTo>
                    <a:pt x="365" y="52"/>
                  </a:lnTo>
                  <a:lnTo>
                    <a:pt x="363" y="52"/>
                  </a:lnTo>
                  <a:lnTo>
                    <a:pt x="361" y="52"/>
                  </a:lnTo>
                  <a:lnTo>
                    <a:pt x="359" y="52"/>
                  </a:lnTo>
                  <a:lnTo>
                    <a:pt x="355" y="56"/>
                  </a:lnTo>
                  <a:lnTo>
                    <a:pt x="355" y="59"/>
                  </a:lnTo>
                  <a:lnTo>
                    <a:pt x="359" y="60"/>
                  </a:lnTo>
                  <a:lnTo>
                    <a:pt x="361" y="62"/>
                  </a:lnTo>
                  <a:lnTo>
                    <a:pt x="363" y="64"/>
                  </a:lnTo>
                  <a:lnTo>
                    <a:pt x="363" y="75"/>
                  </a:lnTo>
                  <a:lnTo>
                    <a:pt x="363" y="82"/>
                  </a:lnTo>
                  <a:lnTo>
                    <a:pt x="361" y="83"/>
                  </a:lnTo>
                  <a:lnTo>
                    <a:pt x="359" y="88"/>
                  </a:lnTo>
                  <a:lnTo>
                    <a:pt x="357" y="94"/>
                  </a:lnTo>
                  <a:lnTo>
                    <a:pt x="355" y="101"/>
                  </a:lnTo>
                  <a:lnTo>
                    <a:pt x="352" y="104"/>
                  </a:lnTo>
                  <a:lnTo>
                    <a:pt x="352" y="108"/>
                  </a:lnTo>
                  <a:lnTo>
                    <a:pt x="347" y="110"/>
                  </a:lnTo>
                  <a:lnTo>
                    <a:pt x="345" y="115"/>
                  </a:lnTo>
                  <a:lnTo>
                    <a:pt x="342" y="120"/>
                  </a:lnTo>
                  <a:lnTo>
                    <a:pt x="339" y="121"/>
                  </a:lnTo>
                  <a:lnTo>
                    <a:pt x="342" y="127"/>
                  </a:lnTo>
                  <a:lnTo>
                    <a:pt x="339" y="129"/>
                  </a:lnTo>
                  <a:lnTo>
                    <a:pt x="336" y="129"/>
                  </a:lnTo>
                  <a:lnTo>
                    <a:pt x="329" y="131"/>
                  </a:lnTo>
                  <a:lnTo>
                    <a:pt x="324" y="136"/>
                  </a:lnTo>
                  <a:lnTo>
                    <a:pt x="320" y="141"/>
                  </a:lnTo>
                  <a:lnTo>
                    <a:pt x="317" y="141"/>
                  </a:lnTo>
                  <a:lnTo>
                    <a:pt x="312" y="145"/>
                  </a:lnTo>
                  <a:lnTo>
                    <a:pt x="306" y="145"/>
                  </a:lnTo>
                  <a:lnTo>
                    <a:pt x="301" y="149"/>
                  </a:lnTo>
                  <a:lnTo>
                    <a:pt x="298" y="152"/>
                  </a:lnTo>
                  <a:lnTo>
                    <a:pt x="296" y="154"/>
                  </a:lnTo>
                  <a:lnTo>
                    <a:pt x="288" y="157"/>
                  </a:lnTo>
                  <a:lnTo>
                    <a:pt x="285" y="157"/>
                  </a:lnTo>
                  <a:lnTo>
                    <a:pt x="283" y="157"/>
                  </a:lnTo>
                  <a:lnTo>
                    <a:pt x="282" y="157"/>
                  </a:lnTo>
                  <a:lnTo>
                    <a:pt x="279" y="157"/>
                  </a:lnTo>
                  <a:lnTo>
                    <a:pt x="276" y="159"/>
                  </a:lnTo>
                  <a:lnTo>
                    <a:pt x="274" y="159"/>
                  </a:lnTo>
                  <a:lnTo>
                    <a:pt x="266" y="163"/>
                  </a:lnTo>
                  <a:lnTo>
                    <a:pt x="263" y="163"/>
                  </a:lnTo>
                  <a:lnTo>
                    <a:pt x="255" y="163"/>
                  </a:lnTo>
                  <a:lnTo>
                    <a:pt x="244" y="166"/>
                  </a:lnTo>
                  <a:lnTo>
                    <a:pt x="240" y="168"/>
                  </a:lnTo>
                  <a:lnTo>
                    <a:pt x="232" y="170"/>
                  </a:lnTo>
                  <a:lnTo>
                    <a:pt x="225" y="171"/>
                  </a:lnTo>
                  <a:lnTo>
                    <a:pt x="219" y="175"/>
                  </a:lnTo>
                  <a:lnTo>
                    <a:pt x="212" y="177"/>
                  </a:lnTo>
                  <a:lnTo>
                    <a:pt x="205" y="180"/>
                  </a:lnTo>
                  <a:lnTo>
                    <a:pt x="201" y="183"/>
                  </a:lnTo>
                  <a:lnTo>
                    <a:pt x="195" y="189"/>
                  </a:lnTo>
                  <a:lnTo>
                    <a:pt x="190" y="191"/>
                  </a:lnTo>
                  <a:lnTo>
                    <a:pt x="185" y="195"/>
                  </a:lnTo>
                  <a:lnTo>
                    <a:pt x="180" y="197"/>
                  </a:lnTo>
                  <a:lnTo>
                    <a:pt x="178" y="200"/>
                  </a:lnTo>
                  <a:lnTo>
                    <a:pt x="175" y="202"/>
                  </a:lnTo>
                  <a:lnTo>
                    <a:pt x="171" y="204"/>
                  </a:lnTo>
                  <a:lnTo>
                    <a:pt x="165" y="206"/>
                  </a:lnTo>
                  <a:lnTo>
                    <a:pt x="163" y="212"/>
                  </a:lnTo>
                  <a:lnTo>
                    <a:pt x="159" y="216"/>
                  </a:lnTo>
                  <a:lnTo>
                    <a:pt x="153" y="218"/>
                  </a:lnTo>
                  <a:lnTo>
                    <a:pt x="148" y="219"/>
                  </a:lnTo>
                  <a:lnTo>
                    <a:pt x="144" y="222"/>
                  </a:lnTo>
                  <a:lnTo>
                    <a:pt x="139" y="227"/>
                  </a:lnTo>
                  <a:lnTo>
                    <a:pt x="136" y="227"/>
                  </a:lnTo>
                  <a:lnTo>
                    <a:pt x="134" y="229"/>
                  </a:lnTo>
                  <a:lnTo>
                    <a:pt x="134" y="231"/>
                  </a:lnTo>
                  <a:lnTo>
                    <a:pt x="134" y="234"/>
                  </a:lnTo>
                  <a:lnTo>
                    <a:pt x="131" y="238"/>
                  </a:lnTo>
                  <a:lnTo>
                    <a:pt x="129" y="241"/>
                  </a:lnTo>
                  <a:lnTo>
                    <a:pt x="126" y="243"/>
                  </a:lnTo>
                  <a:lnTo>
                    <a:pt x="126" y="241"/>
                  </a:lnTo>
                  <a:lnTo>
                    <a:pt x="129" y="236"/>
                  </a:lnTo>
                  <a:lnTo>
                    <a:pt x="129" y="234"/>
                  </a:lnTo>
                  <a:lnTo>
                    <a:pt x="124" y="236"/>
                  </a:lnTo>
                  <a:lnTo>
                    <a:pt x="119" y="241"/>
                  </a:lnTo>
                  <a:lnTo>
                    <a:pt x="111" y="243"/>
                  </a:lnTo>
                  <a:lnTo>
                    <a:pt x="109" y="248"/>
                  </a:lnTo>
                  <a:lnTo>
                    <a:pt x="109" y="250"/>
                  </a:lnTo>
                  <a:lnTo>
                    <a:pt x="99" y="257"/>
                  </a:lnTo>
                  <a:lnTo>
                    <a:pt x="92" y="262"/>
                  </a:lnTo>
                  <a:lnTo>
                    <a:pt x="85" y="266"/>
                  </a:lnTo>
                  <a:lnTo>
                    <a:pt x="80" y="267"/>
                  </a:lnTo>
                  <a:lnTo>
                    <a:pt x="75" y="270"/>
                  </a:lnTo>
                  <a:lnTo>
                    <a:pt x="67" y="270"/>
                  </a:lnTo>
                  <a:lnTo>
                    <a:pt x="58" y="270"/>
                  </a:lnTo>
                  <a:lnTo>
                    <a:pt x="51" y="274"/>
                  </a:lnTo>
                  <a:lnTo>
                    <a:pt x="36" y="274"/>
                  </a:lnTo>
                  <a:lnTo>
                    <a:pt x="28" y="270"/>
                  </a:lnTo>
                  <a:lnTo>
                    <a:pt x="22" y="274"/>
                  </a:lnTo>
                  <a:lnTo>
                    <a:pt x="19" y="274"/>
                  </a:lnTo>
                  <a:lnTo>
                    <a:pt x="17" y="274"/>
                  </a:lnTo>
                  <a:lnTo>
                    <a:pt x="17" y="281"/>
                  </a:lnTo>
                  <a:lnTo>
                    <a:pt x="13" y="287"/>
                  </a:lnTo>
                  <a:lnTo>
                    <a:pt x="13" y="290"/>
                  </a:lnTo>
                  <a:lnTo>
                    <a:pt x="9" y="291"/>
                  </a:lnTo>
                  <a:lnTo>
                    <a:pt x="9" y="293"/>
                  </a:lnTo>
                  <a:lnTo>
                    <a:pt x="7" y="296"/>
                  </a:lnTo>
                  <a:lnTo>
                    <a:pt x="4" y="296"/>
                  </a:lnTo>
                  <a:lnTo>
                    <a:pt x="1" y="300"/>
                  </a:lnTo>
                  <a:lnTo>
                    <a:pt x="0" y="300"/>
                  </a:lnTo>
                  <a:lnTo>
                    <a:pt x="0" y="303"/>
                  </a:lnTo>
                  <a:lnTo>
                    <a:pt x="0" y="304"/>
                  </a:lnTo>
                  <a:lnTo>
                    <a:pt x="0" y="306"/>
                  </a:lnTo>
                  <a:lnTo>
                    <a:pt x="0" y="310"/>
                  </a:lnTo>
                  <a:lnTo>
                    <a:pt x="0" y="313"/>
                  </a:lnTo>
                  <a:lnTo>
                    <a:pt x="1" y="316"/>
                  </a:lnTo>
                  <a:lnTo>
                    <a:pt x="1" y="320"/>
                  </a:lnTo>
                  <a:lnTo>
                    <a:pt x="1" y="322"/>
                  </a:lnTo>
                  <a:lnTo>
                    <a:pt x="1" y="323"/>
                  </a:lnTo>
                  <a:lnTo>
                    <a:pt x="0" y="325"/>
                  </a:lnTo>
                  <a:lnTo>
                    <a:pt x="0" y="330"/>
                  </a:lnTo>
                  <a:lnTo>
                    <a:pt x="0" y="333"/>
                  </a:lnTo>
                  <a:lnTo>
                    <a:pt x="0" y="335"/>
                  </a:lnTo>
                  <a:lnTo>
                    <a:pt x="0" y="336"/>
                  </a:lnTo>
                  <a:lnTo>
                    <a:pt x="0" y="344"/>
                  </a:lnTo>
                  <a:lnTo>
                    <a:pt x="1" y="349"/>
                  </a:lnTo>
                  <a:lnTo>
                    <a:pt x="4" y="356"/>
                  </a:lnTo>
                  <a:lnTo>
                    <a:pt x="4" y="360"/>
                  </a:lnTo>
                  <a:lnTo>
                    <a:pt x="7" y="362"/>
                  </a:lnTo>
                  <a:lnTo>
                    <a:pt x="7" y="368"/>
                  </a:lnTo>
                  <a:lnTo>
                    <a:pt x="9" y="369"/>
                  </a:lnTo>
                  <a:lnTo>
                    <a:pt x="11" y="372"/>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defTabSz="457200" eaLnBrk="0" fontAlgn="base" hangingPunct="0">
                <a:spcBef>
                  <a:spcPct val="0"/>
                </a:spcBef>
                <a:spcAft>
                  <a:spcPct val="0"/>
                </a:spcAft>
              </a:pPr>
              <a:endParaRPr lang="es-CO" smtClean="0">
                <a:solidFill>
                  <a:prstClr val="black"/>
                </a:solidFill>
                <a:ea typeface="ＭＳ Ｐゴシック" panose="020B0600070205080204" pitchFamily="34" charset="-128"/>
              </a:endParaRPr>
            </a:p>
          </p:txBody>
        </p:sp>
        <p:sp>
          <p:nvSpPr>
            <p:cNvPr id="95300" name="Line 58"/>
            <p:cNvSpPr>
              <a:spLocks noChangeShapeType="1"/>
            </p:cNvSpPr>
            <p:nvPr/>
          </p:nvSpPr>
          <p:spPr bwMode="auto">
            <a:xfrm flipH="1">
              <a:off x="1243" y="2357"/>
              <a:ext cx="0" cy="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457200" eaLnBrk="0" fontAlgn="base" hangingPunct="0">
                <a:spcBef>
                  <a:spcPct val="0"/>
                </a:spcBef>
                <a:spcAft>
                  <a:spcPct val="0"/>
                </a:spcAft>
              </a:pPr>
              <a:endParaRPr lang="es-CO" smtClean="0">
                <a:solidFill>
                  <a:prstClr val="black"/>
                </a:solidFill>
                <a:ea typeface="ＭＳ Ｐゴシック" panose="020B0600070205080204" pitchFamily="34" charset="-128"/>
              </a:endParaRPr>
            </a:p>
          </p:txBody>
        </p:sp>
        <p:sp>
          <p:nvSpPr>
            <p:cNvPr id="95301" name="Freeform 59"/>
            <p:cNvSpPr>
              <a:spLocks/>
            </p:cNvSpPr>
            <p:nvPr/>
          </p:nvSpPr>
          <p:spPr bwMode="auto">
            <a:xfrm>
              <a:off x="1183" y="2065"/>
              <a:ext cx="269" cy="292"/>
            </a:xfrm>
            <a:custGeom>
              <a:avLst/>
              <a:gdLst>
                <a:gd name="T0" fmla="*/ 1 w 452"/>
                <a:gd name="T1" fmla="*/ 1 h 491"/>
                <a:gd name="T2" fmla="*/ 1 w 452"/>
                <a:gd name="T3" fmla="*/ 1 h 491"/>
                <a:gd name="T4" fmla="*/ 1 w 452"/>
                <a:gd name="T5" fmla="*/ 1 h 491"/>
                <a:gd name="T6" fmla="*/ 1 w 452"/>
                <a:gd name="T7" fmla="*/ 1 h 491"/>
                <a:gd name="T8" fmla="*/ 1 w 452"/>
                <a:gd name="T9" fmla="*/ 1 h 491"/>
                <a:gd name="T10" fmla="*/ 1 w 452"/>
                <a:gd name="T11" fmla="*/ 1 h 491"/>
                <a:gd name="T12" fmla="*/ 1 w 452"/>
                <a:gd name="T13" fmla="*/ 1 h 491"/>
                <a:gd name="T14" fmla="*/ 1 w 452"/>
                <a:gd name="T15" fmla="*/ 1 h 491"/>
                <a:gd name="T16" fmla="*/ 1 w 452"/>
                <a:gd name="T17" fmla="*/ 1 h 491"/>
                <a:gd name="T18" fmla="*/ 1 w 452"/>
                <a:gd name="T19" fmla="*/ 1 h 491"/>
                <a:gd name="T20" fmla="*/ 1 w 452"/>
                <a:gd name="T21" fmla="*/ 1 h 491"/>
                <a:gd name="T22" fmla="*/ 1 w 452"/>
                <a:gd name="T23" fmla="*/ 1 h 491"/>
                <a:gd name="T24" fmla="*/ 1 w 452"/>
                <a:gd name="T25" fmla="*/ 1 h 491"/>
                <a:gd name="T26" fmla="*/ 1 w 452"/>
                <a:gd name="T27" fmla="*/ 1 h 491"/>
                <a:gd name="T28" fmla="*/ 1 w 452"/>
                <a:gd name="T29" fmla="*/ 1 h 491"/>
                <a:gd name="T30" fmla="*/ 1 w 452"/>
                <a:gd name="T31" fmla="*/ 1 h 491"/>
                <a:gd name="T32" fmla="*/ 1 w 452"/>
                <a:gd name="T33" fmla="*/ 1 h 491"/>
                <a:gd name="T34" fmla="*/ 1 w 452"/>
                <a:gd name="T35" fmla="*/ 1 h 491"/>
                <a:gd name="T36" fmla="*/ 1 w 452"/>
                <a:gd name="T37" fmla="*/ 1 h 491"/>
                <a:gd name="T38" fmla="*/ 1 w 452"/>
                <a:gd name="T39" fmla="*/ 1 h 491"/>
                <a:gd name="T40" fmla="*/ 1 w 452"/>
                <a:gd name="T41" fmla="*/ 1 h 491"/>
                <a:gd name="T42" fmla="*/ 1 w 452"/>
                <a:gd name="T43" fmla="*/ 1 h 491"/>
                <a:gd name="T44" fmla="*/ 1 w 452"/>
                <a:gd name="T45" fmla="*/ 1 h 491"/>
                <a:gd name="T46" fmla="*/ 1 w 452"/>
                <a:gd name="T47" fmla="*/ 1 h 491"/>
                <a:gd name="T48" fmla="*/ 1 w 452"/>
                <a:gd name="T49" fmla="*/ 1 h 491"/>
                <a:gd name="T50" fmla="*/ 1 w 452"/>
                <a:gd name="T51" fmla="*/ 1 h 491"/>
                <a:gd name="T52" fmla="*/ 1 w 452"/>
                <a:gd name="T53" fmla="*/ 1 h 491"/>
                <a:gd name="T54" fmla="*/ 1 w 452"/>
                <a:gd name="T55" fmla="*/ 1 h 491"/>
                <a:gd name="T56" fmla="*/ 1 w 452"/>
                <a:gd name="T57" fmla="*/ 1 h 491"/>
                <a:gd name="T58" fmla="*/ 1 w 452"/>
                <a:gd name="T59" fmla="*/ 1 h 491"/>
                <a:gd name="T60" fmla="*/ 1 w 452"/>
                <a:gd name="T61" fmla="*/ 1 h 491"/>
                <a:gd name="T62" fmla="*/ 1 w 452"/>
                <a:gd name="T63" fmla="*/ 1 h 491"/>
                <a:gd name="T64" fmla="*/ 1 w 452"/>
                <a:gd name="T65" fmla="*/ 1 h 491"/>
                <a:gd name="T66" fmla="*/ 1 w 452"/>
                <a:gd name="T67" fmla="*/ 1 h 491"/>
                <a:gd name="T68" fmla="*/ 1 w 452"/>
                <a:gd name="T69" fmla="*/ 1 h 491"/>
                <a:gd name="T70" fmla="*/ 1 w 452"/>
                <a:gd name="T71" fmla="*/ 1 h 491"/>
                <a:gd name="T72" fmla="*/ 1 w 452"/>
                <a:gd name="T73" fmla="*/ 1 h 491"/>
                <a:gd name="T74" fmla="*/ 1 w 452"/>
                <a:gd name="T75" fmla="*/ 1 h 491"/>
                <a:gd name="T76" fmla="*/ 1 w 452"/>
                <a:gd name="T77" fmla="*/ 1 h 491"/>
                <a:gd name="T78" fmla="*/ 1 w 452"/>
                <a:gd name="T79" fmla="*/ 1 h 491"/>
                <a:gd name="T80" fmla="*/ 1 w 452"/>
                <a:gd name="T81" fmla="*/ 1 h 491"/>
                <a:gd name="T82" fmla="*/ 1 w 452"/>
                <a:gd name="T83" fmla="*/ 1 h 491"/>
                <a:gd name="T84" fmla="*/ 1 w 452"/>
                <a:gd name="T85" fmla="*/ 1 h 491"/>
                <a:gd name="T86" fmla="*/ 1 w 452"/>
                <a:gd name="T87" fmla="*/ 1 h 491"/>
                <a:gd name="T88" fmla="*/ 1 w 452"/>
                <a:gd name="T89" fmla="*/ 1 h 491"/>
                <a:gd name="T90" fmla="*/ 1 w 452"/>
                <a:gd name="T91" fmla="*/ 1 h 491"/>
                <a:gd name="T92" fmla="*/ 1 w 452"/>
                <a:gd name="T93" fmla="*/ 1 h 491"/>
                <a:gd name="T94" fmla="*/ 1 w 452"/>
                <a:gd name="T95" fmla="*/ 1 h 491"/>
                <a:gd name="T96" fmla="*/ 1 w 452"/>
                <a:gd name="T97" fmla="*/ 1 h 491"/>
                <a:gd name="T98" fmla="*/ 1 w 452"/>
                <a:gd name="T99" fmla="*/ 1 h 491"/>
                <a:gd name="T100" fmla="*/ 1 w 452"/>
                <a:gd name="T101" fmla="*/ 1 h 491"/>
                <a:gd name="T102" fmla="*/ 1 w 452"/>
                <a:gd name="T103" fmla="*/ 1 h 491"/>
                <a:gd name="T104" fmla="*/ 1 w 452"/>
                <a:gd name="T105" fmla="*/ 1 h 491"/>
                <a:gd name="T106" fmla="*/ 1 w 452"/>
                <a:gd name="T107" fmla="*/ 1 h 491"/>
                <a:gd name="T108" fmla="*/ 1 w 452"/>
                <a:gd name="T109" fmla="*/ 1 h 491"/>
                <a:gd name="T110" fmla="*/ 1 w 452"/>
                <a:gd name="T111" fmla="*/ 1 h 491"/>
                <a:gd name="T112" fmla="*/ 1 w 452"/>
                <a:gd name="T113" fmla="*/ 1 h 491"/>
                <a:gd name="T114" fmla="*/ 1 w 452"/>
                <a:gd name="T115" fmla="*/ 1 h 491"/>
                <a:gd name="T116" fmla="*/ 1 w 452"/>
                <a:gd name="T117" fmla="*/ 1 h 491"/>
                <a:gd name="T118" fmla="*/ 1 w 452"/>
                <a:gd name="T119" fmla="*/ 1 h 491"/>
                <a:gd name="T120" fmla="*/ 1 w 452"/>
                <a:gd name="T121" fmla="*/ 1 h 4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2"/>
                <a:gd name="T184" fmla="*/ 0 h 491"/>
                <a:gd name="T185" fmla="*/ 452 w 452"/>
                <a:gd name="T186" fmla="*/ 491 h 49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2" h="491">
                  <a:moveTo>
                    <a:pt x="170" y="417"/>
                  </a:moveTo>
                  <a:lnTo>
                    <a:pt x="170" y="417"/>
                  </a:lnTo>
                  <a:lnTo>
                    <a:pt x="175" y="415"/>
                  </a:lnTo>
                  <a:lnTo>
                    <a:pt x="180" y="415"/>
                  </a:lnTo>
                  <a:lnTo>
                    <a:pt x="188" y="415"/>
                  </a:lnTo>
                  <a:lnTo>
                    <a:pt x="196" y="413"/>
                  </a:lnTo>
                  <a:lnTo>
                    <a:pt x="203" y="408"/>
                  </a:lnTo>
                  <a:lnTo>
                    <a:pt x="207" y="406"/>
                  </a:lnTo>
                  <a:lnTo>
                    <a:pt x="209" y="401"/>
                  </a:lnTo>
                  <a:lnTo>
                    <a:pt x="212" y="399"/>
                  </a:lnTo>
                  <a:lnTo>
                    <a:pt x="215" y="397"/>
                  </a:lnTo>
                  <a:lnTo>
                    <a:pt x="221" y="394"/>
                  </a:lnTo>
                  <a:lnTo>
                    <a:pt x="227" y="397"/>
                  </a:lnTo>
                  <a:lnTo>
                    <a:pt x="229" y="394"/>
                  </a:lnTo>
                  <a:lnTo>
                    <a:pt x="232" y="394"/>
                  </a:lnTo>
                  <a:lnTo>
                    <a:pt x="234" y="394"/>
                  </a:lnTo>
                  <a:lnTo>
                    <a:pt x="242" y="394"/>
                  </a:lnTo>
                  <a:lnTo>
                    <a:pt x="246" y="391"/>
                  </a:lnTo>
                  <a:lnTo>
                    <a:pt x="251" y="387"/>
                  </a:lnTo>
                  <a:lnTo>
                    <a:pt x="258" y="385"/>
                  </a:lnTo>
                  <a:lnTo>
                    <a:pt x="263" y="382"/>
                  </a:lnTo>
                  <a:lnTo>
                    <a:pt x="270" y="378"/>
                  </a:lnTo>
                  <a:lnTo>
                    <a:pt x="278" y="373"/>
                  </a:lnTo>
                  <a:lnTo>
                    <a:pt x="280" y="373"/>
                  </a:lnTo>
                  <a:lnTo>
                    <a:pt x="283" y="371"/>
                  </a:lnTo>
                  <a:lnTo>
                    <a:pt x="280" y="369"/>
                  </a:lnTo>
                  <a:lnTo>
                    <a:pt x="280" y="368"/>
                  </a:lnTo>
                  <a:lnTo>
                    <a:pt x="278" y="365"/>
                  </a:lnTo>
                  <a:lnTo>
                    <a:pt x="275" y="360"/>
                  </a:lnTo>
                  <a:lnTo>
                    <a:pt x="275" y="358"/>
                  </a:lnTo>
                  <a:lnTo>
                    <a:pt x="273" y="356"/>
                  </a:lnTo>
                  <a:lnTo>
                    <a:pt x="273" y="351"/>
                  </a:lnTo>
                  <a:lnTo>
                    <a:pt x="273" y="346"/>
                  </a:lnTo>
                  <a:lnTo>
                    <a:pt x="273" y="344"/>
                  </a:lnTo>
                  <a:lnTo>
                    <a:pt x="273" y="342"/>
                  </a:lnTo>
                  <a:lnTo>
                    <a:pt x="270" y="339"/>
                  </a:lnTo>
                  <a:lnTo>
                    <a:pt x="270" y="337"/>
                  </a:lnTo>
                  <a:lnTo>
                    <a:pt x="269" y="335"/>
                  </a:lnTo>
                  <a:lnTo>
                    <a:pt x="266" y="332"/>
                  </a:lnTo>
                  <a:lnTo>
                    <a:pt x="263" y="330"/>
                  </a:lnTo>
                  <a:lnTo>
                    <a:pt x="266" y="330"/>
                  </a:lnTo>
                  <a:lnTo>
                    <a:pt x="266" y="329"/>
                  </a:lnTo>
                  <a:lnTo>
                    <a:pt x="266" y="323"/>
                  </a:lnTo>
                  <a:lnTo>
                    <a:pt x="269" y="321"/>
                  </a:lnTo>
                  <a:lnTo>
                    <a:pt x="270" y="319"/>
                  </a:lnTo>
                  <a:lnTo>
                    <a:pt x="273" y="313"/>
                  </a:lnTo>
                  <a:lnTo>
                    <a:pt x="278" y="312"/>
                  </a:lnTo>
                  <a:lnTo>
                    <a:pt x="283" y="305"/>
                  </a:lnTo>
                  <a:lnTo>
                    <a:pt x="292" y="301"/>
                  </a:lnTo>
                  <a:lnTo>
                    <a:pt x="296" y="302"/>
                  </a:lnTo>
                  <a:lnTo>
                    <a:pt x="296" y="305"/>
                  </a:lnTo>
                  <a:lnTo>
                    <a:pt x="299" y="308"/>
                  </a:lnTo>
                  <a:lnTo>
                    <a:pt x="299" y="309"/>
                  </a:lnTo>
                  <a:lnTo>
                    <a:pt x="303" y="309"/>
                  </a:lnTo>
                  <a:lnTo>
                    <a:pt x="305" y="308"/>
                  </a:lnTo>
                  <a:lnTo>
                    <a:pt x="305" y="309"/>
                  </a:lnTo>
                  <a:lnTo>
                    <a:pt x="307" y="312"/>
                  </a:lnTo>
                  <a:lnTo>
                    <a:pt x="309" y="312"/>
                  </a:lnTo>
                  <a:lnTo>
                    <a:pt x="312" y="312"/>
                  </a:lnTo>
                  <a:lnTo>
                    <a:pt x="316" y="312"/>
                  </a:lnTo>
                  <a:lnTo>
                    <a:pt x="320" y="313"/>
                  </a:lnTo>
                  <a:lnTo>
                    <a:pt x="321" y="313"/>
                  </a:lnTo>
                  <a:lnTo>
                    <a:pt x="321" y="315"/>
                  </a:lnTo>
                  <a:lnTo>
                    <a:pt x="321" y="319"/>
                  </a:lnTo>
                  <a:lnTo>
                    <a:pt x="320" y="323"/>
                  </a:lnTo>
                  <a:lnTo>
                    <a:pt x="320" y="325"/>
                  </a:lnTo>
                  <a:lnTo>
                    <a:pt x="320" y="329"/>
                  </a:lnTo>
                  <a:lnTo>
                    <a:pt x="320" y="330"/>
                  </a:lnTo>
                  <a:lnTo>
                    <a:pt x="321" y="332"/>
                  </a:lnTo>
                  <a:lnTo>
                    <a:pt x="321" y="335"/>
                  </a:lnTo>
                  <a:lnTo>
                    <a:pt x="324" y="337"/>
                  </a:lnTo>
                  <a:lnTo>
                    <a:pt x="326" y="339"/>
                  </a:lnTo>
                  <a:lnTo>
                    <a:pt x="326" y="342"/>
                  </a:lnTo>
                  <a:lnTo>
                    <a:pt x="329" y="344"/>
                  </a:lnTo>
                  <a:lnTo>
                    <a:pt x="329" y="348"/>
                  </a:lnTo>
                  <a:lnTo>
                    <a:pt x="329" y="353"/>
                  </a:lnTo>
                  <a:lnTo>
                    <a:pt x="332" y="356"/>
                  </a:lnTo>
                  <a:lnTo>
                    <a:pt x="334" y="358"/>
                  </a:lnTo>
                  <a:lnTo>
                    <a:pt x="336" y="358"/>
                  </a:lnTo>
                  <a:lnTo>
                    <a:pt x="342" y="358"/>
                  </a:lnTo>
                  <a:lnTo>
                    <a:pt x="353" y="358"/>
                  </a:lnTo>
                  <a:lnTo>
                    <a:pt x="359" y="356"/>
                  </a:lnTo>
                  <a:lnTo>
                    <a:pt x="361" y="356"/>
                  </a:lnTo>
                  <a:lnTo>
                    <a:pt x="366" y="353"/>
                  </a:lnTo>
                  <a:lnTo>
                    <a:pt x="373" y="353"/>
                  </a:lnTo>
                  <a:lnTo>
                    <a:pt x="380" y="356"/>
                  </a:lnTo>
                  <a:lnTo>
                    <a:pt x="388" y="358"/>
                  </a:lnTo>
                  <a:lnTo>
                    <a:pt x="397" y="358"/>
                  </a:lnTo>
                  <a:lnTo>
                    <a:pt x="407" y="360"/>
                  </a:lnTo>
                  <a:lnTo>
                    <a:pt x="416" y="368"/>
                  </a:lnTo>
                  <a:lnTo>
                    <a:pt x="426" y="371"/>
                  </a:lnTo>
                  <a:lnTo>
                    <a:pt x="429" y="371"/>
                  </a:lnTo>
                  <a:lnTo>
                    <a:pt x="432" y="373"/>
                  </a:lnTo>
                  <a:lnTo>
                    <a:pt x="434" y="368"/>
                  </a:lnTo>
                  <a:lnTo>
                    <a:pt x="442" y="315"/>
                  </a:lnTo>
                  <a:lnTo>
                    <a:pt x="451" y="263"/>
                  </a:lnTo>
                  <a:lnTo>
                    <a:pt x="451" y="261"/>
                  </a:lnTo>
                  <a:lnTo>
                    <a:pt x="451" y="259"/>
                  </a:lnTo>
                  <a:lnTo>
                    <a:pt x="451" y="257"/>
                  </a:lnTo>
                  <a:lnTo>
                    <a:pt x="448" y="254"/>
                  </a:lnTo>
                  <a:lnTo>
                    <a:pt x="446" y="252"/>
                  </a:lnTo>
                  <a:lnTo>
                    <a:pt x="444" y="254"/>
                  </a:lnTo>
                  <a:lnTo>
                    <a:pt x="442" y="257"/>
                  </a:lnTo>
                  <a:lnTo>
                    <a:pt x="442" y="261"/>
                  </a:lnTo>
                  <a:lnTo>
                    <a:pt x="439" y="263"/>
                  </a:lnTo>
                  <a:lnTo>
                    <a:pt x="439" y="266"/>
                  </a:lnTo>
                  <a:lnTo>
                    <a:pt x="437" y="270"/>
                  </a:lnTo>
                  <a:lnTo>
                    <a:pt x="434" y="270"/>
                  </a:lnTo>
                  <a:lnTo>
                    <a:pt x="432" y="270"/>
                  </a:lnTo>
                  <a:lnTo>
                    <a:pt x="429" y="270"/>
                  </a:lnTo>
                  <a:lnTo>
                    <a:pt x="426" y="271"/>
                  </a:lnTo>
                  <a:lnTo>
                    <a:pt x="421" y="271"/>
                  </a:lnTo>
                  <a:lnTo>
                    <a:pt x="420" y="270"/>
                  </a:lnTo>
                  <a:lnTo>
                    <a:pt x="413" y="266"/>
                  </a:lnTo>
                  <a:lnTo>
                    <a:pt x="410" y="266"/>
                  </a:lnTo>
                  <a:lnTo>
                    <a:pt x="405" y="263"/>
                  </a:lnTo>
                  <a:lnTo>
                    <a:pt x="405" y="261"/>
                  </a:lnTo>
                  <a:lnTo>
                    <a:pt x="405" y="257"/>
                  </a:lnTo>
                  <a:lnTo>
                    <a:pt x="405" y="254"/>
                  </a:lnTo>
                  <a:lnTo>
                    <a:pt x="400" y="254"/>
                  </a:lnTo>
                  <a:lnTo>
                    <a:pt x="394" y="254"/>
                  </a:lnTo>
                  <a:lnTo>
                    <a:pt x="390" y="254"/>
                  </a:lnTo>
                  <a:lnTo>
                    <a:pt x="388" y="254"/>
                  </a:lnTo>
                  <a:lnTo>
                    <a:pt x="386" y="252"/>
                  </a:lnTo>
                  <a:lnTo>
                    <a:pt x="386" y="250"/>
                  </a:lnTo>
                  <a:lnTo>
                    <a:pt x="386" y="247"/>
                  </a:lnTo>
                  <a:lnTo>
                    <a:pt x="383" y="247"/>
                  </a:lnTo>
                  <a:lnTo>
                    <a:pt x="383" y="246"/>
                  </a:lnTo>
                  <a:lnTo>
                    <a:pt x="378" y="243"/>
                  </a:lnTo>
                  <a:lnTo>
                    <a:pt x="373" y="240"/>
                  </a:lnTo>
                  <a:lnTo>
                    <a:pt x="370" y="238"/>
                  </a:lnTo>
                  <a:lnTo>
                    <a:pt x="370" y="237"/>
                  </a:lnTo>
                  <a:lnTo>
                    <a:pt x="370" y="232"/>
                  </a:lnTo>
                  <a:lnTo>
                    <a:pt x="370" y="229"/>
                  </a:lnTo>
                  <a:lnTo>
                    <a:pt x="370" y="227"/>
                  </a:lnTo>
                  <a:lnTo>
                    <a:pt x="367" y="227"/>
                  </a:lnTo>
                  <a:lnTo>
                    <a:pt x="367" y="225"/>
                  </a:lnTo>
                  <a:lnTo>
                    <a:pt x="367" y="223"/>
                  </a:lnTo>
                  <a:lnTo>
                    <a:pt x="366" y="223"/>
                  </a:lnTo>
                  <a:lnTo>
                    <a:pt x="366" y="220"/>
                  </a:lnTo>
                  <a:lnTo>
                    <a:pt x="363" y="220"/>
                  </a:lnTo>
                  <a:lnTo>
                    <a:pt x="361" y="217"/>
                  </a:lnTo>
                  <a:lnTo>
                    <a:pt x="359" y="217"/>
                  </a:lnTo>
                  <a:lnTo>
                    <a:pt x="356" y="217"/>
                  </a:lnTo>
                  <a:lnTo>
                    <a:pt x="353" y="217"/>
                  </a:lnTo>
                  <a:lnTo>
                    <a:pt x="351" y="217"/>
                  </a:lnTo>
                  <a:lnTo>
                    <a:pt x="346" y="217"/>
                  </a:lnTo>
                  <a:lnTo>
                    <a:pt x="342" y="217"/>
                  </a:lnTo>
                  <a:lnTo>
                    <a:pt x="339" y="217"/>
                  </a:lnTo>
                  <a:lnTo>
                    <a:pt x="336" y="217"/>
                  </a:lnTo>
                  <a:lnTo>
                    <a:pt x="334" y="217"/>
                  </a:lnTo>
                  <a:lnTo>
                    <a:pt x="332" y="215"/>
                  </a:lnTo>
                  <a:lnTo>
                    <a:pt x="329" y="214"/>
                  </a:lnTo>
                  <a:lnTo>
                    <a:pt x="329" y="211"/>
                  </a:lnTo>
                  <a:lnTo>
                    <a:pt x="329" y="208"/>
                  </a:lnTo>
                  <a:lnTo>
                    <a:pt x="329" y="206"/>
                  </a:lnTo>
                  <a:lnTo>
                    <a:pt x="334" y="199"/>
                  </a:lnTo>
                  <a:lnTo>
                    <a:pt x="336" y="198"/>
                  </a:lnTo>
                  <a:lnTo>
                    <a:pt x="336" y="194"/>
                  </a:lnTo>
                  <a:lnTo>
                    <a:pt x="339" y="190"/>
                  </a:lnTo>
                  <a:lnTo>
                    <a:pt x="339" y="188"/>
                  </a:lnTo>
                  <a:lnTo>
                    <a:pt x="339" y="186"/>
                  </a:lnTo>
                  <a:lnTo>
                    <a:pt x="339" y="184"/>
                  </a:lnTo>
                  <a:lnTo>
                    <a:pt x="342" y="184"/>
                  </a:lnTo>
                  <a:lnTo>
                    <a:pt x="342" y="181"/>
                  </a:lnTo>
                  <a:lnTo>
                    <a:pt x="342" y="176"/>
                  </a:lnTo>
                  <a:lnTo>
                    <a:pt x="344" y="175"/>
                  </a:lnTo>
                  <a:lnTo>
                    <a:pt x="344" y="172"/>
                  </a:lnTo>
                  <a:lnTo>
                    <a:pt x="344" y="168"/>
                  </a:lnTo>
                  <a:lnTo>
                    <a:pt x="344" y="165"/>
                  </a:lnTo>
                  <a:lnTo>
                    <a:pt x="342" y="162"/>
                  </a:lnTo>
                  <a:lnTo>
                    <a:pt x="342" y="161"/>
                  </a:lnTo>
                  <a:lnTo>
                    <a:pt x="342" y="158"/>
                  </a:lnTo>
                  <a:lnTo>
                    <a:pt x="339" y="156"/>
                  </a:lnTo>
                  <a:lnTo>
                    <a:pt x="339" y="154"/>
                  </a:lnTo>
                  <a:lnTo>
                    <a:pt x="334" y="149"/>
                  </a:lnTo>
                  <a:lnTo>
                    <a:pt x="334" y="145"/>
                  </a:lnTo>
                  <a:lnTo>
                    <a:pt x="332" y="142"/>
                  </a:lnTo>
                  <a:lnTo>
                    <a:pt x="332" y="138"/>
                  </a:lnTo>
                  <a:lnTo>
                    <a:pt x="332" y="132"/>
                  </a:lnTo>
                  <a:lnTo>
                    <a:pt x="332" y="130"/>
                  </a:lnTo>
                  <a:lnTo>
                    <a:pt x="329" y="126"/>
                  </a:lnTo>
                  <a:lnTo>
                    <a:pt x="326" y="126"/>
                  </a:lnTo>
                  <a:lnTo>
                    <a:pt x="324" y="126"/>
                  </a:lnTo>
                  <a:lnTo>
                    <a:pt x="321" y="126"/>
                  </a:lnTo>
                  <a:lnTo>
                    <a:pt x="321" y="124"/>
                  </a:lnTo>
                  <a:lnTo>
                    <a:pt x="320" y="119"/>
                  </a:lnTo>
                  <a:lnTo>
                    <a:pt x="316" y="117"/>
                  </a:lnTo>
                  <a:lnTo>
                    <a:pt x="315" y="116"/>
                  </a:lnTo>
                  <a:lnTo>
                    <a:pt x="312" y="113"/>
                  </a:lnTo>
                  <a:lnTo>
                    <a:pt x="312" y="109"/>
                  </a:lnTo>
                  <a:lnTo>
                    <a:pt x="312" y="105"/>
                  </a:lnTo>
                  <a:lnTo>
                    <a:pt x="312" y="103"/>
                  </a:lnTo>
                  <a:lnTo>
                    <a:pt x="312" y="101"/>
                  </a:lnTo>
                  <a:lnTo>
                    <a:pt x="312" y="98"/>
                  </a:lnTo>
                  <a:lnTo>
                    <a:pt x="309" y="96"/>
                  </a:lnTo>
                  <a:lnTo>
                    <a:pt x="307" y="94"/>
                  </a:lnTo>
                  <a:lnTo>
                    <a:pt x="303" y="94"/>
                  </a:lnTo>
                  <a:lnTo>
                    <a:pt x="303" y="92"/>
                  </a:lnTo>
                  <a:lnTo>
                    <a:pt x="299" y="86"/>
                  </a:lnTo>
                  <a:lnTo>
                    <a:pt x="296" y="84"/>
                  </a:lnTo>
                  <a:lnTo>
                    <a:pt x="292" y="84"/>
                  </a:lnTo>
                  <a:lnTo>
                    <a:pt x="290" y="84"/>
                  </a:lnTo>
                  <a:lnTo>
                    <a:pt x="285" y="83"/>
                  </a:lnTo>
                  <a:lnTo>
                    <a:pt x="283" y="83"/>
                  </a:lnTo>
                  <a:lnTo>
                    <a:pt x="283" y="80"/>
                  </a:lnTo>
                  <a:lnTo>
                    <a:pt x="280" y="83"/>
                  </a:lnTo>
                  <a:lnTo>
                    <a:pt x="278" y="80"/>
                  </a:lnTo>
                  <a:lnTo>
                    <a:pt x="275" y="78"/>
                  </a:lnTo>
                  <a:lnTo>
                    <a:pt x="273" y="78"/>
                  </a:lnTo>
                  <a:lnTo>
                    <a:pt x="269" y="78"/>
                  </a:lnTo>
                  <a:lnTo>
                    <a:pt x="266" y="76"/>
                  </a:lnTo>
                  <a:lnTo>
                    <a:pt x="269" y="73"/>
                  </a:lnTo>
                  <a:lnTo>
                    <a:pt x="269" y="70"/>
                  </a:lnTo>
                  <a:lnTo>
                    <a:pt x="270" y="66"/>
                  </a:lnTo>
                  <a:lnTo>
                    <a:pt x="270" y="62"/>
                  </a:lnTo>
                  <a:lnTo>
                    <a:pt x="270" y="58"/>
                  </a:lnTo>
                  <a:lnTo>
                    <a:pt x="269" y="54"/>
                  </a:lnTo>
                  <a:lnTo>
                    <a:pt x="266" y="58"/>
                  </a:lnTo>
                  <a:lnTo>
                    <a:pt x="263" y="60"/>
                  </a:lnTo>
                  <a:lnTo>
                    <a:pt x="261" y="60"/>
                  </a:lnTo>
                  <a:lnTo>
                    <a:pt x="258" y="62"/>
                  </a:lnTo>
                  <a:lnTo>
                    <a:pt x="256" y="64"/>
                  </a:lnTo>
                  <a:lnTo>
                    <a:pt x="253" y="66"/>
                  </a:lnTo>
                  <a:lnTo>
                    <a:pt x="251" y="70"/>
                  </a:lnTo>
                  <a:lnTo>
                    <a:pt x="248" y="70"/>
                  </a:lnTo>
                  <a:lnTo>
                    <a:pt x="244" y="71"/>
                  </a:lnTo>
                  <a:lnTo>
                    <a:pt x="244" y="73"/>
                  </a:lnTo>
                  <a:lnTo>
                    <a:pt x="242" y="73"/>
                  </a:lnTo>
                  <a:lnTo>
                    <a:pt x="242" y="76"/>
                  </a:lnTo>
                  <a:lnTo>
                    <a:pt x="242" y="78"/>
                  </a:lnTo>
                  <a:lnTo>
                    <a:pt x="239" y="80"/>
                  </a:lnTo>
                  <a:lnTo>
                    <a:pt x="239" y="83"/>
                  </a:lnTo>
                  <a:lnTo>
                    <a:pt x="239" y="84"/>
                  </a:lnTo>
                  <a:lnTo>
                    <a:pt x="236" y="84"/>
                  </a:lnTo>
                  <a:lnTo>
                    <a:pt x="234" y="84"/>
                  </a:lnTo>
                  <a:lnTo>
                    <a:pt x="234" y="90"/>
                  </a:lnTo>
                  <a:lnTo>
                    <a:pt x="232" y="92"/>
                  </a:lnTo>
                  <a:lnTo>
                    <a:pt x="229" y="90"/>
                  </a:lnTo>
                  <a:lnTo>
                    <a:pt x="227" y="90"/>
                  </a:lnTo>
                  <a:lnTo>
                    <a:pt x="224" y="86"/>
                  </a:lnTo>
                  <a:lnTo>
                    <a:pt x="221" y="84"/>
                  </a:lnTo>
                  <a:lnTo>
                    <a:pt x="216" y="84"/>
                  </a:lnTo>
                  <a:lnTo>
                    <a:pt x="212" y="83"/>
                  </a:lnTo>
                  <a:lnTo>
                    <a:pt x="212" y="80"/>
                  </a:lnTo>
                  <a:lnTo>
                    <a:pt x="215" y="76"/>
                  </a:lnTo>
                  <a:lnTo>
                    <a:pt x="216" y="76"/>
                  </a:lnTo>
                  <a:lnTo>
                    <a:pt x="216" y="71"/>
                  </a:lnTo>
                  <a:lnTo>
                    <a:pt x="215" y="71"/>
                  </a:lnTo>
                  <a:lnTo>
                    <a:pt x="209" y="71"/>
                  </a:lnTo>
                  <a:lnTo>
                    <a:pt x="209" y="73"/>
                  </a:lnTo>
                  <a:lnTo>
                    <a:pt x="207" y="76"/>
                  </a:lnTo>
                  <a:lnTo>
                    <a:pt x="205" y="76"/>
                  </a:lnTo>
                  <a:lnTo>
                    <a:pt x="203" y="76"/>
                  </a:lnTo>
                  <a:lnTo>
                    <a:pt x="199" y="76"/>
                  </a:lnTo>
                  <a:lnTo>
                    <a:pt x="196" y="76"/>
                  </a:lnTo>
                  <a:lnTo>
                    <a:pt x="196" y="78"/>
                  </a:lnTo>
                  <a:lnTo>
                    <a:pt x="194" y="78"/>
                  </a:lnTo>
                  <a:lnTo>
                    <a:pt x="193" y="80"/>
                  </a:lnTo>
                  <a:lnTo>
                    <a:pt x="193" y="84"/>
                  </a:lnTo>
                  <a:lnTo>
                    <a:pt x="190" y="86"/>
                  </a:lnTo>
                  <a:lnTo>
                    <a:pt x="188" y="86"/>
                  </a:lnTo>
                  <a:lnTo>
                    <a:pt x="186" y="86"/>
                  </a:lnTo>
                  <a:lnTo>
                    <a:pt x="182" y="86"/>
                  </a:lnTo>
                  <a:lnTo>
                    <a:pt x="180" y="86"/>
                  </a:lnTo>
                  <a:lnTo>
                    <a:pt x="175" y="84"/>
                  </a:lnTo>
                  <a:lnTo>
                    <a:pt x="175" y="83"/>
                  </a:lnTo>
                  <a:lnTo>
                    <a:pt x="173" y="83"/>
                  </a:lnTo>
                  <a:lnTo>
                    <a:pt x="170" y="83"/>
                  </a:lnTo>
                  <a:lnTo>
                    <a:pt x="167" y="83"/>
                  </a:lnTo>
                  <a:lnTo>
                    <a:pt x="163" y="83"/>
                  </a:lnTo>
                  <a:lnTo>
                    <a:pt x="161" y="80"/>
                  </a:lnTo>
                  <a:lnTo>
                    <a:pt x="155" y="76"/>
                  </a:lnTo>
                  <a:lnTo>
                    <a:pt x="154" y="73"/>
                  </a:lnTo>
                  <a:lnTo>
                    <a:pt x="154" y="71"/>
                  </a:lnTo>
                  <a:lnTo>
                    <a:pt x="151" y="66"/>
                  </a:lnTo>
                  <a:lnTo>
                    <a:pt x="148" y="64"/>
                  </a:lnTo>
                  <a:lnTo>
                    <a:pt x="148" y="62"/>
                  </a:lnTo>
                  <a:lnTo>
                    <a:pt x="146" y="58"/>
                  </a:lnTo>
                  <a:lnTo>
                    <a:pt x="143" y="54"/>
                  </a:lnTo>
                  <a:lnTo>
                    <a:pt x="142" y="53"/>
                  </a:lnTo>
                  <a:lnTo>
                    <a:pt x="142" y="50"/>
                  </a:lnTo>
                  <a:lnTo>
                    <a:pt x="139" y="48"/>
                  </a:lnTo>
                  <a:lnTo>
                    <a:pt x="139" y="46"/>
                  </a:lnTo>
                  <a:lnTo>
                    <a:pt x="142" y="44"/>
                  </a:lnTo>
                  <a:lnTo>
                    <a:pt x="143" y="44"/>
                  </a:lnTo>
                  <a:lnTo>
                    <a:pt x="146" y="41"/>
                  </a:lnTo>
                  <a:lnTo>
                    <a:pt x="148" y="37"/>
                  </a:lnTo>
                  <a:lnTo>
                    <a:pt x="148" y="34"/>
                  </a:lnTo>
                  <a:lnTo>
                    <a:pt x="148" y="32"/>
                  </a:lnTo>
                  <a:lnTo>
                    <a:pt x="148" y="31"/>
                  </a:lnTo>
                  <a:lnTo>
                    <a:pt x="146" y="31"/>
                  </a:lnTo>
                  <a:lnTo>
                    <a:pt x="146" y="28"/>
                  </a:lnTo>
                  <a:lnTo>
                    <a:pt x="146" y="23"/>
                  </a:lnTo>
                  <a:lnTo>
                    <a:pt x="146" y="21"/>
                  </a:lnTo>
                  <a:lnTo>
                    <a:pt x="143" y="18"/>
                  </a:lnTo>
                  <a:lnTo>
                    <a:pt x="143" y="16"/>
                  </a:lnTo>
                  <a:lnTo>
                    <a:pt x="143" y="15"/>
                  </a:lnTo>
                  <a:lnTo>
                    <a:pt x="142" y="11"/>
                  </a:lnTo>
                  <a:lnTo>
                    <a:pt x="143" y="8"/>
                  </a:lnTo>
                  <a:lnTo>
                    <a:pt x="142" y="8"/>
                  </a:lnTo>
                  <a:lnTo>
                    <a:pt x="142" y="5"/>
                  </a:lnTo>
                  <a:lnTo>
                    <a:pt x="139" y="5"/>
                  </a:lnTo>
                  <a:lnTo>
                    <a:pt x="139" y="0"/>
                  </a:lnTo>
                  <a:lnTo>
                    <a:pt x="134" y="0"/>
                  </a:lnTo>
                  <a:lnTo>
                    <a:pt x="134" y="3"/>
                  </a:lnTo>
                  <a:lnTo>
                    <a:pt x="132" y="5"/>
                  </a:lnTo>
                  <a:lnTo>
                    <a:pt x="129" y="7"/>
                  </a:lnTo>
                  <a:lnTo>
                    <a:pt x="127" y="8"/>
                  </a:lnTo>
                  <a:lnTo>
                    <a:pt x="124" y="11"/>
                  </a:lnTo>
                  <a:lnTo>
                    <a:pt x="121" y="11"/>
                  </a:lnTo>
                  <a:lnTo>
                    <a:pt x="119" y="15"/>
                  </a:lnTo>
                  <a:lnTo>
                    <a:pt x="116" y="15"/>
                  </a:lnTo>
                  <a:lnTo>
                    <a:pt x="115" y="15"/>
                  </a:lnTo>
                  <a:lnTo>
                    <a:pt x="112" y="16"/>
                  </a:lnTo>
                  <a:lnTo>
                    <a:pt x="110" y="16"/>
                  </a:lnTo>
                  <a:lnTo>
                    <a:pt x="107" y="16"/>
                  </a:lnTo>
                  <a:lnTo>
                    <a:pt x="105" y="15"/>
                  </a:lnTo>
                  <a:lnTo>
                    <a:pt x="102" y="15"/>
                  </a:lnTo>
                  <a:lnTo>
                    <a:pt x="99" y="15"/>
                  </a:lnTo>
                  <a:lnTo>
                    <a:pt x="97" y="11"/>
                  </a:lnTo>
                  <a:lnTo>
                    <a:pt x="94" y="15"/>
                  </a:lnTo>
                  <a:lnTo>
                    <a:pt x="92" y="15"/>
                  </a:lnTo>
                  <a:lnTo>
                    <a:pt x="92" y="11"/>
                  </a:lnTo>
                  <a:lnTo>
                    <a:pt x="88" y="11"/>
                  </a:lnTo>
                  <a:lnTo>
                    <a:pt x="88" y="15"/>
                  </a:lnTo>
                  <a:lnTo>
                    <a:pt x="86" y="15"/>
                  </a:lnTo>
                  <a:lnTo>
                    <a:pt x="82" y="15"/>
                  </a:lnTo>
                  <a:lnTo>
                    <a:pt x="82" y="16"/>
                  </a:lnTo>
                  <a:lnTo>
                    <a:pt x="80" y="16"/>
                  </a:lnTo>
                  <a:lnTo>
                    <a:pt x="80" y="18"/>
                  </a:lnTo>
                  <a:lnTo>
                    <a:pt x="76" y="18"/>
                  </a:lnTo>
                  <a:lnTo>
                    <a:pt x="73" y="18"/>
                  </a:lnTo>
                  <a:lnTo>
                    <a:pt x="70" y="18"/>
                  </a:lnTo>
                  <a:lnTo>
                    <a:pt x="67" y="18"/>
                  </a:lnTo>
                  <a:lnTo>
                    <a:pt x="65" y="16"/>
                  </a:lnTo>
                  <a:lnTo>
                    <a:pt x="63" y="16"/>
                  </a:lnTo>
                  <a:lnTo>
                    <a:pt x="61" y="15"/>
                  </a:lnTo>
                  <a:lnTo>
                    <a:pt x="59" y="15"/>
                  </a:lnTo>
                  <a:lnTo>
                    <a:pt x="58" y="15"/>
                  </a:lnTo>
                  <a:lnTo>
                    <a:pt x="58" y="16"/>
                  </a:lnTo>
                  <a:lnTo>
                    <a:pt x="61" y="18"/>
                  </a:lnTo>
                  <a:lnTo>
                    <a:pt x="58" y="18"/>
                  </a:lnTo>
                  <a:lnTo>
                    <a:pt x="58" y="21"/>
                  </a:lnTo>
                  <a:lnTo>
                    <a:pt x="58" y="23"/>
                  </a:lnTo>
                  <a:lnTo>
                    <a:pt x="56" y="23"/>
                  </a:lnTo>
                  <a:lnTo>
                    <a:pt x="58" y="25"/>
                  </a:lnTo>
                  <a:lnTo>
                    <a:pt x="58" y="28"/>
                  </a:lnTo>
                  <a:lnTo>
                    <a:pt x="58" y="31"/>
                  </a:lnTo>
                  <a:lnTo>
                    <a:pt x="61" y="32"/>
                  </a:lnTo>
                  <a:lnTo>
                    <a:pt x="65" y="34"/>
                  </a:lnTo>
                  <a:lnTo>
                    <a:pt x="63" y="37"/>
                  </a:lnTo>
                  <a:lnTo>
                    <a:pt x="63" y="40"/>
                  </a:lnTo>
                  <a:lnTo>
                    <a:pt x="63" y="41"/>
                  </a:lnTo>
                  <a:lnTo>
                    <a:pt x="63" y="44"/>
                  </a:lnTo>
                  <a:lnTo>
                    <a:pt x="63" y="48"/>
                  </a:lnTo>
                  <a:lnTo>
                    <a:pt x="61" y="50"/>
                  </a:lnTo>
                  <a:lnTo>
                    <a:pt x="61" y="54"/>
                  </a:lnTo>
                  <a:lnTo>
                    <a:pt x="58" y="58"/>
                  </a:lnTo>
                  <a:lnTo>
                    <a:pt x="56" y="60"/>
                  </a:lnTo>
                  <a:lnTo>
                    <a:pt x="61" y="62"/>
                  </a:lnTo>
                  <a:lnTo>
                    <a:pt x="61" y="66"/>
                  </a:lnTo>
                  <a:lnTo>
                    <a:pt x="58" y="71"/>
                  </a:lnTo>
                  <a:lnTo>
                    <a:pt x="56" y="73"/>
                  </a:lnTo>
                  <a:lnTo>
                    <a:pt x="56" y="78"/>
                  </a:lnTo>
                  <a:lnTo>
                    <a:pt x="56" y="83"/>
                  </a:lnTo>
                  <a:lnTo>
                    <a:pt x="56" y="84"/>
                  </a:lnTo>
                  <a:lnTo>
                    <a:pt x="56" y="90"/>
                  </a:lnTo>
                  <a:lnTo>
                    <a:pt x="58" y="92"/>
                  </a:lnTo>
                  <a:lnTo>
                    <a:pt x="56" y="92"/>
                  </a:lnTo>
                  <a:lnTo>
                    <a:pt x="53" y="90"/>
                  </a:lnTo>
                  <a:lnTo>
                    <a:pt x="53" y="92"/>
                  </a:lnTo>
                  <a:lnTo>
                    <a:pt x="53" y="96"/>
                  </a:lnTo>
                  <a:lnTo>
                    <a:pt x="53" y="98"/>
                  </a:lnTo>
                  <a:lnTo>
                    <a:pt x="50" y="98"/>
                  </a:lnTo>
                  <a:lnTo>
                    <a:pt x="50" y="101"/>
                  </a:lnTo>
                  <a:lnTo>
                    <a:pt x="50" y="103"/>
                  </a:lnTo>
                  <a:lnTo>
                    <a:pt x="51" y="103"/>
                  </a:lnTo>
                  <a:lnTo>
                    <a:pt x="50" y="105"/>
                  </a:lnTo>
                  <a:lnTo>
                    <a:pt x="50" y="108"/>
                  </a:lnTo>
                  <a:lnTo>
                    <a:pt x="46" y="108"/>
                  </a:lnTo>
                  <a:lnTo>
                    <a:pt x="46" y="109"/>
                  </a:lnTo>
                  <a:lnTo>
                    <a:pt x="46" y="116"/>
                  </a:lnTo>
                  <a:lnTo>
                    <a:pt x="43" y="117"/>
                  </a:lnTo>
                  <a:lnTo>
                    <a:pt x="40" y="121"/>
                  </a:lnTo>
                  <a:lnTo>
                    <a:pt x="38" y="124"/>
                  </a:lnTo>
                  <a:lnTo>
                    <a:pt x="37" y="124"/>
                  </a:lnTo>
                  <a:lnTo>
                    <a:pt x="37" y="126"/>
                  </a:lnTo>
                  <a:lnTo>
                    <a:pt x="38" y="126"/>
                  </a:lnTo>
                  <a:lnTo>
                    <a:pt x="38" y="129"/>
                  </a:lnTo>
                  <a:lnTo>
                    <a:pt x="38" y="132"/>
                  </a:lnTo>
                  <a:lnTo>
                    <a:pt x="38" y="138"/>
                  </a:lnTo>
                  <a:lnTo>
                    <a:pt x="38" y="139"/>
                  </a:lnTo>
                  <a:lnTo>
                    <a:pt x="38" y="145"/>
                  </a:lnTo>
                  <a:lnTo>
                    <a:pt x="38" y="148"/>
                  </a:lnTo>
                  <a:lnTo>
                    <a:pt x="40" y="151"/>
                  </a:lnTo>
                  <a:lnTo>
                    <a:pt x="43" y="151"/>
                  </a:lnTo>
                  <a:lnTo>
                    <a:pt x="43" y="154"/>
                  </a:lnTo>
                  <a:lnTo>
                    <a:pt x="40" y="158"/>
                  </a:lnTo>
                  <a:lnTo>
                    <a:pt x="40" y="162"/>
                  </a:lnTo>
                  <a:lnTo>
                    <a:pt x="40" y="165"/>
                  </a:lnTo>
                  <a:lnTo>
                    <a:pt x="40" y="169"/>
                  </a:lnTo>
                  <a:lnTo>
                    <a:pt x="40" y="172"/>
                  </a:lnTo>
                  <a:lnTo>
                    <a:pt x="38" y="179"/>
                  </a:lnTo>
                  <a:lnTo>
                    <a:pt x="38" y="181"/>
                  </a:lnTo>
                  <a:lnTo>
                    <a:pt x="38" y="186"/>
                  </a:lnTo>
                  <a:lnTo>
                    <a:pt x="37" y="188"/>
                  </a:lnTo>
                  <a:lnTo>
                    <a:pt x="38" y="190"/>
                  </a:lnTo>
                  <a:lnTo>
                    <a:pt x="40" y="193"/>
                  </a:lnTo>
                  <a:lnTo>
                    <a:pt x="43" y="193"/>
                  </a:lnTo>
                  <a:lnTo>
                    <a:pt x="43" y="194"/>
                  </a:lnTo>
                  <a:lnTo>
                    <a:pt x="40" y="198"/>
                  </a:lnTo>
                  <a:lnTo>
                    <a:pt x="38" y="198"/>
                  </a:lnTo>
                  <a:lnTo>
                    <a:pt x="37" y="199"/>
                  </a:lnTo>
                  <a:lnTo>
                    <a:pt x="34" y="199"/>
                  </a:lnTo>
                  <a:lnTo>
                    <a:pt x="37" y="202"/>
                  </a:lnTo>
                  <a:lnTo>
                    <a:pt x="38" y="204"/>
                  </a:lnTo>
                  <a:lnTo>
                    <a:pt x="38" y="206"/>
                  </a:lnTo>
                  <a:lnTo>
                    <a:pt x="37" y="208"/>
                  </a:lnTo>
                  <a:lnTo>
                    <a:pt x="37" y="211"/>
                  </a:lnTo>
                  <a:lnTo>
                    <a:pt x="37" y="214"/>
                  </a:lnTo>
                  <a:lnTo>
                    <a:pt x="38" y="215"/>
                  </a:lnTo>
                  <a:lnTo>
                    <a:pt x="38" y="217"/>
                  </a:lnTo>
                  <a:lnTo>
                    <a:pt x="34" y="217"/>
                  </a:lnTo>
                  <a:lnTo>
                    <a:pt x="34" y="223"/>
                  </a:lnTo>
                  <a:lnTo>
                    <a:pt x="32" y="227"/>
                  </a:lnTo>
                  <a:lnTo>
                    <a:pt x="32" y="229"/>
                  </a:lnTo>
                  <a:lnTo>
                    <a:pt x="34" y="232"/>
                  </a:lnTo>
                  <a:lnTo>
                    <a:pt x="34" y="237"/>
                  </a:lnTo>
                  <a:lnTo>
                    <a:pt x="34" y="240"/>
                  </a:lnTo>
                  <a:lnTo>
                    <a:pt x="32" y="243"/>
                  </a:lnTo>
                  <a:lnTo>
                    <a:pt x="29" y="243"/>
                  </a:lnTo>
                  <a:lnTo>
                    <a:pt x="26" y="246"/>
                  </a:lnTo>
                  <a:lnTo>
                    <a:pt x="26" y="247"/>
                  </a:lnTo>
                  <a:lnTo>
                    <a:pt x="21" y="250"/>
                  </a:lnTo>
                  <a:lnTo>
                    <a:pt x="19" y="252"/>
                  </a:lnTo>
                  <a:lnTo>
                    <a:pt x="16" y="252"/>
                  </a:lnTo>
                  <a:lnTo>
                    <a:pt x="16" y="254"/>
                  </a:lnTo>
                  <a:lnTo>
                    <a:pt x="19" y="257"/>
                  </a:lnTo>
                  <a:lnTo>
                    <a:pt x="19" y="259"/>
                  </a:lnTo>
                  <a:lnTo>
                    <a:pt x="19" y="263"/>
                  </a:lnTo>
                  <a:lnTo>
                    <a:pt x="21" y="266"/>
                  </a:lnTo>
                  <a:lnTo>
                    <a:pt x="21" y="270"/>
                  </a:lnTo>
                  <a:lnTo>
                    <a:pt x="21" y="273"/>
                  </a:lnTo>
                  <a:lnTo>
                    <a:pt x="21" y="275"/>
                  </a:lnTo>
                  <a:lnTo>
                    <a:pt x="19" y="277"/>
                  </a:lnTo>
                  <a:lnTo>
                    <a:pt x="16" y="279"/>
                  </a:lnTo>
                  <a:lnTo>
                    <a:pt x="19" y="282"/>
                  </a:lnTo>
                  <a:lnTo>
                    <a:pt x="21" y="284"/>
                  </a:lnTo>
                  <a:lnTo>
                    <a:pt x="19" y="286"/>
                  </a:lnTo>
                  <a:lnTo>
                    <a:pt x="16" y="289"/>
                  </a:lnTo>
                  <a:lnTo>
                    <a:pt x="19" y="293"/>
                  </a:lnTo>
                  <a:lnTo>
                    <a:pt x="19" y="296"/>
                  </a:lnTo>
                  <a:lnTo>
                    <a:pt x="21" y="297"/>
                  </a:lnTo>
                  <a:lnTo>
                    <a:pt x="24" y="302"/>
                  </a:lnTo>
                  <a:lnTo>
                    <a:pt x="24" y="305"/>
                  </a:lnTo>
                  <a:lnTo>
                    <a:pt x="21" y="308"/>
                  </a:lnTo>
                  <a:lnTo>
                    <a:pt x="21" y="309"/>
                  </a:lnTo>
                  <a:lnTo>
                    <a:pt x="19" y="313"/>
                  </a:lnTo>
                  <a:lnTo>
                    <a:pt x="16" y="319"/>
                  </a:lnTo>
                  <a:lnTo>
                    <a:pt x="15" y="321"/>
                  </a:lnTo>
                  <a:lnTo>
                    <a:pt x="13" y="323"/>
                  </a:lnTo>
                  <a:lnTo>
                    <a:pt x="13" y="329"/>
                  </a:lnTo>
                  <a:lnTo>
                    <a:pt x="10" y="332"/>
                  </a:lnTo>
                  <a:lnTo>
                    <a:pt x="7" y="337"/>
                  </a:lnTo>
                  <a:lnTo>
                    <a:pt x="5" y="339"/>
                  </a:lnTo>
                  <a:lnTo>
                    <a:pt x="5" y="342"/>
                  </a:lnTo>
                  <a:lnTo>
                    <a:pt x="5" y="346"/>
                  </a:lnTo>
                  <a:lnTo>
                    <a:pt x="2" y="346"/>
                  </a:lnTo>
                  <a:lnTo>
                    <a:pt x="2" y="348"/>
                  </a:lnTo>
                  <a:lnTo>
                    <a:pt x="0" y="353"/>
                  </a:lnTo>
                  <a:lnTo>
                    <a:pt x="0" y="356"/>
                  </a:lnTo>
                  <a:lnTo>
                    <a:pt x="0" y="358"/>
                  </a:lnTo>
                  <a:lnTo>
                    <a:pt x="2" y="360"/>
                  </a:lnTo>
                  <a:lnTo>
                    <a:pt x="5" y="360"/>
                  </a:lnTo>
                  <a:lnTo>
                    <a:pt x="7" y="358"/>
                  </a:lnTo>
                  <a:lnTo>
                    <a:pt x="10" y="358"/>
                  </a:lnTo>
                  <a:lnTo>
                    <a:pt x="13" y="356"/>
                  </a:lnTo>
                  <a:lnTo>
                    <a:pt x="16" y="356"/>
                  </a:lnTo>
                  <a:lnTo>
                    <a:pt x="19" y="356"/>
                  </a:lnTo>
                  <a:lnTo>
                    <a:pt x="21" y="353"/>
                  </a:lnTo>
                  <a:lnTo>
                    <a:pt x="24" y="356"/>
                  </a:lnTo>
                  <a:lnTo>
                    <a:pt x="24" y="358"/>
                  </a:lnTo>
                  <a:lnTo>
                    <a:pt x="24" y="360"/>
                  </a:lnTo>
                  <a:lnTo>
                    <a:pt x="26" y="360"/>
                  </a:lnTo>
                  <a:lnTo>
                    <a:pt x="26" y="361"/>
                  </a:lnTo>
                  <a:lnTo>
                    <a:pt x="29" y="361"/>
                  </a:lnTo>
                  <a:lnTo>
                    <a:pt x="32" y="361"/>
                  </a:lnTo>
                  <a:lnTo>
                    <a:pt x="34" y="361"/>
                  </a:lnTo>
                  <a:lnTo>
                    <a:pt x="34" y="365"/>
                  </a:lnTo>
                  <a:lnTo>
                    <a:pt x="34" y="368"/>
                  </a:lnTo>
                  <a:lnTo>
                    <a:pt x="37" y="368"/>
                  </a:lnTo>
                  <a:lnTo>
                    <a:pt x="38" y="365"/>
                  </a:lnTo>
                  <a:lnTo>
                    <a:pt x="40" y="365"/>
                  </a:lnTo>
                  <a:lnTo>
                    <a:pt x="43" y="369"/>
                  </a:lnTo>
                  <a:lnTo>
                    <a:pt x="50" y="371"/>
                  </a:lnTo>
                  <a:lnTo>
                    <a:pt x="51" y="371"/>
                  </a:lnTo>
                  <a:lnTo>
                    <a:pt x="53" y="371"/>
                  </a:lnTo>
                  <a:lnTo>
                    <a:pt x="58" y="371"/>
                  </a:lnTo>
                  <a:lnTo>
                    <a:pt x="61" y="369"/>
                  </a:lnTo>
                  <a:lnTo>
                    <a:pt x="63" y="369"/>
                  </a:lnTo>
                  <a:lnTo>
                    <a:pt x="65" y="368"/>
                  </a:lnTo>
                  <a:lnTo>
                    <a:pt x="67" y="365"/>
                  </a:lnTo>
                  <a:lnTo>
                    <a:pt x="70" y="361"/>
                  </a:lnTo>
                  <a:lnTo>
                    <a:pt x="70" y="360"/>
                  </a:lnTo>
                  <a:lnTo>
                    <a:pt x="73" y="360"/>
                  </a:lnTo>
                  <a:lnTo>
                    <a:pt x="76" y="360"/>
                  </a:lnTo>
                  <a:lnTo>
                    <a:pt x="78" y="360"/>
                  </a:lnTo>
                  <a:lnTo>
                    <a:pt x="80" y="360"/>
                  </a:lnTo>
                  <a:lnTo>
                    <a:pt x="82" y="360"/>
                  </a:lnTo>
                  <a:lnTo>
                    <a:pt x="86" y="361"/>
                  </a:lnTo>
                  <a:lnTo>
                    <a:pt x="88" y="361"/>
                  </a:lnTo>
                  <a:lnTo>
                    <a:pt x="90" y="365"/>
                  </a:lnTo>
                  <a:lnTo>
                    <a:pt x="92" y="368"/>
                  </a:lnTo>
                  <a:lnTo>
                    <a:pt x="90" y="369"/>
                  </a:lnTo>
                  <a:lnTo>
                    <a:pt x="92" y="371"/>
                  </a:lnTo>
                  <a:lnTo>
                    <a:pt x="92" y="373"/>
                  </a:lnTo>
                  <a:lnTo>
                    <a:pt x="94" y="378"/>
                  </a:lnTo>
                  <a:lnTo>
                    <a:pt x="97" y="381"/>
                  </a:lnTo>
                  <a:lnTo>
                    <a:pt x="99" y="385"/>
                  </a:lnTo>
                  <a:lnTo>
                    <a:pt x="99" y="387"/>
                  </a:lnTo>
                  <a:lnTo>
                    <a:pt x="102" y="390"/>
                  </a:lnTo>
                  <a:lnTo>
                    <a:pt x="102" y="391"/>
                  </a:lnTo>
                  <a:lnTo>
                    <a:pt x="102" y="394"/>
                  </a:lnTo>
                  <a:lnTo>
                    <a:pt x="99" y="394"/>
                  </a:lnTo>
                  <a:lnTo>
                    <a:pt x="99" y="397"/>
                  </a:lnTo>
                  <a:lnTo>
                    <a:pt x="99" y="399"/>
                  </a:lnTo>
                  <a:lnTo>
                    <a:pt x="97" y="401"/>
                  </a:lnTo>
                  <a:lnTo>
                    <a:pt x="94" y="403"/>
                  </a:lnTo>
                  <a:lnTo>
                    <a:pt x="94" y="406"/>
                  </a:lnTo>
                  <a:lnTo>
                    <a:pt x="92" y="408"/>
                  </a:lnTo>
                  <a:lnTo>
                    <a:pt x="92" y="410"/>
                  </a:lnTo>
                  <a:lnTo>
                    <a:pt x="92" y="413"/>
                  </a:lnTo>
                  <a:lnTo>
                    <a:pt x="94" y="415"/>
                  </a:lnTo>
                  <a:lnTo>
                    <a:pt x="94" y="419"/>
                  </a:lnTo>
                  <a:lnTo>
                    <a:pt x="92" y="419"/>
                  </a:lnTo>
                  <a:lnTo>
                    <a:pt x="90" y="421"/>
                  </a:lnTo>
                  <a:lnTo>
                    <a:pt x="90" y="423"/>
                  </a:lnTo>
                  <a:lnTo>
                    <a:pt x="90" y="427"/>
                  </a:lnTo>
                  <a:lnTo>
                    <a:pt x="92" y="433"/>
                  </a:lnTo>
                  <a:lnTo>
                    <a:pt x="94" y="438"/>
                  </a:lnTo>
                  <a:lnTo>
                    <a:pt x="94" y="443"/>
                  </a:lnTo>
                  <a:lnTo>
                    <a:pt x="92" y="445"/>
                  </a:lnTo>
                  <a:lnTo>
                    <a:pt x="90" y="450"/>
                  </a:lnTo>
                  <a:lnTo>
                    <a:pt x="88" y="458"/>
                  </a:lnTo>
                  <a:lnTo>
                    <a:pt x="88" y="463"/>
                  </a:lnTo>
                  <a:lnTo>
                    <a:pt x="90" y="466"/>
                  </a:lnTo>
                  <a:lnTo>
                    <a:pt x="99" y="472"/>
                  </a:lnTo>
                  <a:lnTo>
                    <a:pt x="99" y="477"/>
                  </a:lnTo>
                  <a:lnTo>
                    <a:pt x="97" y="479"/>
                  </a:lnTo>
                  <a:lnTo>
                    <a:pt x="97" y="483"/>
                  </a:lnTo>
                  <a:lnTo>
                    <a:pt x="97" y="486"/>
                  </a:lnTo>
                  <a:lnTo>
                    <a:pt x="99" y="488"/>
                  </a:lnTo>
                  <a:lnTo>
                    <a:pt x="99" y="490"/>
                  </a:lnTo>
                  <a:lnTo>
                    <a:pt x="170" y="417"/>
                  </a:lnTo>
                </a:path>
              </a:pathLst>
            </a:custGeom>
            <a:solidFill>
              <a:srgbClr val="B2B2B2"/>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defTabSz="457200" eaLnBrk="0" fontAlgn="base" hangingPunct="0">
                <a:spcBef>
                  <a:spcPct val="0"/>
                </a:spcBef>
                <a:spcAft>
                  <a:spcPct val="0"/>
                </a:spcAft>
              </a:pPr>
              <a:endParaRPr lang="es-CO" smtClean="0">
                <a:solidFill>
                  <a:prstClr val="black"/>
                </a:solidFill>
                <a:ea typeface="ＭＳ Ｐゴシック" panose="020B0600070205080204" pitchFamily="34" charset="-128"/>
              </a:endParaRPr>
            </a:p>
          </p:txBody>
        </p:sp>
        <p:sp>
          <p:nvSpPr>
            <p:cNvPr id="95302" name="Freeform 60"/>
            <p:cNvSpPr>
              <a:spLocks/>
            </p:cNvSpPr>
            <p:nvPr/>
          </p:nvSpPr>
          <p:spPr bwMode="auto">
            <a:xfrm>
              <a:off x="1183" y="2065"/>
              <a:ext cx="269" cy="292"/>
            </a:xfrm>
            <a:custGeom>
              <a:avLst/>
              <a:gdLst>
                <a:gd name="T0" fmla="*/ 1 w 452"/>
                <a:gd name="T1" fmla="*/ 1 h 491"/>
                <a:gd name="T2" fmla="*/ 1 w 452"/>
                <a:gd name="T3" fmla="*/ 1 h 491"/>
                <a:gd name="T4" fmla="*/ 1 w 452"/>
                <a:gd name="T5" fmla="*/ 1 h 491"/>
                <a:gd name="T6" fmla="*/ 1 w 452"/>
                <a:gd name="T7" fmla="*/ 1 h 491"/>
                <a:gd name="T8" fmla="*/ 1 w 452"/>
                <a:gd name="T9" fmla="*/ 1 h 491"/>
                <a:gd name="T10" fmla="*/ 1 w 452"/>
                <a:gd name="T11" fmla="*/ 1 h 491"/>
                <a:gd name="T12" fmla="*/ 1 w 452"/>
                <a:gd name="T13" fmla="*/ 1 h 491"/>
                <a:gd name="T14" fmla="*/ 1 w 452"/>
                <a:gd name="T15" fmla="*/ 1 h 491"/>
                <a:gd name="T16" fmla="*/ 1 w 452"/>
                <a:gd name="T17" fmla="*/ 1 h 491"/>
                <a:gd name="T18" fmla="*/ 1 w 452"/>
                <a:gd name="T19" fmla="*/ 1 h 491"/>
                <a:gd name="T20" fmla="*/ 1 w 452"/>
                <a:gd name="T21" fmla="*/ 1 h 491"/>
                <a:gd name="T22" fmla="*/ 1 w 452"/>
                <a:gd name="T23" fmla="*/ 1 h 491"/>
                <a:gd name="T24" fmla="*/ 1 w 452"/>
                <a:gd name="T25" fmla="*/ 1 h 491"/>
                <a:gd name="T26" fmla="*/ 1 w 452"/>
                <a:gd name="T27" fmla="*/ 1 h 491"/>
                <a:gd name="T28" fmla="*/ 1 w 452"/>
                <a:gd name="T29" fmla="*/ 1 h 491"/>
                <a:gd name="T30" fmla="*/ 1 w 452"/>
                <a:gd name="T31" fmla="*/ 1 h 491"/>
                <a:gd name="T32" fmla="*/ 1 w 452"/>
                <a:gd name="T33" fmla="*/ 1 h 491"/>
                <a:gd name="T34" fmla="*/ 1 w 452"/>
                <a:gd name="T35" fmla="*/ 1 h 491"/>
                <a:gd name="T36" fmla="*/ 1 w 452"/>
                <a:gd name="T37" fmla="*/ 1 h 491"/>
                <a:gd name="T38" fmla="*/ 1 w 452"/>
                <a:gd name="T39" fmla="*/ 1 h 491"/>
                <a:gd name="T40" fmla="*/ 1 w 452"/>
                <a:gd name="T41" fmla="*/ 1 h 491"/>
                <a:gd name="T42" fmla="*/ 1 w 452"/>
                <a:gd name="T43" fmla="*/ 1 h 491"/>
                <a:gd name="T44" fmla="*/ 1 w 452"/>
                <a:gd name="T45" fmla="*/ 1 h 491"/>
                <a:gd name="T46" fmla="*/ 1 w 452"/>
                <a:gd name="T47" fmla="*/ 1 h 491"/>
                <a:gd name="T48" fmla="*/ 1 w 452"/>
                <a:gd name="T49" fmla="*/ 1 h 491"/>
                <a:gd name="T50" fmla="*/ 1 w 452"/>
                <a:gd name="T51" fmla="*/ 1 h 491"/>
                <a:gd name="T52" fmla="*/ 1 w 452"/>
                <a:gd name="T53" fmla="*/ 1 h 491"/>
                <a:gd name="T54" fmla="*/ 1 w 452"/>
                <a:gd name="T55" fmla="*/ 1 h 491"/>
                <a:gd name="T56" fmla="*/ 1 w 452"/>
                <a:gd name="T57" fmla="*/ 1 h 491"/>
                <a:gd name="T58" fmla="*/ 1 w 452"/>
                <a:gd name="T59" fmla="*/ 1 h 491"/>
                <a:gd name="T60" fmla="*/ 1 w 452"/>
                <a:gd name="T61" fmla="*/ 1 h 491"/>
                <a:gd name="T62" fmla="*/ 1 w 452"/>
                <a:gd name="T63" fmla="*/ 1 h 491"/>
                <a:gd name="T64" fmla="*/ 1 w 452"/>
                <a:gd name="T65" fmla="*/ 1 h 491"/>
                <a:gd name="T66" fmla="*/ 1 w 452"/>
                <a:gd name="T67" fmla="*/ 1 h 491"/>
                <a:gd name="T68" fmla="*/ 1 w 452"/>
                <a:gd name="T69" fmla="*/ 1 h 491"/>
                <a:gd name="T70" fmla="*/ 1 w 452"/>
                <a:gd name="T71" fmla="*/ 1 h 491"/>
                <a:gd name="T72" fmla="*/ 1 w 452"/>
                <a:gd name="T73" fmla="*/ 1 h 491"/>
                <a:gd name="T74" fmla="*/ 1 w 452"/>
                <a:gd name="T75" fmla="*/ 1 h 491"/>
                <a:gd name="T76" fmla="*/ 1 w 452"/>
                <a:gd name="T77" fmla="*/ 1 h 491"/>
                <a:gd name="T78" fmla="*/ 1 w 452"/>
                <a:gd name="T79" fmla="*/ 1 h 491"/>
                <a:gd name="T80" fmla="*/ 1 w 452"/>
                <a:gd name="T81" fmla="*/ 1 h 491"/>
                <a:gd name="T82" fmla="*/ 1 w 452"/>
                <a:gd name="T83" fmla="*/ 1 h 491"/>
                <a:gd name="T84" fmla="*/ 1 w 452"/>
                <a:gd name="T85" fmla="*/ 1 h 491"/>
                <a:gd name="T86" fmla="*/ 1 w 452"/>
                <a:gd name="T87" fmla="*/ 1 h 491"/>
                <a:gd name="T88" fmla="*/ 1 w 452"/>
                <a:gd name="T89" fmla="*/ 1 h 491"/>
                <a:gd name="T90" fmla="*/ 1 w 452"/>
                <a:gd name="T91" fmla="*/ 1 h 491"/>
                <a:gd name="T92" fmla="*/ 1 w 452"/>
                <a:gd name="T93" fmla="*/ 1 h 491"/>
                <a:gd name="T94" fmla="*/ 1 w 452"/>
                <a:gd name="T95" fmla="*/ 1 h 491"/>
                <a:gd name="T96" fmla="*/ 1 w 452"/>
                <a:gd name="T97" fmla="*/ 1 h 491"/>
                <a:gd name="T98" fmla="*/ 1 w 452"/>
                <a:gd name="T99" fmla="*/ 1 h 491"/>
                <a:gd name="T100" fmla="*/ 1 w 452"/>
                <a:gd name="T101" fmla="*/ 1 h 491"/>
                <a:gd name="T102" fmla="*/ 1 w 452"/>
                <a:gd name="T103" fmla="*/ 1 h 491"/>
                <a:gd name="T104" fmla="*/ 1 w 452"/>
                <a:gd name="T105" fmla="*/ 1 h 491"/>
                <a:gd name="T106" fmla="*/ 1 w 452"/>
                <a:gd name="T107" fmla="*/ 1 h 491"/>
                <a:gd name="T108" fmla="*/ 1 w 452"/>
                <a:gd name="T109" fmla="*/ 1 h 491"/>
                <a:gd name="T110" fmla="*/ 1 w 452"/>
                <a:gd name="T111" fmla="*/ 1 h 491"/>
                <a:gd name="T112" fmla="*/ 1 w 452"/>
                <a:gd name="T113" fmla="*/ 1 h 491"/>
                <a:gd name="T114" fmla="*/ 1 w 452"/>
                <a:gd name="T115" fmla="*/ 1 h 491"/>
                <a:gd name="T116" fmla="*/ 1 w 452"/>
                <a:gd name="T117" fmla="*/ 1 h 491"/>
                <a:gd name="T118" fmla="*/ 1 w 452"/>
                <a:gd name="T119" fmla="*/ 1 h 491"/>
                <a:gd name="T120" fmla="*/ 1 w 452"/>
                <a:gd name="T121" fmla="*/ 1 h 4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2"/>
                <a:gd name="T184" fmla="*/ 0 h 491"/>
                <a:gd name="T185" fmla="*/ 452 w 452"/>
                <a:gd name="T186" fmla="*/ 491 h 49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2" h="491">
                  <a:moveTo>
                    <a:pt x="170" y="417"/>
                  </a:moveTo>
                  <a:lnTo>
                    <a:pt x="170" y="417"/>
                  </a:lnTo>
                  <a:lnTo>
                    <a:pt x="175" y="415"/>
                  </a:lnTo>
                  <a:lnTo>
                    <a:pt x="180" y="415"/>
                  </a:lnTo>
                  <a:lnTo>
                    <a:pt x="188" y="415"/>
                  </a:lnTo>
                  <a:lnTo>
                    <a:pt x="196" y="413"/>
                  </a:lnTo>
                  <a:lnTo>
                    <a:pt x="203" y="408"/>
                  </a:lnTo>
                  <a:lnTo>
                    <a:pt x="207" y="406"/>
                  </a:lnTo>
                  <a:lnTo>
                    <a:pt x="209" y="401"/>
                  </a:lnTo>
                  <a:lnTo>
                    <a:pt x="212" y="399"/>
                  </a:lnTo>
                  <a:lnTo>
                    <a:pt x="215" y="397"/>
                  </a:lnTo>
                  <a:lnTo>
                    <a:pt x="221" y="394"/>
                  </a:lnTo>
                  <a:lnTo>
                    <a:pt x="227" y="397"/>
                  </a:lnTo>
                  <a:lnTo>
                    <a:pt x="229" y="394"/>
                  </a:lnTo>
                  <a:lnTo>
                    <a:pt x="232" y="394"/>
                  </a:lnTo>
                  <a:lnTo>
                    <a:pt x="234" y="394"/>
                  </a:lnTo>
                  <a:lnTo>
                    <a:pt x="242" y="394"/>
                  </a:lnTo>
                  <a:lnTo>
                    <a:pt x="246" y="391"/>
                  </a:lnTo>
                  <a:lnTo>
                    <a:pt x="251" y="387"/>
                  </a:lnTo>
                  <a:lnTo>
                    <a:pt x="258" y="385"/>
                  </a:lnTo>
                  <a:lnTo>
                    <a:pt x="263" y="382"/>
                  </a:lnTo>
                  <a:lnTo>
                    <a:pt x="270" y="378"/>
                  </a:lnTo>
                  <a:lnTo>
                    <a:pt x="278" y="373"/>
                  </a:lnTo>
                  <a:lnTo>
                    <a:pt x="280" y="373"/>
                  </a:lnTo>
                  <a:lnTo>
                    <a:pt x="283" y="371"/>
                  </a:lnTo>
                  <a:lnTo>
                    <a:pt x="280" y="369"/>
                  </a:lnTo>
                  <a:lnTo>
                    <a:pt x="280" y="368"/>
                  </a:lnTo>
                  <a:lnTo>
                    <a:pt x="278" y="365"/>
                  </a:lnTo>
                  <a:lnTo>
                    <a:pt x="275" y="360"/>
                  </a:lnTo>
                  <a:lnTo>
                    <a:pt x="275" y="358"/>
                  </a:lnTo>
                  <a:lnTo>
                    <a:pt x="273" y="356"/>
                  </a:lnTo>
                  <a:lnTo>
                    <a:pt x="273" y="351"/>
                  </a:lnTo>
                  <a:lnTo>
                    <a:pt x="273" y="346"/>
                  </a:lnTo>
                  <a:lnTo>
                    <a:pt x="273" y="344"/>
                  </a:lnTo>
                  <a:lnTo>
                    <a:pt x="273" y="342"/>
                  </a:lnTo>
                  <a:lnTo>
                    <a:pt x="270" y="339"/>
                  </a:lnTo>
                  <a:lnTo>
                    <a:pt x="270" y="337"/>
                  </a:lnTo>
                  <a:lnTo>
                    <a:pt x="269" y="335"/>
                  </a:lnTo>
                  <a:lnTo>
                    <a:pt x="266" y="332"/>
                  </a:lnTo>
                  <a:lnTo>
                    <a:pt x="263" y="330"/>
                  </a:lnTo>
                  <a:lnTo>
                    <a:pt x="266" y="330"/>
                  </a:lnTo>
                  <a:lnTo>
                    <a:pt x="266" y="329"/>
                  </a:lnTo>
                  <a:lnTo>
                    <a:pt x="266" y="323"/>
                  </a:lnTo>
                  <a:lnTo>
                    <a:pt x="269" y="321"/>
                  </a:lnTo>
                  <a:lnTo>
                    <a:pt x="270" y="319"/>
                  </a:lnTo>
                  <a:lnTo>
                    <a:pt x="273" y="313"/>
                  </a:lnTo>
                  <a:lnTo>
                    <a:pt x="278" y="312"/>
                  </a:lnTo>
                  <a:lnTo>
                    <a:pt x="283" y="305"/>
                  </a:lnTo>
                  <a:lnTo>
                    <a:pt x="292" y="301"/>
                  </a:lnTo>
                  <a:lnTo>
                    <a:pt x="296" y="302"/>
                  </a:lnTo>
                  <a:lnTo>
                    <a:pt x="296" y="305"/>
                  </a:lnTo>
                  <a:lnTo>
                    <a:pt x="299" y="308"/>
                  </a:lnTo>
                  <a:lnTo>
                    <a:pt x="299" y="309"/>
                  </a:lnTo>
                  <a:lnTo>
                    <a:pt x="303" y="309"/>
                  </a:lnTo>
                  <a:lnTo>
                    <a:pt x="305" y="308"/>
                  </a:lnTo>
                  <a:lnTo>
                    <a:pt x="305" y="309"/>
                  </a:lnTo>
                  <a:lnTo>
                    <a:pt x="307" y="312"/>
                  </a:lnTo>
                  <a:lnTo>
                    <a:pt x="309" y="312"/>
                  </a:lnTo>
                  <a:lnTo>
                    <a:pt x="312" y="312"/>
                  </a:lnTo>
                  <a:lnTo>
                    <a:pt x="316" y="312"/>
                  </a:lnTo>
                  <a:lnTo>
                    <a:pt x="320" y="313"/>
                  </a:lnTo>
                  <a:lnTo>
                    <a:pt x="321" y="313"/>
                  </a:lnTo>
                  <a:lnTo>
                    <a:pt x="321" y="315"/>
                  </a:lnTo>
                  <a:lnTo>
                    <a:pt x="321" y="319"/>
                  </a:lnTo>
                  <a:lnTo>
                    <a:pt x="320" y="323"/>
                  </a:lnTo>
                  <a:lnTo>
                    <a:pt x="320" y="325"/>
                  </a:lnTo>
                  <a:lnTo>
                    <a:pt x="320" y="329"/>
                  </a:lnTo>
                  <a:lnTo>
                    <a:pt x="320" y="330"/>
                  </a:lnTo>
                  <a:lnTo>
                    <a:pt x="321" y="332"/>
                  </a:lnTo>
                  <a:lnTo>
                    <a:pt x="321" y="335"/>
                  </a:lnTo>
                  <a:lnTo>
                    <a:pt x="324" y="337"/>
                  </a:lnTo>
                  <a:lnTo>
                    <a:pt x="326" y="339"/>
                  </a:lnTo>
                  <a:lnTo>
                    <a:pt x="326" y="342"/>
                  </a:lnTo>
                  <a:lnTo>
                    <a:pt x="329" y="344"/>
                  </a:lnTo>
                  <a:lnTo>
                    <a:pt x="329" y="348"/>
                  </a:lnTo>
                  <a:lnTo>
                    <a:pt x="329" y="353"/>
                  </a:lnTo>
                  <a:lnTo>
                    <a:pt x="332" y="356"/>
                  </a:lnTo>
                  <a:lnTo>
                    <a:pt x="334" y="358"/>
                  </a:lnTo>
                  <a:lnTo>
                    <a:pt x="336" y="358"/>
                  </a:lnTo>
                  <a:lnTo>
                    <a:pt x="342" y="358"/>
                  </a:lnTo>
                  <a:lnTo>
                    <a:pt x="353" y="358"/>
                  </a:lnTo>
                  <a:lnTo>
                    <a:pt x="359" y="356"/>
                  </a:lnTo>
                  <a:lnTo>
                    <a:pt x="361" y="356"/>
                  </a:lnTo>
                  <a:lnTo>
                    <a:pt x="366" y="353"/>
                  </a:lnTo>
                  <a:lnTo>
                    <a:pt x="373" y="353"/>
                  </a:lnTo>
                  <a:lnTo>
                    <a:pt x="380" y="356"/>
                  </a:lnTo>
                  <a:lnTo>
                    <a:pt x="388" y="358"/>
                  </a:lnTo>
                  <a:lnTo>
                    <a:pt x="397" y="358"/>
                  </a:lnTo>
                  <a:lnTo>
                    <a:pt x="407" y="360"/>
                  </a:lnTo>
                  <a:lnTo>
                    <a:pt x="416" y="368"/>
                  </a:lnTo>
                  <a:lnTo>
                    <a:pt x="426" y="371"/>
                  </a:lnTo>
                  <a:lnTo>
                    <a:pt x="429" y="371"/>
                  </a:lnTo>
                  <a:lnTo>
                    <a:pt x="432" y="373"/>
                  </a:lnTo>
                  <a:lnTo>
                    <a:pt x="434" y="368"/>
                  </a:lnTo>
                  <a:lnTo>
                    <a:pt x="442" y="315"/>
                  </a:lnTo>
                  <a:lnTo>
                    <a:pt x="451" y="263"/>
                  </a:lnTo>
                  <a:lnTo>
                    <a:pt x="451" y="261"/>
                  </a:lnTo>
                  <a:lnTo>
                    <a:pt x="451" y="259"/>
                  </a:lnTo>
                  <a:lnTo>
                    <a:pt x="451" y="257"/>
                  </a:lnTo>
                  <a:lnTo>
                    <a:pt x="448" y="254"/>
                  </a:lnTo>
                  <a:lnTo>
                    <a:pt x="446" y="252"/>
                  </a:lnTo>
                  <a:lnTo>
                    <a:pt x="444" y="254"/>
                  </a:lnTo>
                  <a:lnTo>
                    <a:pt x="442" y="257"/>
                  </a:lnTo>
                  <a:lnTo>
                    <a:pt x="442" y="261"/>
                  </a:lnTo>
                  <a:lnTo>
                    <a:pt x="439" y="263"/>
                  </a:lnTo>
                  <a:lnTo>
                    <a:pt x="439" y="266"/>
                  </a:lnTo>
                  <a:lnTo>
                    <a:pt x="437" y="270"/>
                  </a:lnTo>
                  <a:lnTo>
                    <a:pt x="434" y="270"/>
                  </a:lnTo>
                  <a:lnTo>
                    <a:pt x="432" y="270"/>
                  </a:lnTo>
                  <a:lnTo>
                    <a:pt x="429" y="270"/>
                  </a:lnTo>
                  <a:lnTo>
                    <a:pt x="426" y="271"/>
                  </a:lnTo>
                  <a:lnTo>
                    <a:pt x="421" y="271"/>
                  </a:lnTo>
                  <a:lnTo>
                    <a:pt x="420" y="270"/>
                  </a:lnTo>
                  <a:lnTo>
                    <a:pt x="413" y="266"/>
                  </a:lnTo>
                  <a:lnTo>
                    <a:pt x="410" y="266"/>
                  </a:lnTo>
                  <a:lnTo>
                    <a:pt x="405" y="263"/>
                  </a:lnTo>
                  <a:lnTo>
                    <a:pt x="405" y="261"/>
                  </a:lnTo>
                  <a:lnTo>
                    <a:pt x="405" y="257"/>
                  </a:lnTo>
                  <a:lnTo>
                    <a:pt x="405" y="254"/>
                  </a:lnTo>
                  <a:lnTo>
                    <a:pt x="400" y="254"/>
                  </a:lnTo>
                  <a:lnTo>
                    <a:pt x="394" y="254"/>
                  </a:lnTo>
                  <a:lnTo>
                    <a:pt x="390" y="254"/>
                  </a:lnTo>
                  <a:lnTo>
                    <a:pt x="388" y="254"/>
                  </a:lnTo>
                  <a:lnTo>
                    <a:pt x="386" y="252"/>
                  </a:lnTo>
                  <a:lnTo>
                    <a:pt x="386" y="250"/>
                  </a:lnTo>
                  <a:lnTo>
                    <a:pt x="386" y="247"/>
                  </a:lnTo>
                  <a:lnTo>
                    <a:pt x="383" y="247"/>
                  </a:lnTo>
                  <a:lnTo>
                    <a:pt x="383" y="246"/>
                  </a:lnTo>
                  <a:lnTo>
                    <a:pt x="378" y="243"/>
                  </a:lnTo>
                  <a:lnTo>
                    <a:pt x="373" y="240"/>
                  </a:lnTo>
                  <a:lnTo>
                    <a:pt x="370" y="238"/>
                  </a:lnTo>
                  <a:lnTo>
                    <a:pt x="370" y="237"/>
                  </a:lnTo>
                  <a:lnTo>
                    <a:pt x="370" y="232"/>
                  </a:lnTo>
                  <a:lnTo>
                    <a:pt x="370" y="229"/>
                  </a:lnTo>
                  <a:lnTo>
                    <a:pt x="370" y="227"/>
                  </a:lnTo>
                  <a:lnTo>
                    <a:pt x="367" y="227"/>
                  </a:lnTo>
                  <a:lnTo>
                    <a:pt x="367" y="225"/>
                  </a:lnTo>
                  <a:lnTo>
                    <a:pt x="367" y="223"/>
                  </a:lnTo>
                  <a:lnTo>
                    <a:pt x="366" y="223"/>
                  </a:lnTo>
                  <a:lnTo>
                    <a:pt x="366" y="220"/>
                  </a:lnTo>
                  <a:lnTo>
                    <a:pt x="363" y="220"/>
                  </a:lnTo>
                  <a:lnTo>
                    <a:pt x="361" y="217"/>
                  </a:lnTo>
                  <a:lnTo>
                    <a:pt x="359" y="217"/>
                  </a:lnTo>
                  <a:lnTo>
                    <a:pt x="356" y="217"/>
                  </a:lnTo>
                  <a:lnTo>
                    <a:pt x="353" y="217"/>
                  </a:lnTo>
                  <a:lnTo>
                    <a:pt x="351" y="217"/>
                  </a:lnTo>
                  <a:lnTo>
                    <a:pt x="346" y="217"/>
                  </a:lnTo>
                  <a:lnTo>
                    <a:pt x="342" y="217"/>
                  </a:lnTo>
                  <a:lnTo>
                    <a:pt x="339" y="217"/>
                  </a:lnTo>
                  <a:lnTo>
                    <a:pt x="336" y="217"/>
                  </a:lnTo>
                  <a:lnTo>
                    <a:pt x="334" y="217"/>
                  </a:lnTo>
                  <a:lnTo>
                    <a:pt x="332" y="215"/>
                  </a:lnTo>
                  <a:lnTo>
                    <a:pt x="329" y="214"/>
                  </a:lnTo>
                  <a:lnTo>
                    <a:pt x="329" y="211"/>
                  </a:lnTo>
                  <a:lnTo>
                    <a:pt x="329" y="208"/>
                  </a:lnTo>
                  <a:lnTo>
                    <a:pt x="329" y="206"/>
                  </a:lnTo>
                  <a:lnTo>
                    <a:pt x="334" y="199"/>
                  </a:lnTo>
                  <a:lnTo>
                    <a:pt x="336" y="198"/>
                  </a:lnTo>
                  <a:lnTo>
                    <a:pt x="336" y="194"/>
                  </a:lnTo>
                  <a:lnTo>
                    <a:pt x="339" y="190"/>
                  </a:lnTo>
                  <a:lnTo>
                    <a:pt x="339" y="188"/>
                  </a:lnTo>
                  <a:lnTo>
                    <a:pt x="339" y="186"/>
                  </a:lnTo>
                  <a:lnTo>
                    <a:pt x="339" y="184"/>
                  </a:lnTo>
                  <a:lnTo>
                    <a:pt x="342" y="184"/>
                  </a:lnTo>
                  <a:lnTo>
                    <a:pt x="342" y="181"/>
                  </a:lnTo>
                  <a:lnTo>
                    <a:pt x="342" y="176"/>
                  </a:lnTo>
                  <a:lnTo>
                    <a:pt x="344" y="175"/>
                  </a:lnTo>
                  <a:lnTo>
                    <a:pt x="344" y="172"/>
                  </a:lnTo>
                  <a:lnTo>
                    <a:pt x="344" y="168"/>
                  </a:lnTo>
                  <a:lnTo>
                    <a:pt x="344" y="165"/>
                  </a:lnTo>
                  <a:lnTo>
                    <a:pt x="342" y="162"/>
                  </a:lnTo>
                  <a:lnTo>
                    <a:pt x="342" y="161"/>
                  </a:lnTo>
                  <a:lnTo>
                    <a:pt x="342" y="158"/>
                  </a:lnTo>
                  <a:lnTo>
                    <a:pt x="339" y="156"/>
                  </a:lnTo>
                  <a:lnTo>
                    <a:pt x="339" y="154"/>
                  </a:lnTo>
                  <a:lnTo>
                    <a:pt x="334" y="149"/>
                  </a:lnTo>
                  <a:lnTo>
                    <a:pt x="334" y="145"/>
                  </a:lnTo>
                  <a:lnTo>
                    <a:pt x="332" y="142"/>
                  </a:lnTo>
                  <a:lnTo>
                    <a:pt x="332" y="138"/>
                  </a:lnTo>
                  <a:lnTo>
                    <a:pt x="332" y="132"/>
                  </a:lnTo>
                  <a:lnTo>
                    <a:pt x="332" y="130"/>
                  </a:lnTo>
                  <a:lnTo>
                    <a:pt x="329" y="126"/>
                  </a:lnTo>
                  <a:lnTo>
                    <a:pt x="326" y="126"/>
                  </a:lnTo>
                  <a:lnTo>
                    <a:pt x="324" y="126"/>
                  </a:lnTo>
                  <a:lnTo>
                    <a:pt x="321" y="126"/>
                  </a:lnTo>
                  <a:lnTo>
                    <a:pt x="321" y="124"/>
                  </a:lnTo>
                  <a:lnTo>
                    <a:pt x="320" y="119"/>
                  </a:lnTo>
                  <a:lnTo>
                    <a:pt x="316" y="117"/>
                  </a:lnTo>
                  <a:lnTo>
                    <a:pt x="315" y="116"/>
                  </a:lnTo>
                  <a:lnTo>
                    <a:pt x="312" y="113"/>
                  </a:lnTo>
                  <a:lnTo>
                    <a:pt x="312" y="109"/>
                  </a:lnTo>
                  <a:lnTo>
                    <a:pt x="312" y="105"/>
                  </a:lnTo>
                  <a:lnTo>
                    <a:pt x="312" y="103"/>
                  </a:lnTo>
                  <a:lnTo>
                    <a:pt x="312" y="101"/>
                  </a:lnTo>
                  <a:lnTo>
                    <a:pt x="312" y="98"/>
                  </a:lnTo>
                  <a:lnTo>
                    <a:pt x="309" y="96"/>
                  </a:lnTo>
                  <a:lnTo>
                    <a:pt x="307" y="94"/>
                  </a:lnTo>
                  <a:lnTo>
                    <a:pt x="303" y="94"/>
                  </a:lnTo>
                  <a:lnTo>
                    <a:pt x="303" y="92"/>
                  </a:lnTo>
                  <a:lnTo>
                    <a:pt x="299" y="86"/>
                  </a:lnTo>
                  <a:lnTo>
                    <a:pt x="296" y="84"/>
                  </a:lnTo>
                  <a:lnTo>
                    <a:pt x="292" y="84"/>
                  </a:lnTo>
                  <a:lnTo>
                    <a:pt x="290" y="84"/>
                  </a:lnTo>
                  <a:lnTo>
                    <a:pt x="285" y="83"/>
                  </a:lnTo>
                  <a:lnTo>
                    <a:pt x="283" y="83"/>
                  </a:lnTo>
                  <a:lnTo>
                    <a:pt x="283" y="80"/>
                  </a:lnTo>
                  <a:lnTo>
                    <a:pt x="280" y="83"/>
                  </a:lnTo>
                  <a:lnTo>
                    <a:pt x="278" y="80"/>
                  </a:lnTo>
                  <a:lnTo>
                    <a:pt x="275" y="78"/>
                  </a:lnTo>
                  <a:lnTo>
                    <a:pt x="273" y="78"/>
                  </a:lnTo>
                  <a:lnTo>
                    <a:pt x="269" y="78"/>
                  </a:lnTo>
                  <a:lnTo>
                    <a:pt x="266" y="76"/>
                  </a:lnTo>
                  <a:lnTo>
                    <a:pt x="269" y="73"/>
                  </a:lnTo>
                  <a:lnTo>
                    <a:pt x="269" y="70"/>
                  </a:lnTo>
                  <a:lnTo>
                    <a:pt x="270" y="66"/>
                  </a:lnTo>
                  <a:lnTo>
                    <a:pt x="270" y="62"/>
                  </a:lnTo>
                  <a:lnTo>
                    <a:pt x="270" y="58"/>
                  </a:lnTo>
                  <a:lnTo>
                    <a:pt x="269" y="54"/>
                  </a:lnTo>
                  <a:lnTo>
                    <a:pt x="266" y="58"/>
                  </a:lnTo>
                  <a:lnTo>
                    <a:pt x="263" y="60"/>
                  </a:lnTo>
                  <a:lnTo>
                    <a:pt x="261" y="60"/>
                  </a:lnTo>
                  <a:lnTo>
                    <a:pt x="258" y="62"/>
                  </a:lnTo>
                  <a:lnTo>
                    <a:pt x="256" y="64"/>
                  </a:lnTo>
                  <a:lnTo>
                    <a:pt x="253" y="66"/>
                  </a:lnTo>
                  <a:lnTo>
                    <a:pt x="251" y="70"/>
                  </a:lnTo>
                  <a:lnTo>
                    <a:pt x="248" y="70"/>
                  </a:lnTo>
                  <a:lnTo>
                    <a:pt x="244" y="71"/>
                  </a:lnTo>
                  <a:lnTo>
                    <a:pt x="244" y="73"/>
                  </a:lnTo>
                  <a:lnTo>
                    <a:pt x="242" y="73"/>
                  </a:lnTo>
                  <a:lnTo>
                    <a:pt x="242" y="76"/>
                  </a:lnTo>
                  <a:lnTo>
                    <a:pt x="242" y="78"/>
                  </a:lnTo>
                  <a:lnTo>
                    <a:pt x="239" y="80"/>
                  </a:lnTo>
                  <a:lnTo>
                    <a:pt x="239" y="83"/>
                  </a:lnTo>
                  <a:lnTo>
                    <a:pt x="239" y="84"/>
                  </a:lnTo>
                  <a:lnTo>
                    <a:pt x="236" y="84"/>
                  </a:lnTo>
                  <a:lnTo>
                    <a:pt x="234" y="84"/>
                  </a:lnTo>
                  <a:lnTo>
                    <a:pt x="234" y="90"/>
                  </a:lnTo>
                  <a:lnTo>
                    <a:pt x="232" y="92"/>
                  </a:lnTo>
                  <a:lnTo>
                    <a:pt x="229" y="90"/>
                  </a:lnTo>
                  <a:lnTo>
                    <a:pt x="227" y="90"/>
                  </a:lnTo>
                  <a:lnTo>
                    <a:pt x="224" y="86"/>
                  </a:lnTo>
                  <a:lnTo>
                    <a:pt x="221" y="84"/>
                  </a:lnTo>
                  <a:lnTo>
                    <a:pt x="216" y="84"/>
                  </a:lnTo>
                  <a:lnTo>
                    <a:pt x="212" y="83"/>
                  </a:lnTo>
                  <a:lnTo>
                    <a:pt x="212" y="80"/>
                  </a:lnTo>
                  <a:lnTo>
                    <a:pt x="215" y="76"/>
                  </a:lnTo>
                  <a:lnTo>
                    <a:pt x="216" y="76"/>
                  </a:lnTo>
                  <a:lnTo>
                    <a:pt x="216" y="71"/>
                  </a:lnTo>
                  <a:lnTo>
                    <a:pt x="215" y="71"/>
                  </a:lnTo>
                  <a:lnTo>
                    <a:pt x="209" y="71"/>
                  </a:lnTo>
                  <a:lnTo>
                    <a:pt x="209" y="73"/>
                  </a:lnTo>
                  <a:lnTo>
                    <a:pt x="207" y="76"/>
                  </a:lnTo>
                  <a:lnTo>
                    <a:pt x="205" y="76"/>
                  </a:lnTo>
                  <a:lnTo>
                    <a:pt x="203" y="76"/>
                  </a:lnTo>
                  <a:lnTo>
                    <a:pt x="199" y="76"/>
                  </a:lnTo>
                  <a:lnTo>
                    <a:pt x="196" y="76"/>
                  </a:lnTo>
                  <a:lnTo>
                    <a:pt x="196" y="78"/>
                  </a:lnTo>
                  <a:lnTo>
                    <a:pt x="194" y="78"/>
                  </a:lnTo>
                  <a:lnTo>
                    <a:pt x="193" y="80"/>
                  </a:lnTo>
                  <a:lnTo>
                    <a:pt x="193" y="84"/>
                  </a:lnTo>
                  <a:lnTo>
                    <a:pt x="190" y="86"/>
                  </a:lnTo>
                  <a:lnTo>
                    <a:pt x="188" y="86"/>
                  </a:lnTo>
                  <a:lnTo>
                    <a:pt x="186" y="86"/>
                  </a:lnTo>
                  <a:lnTo>
                    <a:pt x="182" y="86"/>
                  </a:lnTo>
                  <a:lnTo>
                    <a:pt x="180" y="86"/>
                  </a:lnTo>
                  <a:lnTo>
                    <a:pt x="175" y="84"/>
                  </a:lnTo>
                  <a:lnTo>
                    <a:pt x="175" y="83"/>
                  </a:lnTo>
                  <a:lnTo>
                    <a:pt x="173" y="83"/>
                  </a:lnTo>
                  <a:lnTo>
                    <a:pt x="170" y="83"/>
                  </a:lnTo>
                  <a:lnTo>
                    <a:pt x="167" y="83"/>
                  </a:lnTo>
                  <a:lnTo>
                    <a:pt x="163" y="83"/>
                  </a:lnTo>
                  <a:lnTo>
                    <a:pt x="161" y="80"/>
                  </a:lnTo>
                  <a:lnTo>
                    <a:pt x="155" y="76"/>
                  </a:lnTo>
                  <a:lnTo>
                    <a:pt x="154" y="73"/>
                  </a:lnTo>
                  <a:lnTo>
                    <a:pt x="154" y="71"/>
                  </a:lnTo>
                  <a:lnTo>
                    <a:pt x="151" y="66"/>
                  </a:lnTo>
                  <a:lnTo>
                    <a:pt x="148" y="64"/>
                  </a:lnTo>
                  <a:lnTo>
                    <a:pt x="148" y="62"/>
                  </a:lnTo>
                  <a:lnTo>
                    <a:pt x="146" y="58"/>
                  </a:lnTo>
                  <a:lnTo>
                    <a:pt x="143" y="54"/>
                  </a:lnTo>
                  <a:lnTo>
                    <a:pt x="142" y="53"/>
                  </a:lnTo>
                  <a:lnTo>
                    <a:pt x="142" y="50"/>
                  </a:lnTo>
                  <a:lnTo>
                    <a:pt x="139" y="48"/>
                  </a:lnTo>
                  <a:lnTo>
                    <a:pt x="139" y="46"/>
                  </a:lnTo>
                  <a:lnTo>
                    <a:pt x="142" y="44"/>
                  </a:lnTo>
                  <a:lnTo>
                    <a:pt x="143" y="44"/>
                  </a:lnTo>
                  <a:lnTo>
                    <a:pt x="146" y="41"/>
                  </a:lnTo>
                  <a:lnTo>
                    <a:pt x="148" y="37"/>
                  </a:lnTo>
                  <a:lnTo>
                    <a:pt x="148" y="34"/>
                  </a:lnTo>
                  <a:lnTo>
                    <a:pt x="148" y="32"/>
                  </a:lnTo>
                  <a:lnTo>
                    <a:pt x="148" y="31"/>
                  </a:lnTo>
                  <a:lnTo>
                    <a:pt x="146" y="31"/>
                  </a:lnTo>
                  <a:lnTo>
                    <a:pt x="146" y="28"/>
                  </a:lnTo>
                  <a:lnTo>
                    <a:pt x="146" y="23"/>
                  </a:lnTo>
                  <a:lnTo>
                    <a:pt x="146" y="21"/>
                  </a:lnTo>
                  <a:lnTo>
                    <a:pt x="143" y="18"/>
                  </a:lnTo>
                  <a:lnTo>
                    <a:pt x="143" y="16"/>
                  </a:lnTo>
                  <a:lnTo>
                    <a:pt x="143" y="15"/>
                  </a:lnTo>
                  <a:lnTo>
                    <a:pt x="142" y="11"/>
                  </a:lnTo>
                  <a:lnTo>
                    <a:pt x="143" y="8"/>
                  </a:lnTo>
                  <a:lnTo>
                    <a:pt x="142" y="8"/>
                  </a:lnTo>
                  <a:lnTo>
                    <a:pt x="142" y="5"/>
                  </a:lnTo>
                  <a:lnTo>
                    <a:pt x="139" y="5"/>
                  </a:lnTo>
                  <a:lnTo>
                    <a:pt x="139" y="0"/>
                  </a:lnTo>
                  <a:lnTo>
                    <a:pt x="134" y="0"/>
                  </a:lnTo>
                  <a:lnTo>
                    <a:pt x="134" y="3"/>
                  </a:lnTo>
                  <a:lnTo>
                    <a:pt x="132" y="5"/>
                  </a:lnTo>
                  <a:lnTo>
                    <a:pt x="129" y="7"/>
                  </a:lnTo>
                  <a:lnTo>
                    <a:pt x="127" y="8"/>
                  </a:lnTo>
                  <a:lnTo>
                    <a:pt x="124" y="11"/>
                  </a:lnTo>
                  <a:lnTo>
                    <a:pt x="121" y="11"/>
                  </a:lnTo>
                  <a:lnTo>
                    <a:pt x="119" y="15"/>
                  </a:lnTo>
                  <a:lnTo>
                    <a:pt x="116" y="15"/>
                  </a:lnTo>
                  <a:lnTo>
                    <a:pt x="115" y="15"/>
                  </a:lnTo>
                  <a:lnTo>
                    <a:pt x="112" y="16"/>
                  </a:lnTo>
                  <a:lnTo>
                    <a:pt x="110" y="16"/>
                  </a:lnTo>
                  <a:lnTo>
                    <a:pt x="107" y="16"/>
                  </a:lnTo>
                  <a:lnTo>
                    <a:pt x="105" y="15"/>
                  </a:lnTo>
                  <a:lnTo>
                    <a:pt x="102" y="15"/>
                  </a:lnTo>
                  <a:lnTo>
                    <a:pt x="99" y="15"/>
                  </a:lnTo>
                  <a:lnTo>
                    <a:pt x="97" y="11"/>
                  </a:lnTo>
                  <a:lnTo>
                    <a:pt x="94" y="15"/>
                  </a:lnTo>
                  <a:lnTo>
                    <a:pt x="92" y="15"/>
                  </a:lnTo>
                  <a:lnTo>
                    <a:pt x="92" y="11"/>
                  </a:lnTo>
                  <a:lnTo>
                    <a:pt x="88" y="11"/>
                  </a:lnTo>
                  <a:lnTo>
                    <a:pt x="88" y="15"/>
                  </a:lnTo>
                  <a:lnTo>
                    <a:pt x="86" y="15"/>
                  </a:lnTo>
                  <a:lnTo>
                    <a:pt x="82" y="15"/>
                  </a:lnTo>
                  <a:lnTo>
                    <a:pt x="82" y="16"/>
                  </a:lnTo>
                  <a:lnTo>
                    <a:pt x="80" y="16"/>
                  </a:lnTo>
                  <a:lnTo>
                    <a:pt x="80" y="18"/>
                  </a:lnTo>
                  <a:lnTo>
                    <a:pt x="76" y="18"/>
                  </a:lnTo>
                  <a:lnTo>
                    <a:pt x="73" y="18"/>
                  </a:lnTo>
                  <a:lnTo>
                    <a:pt x="70" y="18"/>
                  </a:lnTo>
                  <a:lnTo>
                    <a:pt x="67" y="18"/>
                  </a:lnTo>
                  <a:lnTo>
                    <a:pt x="65" y="16"/>
                  </a:lnTo>
                  <a:lnTo>
                    <a:pt x="63" y="16"/>
                  </a:lnTo>
                  <a:lnTo>
                    <a:pt x="61" y="15"/>
                  </a:lnTo>
                  <a:lnTo>
                    <a:pt x="59" y="15"/>
                  </a:lnTo>
                  <a:lnTo>
                    <a:pt x="58" y="15"/>
                  </a:lnTo>
                  <a:lnTo>
                    <a:pt x="58" y="16"/>
                  </a:lnTo>
                  <a:lnTo>
                    <a:pt x="61" y="18"/>
                  </a:lnTo>
                  <a:lnTo>
                    <a:pt x="58" y="18"/>
                  </a:lnTo>
                  <a:lnTo>
                    <a:pt x="58" y="21"/>
                  </a:lnTo>
                  <a:lnTo>
                    <a:pt x="58" y="23"/>
                  </a:lnTo>
                  <a:lnTo>
                    <a:pt x="56" y="23"/>
                  </a:lnTo>
                  <a:lnTo>
                    <a:pt x="58" y="25"/>
                  </a:lnTo>
                  <a:lnTo>
                    <a:pt x="58" y="28"/>
                  </a:lnTo>
                  <a:lnTo>
                    <a:pt x="58" y="31"/>
                  </a:lnTo>
                  <a:lnTo>
                    <a:pt x="61" y="32"/>
                  </a:lnTo>
                  <a:lnTo>
                    <a:pt x="65" y="34"/>
                  </a:lnTo>
                  <a:lnTo>
                    <a:pt x="63" y="37"/>
                  </a:lnTo>
                  <a:lnTo>
                    <a:pt x="63" y="40"/>
                  </a:lnTo>
                  <a:lnTo>
                    <a:pt x="63" y="41"/>
                  </a:lnTo>
                  <a:lnTo>
                    <a:pt x="63" y="44"/>
                  </a:lnTo>
                  <a:lnTo>
                    <a:pt x="63" y="48"/>
                  </a:lnTo>
                  <a:lnTo>
                    <a:pt x="61" y="50"/>
                  </a:lnTo>
                  <a:lnTo>
                    <a:pt x="61" y="54"/>
                  </a:lnTo>
                  <a:lnTo>
                    <a:pt x="58" y="58"/>
                  </a:lnTo>
                  <a:lnTo>
                    <a:pt x="56" y="60"/>
                  </a:lnTo>
                  <a:lnTo>
                    <a:pt x="61" y="62"/>
                  </a:lnTo>
                  <a:lnTo>
                    <a:pt x="61" y="66"/>
                  </a:lnTo>
                  <a:lnTo>
                    <a:pt x="58" y="71"/>
                  </a:lnTo>
                  <a:lnTo>
                    <a:pt x="56" y="73"/>
                  </a:lnTo>
                  <a:lnTo>
                    <a:pt x="56" y="78"/>
                  </a:lnTo>
                  <a:lnTo>
                    <a:pt x="56" y="83"/>
                  </a:lnTo>
                  <a:lnTo>
                    <a:pt x="56" y="84"/>
                  </a:lnTo>
                  <a:lnTo>
                    <a:pt x="56" y="90"/>
                  </a:lnTo>
                  <a:lnTo>
                    <a:pt x="58" y="92"/>
                  </a:lnTo>
                  <a:lnTo>
                    <a:pt x="56" y="92"/>
                  </a:lnTo>
                  <a:lnTo>
                    <a:pt x="53" y="90"/>
                  </a:lnTo>
                  <a:lnTo>
                    <a:pt x="53" y="92"/>
                  </a:lnTo>
                  <a:lnTo>
                    <a:pt x="53" y="96"/>
                  </a:lnTo>
                  <a:lnTo>
                    <a:pt x="53" y="98"/>
                  </a:lnTo>
                  <a:lnTo>
                    <a:pt x="50" y="98"/>
                  </a:lnTo>
                  <a:lnTo>
                    <a:pt x="50" y="101"/>
                  </a:lnTo>
                  <a:lnTo>
                    <a:pt x="50" y="103"/>
                  </a:lnTo>
                  <a:lnTo>
                    <a:pt x="51" y="103"/>
                  </a:lnTo>
                  <a:lnTo>
                    <a:pt x="50" y="105"/>
                  </a:lnTo>
                  <a:lnTo>
                    <a:pt x="50" y="108"/>
                  </a:lnTo>
                  <a:lnTo>
                    <a:pt x="46" y="108"/>
                  </a:lnTo>
                  <a:lnTo>
                    <a:pt x="46" y="109"/>
                  </a:lnTo>
                  <a:lnTo>
                    <a:pt x="46" y="116"/>
                  </a:lnTo>
                  <a:lnTo>
                    <a:pt x="43" y="117"/>
                  </a:lnTo>
                  <a:lnTo>
                    <a:pt x="40" y="121"/>
                  </a:lnTo>
                  <a:lnTo>
                    <a:pt x="38" y="124"/>
                  </a:lnTo>
                  <a:lnTo>
                    <a:pt x="37" y="124"/>
                  </a:lnTo>
                  <a:lnTo>
                    <a:pt x="37" y="126"/>
                  </a:lnTo>
                  <a:lnTo>
                    <a:pt x="38" y="126"/>
                  </a:lnTo>
                  <a:lnTo>
                    <a:pt x="38" y="129"/>
                  </a:lnTo>
                  <a:lnTo>
                    <a:pt x="38" y="132"/>
                  </a:lnTo>
                  <a:lnTo>
                    <a:pt x="38" y="138"/>
                  </a:lnTo>
                  <a:lnTo>
                    <a:pt x="38" y="139"/>
                  </a:lnTo>
                  <a:lnTo>
                    <a:pt x="38" y="145"/>
                  </a:lnTo>
                  <a:lnTo>
                    <a:pt x="38" y="148"/>
                  </a:lnTo>
                  <a:lnTo>
                    <a:pt x="40" y="151"/>
                  </a:lnTo>
                  <a:lnTo>
                    <a:pt x="43" y="151"/>
                  </a:lnTo>
                  <a:lnTo>
                    <a:pt x="43" y="154"/>
                  </a:lnTo>
                  <a:lnTo>
                    <a:pt x="40" y="158"/>
                  </a:lnTo>
                  <a:lnTo>
                    <a:pt x="40" y="162"/>
                  </a:lnTo>
                  <a:lnTo>
                    <a:pt x="40" y="165"/>
                  </a:lnTo>
                  <a:lnTo>
                    <a:pt x="40" y="169"/>
                  </a:lnTo>
                  <a:lnTo>
                    <a:pt x="40" y="172"/>
                  </a:lnTo>
                  <a:lnTo>
                    <a:pt x="38" y="179"/>
                  </a:lnTo>
                  <a:lnTo>
                    <a:pt x="38" y="181"/>
                  </a:lnTo>
                  <a:lnTo>
                    <a:pt x="38" y="186"/>
                  </a:lnTo>
                  <a:lnTo>
                    <a:pt x="37" y="188"/>
                  </a:lnTo>
                  <a:lnTo>
                    <a:pt x="38" y="190"/>
                  </a:lnTo>
                  <a:lnTo>
                    <a:pt x="40" y="193"/>
                  </a:lnTo>
                  <a:lnTo>
                    <a:pt x="43" y="193"/>
                  </a:lnTo>
                  <a:lnTo>
                    <a:pt x="43" y="194"/>
                  </a:lnTo>
                  <a:lnTo>
                    <a:pt x="40" y="198"/>
                  </a:lnTo>
                  <a:lnTo>
                    <a:pt x="38" y="198"/>
                  </a:lnTo>
                  <a:lnTo>
                    <a:pt x="37" y="199"/>
                  </a:lnTo>
                  <a:lnTo>
                    <a:pt x="34" y="199"/>
                  </a:lnTo>
                  <a:lnTo>
                    <a:pt x="37" y="202"/>
                  </a:lnTo>
                  <a:lnTo>
                    <a:pt x="38" y="204"/>
                  </a:lnTo>
                  <a:lnTo>
                    <a:pt x="38" y="206"/>
                  </a:lnTo>
                  <a:lnTo>
                    <a:pt x="37" y="208"/>
                  </a:lnTo>
                  <a:lnTo>
                    <a:pt x="37" y="211"/>
                  </a:lnTo>
                  <a:lnTo>
                    <a:pt x="37" y="214"/>
                  </a:lnTo>
                  <a:lnTo>
                    <a:pt x="38" y="215"/>
                  </a:lnTo>
                  <a:lnTo>
                    <a:pt x="38" y="217"/>
                  </a:lnTo>
                  <a:lnTo>
                    <a:pt x="34" y="217"/>
                  </a:lnTo>
                  <a:lnTo>
                    <a:pt x="34" y="223"/>
                  </a:lnTo>
                  <a:lnTo>
                    <a:pt x="32" y="227"/>
                  </a:lnTo>
                  <a:lnTo>
                    <a:pt x="32" y="229"/>
                  </a:lnTo>
                  <a:lnTo>
                    <a:pt x="34" y="232"/>
                  </a:lnTo>
                  <a:lnTo>
                    <a:pt x="34" y="237"/>
                  </a:lnTo>
                  <a:lnTo>
                    <a:pt x="34" y="240"/>
                  </a:lnTo>
                  <a:lnTo>
                    <a:pt x="32" y="243"/>
                  </a:lnTo>
                  <a:lnTo>
                    <a:pt x="29" y="243"/>
                  </a:lnTo>
                  <a:lnTo>
                    <a:pt x="26" y="246"/>
                  </a:lnTo>
                  <a:lnTo>
                    <a:pt x="26" y="247"/>
                  </a:lnTo>
                  <a:lnTo>
                    <a:pt x="21" y="250"/>
                  </a:lnTo>
                  <a:lnTo>
                    <a:pt x="19" y="252"/>
                  </a:lnTo>
                  <a:lnTo>
                    <a:pt x="16" y="252"/>
                  </a:lnTo>
                  <a:lnTo>
                    <a:pt x="16" y="254"/>
                  </a:lnTo>
                  <a:lnTo>
                    <a:pt x="19" y="257"/>
                  </a:lnTo>
                  <a:lnTo>
                    <a:pt x="19" y="259"/>
                  </a:lnTo>
                  <a:lnTo>
                    <a:pt x="19" y="263"/>
                  </a:lnTo>
                  <a:lnTo>
                    <a:pt x="21" y="266"/>
                  </a:lnTo>
                  <a:lnTo>
                    <a:pt x="21" y="270"/>
                  </a:lnTo>
                  <a:lnTo>
                    <a:pt x="21" y="273"/>
                  </a:lnTo>
                  <a:lnTo>
                    <a:pt x="21" y="275"/>
                  </a:lnTo>
                  <a:lnTo>
                    <a:pt x="19" y="277"/>
                  </a:lnTo>
                  <a:lnTo>
                    <a:pt x="16" y="279"/>
                  </a:lnTo>
                  <a:lnTo>
                    <a:pt x="19" y="282"/>
                  </a:lnTo>
                  <a:lnTo>
                    <a:pt x="21" y="284"/>
                  </a:lnTo>
                  <a:lnTo>
                    <a:pt x="19" y="286"/>
                  </a:lnTo>
                  <a:lnTo>
                    <a:pt x="16" y="289"/>
                  </a:lnTo>
                  <a:lnTo>
                    <a:pt x="19" y="293"/>
                  </a:lnTo>
                  <a:lnTo>
                    <a:pt x="19" y="296"/>
                  </a:lnTo>
                  <a:lnTo>
                    <a:pt x="21" y="297"/>
                  </a:lnTo>
                  <a:lnTo>
                    <a:pt x="24" y="302"/>
                  </a:lnTo>
                  <a:lnTo>
                    <a:pt x="24" y="305"/>
                  </a:lnTo>
                  <a:lnTo>
                    <a:pt x="21" y="308"/>
                  </a:lnTo>
                  <a:lnTo>
                    <a:pt x="21" y="309"/>
                  </a:lnTo>
                  <a:lnTo>
                    <a:pt x="19" y="313"/>
                  </a:lnTo>
                  <a:lnTo>
                    <a:pt x="16" y="319"/>
                  </a:lnTo>
                  <a:lnTo>
                    <a:pt x="15" y="321"/>
                  </a:lnTo>
                  <a:lnTo>
                    <a:pt x="13" y="323"/>
                  </a:lnTo>
                  <a:lnTo>
                    <a:pt x="13" y="329"/>
                  </a:lnTo>
                  <a:lnTo>
                    <a:pt x="10" y="332"/>
                  </a:lnTo>
                  <a:lnTo>
                    <a:pt x="7" y="337"/>
                  </a:lnTo>
                  <a:lnTo>
                    <a:pt x="5" y="339"/>
                  </a:lnTo>
                  <a:lnTo>
                    <a:pt x="5" y="342"/>
                  </a:lnTo>
                  <a:lnTo>
                    <a:pt x="5" y="346"/>
                  </a:lnTo>
                  <a:lnTo>
                    <a:pt x="2" y="346"/>
                  </a:lnTo>
                  <a:lnTo>
                    <a:pt x="2" y="348"/>
                  </a:lnTo>
                  <a:lnTo>
                    <a:pt x="0" y="353"/>
                  </a:lnTo>
                  <a:lnTo>
                    <a:pt x="0" y="356"/>
                  </a:lnTo>
                  <a:lnTo>
                    <a:pt x="0" y="358"/>
                  </a:lnTo>
                  <a:lnTo>
                    <a:pt x="2" y="360"/>
                  </a:lnTo>
                  <a:lnTo>
                    <a:pt x="5" y="360"/>
                  </a:lnTo>
                  <a:lnTo>
                    <a:pt x="7" y="358"/>
                  </a:lnTo>
                  <a:lnTo>
                    <a:pt x="10" y="358"/>
                  </a:lnTo>
                  <a:lnTo>
                    <a:pt x="13" y="356"/>
                  </a:lnTo>
                  <a:lnTo>
                    <a:pt x="16" y="356"/>
                  </a:lnTo>
                  <a:lnTo>
                    <a:pt x="19" y="356"/>
                  </a:lnTo>
                  <a:lnTo>
                    <a:pt x="21" y="353"/>
                  </a:lnTo>
                  <a:lnTo>
                    <a:pt x="24" y="356"/>
                  </a:lnTo>
                  <a:lnTo>
                    <a:pt x="24" y="358"/>
                  </a:lnTo>
                  <a:lnTo>
                    <a:pt x="24" y="360"/>
                  </a:lnTo>
                  <a:lnTo>
                    <a:pt x="26" y="360"/>
                  </a:lnTo>
                  <a:lnTo>
                    <a:pt x="26" y="361"/>
                  </a:lnTo>
                  <a:lnTo>
                    <a:pt x="29" y="361"/>
                  </a:lnTo>
                  <a:lnTo>
                    <a:pt x="32" y="361"/>
                  </a:lnTo>
                  <a:lnTo>
                    <a:pt x="34" y="361"/>
                  </a:lnTo>
                  <a:lnTo>
                    <a:pt x="34" y="365"/>
                  </a:lnTo>
                  <a:lnTo>
                    <a:pt x="34" y="368"/>
                  </a:lnTo>
                  <a:lnTo>
                    <a:pt x="37" y="368"/>
                  </a:lnTo>
                  <a:lnTo>
                    <a:pt x="38" y="365"/>
                  </a:lnTo>
                  <a:lnTo>
                    <a:pt x="40" y="365"/>
                  </a:lnTo>
                  <a:lnTo>
                    <a:pt x="43" y="369"/>
                  </a:lnTo>
                  <a:lnTo>
                    <a:pt x="50" y="371"/>
                  </a:lnTo>
                  <a:lnTo>
                    <a:pt x="51" y="371"/>
                  </a:lnTo>
                  <a:lnTo>
                    <a:pt x="53" y="371"/>
                  </a:lnTo>
                  <a:lnTo>
                    <a:pt x="58" y="371"/>
                  </a:lnTo>
                  <a:lnTo>
                    <a:pt x="61" y="369"/>
                  </a:lnTo>
                  <a:lnTo>
                    <a:pt x="63" y="369"/>
                  </a:lnTo>
                  <a:lnTo>
                    <a:pt x="65" y="368"/>
                  </a:lnTo>
                  <a:lnTo>
                    <a:pt x="67" y="365"/>
                  </a:lnTo>
                  <a:lnTo>
                    <a:pt x="70" y="361"/>
                  </a:lnTo>
                  <a:lnTo>
                    <a:pt x="70" y="360"/>
                  </a:lnTo>
                  <a:lnTo>
                    <a:pt x="73" y="360"/>
                  </a:lnTo>
                  <a:lnTo>
                    <a:pt x="76" y="360"/>
                  </a:lnTo>
                  <a:lnTo>
                    <a:pt x="78" y="360"/>
                  </a:lnTo>
                  <a:lnTo>
                    <a:pt x="80" y="360"/>
                  </a:lnTo>
                  <a:lnTo>
                    <a:pt x="82" y="360"/>
                  </a:lnTo>
                  <a:lnTo>
                    <a:pt x="86" y="361"/>
                  </a:lnTo>
                  <a:lnTo>
                    <a:pt x="88" y="361"/>
                  </a:lnTo>
                  <a:lnTo>
                    <a:pt x="90" y="365"/>
                  </a:lnTo>
                  <a:lnTo>
                    <a:pt x="92" y="368"/>
                  </a:lnTo>
                  <a:lnTo>
                    <a:pt x="90" y="369"/>
                  </a:lnTo>
                  <a:lnTo>
                    <a:pt x="92" y="371"/>
                  </a:lnTo>
                  <a:lnTo>
                    <a:pt x="92" y="373"/>
                  </a:lnTo>
                  <a:lnTo>
                    <a:pt x="94" y="378"/>
                  </a:lnTo>
                  <a:lnTo>
                    <a:pt x="97" y="381"/>
                  </a:lnTo>
                  <a:lnTo>
                    <a:pt x="99" y="385"/>
                  </a:lnTo>
                  <a:lnTo>
                    <a:pt x="99" y="387"/>
                  </a:lnTo>
                  <a:lnTo>
                    <a:pt x="102" y="390"/>
                  </a:lnTo>
                  <a:lnTo>
                    <a:pt x="102" y="391"/>
                  </a:lnTo>
                  <a:lnTo>
                    <a:pt x="102" y="394"/>
                  </a:lnTo>
                  <a:lnTo>
                    <a:pt x="99" y="394"/>
                  </a:lnTo>
                  <a:lnTo>
                    <a:pt x="99" y="397"/>
                  </a:lnTo>
                  <a:lnTo>
                    <a:pt x="99" y="399"/>
                  </a:lnTo>
                  <a:lnTo>
                    <a:pt x="97" y="401"/>
                  </a:lnTo>
                  <a:lnTo>
                    <a:pt x="94" y="403"/>
                  </a:lnTo>
                  <a:lnTo>
                    <a:pt x="94" y="406"/>
                  </a:lnTo>
                  <a:lnTo>
                    <a:pt x="92" y="408"/>
                  </a:lnTo>
                  <a:lnTo>
                    <a:pt x="92" y="410"/>
                  </a:lnTo>
                  <a:lnTo>
                    <a:pt x="92" y="413"/>
                  </a:lnTo>
                  <a:lnTo>
                    <a:pt x="94" y="415"/>
                  </a:lnTo>
                  <a:lnTo>
                    <a:pt x="94" y="419"/>
                  </a:lnTo>
                  <a:lnTo>
                    <a:pt x="92" y="419"/>
                  </a:lnTo>
                  <a:lnTo>
                    <a:pt x="90" y="421"/>
                  </a:lnTo>
                  <a:lnTo>
                    <a:pt x="90" y="423"/>
                  </a:lnTo>
                  <a:lnTo>
                    <a:pt x="90" y="427"/>
                  </a:lnTo>
                  <a:lnTo>
                    <a:pt x="92" y="433"/>
                  </a:lnTo>
                  <a:lnTo>
                    <a:pt x="94" y="438"/>
                  </a:lnTo>
                  <a:lnTo>
                    <a:pt x="94" y="443"/>
                  </a:lnTo>
                  <a:lnTo>
                    <a:pt x="92" y="445"/>
                  </a:lnTo>
                  <a:lnTo>
                    <a:pt x="90" y="450"/>
                  </a:lnTo>
                  <a:lnTo>
                    <a:pt x="88" y="458"/>
                  </a:lnTo>
                  <a:lnTo>
                    <a:pt x="88" y="463"/>
                  </a:lnTo>
                  <a:lnTo>
                    <a:pt x="90" y="466"/>
                  </a:lnTo>
                  <a:lnTo>
                    <a:pt x="99" y="472"/>
                  </a:lnTo>
                  <a:lnTo>
                    <a:pt x="99" y="477"/>
                  </a:lnTo>
                  <a:lnTo>
                    <a:pt x="97" y="479"/>
                  </a:lnTo>
                  <a:lnTo>
                    <a:pt x="97" y="483"/>
                  </a:lnTo>
                  <a:lnTo>
                    <a:pt x="97" y="486"/>
                  </a:lnTo>
                  <a:lnTo>
                    <a:pt x="99" y="488"/>
                  </a:lnTo>
                  <a:lnTo>
                    <a:pt x="99" y="49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defTabSz="457200" eaLnBrk="0" fontAlgn="base" hangingPunct="0">
                <a:spcBef>
                  <a:spcPct val="0"/>
                </a:spcBef>
                <a:spcAft>
                  <a:spcPct val="0"/>
                </a:spcAft>
              </a:pPr>
              <a:endParaRPr lang="es-CO" smtClean="0">
                <a:solidFill>
                  <a:prstClr val="black"/>
                </a:solidFill>
                <a:ea typeface="ＭＳ Ｐゴシック" panose="020B0600070205080204" pitchFamily="34" charset="-128"/>
              </a:endParaRPr>
            </a:p>
          </p:txBody>
        </p:sp>
        <p:sp>
          <p:nvSpPr>
            <p:cNvPr id="95303" name="Line 61"/>
            <p:cNvSpPr>
              <a:spLocks noChangeShapeType="1"/>
            </p:cNvSpPr>
            <p:nvPr/>
          </p:nvSpPr>
          <p:spPr bwMode="auto">
            <a:xfrm>
              <a:off x="1243" y="2359"/>
              <a:ext cx="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457200" eaLnBrk="0" fontAlgn="base" hangingPunct="0">
                <a:spcBef>
                  <a:spcPct val="0"/>
                </a:spcBef>
                <a:spcAft>
                  <a:spcPct val="0"/>
                </a:spcAft>
              </a:pPr>
              <a:endParaRPr lang="es-CO" smtClean="0">
                <a:solidFill>
                  <a:prstClr val="black"/>
                </a:solidFill>
                <a:ea typeface="ＭＳ Ｐゴシック" panose="020B0600070205080204" pitchFamily="34" charset="-128"/>
              </a:endParaRPr>
            </a:p>
          </p:txBody>
        </p:sp>
        <p:sp>
          <p:nvSpPr>
            <p:cNvPr id="95304" name="Line 62"/>
            <p:cNvSpPr>
              <a:spLocks noChangeShapeType="1"/>
            </p:cNvSpPr>
            <p:nvPr/>
          </p:nvSpPr>
          <p:spPr bwMode="auto">
            <a:xfrm>
              <a:off x="1119" y="1549"/>
              <a:ext cx="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457200" eaLnBrk="0" fontAlgn="base" hangingPunct="0">
                <a:spcBef>
                  <a:spcPct val="0"/>
                </a:spcBef>
                <a:spcAft>
                  <a:spcPct val="0"/>
                </a:spcAft>
              </a:pPr>
              <a:endParaRPr lang="es-CO" smtClean="0">
                <a:solidFill>
                  <a:prstClr val="black"/>
                </a:solidFill>
                <a:ea typeface="ＭＳ Ｐゴシック" panose="020B0600070205080204" pitchFamily="34" charset="-128"/>
              </a:endParaRPr>
            </a:p>
          </p:txBody>
        </p:sp>
        <p:sp>
          <p:nvSpPr>
            <p:cNvPr id="95305" name="Line 63"/>
            <p:cNvSpPr>
              <a:spLocks noChangeShapeType="1"/>
            </p:cNvSpPr>
            <p:nvPr/>
          </p:nvSpPr>
          <p:spPr bwMode="auto">
            <a:xfrm>
              <a:off x="1171" y="1562"/>
              <a:ext cx="0" cy="0"/>
            </a:xfrm>
            <a:prstGeom prst="line">
              <a:avLst/>
            </a:prstGeom>
            <a:noFill/>
            <a:ln w="12700">
              <a:solidFill>
                <a:srgbClr val="FF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457200" eaLnBrk="0" fontAlgn="base" hangingPunct="0">
                <a:spcBef>
                  <a:spcPct val="0"/>
                </a:spcBef>
                <a:spcAft>
                  <a:spcPct val="0"/>
                </a:spcAft>
              </a:pPr>
              <a:endParaRPr lang="es-CO" smtClean="0">
                <a:solidFill>
                  <a:prstClr val="black"/>
                </a:solidFill>
                <a:ea typeface="ＭＳ Ｐゴシック" panose="020B0600070205080204" pitchFamily="34" charset="-128"/>
              </a:endParaRPr>
            </a:p>
          </p:txBody>
        </p:sp>
        <p:sp>
          <p:nvSpPr>
            <p:cNvPr id="95306" name="Line 64"/>
            <p:cNvSpPr>
              <a:spLocks noChangeShapeType="1"/>
            </p:cNvSpPr>
            <p:nvPr/>
          </p:nvSpPr>
          <p:spPr bwMode="auto">
            <a:xfrm>
              <a:off x="1208" y="1734"/>
              <a:ext cx="0" cy="1"/>
            </a:xfrm>
            <a:prstGeom prst="line">
              <a:avLst/>
            </a:prstGeom>
            <a:noFill/>
            <a:ln w="12700">
              <a:solidFill>
                <a:srgbClr val="FF66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457200" eaLnBrk="0" fontAlgn="base" hangingPunct="0">
                <a:spcBef>
                  <a:spcPct val="0"/>
                </a:spcBef>
                <a:spcAft>
                  <a:spcPct val="0"/>
                </a:spcAft>
              </a:pPr>
              <a:endParaRPr lang="es-CO" smtClean="0">
                <a:solidFill>
                  <a:prstClr val="black"/>
                </a:solidFill>
                <a:ea typeface="ＭＳ Ｐゴシック" panose="020B0600070205080204" pitchFamily="34" charset="-128"/>
              </a:endParaRPr>
            </a:p>
          </p:txBody>
        </p:sp>
        <p:sp>
          <p:nvSpPr>
            <p:cNvPr id="95307" name="Line 65"/>
            <p:cNvSpPr>
              <a:spLocks noChangeShapeType="1"/>
            </p:cNvSpPr>
            <p:nvPr/>
          </p:nvSpPr>
          <p:spPr bwMode="auto">
            <a:xfrm>
              <a:off x="1231" y="1691"/>
              <a:ext cx="0" cy="0"/>
            </a:xfrm>
            <a:prstGeom prst="line">
              <a:avLst/>
            </a:prstGeom>
            <a:noFill/>
            <a:ln w="12700">
              <a:solidFill>
                <a:srgbClr val="FF66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457200" eaLnBrk="0" fontAlgn="base" hangingPunct="0">
                <a:spcBef>
                  <a:spcPct val="0"/>
                </a:spcBef>
                <a:spcAft>
                  <a:spcPct val="0"/>
                </a:spcAft>
              </a:pPr>
              <a:endParaRPr lang="es-CO" smtClean="0">
                <a:solidFill>
                  <a:prstClr val="black"/>
                </a:solidFill>
                <a:ea typeface="ＭＳ Ｐゴシック" panose="020B0600070205080204" pitchFamily="34" charset="-128"/>
              </a:endParaRPr>
            </a:p>
          </p:txBody>
        </p:sp>
        <p:sp>
          <p:nvSpPr>
            <p:cNvPr id="95308" name="Line 66"/>
            <p:cNvSpPr>
              <a:spLocks noChangeShapeType="1"/>
            </p:cNvSpPr>
            <p:nvPr/>
          </p:nvSpPr>
          <p:spPr bwMode="auto">
            <a:xfrm flipH="1">
              <a:off x="1229" y="1669"/>
              <a:ext cx="0" cy="0"/>
            </a:xfrm>
            <a:prstGeom prst="line">
              <a:avLst/>
            </a:prstGeom>
            <a:noFill/>
            <a:ln w="12700">
              <a:solidFill>
                <a:srgbClr val="FF66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457200" eaLnBrk="0" fontAlgn="base" hangingPunct="0">
                <a:spcBef>
                  <a:spcPct val="0"/>
                </a:spcBef>
                <a:spcAft>
                  <a:spcPct val="0"/>
                </a:spcAft>
              </a:pPr>
              <a:endParaRPr lang="es-CO" smtClean="0">
                <a:solidFill>
                  <a:prstClr val="black"/>
                </a:solidFill>
                <a:ea typeface="ＭＳ Ｐゴシック" panose="020B0600070205080204" pitchFamily="34" charset="-128"/>
              </a:endParaRPr>
            </a:p>
          </p:txBody>
        </p:sp>
        <p:sp>
          <p:nvSpPr>
            <p:cNvPr id="95309" name="Line 67"/>
            <p:cNvSpPr>
              <a:spLocks noChangeShapeType="1"/>
            </p:cNvSpPr>
            <p:nvPr/>
          </p:nvSpPr>
          <p:spPr bwMode="auto">
            <a:xfrm>
              <a:off x="1097" y="1480"/>
              <a:ext cx="8" cy="0"/>
            </a:xfrm>
            <a:prstGeom prst="line">
              <a:avLst/>
            </a:prstGeom>
            <a:noFill/>
            <a:ln w="12700">
              <a:solidFill>
                <a:srgbClr val="FF66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457200" eaLnBrk="0" fontAlgn="base" hangingPunct="0">
                <a:spcBef>
                  <a:spcPct val="0"/>
                </a:spcBef>
                <a:spcAft>
                  <a:spcPct val="0"/>
                </a:spcAft>
              </a:pPr>
              <a:endParaRPr lang="es-CO" smtClean="0">
                <a:solidFill>
                  <a:prstClr val="black"/>
                </a:solidFill>
                <a:ea typeface="ＭＳ Ｐゴシック" panose="020B0600070205080204" pitchFamily="34" charset="-128"/>
              </a:endParaRPr>
            </a:p>
          </p:txBody>
        </p:sp>
        <p:sp>
          <p:nvSpPr>
            <p:cNvPr id="95310" name="Line 68"/>
            <p:cNvSpPr>
              <a:spLocks noChangeShapeType="1"/>
            </p:cNvSpPr>
            <p:nvPr/>
          </p:nvSpPr>
          <p:spPr bwMode="auto">
            <a:xfrm>
              <a:off x="1487" y="1445"/>
              <a:ext cx="7" cy="0"/>
            </a:xfrm>
            <a:prstGeom prst="line">
              <a:avLst/>
            </a:prstGeom>
            <a:noFill/>
            <a:ln w="12700">
              <a:solidFill>
                <a:srgbClr val="003399"/>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457200" eaLnBrk="0" fontAlgn="base" hangingPunct="0">
                <a:spcBef>
                  <a:spcPct val="0"/>
                </a:spcBef>
                <a:spcAft>
                  <a:spcPct val="0"/>
                </a:spcAft>
              </a:pPr>
              <a:endParaRPr lang="es-CO" smtClean="0">
                <a:solidFill>
                  <a:prstClr val="black"/>
                </a:solidFill>
                <a:ea typeface="ＭＳ Ｐゴシック" panose="020B0600070205080204" pitchFamily="34" charset="-128"/>
              </a:endParaRPr>
            </a:p>
          </p:txBody>
        </p:sp>
        <p:sp>
          <p:nvSpPr>
            <p:cNvPr id="95311" name="Freeform 69"/>
            <p:cNvSpPr>
              <a:spLocks/>
            </p:cNvSpPr>
            <p:nvPr/>
          </p:nvSpPr>
          <p:spPr bwMode="auto">
            <a:xfrm>
              <a:off x="1408" y="1596"/>
              <a:ext cx="188" cy="328"/>
            </a:xfrm>
            <a:custGeom>
              <a:avLst/>
              <a:gdLst>
                <a:gd name="T0" fmla="*/ 1 w 315"/>
                <a:gd name="T1" fmla="*/ 1 h 550"/>
                <a:gd name="T2" fmla="*/ 1 w 315"/>
                <a:gd name="T3" fmla="*/ 1 h 550"/>
                <a:gd name="T4" fmla="*/ 1 w 315"/>
                <a:gd name="T5" fmla="*/ 1 h 550"/>
                <a:gd name="T6" fmla="*/ 1 w 315"/>
                <a:gd name="T7" fmla="*/ 1 h 550"/>
                <a:gd name="T8" fmla="*/ 1 w 315"/>
                <a:gd name="T9" fmla="*/ 1 h 550"/>
                <a:gd name="T10" fmla="*/ 1 w 315"/>
                <a:gd name="T11" fmla="*/ 1 h 550"/>
                <a:gd name="T12" fmla="*/ 1 w 315"/>
                <a:gd name="T13" fmla="*/ 1 h 550"/>
                <a:gd name="T14" fmla="*/ 1 w 315"/>
                <a:gd name="T15" fmla="*/ 1 h 550"/>
                <a:gd name="T16" fmla="*/ 1 w 315"/>
                <a:gd name="T17" fmla="*/ 1 h 550"/>
                <a:gd name="T18" fmla="*/ 1 w 315"/>
                <a:gd name="T19" fmla="*/ 1 h 550"/>
                <a:gd name="T20" fmla="*/ 1 w 315"/>
                <a:gd name="T21" fmla="*/ 1 h 550"/>
                <a:gd name="T22" fmla="*/ 1 w 315"/>
                <a:gd name="T23" fmla="*/ 1 h 550"/>
                <a:gd name="T24" fmla="*/ 1 w 315"/>
                <a:gd name="T25" fmla="*/ 1 h 550"/>
                <a:gd name="T26" fmla="*/ 1 w 315"/>
                <a:gd name="T27" fmla="*/ 1 h 550"/>
                <a:gd name="T28" fmla="*/ 1 w 315"/>
                <a:gd name="T29" fmla="*/ 1 h 550"/>
                <a:gd name="T30" fmla="*/ 1 w 315"/>
                <a:gd name="T31" fmla="*/ 1 h 550"/>
                <a:gd name="T32" fmla="*/ 1 w 315"/>
                <a:gd name="T33" fmla="*/ 1 h 550"/>
                <a:gd name="T34" fmla="*/ 1 w 315"/>
                <a:gd name="T35" fmla="*/ 1 h 550"/>
                <a:gd name="T36" fmla="*/ 1 w 315"/>
                <a:gd name="T37" fmla="*/ 1 h 550"/>
                <a:gd name="T38" fmla="*/ 1 w 315"/>
                <a:gd name="T39" fmla="*/ 1 h 550"/>
                <a:gd name="T40" fmla="*/ 1 w 315"/>
                <a:gd name="T41" fmla="*/ 1 h 550"/>
                <a:gd name="T42" fmla="*/ 1 w 315"/>
                <a:gd name="T43" fmla="*/ 1 h 550"/>
                <a:gd name="T44" fmla="*/ 1 w 315"/>
                <a:gd name="T45" fmla="*/ 1 h 550"/>
                <a:gd name="T46" fmla="*/ 1 w 315"/>
                <a:gd name="T47" fmla="*/ 1 h 550"/>
                <a:gd name="T48" fmla="*/ 1 w 315"/>
                <a:gd name="T49" fmla="*/ 1 h 550"/>
                <a:gd name="T50" fmla="*/ 1 w 315"/>
                <a:gd name="T51" fmla="*/ 1 h 550"/>
                <a:gd name="T52" fmla="*/ 1 w 315"/>
                <a:gd name="T53" fmla="*/ 1 h 550"/>
                <a:gd name="T54" fmla="*/ 1 w 315"/>
                <a:gd name="T55" fmla="*/ 1 h 550"/>
                <a:gd name="T56" fmla="*/ 1 w 315"/>
                <a:gd name="T57" fmla="*/ 1 h 550"/>
                <a:gd name="T58" fmla="*/ 1 w 315"/>
                <a:gd name="T59" fmla="*/ 1 h 550"/>
                <a:gd name="T60" fmla="*/ 1 w 315"/>
                <a:gd name="T61" fmla="*/ 1 h 550"/>
                <a:gd name="T62" fmla="*/ 1 w 315"/>
                <a:gd name="T63" fmla="*/ 1 h 550"/>
                <a:gd name="T64" fmla="*/ 1 w 315"/>
                <a:gd name="T65" fmla="*/ 1 h 550"/>
                <a:gd name="T66" fmla="*/ 1 w 315"/>
                <a:gd name="T67" fmla="*/ 1 h 550"/>
                <a:gd name="T68" fmla="*/ 1 w 315"/>
                <a:gd name="T69" fmla="*/ 1 h 550"/>
                <a:gd name="T70" fmla="*/ 1 w 315"/>
                <a:gd name="T71" fmla="*/ 1 h 550"/>
                <a:gd name="T72" fmla="*/ 1 w 315"/>
                <a:gd name="T73" fmla="*/ 1 h 550"/>
                <a:gd name="T74" fmla="*/ 1 w 315"/>
                <a:gd name="T75" fmla="*/ 1 h 550"/>
                <a:gd name="T76" fmla="*/ 1 w 315"/>
                <a:gd name="T77" fmla="*/ 1 h 550"/>
                <a:gd name="T78" fmla="*/ 1 w 315"/>
                <a:gd name="T79" fmla="*/ 1 h 550"/>
                <a:gd name="T80" fmla="*/ 1 w 315"/>
                <a:gd name="T81" fmla="*/ 1 h 550"/>
                <a:gd name="T82" fmla="*/ 1 w 315"/>
                <a:gd name="T83" fmla="*/ 1 h 550"/>
                <a:gd name="T84" fmla="*/ 1 w 315"/>
                <a:gd name="T85" fmla="*/ 1 h 550"/>
                <a:gd name="T86" fmla="*/ 1 w 315"/>
                <a:gd name="T87" fmla="*/ 1 h 550"/>
                <a:gd name="T88" fmla="*/ 1 w 315"/>
                <a:gd name="T89" fmla="*/ 1 h 550"/>
                <a:gd name="T90" fmla="*/ 1 w 315"/>
                <a:gd name="T91" fmla="*/ 1 h 550"/>
                <a:gd name="T92" fmla="*/ 1 w 315"/>
                <a:gd name="T93" fmla="*/ 1 h 550"/>
                <a:gd name="T94" fmla="*/ 1 w 315"/>
                <a:gd name="T95" fmla="*/ 1 h 550"/>
                <a:gd name="T96" fmla="*/ 1 w 315"/>
                <a:gd name="T97" fmla="*/ 1 h 550"/>
                <a:gd name="T98" fmla="*/ 1 w 315"/>
                <a:gd name="T99" fmla="*/ 1 h 550"/>
                <a:gd name="T100" fmla="*/ 1 w 315"/>
                <a:gd name="T101" fmla="*/ 1 h 550"/>
                <a:gd name="T102" fmla="*/ 1 w 315"/>
                <a:gd name="T103" fmla="*/ 1 h 550"/>
                <a:gd name="T104" fmla="*/ 1 w 315"/>
                <a:gd name="T105" fmla="*/ 1 h 5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15"/>
                <a:gd name="T160" fmla="*/ 0 h 550"/>
                <a:gd name="T161" fmla="*/ 315 w 315"/>
                <a:gd name="T162" fmla="*/ 550 h 5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15" h="550">
                  <a:moveTo>
                    <a:pt x="208" y="541"/>
                  </a:moveTo>
                  <a:lnTo>
                    <a:pt x="208" y="541"/>
                  </a:lnTo>
                  <a:lnTo>
                    <a:pt x="209" y="541"/>
                  </a:lnTo>
                  <a:lnTo>
                    <a:pt x="212" y="541"/>
                  </a:lnTo>
                  <a:lnTo>
                    <a:pt x="214" y="541"/>
                  </a:lnTo>
                  <a:lnTo>
                    <a:pt x="214" y="543"/>
                  </a:lnTo>
                  <a:lnTo>
                    <a:pt x="217" y="543"/>
                  </a:lnTo>
                  <a:lnTo>
                    <a:pt x="219" y="544"/>
                  </a:lnTo>
                  <a:lnTo>
                    <a:pt x="223" y="546"/>
                  </a:lnTo>
                  <a:lnTo>
                    <a:pt x="225" y="548"/>
                  </a:lnTo>
                  <a:lnTo>
                    <a:pt x="227" y="549"/>
                  </a:lnTo>
                  <a:lnTo>
                    <a:pt x="229" y="549"/>
                  </a:lnTo>
                  <a:lnTo>
                    <a:pt x="232" y="549"/>
                  </a:lnTo>
                  <a:lnTo>
                    <a:pt x="233" y="549"/>
                  </a:lnTo>
                  <a:lnTo>
                    <a:pt x="236" y="549"/>
                  </a:lnTo>
                  <a:lnTo>
                    <a:pt x="236" y="545"/>
                  </a:lnTo>
                  <a:lnTo>
                    <a:pt x="239" y="545"/>
                  </a:lnTo>
                  <a:lnTo>
                    <a:pt x="241" y="543"/>
                  </a:lnTo>
                  <a:lnTo>
                    <a:pt x="244" y="543"/>
                  </a:lnTo>
                  <a:lnTo>
                    <a:pt x="246" y="541"/>
                  </a:lnTo>
                  <a:lnTo>
                    <a:pt x="249" y="540"/>
                  </a:lnTo>
                  <a:lnTo>
                    <a:pt x="251" y="537"/>
                  </a:lnTo>
                  <a:lnTo>
                    <a:pt x="254" y="534"/>
                  </a:lnTo>
                  <a:lnTo>
                    <a:pt x="254" y="532"/>
                  </a:lnTo>
                  <a:lnTo>
                    <a:pt x="256" y="528"/>
                  </a:lnTo>
                  <a:lnTo>
                    <a:pt x="256" y="525"/>
                  </a:lnTo>
                  <a:lnTo>
                    <a:pt x="260" y="522"/>
                  </a:lnTo>
                  <a:lnTo>
                    <a:pt x="260" y="521"/>
                  </a:lnTo>
                  <a:lnTo>
                    <a:pt x="262" y="519"/>
                  </a:lnTo>
                  <a:lnTo>
                    <a:pt x="263" y="519"/>
                  </a:lnTo>
                  <a:lnTo>
                    <a:pt x="266" y="519"/>
                  </a:lnTo>
                  <a:lnTo>
                    <a:pt x="268" y="521"/>
                  </a:lnTo>
                  <a:lnTo>
                    <a:pt x="266" y="521"/>
                  </a:lnTo>
                  <a:lnTo>
                    <a:pt x="266" y="522"/>
                  </a:lnTo>
                  <a:lnTo>
                    <a:pt x="266" y="525"/>
                  </a:lnTo>
                  <a:lnTo>
                    <a:pt x="268" y="525"/>
                  </a:lnTo>
                  <a:lnTo>
                    <a:pt x="271" y="522"/>
                  </a:lnTo>
                  <a:lnTo>
                    <a:pt x="273" y="522"/>
                  </a:lnTo>
                  <a:lnTo>
                    <a:pt x="276" y="521"/>
                  </a:lnTo>
                  <a:lnTo>
                    <a:pt x="279" y="521"/>
                  </a:lnTo>
                  <a:lnTo>
                    <a:pt x="279" y="519"/>
                  </a:lnTo>
                  <a:lnTo>
                    <a:pt x="281" y="514"/>
                  </a:lnTo>
                  <a:lnTo>
                    <a:pt x="284" y="509"/>
                  </a:lnTo>
                  <a:lnTo>
                    <a:pt x="286" y="509"/>
                  </a:lnTo>
                  <a:lnTo>
                    <a:pt x="286" y="512"/>
                  </a:lnTo>
                  <a:lnTo>
                    <a:pt x="287" y="512"/>
                  </a:lnTo>
                  <a:lnTo>
                    <a:pt x="290" y="512"/>
                  </a:lnTo>
                  <a:lnTo>
                    <a:pt x="292" y="512"/>
                  </a:lnTo>
                  <a:lnTo>
                    <a:pt x="296" y="512"/>
                  </a:lnTo>
                  <a:lnTo>
                    <a:pt x="298" y="512"/>
                  </a:lnTo>
                  <a:lnTo>
                    <a:pt x="300" y="512"/>
                  </a:lnTo>
                  <a:lnTo>
                    <a:pt x="303" y="512"/>
                  </a:lnTo>
                  <a:lnTo>
                    <a:pt x="305" y="512"/>
                  </a:lnTo>
                  <a:lnTo>
                    <a:pt x="308" y="512"/>
                  </a:lnTo>
                  <a:lnTo>
                    <a:pt x="310" y="512"/>
                  </a:lnTo>
                  <a:lnTo>
                    <a:pt x="314" y="513"/>
                  </a:lnTo>
                  <a:lnTo>
                    <a:pt x="286" y="459"/>
                  </a:lnTo>
                  <a:lnTo>
                    <a:pt x="286" y="453"/>
                  </a:lnTo>
                  <a:lnTo>
                    <a:pt x="286" y="448"/>
                  </a:lnTo>
                  <a:lnTo>
                    <a:pt x="286" y="446"/>
                  </a:lnTo>
                  <a:lnTo>
                    <a:pt x="287" y="443"/>
                  </a:lnTo>
                  <a:lnTo>
                    <a:pt x="287" y="438"/>
                  </a:lnTo>
                  <a:lnTo>
                    <a:pt x="287" y="436"/>
                  </a:lnTo>
                  <a:lnTo>
                    <a:pt x="286" y="436"/>
                  </a:lnTo>
                  <a:lnTo>
                    <a:pt x="281" y="435"/>
                  </a:lnTo>
                  <a:lnTo>
                    <a:pt x="279" y="432"/>
                  </a:lnTo>
                  <a:lnTo>
                    <a:pt x="271" y="430"/>
                  </a:lnTo>
                  <a:lnTo>
                    <a:pt x="268" y="430"/>
                  </a:lnTo>
                  <a:lnTo>
                    <a:pt x="262" y="432"/>
                  </a:lnTo>
                  <a:lnTo>
                    <a:pt x="256" y="432"/>
                  </a:lnTo>
                  <a:lnTo>
                    <a:pt x="251" y="435"/>
                  </a:lnTo>
                  <a:lnTo>
                    <a:pt x="246" y="435"/>
                  </a:lnTo>
                  <a:lnTo>
                    <a:pt x="244" y="435"/>
                  </a:lnTo>
                  <a:lnTo>
                    <a:pt x="241" y="435"/>
                  </a:lnTo>
                  <a:lnTo>
                    <a:pt x="236" y="432"/>
                  </a:lnTo>
                  <a:lnTo>
                    <a:pt x="233" y="432"/>
                  </a:lnTo>
                  <a:lnTo>
                    <a:pt x="227" y="430"/>
                  </a:lnTo>
                  <a:lnTo>
                    <a:pt x="225" y="428"/>
                  </a:lnTo>
                  <a:lnTo>
                    <a:pt x="225" y="425"/>
                  </a:lnTo>
                  <a:lnTo>
                    <a:pt x="222" y="419"/>
                  </a:lnTo>
                  <a:lnTo>
                    <a:pt x="219" y="413"/>
                  </a:lnTo>
                  <a:lnTo>
                    <a:pt x="214" y="410"/>
                  </a:lnTo>
                  <a:lnTo>
                    <a:pt x="212" y="407"/>
                  </a:lnTo>
                  <a:lnTo>
                    <a:pt x="212" y="405"/>
                  </a:lnTo>
                  <a:lnTo>
                    <a:pt x="212" y="403"/>
                  </a:lnTo>
                  <a:lnTo>
                    <a:pt x="212" y="400"/>
                  </a:lnTo>
                  <a:lnTo>
                    <a:pt x="212" y="398"/>
                  </a:lnTo>
                  <a:lnTo>
                    <a:pt x="214" y="398"/>
                  </a:lnTo>
                  <a:lnTo>
                    <a:pt x="214" y="396"/>
                  </a:lnTo>
                  <a:lnTo>
                    <a:pt x="214" y="393"/>
                  </a:lnTo>
                  <a:lnTo>
                    <a:pt x="214" y="391"/>
                  </a:lnTo>
                  <a:lnTo>
                    <a:pt x="212" y="389"/>
                  </a:lnTo>
                  <a:lnTo>
                    <a:pt x="212" y="387"/>
                  </a:lnTo>
                  <a:lnTo>
                    <a:pt x="209" y="384"/>
                  </a:lnTo>
                  <a:lnTo>
                    <a:pt x="209" y="380"/>
                  </a:lnTo>
                  <a:lnTo>
                    <a:pt x="209" y="377"/>
                  </a:lnTo>
                  <a:lnTo>
                    <a:pt x="209" y="375"/>
                  </a:lnTo>
                  <a:lnTo>
                    <a:pt x="209" y="373"/>
                  </a:lnTo>
                  <a:lnTo>
                    <a:pt x="209" y="371"/>
                  </a:lnTo>
                  <a:lnTo>
                    <a:pt x="209" y="368"/>
                  </a:lnTo>
                  <a:lnTo>
                    <a:pt x="209" y="361"/>
                  </a:lnTo>
                  <a:lnTo>
                    <a:pt x="209" y="355"/>
                  </a:lnTo>
                  <a:lnTo>
                    <a:pt x="209" y="349"/>
                  </a:lnTo>
                  <a:lnTo>
                    <a:pt x="212" y="348"/>
                  </a:lnTo>
                  <a:lnTo>
                    <a:pt x="212" y="346"/>
                  </a:lnTo>
                  <a:lnTo>
                    <a:pt x="214" y="340"/>
                  </a:lnTo>
                  <a:lnTo>
                    <a:pt x="214" y="336"/>
                  </a:lnTo>
                  <a:lnTo>
                    <a:pt x="214" y="335"/>
                  </a:lnTo>
                  <a:lnTo>
                    <a:pt x="217" y="332"/>
                  </a:lnTo>
                  <a:lnTo>
                    <a:pt x="217" y="328"/>
                  </a:lnTo>
                  <a:lnTo>
                    <a:pt x="219" y="327"/>
                  </a:lnTo>
                  <a:lnTo>
                    <a:pt x="219" y="323"/>
                  </a:lnTo>
                  <a:lnTo>
                    <a:pt x="217" y="322"/>
                  </a:lnTo>
                  <a:lnTo>
                    <a:pt x="217" y="317"/>
                  </a:lnTo>
                  <a:lnTo>
                    <a:pt x="214" y="317"/>
                  </a:lnTo>
                  <a:lnTo>
                    <a:pt x="214" y="315"/>
                  </a:lnTo>
                  <a:lnTo>
                    <a:pt x="212" y="314"/>
                  </a:lnTo>
                  <a:lnTo>
                    <a:pt x="212" y="312"/>
                  </a:lnTo>
                  <a:lnTo>
                    <a:pt x="217" y="309"/>
                  </a:lnTo>
                  <a:lnTo>
                    <a:pt x="219" y="307"/>
                  </a:lnTo>
                  <a:lnTo>
                    <a:pt x="222" y="304"/>
                  </a:lnTo>
                  <a:lnTo>
                    <a:pt x="225" y="302"/>
                  </a:lnTo>
                  <a:lnTo>
                    <a:pt x="227" y="298"/>
                  </a:lnTo>
                  <a:lnTo>
                    <a:pt x="229" y="298"/>
                  </a:lnTo>
                  <a:lnTo>
                    <a:pt x="232" y="298"/>
                  </a:lnTo>
                  <a:lnTo>
                    <a:pt x="233" y="296"/>
                  </a:lnTo>
                  <a:lnTo>
                    <a:pt x="236" y="291"/>
                  </a:lnTo>
                  <a:lnTo>
                    <a:pt x="236" y="286"/>
                  </a:lnTo>
                  <a:lnTo>
                    <a:pt x="236" y="283"/>
                  </a:lnTo>
                  <a:lnTo>
                    <a:pt x="236" y="279"/>
                  </a:lnTo>
                  <a:lnTo>
                    <a:pt x="236" y="275"/>
                  </a:lnTo>
                  <a:lnTo>
                    <a:pt x="236" y="273"/>
                  </a:lnTo>
                  <a:lnTo>
                    <a:pt x="236" y="271"/>
                  </a:lnTo>
                  <a:lnTo>
                    <a:pt x="236" y="268"/>
                  </a:lnTo>
                  <a:lnTo>
                    <a:pt x="236" y="266"/>
                  </a:lnTo>
                  <a:lnTo>
                    <a:pt x="236" y="263"/>
                  </a:lnTo>
                  <a:lnTo>
                    <a:pt x="236" y="262"/>
                  </a:lnTo>
                  <a:lnTo>
                    <a:pt x="236" y="260"/>
                  </a:lnTo>
                  <a:lnTo>
                    <a:pt x="236" y="256"/>
                  </a:lnTo>
                  <a:lnTo>
                    <a:pt x="236" y="254"/>
                  </a:lnTo>
                  <a:lnTo>
                    <a:pt x="236" y="252"/>
                  </a:lnTo>
                  <a:lnTo>
                    <a:pt x="236" y="247"/>
                  </a:lnTo>
                  <a:lnTo>
                    <a:pt x="233" y="243"/>
                  </a:lnTo>
                  <a:lnTo>
                    <a:pt x="236" y="240"/>
                  </a:lnTo>
                  <a:lnTo>
                    <a:pt x="233" y="239"/>
                  </a:lnTo>
                  <a:lnTo>
                    <a:pt x="233" y="237"/>
                  </a:lnTo>
                  <a:lnTo>
                    <a:pt x="232" y="234"/>
                  </a:lnTo>
                  <a:lnTo>
                    <a:pt x="233" y="230"/>
                  </a:lnTo>
                  <a:lnTo>
                    <a:pt x="233" y="228"/>
                  </a:lnTo>
                  <a:lnTo>
                    <a:pt x="233" y="225"/>
                  </a:lnTo>
                  <a:lnTo>
                    <a:pt x="232" y="214"/>
                  </a:lnTo>
                  <a:lnTo>
                    <a:pt x="229" y="208"/>
                  </a:lnTo>
                  <a:lnTo>
                    <a:pt x="225" y="206"/>
                  </a:lnTo>
                  <a:lnTo>
                    <a:pt x="222" y="204"/>
                  </a:lnTo>
                  <a:lnTo>
                    <a:pt x="219" y="202"/>
                  </a:lnTo>
                  <a:lnTo>
                    <a:pt x="217" y="201"/>
                  </a:lnTo>
                  <a:lnTo>
                    <a:pt x="217" y="198"/>
                  </a:lnTo>
                  <a:lnTo>
                    <a:pt x="178" y="157"/>
                  </a:lnTo>
                  <a:lnTo>
                    <a:pt x="173" y="157"/>
                  </a:lnTo>
                  <a:lnTo>
                    <a:pt x="170" y="154"/>
                  </a:lnTo>
                  <a:lnTo>
                    <a:pt x="168" y="154"/>
                  </a:lnTo>
                  <a:lnTo>
                    <a:pt x="138" y="45"/>
                  </a:lnTo>
                  <a:lnTo>
                    <a:pt x="136" y="45"/>
                  </a:lnTo>
                  <a:lnTo>
                    <a:pt x="132" y="45"/>
                  </a:lnTo>
                  <a:lnTo>
                    <a:pt x="132" y="44"/>
                  </a:lnTo>
                  <a:lnTo>
                    <a:pt x="132" y="40"/>
                  </a:lnTo>
                  <a:lnTo>
                    <a:pt x="129" y="37"/>
                  </a:lnTo>
                  <a:lnTo>
                    <a:pt x="127" y="36"/>
                  </a:lnTo>
                  <a:lnTo>
                    <a:pt x="122" y="37"/>
                  </a:lnTo>
                  <a:lnTo>
                    <a:pt x="116" y="40"/>
                  </a:lnTo>
                  <a:lnTo>
                    <a:pt x="111" y="40"/>
                  </a:lnTo>
                  <a:lnTo>
                    <a:pt x="105" y="44"/>
                  </a:lnTo>
                  <a:lnTo>
                    <a:pt x="100" y="45"/>
                  </a:lnTo>
                  <a:lnTo>
                    <a:pt x="97" y="45"/>
                  </a:lnTo>
                  <a:lnTo>
                    <a:pt x="97" y="44"/>
                  </a:lnTo>
                  <a:lnTo>
                    <a:pt x="95" y="44"/>
                  </a:lnTo>
                  <a:lnTo>
                    <a:pt x="92" y="37"/>
                  </a:lnTo>
                  <a:lnTo>
                    <a:pt x="92" y="36"/>
                  </a:lnTo>
                  <a:lnTo>
                    <a:pt x="90" y="36"/>
                  </a:lnTo>
                  <a:lnTo>
                    <a:pt x="87" y="34"/>
                  </a:lnTo>
                  <a:lnTo>
                    <a:pt x="87" y="32"/>
                  </a:lnTo>
                  <a:lnTo>
                    <a:pt x="90" y="29"/>
                  </a:lnTo>
                  <a:lnTo>
                    <a:pt x="90" y="27"/>
                  </a:lnTo>
                  <a:lnTo>
                    <a:pt x="90" y="24"/>
                  </a:lnTo>
                  <a:lnTo>
                    <a:pt x="90" y="20"/>
                  </a:lnTo>
                  <a:lnTo>
                    <a:pt x="87" y="18"/>
                  </a:lnTo>
                  <a:lnTo>
                    <a:pt x="87" y="15"/>
                  </a:lnTo>
                  <a:lnTo>
                    <a:pt x="87" y="13"/>
                  </a:lnTo>
                  <a:lnTo>
                    <a:pt x="87" y="11"/>
                  </a:lnTo>
                  <a:lnTo>
                    <a:pt x="85" y="9"/>
                  </a:lnTo>
                  <a:lnTo>
                    <a:pt x="82" y="9"/>
                  </a:lnTo>
                  <a:lnTo>
                    <a:pt x="82" y="7"/>
                  </a:lnTo>
                  <a:lnTo>
                    <a:pt x="82" y="1"/>
                  </a:lnTo>
                  <a:lnTo>
                    <a:pt x="81" y="0"/>
                  </a:lnTo>
                  <a:lnTo>
                    <a:pt x="73" y="1"/>
                  </a:lnTo>
                  <a:lnTo>
                    <a:pt x="70" y="5"/>
                  </a:lnTo>
                  <a:lnTo>
                    <a:pt x="68" y="5"/>
                  </a:lnTo>
                  <a:lnTo>
                    <a:pt x="60" y="13"/>
                  </a:lnTo>
                  <a:lnTo>
                    <a:pt x="57" y="13"/>
                  </a:lnTo>
                  <a:lnTo>
                    <a:pt x="55" y="15"/>
                  </a:lnTo>
                  <a:lnTo>
                    <a:pt x="51" y="15"/>
                  </a:lnTo>
                  <a:lnTo>
                    <a:pt x="49" y="18"/>
                  </a:lnTo>
                  <a:lnTo>
                    <a:pt x="43" y="23"/>
                  </a:lnTo>
                  <a:lnTo>
                    <a:pt x="38" y="24"/>
                  </a:lnTo>
                  <a:lnTo>
                    <a:pt x="36" y="27"/>
                  </a:lnTo>
                  <a:lnTo>
                    <a:pt x="31" y="27"/>
                  </a:lnTo>
                  <a:lnTo>
                    <a:pt x="28" y="27"/>
                  </a:lnTo>
                  <a:lnTo>
                    <a:pt x="27" y="29"/>
                  </a:lnTo>
                  <a:lnTo>
                    <a:pt x="21" y="32"/>
                  </a:lnTo>
                  <a:lnTo>
                    <a:pt x="16" y="29"/>
                  </a:lnTo>
                  <a:lnTo>
                    <a:pt x="14" y="27"/>
                  </a:lnTo>
                  <a:lnTo>
                    <a:pt x="12" y="27"/>
                  </a:lnTo>
                  <a:lnTo>
                    <a:pt x="6" y="27"/>
                  </a:lnTo>
                  <a:lnTo>
                    <a:pt x="1" y="27"/>
                  </a:lnTo>
                  <a:lnTo>
                    <a:pt x="0" y="27"/>
                  </a:lnTo>
                </a:path>
              </a:pathLst>
            </a:custGeom>
            <a:noFill/>
            <a:ln w="12700" cap="rnd" cmpd="sng">
              <a:solidFill>
                <a:srgbClr val="003399"/>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defTabSz="457200" eaLnBrk="0" fontAlgn="base" hangingPunct="0">
                <a:spcBef>
                  <a:spcPct val="0"/>
                </a:spcBef>
                <a:spcAft>
                  <a:spcPct val="0"/>
                </a:spcAft>
              </a:pPr>
              <a:endParaRPr lang="es-CO" smtClean="0">
                <a:solidFill>
                  <a:prstClr val="black"/>
                </a:solidFill>
                <a:ea typeface="ＭＳ Ｐゴシック" panose="020B0600070205080204" pitchFamily="34" charset="-128"/>
              </a:endParaRPr>
            </a:p>
          </p:txBody>
        </p:sp>
        <p:sp>
          <p:nvSpPr>
            <p:cNvPr id="95312" name="Line 70"/>
            <p:cNvSpPr>
              <a:spLocks noChangeShapeType="1"/>
            </p:cNvSpPr>
            <p:nvPr/>
          </p:nvSpPr>
          <p:spPr bwMode="auto">
            <a:xfrm>
              <a:off x="1206" y="2283"/>
              <a:ext cx="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457200" eaLnBrk="0" fontAlgn="base" hangingPunct="0">
                <a:spcBef>
                  <a:spcPct val="0"/>
                </a:spcBef>
                <a:spcAft>
                  <a:spcPct val="0"/>
                </a:spcAft>
              </a:pPr>
              <a:endParaRPr lang="es-CO" smtClean="0">
                <a:solidFill>
                  <a:prstClr val="black"/>
                </a:solidFill>
                <a:ea typeface="ＭＳ Ｐゴシック" panose="020B0600070205080204" pitchFamily="34" charset="-128"/>
              </a:endParaRPr>
            </a:p>
          </p:txBody>
        </p:sp>
        <p:sp>
          <p:nvSpPr>
            <p:cNvPr id="95313" name="Line 71"/>
            <p:cNvSpPr>
              <a:spLocks noChangeShapeType="1"/>
            </p:cNvSpPr>
            <p:nvPr/>
          </p:nvSpPr>
          <p:spPr bwMode="auto">
            <a:xfrm flipH="1">
              <a:off x="1195" y="2442"/>
              <a:ext cx="2"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457200" eaLnBrk="0" fontAlgn="base" hangingPunct="0">
                <a:spcBef>
                  <a:spcPct val="0"/>
                </a:spcBef>
                <a:spcAft>
                  <a:spcPct val="0"/>
                </a:spcAft>
              </a:pPr>
              <a:endParaRPr lang="es-CO" smtClean="0">
                <a:solidFill>
                  <a:prstClr val="black"/>
                </a:solidFill>
                <a:ea typeface="ＭＳ Ｐゴシック" panose="020B0600070205080204" pitchFamily="34" charset="-128"/>
              </a:endParaRPr>
            </a:p>
          </p:txBody>
        </p:sp>
        <p:sp>
          <p:nvSpPr>
            <p:cNvPr id="95314" name="Line 72"/>
            <p:cNvSpPr>
              <a:spLocks noChangeShapeType="1"/>
            </p:cNvSpPr>
            <p:nvPr/>
          </p:nvSpPr>
          <p:spPr bwMode="auto">
            <a:xfrm>
              <a:off x="1051" y="2620"/>
              <a:ext cx="0" cy="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457200" eaLnBrk="0" fontAlgn="base" hangingPunct="0">
                <a:spcBef>
                  <a:spcPct val="0"/>
                </a:spcBef>
                <a:spcAft>
                  <a:spcPct val="0"/>
                </a:spcAft>
              </a:pPr>
              <a:endParaRPr lang="es-CO" smtClean="0">
                <a:solidFill>
                  <a:prstClr val="black"/>
                </a:solidFill>
                <a:ea typeface="ＭＳ Ｐゴシック" panose="020B0600070205080204" pitchFamily="34" charset="-128"/>
              </a:endParaRPr>
            </a:p>
          </p:txBody>
        </p:sp>
        <p:sp>
          <p:nvSpPr>
            <p:cNvPr id="95315" name="Line 73"/>
            <p:cNvSpPr>
              <a:spLocks noChangeShapeType="1"/>
            </p:cNvSpPr>
            <p:nvPr/>
          </p:nvSpPr>
          <p:spPr bwMode="auto">
            <a:xfrm>
              <a:off x="1371" y="2055"/>
              <a:ext cx="0" cy="2"/>
            </a:xfrm>
            <a:prstGeom prst="line">
              <a:avLst/>
            </a:prstGeom>
            <a:noFill/>
            <a:ln w="12700">
              <a:solidFill>
                <a:srgbClr val="FF663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457200" eaLnBrk="0" fontAlgn="base" hangingPunct="0">
                <a:spcBef>
                  <a:spcPct val="0"/>
                </a:spcBef>
                <a:spcAft>
                  <a:spcPct val="0"/>
                </a:spcAft>
              </a:pPr>
              <a:endParaRPr lang="es-CO" smtClean="0">
                <a:solidFill>
                  <a:prstClr val="black"/>
                </a:solidFill>
                <a:ea typeface="ＭＳ Ｐゴシック" panose="020B0600070205080204" pitchFamily="34" charset="-128"/>
              </a:endParaRPr>
            </a:p>
          </p:txBody>
        </p:sp>
        <p:sp>
          <p:nvSpPr>
            <p:cNvPr id="95316" name="Line 74"/>
            <p:cNvSpPr>
              <a:spLocks noChangeShapeType="1"/>
            </p:cNvSpPr>
            <p:nvPr/>
          </p:nvSpPr>
          <p:spPr bwMode="auto">
            <a:xfrm>
              <a:off x="1385" y="2182"/>
              <a:ext cx="0" cy="1"/>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457200" eaLnBrk="0" fontAlgn="base" hangingPunct="0">
                <a:spcBef>
                  <a:spcPct val="0"/>
                </a:spcBef>
                <a:spcAft>
                  <a:spcPct val="0"/>
                </a:spcAft>
              </a:pPr>
              <a:endParaRPr lang="es-CO" smtClean="0">
                <a:solidFill>
                  <a:prstClr val="black"/>
                </a:solidFill>
                <a:ea typeface="ＭＳ Ｐゴシック" panose="020B0600070205080204" pitchFamily="34" charset="-128"/>
              </a:endParaRPr>
            </a:p>
          </p:txBody>
        </p:sp>
        <p:sp>
          <p:nvSpPr>
            <p:cNvPr id="95317" name="Line 75"/>
            <p:cNvSpPr>
              <a:spLocks noChangeShapeType="1"/>
            </p:cNvSpPr>
            <p:nvPr/>
          </p:nvSpPr>
          <p:spPr bwMode="auto">
            <a:xfrm>
              <a:off x="906" y="2681"/>
              <a:ext cx="6" cy="0"/>
            </a:xfrm>
            <a:prstGeom prst="line">
              <a:avLst/>
            </a:prstGeom>
            <a:noFill/>
            <a:ln w="12700">
              <a:solidFill>
                <a:srgbClr val="00333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457200" eaLnBrk="0" fontAlgn="base" hangingPunct="0">
                <a:spcBef>
                  <a:spcPct val="0"/>
                </a:spcBef>
                <a:spcAft>
                  <a:spcPct val="0"/>
                </a:spcAft>
              </a:pPr>
              <a:endParaRPr lang="es-CO" smtClean="0">
                <a:solidFill>
                  <a:prstClr val="black"/>
                </a:solidFill>
                <a:ea typeface="ＭＳ Ｐゴシック" panose="020B0600070205080204" pitchFamily="34" charset="-128"/>
              </a:endParaRPr>
            </a:p>
          </p:txBody>
        </p:sp>
        <p:sp>
          <p:nvSpPr>
            <p:cNvPr id="95318" name="Line 76"/>
            <p:cNvSpPr>
              <a:spLocks noChangeShapeType="1"/>
            </p:cNvSpPr>
            <p:nvPr/>
          </p:nvSpPr>
          <p:spPr bwMode="auto">
            <a:xfrm>
              <a:off x="830" y="2565"/>
              <a:ext cx="7" cy="0"/>
            </a:xfrm>
            <a:prstGeom prst="line">
              <a:avLst/>
            </a:prstGeom>
            <a:noFill/>
            <a:ln w="12700">
              <a:solidFill>
                <a:srgbClr val="00333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457200" eaLnBrk="0" fontAlgn="base" hangingPunct="0">
                <a:spcBef>
                  <a:spcPct val="0"/>
                </a:spcBef>
                <a:spcAft>
                  <a:spcPct val="0"/>
                </a:spcAft>
              </a:pPr>
              <a:endParaRPr lang="es-CO" smtClean="0">
                <a:solidFill>
                  <a:prstClr val="black"/>
                </a:solidFill>
                <a:ea typeface="ＭＳ Ｐゴシック" panose="020B0600070205080204" pitchFamily="34" charset="-128"/>
              </a:endParaRPr>
            </a:p>
          </p:txBody>
        </p:sp>
        <p:sp>
          <p:nvSpPr>
            <p:cNvPr id="95319" name="Freeform 77"/>
            <p:cNvSpPr>
              <a:spLocks/>
            </p:cNvSpPr>
            <p:nvPr/>
          </p:nvSpPr>
          <p:spPr bwMode="auto">
            <a:xfrm>
              <a:off x="1452" y="2194"/>
              <a:ext cx="292" cy="275"/>
            </a:xfrm>
            <a:custGeom>
              <a:avLst/>
              <a:gdLst>
                <a:gd name="T0" fmla="*/ 1 w 490"/>
                <a:gd name="T1" fmla="*/ 1 h 463"/>
                <a:gd name="T2" fmla="*/ 1 w 490"/>
                <a:gd name="T3" fmla="*/ 1 h 463"/>
                <a:gd name="T4" fmla="*/ 1 w 490"/>
                <a:gd name="T5" fmla="*/ 1 h 463"/>
                <a:gd name="T6" fmla="*/ 1 w 490"/>
                <a:gd name="T7" fmla="*/ 1 h 463"/>
                <a:gd name="T8" fmla="*/ 1 w 490"/>
                <a:gd name="T9" fmla="*/ 1 h 463"/>
                <a:gd name="T10" fmla="*/ 1 w 490"/>
                <a:gd name="T11" fmla="*/ 1 h 463"/>
                <a:gd name="T12" fmla="*/ 1 w 490"/>
                <a:gd name="T13" fmla="*/ 1 h 463"/>
                <a:gd name="T14" fmla="*/ 1 w 490"/>
                <a:gd name="T15" fmla="*/ 1 h 463"/>
                <a:gd name="T16" fmla="*/ 1 w 490"/>
                <a:gd name="T17" fmla="*/ 1 h 463"/>
                <a:gd name="T18" fmla="*/ 1 w 490"/>
                <a:gd name="T19" fmla="*/ 1 h 463"/>
                <a:gd name="T20" fmla="*/ 1 w 490"/>
                <a:gd name="T21" fmla="*/ 1 h 463"/>
                <a:gd name="T22" fmla="*/ 1 w 490"/>
                <a:gd name="T23" fmla="*/ 1 h 463"/>
                <a:gd name="T24" fmla="*/ 1 w 490"/>
                <a:gd name="T25" fmla="*/ 1 h 463"/>
                <a:gd name="T26" fmla="*/ 1 w 490"/>
                <a:gd name="T27" fmla="*/ 1 h 463"/>
                <a:gd name="T28" fmla="*/ 1 w 490"/>
                <a:gd name="T29" fmla="*/ 1 h 463"/>
                <a:gd name="T30" fmla="*/ 1 w 490"/>
                <a:gd name="T31" fmla="*/ 1 h 463"/>
                <a:gd name="T32" fmla="*/ 1 w 490"/>
                <a:gd name="T33" fmla="*/ 1 h 463"/>
                <a:gd name="T34" fmla="*/ 1 w 490"/>
                <a:gd name="T35" fmla="*/ 1 h 463"/>
                <a:gd name="T36" fmla="*/ 1 w 490"/>
                <a:gd name="T37" fmla="*/ 1 h 463"/>
                <a:gd name="T38" fmla="*/ 1 w 490"/>
                <a:gd name="T39" fmla="*/ 1 h 463"/>
                <a:gd name="T40" fmla="*/ 1 w 490"/>
                <a:gd name="T41" fmla="*/ 1 h 463"/>
                <a:gd name="T42" fmla="*/ 1 w 490"/>
                <a:gd name="T43" fmla="*/ 1 h 463"/>
                <a:gd name="T44" fmla="*/ 1 w 490"/>
                <a:gd name="T45" fmla="*/ 1 h 463"/>
                <a:gd name="T46" fmla="*/ 1 w 490"/>
                <a:gd name="T47" fmla="*/ 1 h 463"/>
                <a:gd name="T48" fmla="*/ 1 w 490"/>
                <a:gd name="T49" fmla="*/ 1 h 463"/>
                <a:gd name="T50" fmla="*/ 1 w 490"/>
                <a:gd name="T51" fmla="*/ 1 h 463"/>
                <a:gd name="T52" fmla="*/ 1 w 490"/>
                <a:gd name="T53" fmla="*/ 1 h 463"/>
                <a:gd name="T54" fmla="*/ 1 w 490"/>
                <a:gd name="T55" fmla="*/ 1 h 463"/>
                <a:gd name="T56" fmla="*/ 1 w 490"/>
                <a:gd name="T57" fmla="*/ 1 h 463"/>
                <a:gd name="T58" fmla="*/ 1 w 490"/>
                <a:gd name="T59" fmla="*/ 1 h 463"/>
                <a:gd name="T60" fmla="*/ 1 w 490"/>
                <a:gd name="T61" fmla="*/ 1 h 463"/>
                <a:gd name="T62" fmla="*/ 1 w 490"/>
                <a:gd name="T63" fmla="*/ 1 h 463"/>
                <a:gd name="T64" fmla="*/ 1 w 490"/>
                <a:gd name="T65" fmla="*/ 1 h 463"/>
                <a:gd name="T66" fmla="*/ 1 w 490"/>
                <a:gd name="T67" fmla="*/ 1 h 463"/>
                <a:gd name="T68" fmla="*/ 1 w 490"/>
                <a:gd name="T69" fmla="*/ 1 h 463"/>
                <a:gd name="T70" fmla="*/ 1 w 490"/>
                <a:gd name="T71" fmla="*/ 1 h 463"/>
                <a:gd name="T72" fmla="*/ 1 w 490"/>
                <a:gd name="T73" fmla="*/ 1 h 463"/>
                <a:gd name="T74" fmla="*/ 1 w 490"/>
                <a:gd name="T75" fmla="*/ 1 h 463"/>
                <a:gd name="T76" fmla="*/ 1 w 490"/>
                <a:gd name="T77" fmla="*/ 1 h 463"/>
                <a:gd name="T78" fmla="*/ 1 w 490"/>
                <a:gd name="T79" fmla="*/ 1 h 463"/>
                <a:gd name="T80" fmla="*/ 1 w 490"/>
                <a:gd name="T81" fmla="*/ 1 h 463"/>
                <a:gd name="T82" fmla="*/ 1 w 490"/>
                <a:gd name="T83" fmla="*/ 1 h 463"/>
                <a:gd name="T84" fmla="*/ 1 w 490"/>
                <a:gd name="T85" fmla="*/ 1 h 463"/>
                <a:gd name="T86" fmla="*/ 1 w 490"/>
                <a:gd name="T87" fmla="*/ 1 h 463"/>
                <a:gd name="T88" fmla="*/ 1 w 490"/>
                <a:gd name="T89" fmla="*/ 0 h 463"/>
                <a:gd name="T90" fmla="*/ 1 w 490"/>
                <a:gd name="T91" fmla="*/ 1 h 463"/>
                <a:gd name="T92" fmla="*/ 1 w 490"/>
                <a:gd name="T93" fmla="*/ 1 h 463"/>
                <a:gd name="T94" fmla="*/ 1 w 490"/>
                <a:gd name="T95" fmla="*/ 1 h 463"/>
                <a:gd name="T96" fmla="*/ 1 w 490"/>
                <a:gd name="T97" fmla="*/ 1 h 463"/>
                <a:gd name="T98" fmla="*/ 1 w 490"/>
                <a:gd name="T99" fmla="*/ 1 h 463"/>
                <a:gd name="T100" fmla="*/ 1 w 490"/>
                <a:gd name="T101" fmla="*/ 1 h 463"/>
                <a:gd name="T102" fmla="*/ 1 w 490"/>
                <a:gd name="T103" fmla="*/ 1 h 463"/>
                <a:gd name="T104" fmla="*/ 1 w 490"/>
                <a:gd name="T105" fmla="*/ 1 h 463"/>
                <a:gd name="T106" fmla="*/ 1 w 490"/>
                <a:gd name="T107" fmla="*/ 1 h 463"/>
                <a:gd name="T108" fmla="*/ 1 w 490"/>
                <a:gd name="T109" fmla="*/ 1 h 463"/>
                <a:gd name="T110" fmla="*/ 1 w 490"/>
                <a:gd name="T111" fmla="*/ 1 h 46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90"/>
                <a:gd name="T169" fmla="*/ 0 h 463"/>
                <a:gd name="T170" fmla="*/ 490 w 490"/>
                <a:gd name="T171" fmla="*/ 463 h 46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90" h="463">
                  <a:moveTo>
                    <a:pt x="0" y="46"/>
                  </a:moveTo>
                  <a:lnTo>
                    <a:pt x="5" y="55"/>
                  </a:lnTo>
                  <a:lnTo>
                    <a:pt x="8" y="57"/>
                  </a:lnTo>
                  <a:lnTo>
                    <a:pt x="13" y="61"/>
                  </a:lnTo>
                  <a:lnTo>
                    <a:pt x="16" y="71"/>
                  </a:lnTo>
                  <a:lnTo>
                    <a:pt x="22" y="76"/>
                  </a:lnTo>
                  <a:lnTo>
                    <a:pt x="29" y="85"/>
                  </a:lnTo>
                  <a:lnTo>
                    <a:pt x="35" y="89"/>
                  </a:lnTo>
                  <a:lnTo>
                    <a:pt x="37" y="94"/>
                  </a:lnTo>
                  <a:lnTo>
                    <a:pt x="41" y="98"/>
                  </a:lnTo>
                  <a:lnTo>
                    <a:pt x="46" y="102"/>
                  </a:lnTo>
                  <a:lnTo>
                    <a:pt x="49" y="105"/>
                  </a:lnTo>
                  <a:lnTo>
                    <a:pt x="49" y="107"/>
                  </a:lnTo>
                  <a:lnTo>
                    <a:pt x="52" y="107"/>
                  </a:lnTo>
                  <a:lnTo>
                    <a:pt x="54" y="107"/>
                  </a:lnTo>
                  <a:lnTo>
                    <a:pt x="54" y="112"/>
                  </a:lnTo>
                  <a:lnTo>
                    <a:pt x="54" y="115"/>
                  </a:lnTo>
                  <a:lnTo>
                    <a:pt x="58" y="115"/>
                  </a:lnTo>
                  <a:lnTo>
                    <a:pt x="64" y="115"/>
                  </a:lnTo>
                  <a:lnTo>
                    <a:pt x="61" y="117"/>
                  </a:lnTo>
                  <a:lnTo>
                    <a:pt x="61" y="118"/>
                  </a:lnTo>
                  <a:lnTo>
                    <a:pt x="61" y="121"/>
                  </a:lnTo>
                  <a:lnTo>
                    <a:pt x="64" y="122"/>
                  </a:lnTo>
                  <a:lnTo>
                    <a:pt x="64" y="126"/>
                  </a:lnTo>
                  <a:lnTo>
                    <a:pt x="67" y="128"/>
                  </a:lnTo>
                  <a:lnTo>
                    <a:pt x="69" y="128"/>
                  </a:lnTo>
                  <a:lnTo>
                    <a:pt x="70" y="128"/>
                  </a:lnTo>
                  <a:lnTo>
                    <a:pt x="73" y="132"/>
                  </a:lnTo>
                  <a:lnTo>
                    <a:pt x="73" y="134"/>
                  </a:lnTo>
                  <a:lnTo>
                    <a:pt x="73" y="138"/>
                  </a:lnTo>
                  <a:lnTo>
                    <a:pt x="76" y="139"/>
                  </a:lnTo>
                  <a:lnTo>
                    <a:pt x="79" y="141"/>
                  </a:lnTo>
                  <a:lnTo>
                    <a:pt x="83" y="141"/>
                  </a:lnTo>
                  <a:lnTo>
                    <a:pt x="86" y="141"/>
                  </a:lnTo>
                  <a:lnTo>
                    <a:pt x="86" y="139"/>
                  </a:lnTo>
                  <a:lnTo>
                    <a:pt x="88" y="138"/>
                  </a:lnTo>
                  <a:lnTo>
                    <a:pt x="91" y="138"/>
                  </a:lnTo>
                  <a:lnTo>
                    <a:pt x="93" y="138"/>
                  </a:lnTo>
                  <a:lnTo>
                    <a:pt x="97" y="138"/>
                  </a:lnTo>
                  <a:lnTo>
                    <a:pt x="100" y="134"/>
                  </a:lnTo>
                  <a:lnTo>
                    <a:pt x="103" y="134"/>
                  </a:lnTo>
                  <a:lnTo>
                    <a:pt x="106" y="134"/>
                  </a:lnTo>
                  <a:lnTo>
                    <a:pt x="110" y="134"/>
                  </a:lnTo>
                  <a:lnTo>
                    <a:pt x="112" y="138"/>
                  </a:lnTo>
                  <a:lnTo>
                    <a:pt x="115" y="138"/>
                  </a:lnTo>
                  <a:lnTo>
                    <a:pt x="125" y="126"/>
                  </a:lnTo>
                  <a:lnTo>
                    <a:pt x="127" y="126"/>
                  </a:lnTo>
                  <a:lnTo>
                    <a:pt x="130" y="128"/>
                  </a:lnTo>
                  <a:lnTo>
                    <a:pt x="135" y="128"/>
                  </a:lnTo>
                  <a:lnTo>
                    <a:pt x="137" y="130"/>
                  </a:lnTo>
                  <a:lnTo>
                    <a:pt x="142" y="132"/>
                  </a:lnTo>
                  <a:lnTo>
                    <a:pt x="145" y="132"/>
                  </a:lnTo>
                  <a:lnTo>
                    <a:pt x="148" y="130"/>
                  </a:lnTo>
                  <a:lnTo>
                    <a:pt x="148" y="128"/>
                  </a:lnTo>
                  <a:lnTo>
                    <a:pt x="152" y="128"/>
                  </a:lnTo>
                  <a:lnTo>
                    <a:pt x="154" y="128"/>
                  </a:lnTo>
                  <a:lnTo>
                    <a:pt x="157" y="130"/>
                  </a:lnTo>
                  <a:lnTo>
                    <a:pt x="159" y="130"/>
                  </a:lnTo>
                  <a:lnTo>
                    <a:pt x="164" y="130"/>
                  </a:lnTo>
                  <a:lnTo>
                    <a:pt x="166" y="128"/>
                  </a:lnTo>
                  <a:lnTo>
                    <a:pt x="172" y="122"/>
                  </a:lnTo>
                  <a:lnTo>
                    <a:pt x="175" y="121"/>
                  </a:lnTo>
                  <a:lnTo>
                    <a:pt x="181" y="117"/>
                  </a:lnTo>
                  <a:lnTo>
                    <a:pt x="189" y="115"/>
                  </a:lnTo>
                  <a:lnTo>
                    <a:pt x="193" y="112"/>
                  </a:lnTo>
                  <a:lnTo>
                    <a:pt x="196" y="109"/>
                  </a:lnTo>
                  <a:lnTo>
                    <a:pt x="199" y="109"/>
                  </a:lnTo>
                  <a:lnTo>
                    <a:pt x="206" y="109"/>
                  </a:lnTo>
                  <a:lnTo>
                    <a:pt x="213" y="109"/>
                  </a:lnTo>
                  <a:lnTo>
                    <a:pt x="218" y="107"/>
                  </a:lnTo>
                  <a:lnTo>
                    <a:pt x="223" y="107"/>
                  </a:lnTo>
                  <a:lnTo>
                    <a:pt x="229" y="107"/>
                  </a:lnTo>
                  <a:lnTo>
                    <a:pt x="233" y="107"/>
                  </a:lnTo>
                  <a:lnTo>
                    <a:pt x="237" y="107"/>
                  </a:lnTo>
                  <a:lnTo>
                    <a:pt x="240" y="109"/>
                  </a:lnTo>
                  <a:lnTo>
                    <a:pt x="240" y="112"/>
                  </a:lnTo>
                  <a:lnTo>
                    <a:pt x="240" y="115"/>
                  </a:lnTo>
                  <a:lnTo>
                    <a:pt x="243" y="117"/>
                  </a:lnTo>
                  <a:lnTo>
                    <a:pt x="245" y="118"/>
                  </a:lnTo>
                  <a:lnTo>
                    <a:pt x="248" y="118"/>
                  </a:lnTo>
                  <a:lnTo>
                    <a:pt x="250" y="118"/>
                  </a:lnTo>
                  <a:lnTo>
                    <a:pt x="254" y="117"/>
                  </a:lnTo>
                  <a:lnTo>
                    <a:pt x="259" y="117"/>
                  </a:lnTo>
                  <a:lnTo>
                    <a:pt x="262" y="117"/>
                  </a:lnTo>
                  <a:lnTo>
                    <a:pt x="267" y="115"/>
                  </a:lnTo>
                  <a:lnTo>
                    <a:pt x="270" y="112"/>
                  </a:lnTo>
                  <a:lnTo>
                    <a:pt x="272" y="109"/>
                  </a:lnTo>
                  <a:lnTo>
                    <a:pt x="275" y="107"/>
                  </a:lnTo>
                  <a:lnTo>
                    <a:pt x="276" y="102"/>
                  </a:lnTo>
                  <a:lnTo>
                    <a:pt x="279" y="101"/>
                  </a:lnTo>
                  <a:lnTo>
                    <a:pt x="284" y="98"/>
                  </a:lnTo>
                  <a:lnTo>
                    <a:pt x="289" y="94"/>
                  </a:lnTo>
                  <a:lnTo>
                    <a:pt x="291" y="89"/>
                  </a:lnTo>
                  <a:lnTo>
                    <a:pt x="296" y="86"/>
                  </a:lnTo>
                  <a:lnTo>
                    <a:pt x="299" y="85"/>
                  </a:lnTo>
                  <a:lnTo>
                    <a:pt x="302" y="79"/>
                  </a:lnTo>
                  <a:lnTo>
                    <a:pt x="304" y="79"/>
                  </a:lnTo>
                  <a:lnTo>
                    <a:pt x="308" y="78"/>
                  </a:lnTo>
                  <a:lnTo>
                    <a:pt x="313" y="76"/>
                  </a:lnTo>
                  <a:lnTo>
                    <a:pt x="316" y="76"/>
                  </a:lnTo>
                  <a:lnTo>
                    <a:pt x="318" y="73"/>
                  </a:lnTo>
                  <a:lnTo>
                    <a:pt x="321" y="73"/>
                  </a:lnTo>
                  <a:lnTo>
                    <a:pt x="327" y="73"/>
                  </a:lnTo>
                  <a:lnTo>
                    <a:pt x="330" y="71"/>
                  </a:lnTo>
                  <a:lnTo>
                    <a:pt x="333" y="71"/>
                  </a:lnTo>
                  <a:lnTo>
                    <a:pt x="340" y="66"/>
                  </a:lnTo>
                  <a:lnTo>
                    <a:pt x="351" y="64"/>
                  </a:lnTo>
                  <a:lnTo>
                    <a:pt x="353" y="61"/>
                  </a:lnTo>
                  <a:lnTo>
                    <a:pt x="354" y="59"/>
                  </a:lnTo>
                  <a:lnTo>
                    <a:pt x="362" y="57"/>
                  </a:lnTo>
                  <a:lnTo>
                    <a:pt x="362" y="55"/>
                  </a:lnTo>
                  <a:lnTo>
                    <a:pt x="365" y="53"/>
                  </a:lnTo>
                  <a:lnTo>
                    <a:pt x="367" y="50"/>
                  </a:lnTo>
                  <a:lnTo>
                    <a:pt x="370" y="50"/>
                  </a:lnTo>
                  <a:lnTo>
                    <a:pt x="377" y="46"/>
                  </a:lnTo>
                  <a:lnTo>
                    <a:pt x="381" y="46"/>
                  </a:lnTo>
                  <a:lnTo>
                    <a:pt x="387" y="43"/>
                  </a:lnTo>
                  <a:lnTo>
                    <a:pt x="394" y="41"/>
                  </a:lnTo>
                  <a:lnTo>
                    <a:pt x="402" y="40"/>
                  </a:lnTo>
                  <a:lnTo>
                    <a:pt x="408" y="36"/>
                  </a:lnTo>
                  <a:lnTo>
                    <a:pt x="413" y="33"/>
                  </a:lnTo>
                  <a:lnTo>
                    <a:pt x="419" y="33"/>
                  </a:lnTo>
                  <a:lnTo>
                    <a:pt x="424" y="30"/>
                  </a:lnTo>
                  <a:lnTo>
                    <a:pt x="429" y="28"/>
                  </a:lnTo>
                  <a:lnTo>
                    <a:pt x="441" y="23"/>
                  </a:lnTo>
                  <a:lnTo>
                    <a:pt x="446" y="20"/>
                  </a:lnTo>
                  <a:lnTo>
                    <a:pt x="450" y="19"/>
                  </a:lnTo>
                  <a:lnTo>
                    <a:pt x="461" y="17"/>
                  </a:lnTo>
                  <a:lnTo>
                    <a:pt x="468" y="12"/>
                  </a:lnTo>
                  <a:lnTo>
                    <a:pt x="473" y="9"/>
                  </a:lnTo>
                  <a:lnTo>
                    <a:pt x="475" y="7"/>
                  </a:lnTo>
                  <a:lnTo>
                    <a:pt x="480" y="7"/>
                  </a:lnTo>
                  <a:lnTo>
                    <a:pt x="483" y="5"/>
                  </a:lnTo>
                  <a:lnTo>
                    <a:pt x="485" y="3"/>
                  </a:lnTo>
                  <a:lnTo>
                    <a:pt x="486" y="0"/>
                  </a:lnTo>
                  <a:lnTo>
                    <a:pt x="489" y="46"/>
                  </a:lnTo>
                  <a:lnTo>
                    <a:pt x="489" y="58"/>
                  </a:lnTo>
                  <a:lnTo>
                    <a:pt x="489" y="71"/>
                  </a:lnTo>
                  <a:lnTo>
                    <a:pt x="489" y="85"/>
                  </a:lnTo>
                  <a:lnTo>
                    <a:pt x="488" y="98"/>
                  </a:lnTo>
                  <a:lnTo>
                    <a:pt x="487" y="110"/>
                  </a:lnTo>
                  <a:lnTo>
                    <a:pt x="487" y="125"/>
                  </a:lnTo>
                  <a:lnTo>
                    <a:pt x="486" y="137"/>
                  </a:lnTo>
                  <a:lnTo>
                    <a:pt x="486" y="149"/>
                  </a:lnTo>
                  <a:lnTo>
                    <a:pt x="486" y="162"/>
                  </a:lnTo>
                  <a:lnTo>
                    <a:pt x="485" y="175"/>
                  </a:lnTo>
                  <a:lnTo>
                    <a:pt x="485" y="188"/>
                  </a:lnTo>
                  <a:lnTo>
                    <a:pt x="485" y="201"/>
                  </a:lnTo>
                  <a:lnTo>
                    <a:pt x="484" y="214"/>
                  </a:lnTo>
                  <a:lnTo>
                    <a:pt x="484" y="227"/>
                  </a:lnTo>
                  <a:lnTo>
                    <a:pt x="483" y="240"/>
                  </a:lnTo>
                  <a:lnTo>
                    <a:pt x="483" y="252"/>
                  </a:lnTo>
                  <a:lnTo>
                    <a:pt x="483" y="265"/>
                  </a:lnTo>
                  <a:lnTo>
                    <a:pt x="483" y="279"/>
                  </a:lnTo>
                  <a:lnTo>
                    <a:pt x="483" y="291"/>
                  </a:lnTo>
                  <a:lnTo>
                    <a:pt x="483" y="305"/>
                  </a:lnTo>
                  <a:lnTo>
                    <a:pt x="483" y="319"/>
                  </a:lnTo>
                  <a:lnTo>
                    <a:pt x="483" y="332"/>
                  </a:lnTo>
                  <a:lnTo>
                    <a:pt x="483" y="345"/>
                  </a:lnTo>
                  <a:lnTo>
                    <a:pt x="483" y="358"/>
                  </a:lnTo>
                  <a:lnTo>
                    <a:pt x="483" y="371"/>
                  </a:lnTo>
                  <a:lnTo>
                    <a:pt x="483" y="383"/>
                  </a:lnTo>
                  <a:lnTo>
                    <a:pt x="483" y="396"/>
                  </a:lnTo>
                  <a:lnTo>
                    <a:pt x="483" y="408"/>
                  </a:lnTo>
                  <a:lnTo>
                    <a:pt x="483" y="422"/>
                  </a:lnTo>
                  <a:lnTo>
                    <a:pt x="483" y="435"/>
                  </a:lnTo>
                  <a:lnTo>
                    <a:pt x="483" y="448"/>
                  </a:lnTo>
                  <a:lnTo>
                    <a:pt x="483" y="462"/>
                  </a:lnTo>
                </a:path>
              </a:pathLst>
            </a:custGeom>
            <a:noFill/>
            <a:ln w="12700" cap="rnd" cmpd="sng">
              <a:solidFill>
                <a:srgbClr val="191919"/>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defTabSz="457200" eaLnBrk="0" fontAlgn="base" hangingPunct="0">
                <a:spcBef>
                  <a:spcPct val="0"/>
                </a:spcBef>
                <a:spcAft>
                  <a:spcPct val="0"/>
                </a:spcAft>
              </a:pPr>
              <a:endParaRPr lang="es-CO" smtClean="0">
                <a:solidFill>
                  <a:prstClr val="black"/>
                </a:solidFill>
                <a:ea typeface="ＭＳ Ｐゴシック" panose="020B0600070205080204" pitchFamily="34" charset="-128"/>
              </a:endParaRPr>
            </a:p>
          </p:txBody>
        </p:sp>
        <p:sp>
          <p:nvSpPr>
            <p:cNvPr id="95320" name="Freeform 78"/>
            <p:cNvSpPr>
              <a:spLocks/>
            </p:cNvSpPr>
            <p:nvPr/>
          </p:nvSpPr>
          <p:spPr bwMode="auto">
            <a:xfrm>
              <a:off x="2345" y="2701"/>
              <a:ext cx="11" cy="11"/>
            </a:xfrm>
            <a:custGeom>
              <a:avLst/>
              <a:gdLst>
                <a:gd name="T0" fmla="*/ 1 w 19"/>
                <a:gd name="T1" fmla="*/ 0 h 18"/>
                <a:gd name="T2" fmla="*/ 1 w 19"/>
                <a:gd name="T3" fmla="*/ 0 h 18"/>
                <a:gd name="T4" fmla="*/ 1 w 19"/>
                <a:gd name="T5" fmla="*/ 0 h 18"/>
                <a:gd name="T6" fmla="*/ 0 w 19"/>
                <a:gd name="T7" fmla="*/ 0 h 18"/>
                <a:gd name="T8" fmla="*/ 0 w 19"/>
                <a:gd name="T9" fmla="*/ 1 h 18"/>
                <a:gd name="T10" fmla="*/ 1 w 19"/>
                <a:gd name="T11" fmla="*/ 1 h 18"/>
                <a:gd name="T12" fmla="*/ 1 w 19"/>
                <a:gd name="T13" fmla="*/ 1 h 18"/>
                <a:gd name="T14" fmla="*/ 1 w 19"/>
                <a:gd name="T15" fmla="*/ 1 h 18"/>
                <a:gd name="T16" fmla="*/ 1 w 19"/>
                <a:gd name="T17" fmla="*/ 1 h 18"/>
                <a:gd name="T18" fmla="*/ 1 w 19"/>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18"/>
                <a:gd name="T32" fmla="*/ 19 w 19"/>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18">
                  <a:moveTo>
                    <a:pt x="18" y="0"/>
                  </a:moveTo>
                  <a:lnTo>
                    <a:pt x="18" y="0"/>
                  </a:lnTo>
                  <a:lnTo>
                    <a:pt x="9" y="0"/>
                  </a:lnTo>
                  <a:lnTo>
                    <a:pt x="0" y="0"/>
                  </a:lnTo>
                  <a:lnTo>
                    <a:pt x="0" y="9"/>
                  </a:lnTo>
                  <a:lnTo>
                    <a:pt x="9" y="9"/>
                  </a:lnTo>
                  <a:lnTo>
                    <a:pt x="9" y="17"/>
                  </a:lnTo>
                  <a:lnTo>
                    <a:pt x="18" y="17"/>
                  </a:lnTo>
                  <a:lnTo>
                    <a:pt x="18" y="9"/>
                  </a:lnTo>
                  <a:lnTo>
                    <a:pt x="18"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defTabSz="457200" eaLnBrk="0" fontAlgn="base" hangingPunct="0">
                <a:spcBef>
                  <a:spcPct val="0"/>
                </a:spcBef>
                <a:spcAft>
                  <a:spcPct val="0"/>
                </a:spcAft>
              </a:pPr>
              <a:endParaRPr lang="es-CO" smtClean="0">
                <a:solidFill>
                  <a:prstClr val="black"/>
                </a:solidFill>
                <a:ea typeface="ＭＳ Ｐゴシック" panose="020B0600070205080204" pitchFamily="34" charset="-128"/>
              </a:endParaRPr>
            </a:p>
          </p:txBody>
        </p:sp>
        <p:sp>
          <p:nvSpPr>
            <p:cNvPr id="95321" name="Freeform 79"/>
            <p:cNvSpPr>
              <a:spLocks/>
            </p:cNvSpPr>
            <p:nvPr/>
          </p:nvSpPr>
          <p:spPr bwMode="auto">
            <a:xfrm>
              <a:off x="2015" y="2772"/>
              <a:ext cx="12" cy="10"/>
            </a:xfrm>
            <a:custGeom>
              <a:avLst/>
              <a:gdLst>
                <a:gd name="T0" fmla="*/ 1 w 20"/>
                <a:gd name="T1" fmla="*/ 1 h 17"/>
                <a:gd name="T2" fmla="*/ 1 w 20"/>
                <a:gd name="T3" fmla="*/ 1 h 17"/>
                <a:gd name="T4" fmla="*/ 1 w 20"/>
                <a:gd name="T5" fmla="*/ 0 h 17"/>
                <a:gd name="T6" fmla="*/ 1 w 20"/>
                <a:gd name="T7" fmla="*/ 0 h 17"/>
                <a:gd name="T8" fmla="*/ 0 w 20"/>
                <a:gd name="T9" fmla="*/ 0 h 17"/>
                <a:gd name="T10" fmla="*/ 0 w 20"/>
                <a:gd name="T11" fmla="*/ 1 h 17"/>
                <a:gd name="T12" fmla="*/ 0 w 20"/>
                <a:gd name="T13" fmla="*/ 1 h 17"/>
                <a:gd name="T14" fmla="*/ 1 w 20"/>
                <a:gd name="T15" fmla="*/ 1 h 17"/>
                <a:gd name="T16" fmla="*/ 1 w 20"/>
                <a:gd name="T17" fmla="*/ 1 h 17"/>
                <a:gd name="T18" fmla="*/ 1 w 20"/>
                <a:gd name="T19" fmla="*/ 1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17"/>
                <a:gd name="T32" fmla="*/ 20 w 20"/>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17">
                  <a:moveTo>
                    <a:pt x="19" y="7"/>
                  </a:moveTo>
                  <a:lnTo>
                    <a:pt x="19" y="7"/>
                  </a:lnTo>
                  <a:lnTo>
                    <a:pt x="19" y="0"/>
                  </a:lnTo>
                  <a:lnTo>
                    <a:pt x="9" y="0"/>
                  </a:lnTo>
                  <a:lnTo>
                    <a:pt x="0" y="0"/>
                  </a:lnTo>
                  <a:lnTo>
                    <a:pt x="0" y="7"/>
                  </a:lnTo>
                  <a:lnTo>
                    <a:pt x="0" y="16"/>
                  </a:lnTo>
                  <a:lnTo>
                    <a:pt x="9" y="16"/>
                  </a:lnTo>
                  <a:lnTo>
                    <a:pt x="19" y="16"/>
                  </a:lnTo>
                  <a:lnTo>
                    <a:pt x="19" y="7"/>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defTabSz="457200" eaLnBrk="0" fontAlgn="base" hangingPunct="0">
                <a:spcBef>
                  <a:spcPct val="0"/>
                </a:spcBef>
                <a:spcAft>
                  <a:spcPct val="0"/>
                </a:spcAft>
              </a:pPr>
              <a:endParaRPr lang="es-CO" smtClean="0">
                <a:solidFill>
                  <a:prstClr val="black"/>
                </a:solidFill>
                <a:ea typeface="ＭＳ Ｐゴシック" panose="020B0600070205080204" pitchFamily="34" charset="-128"/>
              </a:endParaRPr>
            </a:p>
          </p:txBody>
        </p:sp>
        <p:sp>
          <p:nvSpPr>
            <p:cNvPr id="95322" name="Freeform 80"/>
            <p:cNvSpPr>
              <a:spLocks/>
            </p:cNvSpPr>
            <p:nvPr/>
          </p:nvSpPr>
          <p:spPr bwMode="auto">
            <a:xfrm>
              <a:off x="1184" y="2195"/>
              <a:ext cx="557" cy="446"/>
            </a:xfrm>
            <a:custGeom>
              <a:avLst/>
              <a:gdLst>
                <a:gd name="T0" fmla="*/ 1 w 936"/>
                <a:gd name="T1" fmla="*/ 1 h 749"/>
                <a:gd name="T2" fmla="*/ 1 w 936"/>
                <a:gd name="T3" fmla="*/ 1 h 749"/>
                <a:gd name="T4" fmla="*/ 1 w 936"/>
                <a:gd name="T5" fmla="*/ 1 h 749"/>
                <a:gd name="T6" fmla="*/ 1 w 936"/>
                <a:gd name="T7" fmla="*/ 1 h 749"/>
                <a:gd name="T8" fmla="*/ 1 w 936"/>
                <a:gd name="T9" fmla="*/ 1 h 749"/>
                <a:gd name="T10" fmla="*/ 1 w 936"/>
                <a:gd name="T11" fmla="*/ 1 h 749"/>
                <a:gd name="T12" fmla="*/ 1 w 936"/>
                <a:gd name="T13" fmla="*/ 1 h 749"/>
                <a:gd name="T14" fmla="*/ 1 w 936"/>
                <a:gd name="T15" fmla="*/ 1 h 749"/>
                <a:gd name="T16" fmla="*/ 1 w 936"/>
                <a:gd name="T17" fmla="*/ 1 h 749"/>
                <a:gd name="T18" fmla="*/ 1 w 936"/>
                <a:gd name="T19" fmla="*/ 1 h 749"/>
                <a:gd name="T20" fmla="*/ 1 w 936"/>
                <a:gd name="T21" fmla="*/ 1 h 749"/>
                <a:gd name="T22" fmla="*/ 1 w 936"/>
                <a:gd name="T23" fmla="*/ 1 h 749"/>
                <a:gd name="T24" fmla="*/ 1 w 936"/>
                <a:gd name="T25" fmla="*/ 1 h 749"/>
                <a:gd name="T26" fmla="*/ 1 w 936"/>
                <a:gd name="T27" fmla="*/ 1 h 749"/>
                <a:gd name="T28" fmla="*/ 1 w 936"/>
                <a:gd name="T29" fmla="*/ 1 h 749"/>
                <a:gd name="T30" fmla="*/ 1 w 936"/>
                <a:gd name="T31" fmla="*/ 1 h 749"/>
                <a:gd name="T32" fmla="*/ 1 w 936"/>
                <a:gd name="T33" fmla="*/ 1 h 749"/>
                <a:gd name="T34" fmla="*/ 1 w 936"/>
                <a:gd name="T35" fmla="*/ 1 h 749"/>
                <a:gd name="T36" fmla="*/ 1 w 936"/>
                <a:gd name="T37" fmla="*/ 1 h 749"/>
                <a:gd name="T38" fmla="*/ 1 w 936"/>
                <a:gd name="T39" fmla="*/ 1 h 749"/>
                <a:gd name="T40" fmla="*/ 1 w 936"/>
                <a:gd name="T41" fmla="*/ 1 h 749"/>
                <a:gd name="T42" fmla="*/ 1 w 936"/>
                <a:gd name="T43" fmla="*/ 1 h 749"/>
                <a:gd name="T44" fmla="*/ 1 w 936"/>
                <a:gd name="T45" fmla="*/ 1 h 749"/>
                <a:gd name="T46" fmla="*/ 1 w 936"/>
                <a:gd name="T47" fmla="*/ 1 h 749"/>
                <a:gd name="T48" fmla="*/ 1 w 936"/>
                <a:gd name="T49" fmla="*/ 1 h 749"/>
                <a:gd name="T50" fmla="*/ 1 w 936"/>
                <a:gd name="T51" fmla="*/ 1 h 749"/>
                <a:gd name="T52" fmla="*/ 1 w 936"/>
                <a:gd name="T53" fmla="*/ 1 h 749"/>
                <a:gd name="T54" fmla="*/ 1 w 936"/>
                <a:gd name="T55" fmla="*/ 1 h 749"/>
                <a:gd name="T56" fmla="*/ 1 w 936"/>
                <a:gd name="T57" fmla="*/ 1 h 749"/>
                <a:gd name="T58" fmla="*/ 1 w 936"/>
                <a:gd name="T59" fmla="*/ 1 h 749"/>
                <a:gd name="T60" fmla="*/ 1 w 936"/>
                <a:gd name="T61" fmla="*/ 1 h 749"/>
                <a:gd name="T62" fmla="*/ 1 w 936"/>
                <a:gd name="T63" fmla="*/ 1 h 749"/>
                <a:gd name="T64" fmla="*/ 1 w 936"/>
                <a:gd name="T65" fmla="*/ 1 h 749"/>
                <a:gd name="T66" fmla="*/ 1 w 936"/>
                <a:gd name="T67" fmla="*/ 1 h 749"/>
                <a:gd name="T68" fmla="*/ 1 w 936"/>
                <a:gd name="T69" fmla="*/ 1 h 749"/>
                <a:gd name="T70" fmla="*/ 1 w 936"/>
                <a:gd name="T71" fmla="*/ 1 h 749"/>
                <a:gd name="T72" fmla="*/ 1 w 936"/>
                <a:gd name="T73" fmla="*/ 1 h 749"/>
                <a:gd name="T74" fmla="*/ 1 w 936"/>
                <a:gd name="T75" fmla="*/ 1 h 749"/>
                <a:gd name="T76" fmla="*/ 1 w 936"/>
                <a:gd name="T77" fmla="*/ 1 h 749"/>
                <a:gd name="T78" fmla="*/ 1 w 936"/>
                <a:gd name="T79" fmla="*/ 1 h 749"/>
                <a:gd name="T80" fmla="*/ 1 w 936"/>
                <a:gd name="T81" fmla="*/ 1 h 749"/>
                <a:gd name="T82" fmla="*/ 1 w 936"/>
                <a:gd name="T83" fmla="*/ 1 h 749"/>
                <a:gd name="T84" fmla="*/ 1 w 936"/>
                <a:gd name="T85" fmla="*/ 1 h 749"/>
                <a:gd name="T86" fmla="*/ 1 w 936"/>
                <a:gd name="T87" fmla="*/ 1 h 749"/>
                <a:gd name="T88" fmla="*/ 1 w 936"/>
                <a:gd name="T89" fmla="*/ 1 h 749"/>
                <a:gd name="T90" fmla="*/ 1 w 936"/>
                <a:gd name="T91" fmla="*/ 1 h 749"/>
                <a:gd name="T92" fmla="*/ 1 w 936"/>
                <a:gd name="T93" fmla="*/ 1 h 749"/>
                <a:gd name="T94" fmla="*/ 1 w 936"/>
                <a:gd name="T95" fmla="*/ 1 h 749"/>
                <a:gd name="T96" fmla="*/ 1 w 936"/>
                <a:gd name="T97" fmla="*/ 1 h 749"/>
                <a:gd name="T98" fmla="*/ 1 w 936"/>
                <a:gd name="T99" fmla="*/ 1 h 749"/>
                <a:gd name="T100" fmla="*/ 1 w 936"/>
                <a:gd name="T101" fmla="*/ 1 h 749"/>
                <a:gd name="T102" fmla="*/ 1 w 936"/>
                <a:gd name="T103" fmla="*/ 1 h 749"/>
                <a:gd name="T104" fmla="*/ 1 w 936"/>
                <a:gd name="T105" fmla="*/ 1 h 749"/>
                <a:gd name="T106" fmla="*/ 1 w 936"/>
                <a:gd name="T107" fmla="*/ 1 h 749"/>
                <a:gd name="T108" fmla="*/ 1 w 936"/>
                <a:gd name="T109" fmla="*/ 1 h 749"/>
                <a:gd name="T110" fmla="*/ 1 w 936"/>
                <a:gd name="T111" fmla="*/ 1 h 749"/>
                <a:gd name="T112" fmla="*/ 1 w 936"/>
                <a:gd name="T113" fmla="*/ 1 h 749"/>
                <a:gd name="T114" fmla="*/ 1 w 936"/>
                <a:gd name="T115" fmla="*/ 1 h 749"/>
                <a:gd name="T116" fmla="*/ 1 w 936"/>
                <a:gd name="T117" fmla="*/ 1 h 749"/>
                <a:gd name="T118" fmla="*/ 1 w 936"/>
                <a:gd name="T119" fmla="*/ 1 h 7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36"/>
                <a:gd name="T181" fmla="*/ 0 h 749"/>
                <a:gd name="T182" fmla="*/ 936 w 936"/>
                <a:gd name="T183" fmla="*/ 749 h 7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36" h="749">
                  <a:moveTo>
                    <a:pt x="431" y="148"/>
                  </a:moveTo>
                  <a:lnTo>
                    <a:pt x="439" y="96"/>
                  </a:lnTo>
                  <a:lnTo>
                    <a:pt x="448" y="45"/>
                  </a:lnTo>
                  <a:lnTo>
                    <a:pt x="454" y="54"/>
                  </a:lnTo>
                  <a:lnTo>
                    <a:pt x="456" y="57"/>
                  </a:lnTo>
                  <a:lnTo>
                    <a:pt x="461" y="61"/>
                  </a:lnTo>
                  <a:lnTo>
                    <a:pt x="465" y="70"/>
                  </a:lnTo>
                  <a:lnTo>
                    <a:pt x="470" y="73"/>
                  </a:lnTo>
                  <a:lnTo>
                    <a:pt x="478" y="83"/>
                  </a:lnTo>
                  <a:lnTo>
                    <a:pt x="483" y="88"/>
                  </a:lnTo>
                  <a:lnTo>
                    <a:pt x="485" y="93"/>
                  </a:lnTo>
                  <a:lnTo>
                    <a:pt x="489" y="96"/>
                  </a:lnTo>
                  <a:lnTo>
                    <a:pt x="495" y="102"/>
                  </a:lnTo>
                  <a:lnTo>
                    <a:pt x="497" y="104"/>
                  </a:lnTo>
                  <a:lnTo>
                    <a:pt x="497" y="106"/>
                  </a:lnTo>
                  <a:lnTo>
                    <a:pt x="500" y="106"/>
                  </a:lnTo>
                  <a:lnTo>
                    <a:pt x="502" y="106"/>
                  </a:lnTo>
                  <a:lnTo>
                    <a:pt x="502" y="109"/>
                  </a:lnTo>
                  <a:lnTo>
                    <a:pt x="502" y="113"/>
                  </a:lnTo>
                  <a:lnTo>
                    <a:pt x="507" y="113"/>
                  </a:lnTo>
                  <a:lnTo>
                    <a:pt x="512" y="113"/>
                  </a:lnTo>
                  <a:lnTo>
                    <a:pt x="510" y="116"/>
                  </a:lnTo>
                  <a:lnTo>
                    <a:pt x="510" y="117"/>
                  </a:lnTo>
                  <a:lnTo>
                    <a:pt x="510" y="119"/>
                  </a:lnTo>
                  <a:lnTo>
                    <a:pt x="512" y="123"/>
                  </a:lnTo>
                  <a:lnTo>
                    <a:pt x="512" y="125"/>
                  </a:lnTo>
                  <a:lnTo>
                    <a:pt x="515" y="127"/>
                  </a:lnTo>
                  <a:lnTo>
                    <a:pt x="518" y="127"/>
                  </a:lnTo>
                  <a:lnTo>
                    <a:pt x="519" y="127"/>
                  </a:lnTo>
                  <a:lnTo>
                    <a:pt x="522" y="132"/>
                  </a:lnTo>
                  <a:lnTo>
                    <a:pt x="522" y="133"/>
                  </a:lnTo>
                  <a:lnTo>
                    <a:pt x="522" y="137"/>
                  </a:lnTo>
                  <a:lnTo>
                    <a:pt x="525" y="138"/>
                  </a:lnTo>
                  <a:lnTo>
                    <a:pt x="527" y="140"/>
                  </a:lnTo>
                  <a:lnTo>
                    <a:pt x="532" y="140"/>
                  </a:lnTo>
                  <a:lnTo>
                    <a:pt x="535" y="140"/>
                  </a:lnTo>
                  <a:lnTo>
                    <a:pt x="535" y="138"/>
                  </a:lnTo>
                  <a:lnTo>
                    <a:pt x="537" y="137"/>
                  </a:lnTo>
                  <a:lnTo>
                    <a:pt x="539" y="137"/>
                  </a:lnTo>
                  <a:lnTo>
                    <a:pt x="541" y="137"/>
                  </a:lnTo>
                  <a:lnTo>
                    <a:pt x="545" y="137"/>
                  </a:lnTo>
                  <a:lnTo>
                    <a:pt x="547" y="133"/>
                  </a:lnTo>
                  <a:lnTo>
                    <a:pt x="551" y="133"/>
                  </a:lnTo>
                  <a:lnTo>
                    <a:pt x="553" y="133"/>
                  </a:lnTo>
                  <a:lnTo>
                    <a:pt x="558" y="133"/>
                  </a:lnTo>
                  <a:lnTo>
                    <a:pt x="560" y="137"/>
                  </a:lnTo>
                  <a:lnTo>
                    <a:pt x="562" y="137"/>
                  </a:lnTo>
                  <a:lnTo>
                    <a:pt x="573" y="125"/>
                  </a:lnTo>
                  <a:lnTo>
                    <a:pt x="575" y="125"/>
                  </a:lnTo>
                  <a:lnTo>
                    <a:pt x="578" y="127"/>
                  </a:lnTo>
                  <a:lnTo>
                    <a:pt x="581" y="127"/>
                  </a:lnTo>
                  <a:lnTo>
                    <a:pt x="584" y="129"/>
                  </a:lnTo>
                  <a:lnTo>
                    <a:pt x="589" y="132"/>
                  </a:lnTo>
                  <a:lnTo>
                    <a:pt x="591" y="132"/>
                  </a:lnTo>
                  <a:lnTo>
                    <a:pt x="594" y="129"/>
                  </a:lnTo>
                  <a:lnTo>
                    <a:pt x="594" y="127"/>
                  </a:lnTo>
                  <a:lnTo>
                    <a:pt x="600" y="127"/>
                  </a:lnTo>
                  <a:lnTo>
                    <a:pt x="602" y="127"/>
                  </a:lnTo>
                  <a:lnTo>
                    <a:pt x="605" y="129"/>
                  </a:lnTo>
                  <a:lnTo>
                    <a:pt x="606" y="129"/>
                  </a:lnTo>
                  <a:lnTo>
                    <a:pt x="611" y="129"/>
                  </a:lnTo>
                  <a:lnTo>
                    <a:pt x="614" y="127"/>
                  </a:lnTo>
                  <a:lnTo>
                    <a:pt x="618" y="123"/>
                  </a:lnTo>
                  <a:lnTo>
                    <a:pt x="621" y="119"/>
                  </a:lnTo>
                  <a:lnTo>
                    <a:pt x="629" y="116"/>
                  </a:lnTo>
                  <a:lnTo>
                    <a:pt x="635" y="113"/>
                  </a:lnTo>
                  <a:lnTo>
                    <a:pt x="641" y="109"/>
                  </a:lnTo>
                  <a:lnTo>
                    <a:pt x="643" y="108"/>
                  </a:lnTo>
                  <a:lnTo>
                    <a:pt x="645" y="108"/>
                  </a:lnTo>
                  <a:lnTo>
                    <a:pt x="654" y="108"/>
                  </a:lnTo>
                  <a:lnTo>
                    <a:pt x="660" y="108"/>
                  </a:lnTo>
                  <a:lnTo>
                    <a:pt x="664" y="106"/>
                  </a:lnTo>
                  <a:lnTo>
                    <a:pt x="670" y="106"/>
                  </a:lnTo>
                  <a:lnTo>
                    <a:pt x="675" y="106"/>
                  </a:lnTo>
                  <a:lnTo>
                    <a:pt x="681" y="106"/>
                  </a:lnTo>
                  <a:lnTo>
                    <a:pt x="684" y="106"/>
                  </a:lnTo>
                  <a:lnTo>
                    <a:pt x="687" y="108"/>
                  </a:lnTo>
                  <a:lnTo>
                    <a:pt x="687" y="109"/>
                  </a:lnTo>
                  <a:lnTo>
                    <a:pt x="687" y="113"/>
                  </a:lnTo>
                  <a:lnTo>
                    <a:pt x="689" y="116"/>
                  </a:lnTo>
                  <a:lnTo>
                    <a:pt x="692" y="117"/>
                  </a:lnTo>
                  <a:lnTo>
                    <a:pt x="695" y="117"/>
                  </a:lnTo>
                  <a:lnTo>
                    <a:pt x="697" y="117"/>
                  </a:lnTo>
                  <a:lnTo>
                    <a:pt x="700" y="116"/>
                  </a:lnTo>
                  <a:lnTo>
                    <a:pt x="706" y="116"/>
                  </a:lnTo>
                  <a:lnTo>
                    <a:pt x="708" y="116"/>
                  </a:lnTo>
                  <a:lnTo>
                    <a:pt x="713" y="113"/>
                  </a:lnTo>
                  <a:lnTo>
                    <a:pt x="716" y="109"/>
                  </a:lnTo>
                  <a:lnTo>
                    <a:pt x="718" y="108"/>
                  </a:lnTo>
                  <a:lnTo>
                    <a:pt x="721" y="106"/>
                  </a:lnTo>
                  <a:lnTo>
                    <a:pt x="723" y="102"/>
                  </a:lnTo>
                  <a:lnTo>
                    <a:pt x="725" y="100"/>
                  </a:lnTo>
                  <a:lnTo>
                    <a:pt x="730" y="96"/>
                  </a:lnTo>
                  <a:lnTo>
                    <a:pt x="735" y="93"/>
                  </a:lnTo>
                  <a:lnTo>
                    <a:pt x="737" y="88"/>
                  </a:lnTo>
                  <a:lnTo>
                    <a:pt x="742" y="85"/>
                  </a:lnTo>
                  <a:lnTo>
                    <a:pt x="745" y="83"/>
                  </a:lnTo>
                  <a:lnTo>
                    <a:pt x="748" y="78"/>
                  </a:lnTo>
                  <a:lnTo>
                    <a:pt x="750" y="78"/>
                  </a:lnTo>
                  <a:lnTo>
                    <a:pt x="754" y="77"/>
                  </a:lnTo>
                  <a:lnTo>
                    <a:pt x="760" y="73"/>
                  </a:lnTo>
                  <a:lnTo>
                    <a:pt x="762" y="73"/>
                  </a:lnTo>
                  <a:lnTo>
                    <a:pt x="764" y="72"/>
                  </a:lnTo>
                  <a:lnTo>
                    <a:pt x="767" y="72"/>
                  </a:lnTo>
                  <a:lnTo>
                    <a:pt x="773" y="72"/>
                  </a:lnTo>
                  <a:lnTo>
                    <a:pt x="776" y="70"/>
                  </a:lnTo>
                  <a:lnTo>
                    <a:pt x="779" y="70"/>
                  </a:lnTo>
                  <a:lnTo>
                    <a:pt x="787" y="65"/>
                  </a:lnTo>
                  <a:lnTo>
                    <a:pt x="797" y="63"/>
                  </a:lnTo>
                  <a:lnTo>
                    <a:pt x="799" y="61"/>
                  </a:lnTo>
                  <a:lnTo>
                    <a:pt x="802" y="59"/>
                  </a:lnTo>
                  <a:lnTo>
                    <a:pt x="808" y="57"/>
                  </a:lnTo>
                  <a:lnTo>
                    <a:pt x="808" y="54"/>
                  </a:lnTo>
                  <a:lnTo>
                    <a:pt x="811" y="53"/>
                  </a:lnTo>
                  <a:lnTo>
                    <a:pt x="814" y="51"/>
                  </a:lnTo>
                  <a:lnTo>
                    <a:pt x="816" y="51"/>
                  </a:lnTo>
                  <a:lnTo>
                    <a:pt x="823" y="45"/>
                  </a:lnTo>
                  <a:lnTo>
                    <a:pt x="829" y="45"/>
                  </a:lnTo>
                  <a:lnTo>
                    <a:pt x="833" y="43"/>
                  </a:lnTo>
                  <a:lnTo>
                    <a:pt x="840" y="41"/>
                  </a:lnTo>
                  <a:lnTo>
                    <a:pt x="848" y="39"/>
                  </a:lnTo>
                  <a:lnTo>
                    <a:pt x="856" y="36"/>
                  </a:lnTo>
                  <a:lnTo>
                    <a:pt x="858" y="32"/>
                  </a:lnTo>
                  <a:lnTo>
                    <a:pt x="864" y="32"/>
                  </a:lnTo>
                  <a:lnTo>
                    <a:pt x="869" y="29"/>
                  </a:lnTo>
                  <a:lnTo>
                    <a:pt x="873" y="28"/>
                  </a:lnTo>
                  <a:lnTo>
                    <a:pt x="886" y="22"/>
                  </a:lnTo>
                  <a:lnTo>
                    <a:pt x="891" y="21"/>
                  </a:lnTo>
                  <a:lnTo>
                    <a:pt x="895" y="18"/>
                  </a:lnTo>
                  <a:lnTo>
                    <a:pt x="906" y="16"/>
                  </a:lnTo>
                  <a:lnTo>
                    <a:pt x="913" y="11"/>
                  </a:lnTo>
                  <a:lnTo>
                    <a:pt x="918" y="8"/>
                  </a:lnTo>
                  <a:lnTo>
                    <a:pt x="920" y="7"/>
                  </a:lnTo>
                  <a:lnTo>
                    <a:pt x="925" y="7"/>
                  </a:lnTo>
                  <a:lnTo>
                    <a:pt x="927" y="5"/>
                  </a:lnTo>
                  <a:lnTo>
                    <a:pt x="930" y="2"/>
                  </a:lnTo>
                  <a:lnTo>
                    <a:pt x="931" y="0"/>
                  </a:lnTo>
                  <a:lnTo>
                    <a:pt x="935" y="45"/>
                  </a:lnTo>
                  <a:lnTo>
                    <a:pt x="934" y="57"/>
                  </a:lnTo>
                  <a:lnTo>
                    <a:pt x="934" y="70"/>
                  </a:lnTo>
                  <a:lnTo>
                    <a:pt x="934" y="83"/>
                  </a:lnTo>
                  <a:lnTo>
                    <a:pt x="933" y="96"/>
                  </a:lnTo>
                  <a:lnTo>
                    <a:pt x="932" y="109"/>
                  </a:lnTo>
                  <a:lnTo>
                    <a:pt x="932" y="123"/>
                  </a:lnTo>
                  <a:lnTo>
                    <a:pt x="931" y="136"/>
                  </a:lnTo>
                  <a:lnTo>
                    <a:pt x="931" y="148"/>
                  </a:lnTo>
                  <a:lnTo>
                    <a:pt x="931" y="161"/>
                  </a:lnTo>
                  <a:lnTo>
                    <a:pt x="930" y="174"/>
                  </a:lnTo>
                  <a:lnTo>
                    <a:pt x="930" y="187"/>
                  </a:lnTo>
                  <a:lnTo>
                    <a:pt x="930" y="199"/>
                  </a:lnTo>
                  <a:lnTo>
                    <a:pt x="929" y="213"/>
                  </a:lnTo>
                  <a:lnTo>
                    <a:pt x="929" y="225"/>
                  </a:lnTo>
                  <a:lnTo>
                    <a:pt x="929" y="238"/>
                  </a:lnTo>
                  <a:lnTo>
                    <a:pt x="929" y="251"/>
                  </a:lnTo>
                  <a:lnTo>
                    <a:pt x="929" y="264"/>
                  </a:lnTo>
                  <a:lnTo>
                    <a:pt x="929" y="277"/>
                  </a:lnTo>
                  <a:lnTo>
                    <a:pt x="929" y="290"/>
                  </a:lnTo>
                  <a:lnTo>
                    <a:pt x="929" y="304"/>
                  </a:lnTo>
                  <a:lnTo>
                    <a:pt x="929" y="316"/>
                  </a:lnTo>
                  <a:lnTo>
                    <a:pt x="929" y="329"/>
                  </a:lnTo>
                  <a:lnTo>
                    <a:pt x="929" y="342"/>
                  </a:lnTo>
                  <a:lnTo>
                    <a:pt x="927" y="356"/>
                  </a:lnTo>
                  <a:lnTo>
                    <a:pt x="927" y="368"/>
                  </a:lnTo>
                  <a:lnTo>
                    <a:pt x="927" y="380"/>
                  </a:lnTo>
                  <a:lnTo>
                    <a:pt x="927" y="393"/>
                  </a:lnTo>
                  <a:lnTo>
                    <a:pt x="927" y="406"/>
                  </a:lnTo>
                  <a:lnTo>
                    <a:pt x="927" y="419"/>
                  </a:lnTo>
                  <a:lnTo>
                    <a:pt x="927" y="432"/>
                  </a:lnTo>
                  <a:lnTo>
                    <a:pt x="927" y="445"/>
                  </a:lnTo>
                  <a:lnTo>
                    <a:pt x="927" y="458"/>
                  </a:lnTo>
                  <a:lnTo>
                    <a:pt x="925" y="459"/>
                  </a:lnTo>
                  <a:lnTo>
                    <a:pt x="922" y="459"/>
                  </a:lnTo>
                  <a:lnTo>
                    <a:pt x="920" y="458"/>
                  </a:lnTo>
                  <a:lnTo>
                    <a:pt x="915" y="458"/>
                  </a:lnTo>
                  <a:lnTo>
                    <a:pt x="913" y="458"/>
                  </a:lnTo>
                  <a:lnTo>
                    <a:pt x="915" y="459"/>
                  </a:lnTo>
                  <a:lnTo>
                    <a:pt x="910" y="459"/>
                  </a:lnTo>
                  <a:lnTo>
                    <a:pt x="906" y="459"/>
                  </a:lnTo>
                  <a:lnTo>
                    <a:pt x="903" y="458"/>
                  </a:lnTo>
                  <a:lnTo>
                    <a:pt x="898" y="458"/>
                  </a:lnTo>
                  <a:lnTo>
                    <a:pt x="895" y="459"/>
                  </a:lnTo>
                  <a:lnTo>
                    <a:pt x="893" y="462"/>
                  </a:lnTo>
                  <a:lnTo>
                    <a:pt x="889" y="462"/>
                  </a:lnTo>
                  <a:lnTo>
                    <a:pt x="889" y="459"/>
                  </a:lnTo>
                  <a:lnTo>
                    <a:pt x="881" y="459"/>
                  </a:lnTo>
                  <a:lnTo>
                    <a:pt x="879" y="458"/>
                  </a:lnTo>
                  <a:lnTo>
                    <a:pt x="876" y="452"/>
                  </a:lnTo>
                  <a:lnTo>
                    <a:pt x="873" y="451"/>
                  </a:lnTo>
                  <a:lnTo>
                    <a:pt x="870" y="451"/>
                  </a:lnTo>
                  <a:lnTo>
                    <a:pt x="869" y="452"/>
                  </a:lnTo>
                  <a:lnTo>
                    <a:pt x="867" y="458"/>
                  </a:lnTo>
                  <a:lnTo>
                    <a:pt x="864" y="459"/>
                  </a:lnTo>
                  <a:lnTo>
                    <a:pt x="861" y="462"/>
                  </a:lnTo>
                  <a:lnTo>
                    <a:pt x="861" y="459"/>
                  </a:lnTo>
                  <a:lnTo>
                    <a:pt x="861" y="458"/>
                  </a:lnTo>
                  <a:lnTo>
                    <a:pt x="858" y="458"/>
                  </a:lnTo>
                  <a:lnTo>
                    <a:pt x="856" y="459"/>
                  </a:lnTo>
                  <a:lnTo>
                    <a:pt x="856" y="462"/>
                  </a:lnTo>
                  <a:lnTo>
                    <a:pt x="856" y="464"/>
                  </a:lnTo>
                  <a:lnTo>
                    <a:pt x="853" y="464"/>
                  </a:lnTo>
                  <a:lnTo>
                    <a:pt x="851" y="464"/>
                  </a:lnTo>
                  <a:lnTo>
                    <a:pt x="848" y="464"/>
                  </a:lnTo>
                  <a:lnTo>
                    <a:pt x="842" y="459"/>
                  </a:lnTo>
                  <a:lnTo>
                    <a:pt x="838" y="459"/>
                  </a:lnTo>
                  <a:lnTo>
                    <a:pt x="835" y="458"/>
                  </a:lnTo>
                  <a:lnTo>
                    <a:pt x="833" y="459"/>
                  </a:lnTo>
                  <a:lnTo>
                    <a:pt x="833" y="462"/>
                  </a:lnTo>
                  <a:lnTo>
                    <a:pt x="830" y="462"/>
                  </a:lnTo>
                  <a:lnTo>
                    <a:pt x="829" y="462"/>
                  </a:lnTo>
                  <a:lnTo>
                    <a:pt x="826" y="462"/>
                  </a:lnTo>
                  <a:lnTo>
                    <a:pt x="823" y="459"/>
                  </a:lnTo>
                  <a:lnTo>
                    <a:pt x="820" y="462"/>
                  </a:lnTo>
                  <a:lnTo>
                    <a:pt x="818" y="462"/>
                  </a:lnTo>
                  <a:lnTo>
                    <a:pt x="816" y="462"/>
                  </a:lnTo>
                  <a:lnTo>
                    <a:pt x="811" y="462"/>
                  </a:lnTo>
                  <a:lnTo>
                    <a:pt x="808" y="464"/>
                  </a:lnTo>
                  <a:lnTo>
                    <a:pt x="808" y="467"/>
                  </a:lnTo>
                  <a:lnTo>
                    <a:pt x="806" y="467"/>
                  </a:lnTo>
                  <a:lnTo>
                    <a:pt x="799" y="467"/>
                  </a:lnTo>
                  <a:lnTo>
                    <a:pt x="791" y="467"/>
                  </a:lnTo>
                  <a:lnTo>
                    <a:pt x="789" y="467"/>
                  </a:lnTo>
                  <a:lnTo>
                    <a:pt x="787" y="467"/>
                  </a:lnTo>
                  <a:lnTo>
                    <a:pt x="787" y="464"/>
                  </a:lnTo>
                  <a:lnTo>
                    <a:pt x="787" y="462"/>
                  </a:lnTo>
                  <a:lnTo>
                    <a:pt x="784" y="462"/>
                  </a:lnTo>
                  <a:lnTo>
                    <a:pt x="781" y="462"/>
                  </a:lnTo>
                  <a:lnTo>
                    <a:pt x="779" y="464"/>
                  </a:lnTo>
                  <a:lnTo>
                    <a:pt x="775" y="464"/>
                  </a:lnTo>
                  <a:lnTo>
                    <a:pt x="770" y="459"/>
                  </a:lnTo>
                  <a:lnTo>
                    <a:pt x="764" y="458"/>
                  </a:lnTo>
                  <a:lnTo>
                    <a:pt x="762" y="455"/>
                  </a:lnTo>
                  <a:lnTo>
                    <a:pt x="760" y="458"/>
                  </a:lnTo>
                  <a:lnTo>
                    <a:pt x="760" y="459"/>
                  </a:lnTo>
                  <a:lnTo>
                    <a:pt x="760" y="462"/>
                  </a:lnTo>
                  <a:lnTo>
                    <a:pt x="760" y="464"/>
                  </a:lnTo>
                  <a:lnTo>
                    <a:pt x="760" y="467"/>
                  </a:lnTo>
                  <a:lnTo>
                    <a:pt x="757" y="464"/>
                  </a:lnTo>
                  <a:lnTo>
                    <a:pt x="754" y="464"/>
                  </a:lnTo>
                  <a:lnTo>
                    <a:pt x="752" y="464"/>
                  </a:lnTo>
                  <a:lnTo>
                    <a:pt x="752" y="467"/>
                  </a:lnTo>
                  <a:lnTo>
                    <a:pt x="750" y="467"/>
                  </a:lnTo>
                  <a:lnTo>
                    <a:pt x="745" y="469"/>
                  </a:lnTo>
                  <a:lnTo>
                    <a:pt x="737" y="469"/>
                  </a:lnTo>
                  <a:lnTo>
                    <a:pt x="733" y="471"/>
                  </a:lnTo>
                  <a:lnTo>
                    <a:pt x="723" y="471"/>
                  </a:lnTo>
                  <a:lnTo>
                    <a:pt x="718" y="471"/>
                  </a:lnTo>
                  <a:lnTo>
                    <a:pt x="716" y="473"/>
                  </a:lnTo>
                  <a:lnTo>
                    <a:pt x="710" y="473"/>
                  </a:lnTo>
                  <a:lnTo>
                    <a:pt x="708" y="476"/>
                  </a:lnTo>
                  <a:lnTo>
                    <a:pt x="706" y="476"/>
                  </a:lnTo>
                  <a:lnTo>
                    <a:pt x="703" y="473"/>
                  </a:lnTo>
                  <a:lnTo>
                    <a:pt x="700" y="471"/>
                  </a:lnTo>
                  <a:lnTo>
                    <a:pt x="697" y="471"/>
                  </a:lnTo>
                  <a:lnTo>
                    <a:pt x="695" y="469"/>
                  </a:lnTo>
                  <a:lnTo>
                    <a:pt x="689" y="469"/>
                  </a:lnTo>
                  <a:lnTo>
                    <a:pt x="683" y="467"/>
                  </a:lnTo>
                  <a:lnTo>
                    <a:pt x="681" y="464"/>
                  </a:lnTo>
                  <a:lnTo>
                    <a:pt x="677" y="459"/>
                  </a:lnTo>
                  <a:lnTo>
                    <a:pt x="673" y="455"/>
                  </a:lnTo>
                  <a:lnTo>
                    <a:pt x="668" y="458"/>
                  </a:lnTo>
                  <a:lnTo>
                    <a:pt x="664" y="462"/>
                  </a:lnTo>
                  <a:lnTo>
                    <a:pt x="660" y="462"/>
                  </a:lnTo>
                  <a:lnTo>
                    <a:pt x="657" y="462"/>
                  </a:lnTo>
                  <a:lnTo>
                    <a:pt x="656" y="462"/>
                  </a:lnTo>
                  <a:lnTo>
                    <a:pt x="656" y="467"/>
                  </a:lnTo>
                  <a:lnTo>
                    <a:pt x="656" y="469"/>
                  </a:lnTo>
                  <a:lnTo>
                    <a:pt x="656" y="471"/>
                  </a:lnTo>
                  <a:lnTo>
                    <a:pt x="657" y="473"/>
                  </a:lnTo>
                  <a:lnTo>
                    <a:pt x="657" y="478"/>
                  </a:lnTo>
                  <a:lnTo>
                    <a:pt x="660" y="481"/>
                  </a:lnTo>
                  <a:lnTo>
                    <a:pt x="660" y="482"/>
                  </a:lnTo>
                  <a:lnTo>
                    <a:pt x="657" y="485"/>
                  </a:lnTo>
                  <a:lnTo>
                    <a:pt x="656" y="485"/>
                  </a:lnTo>
                  <a:lnTo>
                    <a:pt x="651" y="482"/>
                  </a:lnTo>
                  <a:lnTo>
                    <a:pt x="645" y="478"/>
                  </a:lnTo>
                  <a:lnTo>
                    <a:pt x="641" y="473"/>
                  </a:lnTo>
                  <a:lnTo>
                    <a:pt x="638" y="476"/>
                  </a:lnTo>
                  <a:lnTo>
                    <a:pt x="638" y="481"/>
                  </a:lnTo>
                  <a:lnTo>
                    <a:pt x="635" y="481"/>
                  </a:lnTo>
                  <a:lnTo>
                    <a:pt x="631" y="481"/>
                  </a:lnTo>
                  <a:lnTo>
                    <a:pt x="629" y="481"/>
                  </a:lnTo>
                  <a:lnTo>
                    <a:pt x="626" y="481"/>
                  </a:lnTo>
                  <a:lnTo>
                    <a:pt x="621" y="481"/>
                  </a:lnTo>
                  <a:lnTo>
                    <a:pt x="616" y="485"/>
                  </a:lnTo>
                  <a:lnTo>
                    <a:pt x="611" y="488"/>
                  </a:lnTo>
                  <a:lnTo>
                    <a:pt x="606" y="491"/>
                  </a:lnTo>
                  <a:lnTo>
                    <a:pt x="605" y="494"/>
                  </a:lnTo>
                  <a:lnTo>
                    <a:pt x="600" y="497"/>
                  </a:lnTo>
                  <a:lnTo>
                    <a:pt x="594" y="497"/>
                  </a:lnTo>
                  <a:lnTo>
                    <a:pt x="589" y="497"/>
                  </a:lnTo>
                  <a:lnTo>
                    <a:pt x="581" y="497"/>
                  </a:lnTo>
                  <a:lnTo>
                    <a:pt x="580" y="497"/>
                  </a:lnTo>
                  <a:lnTo>
                    <a:pt x="578" y="501"/>
                  </a:lnTo>
                  <a:lnTo>
                    <a:pt x="578" y="503"/>
                  </a:lnTo>
                  <a:lnTo>
                    <a:pt x="573" y="504"/>
                  </a:lnTo>
                  <a:lnTo>
                    <a:pt x="567" y="504"/>
                  </a:lnTo>
                  <a:lnTo>
                    <a:pt x="562" y="504"/>
                  </a:lnTo>
                  <a:lnTo>
                    <a:pt x="558" y="504"/>
                  </a:lnTo>
                  <a:lnTo>
                    <a:pt x="560" y="510"/>
                  </a:lnTo>
                  <a:lnTo>
                    <a:pt x="562" y="513"/>
                  </a:lnTo>
                  <a:lnTo>
                    <a:pt x="565" y="514"/>
                  </a:lnTo>
                  <a:lnTo>
                    <a:pt x="565" y="517"/>
                  </a:lnTo>
                  <a:lnTo>
                    <a:pt x="562" y="519"/>
                  </a:lnTo>
                  <a:lnTo>
                    <a:pt x="558" y="519"/>
                  </a:lnTo>
                  <a:lnTo>
                    <a:pt x="556" y="517"/>
                  </a:lnTo>
                  <a:lnTo>
                    <a:pt x="551" y="514"/>
                  </a:lnTo>
                  <a:lnTo>
                    <a:pt x="547" y="514"/>
                  </a:lnTo>
                  <a:lnTo>
                    <a:pt x="545" y="517"/>
                  </a:lnTo>
                  <a:lnTo>
                    <a:pt x="545" y="519"/>
                  </a:lnTo>
                  <a:lnTo>
                    <a:pt x="545" y="524"/>
                  </a:lnTo>
                  <a:lnTo>
                    <a:pt x="543" y="527"/>
                  </a:lnTo>
                  <a:lnTo>
                    <a:pt x="541" y="524"/>
                  </a:lnTo>
                  <a:lnTo>
                    <a:pt x="541" y="519"/>
                  </a:lnTo>
                  <a:lnTo>
                    <a:pt x="539" y="514"/>
                  </a:lnTo>
                  <a:lnTo>
                    <a:pt x="537" y="514"/>
                  </a:lnTo>
                  <a:lnTo>
                    <a:pt x="535" y="514"/>
                  </a:lnTo>
                  <a:lnTo>
                    <a:pt x="532" y="514"/>
                  </a:lnTo>
                  <a:lnTo>
                    <a:pt x="532" y="517"/>
                  </a:lnTo>
                  <a:lnTo>
                    <a:pt x="529" y="519"/>
                  </a:lnTo>
                  <a:lnTo>
                    <a:pt x="529" y="524"/>
                  </a:lnTo>
                  <a:lnTo>
                    <a:pt x="527" y="527"/>
                  </a:lnTo>
                  <a:lnTo>
                    <a:pt x="519" y="524"/>
                  </a:lnTo>
                  <a:lnTo>
                    <a:pt x="518" y="524"/>
                  </a:lnTo>
                  <a:lnTo>
                    <a:pt x="515" y="521"/>
                  </a:lnTo>
                  <a:lnTo>
                    <a:pt x="512" y="519"/>
                  </a:lnTo>
                  <a:lnTo>
                    <a:pt x="505" y="519"/>
                  </a:lnTo>
                  <a:lnTo>
                    <a:pt x="502" y="519"/>
                  </a:lnTo>
                  <a:lnTo>
                    <a:pt x="500" y="521"/>
                  </a:lnTo>
                  <a:lnTo>
                    <a:pt x="495" y="524"/>
                  </a:lnTo>
                  <a:lnTo>
                    <a:pt x="487" y="527"/>
                  </a:lnTo>
                  <a:lnTo>
                    <a:pt x="485" y="528"/>
                  </a:lnTo>
                  <a:lnTo>
                    <a:pt x="483" y="530"/>
                  </a:lnTo>
                  <a:lnTo>
                    <a:pt x="478" y="533"/>
                  </a:lnTo>
                  <a:lnTo>
                    <a:pt x="478" y="535"/>
                  </a:lnTo>
                  <a:lnTo>
                    <a:pt x="478" y="537"/>
                  </a:lnTo>
                  <a:lnTo>
                    <a:pt x="478" y="540"/>
                  </a:lnTo>
                  <a:lnTo>
                    <a:pt x="473" y="540"/>
                  </a:lnTo>
                  <a:lnTo>
                    <a:pt x="473" y="541"/>
                  </a:lnTo>
                  <a:lnTo>
                    <a:pt x="478" y="543"/>
                  </a:lnTo>
                  <a:lnTo>
                    <a:pt x="481" y="547"/>
                  </a:lnTo>
                  <a:lnTo>
                    <a:pt x="481" y="551"/>
                  </a:lnTo>
                  <a:lnTo>
                    <a:pt x="478" y="551"/>
                  </a:lnTo>
                  <a:lnTo>
                    <a:pt x="478" y="549"/>
                  </a:lnTo>
                  <a:lnTo>
                    <a:pt x="475" y="549"/>
                  </a:lnTo>
                  <a:lnTo>
                    <a:pt x="470" y="549"/>
                  </a:lnTo>
                  <a:lnTo>
                    <a:pt x="468" y="549"/>
                  </a:lnTo>
                  <a:lnTo>
                    <a:pt x="470" y="553"/>
                  </a:lnTo>
                  <a:lnTo>
                    <a:pt x="470" y="555"/>
                  </a:lnTo>
                  <a:lnTo>
                    <a:pt x="473" y="560"/>
                  </a:lnTo>
                  <a:lnTo>
                    <a:pt x="475" y="561"/>
                  </a:lnTo>
                  <a:lnTo>
                    <a:pt x="470" y="561"/>
                  </a:lnTo>
                  <a:lnTo>
                    <a:pt x="470" y="560"/>
                  </a:lnTo>
                  <a:lnTo>
                    <a:pt x="468" y="559"/>
                  </a:lnTo>
                  <a:lnTo>
                    <a:pt x="465" y="555"/>
                  </a:lnTo>
                  <a:lnTo>
                    <a:pt x="464" y="555"/>
                  </a:lnTo>
                  <a:lnTo>
                    <a:pt x="461" y="559"/>
                  </a:lnTo>
                  <a:lnTo>
                    <a:pt x="456" y="560"/>
                  </a:lnTo>
                  <a:lnTo>
                    <a:pt x="454" y="560"/>
                  </a:lnTo>
                  <a:lnTo>
                    <a:pt x="451" y="559"/>
                  </a:lnTo>
                  <a:lnTo>
                    <a:pt x="448" y="559"/>
                  </a:lnTo>
                  <a:lnTo>
                    <a:pt x="446" y="559"/>
                  </a:lnTo>
                  <a:lnTo>
                    <a:pt x="443" y="560"/>
                  </a:lnTo>
                  <a:lnTo>
                    <a:pt x="443" y="561"/>
                  </a:lnTo>
                  <a:lnTo>
                    <a:pt x="442" y="561"/>
                  </a:lnTo>
                  <a:lnTo>
                    <a:pt x="439" y="563"/>
                  </a:lnTo>
                  <a:lnTo>
                    <a:pt x="439" y="566"/>
                  </a:lnTo>
                  <a:lnTo>
                    <a:pt x="437" y="569"/>
                  </a:lnTo>
                  <a:lnTo>
                    <a:pt x="434" y="566"/>
                  </a:lnTo>
                  <a:lnTo>
                    <a:pt x="434" y="563"/>
                  </a:lnTo>
                  <a:lnTo>
                    <a:pt x="431" y="561"/>
                  </a:lnTo>
                  <a:lnTo>
                    <a:pt x="429" y="561"/>
                  </a:lnTo>
                  <a:lnTo>
                    <a:pt x="427" y="561"/>
                  </a:lnTo>
                  <a:lnTo>
                    <a:pt x="427" y="563"/>
                  </a:lnTo>
                  <a:lnTo>
                    <a:pt x="427" y="566"/>
                  </a:lnTo>
                  <a:lnTo>
                    <a:pt x="429" y="566"/>
                  </a:lnTo>
                  <a:lnTo>
                    <a:pt x="431" y="569"/>
                  </a:lnTo>
                  <a:lnTo>
                    <a:pt x="429" y="569"/>
                  </a:lnTo>
                  <a:lnTo>
                    <a:pt x="427" y="571"/>
                  </a:lnTo>
                  <a:lnTo>
                    <a:pt x="424" y="571"/>
                  </a:lnTo>
                  <a:lnTo>
                    <a:pt x="422" y="571"/>
                  </a:lnTo>
                  <a:lnTo>
                    <a:pt x="422" y="569"/>
                  </a:lnTo>
                  <a:lnTo>
                    <a:pt x="422" y="566"/>
                  </a:lnTo>
                  <a:lnTo>
                    <a:pt x="422" y="563"/>
                  </a:lnTo>
                  <a:lnTo>
                    <a:pt x="418" y="566"/>
                  </a:lnTo>
                  <a:lnTo>
                    <a:pt x="414" y="566"/>
                  </a:lnTo>
                  <a:lnTo>
                    <a:pt x="411" y="566"/>
                  </a:lnTo>
                  <a:lnTo>
                    <a:pt x="410" y="563"/>
                  </a:lnTo>
                  <a:lnTo>
                    <a:pt x="408" y="563"/>
                  </a:lnTo>
                  <a:lnTo>
                    <a:pt x="405" y="566"/>
                  </a:lnTo>
                  <a:lnTo>
                    <a:pt x="400" y="569"/>
                  </a:lnTo>
                  <a:lnTo>
                    <a:pt x="397" y="569"/>
                  </a:lnTo>
                  <a:lnTo>
                    <a:pt x="397" y="571"/>
                  </a:lnTo>
                  <a:lnTo>
                    <a:pt x="402" y="571"/>
                  </a:lnTo>
                  <a:lnTo>
                    <a:pt x="405" y="571"/>
                  </a:lnTo>
                  <a:lnTo>
                    <a:pt x="405" y="573"/>
                  </a:lnTo>
                  <a:lnTo>
                    <a:pt x="402" y="575"/>
                  </a:lnTo>
                  <a:lnTo>
                    <a:pt x="397" y="573"/>
                  </a:lnTo>
                  <a:lnTo>
                    <a:pt x="394" y="575"/>
                  </a:lnTo>
                  <a:lnTo>
                    <a:pt x="389" y="578"/>
                  </a:lnTo>
                  <a:lnTo>
                    <a:pt x="386" y="578"/>
                  </a:lnTo>
                  <a:lnTo>
                    <a:pt x="383" y="575"/>
                  </a:lnTo>
                  <a:lnTo>
                    <a:pt x="381" y="575"/>
                  </a:lnTo>
                  <a:lnTo>
                    <a:pt x="381" y="578"/>
                  </a:lnTo>
                  <a:lnTo>
                    <a:pt x="379" y="579"/>
                  </a:lnTo>
                  <a:lnTo>
                    <a:pt x="376" y="579"/>
                  </a:lnTo>
                  <a:lnTo>
                    <a:pt x="376" y="578"/>
                  </a:lnTo>
                  <a:lnTo>
                    <a:pt x="379" y="573"/>
                  </a:lnTo>
                  <a:lnTo>
                    <a:pt x="376" y="573"/>
                  </a:lnTo>
                  <a:lnTo>
                    <a:pt x="373" y="573"/>
                  </a:lnTo>
                  <a:lnTo>
                    <a:pt x="370" y="573"/>
                  </a:lnTo>
                  <a:lnTo>
                    <a:pt x="370" y="575"/>
                  </a:lnTo>
                  <a:lnTo>
                    <a:pt x="370" y="578"/>
                  </a:lnTo>
                  <a:lnTo>
                    <a:pt x="370" y="579"/>
                  </a:lnTo>
                  <a:lnTo>
                    <a:pt x="368" y="579"/>
                  </a:lnTo>
                  <a:lnTo>
                    <a:pt x="366" y="579"/>
                  </a:lnTo>
                  <a:lnTo>
                    <a:pt x="368" y="578"/>
                  </a:lnTo>
                  <a:lnTo>
                    <a:pt x="368" y="575"/>
                  </a:lnTo>
                  <a:lnTo>
                    <a:pt x="366" y="575"/>
                  </a:lnTo>
                  <a:lnTo>
                    <a:pt x="364" y="575"/>
                  </a:lnTo>
                  <a:lnTo>
                    <a:pt x="362" y="575"/>
                  </a:lnTo>
                  <a:lnTo>
                    <a:pt x="359" y="575"/>
                  </a:lnTo>
                  <a:lnTo>
                    <a:pt x="356" y="578"/>
                  </a:lnTo>
                  <a:lnTo>
                    <a:pt x="356" y="575"/>
                  </a:lnTo>
                  <a:lnTo>
                    <a:pt x="356" y="573"/>
                  </a:lnTo>
                  <a:lnTo>
                    <a:pt x="356" y="571"/>
                  </a:lnTo>
                  <a:lnTo>
                    <a:pt x="354" y="566"/>
                  </a:lnTo>
                  <a:lnTo>
                    <a:pt x="349" y="569"/>
                  </a:lnTo>
                  <a:lnTo>
                    <a:pt x="352" y="571"/>
                  </a:lnTo>
                  <a:lnTo>
                    <a:pt x="352" y="573"/>
                  </a:lnTo>
                  <a:lnTo>
                    <a:pt x="354" y="575"/>
                  </a:lnTo>
                  <a:lnTo>
                    <a:pt x="352" y="578"/>
                  </a:lnTo>
                  <a:lnTo>
                    <a:pt x="349" y="578"/>
                  </a:lnTo>
                  <a:lnTo>
                    <a:pt x="349" y="575"/>
                  </a:lnTo>
                  <a:lnTo>
                    <a:pt x="347" y="575"/>
                  </a:lnTo>
                  <a:lnTo>
                    <a:pt x="347" y="573"/>
                  </a:lnTo>
                  <a:lnTo>
                    <a:pt x="340" y="575"/>
                  </a:lnTo>
                  <a:lnTo>
                    <a:pt x="337" y="578"/>
                  </a:lnTo>
                  <a:lnTo>
                    <a:pt x="335" y="575"/>
                  </a:lnTo>
                  <a:lnTo>
                    <a:pt x="335" y="573"/>
                  </a:lnTo>
                  <a:lnTo>
                    <a:pt x="332" y="566"/>
                  </a:lnTo>
                  <a:lnTo>
                    <a:pt x="329" y="569"/>
                  </a:lnTo>
                  <a:lnTo>
                    <a:pt x="329" y="573"/>
                  </a:lnTo>
                  <a:lnTo>
                    <a:pt x="325" y="575"/>
                  </a:lnTo>
                  <a:lnTo>
                    <a:pt x="323" y="573"/>
                  </a:lnTo>
                  <a:lnTo>
                    <a:pt x="320" y="569"/>
                  </a:lnTo>
                  <a:lnTo>
                    <a:pt x="318" y="566"/>
                  </a:lnTo>
                  <a:lnTo>
                    <a:pt x="315" y="569"/>
                  </a:lnTo>
                  <a:lnTo>
                    <a:pt x="315" y="571"/>
                  </a:lnTo>
                  <a:lnTo>
                    <a:pt x="315" y="573"/>
                  </a:lnTo>
                  <a:lnTo>
                    <a:pt x="313" y="573"/>
                  </a:lnTo>
                  <a:lnTo>
                    <a:pt x="310" y="573"/>
                  </a:lnTo>
                  <a:lnTo>
                    <a:pt x="310" y="575"/>
                  </a:lnTo>
                  <a:lnTo>
                    <a:pt x="308" y="575"/>
                  </a:lnTo>
                  <a:lnTo>
                    <a:pt x="308" y="578"/>
                  </a:lnTo>
                  <a:lnTo>
                    <a:pt x="313" y="578"/>
                  </a:lnTo>
                  <a:lnTo>
                    <a:pt x="308" y="660"/>
                  </a:lnTo>
                  <a:lnTo>
                    <a:pt x="305" y="739"/>
                  </a:lnTo>
                  <a:lnTo>
                    <a:pt x="297" y="739"/>
                  </a:lnTo>
                  <a:lnTo>
                    <a:pt x="289" y="739"/>
                  </a:lnTo>
                  <a:lnTo>
                    <a:pt x="286" y="739"/>
                  </a:lnTo>
                  <a:lnTo>
                    <a:pt x="273" y="739"/>
                  </a:lnTo>
                  <a:lnTo>
                    <a:pt x="266" y="741"/>
                  </a:lnTo>
                  <a:lnTo>
                    <a:pt x="262" y="743"/>
                  </a:lnTo>
                  <a:lnTo>
                    <a:pt x="256" y="745"/>
                  </a:lnTo>
                  <a:lnTo>
                    <a:pt x="247" y="748"/>
                  </a:lnTo>
                  <a:lnTo>
                    <a:pt x="239" y="748"/>
                  </a:lnTo>
                  <a:lnTo>
                    <a:pt x="233" y="748"/>
                  </a:lnTo>
                  <a:lnTo>
                    <a:pt x="226" y="745"/>
                  </a:lnTo>
                  <a:lnTo>
                    <a:pt x="221" y="745"/>
                  </a:lnTo>
                  <a:lnTo>
                    <a:pt x="215" y="743"/>
                  </a:lnTo>
                  <a:lnTo>
                    <a:pt x="210" y="741"/>
                  </a:lnTo>
                  <a:lnTo>
                    <a:pt x="208" y="739"/>
                  </a:lnTo>
                  <a:lnTo>
                    <a:pt x="208" y="736"/>
                  </a:lnTo>
                  <a:lnTo>
                    <a:pt x="204" y="732"/>
                  </a:lnTo>
                  <a:lnTo>
                    <a:pt x="202" y="731"/>
                  </a:lnTo>
                  <a:lnTo>
                    <a:pt x="194" y="731"/>
                  </a:lnTo>
                  <a:lnTo>
                    <a:pt x="189" y="728"/>
                  </a:lnTo>
                  <a:lnTo>
                    <a:pt x="184" y="722"/>
                  </a:lnTo>
                  <a:lnTo>
                    <a:pt x="181" y="719"/>
                  </a:lnTo>
                  <a:lnTo>
                    <a:pt x="176" y="711"/>
                  </a:lnTo>
                  <a:lnTo>
                    <a:pt x="173" y="709"/>
                  </a:lnTo>
                  <a:lnTo>
                    <a:pt x="170" y="705"/>
                  </a:lnTo>
                  <a:lnTo>
                    <a:pt x="162" y="702"/>
                  </a:lnTo>
                  <a:lnTo>
                    <a:pt x="157" y="700"/>
                  </a:lnTo>
                  <a:lnTo>
                    <a:pt x="150" y="698"/>
                  </a:lnTo>
                  <a:lnTo>
                    <a:pt x="132" y="695"/>
                  </a:lnTo>
                  <a:lnTo>
                    <a:pt x="126" y="695"/>
                  </a:lnTo>
                  <a:lnTo>
                    <a:pt x="116" y="695"/>
                  </a:lnTo>
                  <a:lnTo>
                    <a:pt x="108" y="693"/>
                  </a:lnTo>
                  <a:lnTo>
                    <a:pt x="104" y="691"/>
                  </a:lnTo>
                  <a:lnTo>
                    <a:pt x="100" y="688"/>
                  </a:lnTo>
                  <a:lnTo>
                    <a:pt x="97" y="686"/>
                  </a:lnTo>
                  <a:lnTo>
                    <a:pt x="96" y="685"/>
                  </a:lnTo>
                  <a:lnTo>
                    <a:pt x="91" y="680"/>
                  </a:lnTo>
                  <a:lnTo>
                    <a:pt x="89" y="679"/>
                  </a:lnTo>
                  <a:lnTo>
                    <a:pt x="87" y="673"/>
                  </a:lnTo>
                  <a:lnTo>
                    <a:pt x="84" y="669"/>
                  </a:lnTo>
                  <a:lnTo>
                    <a:pt x="78" y="667"/>
                  </a:lnTo>
                  <a:lnTo>
                    <a:pt x="78" y="664"/>
                  </a:lnTo>
                  <a:lnTo>
                    <a:pt x="77" y="658"/>
                  </a:lnTo>
                  <a:lnTo>
                    <a:pt x="75" y="656"/>
                  </a:lnTo>
                  <a:lnTo>
                    <a:pt x="72" y="650"/>
                  </a:lnTo>
                  <a:lnTo>
                    <a:pt x="70" y="642"/>
                  </a:lnTo>
                  <a:lnTo>
                    <a:pt x="70" y="636"/>
                  </a:lnTo>
                  <a:lnTo>
                    <a:pt x="70" y="633"/>
                  </a:lnTo>
                  <a:lnTo>
                    <a:pt x="70" y="625"/>
                  </a:lnTo>
                  <a:lnTo>
                    <a:pt x="70" y="622"/>
                  </a:lnTo>
                  <a:lnTo>
                    <a:pt x="70" y="615"/>
                  </a:lnTo>
                  <a:lnTo>
                    <a:pt x="70" y="612"/>
                  </a:lnTo>
                  <a:lnTo>
                    <a:pt x="70" y="608"/>
                  </a:lnTo>
                  <a:lnTo>
                    <a:pt x="67" y="602"/>
                  </a:lnTo>
                  <a:lnTo>
                    <a:pt x="65" y="600"/>
                  </a:lnTo>
                  <a:lnTo>
                    <a:pt x="65" y="599"/>
                  </a:lnTo>
                  <a:lnTo>
                    <a:pt x="62" y="596"/>
                  </a:lnTo>
                  <a:lnTo>
                    <a:pt x="62" y="593"/>
                  </a:lnTo>
                  <a:lnTo>
                    <a:pt x="62" y="589"/>
                  </a:lnTo>
                  <a:lnTo>
                    <a:pt x="60" y="582"/>
                  </a:lnTo>
                  <a:lnTo>
                    <a:pt x="60" y="578"/>
                  </a:lnTo>
                  <a:lnTo>
                    <a:pt x="60" y="575"/>
                  </a:lnTo>
                  <a:lnTo>
                    <a:pt x="60" y="571"/>
                  </a:lnTo>
                  <a:lnTo>
                    <a:pt x="57" y="563"/>
                  </a:lnTo>
                  <a:lnTo>
                    <a:pt x="57" y="560"/>
                  </a:lnTo>
                  <a:lnTo>
                    <a:pt x="57" y="555"/>
                  </a:lnTo>
                  <a:lnTo>
                    <a:pt x="57" y="551"/>
                  </a:lnTo>
                  <a:lnTo>
                    <a:pt x="57" y="547"/>
                  </a:lnTo>
                  <a:lnTo>
                    <a:pt x="56" y="541"/>
                  </a:lnTo>
                  <a:lnTo>
                    <a:pt x="56" y="537"/>
                  </a:lnTo>
                  <a:lnTo>
                    <a:pt x="53" y="533"/>
                  </a:lnTo>
                  <a:lnTo>
                    <a:pt x="56" y="528"/>
                  </a:lnTo>
                  <a:lnTo>
                    <a:pt x="57" y="524"/>
                  </a:lnTo>
                  <a:lnTo>
                    <a:pt x="60" y="519"/>
                  </a:lnTo>
                  <a:lnTo>
                    <a:pt x="62" y="517"/>
                  </a:lnTo>
                  <a:lnTo>
                    <a:pt x="65" y="514"/>
                  </a:lnTo>
                  <a:lnTo>
                    <a:pt x="67" y="510"/>
                  </a:lnTo>
                  <a:lnTo>
                    <a:pt x="72" y="507"/>
                  </a:lnTo>
                  <a:lnTo>
                    <a:pt x="72" y="503"/>
                  </a:lnTo>
                  <a:lnTo>
                    <a:pt x="75" y="498"/>
                  </a:lnTo>
                  <a:lnTo>
                    <a:pt x="77" y="494"/>
                  </a:lnTo>
                  <a:lnTo>
                    <a:pt x="77" y="488"/>
                  </a:lnTo>
                  <a:lnTo>
                    <a:pt x="77" y="481"/>
                  </a:lnTo>
                  <a:lnTo>
                    <a:pt x="77" y="476"/>
                  </a:lnTo>
                  <a:lnTo>
                    <a:pt x="75" y="473"/>
                  </a:lnTo>
                  <a:lnTo>
                    <a:pt x="70" y="471"/>
                  </a:lnTo>
                  <a:lnTo>
                    <a:pt x="65" y="469"/>
                  </a:lnTo>
                  <a:lnTo>
                    <a:pt x="60" y="464"/>
                  </a:lnTo>
                  <a:lnTo>
                    <a:pt x="56" y="462"/>
                  </a:lnTo>
                  <a:lnTo>
                    <a:pt x="49" y="459"/>
                  </a:lnTo>
                  <a:lnTo>
                    <a:pt x="40" y="455"/>
                  </a:lnTo>
                  <a:lnTo>
                    <a:pt x="38" y="452"/>
                  </a:lnTo>
                  <a:lnTo>
                    <a:pt x="26" y="446"/>
                  </a:lnTo>
                  <a:lnTo>
                    <a:pt x="21" y="446"/>
                  </a:lnTo>
                  <a:lnTo>
                    <a:pt x="16" y="443"/>
                  </a:lnTo>
                  <a:lnTo>
                    <a:pt x="14" y="443"/>
                  </a:lnTo>
                  <a:lnTo>
                    <a:pt x="12" y="442"/>
                  </a:lnTo>
                  <a:lnTo>
                    <a:pt x="7" y="442"/>
                  </a:lnTo>
                  <a:lnTo>
                    <a:pt x="4" y="439"/>
                  </a:lnTo>
                  <a:lnTo>
                    <a:pt x="0" y="438"/>
                  </a:lnTo>
                  <a:lnTo>
                    <a:pt x="2" y="431"/>
                  </a:lnTo>
                  <a:lnTo>
                    <a:pt x="4" y="427"/>
                  </a:lnTo>
                  <a:lnTo>
                    <a:pt x="10" y="421"/>
                  </a:lnTo>
                  <a:lnTo>
                    <a:pt x="12" y="419"/>
                  </a:lnTo>
                  <a:lnTo>
                    <a:pt x="14" y="418"/>
                  </a:lnTo>
                  <a:lnTo>
                    <a:pt x="16" y="416"/>
                  </a:lnTo>
                  <a:lnTo>
                    <a:pt x="16" y="413"/>
                  </a:lnTo>
                  <a:lnTo>
                    <a:pt x="16" y="410"/>
                  </a:lnTo>
                  <a:lnTo>
                    <a:pt x="18" y="410"/>
                  </a:lnTo>
                  <a:lnTo>
                    <a:pt x="21" y="408"/>
                  </a:lnTo>
                  <a:lnTo>
                    <a:pt x="24" y="408"/>
                  </a:lnTo>
                  <a:lnTo>
                    <a:pt x="26" y="406"/>
                  </a:lnTo>
                  <a:lnTo>
                    <a:pt x="31" y="403"/>
                  </a:lnTo>
                  <a:lnTo>
                    <a:pt x="33" y="403"/>
                  </a:lnTo>
                  <a:lnTo>
                    <a:pt x="37" y="401"/>
                  </a:lnTo>
                  <a:lnTo>
                    <a:pt x="40" y="401"/>
                  </a:lnTo>
                  <a:lnTo>
                    <a:pt x="45" y="397"/>
                  </a:lnTo>
                  <a:lnTo>
                    <a:pt x="49" y="393"/>
                  </a:lnTo>
                  <a:lnTo>
                    <a:pt x="49" y="390"/>
                  </a:lnTo>
                  <a:lnTo>
                    <a:pt x="49" y="386"/>
                  </a:lnTo>
                  <a:lnTo>
                    <a:pt x="51" y="381"/>
                  </a:lnTo>
                  <a:lnTo>
                    <a:pt x="56" y="379"/>
                  </a:lnTo>
                  <a:lnTo>
                    <a:pt x="57" y="374"/>
                  </a:lnTo>
                  <a:lnTo>
                    <a:pt x="60" y="371"/>
                  </a:lnTo>
                  <a:lnTo>
                    <a:pt x="62" y="369"/>
                  </a:lnTo>
                  <a:lnTo>
                    <a:pt x="65" y="367"/>
                  </a:lnTo>
                  <a:lnTo>
                    <a:pt x="67" y="362"/>
                  </a:lnTo>
                  <a:lnTo>
                    <a:pt x="70" y="358"/>
                  </a:lnTo>
                  <a:lnTo>
                    <a:pt x="72" y="353"/>
                  </a:lnTo>
                  <a:lnTo>
                    <a:pt x="72" y="349"/>
                  </a:lnTo>
                  <a:lnTo>
                    <a:pt x="72" y="344"/>
                  </a:lnTo>
                  <a:lnTo>
                    <a:pt x="72" y="342"/>
                  </a:lnTo>
                  <a:lnTo>
                    <a:pt x="72" y="340"/>
                  </a:lnTo>
                  <a:lnTo>
                    <a:pt x="72" y="332"/>
                  </a:lnTo>
                  <a:lnTo>
                    <a:pt x="72" y="326"/>
                  </a:lnTo>
                  <a:lnTo>
                    <a:pt x="72" y="321"/>
                  </a:lnTo>
                  <a:lnTo>
                    <a:pt x="72" y="314"/>
                  </a:lnTo>
                  <a:lnTo>
                    <a:pt x="75" y="311"/>
                  </a:lnTo>
                  <a:lnTo>
                    <a:pt x="77" y="310"/>
                  </a:lnTo>
                  <a:lnTo>
                    <a:pt x="77" y="309"/>
                  </a:lnTo>
                  <a:lnTo>
                    <a:pt x="81" y="307"/>
                  </a:lnTo>
                  <a:lnTo>
                    <a:pt x="84" y="300"/>
                  </a:lnTo>
                  <a:lnTo>
                    <a:pt x="87" y="297"/>
                  </a:lnTo>
                  <a:lnTo>
                    <a:pt x="89" y="292"/>
                  </a:lnTo>
                  <a:lnTo>
                    <a:pt x="89" y="290"/>
                  </a:lnTo>
                  <a:lnTo>
                    <a:pt x="91" y="286"/>
                  </a:lnTo>
                  <a:lnTo>
                    <a:pt x="93" y="281"/>
                  </a:lnTo>
                  <a:lnTo>
                    <a:pt x="96" y="278"/>
                  </a:lnTo>
                  <a:lnTo>
                    <a:pt x="96" y="277"/>
                  </a:lnTo>
                  <a:lnTo>
                    <a:pt x="96" y="274"/>
                  </a:lnTo>
                  <a:lnTo>
                    <a:pt x="96" y="272"/>
                  </a:lnTo>
                  <a:lnTo>
                    <a:pt x="97" y="274"/>
                  </a:lnTo>
                  <a:lnTo>
                    <a:pt x="100" y="277"/>
                  </a:lnTo>
                  <a:lnTo>
                    <a:pt x="106" y="274"/>
                  </a:lnTo>
                  <a:lnTo>
                    <a:pt x="113" y="274"/>
                  </a:lnTo>
                  <a:lnTo>
                    <a:pt x="116" y="269"/>
                  </a:lnTo>
                  <a:lnTo>
                    <a:pt x="118" y="268"/>
                  </a:lnTo>
                  <a:lnTo>
                    <a:pt x="118" y="262"/>
                  </a:lnTo>
                  <a:lnTo>
                    <a:pt x="120" y="258"/>
                  </a:lnTo>
                  <a:lnTo>
                    <a:pt x="123" y="257"/>
                  </a:lnTo>
                  <a:lnTo>
                    <a:pt x="129" y="254"/>
                  </a:lnTo>
                  <a:lnTo>
                    <a:pt x="131" y="251"/>
                  </a:lnTo>
                  <a:lnTo>
                    <a:pt x="135" y="247"/>
                  </a:lnTo>
                  <a:lnTo>
                    <a:pt x="140" y="240"/>
                  </a:lnTo>
                  <a:lnTo>
                    <a:pt x="143" y="238"/>
                  </a:lnTo>
                  <a:lnTo>
                    <a:pt x="145" y="234"/>
                  </a:lnTo>
                  <a:lnTo>
                    <a:pt x="143" y="230"/>
                  </a:lnTo>
                  <a:lnTo>
                    <a:pt x="143" y="226"/>
                  </a:lnTo>
                  <a:lnTo>
                    <a:pt x="145" y="225"/>
                  </a:lnTo>
                  <a:lnTo>
                    <a:pt x="150" y="222"/>
                  </a:lnTo>
                  <a:lnTo>
                    <a:pt x="153" y="217"/>
                  </a:lnTo>
                  <a:lnTo>
                    <a:pt x="154" y="215"/>
                  </a:lnTo>
                  <a:lnTo>
                    <a:pt x="159" y="210"/>
                  </a:lnTo>
                  <a:lnTo>
                    <a:pt x="162" y="205"/>
                  </a:lnTo>
                  <a:lnTo>
                    <a:pt x="165" y="201"/>
                  </a:lnTo>
                  <a:lnTo>
                    <a:pt x="165" y="199"/>
                  </a:lnTo>
                  <a:lnTo>
                    <a:pt x="167" y="199"/>
                  </a:lnTo>
                  <a:lnTo>
                    <a:pt x="170" y="197"/>
                  </a:lnTo>
                  <a:lnTo>
                    <a:pt x="173" y="195"/>
                  </a:lnTo>
                  <a:lnTo>
                    <a:pt x="179" y="195"/>
                  </a:lnTo>
                  <a:lnTo>
                    <a:pt x="186" y="195"/>
                  </a:lnTo>
                  <a:lnTo>
                    <a:pt x="196" y="192"/>
                  </a:lnTo>
                  <a:lnTo>
                    <a:pt x="202" y="188"/>
                  </a:lnTo>
                  <a:lnTo>
                    <a:pt x="207" y="186"/>
                  </a:lnTo>
                  <a:lnTo>
                    <a:pt x="208" y="181"/>
                  </a:lnTo>
                  <a:lnTo>
                    <a:pt x="210" y="179"/>
                  </a:lnTo>
                  <a:lnTo>
                    <a:pt x="213" y="177"/>
                  </a:lnTo>
                  <a:lnTo>
                    <a:pt x="221" y="175"/>
                  </a:lnTo>
                  <a:lnTo>
                    <a:pt x="226" y="177"/>
                  </a:lnTo>
                  <a:lnTo>
                    <a:pt x="227" y="175"/>
                  </a:lnTo>
                  <a:lnTo>
                    <a:pt x="230" y="175"/>
                  </a:lnTo>
                  <a:lnTo>
                    <a:pt x="233" y="175"/>
                  </a:lnTo>
                  <a:lnTo>
                    <a:pt x="239" y="175"/>
                  </a:lnTo>
                  <a:lnTo>
                    <a:pt x="245" y="173"/>
                  </a:lnTo>
                  <a:lnTo>
                    <a:pt x="249" y="168"/>
                  </a:lnTo>
                  <a:lnTo>
                    <a:pt x="256" y="166"/>
                  </a:lnTo>
                  <a:lnTo>
                    <a:pt x="262" y="163"/>
                  </a:lnTo>
                  <a:lnTo>
                    <a:pt x="269" y="159"/>
                  </a:lnTo>
                  <a:lnTo>
                    <a:pt x="276" y="154"/>
                  </a:lnTo>
                  <a:lnTo>
                    <a:pt x="278" y="154"/>
                  </a:lnTo>
                  <a:lnTo>
                    <a:pt x="281" y="153"/>
                  </a:lnTo>
                  <a:lnTo>
                    <a:pt x="278" y="150"/>
                  </a:lnTo>
                  <a:lnTo>
                    <a:pt x="278" y="148"/>
                  </a:lnTo>
                  <a:lnTo>
                    <a:pt x="276" y="145"/>
                  </a:lnTo>
                  <a:lnTo>
                    <a:pt x="273" y="140"/>
                  </a:lnTo>
                  <a:lnTo>
                    <a:pt x="273" y="138"/>
                  </a:lnTo>
                  <a:lnTo>
                    <a:pt x="272" y="137"/>
                  </a:lnTo>
                  <a:lnTo>
                    <a:pt x="272" y="132"/>
                  </a:lnTo>
                  <a:lnTo>
                    <a:pt x="272" y="127"/>
                  </a:lnTo>
                  <a:lnTo>
                    <a:pt x="272" y="125"/>
                  </a:lnTo>
                  <a:lnTo>
                    <a:pt x="272" y="123"/>
                  </a:lnTo>
                  <a:lnTo>
                    <a:pt x="269" y="119"/>
                  </a:lnTo>
                  <a:lnTo>
                    <a:pt x="269" y="117"/>
                  </a:lnTo>
                  <a:lnTo>
                    <a:pt x="266" y="116"/>
                  </a:lnTo>
                  <a:lnTo>
                    <a:pt x="264" y="113"/>
                  </a:lnTo>
                  <a:lnTo>
                    <a:pt x="262" y="109"/>
                  </a:lnTo>
                  <a:lnTo>
                    <a:pt x="264" y="109"/>
                  </a:lnTo>
                  <a:lnTo>
                    <a:pt x="264" y="108"/>
                  </a:lnTo>
                  <a:lnTo>
                    <a:pt x="264" y="104"/>
                  </a:lnTo>
                  <a:lnTo>
                    <a:pt x="266" y="102"/>
                  </a:lnTo>
                  <a:lnTo>
                    <a:pt x="269" y="100"/>
                  </a:lnTo>
                  <a:lnTo>
                    <a:pt x="272" y="94"/>
                  </a:lnTo>
                  <a:lnTo>
                    <a:pt x="276" y="93"/>
                  </a:lnTo>
                  <a:lnTo>
                    <a:pt x="281" y="85"/>
                  </a:lnTo>
                  <a:lnTo>
                    <a:pt x="289" y="82"/>
                  </a:lnTo>
                  <a:lnTo>
                    <a:pt x="293" y="83"/>
                  </a:lnTo>
                  <a:lnTo>
                    <a:pt x="295" y="85"/>
                  </a:lnTo>
                  <a:lnTo>
                    <a:pt x="297" y="88"/>
                  </a:lnTo>
                  <a:lnTo>
                    <a:pt x="297" y="90"/>
                  </a:lnTo>
                  <a:lnTo>
                    <a:pt x="302" y="90"/>
                  </a:lnTo>
                  <a:lnTo>
                    <a:pt x="302" y="88"/>
                  </a:lnTo>
                  <a:lnTo>
                    <a:pt x="302" y="90"/>
                  </a:lnTo>
                  <a:lnTo>
                    <a:pt x="305" y="93"/>
                  </a:lnTo>
                  <a:lnTo>
                    <a:pt x="308" y="93"/>
                  </a:lnTo>
                  <a:lnTo>
                    <a:pt x="310" y="93"/>
                  </a:lnTo>
                  <a:lnTo>
                    <a:pt x="315" y="93"/>
                  </a:lnTo>
                  <a:lnTo>
                    <a:pt x="318" y="94"/>
                  </a:lnTo>
                  <a:lnTo>
                    <a:pt x="320" y="94"/>
                  </a:lnTo>
                  <a:lnTo>
                    <a:pt x="320" y="96"/>
                  </a:lnTo>
                  <a:lnTo>
                    <a:pt x="320" y="100"/>
                  </a:lnTo>
                  <a:lnTo>
                    <a:pt x="318" y="104"/>
                  </a:lnTo>
                  <a:lnTo>
                    <a:pt x="318" y="106"/>
                  </a:lnTo>
                  <a:lnTo>
                    <a:pt x="318" y="108"/>
                  </a:lnTo>
                  <a:lnTo>
                    <a:pt x="318" y="109"/>
                  </a:lnTo>
                  <a:lnTo>
                    <a:pt x="320" y="113"/>
                  </a:lnTo>
                  <a:lnTo>
                    <a:pt x="320" y="116"/>
                  </a:lnTo>
                  <a:lnTo>
                    <a:pt x="323" y="117"/>
                  </a:lnTo>
                  <a:lnTo>
                    <a:pt x="325" y="119"/>
                  </a:lnTo>
                  <a:lnTo>
                    <a:pt x="325" y="123"/>
                  </a:lnTo>
                  <a:lnTo>
                    <a:pt x="327" y="125"/>
                  </a:lnTo>
                  <a:lnTo>
                    <a:pt x="327" y="129"/>
                  </a:lnTo>
                  <a:lnTo>
                    <a:pt x="327" y="133"/>
                  </a:lnTo>
                  <a:lnTo>
                    <a:pt x="329" y="137"/>
                  </a:lnTo>
                  <a:lnTo>
                    <a:pt x="332" y="138"/>
                  </a:lnTo>
                  <a:lnTo>
                    <a:pt x="335" y="138"/>
                  </a:lnTo>
                  <a:lnTo>
                    <a:pt x="340" y="138"/>
                  </a:lnTo>
                  <a:lnTo>
                    <a:pt x="352" y="138"/>
                  </a:lnTo>
                  <a:lnTo>
                    <a:pt x="356" y="137"/>
                  </a:lnTo>
                  <a:lnTo>
                    <a:pt x="359" y="137"/>
                  </a:lnTo>
                  <a:lnTo>
                    <a:pt x="364" y="133"/>
                  </a:lnTo>
                  <a:lnTo>
                    <a:pt x="370" y="133"/>
                  </a:lnTo>
                  <a:lnTo>
                    <a:pt x="379" y="137"/>
                  </a:lnTo>
                  <a:lnTo>
                    <a:pt x="386" y="138"/>
                  </a:lnTo>
                  <a:lnTo>
                    <a:pt x="394" y="138"/>
                  </a:lnTo>
                  <a:lnTo>
                    <a:pt x="405" y="140"/>
                  </a:lnTo>
                  <a:lnTo>
                    <a:pt x="414" y="148"/>
                  </a:lnTo>
                  <a:lnTo>
                    <a:pt x="422" y="153"/>
                  </a:lnTo>
                  <a:lnTo>
                    <a:pt x="427" y="153"/>
                  </a:lnTo>
                  <a:lnTo>
                    <a:pt x="429" y="154"/>
                  </a:lnTo>
                  <a:lnTo>
                    <a:pt x="431" y="148"/>
                  </a:lnTo>
                </a:path>
              </a:pathLst>
            </a:custGeom>
            <a:solidFill>
              <a:srgbClr val="FFFF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defTabSz="457200" eaLnBrk="0" fontAlgn="base" hangingPunct="0">
                <a:spcBef>
                  <a:spcPct val="0"/>
                </a:spcBef>
                <a:spcAft>
                  <a:spcPct val="0"/>
                </a:spcAft>
              </a:pPr>
              <a:endParaRPr lang="es-CO" smtClean="0">
                <a:solidFill>
                  <a:prstClr val="black"/>
                </a:solidFill>
                <a:ea typeface="ＭＳ Ｐゴシック" panose="020B0600070205080204" pitchFamily="34" charset="-128"/>
              </a:endParaRPr>
            </a:p>
          </p:txBody>
        </p:sp>
        <p:sp>
          <p:nvSpPr>
            <p:cNvPr id="95323" name="Freeform 81"/>
            <p:cNvSpPr>
              <a:spLocks/>
            </p:cNvSpPr>
            <p:nvPr/>
          </p:nvSpPr>
          <p:spPr bwMode="auto">
            <a:xfrm>
              <a:off x="1184" y="2195"/>
              <a:ext cx="560" cy="449"/>
            </a:xfrm>
            <a:custGeom>
              <a:avLst/>
              <a:gdLst>
                <a:gd name="T0" fmla="*/ 1 w 941"/>
                <a:gd name="T1" fmla="*/ 1 h 754"/>
                <a:gd name="T2" fmla="*/ 1 w 941"/>
                <a:gd name="T3" fmla="*/ 1 h 754"/>
                <a:gd name="T4" fmla="*/ 1 w 941"/>
                <a:gd name="T5" fmla="*/ 1 h 754"/>
                <a:gd name="T6" fmla="*/ 1 w 941"/>
                <a:gd name="T7" fmla="*/ 1 h 754"/>
                <a:gd name="T8" fmla="*/ 1 w 941"/>
                <a:gd name="T9" fmla="*/ 1 h 754"/>
                <a:gd name="T10" fmla="*/ 1 w 941"/>
                <a:gd name="T11" fmla="*/ 1 h 754"/>
                <a:gd name="T12" fmla="*/ 1 w 941"/>
                <a:gd name="T13" fmla="*/ 1 h 754"/>
                <a:gd name="T14" fmla="*/ 1 w 941"/>
                <a:gd name="T15" fmla="*/ 1 h 754"/>
                <a:gd name="T16" fmla="*/ 1 w 941"/>
                <a:gd name="T17" fmla="*/ 1 h 754"/>
                <a:gd name="T18" fmla="*/ 1 w 941"/>
                <a:gd name="T19" fmla="*/ 1 h 754"/>
                <a:gd name="T20" fmla="*/ 1 w 941"/>
                <a:gd name="T21" fmla="*/ 1 h 754"/>
                <a:gd name="T22" fmla="*/ 1 w 941"/>
                <a:gd name="T23" fmla="*/ 1 h 754"/>
                <a:gd name="T24" fmla="*/ 1 w 941"/>
                <a:gd name="T25" fmla="*/ 1 h 754"/>
                <a:gd name="T26" fmla="*/ 1 w 941"/>
                <a:gd name="T27" fmla="*/ 1 h 754"/>
                <a:gd name="T28" fmla="*/ 1 w 941"/>
                <a:gd name="T29" fmla="*/ 1 h 754"/>
                <a:gd name="T30" fmla="*/ 1 w 941"/>
                <a:gd name="T31" fmla="*/ 1 h 754"/>
                <a:gd name="T32" fmla="*/ 1 w 941"/>
                <a:gd name="T33" fmla="*/ 1 h 754"/>
                <a:gd name="T34" fmla="*/ 1 w 941"/>
                <a:gd name="T35" fmla="*/ 1 h 754"/>
                <a:gd name="T36" fmla="*/ 1 w 941"/>
                <a:gd name="T37" fmla="*/ 1 h 754"/>
                <a:gd name="T38" fmla="*/ 1 w 941"/>
                <a:gd name="T39" fmla="*/ 1 h 754"/>
                <a:gd name="T40" fmla="*/ 1 w 941"/>
                <a:gd name="T41" fmla="*/ 1 h 754"/>
                <a:gd name="T42" fmla="*/ 1 w 941"/>
                <a:gd name="T43" fmla="*/ 1 h 754"/>
                <a:gd name="T44" fmla="*/ 1 w 941"/>
                <a:gd name="T45" fmla="*/ 1 h 754"/>
                <a:gd name="T46" fmla="*/ 1 w 941"/>
                <a:gd name="T47" fmla="*/ 1 h 754"/>
                <a:gd name="T48" fmla="*/ 1 w 941"/>
                <a:gd name="T49" fmla="*/ 1 h 754"/>
                <a:gd name="T50" fmla="*/ 1 w 941"/>
                <a:gd name="T51" fmla="*/ 1 h 754"/>
                <a:gd name="T52" fmla="*/ 1 w 941"/>
                <a:gd name="T53" fmla="*/ 1 h 754"/>
                <a:gd name="T54" fmla="*/ 1 w 941"/>
                <a:gd name="T55" fmla="*/ 1 h 754"/>
                <a:gd name="T56" fmla="*/ 1 w 941"/>
                <a:gd name="T57" fmla="*/ 1 h 754"/>
                <a:gd name="T58" fmla="*/ 1 w 941"/>
                <a:gd name="T59" fmla="*/ 1 h 754"/>
                <a:gd name="T60" fmla="*/ 1 w 941"/>
                <a:gd name="T61" fmla="*/ 1 h 754"/>
                <a:gd name="T62" fmla="*/ 1 w 941"/>
                <a:gd name="T63" fmla="*/ 1 h 754"/>
                <a:gd name="T64" fmla="*/ 1 w 941"/>
                <a:gd name="T65" fmla="*/ 1 h 754"/>
                <a:gd name="T66" fmla="*/ 1 w 941"/>
                <a:gd name="T67" fmla="*/ 1 h 754"/>
                <a:gd name="T68" fmla="*/ 1 w 941"/>
                <a:gd name="T69" fmla="*/ 1 h 754"/>
                <a:gd name="T70" fmla="*/ 1 w 941"/>
                <a:gd name="T71" fmla="*/ 1 h 754"/>
                <a:gd name="T72" fmla="*/ 1 w 941"/>
                <a:gd name="T73" fmla="*/ 1 h 754"/>
                <a:gd name="T74" fmla="*/ 1 w 941"/>
                <a:gd name="T75" fmla="*/ 1 h 754"/>
                <a:gd name="T76" fmla="*/ 1 w 941"/>
                <a:gd name="T77" fmla="*/ 1 h 754"/>
                <a:gd name="T78" fmla="*/ 1 w 941"/>
                <a:gd name="T79" fmla="*/ 1 h 754"/>
                <a:gd name="T80" fmla="*/ 1 w 941"/>
                <a:gd name="T81" fmla="*/ 1 h 754"/>
                <a:gd name="T82" fmla="*/ 1 w 941"/>
                <a:gd name="T83" fmla="*/ 1 h 754"/>
                <a:gd name="T84" fmla="*/ 1 w 941"/>
                <a:gd name="T85" fmla="*/ 1 h 754"/>
                <a:gd name="T86" fmla="*/ 1 w 941"/>
                <a:gd name="T87" fmla="*/ 1 h 754"/>
                <a:gd name="T88" fmla="*/ 1 w 941"/>
                <a:gd name="T89" fmla="*/ 1 h 754"/>
                <a:gd name="T90" fmla="*/ 1 w 941"/>
                <a:gd name="T91" fmla="*/ 1 h 754"/>
                <a:gd name="T92" fmla="*/ 1 w 941"/>
                <a:gd name="T93" fmla="*/ 1 h 754"/>
                <a:gd name="T94" fmla="*/ 1 w 941"/>
                <a:gd name="T95" fmla="*/ 1 h 754"/>
                <a:gd name="T96" fmla="*/ 1 w 941"/>
                <a:gd name="T97" fmla="*/ 1 h 754"/>
                <a:gd name="T98" fmla="*/ 1 w 941"/>
                <a:gd name="T99" fmla="*/ 1 h 754"/>
                <a:gd name="T100" fmla="*/ 1 w 941"/>
                <a:gd name="T101" fmla="*/ 1 h 754"/>
                <a:gd name="T102" fmla="*/ 1 w 941"/>
                <a:gd name="T103" fmla="*/ 1 h 754"/>
                <a:gd name="T104" fmla="*/ 1 w 941"/>
                <a:gd name="T105" fmla="*/ 1 h 754"/>
                <a:gd name="T106" fmla="*/ 1 w 941"/>
                <a:gd name="T107" fmla="*/ 1 h 754"/>
                <a:gd name="T108" fmla="*/ 1 w 941"/>
                <a:gd name="T109" fmla="*/ 1 h 754"/>
                <a:gd name="T110" fmla="*/ 1 w 941"/>
                <a:gd name="T111" fmla="*/ 1 h 754"/>
                <a:gd name="T112" fmla="*/ 1 w 941"/>
                <a:gd name="T113" fmla="*/ 1 h 754"/>
                <a:gd name="T114" fmla="*/ 1 w 941"/>
                <a:gd name="T115" fmla="*/ 1 h 754"/>
                <a:gd name="T116" fmla="*/ 1 w 941"/>
                <a:gd name="T117" fmla="*/ 1 h 754"/>
                <a:gd name="T118" fmla="*/ 1 w 941"/>
                <a:gd name="T119" fmla="*/ 1 h 7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41"/>
                <a:gd name="T181" fmla="*/ 0 h 754"/>
                <a:gd name="T182" fmla="*/ 941 w 941"/>
                <a:gd name="T183" fmla="*/ 754 h 75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41" h="754">
                  <a:moveTo>
                    <a:pt x="434" y="149"/>
                  </a:moveTo>
                  <a:lnTo>
                    <a:pt x="442" y="97"/>
                  </a:lnTo>
                  <a:lnTo>
                    <a:pt x="451" y="45"/>
                  </a:lnTo>
                  <a:lnTo>
                    <a:pt x="456" y="54"/>
                  </a:lnTo>
                  <a:lnTo>
                    <a:pt x="459" y="57"/>
                  </a:lnTo>
                  <a:lnTo>
                    <a:pt x="464" y="61"/>
                  </a:lnTo>
                  <a:lnTo>
                    <a:pt x="468" y="70"/>
                  </a:lnTo>
                  <a:lnTo>
                    <a:pt x="473" y="75"/>
                  </a:lnTo>
                  <a:lnTo>
                    <a:pt x="481" y="84"/>
                  </a:lnTo>
                  <a:lnTo>
                    <a:pt x="486" y="89"/>
                  </a:lnTo>
                  <a:lnTo>
                    <a:pt x="488" y="93"/>
                  </a:lnTo>
                  <a:lnTo>
                    <a:pt x="492" y="97"/>
                  </a:lnTo>
                  <a:lnTo>
                    <a:pt x="497" y="103"/>
                  </a:lnTo>
                  <a:lnTo>
                    <a:pt x="500" y="105"/>
                  </a:lnTo>
                  <a:lnTo>
                    <a:pt x="500" y="106"/>
                  </a:lnTo>
                  <a:lnTo>
                    <a:pt x="502" y="106"/>
                  </a:lnTo>
                  <a:lnTo>
                    <a:pt x="505" y="106"/>
                  </a:lnTo>
                  <a:lnTo>
                    <a:pt x="505" y="111"/>
                  </a:lnTo>
                  <a:lnTo>
                    <a:pt x="505" y="114"/>
                  </a:lnTo>
                  <a:lnTo>
                    <a:pt x="510" y="114"/>
                  </a:lnTo>
                  <a:lnTo>
                    <a:pt x="515" y="114"/>
                  </a:lnTo>
                  <a:lnTo>
                    <a:pt x="512" y="116"/>
                  </a:lnTo>
                  <a:lnTo>
                    <a:pt x="512" y="118"/>
                  </a:lnTo>
                  <a:lnTo>
                    <a:pt x="512" y="120"/>
                  </a:lnTo>
                  <a:lnTo>
                    <a:pt x="515" y="123"/>
                  </a:lnTo>
                  <a:lnTo>
                    <a:pt x="515" y="126"/>
                  </a:lnTo>
                  <a:lnTo>
                    <a:pt x="518" y="127"/>
                  </a:lnTo>
                  <a:lnTo>
                    <a:pt x="520" y="127"/>
                  </a:lnTo>
                  <a:lnTo>
                    <a:pt x="522" y="127"/>
                  </a:lnTo>
                  <a:lnTo>
                    <a:pt x="525" y="132"/>
                  </a:lnTo>
                  <a:lnTo>
                    <a:pt x="525" y="135"/>
                  </a:lnTo>
                  <a:lnTo>
                    <a:pt x="525" y="137"/>
                  </a:lnTo>
                  <a:lnTo>
                    <a:pt x="527" y="139"/>
                  </a:lnTo>
                  <a:lnTo>
                    <a:pt x="529" y="141"/>
                  </a:lnTo>
                  <a:lnTo>
                    <a:pt x="535" y="141"/>
                  </a:lnTo>
                  <a:lnTo>
                    <a:pt x="537" y="141"/>
                  </a:lnTo>
                  <a:lnTo>
                    <a:pt x="537" y="139"/>
                  </a:lnTo>
                  <a:lnTo>
                    <a:pt x="539" y="137"/>
                  </a:lnTo>
                  <a:lnTo>
                    <a:pt x="542" y="137"/>
                  </a:lnTo>
                  <a:lnTo>
                    <a:pt x="543" y="137"/>
                  </a:lnTo>
                  <a:lnTo>
                    <a:pt x="549" y="137"/>
                  </a:lnTo>
                  <a:lnTo>
                    <a:pt x="551" y="135"/>
                  </a:lnTo>
                  <a:lnTo>
                    <a:pt x="554" y="135"/>
                  </a:lnTo>
                  <a:lnTo>
                    <a:pt x="556" y="135"/>
                  </a:lnTo>
                  <a:lnTo>
                    <a:pt x="562" y="135"/>
                  </a:lnTo>
                  <a:lnTo>
                    <a:pt x="564" y="137"/>
                  </a:lnTo>
                  <a:lnTo>
                    <a:pt x="566" y="137"/>
                  </a:lnTo>
                  <a:lnTo>
                    <a:pt x="576" y="126"/>
                  </a:lnTo>
                  <a:lnTo>
                    <a:pt x="579" y="126"/>
                  </a:lnTo>
                  <a:lnTo>
                    <a:pt x="581" y="127"/>
                  </a:lnTo>
                  <a:lnTo>
                    <a:pt x="585" y="127"/>
                  </a:lnTo>
                  <a:lnTo>
                    <a:pt x="588" y="129"/>
                  </a:lnTo>
                  <a:lnTo>
                    <a:pt x="593" y="132"/>
                  </a:lnTo>
                  <a:lnTo>
                    <a:pt x="595" y="132"/>
                  </a:lnTo>
                  <a:lnTo>
                    <a:pt x="598" y="129"/>
                  </a:lnTo>
                  <a:lnTo>
                    <a:pt x="598" y="127"/>
                  </a:lnTo>
                  <a:lnTo>
                    <a:pt x="603" y="127"/>
                  </a:lnTo>
                  <a:lnTo>
                    <a:pt x="605" y="127"/>
                  </a:lnTo>
                  <a:lnTo>
                    <a:pt x="608" y="129"/>
                  </a:lnTo>
                  <a:lnTo>
                    <a:pt x="610" y="129"/>
                  </a:lnTo>
                  <a:lnTo>
                    <a:pt x="615" y="129"/>
                  </a:lnTo>
                  <a:lnTo>
                    <a:pt x="618" y="127"/>
                  </a:lnTo>
                  <a:lnTo>
                    <a:pt x="622" y="123"/>
                  </a:lnTo>
                  <a:lnTo>
                    <a:pt x="625" y="120"/>
                  </a:lnTo>
                  <a:lnTo>
                    <a:pt x="632" y="116"/>
                  </a:lnTo>
                  <a:lnTo>
                    <a:pt x="639" y="114"/>
                  </a:lnTo>
                  <a:lnTo>
                    <a:pt x="645" y="111"/>
                  </a:lnTo>
                  <a:lnTo>
                    <a:pt x="648" y="109"/>
                  </a:lnTo>
                  <a:lnTo>
                    <a:pt x="649" y="109"/>
                  </a:lnTo>
                  <a:lnTo>
                    <a:pt x="657" y="109"/>
                  </a:lnTo>
                  <a:lnTo>
                    <a:pt x="664" y="109"/>
                  </a:lnTo>
                  <a:lnTo>
                    <a:pt x="668" y="106"/>
                  </a:lnTo>
                  <a:lnTo>
                    <a:pt x="675" y="106"/>
                  </a:lnTo>
                  <a:lnTo>
                    <a:pt x="679" y="106"/>
                  </a:lnTo>
                  <a:lnTo>
                    <a:pt x="684" y="106"/>
                  </a:lnTo>
                  <a:lnTo>
                    <a:pt x="688" y="106"/>
                  </a:lnTo>
                  <a:lnTo>
                    <a:pt x="691" y="109"/>
                  </a:lnTo>
                  <a:lnTo>
                    <a:pt x="691" y="111"/>
                  </a:lnTo>
                  <a:lnTo>
                    <a:pt x="691" y="114"/>
                  </a:lnTo>
                  <a:lnTo>
                    <a:pt x="693" y="116"/>
                  </a:lnTo>
                  <a:lnTo>
                    <a:pt x="696" y="118"/>
                  </a:lnTo>
                  <a:lnTo>
                    <a:pt x="699" y="118"/>
                  </a:lnTo>
                  <a:lnTo>
                    <a:pt x="702" y="118"/>
                  </a:lnTo>
                  <a:lnTo>
                    <a:pt x="705" y="116"/>
                  </a:lnTo>
                  <a:lnTo>
                    <a:pt x="710" y="116"/>
                  </a:lnTo>
                  <a:lnTo>
                    <a:pt x="713" y="116"/>
                  </a:lnTo>
                  <a:lnTo>
                    <a:pt x="718" y="114"/>
                  </a:lnTo>
                  <a:lnTo>
                    <a:pt x="720" y="111"/>
                  </a:lnTo>
                  <a:lnTo>
                    <a:pt x="723" y="109"/>
                  </a:lnTo>
                  <a:lnTo>
                    <a:pt x="726" y="106"/>
                  </a:lnTo>
                  <a:lnTo>
                    <a:pt x="727" y="103"/>
                  </a:lnTo>
                  <a:lnTo>
                    <a:pt x="729" y="100"/>
                  </a:lnTo>
                  <a:lnTo>
                    <a:pt x="735" y="97"/>
                  </a:lnTo>
                  <a:lnTo>
                    <a:pt x="740" y="93"/>
                  </a:lnTo>
                  <a:lnTo>
                    <a:pt x="742" y="89"/>
                  </a:lnTo>
                  <a:lnTo>
                    <a:pt x="746" y="87"/>
                  </a:lnTo>
                  <a:lnTo>
                    <a:pt x="749" y="84"/>
                  </a:lnTo>
                  <a:lnTo>
                    <a:pt x="753" y="79"/>
                  </a:lnTo>
                  <a:lnTo>
                    <a:pt x="754" y="79"/>
                  </a:lnTo>
                  <a:lnTo>
                    <a:pt x="759" y="77"/>
                  </a:lnTo>
                  <a:lnTo>
                    <a:pt x="764" y="75"/>
                  </a:lnTo>
                  <a:lnTo>
                    <a:pt x="767" y="75"/>
                  </a:lnTo>
                  <a:lnTo>
                    <a:pt x="769" y="73"/>
                  </a:lnTo>
                  <a:lnTo>
                    <a:pt x="772" y="73"/>
                  </a:lnTo>
                  <a:lnTo>
                    <a:pt x="777" y="73"/>
                  </a:lnTo>
                  <a:lnTo>
                    <a:pt x="781" y="70"/>
                  </a:lnTo>
                  <a:lnTo>
                    <a:pt x="783" y="70"/>
                  </a:lnTo>
                  <a:lnTo>
                    <a:pt x="791" y="66"/>
                  </a:lnTo>
                  <a:lnTo>
                    <a:pt x="802" y="64"/>
                  </a:lnTo>
                  <a:lnTo>
                    <a:pt x="803" y="61"/>
                  </a:lnTo>
                  <a:lnTo>
                    <a:pt x="806" y="59"/>
                  </a:lnTo>
                  <a:lnTo>
                    <a:pt x="813" y="57"/>
                  </a:lnTo>
                  <a:lnTo>
                    <a:pt x="813" y="54"/>
                  </a:lnTo>
                  <a:lnTo>
                    <a:pt x="816" y="53"/>
                  </a:lnTo>
                  <a:lnTo>
                    <a:pt x="818" y="51"/>
                  </a:lnTo>
                  <a:lnTo>
                    <a:pt x="820" y="51"/>
                  </a:lnTo>
                  <a:lnTo>
                    <a:pt x="827" y="45"/>
                  </a:lnTo>
                  <a:lnTo>
                    <a:pt x="833" y="45"/>
                  </a:lnTo>
                  <a:lnTo>
                    <a:pt x="837" y="43"/>
                  </a:lnTo>
                  <a:lnTo>
                    <a:pt x="845" y="41"/>
                  </a:lnTo>
                  <a:lnTo>
                    <a:pt x="852" y="39"/>
                  </a:lnTo>
                  <a:lnTo>
                    <a:pt x="860" y="36"/>
                  </a:lnTo>
                  <a:lnTo>
                    <a:pt x="864" y="32"/>
                  </a:lnTo>
                  <a:lnTo>
                    <a:pt x="870" y="32"/>
                  </a:lnTo>
                  <a:lnTo>
                    <a:pt x="875" y="29"/>
                  </a:lnTo>
                  <a:lnTo>
                    <a:pt x="879" y="28"/>
                  </a:lnTo>
                  <a:lnTo>
                    <a:pt x="891" y="22"/>
                  </a:lnTo>
                  <a:lnTo>
                    <a:pt x="897" y="21"/>
                  </a:lnTo>
                  <a:lnTo>
                    <a:pt x="900" y="18"/>
                  </a:lnTo>
                  <a:lnTo>
                    <a:pt x="911" y="16"/>
                  </a:lnTo>
                  <a:lnTo>
                    <a:pt x="918" y="11"/>
                  </a:lnTo>
                  <a:lnTo>
                    <a:pt x="923" y="8"/>
                  </a:lnTo>
                  <a:lnTo>
                    <a:pt x="926" y="7"/>
                  </a:lnTo>
                  <a:lnTo>
                    <a:pt x="930" y="7"/>
                  </a:lnTo>
                  <a:lnTo>
                    <a:pt x="933" y="5"/>
                  </a:lnTo>
                  <a:lnTo>
                    <a:pt x="935" y="2"/>
                  </a:lnTo>
                  <a:lnTo>
                    <a:pt x="937" y="0"/>
                  </a:lnTo>
                  <a:lnTo>
                    <a:pt x="940" y="45"/>
                  </a:lnTo>
                  <a:lnTo>
                    <a:pt x="939" y="57"/>
                  </a:lnTo>
                  <a:lnTo>
                    <a:pt x="939" y="70"/>
                  </a:lnTo>
                  <a:lnTo>
                    <a:pt x="939" y="84"/>
                  </a:lnTo>
                  <a:lnTo>
                    <a:pt x="938" y="97"/>
                  </a:lnTo>
                  <a:lnTo>
                    <a:pt x="937" y="109"/>
                  </a:lnTo>
                  <a:lnTo>
                    <a:pt x="937" y="124"/>
                  </a:lnTo>
                  <a:lnTo>
                    <a:pt x="937" y="136"/>
                  </a:lnTo>
                  <a:lnTo>
                    <a:pt x="937" y="149"/>
                  </a:lnTo>
                  <a:lnTo>
                    <a:pt x="937" y="162"/>
                  </a:lnTo>
                  <a:lnTo>
                    <a:pt x="935" y="175"/>
                  </a:lnTo>
                  <a:lnTo>
                    <a:pt x="935" y="188"/>
                  </a:lnTo>
                  <a:lnTo>
                    <a:pt x="935" y="201"/>
                  </a:lnTo>
                  <a:lnTo>
                    <a:pt x="935" y="214"/>
                  </a:lnTo>
                  <a:lnTo>
                    <a:pt x="935" y="227"/>
                  </a:lnTo>
                  <a:lnTo>
                    <a:pt x="934" y="240"/>
                  </a:lnTo>
                  <a:lnTo>
                    <a:pt x="934" y="252"/>
                  </a:lnTo>
                  <a:lnTo>
                    <a:pt x="934" y="266"/>
                  </a:lnTo>
                  <a:lnTo>
                    <a:pt x="934" y="280"/>
                  </a:lnTo>
                  <a:lnTo>
                    <a:pt x="934" y="292"/>
                  </a:lnTo>
                  <a:lnTo>
                    <a:pt x="934" y="306"/>
                  </a:lnTo>
                  <a:lnTo>
                    <a:pt x="934" y="318"/>
                  </a:lnTo>
                  <a:lnTo>
                    <a:pt x="934" y="331"/>
                  </a:lnTo>
                  <a:lnTo>
                    <a:pt x="934" y="344"/>
                  </a:lnTo>
                  <a:lnTo>
                    <a:pt x="933" y="358"/>
                  </a:lnTo>
                  <a:lnTo>
                    <a:pt x="933" y="370"/>
                  </a:lnTo>
                  <a:lnTo>
                    <a:pt x="933" y="382"/>
                  </a:lnTo>
                  <a:lnTo>
                    <a:pt x="933" y="395"/>
                  </a:lnTo>
                  <a:lnTo>
                    <a:pt x="933" y="408"/>
                  </a:lnTo>
                  <a:lnTo>
                    <a:pt x="933" y="421"/>
                  </a:lnTo>
                  <a:lnTo>
                    <a:pt x="933" y="434"/>
                  </a:lnTo>
                  <a:lnTo>
                    <a:pt x="933" y="449"/>
                  </a:lnTo>
                  <a:lnTo>
                    <a:pt x="933" y="461"/>
                  </a:lnTo>
                  <a:lnTo>
                    <a:pt x="930" y="463"/>
                  </a:lnTo>
                  <a:lnTo>
                    <a:pt x="927" y="463"/>
                  </a:lnTo>
                  <a:lnTo>
                    <a:pt x="926" y="461"/>
                  </a:lnTo>
                  <a:lnTo>
                    <a:pt x="920" y="461"/>
                  </a:lnTo>
                  <a:lnTo>
                    <a:pt x="918" y="461"/>
                  </a:lnTo>
                  <a:lnTo>
                    <a:pt x="920" y="463"/>
                  </a:lnTo>
                  <a:lnTo>
                    <a:pt x="916" y="463"/>
                  </a:lnTo>
                  <a:lnTo>
                    <a:pt x="911" y="463"/>
                  </a:lnTo>
                  <a:lnTo>
                    <a:pt x="908" y="461"/>
                  </a:lnTo>
                  <a:lnTo>
                    <a:pt x="903" y="461"/>
                  </a:lnTo>
                  <a:lnTo>
                    <a:pt x="900" y="463"/>
                  </a:lnTo>
                  <a:lnTo>
                    <a:pt x="899" y="465"/>
                  </a:lnTo>
                  <a:lnTo>
                    <a:pt x="894" y="465"/>
                  </a:lnTo>
                  <a:lnTo>
                    <a:pt x="894" y="463"/>
                  </a:lnTo>
                  <a:lnTo>
                    <a:pt x="887" y="463"/>
                  </a:lnTo>
                  <a:lnTo>
                    <a:pt x="884" y="461"/>
                  </a:lnTo>
                  <a:lnTo>
                    <a:pt x="881" y="455"/>
                  </a:lnTo>
                  <a:lnTo>
                    <a:pt x="879" y="454"/>
                  </a:lnTo>
                  <a:lnTo>
                    <a:pt x="876" y="454"/>
                  </a:lnTo>
                  <a:lnTo>
                    <a:pt x="875" y="455"/>
                  </a:lnTo>
                  <a:lnTo>
                    <a:pt x="873" y="461"/>
                  </a:lnTo>
                  <a:lnTo>
                    <a:pt x="870" y="463"/>
                  </a:lnTo>
                  <a:lnTo>
                    <a:pt x="866" y="465"/>
                  </a:lnTo>
                  <a:lnTo>
                    <a:pt x="866" y="463"/>
                  </a:lnTo>
                  <a:lnTo>
                    <a:pt x="866" y="461"/>
                  </a:lnTo>
                  <a:lnTo>
                    <a:pt x="864" y="461"/>
                  </a:lnTo>
                  <a:lnTo>
                    <a:pt x="862" y="463"/>
                  </a:lnTo>
                  <a:lnTo>
                    <a:pt x="862" y="465"/>
                  </a:lnTo>
                  <a:lnTo>
                    <a:pt x="860" y="467"/>
                  </a:lnTo>
                  <a:lnTo>
                    <a:pt x="857" y="467"/>
                  </a:lnTo>
                  <a:lnTo>
                    <a:pt x="856" y="467"/>
                  </a:lnTo>
                  <a:lnTo>
                    <a:pt x="852" y="467"/>
                  </a:lnTo>
                  <a:lnTo>
                    <a:pt x="848" y="463"/>
                  </a:lnTo>
                  <a:lnTo>
                    <a:pt x="843" y="463"/>
                  </a:lnTo>
                  <a:lnTo>
                    <a:pt x="840" y="461"/>
                  </a:lnTo>
                  <a:lnTo>
                    <a:pt x="837" y="463"/>
                  </a:lnTo>
                  <a:lnTo>
                    <a:pt x="837" y="465"/>
                  </a:lnTo>
                  <a:lnTo>
                    <a:pt x="835" y="465"/>
                  </a:lnTo>
                  <a:lnTo>
                    <a:pt x="833" y="465"/>
                  </a:lnTo>
                  <a:lnTo>
                    <a:pt x="830" y="465"/>
                  </a:lnTo>
                  <a:lnTo>
                    <a:pt x="827" y="463"/>
                  </a:lnTo>
                  <a:lnTo>
                    <a:pt x="825" y="465"/>
                  </a:lnTo>
                  <a:lnTo>
                    <a:pt x="822" y="465"/>
                  </a:lnTo>
                  <a:lnTo>
                    <a:pt x="820" y="465"/>
                  </a:lnTo>
                  <a:lnTo>
                    <a:pt x="816" y="465"/>
                  </a:lnTo>
                  <a:lnTo>
                    <a:pt x="813" y="467"/>
                  </a:lnTo>
                  <a:lnTo>
                    <a:pt x="813" y="470"/>
                  </a:lnTo>
                  <a:lnTo>
                    <a:pt x="810" y="470"/>
                  </a:lnTo>
                  <a:lnTo>
                    <a:pt x="803" y="470"/>
                  </a:lnTo>
                  <a:lnTo>
                    <a:pt x="796" y="470"/>
                  </a:lnTo>
                  <a:lnTo>
                    <a:pt x="794" y="470"/>
                  </a:lnTo>
                  <a:lnTo>
                    <a:pt x="791" y="470"/>
                  </a:lnTo>
                  <a:lnTo>
                    <a:pt x="791" y="467"/>
                  </a:lnTo>
                  <a:lnTo>
                    <a:pt x="791" y="465"/>
                  </a:lnTo>
                  <a:lnTo>
                    <a:pt x="789" y="465"/>
                  </a:lnTo>
                  <a:lnTo>
                    <a:pt x="786" y="465"/>
                  </a:lnTo>
                  <a:lnTo>
                    <a:pt x="783" y="467"/>
                  </a:lnTo>
                  <a:lnTo>
                    <a:pt x="780" y="467"/>
                  </a:lnTo>
                  <a:lnTo>
                    <a:pt x="775" y="463"/>
                  </a:lnTo>
                  <a:lnTo>
                    <a:pt x="769" y="461"/>
                  </a:lnTo>
                  <a:lnTo>
                    <a:pt x="767" y="458"/>
                  </a:lnTo>
                  <a:lnTo>
                    <a:pt x="764" y="461"/>
                  </a:lnTo>
                  <a:lnTo>
                    <a:pt x="764" y="463"/>
                  </a:lnTo>
                  <a:lnTo>
                    <a:pt x="764" y="465"/>
                  </a:lnTo>
                  <a:lnTo>
                    <a:pt x="764" y="467"/>
                  </a:lnTo>
                  <a:lnTo>
                    <a:pt x="764" y="470"/>
                  </a:lnTo>
                  <a:lnTo>
                    <a:pt x="762" y="467"/>
                  </a:lnTo>
                  <a:lnTo>
                    <a:pt x="759" y="467"/>
                  </a:lnTo>
                  <a:lnTo>
                    <a:pt x="756" y="467"/>
                  </a:lnTo>
                  <a:lnTo>
                    <a:pt x="756" y="470"/>
                  </a:lnTo>
                  <a:lnTo>
                    <a:pt x="754" y="470"/>
                  </a:lnTo>
                  <a:lnTo>
                    <a:pt x="749" y="473"/>
                  </a:lnTo>
                  <a:lnTo>
                    <a:pt x="742" y="473"/>
                  </a:lnTo>
                  <a:lnTo>
                    <a:pt x="737" y="474"/>
                  </a:lnTo>
                  <a:lnTo>
                    <a:pt x="727" y="474"/>
                  </a:lnTo>
                  <a:lnTo>
                    <a:pt x="723" y="474"/>
                  </a:lnTo>
                  <a:lnTo>
                    <a:pt x="720" y="476"/>
                  </a:lnTo>
                  <a:lnTo>
                    <a:pt x="715" y="476"/>
                  </a:lnTo>
                  <a:lnTo>
                    <a:pt x="713" y="479"/>
                  </a:lnTo>
                  <a:lnTo>
                    <a:pt x="710" y="479"/>
                  </a:lnTo>
                  <a:lnTo>
                    <a:pt x="708" y="476"/>
                  </a:lnTo>
                  <a:lnTo>
                    <a:pt x="705" y="474"/>
                  </a:lnTo>
                  <a:lnTo>
                    <a:pt x="702" y="474"/>
                  </a:lnTo>
                  <a:lnTo>
                    <a:pt x="699" y="473"/>
                  </a:lnTo>
                  <a:lnTo>
                    <a:pt x="693" y="473"/>
                  </a:lnTo>
                  <a:lnTo>
                    <a:pt x="686" y="470"/>
                  </a:lnTo>
                  <a:lnTo>
                    <a:pt x="684" y="467"/>
                  </a:lnTo>
                  <a:lnTo>
                    <a:pt x="681" y="463"/>
                  </a:lnTo>
                  <a:lnTo>
                    <a:pt x="676" y="458"/>
                  </a:lnTo>
                  <a:lnTo>
                    <a:pt x="672" y="461"/>
                  </a:lnTo>
                  <a:lnTo>
                    <a:pt x="668" y="465"/>
                  </a:lnTo>
                  <a:lnTo>
                    <a:pt x="664" y="465"/>
                  </a:lnTo>
                  <a:lnTo>
                    <a:pt x="662" y="465"/>
                  </a:lnTo>
                  <a:lnTo>
                    <a:pt x="660" y="465"/>
                  </a:lnTo>
                  <a:lnTo>
                    <a:pt x="660" y="470"/>
                  </a:lnTo>
                  <a:lnTo>
                    <a:pt x="660" y="473"/>
                  </a:lnTo>
                  <a:lnTo>
                    <a:pt x="660" y="474"/>
                  </a:lnTo>
                  <a:lnTo>
                    <a:pt x="662" y="476"/>
                  </a:lnTo>
                  <a:lnTo>
                    <a:pt x="662" y="481"/>
                  </a:lnTo>
                  <a:lnTo>
                    <a:pt x="664" y="483"/>
                  </a:lnTo>
                  <a:lnTo>
                    <a:pt x="664" y="486"/>
                  </a:lnTo>
                  <a:lnTo>
                    <a:pt x="662" y="487"/>
                  </a:lnTo>
                  <a:lnTo>
                    <a:pt x="660" y="487"/>
                  </a:lnTo>
                  <a:lnTo>
                    <a:pt x="654" y="486"/>
                  </a:lnTo>
                  <a:lnTo>
                    <a:pt x="649" y="481"/>
                  </a:lnTo>
                  <a:lnTo>
                    <a:pt x="645" y="476"/>
                  </a:lnTo>
                  <a:lnTo>
                    <a:pt x="642" y="479"/>
                  </a:lnTo>
                  <a:lnTo>
                    <a:pt x="642" y="483"/>
                  </a:lnTo>
                  <a:lnTo>
                    <a:pt x="639" y="483"/>
                  </a:lnTo>
                  <a:lnTo>
                    <a:pt x="635" y="483"/>
                  </a:lnTo>
                  <a:lnTo>
                    <a:pt x="632" y="483"/>
                  </a:lnTo>
                  <a:lnTo>
                    <a:pt x="629" y="483"/>
                  </a:lnTo>
                  <a:lnTo>
                    <a:pt x="625" y="483"/>
                  </a:lnTo>
                  <a:lnTo>
                    <a:pt x="620" y="487"/>
                  </a:lnTo>
                  <a:lnTo>
                    <a:pt x="615" y="490"/>
                  </a:lnTo>
                  <a:lnTo>
                    <a:pt x="610" y="494"/>
                  </a:lnTo>
                  <a:lnTo>
                    <a:pt x="608" y="497"/>
                  </a:lnTo>
                  <a:lnTo>
                    <a:pt x="603" y="500"/>
                  </a:lnTo>
                  <a:lnTo>
                    <a:pt x="598" y="500"/>
                  </a:lnTo>
                  <a:lnTo>
                    <a:pt x="593" y="500"/>
                  </a:lnTo>
                  <a:lnTo>
                    <a:pt x="585" y="500"/>
                  </a:lnTo>
                  <a:lnTo>
                    <a:pt x="583" y="500"/>
                  </a:lnTo>
                  <a:lnTo>
                    <a:pt x="581" y="504"/>
                  </a:lnTo>
                  <a:lnTo>
                    <a:pt x="581" y="506"/>
                  </a:lnTo>
                  <a:lnTo>
                    <a:pt x="576" y="507"/>
                  </a:lnTo>
                  <a:lnTo>
                    <a:pt x="570" y="507"/>
                  </a:lnTo>
                  <a:lnTo>
                    <a:pt x="566" y="507"/>
                  </a:lnTo>
                  <a:lnTo>
                    <a:pt x="562" y="507"/>
                  </a:lnTo>
                  <a:lnTo>
                    <a:pt x="564" y="513"/>
                  </a:lnTo>
                  <a:lnTo>
                    <a:pt x="566" y="516"/>
                  </a:lnTo>
                  <a:lnTo>
                    <a:pt x="569" y="517"/>
                  </a:lnTo>
                  <a:lnTo>
                    <a:pt x="569" y="519"/>
                  </a:lnTo>
                  <a:lnTo>
                    <a:pt x="566" y="523"/>
                  </a:lnTo>
                  <a:lnTo>
                    <a:pt x="562" y="523"/>
                  </a:lnTo>
                  <a:lnTo>
                    <a:pt x="559" y="519"/>
                  </a:lnTo>
                  <a:lnTo>
                    <a:pt x="554" y="517"/>
                  </a:lnTo>
                  <a:lnTo>
                    <a:pt x="551" y="517"/>
                  </a:lnTo>
                  <a:lnTo>
                    <a:pt x="549" y="519"/>
                  </a:lnTo>
                  <a:lnTo>
                    <a:pt x="549" y="523"/>
                  </a:lnTo>
                  <a:lnTo>
                    <a:pt x="549" y="526"/>
                  </a:lnTo>
                  <a:lnTo>
                    <a:pt x="546" y="529"/>
                  </a:lnTo>
                  <a:lnTo>
                    <a:pt x="543" y="526"/>
                  </a:lnTo>
                  <a:lnTo>
                    <a:pt x="543" y="523"/>
                  </a:lnTo>
                  <a:lnTo>
                    <a:pt x="542" y="517"/>
                  </a:lnTo>
                  <a:lnTo>
                    <a:pt x="539" y="517"/>
                  </a:lnTo>
                  <a:lnTo>
                    <a:pt x="537" y="517"/>
                  </a:lnTo>
                  <a:lnTo>
                    <a:pt x="535" y="517"/>
                  </a:lnTo>
                  <a:lnTo>
                    <a:pt x="535" y="519"/>
                  </a:lnTo>
                  <a:lnTo>
                    <a:pt x="531" y="523"/>
                  </a:lnTo>
                  <a:lnTo>
                    <a:pt x="531" y="526"/>
                  </a:lnTo>
                  <a:lnTo>
                    <a:pt x="529" y="529"/>
                  </a:lnTo>
                  <a:lnTo>
                    <a:pt x="522" y="526"/>
                  </a:lnTo>
                  <a:lnTo>
                    <a:pt x="520" y="526"/>
                  </a:lnTo>
                  <a:lnTo>
                    <a:pt x="518" y="524"/>
                  </a:lnTo>
                  <a:lnTo>
                    <a:pt x="515" y="523"/>
                  </a:lnTo>
                  <a:lnTo>
                    <a:pt x="508" y="523"/>
                  </a:lnTo>
                  <a:lnTo>
                    <a:pt x="505" y="523"/>
                  </a:lnTo>
                  <a:lnTo>
                    <a:pt x="502" y="524"/>
                  </a:lnTo>
                  <a:lnTo>
                    <a:pt x="497" y="526"/>
                  </a:lnTo>
                  <a:lnTo>
                    <a:pt x="489" y="529"/>
                  </a:lnTo>
                  <a:lnTo>
                    <a:pt x="488" y="531"/>
                  </a:lnTo>
                  <a:lnTo>
                    <a:pt x="486" y="533"/>
                  </a:lnTo>
                  <a:lnTo>
                    <a:pt x="481" y="536"/>
                  </a:lnTo>
                  <a:lnTo>
                    <a:pt x="481" y="538"/>
                  </a:lnTo>
                  <a:lnTo>
                    <a:pt x="481" y="540"/>
                  </a:lnTo>
                  <a:lnTo>
                    <a:pt x="481" y="542"/>
                  </a:lnTo>
                  <a:lnTo>
                    <a:pt x="476" y="542"/>
                  </a:lnTo>
                  <a:lnTo>
                    <a:pt x="476" y="545"/>
                  </a:lnTo>
                  <a:lnTo>
                    <a:pt x="481" y="547"/>
                  </a:lnTo>
                  <a:lnTo>
                    <a:pt x="483" y="550"/>
                  </a:lnTo>
                  <a:lnTo>
                    <a:pt x="483" y="554"/>
                  </a:lnTo>
                  <a:lnTo>
                    <a:pt x="481" y="554"/>
                  </a:lnTo>
                  <a:lnTo>
                    <a:pt x="481" y="552"/>
                  </a:lnTo>
                  <a:lnTo>
                    <a:pt x="478" y="552"/>
                  </a:lnTo>
                  <a:lnTo>
                    <a:pt x="473" y="552"/>
                  </a:lnTo>
                  <a:lnTo>
                    <a:pt x="470" y="552"/>
                  </a:lnTo>
                  <a:lnTo>
                    <a:pt x="473" y="555"/>
                  </a:lnTo>
                  <a:lnTo>
                    <a:pt x="473" y="559"/>
                  </a:lnTo>
                  <a:lnTo>
                    <a:pt x="476" y="563"/>
                  </a:lnTo>
                  <a:lnTo>
                    <a:pt x="478" y="565"/>
                  </a:lnTo>
                  <a:lnTo>
                    <a:pt x="473" y="565"/>
                  </a:lnTo>
                  <a:lnTo>
                    <a:pt x="473" y="563"/>
                  </a:lnTo>
                  <a:lnTo>
                    <a:pt x="470" y="562"/>
                  </a:lnTo>
                  <a:lnTo>
                    <a:pt x="468" y="559"/>
                  </a:lnTo>
                  <a:lnTo>
                    <a:pt x="466" y="559"/>
                  </a:lnTo>
                  <a:lnTo>
                    <a:pt x="464" y="562"/>
                  </a:lnTo>
                  <a:lnTo>
                    <a:pt x="459" y="563"/>
                  </a:lnTo>
                  <a:lnTo>
                    <a:pt x="456" y="563"/>
                  </a:lnTo>
                  <a:lnTo>
                    <a:pt x="454" y="562"/>
                  </a:lnTo>
                  <a:lnTo>
                    <a:pt x="451" y="562"/>
                  </a:lnTo>
                  <a:lnTo>
                    <a:pt x="449" y="562"/>
                  </a:lnTo>
                  <a:lnTo>
                    <a:pt x="446" y="563"/>
                  </a:lnTo>
                  <a:lnTo>
                    <a:pt x="446" y="565"/>
                  </a:lnTo>
                  <a:lnTo>
                    <a:pt x="445" y="565"/>
                  </a:lnTo>
                  <a:lnTo>
                    <a:pt x="442" y="567"/>
                  </a:lnTo>
                  <a:lnTo>
                    <a:pt x="442" y="571"/>
                  </a:lnTo>
                  <a:lnTo>
                    <a:pt x="439" y="572"/>
                  </a:lnTo>
                  <a:lnTo>
                    <a:pt x="437" y="571"/>
                  </a:lnTo>
                  <a:lnTo>
                    <a:pt x="437" y="567"/>
                  </a:lnTo>
                  <a:lnTo>
                    <a:pt x="434" y="565"/>
                  </a:lnTo>
                  <a:lnTo>
                    <a:pt x="432" y="565"/>
                  </a:lnTo>
                  <a:lnTo>
                    <a:pt x="429" y="565"/>
                  </a:lnTo>
                  <a:lnTo>
                    <a:pt x="429" y="567"/>
                  </a:lnTo>
                  <a:lnTo>
                    <a:pt x="429" y="571"/>
                  </a:lnTo>
                  <a:lnTo>
                    <a:pt x="432" y="571"/>
                  </a:lnTo>
                  <a:lnTo>
                    <a:pt x="434" y="572"/>
                  </a:lnTo>
                  <a:lnTo>
                    <a:pt x="432" y="572"/>
                  </a:lnTo>
                  <a:lnTo>
                    <a:pt x="429" y="575"/>
                  </a:lnTo>
                  <a:lnTo>
                    <a:pt x="427" y="575"/>
                  </a:lnTo>
                  <a:lnTo>
                    <a:pt x="425" y="575"/>
                  </a:lnTo>
                  <a:lnTo>
                    <a:pt x="425" y="572"/>
                  </a:lnTo>
                  <a:lnTo>
                    <a:pt x="425" y="571"/>
                  </a:lnTo>
                  <a:lnTo>
                    <a:pt x="425" y="567"/>
                  </a:lnTo>
                  <a:lnTo>
                    <a:pt x="420" y="571"/>
                  </a:lnTo>
                  <a:lnTo>
                    <a:pt x="416" y="571"/>
                  </a:lnTo>
                  <a:lnTo>
                    <a:pt x="414" y="571"/>
                  </a:lnTo>
                  <a:lnTo>
                    <a:pt x="412" y="567"/>
                  </a:lnTo>
                  <a:lnTo>
                    <a:pt x="410" y="567"/>
                  </a:lnTo>
                  <a:lnTo>
                    <a:pt x="408" y="571"/>
                  </a:lnTo>
                  <a:lnTo>
                    <a:pt x="402" y="572"/>
                  </a:lnTo>
                  <a:lnTo>
                    <a:pt x="400" y="572"/>
                  </a:lnTo>
                  <a:lnTo>
                    <a:pt x="400" y="575"/>
                  </a:lnTo>
                  <a:lnTo>
                    <a:pt x="405" y="575"/>
                  </a:lnTo>
                  <a:lnTo>
                    <a:pt x="408" y="575"/>
                  </a:lnTo>
                  <a:lnTo>
                    <a:pt x="408" y="576"/>
                  </a:lnTo>
                  <a:lnTo>
                    <a:pt x="405" y="578"/>
                  </a:lnTo>
                  <a:lnTo>
                    <a:pt x="400" y="576"/>
                  </a:lnTo>
                  <a:lnTo>
                    <a:pt x="397" y="578"/>
                  </a:lnTo>
                  <a:lnTo>
                    <a:pt x="392" y="582"/>
                  </a:lnTo>
                  <a:lnTo>
                    <a:pt x="391" y="582"/>
                  </a:lnTo>
                  <a:lnTo>
                    <a:pt x="388" y="582"/>
                  </a:lnTo>
                  <a:lnTo>
                    <a:pt x="385" y="578"/>
                  </a:lnTo>
                  <a:lnTo>
                    <a:pt x="383" y="578"/>
                  </a:lnTo>
                  <a:lnTo>
                    <a:pt x="383" y="582"/>
                  </a:lnTo>
                  <a:lnTo>
                    <a:pt x="381" y="584"/>
                  </a:lnTo>
                  <a:lnTo>
                    <a:pt x="378" y="584"/>
                  </a:lnTo>
                  <a:lnTo>
                    <a:pt x="378" y="582"/>
                  </a:lnTo>
                  <a:lnTo>
                    <a:pt x="381" y="576"/>
                  </a:lnTo>
                  <a:lnTo>
                    <a:pt x="378" y="576"/>
                  </a:lnTo>
                  <a:lnTo>
                    <a:pt x="375" y="576"/>
                  </a:lnTo>
                  <a:lnTo>
                    <a:pt x="372" y="576"/>
                  </a:lnTo>
                  <a:lnTo>
                    <a:pt x="372" y="578"/>
                  </a:lnTo>
                  <a:lnTo>
                    <a:pt x="372" y="582"/>
                  </a:lnTo>
                  <a:lnTo>
                    <a:pt x="372" y="584"/>
                  </a:lnTo>
                  <a:lnTo>
                    <a:pt x="370" y="584"/>
                  </a:lnTo>
                  <a:lnTo>
                    <a:pt x="368" y="584"/>
                  </a:lnTo>
                  <a:lnTo>
                    <a:pt x="370" y="582"/>
                  </a:lnTo>
                  <a:lnTo>
                    <a:pt x="370" y="578"/>
                  </a:lnTo>
                  <a:lnTo>
                    <a:pt x="368" y="578"/>
                  </a:lnTo>
                  <a:lnTo>
                    <a:pt x="366" y="578"/>
                  </a:lnTo>
                  <a:lnTo>
                    <a:pt x="364" y="578"/>
                  </a:lnTo>
                  <a:lnTo>
                    <a:pt x="361" y="578"/>
                  </a:lnTo>
                  <a:lnTo>
                    <a:pt x="358" y="582"/>
                  </a:lnTo>
                  <a:lnTo>
                    <a:pt x="358" y="578"/>
                  </a:lnTo>
                  <a:lnTo>
                    <a:pt x="358" y="576"/>
                  </a:lnTo>
                  <a:lnTo>
                    <a:pt x="358" y="575"/>
                  </a:lnTo>
                  <a:lnTo>
                    <a:pt x="356" y="571"/>
                  </a:lnTo>
                  <a:lnTo>
                    <a:pt x="351" y="572"/>
                  </a:lnTo>
                  <a:lnTo>
                    <a:pt x="354" y="575"/>
                  </a:lnTo>
                  <a:lnTo>
                    <a:pt x="354" y="576"/>
                  </a:lnTo>
                  <a:lnTo>
                    <a:pt x="356" y="578"/>
                  </a:lnTo>
                  <a:lnTo>
                    <a:pt x="354" y="582"/>
                  </a:lnTo>
                  <a:lnTo>
                    <a:pt x="351" y="582"/>
                  </a:lnTo>
                  <a:lnTo>
                    <a:pt x="351" y="578"/>
                  </a:lnTo>
                  <a:lnTo>
                    <a:pt x="349" y="578"/>
                  </a:lnTo>
                  <a:lnTo>
                    <a:pt x="349" y="576"/>
                  </a:lnTo>
                  <a:lnTo>
                    <a:pt x="342" y="578"/>
                  </a:lnTo>
                  <a:lnTo>
                    <a:pt x="339" y="582"/>
                  </a:lnTo>
                  <a:lnTo>
                    <a:pt x="337" y="578"/>
                  </a:lnTo>
                  <a:lnTo>
                    <a:pt x="337" y="576"/>
                  </a:lnTo>
                  <a:lnTo>
                    <a:pt x="334" y="571"/>
                  </a:lnTo>
                  <a:lnTo>
                    <a:pt x="331" y="572"/>
                  </a:lnTo>
                  <a:lnTo>
                    <a:pt x="331" y="576"/>
                  </a:lnTo>
                  <a:lnTo>
                    <a:pt x="327" y="578"/>
                  </a:lnTo>
                  <a:lnTo>
                    <a:pt x="325" y="576"/>
                  </a:lnTo>
                  <a:lnTo>
                    <a:pt x="322" y="572"/>
                  </a:lnTo>
                  <a:lnTo>
                    <a:pt x="319" y="571"/>
                  </a:lnTo>
                  <a:lnTo>
                    <a:pt x="316" y="572"/>
                  </a:lnTo>
                  <a:lnTo>
                    <a:pt x="316" y="575"/>
                  </a:lnTo>
                  <a:lnTo>
                    <a:pt x="316" y="576"/>
                  </a:lnTo>
                  <a:lnTo>
                    <a:pt x="315" y="576"/>
                  </a:lnTo>
                  <a:lnTo>
                    <a:pt x="312" y="576"/>
                  </a:lnTo>
                  <a:lnTo>
                    <a:pt x="312" y="578"/>
                  </a:lnTo>
                  <a:lnTo>
                    <a:pt x="310" y="578"/>
                  </a:lnTo>
                  <a:lnTo>
                    <a:pt x="310" y="582"/>
                  </a:lnTo>
                  <a:lnTo>
                    <a:pt x="315" y="582"/>
                  </a:lnTo>
                  <a:lnTo>
                    <a:pt x="310" y="663"/>
                  </a:lnTo>
                  <a:lnTo>
                    <a:pt x="307" y="743"/>
                  </a:lnTo>
                  <a:lnTo>
                    <a:pt x="300" y="743"/>
                  </a:lnTo>
                  <a:lnTo>
                    <a:pt x="291" y="743"/>
                  </a:lnTo>
                  <a:lnTo>
                    <a:pt x="288" y="743"/>
                  </a:lnTo>
                  <a:lnTo>
                    <a:pt x="275" y="743"/>
                  </a:lnTo>
                  <a:lnTo>
                    <a:pt x="268" y="745"/>
                  </a:lnTo>
                  <a:lnTo>
                    <a:pt x="264" y="747"/>
                  </a:lnTo>
                  <a:lnTo>
                    <a:pt x="258" y="750"/>
                  </a:lnTo>
                  <a:lnTo>
                    <a:pt x="249" y="753"/>
                  </a:lnTo>
                  <a:lnTo>
                    <a:pt x="241" y="753"/>
                  </a:lnTo>
                  <a:lnTo>
                    <a:pt x="234" y="753"/>
                  </a:lnTo>
                  <a:lnTo>
                    <a:pt x="227" y="750"/>
                  </a:lnTo>
                  <a:lnTo>
                    <a:pt x="222" y="750"/>
                  </a:lnTo>
                  <a:lnTo>
                    <a:pt x="216" y="747"/>
                  </a:lnTo>
                  <a:lnTo>
                    <a:pt x="211" y="745"/>
                  </a:lnTo>
                  <a:lnTo>
                    <a:pt x="210" y="743"/>
                  </a:lnTo>
                  <a:lnTo>
                    <a:pt x="210" y="741"/>
                  </a:lnTo>
                  <a:lnTo>
                    <a:pt x="205" y="736"/>
                  </a:lnTo>
                  <a:lnTo>
                    <a:pt x="202" y="735"/>
                  </a:lnTo>
                  <a:lnTo>
                    <a:pt x="195" y="735"/>
                  </a:lnTo>
                  <a:lnTo>
                    <a:pt x="189" y="732"/>
                  </a:lnTo>
                  <a:lnTo>
                    <a:pt x="185" y="727"/>
                  </a:lnTo>
                  <a:lnTo>
                    <a:pt x="183" y="723"/>
                  </a:lnTo>
                  <a:lnTo>
                    <a:pt x="177" y="716"/>
                  </a:lnTo>
                  <a:lnTo>
                    <a:pt x="175" y="714"/>
                  </a:lnTo>
                  <a:lnTo>
                    <a:pt x="170" y="709"/>
                  </a:lnTo>
                  <a:lnTo>
                    <a:pt x="162" y="706"/>
                  </a:lnTo>
                  <a:lnTo>
                    <a:pt x="158" y="705"/>
                  </a:lnTo>
                  <a:lnTo>
                    <a:pt x="151" y="703"/>
                  </a:lnTo>
                  <a:lnTo>
                    <a:pt x="133" y="699"/>
                  </a:lnTo>
                  <a:lnTo>
                    <a:pt x="127" y="699"/>
                  </a:lnTo>
                  <a:lnTo>
                    <a:pt x="116" y="699"/>
                  </a:lnTo>
                  <a:lnTo>
                    <a:pt x="110" y="697"/>
                  </a:lnTo>
                  <a:lnTo>
                    <a:pt x="105" y="695"/>
                  </a:lnTo>
                  <a:lnTo>
                    <a:pt x="102" y="693"/>
                  </a:lnTo>
                  <a:lnTo>
                    <a:pt x="99" y="691"/>
                  </a:lnTo>
                  <a:lnTo>
                    <a:pt x="97" y="688"/>
                  </a:lnTo>
                  <a:lnTo>
                    <a:pt x="91" y="683"/>
                  </a:lnTo>
                  <a:lnTo>
                    <a:pt x="91" y="682"/>
                  </a:lnTo>
                  <a:lnTo>
                    <a:pt x="88" y="676"/>
                  </a:lnTo>
                  <a:lnTo>
                    <a:pt x="85" y="673"/>
                  </a:lnTo>
                  <a:lnTo>
                    <a:pt x="79" y="670"/>
                  </a:lnTo>
                  <a:lnTo>
                    <a:pt x="79" y="668"/>
                  </a:lnTo>
                  <a:lnTo>
                    <a:pt x="78" y="660"/>
                  </a:lnTo>
                  <a:lnTo>
                    <a:pt x="75" y="659"/>
                  </a:lnTo>
                  <a:lnTo>
                    <a:pt x="72" y="654"/>
                  </a:lnTo>
                  <a:lnTo>
                    <a:pt x="70" y="645"/>
                  </a:lnTo>
                  <a:lnTo>
                    <a:pt x="70" y="640"/>
                  </a:lnTo>
                  <a:lnTo>
                    <a:pt x="70" y="636"/>
                  </a:lnTo>
                  <a:lnTo>
                    <a:pt x="70" y="628"/>
                  </a:lnTo>
                  <a:lnTo>
                    <a:pt x="70" y="625"/>
                  </a:lnTo>
                  <a:lnTo>
                    <a:pt x="70" y="620"/>
                  </a:lnTo>
                  <a:lnTo>
                    <a:pt x="70" y="615"/>
                  </a:lnTo>
                  <a:lnTo>
                    <a:pt x="70" y="611"/>
                  </a:lnTo>
                  <a:lnTo>
                    <a:pt x="67" y="607"/>
                  </a:lnTo>
                  <a:lnTo>
                    <a:pt x="65" y="604"/>
                  </a:lnTo>
                  <a:lnTo>
                    <a:pt x="65" y="602"/>
                  </a:lnTo>
                  <a:lnTo>
                    <a:pt x="62" y="599"/>
                  </a:lnTo>
                  <a:lnTo>
                    <a:pt x="62" y="597"/>
                  </a:lnTo>
                  <a:lnTo>
                    <a:pt x="62" y="594"/>
                  </a:lnTo>
                  <a:lnTo>
                    <a:pt x="60" y="585"/>
                  </a:lnTo>
                  <a:lnTo>
                    <a:pt x="60" y="582"/>
                  </a:lnTo>
                  <a:lnTo>
                    <a:pt x="60" y="578"/>
                  </a:lnTo>
                  <a:lnTo>
                    <a:pt x="60" y="575"/>
                  </a:lnTo>
                  <a:lnTo>
                    <a:pt x="57" y="567"/>
                  </a:lnTo>
                  <a:lnTo>
                    <a:pt x="57" y="563"/>
                  </a:lnTo>
                  <a:lnTo>
                    <a:pt x="57" y="559"/>
                  </a:lnTo>
                  <a:lnTo>
                    <a:pt x="57" y="554"/>
                  </a:lnTo>
                  <a:lnTo>
                    <a:pt x="57" y="550"/>
                  </a:lnTo>
                  <a:lnTo>
                    <a:pt x="56" y="545"/>
                  </a:lnTo>
                  <a:lnTo>
                    <a:pt x="56" y="540"/>
                  </a:lnTo>
                  <a:lnTo>
                    <a:pt x="53" y="536"/>
                  </a:lnTo>
                  <a:lnTo>
                    <a:pt x="56" y="531"/>
                  </a:lnTo>
                  <a:lnTo>
                    <a:pt x="57" y="526"/>
                  </a:lnTo>
                  <a:lnTo>
                    <a:pt x="60" y="523"/>
                  </a:lnTo>
                  <a:lnTo>
                    <a:pt x="62" y="519"/>
                  </a:lnTo>
                  <a:lnTo>
                    <a:pt x="65" y="517"/>
                  </a:lnTo>
                  <a:lnTo>
                    <a:pt x="67" y="513"/>
                  </a:lnTo>
                  <a:lnTo>
                    <a:pt x="72" y="511"/>
                  </a:lnTo>
                  <a:lnTo>
                    <a:pt x="72" y="506"/>
                  </a:lnTo>
                  <a:lnTo>
                    <a:pt x="75" y="501"/>
                  </a:lnTo>
                  <a:lnTo>
                    <a:pt x="78" y="497"/>
                  </a:lnTo>
                  <a:lnTo>
                    <a:pt x="78" y="490"/>
                  </a:lnTo>
                  <a:lnTo>
                    <a:pt x="78" y="483"/>
                  </a:lnTo>
                  <a:lnTo>
                    <a:pt x="78" y="479"/>
                  </a:lnTo>
                  <a:lnTo>
                    <a:pt x="75" y="476"/>
                  </a:lnTo>
                  <a:lnTo>
                    <a:pt x="70" y="474"/>
                  </a:lnTo>
                  <a:lnTo>
                    <a:pt x="65" y="473"/>
                  </a:lnTo>
                  <a:lnTo>
                    <a:pt x="60" y="467"/>
                  </a:lnTo>
                  <a:lnTo>
                    <a:pt x="56" y="465"/>
                  </a:lnTo>
                  <a:lnTo>
                    <a:pt x="49" y="463"/>
                  </a:lnTo>
                  <a:lnTo>
                    <a:pt x="40" y="458"/>
                  </a:lnTo>
                  <a:lnTo>
                    <a:pt x="38" y="455"/>
                  </a:lnTo>
                  <a:lnTo>
                    <a:pt x="26" y="450"/>
                  </a:lnTo>
                  <a:lnTo>
                    <a:pt x="21" y="450"/>
                  </a:lnTo>
                  <a:lnTo>
                    <a:pt x="16" y="446"/>
                  </a:lnTo>
                  <a:lnTo>
                    <a:pt x="14" y="446"/>
                  </a:lnTo>
                  <a:lnTo>
                    <a:pt x="12" y="444"/>
                  </a:lnTo>
                  <a:lnTo>
                    <a:pt x="7" y="444"/>
                  </a:lnTo>
                  <a:lnTo>
                    <a:pt x="4" y="442"/>
                  </a:lnTo>
                  <a:lnTo>
                    <a:pt x="0" y="441"/>
                  </a:lnTo>
                  <a:lnTo>
                    <a:pt x="2" y="433"/>
                  </a:lnTo>
                  <a:lnTo>
                    <a:pt x="4" y="429"/>
                  </a:lnTo>
                  <a:lnTo>
                    <a:pt x="10" y="423"/>
                  </a:lnTo>
                  <a:lnTo>
                    <a:pt x="12" y="421"/>
                  </a:lnTo>
                  <a:lnTo>
                    <a:pt x="14" y="420"/>
                  </a:lnTo>
                  <a:lnTo>
                    <a:pt x="16" y="418"/>
                  </a:lnTo>
                  <a:lnTo>
                    <a:pt x="16" y="415"/>
                  </a:lnTo>
                  <a:lnTo>
                    <a:pt x="16" y="413"/>
                  </a:lnTo>
                  <a:lnTo>
                    <a:pt x="18" y="413"/>
                  </a:lnTo>
                  <a:lnTo>
                    <a:pt x="21" y="410"/>
                  </a:lnTo>
                  <a:lnTo>
                    <a:pt x="24" y="410"/>
                  </a:lnTo>
                  <a:lnTo>
                    <a:pt x="26" y="408"/>
                  </a:lnTo>
                  <a:lnTo>
                    <a:pt x="31" y="405"/>
                  </a:lnTo>
                  <a:lnTo>
                    <a:pt x="33" y="405"/>
                  </a:lnTo>
                  <a:lnTo>
                    <a:pt x="37" y="403"/>
                  </a:lnTo>
                  <a:lnTo>
                    <a:pt x="40" y="403"/>
                  </a:lnTo>
                  <a:lnTo>
                    <a:pt x="45" y="400"/>
                  </a:lnTo>
                  <a:lnTo>
                    <a:pt x="49" y="395"/>
                  </a:lnTo>
                  <a:lnTo>
                    <a:pt x="49" y="392"/>
                  </a:lnTo>
                  <a:lnTo>
                    <a:pt x="49" y="389"/>
                  </a:lnTo>
                  <a:lnTo>
                    <a:pt x="51" y="383"/>
                  </a:lnTo>
                  <a:lnTo>
                    <a:pt x="56" y="381"/>
                  </a:lnTo>
                  <a:lnTo>
                    <a:pt x="57" y="377"/>
                  </a:lnTo>
                  <a:lnTo>
                    <a:pt x="60" y="373"/>
                  </a:lnTo>
                  <a:lnTo>
                    <a:pt x="62" y="371"/>
                  </a:lnTo>
                  <a:lnTo>
                    <a:pt x="65" y="369"/>
                  </a:lnTo>
                  <a:lnTo>
                    <a:pt x="67" y="365"/>
                  </a:lnTo>
                  <a:lnTo>
                    <a:pt x="70" y="360"/>
                  </a:lnTo>
                  <a:lnTo>
                    <a:pt x="72" y="355"/>
                  </a:lnTo>
                  <a:lnTo>
                    <a:pt x="72" y="352"/>
                  </a:lnTo>
                  <a:lnTo>
                    <a:pt x="72" y="346"/>
                  </a:lnTo>
                  <a:lnTo>
                    <a:pt x="72" y="344"/>
                  </a:lnTo>
                  <a:lnTo>
                    <a:pt x="72" y="342"/>
                  </a:lnTo>
                  <a:lnTo>
                    <a:pt x="72" y="334"/>
                  </a:lnTo>
                  <a:lnTo>
                    <a:pt x="72" y="329"/>
                  </a:lnTo>
                  <a:lnTo>
                    <a:pt x="72" y="323"/>
                  </a:lnTo>
                  <a:lnTo>
                    <a:pt x="72" y="317"/>
                  </a:lnTo>
                  <a:lnTo>
                    <a:pt x="75" y="313"/>
                  </a:lnTo>
                  <a:lnTo>
                    <a:pt x="78" y="312"/>
                  </a:lnTo>
                  <a:lnTo>
                    <a:pt x="78" y="310"/>
                  </a:lnTo>
                  <a:lnTo>
                    <a:pt x="81" y="308"/>
                  </a:lnTo>
                  <a:lnTo>
                    <a:pt x="85" y="302"/>
                  </a:lnTo>
                  <a:lnTo>
                    <a:pt x="88" y="299"/>
                  </a:lnTo>
                  <a:lnTo>
                    <a:pt x="91" y="293"/>
                  </a:lnTo>
                  <a:lnTo>
                    <a:pt x="91" y="292"/>
                  </a:lnTo>
                  <a:lnTo>
                    <a:pt x="91" y="287"/>
                  </a:lnTo>
                  <a:lnTo>
                    <a:pt x="94" y="282"/>
                  </a:lnTo>
                  <a:lnTo>
                    <a:pt x="97" y="280"/>
                  </a:lnTo>
                  <a:lnTo>
                    <a:pt x="97" y="278"/>
                  </a:lnTo>
                  <a:lnTo>
                    <a:pt x="97" y="276"/>
                  </a:lnTo>
                  <a:lnTo>
                    <a:pt x="97" y="273"/>
                  </a:lnTo>
                  <a:lnTo>
                    <a:pt x="99" y="276"/>
                  </a:lnTo>
                  <a:lnTo>
                    <a:pt x="102" y="278"/>
                  </a:lnTo>
                  <a:lnTo>
                    <a:pt x="107" y="276"/>
                  </a:lnTo>
                  <a:lnTo>
                    <a:pt x="114" y="276"/>
                  </a:lnTo>
                  <a:lnTo>
                    <a:pt x="116" y="270"/>
                  </a:lnTo>
                  <a:lnTo>
                    <a:pt x="118" y="269"/>
                  </a:lnTo>
                  <a:lnTo>
                    <a:pt x="118" y="263"/>
                  </a:lnTo>
                  <a:lnTo>
                    <a:pt x="121" y="260"/>
                  </a:lnTo>
                  <a:lnTo>
                    <a:pt x="124" y="258"/>
                  </a:lnTo>
                  <a:lnTo>
                    <a:pt x="129" y="256"/>
                  </a:lnTo>
                  <a:lnTo>
                    <a:pt x="132" y="252"/>
                  </a:lnTo>
                  <a:lnTo>
                    <a:pt x="135" y="248"/>
                  </a:lnTo>
                  <a:lnTo>
                    <a:pt x="141" y="241"/>
                  </a:lnTo>
                  <a:lnTo>
                    <a:pt x="143" y="239"/>
                  </a:lnTo>
                  <a:lnTo>
                    <a:pt x="145" y="235"/>
                  </a:lnTo>
                  <a:lnTo>
                    <a:pt x="143" y="232"/>
                  </a:lnTo>
                  <a:lnTo>
                    <a:pt x="143" y="227"/>
                  </a:lnTo>
                  <a:lnTo>
                    <a:pt x="145" y="226"/>
                  </a:lnTo>
                  <a:lnTo>
                    <a:pt x="151" y="223"/>
                  </a:lnTo>
                  <a:lnTo>
                    <a:pt x="154" y="218"/>
                  </a:lnTo>
                  <a:lnTo>
                    <a:pt x="156" y="216"/>
                  </a:lnTo>
                  <a:lnTo>
                    <a:pt x="160" y="211"/>
                  </a:lnTo>
                  <a:lnTo>
                    <a:pt x="162" y="208"/>
                  </a:lnTo>
                  <a:lnTo>
                    <a:pt x="166" y="202"/>
                  </a:lnTo>
                  <a:lnTo>
                    <a:pt x="166" y="200"/>
                  </a:lnTo>
                  <a:lnTo>
                    <a:pt x="168" y="200"/>
                  </a:lnTo>
                  <a:lnTo>
                    <a:pt x="170" y="198"/>
                  </a:lnTo>
                  <a:lnTo>
                    <a:pt x="175" y="196"/>
                  </a:lnTo>
                  <a:lnTo>
                    <a:pt x="180" y="196"/>
                  </a:lnTo>
                  <a:lnTo>
                    <a:pt x="187" y="196"/>
                  </a:lnTo>
                  <a:lnTo>
                    <a:pt x="197" y="195"/>
                  </a:lnTo>
                  <a:lnTo>
                    <a:pt x="202" y="189"/>
                  </a:lnTo>
                  <a:lnTo>
                    <a:pt x="208" y="187"/>
                  </a:lnTo>
                  <a:lnTo>
                    <a:pt x="210" y="181"/>
                  </a:lnTo>
                  <a:lnTo>
                    <a:pt x="211" y="180"/>
                  </a:lnTo>
                  <a:lnTo>
                    <a:pt x="214" y="178"/>
                  </a:lnTo>
                  <a:lnTo>
                    <a:pt x="222" y="175"/>
                  </a:lnTo>
                  <a:lnTo>
                    <a:pt x="227" y="178"/>
                  </a:lnTo>
                  <a:lnTo>
                    <a:pt x="229" y="175"/>
                  </a:lnTo>
                  <a:lnTo>
                    <a:pt x="231" y="175"/>
                  </a:lnTo>
                  <a:lnTo>
                    <a:pt x="234" y="175"/>
                  </a:lnTo>
                  <a:lnTo>
                    <a:pt x="241" y="175"/>
                  </a:lnTo>
                  <a:lnTo>
                    <a:pt x="246" y="172"/>
                  </a:lnTo>
                  <a:lnTo>
                    <a:pt x="251" y="168"/>
                  </a:lnTo>
                  <a:lnTo>
                    <a:pt x="258" y="166"/>
                  </a:lnTo>
                  <a:lnTo>
                    <a:pt x="264" y="164"/>
                  </a:lnTo>
                  <a:lnTo>
                    <a:pt x="270" y="159"/>
                  </a:lnTo>
                  <a:lnTo>
                    <a:pt x="277" y="155"/>
                  </a:lnTo>
                  <a:lnTo>
                    <a:pt x="280" y="155"/>
                  </a:lnTo>
                  <a:lnTo>
                    <a:pt x="283" y="153"/>
                  </a:lnTo>
                  <a:lnTo>
                    <a:pt x="280" y="150"/>
                  </a:lnTo>
                  <a:lnTo>
                    <a:pt x="280" y="149"/>
                  </a:lnTo>
                  <a:lnTo>
                    <a:pt x="277" y="145"/>
                  </a:lnTo>
                  <a:lnTo>
                    <a:pt x="275" y="141"/>
                  </a:lnTo>
                  <a:lnTo>
                    <a:pt x="275" y="139"/>
                  </a:lnTo>
                  <a:lnTo>
                    <a:pt x="273" y="137"/>
                  </a:lnTo>
                  <a:lnTo>
                    <a:pt x="273" y="132"/>
                  </a:lnTo>
                  <a:lnTo>
                    <a:pt x="273" y="127"/>
                  </a:lnTo>
                  <a:lnTo>
                    <a:pt x="273" y="126"/>
                  </a:lnTo>
                  <a:lnTo>
                    <a:pt x="273" y="123"/>
                  </a:lnTo>
                  <a:lnTo>
                    <a:pt x="270" y="120"/>
                  </a:lnTo>
                  <a:lnTo>
                    <a:pt x="270" y="118"/>
                  </a:lnTo>
                  <a:lnTo>
                    <a:pt x="268" y="116"/>
                  </a:lnTo>
                  <a:lnTo>
                    <a:pt x="265" y="114"/>
                  </a:lnTo>
                  <a:lnTo>
                    <a:pt x="264" y="111"/>
                  </a:lnTo>
                  <a:lnTo>
                    <a:pt x="265" y="111"/>
                  </a:lnTo>
                  <a:lnTo>
                    <a:pt x="265" y="109"/>
                  </a:lnTo>
                  <a:lnTo>
                    <a:pt x="265" y="105"/>
                  </a:lnTo>
                  <a:lnTo>
                    <a:pt x="268" y="103"/>
                  </a:lnTo>
                  <a:lnTo>
                    <a:pt x="270" y="100"/>
                  </a:lnTo>
                  <a:lnTo>
                    <a:pt x="273" y="95"/>
                  </a:lnTo>
                  <a:lnTo>
                    <a:pt x="277" y="93"/>
                  </a:lnTo>
                  <a:lnTo>
                    <a:pt x="283" y="87"/>
                  </a:lnTo>
                  <a:lnTo>
                    <a:pt x="291" y="83"/>
                  </a:lnTo>
                  <a:lnTo>
                    <a:pt x="295" y="84"/>
                  </a:lnTo>
                  <a:lnTo>
                    <a:pt x="297" y="87"/>
                  </a:lnTo>
                  <a:lnTo>
                    <a:pt x="300" y="89"/>
                  </a:lnTo>
                  <a:lnTo>
                    <a:pt x="300" y="90"/>
                  </a:lnTo>
                  <a:lnTo>
                    <a:pt x="303" y="90"/>
                  </a:lnTo>
                  <a:lnTo>
                    <a:pt x="304" y="89"/>
                  </a:lnTo>
                  <a:lnTo>
                    <a:pt x="304" y="90"/>
                  </a:lnTo>
                  <a:lnTo>
                    <a:pt x="307" y="93"/>
                  </a:lnTo>
                  <a:lnTo>
                    <a:pt x="310" y="93"/>
                  </a:lnTo>
                  <a:lnTo>
                    <a:pt x="312" y="93"/>
                  </a:lnTo>
                  <a:lnTo>
                    <a:pt x="316" y="93"/>
                  </a:lnTo>
                  <a:lnTo>
                    <a:pt x="319" y="95"/>
                  </a:lnTo>
                  <a:lnTo>
                    <a:pt x="322" y="95"/>
                  </a:lnTo>
                  <a:lnTo>
                    <a:pt x="322" y="97"/>
                  </a:lnTo>
                  <a:lnTo>
                    <a:pt x="322" y="100"/>
                  </a:lnTo>
                  <a:lnTo>
                    <a:pt x="319" y="105"/>
                  </a:lnTo>
                  <a:lnTo>
                    <a:pt x="319" y="106"/>
                  </a:lnTo>
                  <a:lnTo>
                    <a:pt x="319" y="109"/>
                  </a:lnTo>
                  <a:lnTo>
                    <a:pt x="319" y="111"/>
                  </a:lnTo>
                  <a:lnTo>
                    <a:pt x="322" y="114"/>
                  </a:lnTo>
                  <a:lnTo>
                    <a:pt x="322" y="116"/>
                  </a:lnTo>
                  <a:lnTo>
                    <a:pt x="325" y="118"/>
                  </a:lnTo>
                  <a:lnTo>
                    <a:pt x="327" y="120"/>
                  </a:lnTo>
                  <a:lnTo>
                    <a:pt x="327" y="123"/>
                  </a:lnTo>
                  <a:lnTo>
                    <a:pt x="329" y="126"/>
                  </a:lnTo>
                  <a:lnTo>
                    <a:pt x="329" y="129"/>
                  </a:lnTo>
                  <a:lnTo>
                    <a:pt x="329" y="135"/>
                  </a:lnTo>
                  <a:lnTo>
                    <a:pt x="331" y="137"/>
                  </a:lnTo>
                  <a:lnTo>
                    <a:pt x="334" y="139"/>
                  </a:lnTo>
                  <a:lnTo>
                    <a:pt x="337" y="139"/>
                  </a:lnTo>
                  <a:lnTo>
                    <a:pt x="342" y="139"/>
                  </a:lnTo>
                  <a:lnTo>
                    <a:pt x="354" y="139"/>
                  </a:lnTo>
                  <a:lnTo>
                    <a:pt x="358" y="137"/>
                  </a:lnTo>
                  <a:lnTo>
                    <a:pt x="361" y="137"/>
                  </a:lnTo>
                  <a:lnTo>
                    <a:pt x="366" y="135"/>
                  </a:lnTo>
                  <a:lnTo>
                    <a:pt x="372" y="135"/>
                  </a:lnTo>
                  <a:lnTo>
                    <a:pt x="381" y="137"/>
                  </a:lnTo>
                  <a:lnTo>
                    <a:pt x="388" y="139"/>
                  </a:lnTo>
                  <a:lnTo>
                    <a:pt x="397" y="139"/>
                  </a:lnTo>
                  <a:lnTo>
                    <a:pt x="408" y="141"/>
                  </a:lnTo>
                  <a:lnTo>
                    <a:pt x="416" y="149"/>
                  </a:lnTo>
                  <a:lnTo>
                    <a:pt x="425" y="153"/>
                  </a:lnTo>
                  <a:lnTo>
                    <a:pt x="429" y="153"/>
                  </a:lnTo>
                  <a:lnTo>
                    <a:pt x="432" y="155"/>
                  </a:lnTo>
                  <a:lnTo>
                    <a:pt x="434" y="149"/>
                  </a:lnTo>
                </a:path>
              </a:pathLst>
            </a:custGeom>
            <a:solidFill>
              <a:srgbClr val="B2B2B2"/>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defTabSz="457200" eaLnBrk="0" fontAlgn="base" hangingPunct="0">
                <a:spcBef>
                  <a:spcPct val="0"/>
                </a:spcBef>
                <a:spcAft>
                  <a:spcPct val="0"/>
                </a:spcAft>
              </a:pPr>
              <a:endParaRPr lang="es-CO" smtClean="0">
                <a:solidFill>
                  <a:prstClr val="black"/>
                </a:solidFill>
                <a:ea typeface="ＭＳ Ｐゴシック" panose="020B0600070205080204" pitchFamily="34" charset="-128"/>
              </a:endParaRPr>
            </a:p>
          </p:txBody>
        </p:sp>
        <p:sp>
          <p:nvSpPr>
            <p:cNvPr id="95324" name="Freeform 82"/>
            <p:cNvSpPr>
              <a:spLocks/>
            </p:cNvSpPr>
            <p:nvPr/>
          </p:nvSpPr>
          <p:spPr bwMode="auto">
            <a:xfrm>
              <a:off x="1184" y="2170"/>
              <a:ext cx="560" cy="449"/>
            </a:xfrm>
            <a:custGeom>
              <a:avLst/>
              <a:gdLst>
                <a:gd name="T0" fmla="*/ 1 w 941"/>
                <a:gd name="T1" fmla="*/ 1 h 754"/>
                <a:gd name="T2" fmla="*/ 1 w 941"/>
                <a:gd name="T3" fmla="*/ 1 h 754"/>
                <a:gd name="T4" fmla="*/ 1 w 941"/>
                <a:gd name="T5" fmla="*/ 1 h 754"/>
                <a:gd name="T6" fmla="*/ 1 w 941"/>
                <a:gd name="T7" fmla="*/ 1 h 754"/>
                <a:gd name="T8" fmla="*/ 1 w 941"/>
                <a:gd name="T9" fmla="*/ 1 h 754"/>
                <a:gd name="T10" fmla="*/ 1 w 941"/>
                <a:gd name="T11" fmla="*/ 1 h 754"/>
                <a:gd name="T12" fmla="*/ 1 w 941"/>
                <a:gd name="T13" fmla="*/ 1 h 754"/>
                <a:gd name="T14" fmla="*/ 1 w 941"/>
                <a:gd name="T15" fmla="*/ 1 h 754"/>
                <a:gd name="T16" fmla="*/ 1 w 941"/>
                <a:gd name="T17" fmla="*/ 1 h 754"/>
                <a:gd name="T18" fmla="*/ 1 w 941"/>
                <a:gd name="T19" fmla="*/ 1 h 754"/>
                <a:gd name="T20" fmla="*/ 1 w 941"/>
                <a:gd name="T21" fmla="*/ 1 h 754"/>
                <a:gd name="T22" fmla="*/ 1 w 941"/>
                <a:gd name="T23" fmla="*/ 1 h 754"/>
                <a:gd name="T24" fmla="*/ 1 w 941"/>
                <a:gd name="T25" fmla="*/ 1 h 754"/>
                <a:gd name="T26" fmla="*/ 1 w 941"/>
                <a:gd name="T27" fmla="*/ 1 h 754"/>
                <a:gd name="T28" fmla="*/ 1 w 941"/>
                <a:gd name="T29" fmla="*/ 1 h 754"/>
                <a:gd name="T30" fmla="*/ 1 w 941"/>
                <a:gd name="T31" fmla="*/ 1 h 754"/>
                <a:gd name="T32" fmla="*/ 1 w 941"/>
                <a:gd name="T33" fmla="*/ 1 h 754"/>
                <a:gd name="T34" fmla="*/ 1 w 941"/>
                <a:gd name="T35" fmla="*/ 1 h 754"/>
                <a:gd name="T36" fmla="*/ 1 w 941"/>
                <a:gd name="T37" fmla="*/ 1 h 754"/>
                <a:gd name="T38" fmla="*/ 1 w 941"/>
                <a:gd name="T39" fmla="*/ 1 h 754"/>
                <a:gd name="T40" fmla="*/ 1 w 941"/>
                <a:gd name="T41" fmla="*/ 1 h 754"/>
                <a:gd name="T42" fmla="*/ 1 w 941"/>
                <a:gd name="T43" fmla="*/ 1 h 754"/>
                <a:gd name="T44" fmla="*/ 1 w 941"/>
                <a:gd name="T45" fmla="*/ 1 h 754"/>
                <a:gd name="T46" fmla="*/ 1 w 941"/>
                <a:gd name="T47" fmla="*/ 1 h 754"/>
                <a:gd name="T48" fmla="*/ 1 w 941"/>
                <a:gd name="T49" fmla="*/ 1 h 754"/>
                <a:gd name="T50" fmla="*/ 1 w 941"/>
                <a:gd name="T51" fmla="*/ 1 h 754"/>
                <a:gd name="T52" fmla="*/ 1 w 941"/>
                <a:gd name="T53" fmla="*/ 1 h 754"/>
                <a:gd name="T54" fmla="*/ 1 w 941"/>
                <a:gd name="T55" fmla="*/ 1 h 754"/>
                <a:gd name="T56" fmla="*/ 1 w 941"/>
                <a:gd name="T57" fmla="*/ 1 h 754"/>
                <a:gd name="T58" fmla="*/ 1 w 941"/>
                <a:gd name="T59" fmla="*/ 1 h 754"/>
                <a:gd name="T60" fmla="*/ 1 w 941"/>
                <a:gd name="T61" fmla="*/ 1 h 754"/>
                <a:gd name="T62" fmla="*/ 1 w 941"/>
                <a:gd name="T63" fmla="*/ 1 h 754"/>
                <a:gd name="T64" fmla="*/ 1 w 941"/>
                <a:gd name="T65" fmla="*/ 1 h 754"/>
                <a:gd name="T66" fmla="*/ 1 w 941"/>
                <a:gd name="T67" fmla="*/ 1 h 754"/>
                <a:gd name="T68" fmla="*/ 1 w 941"/>
                <a:gd name="T69" fmla="*/ 1 h 754"/>
                <a:gd name="T70" fmla="*/ 1 w 941"/>
                <a:gd name="T71" fmla="*/ 1 h 754"/>
                <a:gd name="T72" fmla="*/ 1 w 941"/>
                <a:gd name="T73" fmla="*/ 1 h 754"/>
                <a:gd name="T74" fmla="*/ 1 w 941"/>
                <a:gd name="T75" fmla="*/ 1 h 754"/>
                <a:gd name="T76" fmla="*/ 1 w 941"/>
                <a:gd name="T77" fmla="*/ 1 h 754"/>
                <a:gd name="T78" fmla="*/ 1 w 941"/>
                <a:gd name="T79" fmla="*/ 1 h 754"/>
                <a:gd name="T80" fmla="*/ 1 w 941"/>
                <a:gd name="T81" fmla="*/ 1 h 754"/>
                <a:gd name="T82" fmla="*/ 1 w 941"/>
                <a:gd name="T83" fmla="*/ 1 h 754"/>
                <a:gd name="T84" fmla="*/ 1 w 941"/>
                <a:gd name="T85" fmla="*/ 1 h 754"/>
                <a:gd name="T86" fmla="*/ 1 w 941"/>
                <a:gd name="T87" fmla="*/ 1 h 754"/>
                <a:gd name="T88" fmla="*/ 1 w 941"/>
                <a:gd name="T89" fmla="*/ 1 h 754"/>
                <a:gd name="T90" fmla="*/ 1 w 941"/>
                <a:gd name="T91" fmla="*/ 1 h 754"/>
                <a:gd name="T92" fmla="*/ 1 w 941"/>
                <a:gd name="T93" fmla="*/ 1 h 754"/>
                <a:gd name="T94" fmla="*/ 1 w 941"/>
                <a:gd name="T95" fmla="*/ 1 h 754"/>
                <a:gd name="T96" fmla="*/ 1 w 941"/>
                <a:gd name="T97" fmla="*/ 1 h 754"/>
                <a:gd name="T98" fmla="*/ 1 w 941"/>
                <a:gd name="T99" fmla="*/ 1 h 754"/>
                <a:gd name="T100" fmla="*/ 1 w 941"/>
                <a:gd name="T101" fmla="*/ 1 h 754"/>
                <a:gd name="T102" fmla="*/ 1 w 941"/>
                <a:gd name="T103" fmla="*/ 1 h 754"/>
                <a:gd name="T104" fmla="*/ 1 w 941"/>
                <a:gd name="T105" fmla="*/ 1 h 754"/>
                <a:gd name="T106" fmla="*/ 1 w 941"/>
                <a:gd name="T107" fmla="*/ 1 h 754"/>
                <a:gd name="T108" fmla="*/ 1 w 941"/>
                <a:gd name="T109" fmla="*/ 1 h 754"/>
                <a:gd name="T110" fmla="*/ 1 w 941"/>
                <a:gd name="T111" fmla="*/ 1 h 754"/>
                <a:gd name="T112" fmla="*/ 1 w 941"/>
                <a:gd name="T113" fmla="*/ 1 h 754"/>
                <a:gd name="T114" fmla="*/ 1 w 941"/>
                <a:gd name="T115" fmla="*/ 1 h 754"/>
                <a:gd name="T116" fmla="*/ 1 w 941"/>
                <a:gd name="T117" fmla="*/ 1 h 754"/>
                <a:gd name="T118" fmla="*/ 1 w 941"/>
                <a:gd name="T119" fmla="*/ 1 h 7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41"/>
                <a:gd name="T181" fmla="*/ 0 h 754"/>
                <a:gd name="T182" fmla="*/ 941 w 941"/>
                <a:gd name="T183" fmla="*/ 754 h 75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41" h="754">
                  <a:moveTo>
                    <a:pt x="434" y="149"/>
                  </a:moveTo>
                  <a:lnTo>
                    <a:pt x="442" y="97"/>
                  </a:lnTo>
                  <a:lnTo>
                    <a:pt x="451" y="45"/>
                  </a:lnTo>
                  <a:lnTo>
                    <a:pt x="456" y="54"/>
                  </a:lnTo>
                  <a:lnTo>
                    <a:pt x="459" y="57"/>
                  </a:lnTo>
                  <a:lnTo>
                    <a:pt x="464" y="61"/>
                  </a:lnTo>
                  <a:lnTo>
                    <a:pt x="468" y="70"/>
                  </a:lnTo>
                  <a:lnTo>
                    <a:pt x="473" y="75"/>
                  </a:lnTo>
                  <a:lnTo>
                    <a:pt x="481" y="84"/>
                  </a:lnTo>
                  <a:lnTo>
                    <a:pt x="486" y="89"/>
                  </a:lnTo>
                  <a:lnTo>
                    <a:pt x="488" y="93"/>
                  </a:lnTo>
                  <a:lnTo>
                    <a:pt x="492" y="97"/>
                  </a:lnTo>
                  <a:lnTo>
                    <a:pt x="497" y="103"/>
                  </a:lnTo>
                  <a:lnTo>
                    <a:pt x="500" y="105"/>
                  </a:lnTo>
                  <a:lnTo>
                    <a:pt x="500" y="106"/>
                  </a:lnTo>
                  <a:lnTo>
                    <a:pt x="502" y="106"/>
                  </a:lnTo>
                  <a:lnTo>
                    <a:pt x="505" y="106"/>
                  </a:lnTo>
                  <a:lnTo>
                    <a:pt x="505" y="111"/>
                  </a:lnTo>
                  <a:lnTo>
                    <a:pt x="505" y="114"/>
                  </a:lnTo>
                  <a:lnTo>
                    <a:pt x="510" y="114"/>
                  </a:lnTo>
                  <a:lnTo>
                    <a:pt x="515" y="114"/>
                  </a:lnTo>
                  <a:lnTo>
                    <a:pt x="512" y="116"/>
                  </a:lnTo>
                  <a:lnTo>
                    <a:pt x="512" y="118"/>
                  </a:lnTo>
                  <a:lnTo>
                    <a:pt x="512" y="120"/>
                  </a:lnTo>
                  <a:lnTo>
                    <a:pt x="515" y="123"/>
                  </a:lnTo>
                  <a:lnTo>
                    <a:pt x="515" y="126"/>
                  </a:lnTo>
                  <a:lnTo>
                    <a:pt x="518" y="127"/>
                  </a:lnTo>
                  <a:lnTo>
                    <a:pt x="520" y="127"/>
                  </a:lnTo>
                  <a:lnTo>
                    <a:pt x="522" y="127"/>
                  </a:lnTo>
                  <a:lnTo>
                    <a:pt x="525" y="132"/>
                  </a:lnTo>
                  <a:lnTo>
                    <a:pt x="525" y="135"/>
                  </a:lnTo>
                  <a:lnTo>
                    <a:pt x="525" y="137"/>
                  </a:lnTo>
                  <a:lnTo>
                    <a:pt x="527" y="139"/>
                  </a:lnTo>
                  <a:lnTo>
                    <a:pt x="529" y="141"/>
                  </a:lnTo>
                  <a:lnTo>
                    <a:pt x="535" y="141"/>
                  </a:lnTo>
                  <a:lnTo>
                    <a:pt x="537" y="141"/>
                  </a:lnTo>
                  <a:lnTo>
                    <a:pt x="537" y="139"/>
                  </a:lnTo>
                  <a:lnTo>
                    <a:pt x="539" y="137"/>
                  </a:lnTo>
                  <a:lnTo>
                    <a:pt x="542" y="137"/>
                  </a:lnTo>
                  <a:lnTo>
                    <a:pt x="543" y="137"/>
                  </a:lnTo>
                  <a:lnTo>
                    <a:pt x="549" y="137"/>
                  </a:lnTo>
                  <a:lnTo>
                    <a:pt x="551" y="135"/>
                  </a:lnTo>
                  <a:lnTo>
                    <a:pt x="554" y="135"/>
                  </a:lnTo>
                  <a:lnTo>
                    <a:pt x="556" y="135"/>
                  </a:lnTo>
                  <a:lnTo>
                    <a:pt x="562" y="135"/>
                  </a:lnTo>
                  <a:lnTo>
                    <a:pt x="564" y="137"/>
                  </a:lnTo>
                  <a:lnTo>
                    <a:pt x="566" y="137"/>
                  </a:lnTo>
                  <a:lnTo>
                    <a:pt x="576" y="126"/>
                  </a:lnTo>
                  <a:lnTo>
                    <a:pt x="579" y="126"/>
                  </a:lnTo>
                  <a:lnTo>
                    <a:pt x="581" y="127"/>
                  </a:lnTo>
                  <a:lnTo>
                    <a:pt x="585" y="127"/>
                  </a:lnTo>
                  <a:lnTo>
                    <a:pt x="588" y="129"/>
                  </a:lnTo>
                  <a:lnTo>
                    <a:pt x="593" y="132"/>
                  </a:lnTo>
                  <a:lnTo>
                    <a:pt x="595" y="132"/>
                  </a:lnTo>
                  <a:lnTo>
                    <a:pt x="598" y="129"/>
                  </a:lnTo>
                  <a:lnTo>
                    <a:pt x="598" y="127"/>
                  </a:lnTo>
                  <a:lnTo>
                    <a:pt x="603" y="127"/>
                  </a:lnTo>
                  <a:lnTo>
                    <a:pt x="605" y="127"/>
                  </a:lnTo>
                  <a:lnTo>
                    <a:pt x="608" y="129"/>
                  </a:lnTo>
                  <a:lnTo>
                    <a:pt x="610" y="129"/>
                  </a:lnTo>
                  <a:lnTo>
                    <a:pt x="615" y="129"/>
                  </a:lnTo>
                  <a:lnTo>
                    <a:pt x="618" y="127"/>
                  </a:lnTo>
                  <a:lnTo>
                    <a:pt x="622" y="123"/>
                  </a:lnTo>
                  <a:lnTo>
                    <a:pt x="625" y="120"/>
                  </a:lnTo>
                  <a:lnTo>
                    <a:pt x="632" y="116"/>
                  </a:lnTo>
                  <a:lnTo>
                    <a:pt x="639" y="114"/>
                  </a:lnTo>
                  <a:lnTo>
                    <a:pt x="645" y="111"/>
                  </a:lnTo>
                  <a:lnTo>
                    <a:pt x="648" y="109"/>
                  </a:lnTo>
                  <a:lnTo>
                    <a:pt x="649" y="109"/>
                  </a:lnTo>
                  <a:lnTo>
                    <a:pt x="657" y="109"/>
                  </a:lnTo>
                  <a:lnTo>
                    <a:pt x="664" y="109"/>
                  </a:lnTo>
                  <a:lnTo>
                    <a:pt x="668" y="106"/>
                  </a:lnTo>
                  <a:lnTo>
                    <a:pt x="675" y="106"/>
                  </a:lnTo>
                  <a:lnTo>
                    <a:pt x="679" y="106"/>
                  </a:lnTo>
                  <a:lnTo>
                    <a:pt x="684" y="106"/>
                  </a:lnTo>
                  <a:lnTo>
                    <a:pt x="688" y="106"/>
                  </a:lnTo>
                  <a:lnTo>
                    <a:pt x="691" y="109"/>
                  </a:lnTo>
                  <a:lnTo>
                    <a:pt x="691" y="111"/>
                  </a:lnTo>
                  <a:lnTo>
                    <a:pt x="691" y="114"/>
                  </a:lnTo>
                  <a:lnTo>
                    <a:pt x="693" y="116"/>
                  </a:lnTo>
                  <a:lnTo>
                    <a:pt x="696" y="118"/>
                  </a:lnTo>
                  <a:lnTo>
                    <a:pt x="699" y="118"/>
                  </a:lnTo>
                  <a:lnTo>
                    <a:pt x="702" y="118"/>
                  </a:lnTo>
                  <a:lnTo>
                    <a:pt x="705" y="116"/>
                  </a:lnTo>
                  <a:lnTo>
                    <a:pt x="710" y="116"/>
                  </a:lnTo>
                  <a:lnTo>
                    <a:pt x="713" y="116"/>
                  </a:lnTo>
                  <a:lnTo>
                    <a:pt x="718" y="114"/>
                  </a:lnTo>
                  <a:lnTo>
                    <a:pt x="720" y="111"/>
                  </a:lnTo>
                  <a:lnTo>
                    <a:pt x="723" y="109"/>
                  </a:lnTo>
                  <a:lnTo>
                    <a:pt x="726" y="106"/>
                  </a:lnTo>
                  <a:lnTo>
                    <a:pt x="727" y="103"/>
                  </a:lnTo>
                  <a:lnTo>
                    <a:pt x="729" y="100"/>
                  </a:lnTo>
                  <a:lnTo>
                    <a:pt x="735" y="97"/>
                  </a:lnTo>
                  <a:lnTo>
                    <a:pt x="740" y="93"/>
                  </a:lnTo>
                  <a:lnTo>
                    <a:pt x="742" y="89"/>
                  </a:lnTo>
                  <a:lnTo>
                    <a:pt x="746" y="87"/>
                  </a:lnTo>
                  <a:lnTo>
                    <a:pt x="749" y="84"/>
                  </a:lnTo>
                  <a:lnTo>
                    <a:pt x="753" y="79"/>
                  </a:lnTo>
                  <a:lnTo>
                    <a:pt x="754" y="79"/>
                  </a:lnTo>
                  <a:lnTo>
                    <a:pt x="759" y="77"/>
                  </a:lnTo>
                  <a:lnTo>
                    <a:pt x="764" y="75"/>
                  </a:lnTo>
                  <a:lnTo>
                    <a:pt x="767" y="75"/>
                  </a:lnTo>
                  <a:lnTo>
                    <a:pt x="769" y="73"/>
                  </a:lnTo>
                  <a:lnTo>
                    <a:pt x="772" y="73"/>
                  </a:lnTo>
                  <a:lnTo>
                    <a:pt x="777" y="73"/>
                  </a:lnTo>
                  <a:lnTo>
                    <a:pt x="781" y="70"/>
                  </a:lnTo>
                  <a:lnTo>
                    <a:pt x="783" y="70"/>
                  </a:lnTo>
                  <a:lnTo>
                    <a:pt x="791" y="66"/>
                  </a:lnTo>
                  <a:lnTo>
                    <a:pt x="802" y="64"/>
                  </a:lnTo>
                  <a:lnTo>
                    <a:pt x="803" y="61"/>
                  </a:lnTo>
                  <a:lnTo>
                    <a:pt x="806" y="59"/>
                  </a:lnTo>
                  <a:lnTo>
                    <a:pt x="813" y="57"/>
                  </a:lnTo>
                  <a:lnTo>
                    <a:pt x="813" y="54"/>
                  </a:lnTo>
                  <a:lnTo>
                    <a:pt x="816" y="53"/>
                  </a:lnTo>
                  <a:lnTo>
                    <a:pt x="818" y="51"/>
                  </a:lnTo>
                  <a:lnTo>
                    <a:pt x="820" y="51"/>
                  </a:lnTo>
                  <a:lnTo>
                    <a:pt x="827" y="45"/>
                  </a:lnTo>
                  <a:lnTo>
                    <a:pt x="833" y="45"/>
                  </a:lnTo>
                  <a:lnTo>
                    <a:pt x="837" y="43"/>
                  </a:lnTo>
                  <a:lnTo>
                    <a:pt x="845" y="41"/>
                  </a:lnTo>
                  <a:lnTo>
                    <a:pt x="852" y="39"/>
                  </a:lnTo>
                  <a:lnTo>
                    <a:pt x="860" y="36"/>
                  </a:lnTo>
                  <a:lnTo>
                    <a:pt x="864" y="32"/>
                  </a:lnTo>
                  <a:lnTo>
                    <a:pt x="870" y="32"/>
                  </a:lnTo>
                  <a:lnTo>
                    <a:pt x="875" y="29"/>
                  </a:lnTo>
                  <a:lnTo>
                    <a:pt x="879" y="28"/>
                  </a:lnTo>
                  <a:lnTo>
                    <a:pt x="891" y="22"/>
                  </a:lnTo>
                  <a:lnTo>
                    <a:pt x="897" y="21"/>
                  </a:lnTo>
                  <a:lnTo>
                    <a:pt x="900" y="18"/>
                  </a:lnTo>
                  <a:lnTo>
                    <a:pt x="911" y="16"/>
                  </a:lnTo>
                  <a:lnTo>
                    <a:pt x="918" y="11"/>
                  </a:lnTo>
                  <a:lnTo>
                    <a:pt x="923" y="8"/>
                  </a:lnTo>
                  <a:lnTo>
                    <a:pt x="926" y="7"/>
                  </a:lnTo>
                  <a:lnTo>
                    <a:pt x="930" y="7"/>
                  </a:lnTo>
                  <a:lnTo>
                    <a:pt x="933" y="5"/>
                  </a:lnTo>
                  <a:lnTo>
                    <a:pt x="935" y="2"/>
                  </a:lnTo>
                  <a:lnTo>
                    <a:pt x="937" y="0"/>
                  </a:lnTo>
                  <a:lnTo>
                    <a:pt x="940" y="45"/>
                  </a:lnTo>
                  <a:lnTo>
                    <a:pt x="939" y="57"/>
                  </a:lnTo>
                  <a:lnTo>
                    <a:pt x="939" y="70"/>
                  </a:lnTo>
                  <a:lnTo>
                    <a:pt x="939" y="84"/>
                  </a:lnTo>
                  <a:lnTo>
                    <a:pt x="938" y="97"/>
                  </a:lnTo>
                  <a:lnTo>
                    <a:pt x="937" y="109"/>
                  </a:lnTo>
                  <a:lnTo>
                    <a:pt x="937" y="124"/>
                  </a:lnTo>
                  <a:lnTo>
                    <a:pt x="937" y="136"/>
                  </a:lnTo>
                  <a:lnTo>
                    <a:pt x="937" y="149"/>
                  </a:lnTo>
                  <a:lnTo>
                    <a:pt x="937" y="162"/>
                  </a:lnTo>
                  <a:lnTo>
                    <a:pt x="935" y="175"/>
                  </a:lnTo>
                  <a:lnTo>
                    <a:pt x="935" y="188"/>
                  </a:lnTo>
                  <a:lnTo>
                    <a:pt x="935" y="201"/>
                  </a:lnTo>
                  <a:lnTo>
                    <a:pt x="935" y="214"/>
                  </a:lnTo>
                  <a:lnTo>
                    <a:pt x="935" y="227"/>
                  </a:lnTo>
                  <a:lnTo>
                    <a:pt x="934" y="240"/>
                  </a:lnTo>
                  <a:lnTo>
                    <a:pt x="934" y="252"/>
                  </a:lnTo>
                  <a:lnTo>
                    <a:pt x="934" y="266"/>
                  </a:lnTo>
                  <a:lnTo>
                    <a:pt x="934" y="280"/>
                  </a:lnTo>
                  <a:lnTo>
                    <a:pt x="934" y="292"/>
                  </a:lnTo>
                  <a:lnTo>
                    <a:pt x="934" y="306"/>
                  </a:lnTo>
                  <a:lnTo>
                    <a:pt x="934" y="318"/>
                  </a:lnTo>
                  <a:lnTo>
                    <a:pt x="934" y="331"/>
                  </a:lnTo>
                  <a:lnTo>
                    <a:pt x="934" y="344"/>
                  </a:lnTo>
                  <a:lnTo>
                    <a:pt x="933" y="358"/>
                  </a:lnTo>
                  <a:lnTo>
                    <a:pt x="933" y="370"/>
                  </a:lnTo>
                  <a:lnTo>
                    <a:pt x="933" y="382"/>
                  </a:lnTo>
                  <a:lnTo>
                    <a:pt x="933" y="395"/>
                  </a:lnTo>
                  <a:lnTo>
                    <a:pt x="933" y="408"/>
                  </a:lnTo>
                  <a:lnTo>
                    <a:pt x="933" y="421"/>
                  </a:lnTo>
                  <a:lnTo>
                    <a:pt x="933" y="434"/>
                  </a:lnTo>
                  <a:lnTo>
                    <a:pt x="933" y="449"/>
                  </a:lnTo>
                  <a:lnTo>
                    <a:pt x="933" y="461"/>
                  </a:lnTo>
                  <a:lnTo>
                    <a:pt x="930" y="463"/>
                  </a:lnTo>
                  <a:lnTo>
                    <a:pt x="927" y="463"/>
                  </a:lnTo>
                  <a:lnTo>
                    <a:pt x="926" y="461"/>
                  </a:lnTo>
                  <a:lnTo>
                    <a:pt x="920" y="461"/>
                  </a:lnTo>
                  <a:lnTo>
                    <a:pt x="918" y="461"/>
                  </a:lnTo>
                  <a:lnTo>
                    <a:pt x="920" y="463"/>
                  </a:lnTo>
                  <a:lnTo>
                    <a:pt x="916" y="463"/>
                  </a:lnTo>
                  <a:lnTo>
                    <a:pt x="911" y="463"/>
                  </a:lnTo>
                  <a:lnTo>
                    <a:pt x="908" y="461"/>
                  </a:lnTo>
                  <a:lnTo>
                    <a:pt x="903" y="461"/>
                  </a:lnTo>
                  <a:lnTo>
                    <a:pt x="900" y="463"/>
                  </a:lnTo>
                  <a:lnTo>
                    <a:pt x="899" y="465"/>
                  </a:lnTo>
                  <a:lnTo>
                    <a:pt x="894" y="465"/>
                  </a:lnTo>
                  <a:lnTo>
                    <a:pt x="894" y="463"/>
                  </a:lnTo>
                  <a:lnTo>
                    <a:pt x="887" y="463"/>
                  </a:lnTo>
                  <a:lnTo>
                    <a:pt x="884" y="461"/>
                  </a:lnTo>
                  <a:lnTo>
                    <a:pt x="881" y="455"/>
                  </a:lnTo>
                  <a:lnTo>
                    <a:pt x="879" y="454"/>
                  </a:lnTo>
                  <a:lnTo>
                    <a:pt x="876" y="454"/>
                  </a:lnTo>
                  <a:lnTo>
                    <a:pt x="875" y="455"/>
                  </a:lnTo>
                  <a:lnTo>
                    <a:pt x="873" y="461"/>
                  </a:lnTo>
                  <a:lnTo>
                    <a:pt x="870" y="463"/>
                  </a:lnTo>
                  <a:lnTo>
                    <a:pt x="866" y="465"/>
                  </a:lnTo>
                  <a:lnTo>
                    <a:pt x="866" y="463"/>
                  </a:lnTo>
                  <a:lnTo>
                    <a:pt x="866" y="461"/>
                  </a:lnTo>
                  <a:lnTo>
                    <a:pt x="864" y="461"/>
                  </a:lnTo>
                  <a:lnTo>
                    <a:pt x="862" y="463"/>
                  </a:lnTo>
                  <a:lnTo>
                    <a:pt x="862" y="465"/>
                  </a:lnTo>
                  <a:lnTo>
                    <a:pt x="860" y="467"/>
                  </a:lnTo>
                  <a:lnTo>
                    <a:pt x="857" y="467"/>
                  </a:lnTo>
                  <a:lnTo>
                    <a:pt x="856" y="467"/>
                  </a:lnTo>
                  <a:lnTo>
                    <a:pt x="852" y="467"/>
                  </a:lnTo>
                  <a:lnTo>
                    <a:pt x="848" y="463"/>
                  </a:lnTo>
                  <a:lnTo>
                    <a:pt x="843" y="463"/>
                  </a:lnTo>
                  <a:lnTo>
                    <a:pt x="840" y="461"/>
                  </a:lnTo>
                  <a:lnTo>
                    <a:pt x="837" y="463"/>
                  </a:lnTo>
                  <a:lnTo>
                    <a:pt x="837" y="465"/>
                  </a:lnTo>
                  <a:lnTo>
                    <a:pt x="835" y="465"/>
                  </a:lnTo>
                  <a:lnTo>
                    <a:pt x="833" y="465"/>
                  </a:lnTo>
                  <a:lnTo>
                    <a:pt x="830" y="465"/>
                  </a:lnTo>
                  <a:lnTo>
                    <a:pt x="827" y="463"/>
                  </a:lnTo>
                  <a:lnTo>
                    <a:pt x="825" y="465"/>
                  </a:lnTo>
                  <a:lnTo>
                    <a:pt x="822" y="465"/>
                  </a:lnTo>
                  <a:lnTo>
                    <a:pt x="820" y="465"/>
                  </a:lnTo>
                  <a:lnTo>
                    <a:pt x="816" y="465"/>
                  </a:lnTo>
                  <a:lnTo>
                    <a:pt x="813" y="467"/>
                  </a:lnTo>
                  <a:lnTo>
                    <a:pt x="813" y="470"/>
                  </a:lnTo>
                  <a:lnTo>
                    <a:pt x="810" y="470"/>
                  </a:lnTo>
                  <a:lnTo>
                    <a:pt x="803" y="470"/>
                  </a:lnTo>
                  <a:lnTo>
                    <a:pt x="796" y="470"/>
                  </a:lnTo>
                  <a:lnTo>
                    <a:pt x="794" y="470"/>
                  </a:lnTo>
                  <a:lnTo>
                    <a:pt x="791" y="470"/>
                  </a:lnTo>
                  <a:lnTo>
                    <a:pt x="791" y="467"/>
                  </a:lnTo>
                  <a:lnTo>
                    <a:pt x="791" y="465"/>
                  </a:lnTo>
                  <a:lnTo>
                    <a:pt x="789" y="465"/>
                  </a:lnTo>
                  <a:lnTo>
                    <a:pt x="786" y="465"/>
                  </a:lnTo>
                  <a:lnTo>
                    <a:pt x="783" y="467"/>
                  </a:lnTo>
                  <a:lnTo>
                    <a:pt x="780" y="467"/>
                  </a:lnTo>
                  <a:lnTo>
                    <a:pt x="775" y="463"/>
                  </a:lnTo>
                  <a:lnTo>
                    <a:pt x="769" y="461"/>
                  </a:lnTo>
                  <a:lnTo>
                    <a:pt x="767" y="458"/>
                  </a:lnTo>
                  <a:lnTo>
                    <a:pt x="764" y="461"/>
                  </a:lnTo>
                  <a:lnTo>
                    <a:pt x="764" y="463"/>
                  </a:lnTo>
                  <a:lnTo>
                    <a:pt x="764" y="465"/>
                  </a:lnTo>
                  <a:lnTo>
                    <a:pt x="764" y="467"/>
                  </a:lnTo>
                  <a:lnTo>
                    <a:pt x="764" y="470"/>
                  </a:lnTo>
                  <a:lnTo>
                    <a:pt x="762" y="467"/>
                  </a:lnTo>
                  <a:lnTo>
                    <a:pt x="759" y="467"/>
                  </a:lnTo>
                  <a:lnTo>
                    <a:pt x="756" y="467"/>
                  </a:lnTo>
                  <a:lnTo>
                    <a:pt x="756" y="470"/>
                  </a:lnTo>
                  <a:lnTo>
                    <a:pt x="754" y="470"/>
                  </a:lnTo>
                  <a:lnTo>
                    <a:pt x="749" y="473"/>
                  </a:lnTo>
                  <a:lnTo>
                    <a:pt x="742" y="473"/>
                  </a:lnTo>
                  <a:lnTo>
                    <a:pt x="737" y="474"/>
                  </a:lnTo>
                  <a:lnTo>
                    <a:pt x="727" y="474"/>
                  </a:lnTo>
                  <a:lnTo>
                    <a:pt x="723" y="474"/>
                  </a:lnTo>
                  <a:lnTo>
                    <a:pt x="720" y="476"/>
                  </a:lnTo>
                  <a:lnTo>
                    <a:pt x="715" y="476"/>
                  </a:lnTo>
                  <a:lnTo>
                    <a:pt x="713" y="479"/>
                  </a:lnTo>
                  <a:lnTo>
                    <a:pt x="710" y="479"/>
                  </a:lnTo>
                  <a:lnTo>
                    <a:pt x="708" y="476"/>
                  </a:lnTo>
                  <a:lnTo>
                    <a:pt x="705" y="474"/>
                  </a:lnTo>
                  <a:lnTo>
                    <a:pt x="702" y="474"/>
                  </a:lnTo>
                  <a:lnTo>
                    <a:pt x="699" y="473"/>
                  </a:lnTo>
                  <a:lnTo>
                    <a:pt x="693" y="473"/>
                  </a:lnTo>
                  <a:lnTo>
                    <a:pt x="686" y="470"/>
                  </a:lnTo>
                  <a:lnTo>
                    <a:pt x="684" y="467"/>
                  </a:lnTo>
                  <a:lnTo>
                    <a:pt x="681" y="463"/>
                  </a:lnTo>
                  <a:lnTo>
                    <a:pt x="676" y="458"/>
                  </a:lnTo>
                  <a:lnTo>
                    <a:pt x="672" y="461"/>
                  </a:lnTo>
                  <a:lnTo>
                    <a:pt x="668" y="465"/>
                  </a:lnTo>
                  <a:lnTo>
                    <a:pt x="664" y="465"/>
                  </a:lnTo>
                  <a:lnTo>
                    <a:pt x="662" y="465"/>
                  </a:lnTo>
                  <a:lnTo>
                    <a:pt x="660" y="465"/>
                  </a:lnTo>
                  <a:lnTo>
                    <a:pt x="660" y="470"/>
                  </a:lnTo>
                  <a:lnTo>
                    <a:pt x="660" y="473"/>
                  </a:lnTo>
                  <a:lnTo>
                    <a:pt x="660" y="474"/>
                  </a:lnTo>
                  <a:lnTo>
                    <a:pt x="662" y="476"/>
                  </a:lnTo>
                  <a:lnTo>
                    <a:pt x="662" y="481"/>
                  </a:lnTo>
                  <a:lnTo>
                    <a:pt x="664" y="483"/>
                  </a:lnTo>
                  <a:lnTo>
                    <a:pt x="664" y="486"/>
                  </a:lnTo>
                  <a:lnTo>
                    <a:pt x="662" y="487"/>
                  </a:lnTo>
                  <a:lnTo>
                    <a:pt x="660" y="487"/>
                  </a:lnTo>
                  <a:lnTo>
                    <a:pt x="654" y="486"/>
                  </a:lnTo>
                  <a:lnTo>
                    <a:pt x="649" y="481"/>
                  </a:lnTo>
                  <a:lnTo>
                    <a:pt x="645" y="476"/>
                  </a:lnTo>
                  <a:lnTo>
                    <a:pt x="642" y="479"/>
                  </a:lnTo>
                  <a:lnTo>
                    <a:pt x="642" y="483"/>
                  </a:lnTo>
                  <a:lnTo>
                    <a:pt x="639" y="483"/>
                  </a:lnTo>
                  <a:lnTo>
                    <a:pt x="635" y="483"/>
                  </a:lnTo>
                  <a:lnTo>
                    <a:pt x="632" y="483"/>
                  </a:lnTo>
                  <a:lnTo>
                    <a:pt x="629" y="483"/>
                  </a:lnTo>
                  <a:lnTo>
                    <a:pt x="625" y="483"/>
                  </a:lnTo>
                  <a:lnTo>
                    <a:pt x="620" y="487"/>
                  </a:lnTo>
                  <a:lnTo>
                    <a:pt x="615" y="490"/>
                  </a:lnTo>
                  <a:lnTo>
                    <a:pt x="610" y="494"/>
                  </a:lnTo>
                  <a:lnTo>
                    <a:pt x="608" y="497"/>
                  </a:lnTo>
                  <a:lnTo>
                    <a:pt x="603" y="500"/>
                  </a:lnTo>
                  <a:lnTo>
                    <a:pt x="598" y="500"/>
                  </a:lnTo>
                  <a:lnTo>
                    <a:pt x="593" y="500"/>
                  </a:lnTo>
                  <a:lnTo>
                    <a:pt x="585" y="500"/>
                  </a:lnTo>
                  <a:lnTo>
                    <a:pt x="583" y="500"/>
                  </a:lnTo>
                  <a:lnTo>
                    <a:pt x="581" y="504"/>
                  </a:lnTo>
                  <a:lnTo>
                    <a:pt x="581" y="506"/>
                  </a:lnTo>
                  <a:lnTo>
                    <a:pt x="576" y="507"/>
                  </a:lnTo>
                  <a:lnTo>
                    <a:pt x="570" y="507"/>
                  </a:lnTo>
                  <a:lnTo>
                    <a:pt x="566" y="507"/>
                  </a:lnTo>
                  <a:lnTo>
                    <a:pt x="562" y="507"/>
                  </a:lnTo>
                  <a:lnTo>
                    <a:pt x="564" y="513"/>
                  </a:lnTo>
                  <a:lnTo>
                    <a:pt x="566" y="516"/>
                  </a:lnTo>
                  <a:lnTo>
                    <a:pt x="569" y="517"/>
                  </a:lnTo>
                  <a:lnTo>
                    <a:pt x="569" y="519"/>
                  </a:lnTo>
                  <a:lnTo>
                    <a:pt x="566" y="523"/>
                  </a:lnTo>
                  <a:lnTo>
                    <a:pt x="562" y="523"/>
                  </a:lnTo>
                  <a:lnTo>
                    <a:pt x="559" y="519"/>
                  </a:lnTo>
                  <a:lnTo>
                    <a:pt x="554" y="517"/>
                  </a:lnTo>
                  <a:lnTo>
                    <a:pt x="551" y="517"/>
                  </a:lnTo>
                  <a:lnTo>
                    <a:pt x="549" y="519"/>
                  </a:lnTo>
                  <a:lnTo>
                    <a:pt x="549" y="523"/>
                  </a:lnTo>
                  <a:lnTo>
                    <a:pt x="549" y="526"/>
                  </a:lnTo>
                  <a:lnTo>
                    <a:pt x="546" y="529"/>
                  </a:lnTo>
                  <a:lnTo>
                    <a:pt x="543" y="526"/>
                  </a:lnTo>
                  <a:lnTo>
                    <a:pt x="543" y="523"/>
                  </a:lnTo>
                  <a:lnTo>
                    <a:pt x="542" y="517"/>
                  </a:lnTo>
                  <a:lnTo>
                    <a:pt x="539" y="517"/>
                  </a:lnTo>
                  <a:lnTo>
                    <a:pt x="537" y="517"/>
                  </a:lnTo>
                  <a:lnTo>
                    <a:pt x="535" y="517"/>
                  </a:lnTo>
                  <a:lnTo>
                    <a:pt x="535" y="519"/>
                  </a:lnTo>
                  <a:lnTo>
                    <a:pt x="531" y="523"/>
                  </a:lnTo>
                  <a:lnTo>
                    <a:pt x="531" y="526"/>
                  </a:lnTo>
                  <a:lnTo>
                    <a:pt x="529" y="529"/>
                  </a:lnTo>
                  <a:lnTo>
                    <a:pt x="522" y="526"/>
                  </a:lnTo>
                  <a:lnTo>
                    <a:pt x="520" y="526"/>
                  </a:lnTo>
                  <a:lnTo>
                    <a:pt x="518" y="524"/>
                  </a:lnTo>
                  <a:lnTo>
                    <a:pt x="515" y="523"/>
                  </a:lnTo>
                  <a:lnTo>
                    <a:pt x="508" y="523"/>
                  </a:lnTo>
                  <a:lnTo>
                    <a:pt x="505" y="523"/>
                  </a:lnTo>
                  <a:lnTo>
                    <a:pt x="502" y="524"/>
                  </a:lnTo>
                  <a:lnTo>
                    <a:pt x="497" y="526"/>
                  </a:lnTo>
                  <a:lnTo>
                    <a:pt x="489" y="529"/>
                  </a:lnTo>
                  <a:lnTo>
                    <a:pt x="488" y="531"/>
                  </a:lnTo>
                  <a:lnTo>
                    <a:pt x="486" y="533"/>
                  </a:lnTo>
                  <a:lnTo>
                    <a:pt x="481" y="536"/>
                  </a:lnTo>
                  <a:lnTo>
                    <a:pt x="481" y="538"/>
                  </a:lnTo>
                  <a:lnTo>
                    <a:pt x="481" y="540"/>
                  </a:lnTo>
                  <a:lnTo>
                    <a:pt x="481" y="542"/>
                  </a:lnTo>
                  <a:lnTo>
                    <a:pt x="476" y="542"/>
                  </a:lnTo>
                  <a:lnTo>
                    <a:pt x="476" y="545"/>
                  </a:lnTo>
                  <a:lnTo>
                    <a:pt x="481" y="547"/>
                  </a:lnTo>
                  <a:lnTo>
                    <a:pt x="483" y="550"/>
                  </a:lnTo>
                  <a:lnTo>
                    <a:pt x="483" y="554"/>
                  </a:lnTo>
                  <a:lnTo>
                    <a:pt x="481" y="554"/>
                  </a:lnTo>
                  <a:lnTo>
                    <a:pt x="481" y="552"/>
                  </a:lnTo>
                  <a:lnTo>
                    <a:pt x="478" y="552"/>
                  </a:lnTo>
                  <a:lnTo>
                    <a:pt x="473" y="552"/>
                  </a:lnTo>
                  <a:lnTo>
                    <a:pt x="470" y="552"/>
                  </a:lnTo>
                  <a:lnTo>
                    <a:pt x="473" y="555"/>
                  </a:lnTo>
                  <a:lnTo>
                    <a:pt x="473" y="559"/>
                  </a:lnTo>
                  <a:lnTo>
                    <a:pt x="476" y="563"/>
                  </a:lnTo>
                  <a:lnTo>
                    <a:pt x="478" y="565"/>
                  </a:lnTo>
                  <a:lnTo>
                    <a:pt x="473" y="565"/>
                  </a:lnTo>
                  <a:lnTo>
                    <a:pt x="473" y="563"/>
                  </a:lnTo>
                  <a:lnTo>
                    <a:pt x="470" y="562"/>
                  </a:lnTo>
                  <a:lnTo>
                    <a:pt x="468" y="559"/>
                  </a:lnTo>
                  <a:lnTo>
                    <a:pt x="466" y="559"/>
                  </a:lnTo>
                  <a:lnTo>
                    <a:pt x="464" y="562"/>
                  </a:lnTo>
                  <a:lnTo>
                    <a:pt x="459" y="563"/>
                  </a:lnTo>
                  <a:lnTo>
                    <a:pt x="456" y="563"/>
                  </a:lnTo>
                  <a:lnTo>
                    <a:pt x="454" y="562"/>
                  </a:lnTo>
                  <a:lnTo>
                    <a:pt x="451" y="562"/>
                  </a:lnTo>
                  <a:lnTo>
                    <a:pt x="449" y="562"/>
                  </a:lnTo>
                  <a:lnTo>
                    <a:pt x="446" y="563"/>
                  </a:lnTo>
                  <a:lnTo>
                    <a:pt x="446" y="565"/>
                  </a:lnTo>
                  <a:lnTo>
                    <a:pt x="445" y="565"/>
                  </a:lnTo>
                  <a:lnTo>
                    <a:pt x="442" y="567"/>
                  </a:lnTo>
                  <a:lnTo>
                    <a:pt x="442" y="571"/>
                  </a:lnTo>
                  <a:lnTo>
                    <a:pt x="439" y="572"/>
                  </a:lnTo>
                  <a:lnTo>
                    <a:pt x="437" y="571"/>
                  </a:lnTo>
                  <a:lnTo>
                    <a:pt x="437" y="567"/>
                  </a:lnTo>
                  <a:lnTo>
                    <a:pt x="434" y="565"/>
                  </a:lnTo>
                  <a:lnTo>
                    <a:pt x="432" y="565"/>
                  </a:lnTo>
                  <a:lnTo>
                    <a:pt x="429" y="565"/>
                  </a:lnTo>
                  <a:lnTo>
                    <a:pt x="429" y="567"/>
                  </a:lnTo>
                  <a:lnTo>
                    <a:pt x="429" y="571"/>
                  </a:lnTo>
                  <a:lnTo>
                    <a:pt x="432" y="571"/>
                  </a:lnTo>
                  <a:lnTo>
                    <a:pt x="434" y="572"/>
                  </a:lnTo>
                  <a:lnTo>
                    <a:pt x="432" y="572"/>
                  </a:lnTo>
                  <a:lnTo>
                    <a:pt x="429" y="575"/>
                  </a:lnTo>
                  <a:lnTo>
                    <a:pt x="427" y="575"/>
                  </a:lnTo>
                  <a:lnTo>
                    <a:pt x="425" y="575"/>
                  </a:lnTo>
                  <a:lnTo>
                    <a:pt x="425" y="572"/>
                  </a:lnTo>
                  <a:lnTo>
                    <a:pt x="425" y="571"/>
                  </a:lnTo>
                  <a:lnTo>
                    <a:pt x="425" y="567"/>
                  </a:lnTo>
                  <a:lnTo>
                    <a:pt x="420" y="571"/>
                  </a:lnTo>
                  <a:lnTo>
                    <a:pt x="416" y="571"/>
                  </a:lnTo>
                  <a:lnTo>
                    <a:pt x="414" y="571"/>
                  </a:lnTo>
                  <a:lnTo>
                    <a:pt x="412" y="567"/>
                  </a:lnTo>
                  <a:lnTo>
                    <a:pt x="410" y="567"/>
                  </a:lnTo>
                  <a:lnTo>
                    <a:pt x="408" y="571"/>
                  </a:lnTo>
                  <a:lnTo>
                    <a:pt x="402" y="572"/>
                  </a:lnTo>
                  <a:lnTo>
                    <a:pt x="400" y="572"/>
                  </a:lnTo>
                  <a:lnTo>
                    <a:pt x="400" y="575"/>
                  </a:lnTo>
                  <a:lnTo>
                    <a:pt x="405" y="575"/>
                  </a:lnTo>
                  <a:lnTo>
                    <a:pt x="408" y="575"/>
                  </a:lnTo>
                  <a:lnTo>
                    <a:pt x="408" y="576"/>
                  </a:lnTo>
                  <a:lnTo>
                    <a:pt x="405" y="578"/>
                  </a:lnTo>
                  <a:lnTo>
                    <a:pt x="400" y="576"/>
                  </a:lnTo>
                  <a:lnTo>
                    <a:pt x="397" y="578"/>
                  </a:lnTo>
                  <a:lnTo>
                    <a:pt x="392" y="582"/>
                  </a:lnTo>
                  <a:lnTo>
                    <a:pt x="391" y="582"/>
                  </a:lnTo>
                  <a:lnTo>
                    <a:pt x="388" y="582"/>
                  </a:lnTo>
                  <a:lnTo>
                    <a:pt x="385" y="578"/>
                  </a:lnTo>
                  <a:lnTo>
                    <a:pt x="383" y="578"/>
                  </a:lnTo>
                  <a:lnTo>
                    <a:pt x="383" y="582"/>
                  </a:lnTo>
                  <a:lnTo>
                    <a:pt x="381" y="584"/>
                  </a:lnTo>
                  <a:lnTo>
                    <a:pt x="378" y="584"/>
                  </a:lnTo>
                  <a:lnTo>
                    <a:pt x="378" y="582"/>
                  </a:lnTo>
                  <a:lnTo>
                    <a:pt x="381" y="576"/>
                  </a:lnTo>
                  <a:lnTo>
                    <a:pt x="378" y="576"/>
                  </a:lnTo>
                  <a:lnTo>
                    <a:pt x="375" y="576"/>
                  </a:lnTo>
                  <a:lnTo>
                    <a:pt x="372" y="576"/>
                  </a:lnTo>
                  <a:lnTo>
                    <a:pt x="372" y="578"/>
                  </a:lnTo>
                  <a:lnTo>
                    <a:pt x="372" y="582"/>
                  </a:lnTo>
                  <a:lnTo>
                    <a:pt x="372" y="584"/>
                  </a:lnTo>
                  <a:lnTo>
                    <a:pt x="370" y="584"/>
                  </a:lnTo>
                  <a:lnTo>
                    <a:pt x="368" y="584"/>
                  </a:lnTo>
                  <a:lnTo>
                    <a:pt x="370" y="582"/>
                  </a:lnTo>
                  <a:lnTo>
                    <a:pt x="370" y="578"/>
                  </a:lnTo>
                  <a:lnTo>
                    <a:pt x="368" y="578"/>
                  </a:lnTo>
                  <a:lnTo>
                    <a:pt x="366" y="578"/>
                  </a:lnTo>
                  <a:lnTo>
                    <a:pt x="364" y="578"/>
                  </a:lnTo>
                  <a:lnTo>
                    <a:pt x="361" y="578"/>
                  </a:lnTo>
                  <a:lnTo>
                    <a:pt x="358" y="582"/>
                  </a:lnTo>
                  <a:lnTo>
                    <a:pt x="358" y="578"/>
                  </a:lnTo>
                  <a:lnTo>
                    <a:pt x="358" y="576"/>
                  </a:lnTo>
                  <a:lnTo>
                    <a:pt x="358" y="575"/>
                  </a:lnTo>
                  <a:lnTo>
                    <a:pt x="356" y="571"/>
                  </a:lnTo>
                  <a:lnTo>
                    <a:pt x="351" y="572"/>
                  </a:lnTo>
                  <a:lnTo>
                    <a:pt x="354" y="575"/>
                  </a:lnTo>
                  <a:lnTo>
                    <a:pt x="354" y="576"/>
                  </a:lnTo>
                  <a:lnTo>
                    <a:pt x="356" y="578"/>
                  </a:lnTo>
                  <a:lnTo>
                    <a:pt x="354" y="582"/>
                  </a:lnTo>
                  <a:lnTo>
                    <a:pt x="351" y="582"/>
                  </a:lnTo>
                  <a:lnTo>
                    <a:pt x="351" y="578"/>
                  </a:lnTo>
                  <a:lnTo>
                    <a:pt x="349" y="578"/>
                  </a:lnTo>
                  <a:lnTo>
                    <a:pt x="349" y="576"/>
                  </a:lnTo>
                  <a:lnTo>
                    <a:pt x="342" y="578"/>
                  </a:lnTo>
                  <a:lnTo>
                    <a:pt x="339" y="582"/>
                  </a:lnTo>
                  <a:lnTo>
                    <a:pt x="337" y="578"/>
                  </a:lnTo>
                  <a:lnTo>
                    <a:pt x="337" y="576"/>
                  </a:lnTo>
                  <a:lnTo>
                    <a:pt x="334" y="571"/>
                  </a:lnTo>
                  <a:lnTo>
                    <a:pt x="331" y="572"/>
                  </a:lnTo>
                  <a:lnTo>
                    <a:pt x="331" y="576"/>
                  </a:lnTo>
                  <a:lnTo>
                    <a:pt x="327" y="578"/>
                  </a:lnTo>
                  <a:lnTo>
                    <a:pt x="325" y="576"/>
                  </a:lnTo>
                  <a:lnTo>
                    <a:pt x="322" y="572"/>
                  </a:lnTo>
                  <a:lnTo>
                    <a:pt x="319" y="571"/>
                  </a:lnTo>
                  <a:lnTo>
                    <a:pt x="316" y="572"/>
                  </a:lnTo>
                  <a:lnTo>
                    <a:pt x="316" y="575"/>
                  </a:lnTo>
                  <a:lnTo>
                    <a:pt x="316" y="576"/>
                  </a:lnTo>
                  <a:lnTo>
                    <a:pt x="315" y="576"/>
                  </a:lnTo>
                  <a:lnTo>
                    <a:pt x="312" y="576"/>
                  </a:lnTo>
                  <a:lnTo>
                    <a:pt x="312" y="578"/>
                  </a:lnTo>
                  <a:lnTo>
                    <a:pt x="310" y="578"/>
                  </a:lnTo>
                  <a:lnTo>
                    <a:pt x="310" y="582"/>
                  </a:lnTo>
                  <a:lnTo>
                    <a:pt x="315" y="582"/>
                  </a:lnTo>
                  <a:lnTo>
                    <a:pt x="310" y="663"/>
                  </a:lnTo>
                  <a:lnTo>
                    <a:pt x="307" y="743"/>
                  </a:lnTo>
                  <a:lnTo>
                    <a:pt x="300" y="743"/>
                  </a:lnTo>
                  <a:lnTo>
                    <a:pt x="291" y="743"/>
                  </a:lnTo>
                  <a:lnTo>
                    <a:pt x="288" y="743"/>
                  </a:lnTo>
                  <a:lnTo>
                    <a:pt x="275" y="743"/>
                  </a:lnTo>
                  <a:lnTo>
                    <a:pt x="268" y="745"/>
                  </a:lnTo>
                  <a:lnTo>
                    <a:pt x="264" y="747"/>
                  </a:lnTo>
                  <a:lnTo>
                    <a:pt x="258" y="750"/>
                  </a:lnTo>
                  <a:lnTo>
                    <a:pt x="249" y="753"/>
                  </a:lnTo>
                  <a:lnTo>
                    <a:pt x="241" y="753"/>
                  </a:lnTo>
                  <a:lnTo>
                    <a:pt x="234" y="753"/>
                  </a:lnTo>
                  <a:lnTo>
                    <a:pt x="227" y="750"/>
                  </a:lnTo>
                  <a:lnTo>
                    <a:pt x="222" y="750"/>
                  </a:lnTo>
                  <a:lnTo>
                    <a:pt x="216" y="747"/>
                  </a:lnTo>
                  <a:lnTo>
                    <a:pt x="211" y="745"/>
                  </a:lnTo>
                  <a:lnTo>
                    <a:pt x="210" y="743"/>
                  </a:lnTo>
                  <a:lnTo>
                    <a:pt x="210" y="741"/>
                  </a:lnTo>
                  <a:lnTo>
                    <a:pt x="205" y="736"/>
                  </a:lnTo>
                  <a:lnTo>
                    <a:pt x="202" y="735"/>
                  </a:lnTo>
                  <a:lnTo>
                    <a:pt x="195" y="735"/>
                  </a:lnTo>
                  <a:lnTo>
                    <a:pt x="189" y="732"/>
                  </a:lnTo>
                  <a:lnTo>
                    <a:pt x="185" y="727"/>
                  </a:lnTo>
                  <a:lnTo>
                    <a:pt x="183" y="723"/>
                  </a:lnTo>
                  <a:lnTo>
                    <a:pt x="177" y="716"/>
                  </a:lnTo>
                  <a:lnTo>
                    <a:pt x="175" y="714"/>
                  </a:lnTo>
                  <a:lnTo>
                    <a:pt x="170" y="709"/>
                  </a:lnTo>
                  <a:lnTo>
                    <a:pt x="162" y="706"/>
                  </a:lnTo>
                  <a:lnTo>
                    <a:pt x="158" y="705"/>
                  </a:lnTo>
                  <a:lnTo>
                    <a:pt x="151" y="703"/>
                  </a:lnTo>
                  <a:lnTo>
                    <a:pt x="133" y="699"/>
                  </a:lnTo>
                  <a:lnTo>
                    <a:pt x="127" y="699"/>
                  </a:lnTo>
                  <a:lnTo>
                    <a:pt x="116" y="699"/>
                  </a:lnTo>
                  <a:lnTo>
                    <a:pt x="110" y="697"/>
                  </a:lnTo>
                  <a:lnTo>
                    <a:pt x="105" y="695"/>
                  </a:lnTo>
                  <a:lnTo>
                    <a:pt x="102" y="693"/>
                  </a:lnTo>
                  <a:lnTo>
                    <a:pt x="99" y="691"/>
                  </a:lnTo>
                  <a:lnTo>
                    <a:pt x="97" y="688"/>
                  </a:lnTo>
                  <a:lnTo>
                    <a:pt x="91" y="683"/>
                  </a:lnTo>
                  <a:lnTo>
                    <a:pt x="91" y="682"/>
                  </a:lnTo>
                  <a:lnTo>
                    <a:pt x="88" y="676"/>
                  </a:lnTo>
                  <a:lnTo>
                    <a:pt x="85" y="673"/>
                  </a:lnTo>
                  <a:lnTo>
                    <a:pt x="79" y="670"/>
                  </a:lnTo>
                  <a:lnTo>
                    <a:pt x="79" y="668"/>
                  </a:lnTo>
                  <a:lnTo>
                    <a:pt x="78" y="660"/>
                  </a:lnTo>
                  <a:lnTo>
                    <a:pt x="75" y="659"/>
                  </a:lnTo>
                  <a:lnTo>
                    <a:pt x="72" y="654"/>
                  </a:lnTo>
                  <a:lnTo>
                    <a:pt x="70" y="645"/>
                  </a:lnTo>
                  <a:lnTo>
                    <a:pt x="70" y="640"/>
                  </a:lnTo>
                  <a:lnTo>
                    <a:pt x="70" y="636"/>
                  </a:lnTo>
                  <a:lnTo>
                    <a:pt x="70" y="628"/>
                  </a:lnTo>
                  <a:lnTo>
                    <a:pt x="70" y="625"/>
                  </a:lnTo>
                  <a:lnTo>
                    <a:pt x="70" y="620"/>
                  </a:lnTo>
                  <a:lnTo>
                    <a:pt x="70" y="615"/>
                  </a:lnTo>
                  <a:lnTo>
                    <a:pt x="70" y="611"/>
                  </a:lnTo>
                  <a:lnTo>
                    <a:pt x="67" y="607"/>
                  </a:lnTo>
                  <a:lnTo>
                    <a:pt x="65" y="604"/>
                  </a:lnTo>
                  <a:lnTo>
                    <a:pt x="65" y="602"/>
                  </a:lnTo>
                  <a:lnTo>
                    <a:pt x="62" y="599"/>
                  </a:lnTo>
                  <a:lnTo>
                    <a:pt x="62" y="597"/>
                  </a:lnTo>
                  <a:lnTo>
                    <a:pt x="62" y="594"/>
                  </a:lnTo>
                  <a:lnTo>
                    <a:pt x="60" y="585"/>
                  </a:lnTo>
                  <a:lnTo>
                    <a:pt x="60" y="582"/>
                  </a:lnTo>
                  <a:lnTo>
                    <a:pt x="60" y="578"/>
                  </a:lnTo>
                  <a:lnTo>
                    <a:pt x="60" y="575"/>
                  </a:lnTo>
                  <a:lnTo>
                    <a:pt x="57" y="567"/>
                  </a:lnTo>
                  <a:lnTo>
                    <a:pt x="57" y="563"/>
                  </a:lnTo>
                  <a:lnTo>
                    <a:pt x="57" y="559"/>
                  </a:lnTo>
                  <a:lnTo>
                    <a:pt x="57" y="554"/>
                  </a:lnTo>
                  <a:lnTo>
                    <a:pt x="57" y="550"/>
                  </a:lnTo>
                  <a:lnTo>
                    <a:pt x="56" y="545"/>
                  </a:lnTo>
                  <a:lnTo>
                    <a:pt x="56" y="540"/>
                  </a:lnTo>
                  <a:lnTo>
                    <a:pt x="53" y="536"/>
                  </a:lnTo>
                  <a:lnTo>
                    <a:pt x="56" y="531"/>
                  </a:lnTo>
                  <a:lnTo>
                    <a:pt x="57" y="526"/>
                  </a:lnTo>
                  <a:lnTo>
                    <a:pt x="60" y="523"/>
                  </a:lnTo>
                  <a:lnTo>
                    <a:pt x="62" y="519"/>
                  </a:lnTo>
                  <a:lnTo>
                    <a:pt x="65" y="517"/>
                  </a:lnTo>
                  <a:lnTo>
                    <a:pt x="67" y="513"/>
                  </a:lnTo>
                  <a:lnTo>
                    <a:pt x="72" y="511"/>
                  </a:lnTo>
                  <a:lnTo>
                    <a:pt x="72" y="506"/>
                  </a:lnTo>
                  <a:lnTo>
                    <a:pt x="75" y="501"/>
                  </a:lnTo>
                  <a:lnTo>
                    <a:pt x="78" y="497"/>
                  </a:lnTo>
                  <a:lnTo>
                    <a:pt x="78" y="490"/>
                  </a:lnTo>
                  <a:lnTo>
                    <a:pt x="78" y="483"/>
                  </a:lnTo>
                  <a:lnTo>
                    <a:pt x="78" y="479"/>
                  </a:lnTo>
                  <a:lnTo>
                    <a:pt x="75" y="476"/>
                  </a:lnTo>
                  <a:lnTo>
                    <a:pt x="70" y="474"/>
                  </a:lnTo>
                  <a:lnTo>
                    <a:pt x="65" y="473"/>
                  </a:lnTo>
                  <a:lnTo>
                    <a:pt x="60" y="467"/>
                  </a:lnTo>
                  <a:lnTo>
                    <a:pt x="56" y="465"/>
                  </a:lnTo>
                  <a:lnTo>
                    <a:pt x="49" y="463"/>
                  </a:lnTo>
                  <a:lnTo>
                    <a:pt x="40" y="458"/>
                  </a:lnTo>
                  <a:lnTo>
                    <a:pt x="38" y="455"/>
                  </a:lnTo>
                  <a:lnTo>
                    <a:pt x="26" y="450"/>
                  </a:lnTo>
                  <a:lnTo>
                    <a:pt x="21" y="450"/>
                  </a:lnTo>
                  <a:lnTo>
                    <a:pt x="16" y="446"/>
                  </a:lnTo>
                  <a:lnTo>
                    <a:pt x="14" y="446"/>
                  </a:lnTo>
                  <a:lnTo>
                    <a:pt x="12" y="444"/>
                  </a:lnTo>
                  <a:lnTo>
                    <a:pt x="7" y="444"/>
                  </a:lnTo>
                  <a:lnTo>
                    <a:pt x="4" y="442"/>
                  </a:lnTo>
                  <a:lnTo>
                    <a:pt x="0" y="441"/>
                  </a:lnTo>
                  <a:lnTo>
                    <a:pt x="2" y="433"/>
                  </a:lnTo>
                  <a:lnTo>
                    <a:pt x="4" y="429"/>
                  </a:lnTo>
                  <a:lnTo>
                    <a:pt x="10" y="423"/>
                  </a:lnTo>
                  <a:lnTo>
                    <a:pt x="12" y="421"/>
                  </a:lnTo>
                  <a:lnTo>
                    <a:pt x="14" y="420"/>
                  </a:lnTo>
                  <a:lnTo>
                    <a:pt x="16" y="418"/>
                  </a:lnTo>
                  <a:lnTo>
                    <a:pt x="16" y="415"/>
                  </a:lnTo>
                  <a:lnTo>
                    <a:pt x="16" y="413"/>
                  </a:lnTo>
                  <a:lnTo>
                    <a:pt x="18" y="413"/>
                  </a:lnTo>
                  <a:lnTo>
                    <a:pt x="21" y="410"/>
                  </a:lnTo>
                  <a:lnTo>
                    <a:pt x="24" y="410"/>
                  </a:lnTo>
                  <a:lnTo>
                    <a:pt x="26" y="408"/>
                  </a:lnTo>
                  <a:lnTo>
                    <a:pt x="31" y="405"/>
                  </a:lnTo>
                  <a:lnTo>
                    <a:pt x="33" y="405"/>
                  </a:lnTo>
                  <a:lnTo>
                    <a:pt x="37" y="403"/>
                  </a:lnTo>
                  <a:lnTo>
                    <a:pt x="40" y="403"/>
                  </a:lnTo>
                  <a:lnTo>
                    <a:pt x="45" y="400"/>
                  </a:lnTo>
                  <a:lnTo>
                    <a:pt x="49" y="395"/>
                  </a:lnTo>
                  <a:lnTo>
                    <a:pt x="49" y="392"/>
                  </a:lnTo>
                  <a:lnTo>
                    <a:pt x="49" y="389"/>
                  </a:lnTo>
                  <a:lnTo>
                    <a:pt x="51" y="383"/>
                  </a:lnTo>
                  <a:lnTo>
                    <a:pt x="56" y="381"/>
                  </a:lnTo>
                  <a:lnTo>
                    <a:pt x="57" y="377"/>
                  </a:lnTo>
                  <a:lnTo>
                    <a:pt x="60" y="373"/>
                  </a:lnTo>
                  <a:lnTo>
                    <a:pt x="62" y="371"/>
                  </a:lnTo>
                  <a:lnTo>
                    <a:pt x="65" y="369"/>
                  </a:lnTo>
                  <a:lnTo>
                    <a:pt x="67" y="365"/>
                  </a:lnTo>
                  <a:lnTo>
                    <a:pt x="70" y="360"/>
                  </a:lnTo>
                  <a:lnTo>
                    <a:pt x="72" y="355"/>
                  </a:lnTo>
                  <a:lnTo>
                    <a:pt x="72" y="352"/>
                  </a:lnTo>
                  <a:lnTo>
                    <a:pt x="72" y="346"/>
                  </a:lnTo>
                  <a:lnTo>
                    <a:pt x="72" y="344"/>
                  </a:lnTo>
                  <a:lnTo>
                    <a:pt x="72" y="342"/>
                  </a:lnTo>
                  <a:lnTo>
                    <a:pt x="72" y="334"/>
                  </a:lnTo>
                  <a:lnTo>
                    <a:pt x="72" y="329"/>
                  </a:lnTo>
                  <a:lnTo>
                    <a:pt x="72" y="323"/>
                  </a:lnTo>
                  <a:lnTo>
                    <a:pt x="72" y="317"/>
                  </a:lnTo>
                  <a:lnTo>
                    <a:pt x="75" y="313"/>
                  </a:lnTo>
                  <a:lnTo>
                    <a:pt x="78" y="312"/>
                  </a:lnTo>
                  <a:lnTo>
                    <a:pt x="78" y="310"/>
                  </a:lnTo>
                  <a:lnTo>
                    <a:pt x="81" y="308"/>
                  </a:lnTo>
                  <a:lnTo>
                    <a:pt x="85" y="302"/>
                  </a:lnTo>
                  <a:lnTo>
                    <a:pt x="88" y="299"/>
                  </a:lnTo>
                  <a:lnTo>
                    <a:pt x="91" y="293"/>
                  </a:lnTo>
                  <a:lnTo>
                    <a:pt x="91" y="292"/>
                  </a:lnTo>
                  <a:lnTo>
                    <a:pt x="91" y="287"/>
                  </a:lnTo>
                  <a:lnTo>
                    <a:pt x="94" y="282"/>
                  </a:lnTo>
                  <a:lnTo>
                    <a:pt x="97" y="280"/>
                  </a:lnTo>
                  <a:lnTo>
                    <a:pt x="97" y="278"/>
                  </a:lnTo>
                  <a:lnTo>
                    <a:pt x="97" y="276"/>
                  </a:lnTo>
                  <a:lnTo>
                    <a:pt x="97" y="273"/>
                  </a:lnTo>
                  <a:lnTo>
                    <a:pt x="99" y="276"/>
                  </a:lnTo>
                  <a:lnTo>
                    <a:pt x="102" y="278"/>
                  </a:lnTo>
                  <a:lnTo>
                    <a:pt x="107" y="276"/>
                  </a:lnTo>
                  <a:lnTo>
                    <a:pt x="114" y="276"/>
                  </a:lnTo>
                  <a:lnTo>
                    <a:pt x="116" y="270"/>
                  </a:lnTo>
                  <a:lnTo>
                    <a:pt x="118" y="269"/>
                  </a:lnTo>
                  <a:lnTo>
                    <a:pt x="118" y="263"/>
                  </a:lnTo>
                  <a:lnTo>
                    <a:pt x="121" y="260"/>
                  </a:lnTo>
                  <a:lnTo>
                    <a:pt x="124" y="258"/>
                  </a:lnTo>
                  <a:lnTo>
                    <a:pt x="129" y="256"/>
                  </a:lnTo>
                  <a:lnTo>
                    <a:pt x="132" y="252"/>
                  </a:lnTo>
                  <a:lnTo>
                    <a:pt x="135" y="248"/>
                  </a:lnTo>
                  <a:lnTo>
                    <a:pt x="141" y="241"/>
                  </a:lnTo>
                  <a:lnTo>
                    <a:pt x="143" y="239"/>
                  </a:lnTo>
                  <a:lnTo>
                    <a:pt x="145" y="235"/>
                  </a:lnTo>
                  <a:lnTo>
                    <a:pt x="143" y="232"/>
                  </a:lnTo>
                  <a:lnTo>
                    <a:pt x="143" y="227"/>
                  </a:lnTo>
                  <a:lnTo>
                    <a:pt x="145" y="226"/>
                  </a:lnTo>
                  <a:lnTo>
                    <a:pt x="151" y="223"/>
                  </a:lnTo>
                  <a:lnTo>
                    <a:pt x="154" y="218"/>
                  </a:lnTo>
                  <a:lnTo>
                    <a:pt x="156" y="216"/>
                  </a:lnTo>
                  <a:lnTo>
                    <a:pt x="160" y="211"/>
                  </a:lnTo>
                  <a:lnTo>
                    <a:pt x="162" y="208"/>
                  </a:lnTo>
                  <a:lnTo>
                    <a:pt x="166" y="202"/>
                  </a:lnTo>
                  <a:lnTo>
                    <a:pt x="166" y="200"/>
                  </a:lnTo>
                  <a:lnTo>
                    <a:pt x="168" y="200"/>
                  </a:lnTo>
                  <a:lnTo>
                    <a:pt x="170" y="198"/>
                  </a:lnTo>
                  <a:lnTo>
                    <a:pt x="175" y="196"/>
                  </a:lnTo>
                  <a:lnTo>
                    <a:pt x="180" y="196"/>
                  </a:lnTo>
                  <a:lnTo>
                    <a:pt x="187" y="196"/>
                  </a:lnTo>
                  <a:lnTo>
                    <a:pt x="197" y="195"/>
                  </a:lnTo>
                  <a:lnTo>
                    <a:pt x="202" y="189"/>
                  </a:lnTo>
                  <a:lnTo>
                    <a:pt x="208" y="187"/>
                  </a:lnTo>
                  <a:lnTo>
                    <a:pt x="210" y="181"/>
                  </a:lnTo>
                  <a:lnTo>
                    <a:pt x="211" y="180"/>
                  </a:lnTo>
                  <a:lnTo>
                    <a:pt x="214" y="178"/>
                  </a:lnTo>
                  <a:lnTo>
                    <a:pt x="222" y="175"/>
                  </a:lnTo>
                  <a:lnTo>
                    <a:pt x="227" y="178"/>
                  </a:lnTo>
                  <a:lnTo>
                    <a:pt x="229" y="175"/>
                  </a:lnTo>
                  <a:lnTo>
                    <a:pt x="231" y="175"/>
                  </a:lnTo>
                  <a:lnTo>
                    <a:pt x="234" y="175"/>
                  </a:lnTo>
                  <a:lnTo>
                    <a:pt x="241" y="175"/>
                  </a:lnTo>
                  <a:lnTo>
                    <a:pt x="246" y="172"/>
                  </a:lnTo>
                  <a:lnTo>
                    <a:pt x="251" y="168"/>
                  </a:lnTo>
                  <a:lnTo>
                    <a:pt x="258" y="166"/>
                  </a:lnTo>
                  <a:lnTo>
                    <a:pt x="264" y="164"/>
                  </a:lnTo>
                  <a:lnTo>
                    <a:pt x="270" y="159"/>
                  </a:lnTo>
                  <a:lnTo>
                    <a:pt x="277" y="155"/>
                  </a:lnTo>
                  <a:lnTo>
                    <a:pt x="280" y="155"/>
                  </a:lnTo>
                  <a:lnTo>
                    <a:pt x="283" y="153"/>
                  </a:lnTo>
                  <a:lnTo>
                    <a:pt x="280" y="150"/>
                  </a:lnTo>
                  <a:lnTo>
                    <a:pt x="280" y="149"/>
                  </a:lnTo>
                  <a:lnTo>
                    <a:pt x="277" y="145"/>
                  </a:lnTo>
                  <a:lnTo>
                    <a:pt x="275" y="141"/>
                  </a:lnTo>
                  <a:lnTo>
                    <a:pt x="275" y="139"/>
                  </a:lnTo>
                  <a:lnTo>
                    <a:pt x="273" y="137"/>
                  </a:lnTo>
                  <a:lnTo>
                    <a:pt x="273" y="132"/>
                  </a:lnTo>
                  <a:lnTo>
                    <a:pt x="273" y="127"/>
                  </a:lnTo>
                  <a:lnTo>
                    <a:pt x="273" y="126"/>
                  </a:lnTo>
                  <a:lnTo>
                    <a:pt x="273" y="123"/>
                  </a:lnTo>
                  <a:lnTo>
                    <a:pt x="270" y="120"/>
                  </a:lnTo>
                  <a:lnTo>
                    <a:pt x="270" y="118"/>
                  </a:lnTo>
                  <a:lnTo>
                    <a:pt x="268" y="116"/>
                  </a:lnTo>
                  <a:lnTo>
                    <a:pt x="265" y="114"/>
                  </a:lnTo>
                  <a:lnTo>
                    <a:pt x="264" y="111"/>
                  </a:lnTo>
                  <a:lnTo>
                    <a:pt x="265" y="111"/>
                  </a:lnTo>
                  <a:lnTo>
                    <a:pt x="265" y="109"/>
                  </a:lnTo>
                  <a:lnTo>
                    <a:pt x="265" y="105"/>
                  </a:lnTo>
                  <a:lnTo>
                    <a:pt x="268" y="103"/>
                  </a:lnTo>
                  <a:lnTo>
                    <a:pt x="270" y="100"/>
                  </a:lnTo>
                  <a:lnTo>
                    <a:pt x="273" y="95"/>
                  </a:lnTo>
                  <a:lnTo>
                    <a:pt x="277" y="93"/>
                  </a:lnTo>
                  <a:lnTo>
                    <a:pt x="283" y="87"/>
                  </a:lnTo>
                  <a:lnTo>
                    <a:pt x="291" y="83"/>
                  </a:lnTo>
                  <a:lnTo>
                    <a:pt x="295" y="84"/>
                  </a:lnTo>
                  <a:lnTo>
                    <a:pt x="297" y="87"/>
                  </a:lnTo>
                  <a:lnTo>
                    <a:pt x="300" y="89"/>
                  </a:lnTo>
                  <a:lnTo>
                    <a:pt x="300" y="90"/>
                  </a:lnTo>
                  <a:lnTo>
                    <a:pt x="303" y="90"/>
                  </a:lnTo>
                  <a:lnTo>
                    <a:pt x="304" y="89"/>
                  </a:lnTo>
                  <a:lnTo>
                    <a:pt x="304" y="90"/>
                  </a:lnTo>
                  <a:lnTo>
                    <a:pt x="307" y="93"/>
                  </a:lnTo>
                  <a:lnTo>
                    <a:pt x="310" y="93"/>
                  </a:lnTo>
                  <a:lnTo>
                    <a:pt x="312" y="93"/>
                  </a:lnTo>
                  <a:lnTo>
                    <a:pt x="316" y="93"/>
                  </a:lnTo>
                  <a:lnTo>
                    <a:pt x="319" y="95"/>
                  </a:lnTo>
                  <a:lnTo>
                    <a:pt x="322" y="95"/>
                  </a:lnTo>
                  <a:lnTo>
                    <a:pt x="322" y="97"/>
                  </a:lnTo>
                  <a:lnTo>
                    <a:pt x="322" y="100"/>
                  </a:lnTo>
                  <a:lnTo>
                    <a:pt x="319" y="105"/>
                  </a:lnTo>
                  <a:lnTo>
                    <a:pt x="319" y="106"/>
                  </a:lnTo>
                  <a:lnTo>
                    <a:pt x="319" y="109"/>
                  </a:lnTo>
                  <a:lnTo>
                    <a:pt x="319" y="111"/>
                  </a:lnTo>
                  <a:lnTo>
                    <a:pt x="322" y="114"/>
                  </a:lnTo>
                  <a:lnTo>
                    <a:pt x="322" y="116"/>
                  </a:lnTo>
                  <a:lnTo>
                    <a:pt x="325" y="118"/>
                  </a:lnTo>
                  <a:lnTo>
                    <a:pt x="327" y="120"/>
                  </a:lnTo>
                  <a:lnTo>
                    <a:pt x="327" y="123"/>
                  </a:lnTo>
                  <a:lnTo>
                    <a:pt x="329" y="126"/>
                  </a:lnTo>
                  <a:lnTo>
                    <a:pt x="329" y="129"/>
                  </a:lnTo>
                  <a:lnTo>
                    <a:pt x="329" y="135"/>
                  </a:lnTo>
                  <a:lnTo>
                    <a:pt x="331" y="137"/>
                  </a:lnTo>
                  <a:lnTo>
                    <a:pt x="334" y="139"/>
                  </a:lnTo>
                  <a:lnTo>
                    <a:pt x="337" y="139"/>
                  </a:lnTo>
                  <a:lnTo>
                    <a:pt x="342" y="139"/>
                  </a:lnTo>
                  <a:lnTo>
                    <a:pt x="354" y="139"/>
                  </a:lnTo>
                  <a:lnTo>
                    <a:pt x="358" y="137"/>
                  </a:lnTo>
                  <a:lnTo>
                    <a:pt x="361" y="137"/>
                  </a:lnTo>
                  <a:lnTo>
                    <a:pt x="366" y="135"/>
                  </a:lnTo>
                  <a:lnTo>
                    <a:pt x="372" y="135"/>
                  </a:lnTo>
                  <a:lnTo>
                    <a:pt x="381" y="137"/>
                  </a:lnTo>
                  <a:lnTo>
                    <a:pt x="388" y="139"/>
                  </a:lnTo>
                  <a:lnTo>
                    <a:pt x="397" y="139"/>
                  </a:lnTo>
                  <a:lnTo>
                    <a:pt x="408" y="141"/>
                  </a:lnTo>
                  <a:lnTo>
                    <a:pt x="416" y="149"/>
                  </a:lnTo>
                  <a:lnTo>
                    <a:pt x="425" y="153"/>
                  </a:lnTo>
                  <a:lnTo>
                    <a:pt x="429" y="153"/>
                  </a:lnTo>
                  <a:lnTo>
                    <a:pt x="432" y="155"/>
                  </a:lnTo>
                  <a:lnTo>
                    <a:pt x="434" y="149"/>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defTabSz="457200" eaLnBrk="0" fontAlgn="base" hangingPunct="0">
                <a:spcBef>
                  <a:spcPct val="0"/>
                </a:spcBef>
                <a:spcAft>
                  <a:spcPct val="0"/>
                </a:spcAft>
              </a:pPr>
              <a:endParaRPr lang="es-CO" smtClean="0">
                <a:solidFill>
                  <a:prstClr val="black"/>
                </a:solidFill>
                <a:ea typeface="ＭＳ Ｐゴシック" panose="020B0600070205080204" pitchFamily="34" charset="-128"/>
              </a:endParaRPr>
            </a:p>
          </p:txBody>
        </p:sp>
        <p:sp>
          <p:nvSpPr>
            <p:cNvPr id="95325" name="Line 83"/>
            <p:cNvSpPr>
              <a:spLocks noChangeShapeType="1"/>
            </p:cNvSpPr>
            <p:nvPr/>
          </p:nvSpPr>
          <p:spPr bwMode="auto">
            <a:xfrm>
              <a:off x="830" y="2565"/>
              <a:ext cx="7" cy="0"/>
            </a:xfrm>
            <a:prstGeom prst="line">
              <a:avLst/>
            </a:prstGeom>
            <a:noFill/>
            <a:ln w="12700">
              <a:solidFill>
                <a:srgbClr val="00333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457200" eaLnBrk="0" fontAlgn="base" hangingPunct="0">
                <a:spcBef>
                  <a:spcPct val="0"/>
                </a:spcBef>
                <a:spcAft>
                  <a:spcPct val="0"/>
                </a:spcAft>
              </a:pPr>
              <a:endParaRPr lang="es-CO" smtClean="0">
                <a:solidFill>
                  <a:prstClr val="black"/>
                </a:solidFill>
                <a:ea typeface="ＭＳ Ｐゴシック" panose="020B0600070205080204" pitchFamily="34" charset="-128"/>
              </a:endParaRPr>
            </a:p>
          </p:txBody>
        </p:sp>
        <p:sp>
          <p:nvSpPr>
            <p:cNvPr id="95326" name="Freeform 84"/>
            <p:cNvSpPr>
              <a:spLocks/>
            </p:cNvSpPr>
            <p:nvPr/>
          </p:nvSpPr>
          <p:spPr bwMode="auto">
            <a:xfrm>
              <a:off x="1369" y="1596"/>
              <a:ext cx="223" cy="326"/>
            </a:xfrm>
            <a:custGeom>
              <a:avLst/>
              <a:gdLst>
                <a:gd name="T0" fmla="*/ 1 w 375"/>
                <a:gd name="T1" fmla="*/ 1 h 546"/>
                <a:gd name="T2" fmla="*/ 1 w 375"/>
                <a:gd name="T3" fmla="*/ 1 h 546"/>
                <a:gd name="T4" fmla="*/ 1 w 375"/>
                <a:gd name="T5" fmla="*/ 1 h 546"/>
                <a:gd name="T6" fmla="*/ 1 w 375"/>
                <a:gd name="T7" fmla="*/ 1 h 546"/>
                <a:gd name="T8" fmla="*/ 1 w 375"/>
                <a:gd name="T9" fmla="*/ 1 h 546"/>
                <a:gd name="T10" fmla="*/ 1 w 375"/>
                <a:gd name="T11" fmla="*/ 1 h 546"/>
                <a:gd name="T12" fmla="*/ 1 w 375"/>
                <a:gd name="T13" fmla="*/ 1 h 546"/>
                <a:gd name="T14" fmla="*/ 1 w 375"/>
                <a:gd name="T15" fmla="*/ 1 h 546"/>
                <a:gd name="T16" fmla="*/ 1 w 375"/>
                <a:gd name="T17" fmla="*/ 1 h 546"/>
                <a:gd name="T18" fmla="*/ 1 w 375"/>
                <a:gd name="T19" fmla="*/ 1 h 546"/>
                <a:gd name="T20" fmla="*/ 1 w 375"/>
                <a:gd name="T21" fmla="*/ 1 h 546"/>
                <a:gd name="T22" fmla="*/ 1 w 375"/>
                <a:gd name="T23" fmla="*/ 1 h 546"/>
                <a:gd name="T24" fmla="*/ 1 w 375"/>
                <a:gd name="T25" fmla="*/ 1 h 546"/>
                <a:gd name="T26" fmla="*/ 1 w 375"/>
                <a:gd name="T27" fmla="*/ 1 h 546"/>
                <a:gd name="T28" fmla="*/ 1 w 375"/>
                <a:gd name="T29" fmla="*/ 1 h 546"/>
                <a:gd name="T30" fmla="*/ 1 w 375"/>
                <a:gd name="T31" fmla="*/ 1 h 546"/>
                <a:gd name="T32" fmla="*/ 1 w 375"/>
                <a:gd name="T33" fmla="*/ 1 h 546"/>
                <a:gd name="T34" fmla="*/ 1 w 375"/>
                <a:gd name="T35" fmla="*/ 1 h 546"/>
                <a:gd name="T36" fmla="*/ 1 w 375"/>
                <a:gd name="T37" fmla="*/ 1 h 546"/>
                <a:gd name="T38" fmla="*/ 1 w 375"/>
                <a:gd name="T39" fmla="*/ 1 h 546"/>
                <a:gd name="T40" fmla="*/ 1 w 375"/>
                <a:gd name="T41" fmla="*/ 1 h 546"/>
                <a:gd name="T42" fmla="*/ 1 w 375"/>
                <a:gd name="T43" fmla="*/ 1 h 546"/>
                <a:gd name="T44" fmla="*/ 1 w 375"/>
                <a:gd name="T45" fmla="*/ 1 h 546"/>
                <a:gd name="T46" fmla="*/ 1 w 375"/>
                <a:gd name="T47" fmla="*/ 1 h 546"/>
                <a:gd name="T48" fmla="*/ 1 w 375"/>
                <a:gd name="T49" fmla="*/ 1 h 546"/>
                <a:gd name="T50" fmla="*/ 1 w 375"/>
                <a:gd name="T51" fmla="*/ 1 h 546"/>
                <a:gd name="T52" fmla="*/ 1 w 375"/>
                <a:gd name="T53" fmla="*/ 1 h 546"/>
                <a:gd name="T54" fmla="*/ 1 w 375"/>
                <a:gd name="T55" fmla="*/ 1 h 546"/>
                <a:gd name="T56" fmla="*/ 1 w 375"/>
                <a:gd name="T57" fmla="*/ 1 h 546"/>
                <a:gd name="T58" fmla="*/ 1 w 375"/>
                <a:gd name="T59" fmla="*/ 1 h 546"/>
                <a:gd name="T60" fmla="*/ 1 w 375"/>
                <a:gd name="T61" fmla="*/ 1 h 546"/>
                <a:gd name="T62" fmla="*/ 1 w 375"/>
                <a:gd name="T63" fmla="*/ 1 h 546"/>
                <a:gd name="T64" fmla="*/ 1 w 375"/>
                <a:gd name="T65" fmla="*/ 1 h 546"/>
                <a:gd name="T66" fmla="*/ 1 w 375"/>
                <a:gd name="T67" fmla="*/ 1 h 546"/>
                <a:gd name="T68" fmla="*/ 1 w 375"/>
                <a:gd name="T69" fmla="*/ 1 h 546"/>
                <a:gd name="T70" fmla="*/ 1 w 375"/>
                <a:gd name="T71" fmla="*/ 1 h 546"/>
                <a:gd name="T72" fmla="*/ 1 w 375"/>
                <a:gd name="T73" fmla="*/ 1 h 546"/>
                <a:gd name="T74" fmla="*/ 1 w 375"/>
                <a:gd name="T75" fmla="*/ 1 h 546"/>
                <a:gd name="T76" fmla="*/ 1 w 375"/>
                <a:gd name="T77" fmla="*/ 1 h 546"/>
                <a:gd name="T78" fmla="*/ 1 w 375"/>
                <a:gd name="T79" fmla="*/ 1 h 546"/>
                <a:gd name="T80" fmla="*/ 1 w 375"/>
                <a:gd name="T81" fmla="*/ 1 h 546"/>
                <a:gd name="T82" fmla="*/ 1 w 375"/>
                <a:gd name="T83" fmla="*/ 1 h 546"/>
                <a:gd name="T84" fmla="*/ 1 w 375"/>
                <a:gd name="T85" fmla="*/ 1 h 546"/>
                <a:gd name="T86" fmla="*/ 1 w 375"/>
                <a:gd name="T87" fmla="*/ 1 h 546"/>
                <a:gd name="T88" fmla="*/ 1 w 375"/>
                <a:gd name="T89" fmla="*/ 1 h 546"/>
                <a:gd name="T90" fmla="*/ 1 w 375"/>
                <a:gd name="T91" fmla="*/ 1 h 546"/>
                <a:gd name="T92" fmla="*/ 1 w 375"/>
                <a:gd name="T93" fmla="*/ 1 h 546"/>
                <a:gd name="T94" fmla="*/ 1 w 375"/>
                <a:gd name="T95" fmla="*/ 1 h 546"/>
                <a:gd name="T96" fmla="*/ 1 w 375"/>
                <a:gd name="T97" fmla="*/ 1 h 546"/>
                <a:gd name="T98" fmla="*/ 1 w 375"/>
                <a:gd name="T99" fmla="*/ 1 h 546"/>
                <a:gd name="T100" fmla="*/ 1 w 375"/>
                <a:gd name="T101" fmla="*/ 1 h 546"/>
                <a:gd name="T102" fmla="*/ 1 w 375"/>
                <a:gd name="T103" fmla="*/ 1 h 546"/>
                <a:gd name="T104" fmla="*/ 1 w 375"/>
                <a:gd name="T105" fmla="*/ 1 h 546"/>
                <a:gd name="T106" fmla="*/ 1 w 375"/>
                <a:gd name="T107" fmla="*/ 1 h 546"/>
                <a:gd name="T108" fmla="*/ 1 w 375"/>
                <a:gd name="T109" fmla="*/ 1 h 546"/>
                <a:gd name="T110" fmla="*/ 1 w 375"/>
                <a:gd name="T111" fmla="*/ 1 h 546"/>
                <a:gd name="T112" fmla="*/ 1 w 375"/>
                <a:gd name="T113" fmla="*/ 1 h 546"/>
                <a:gd name="T114" fmla="*/ 1 w 375"/>
                <a:gd name="T115" fmla="*/ 1 h 546"/>
                <a:gd name="T116" fmla="*/ 1 w 375"/>
                <a:gd name="T117" fmla="*/ 1 h 546"/>
                <a:gd name="T118" fmla="*/ 1 w 375"/>
                <a:gd name="T119" fmla="*/ 1 h 5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75"/>
                <a:gd name="T181" fmla="*/ 0 h 546"/>
                <a:gd name="T182" fmla="*/ 375 w 375"/>
                <a:gd name="T183" fmla="*/ 546 h 5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75" h="546">
                  <a:moveTo>
                    <a:pt x="374" y="509"/>
                  </a:moveTo>
                  <a:lnTo>
                    <a:pt x="346" y="457"/>
                  </a:lnTo>
                  <a:lnTo>
                    <a:pt x="346" y="449"/>
                  </a:lnTo>
                  <a:lnTo>
                    <a:pt x="346" y="445"/>
                  </a:lnTo>
                  <a:lnTo>
                    <a:pt x="346" y="442"/>
                  </a:lnTo>
                  <a:lnTo>
                    <a:pt x="349" y="441"/>
                  </a:lnTo>
                  <a:lnTo>
                    <a:pt x="349" y="435"/>
                  </a:lnTo>
                  <a:lnTo>
                    <a:pt x="349" y="433"/>
                  </a:lnTo>
                  <a:lnTo>
                    <a:pt x="346" y="433"/>
                  </a:lnTo>
                  <a:lnTo>
                    <a:pt x="342" y="431"/>
                  </a:lnTo>
                  <a:lnTo>
                    <a:pt x="339" y="429"/>
                  </a:lnTo>
                  <a:lnTo>
                    <a:pt x="332" y="428"/>
                  </a:lnTo>
                  <a:lnTo>
                    <a:pt x="330" y="428"/>
                  </a:lnTo>
                  <a:lnTo>
                    <a:pt x="322" y="429"/>
                  </a:lnTo>
                  <a:lnTo>
                    <a:pt x="317" y="429"/>
                  </a:lnTo>
                  <a:lnTo>
                    <a:pt x="312" y="431"/>
                  </a:lnTo>
                  <a:lnTo>
                    <a:pt x="308" y="431"/>
                  </a:lnTo>
                  <a:lnTo>
                    <a:pt x="305" y="431"/>
                  </a:lnTo>
                  <a:lnTo>
                    <a:pt x="303" y="431"/>
                  </a:lnTo>
                  <a:lnTo>
                    <a:pt x="297" y="429"/>
                  </a:lnTo>
                  <a:lnTo>
                    <a:pt x="295" y="429"/>
                  </a:lnTo>
                  <a:lnTo>
                    <a:pt x="288" y="428"/>
                  </a:lnTo>
                  <a:lnTo>
                    <a:pt x="285" y="424"/>
                  </a:lnTo>
                  <a:lnTo>
                    <a:pt x="285" y="421"/>
                  </a:lnTo>
                  <a:lnTo>
                    <a:pt x="284" y="416"/>
                  </a:lnTo>
                  <a:lnTo>
                    <a:pt x="281" y="410"/>
                  </a:lnTo>
                  <a:lnTo>
                    <a:pt x="276" y="408"/>
                  </a:lnTo>
                  <a:lnTo>
                    <a:pt x="274" y="405"/>
                  </a:lnTo>
                  <a:lnTo>
                    <a:pt x="274" y="401"/>
                  </a:lnTo>
                  <a:lnTo>
                    <a:pt x="274" y="400"/>
                  </a:lnTo>
                  <a:lnTo>
                    <a:pt x="274" y="398"/>
                  </a:lnTo>
                  <a:lnTo>
                    <a:pt x="274" y="396"/>
                  </a:lnTo>
                  <a:lnTo>
                    <a:pt x="276" y="396"/>
                  </a:lnTo>
                  <a:lnTo>
                    <a:pt x="276" y="394"/>
                  </a:lnTo>
                  <a:lnTo>
                    <a:pt x="276" y="391"/>
                  </a:lnTo>
                  <a:lnTo>
                    <a:pt x="276" y="388"/>
                  </a:lnTo>
                  <a:lnTo>
                    <a:pt x="274" y="387"/>
                  </a:lnTo>
                  <a:lnTo>
                    <a:pt x="274" y="385"/>
                  </a:lnTo>
                  <a:lnTo>
                    <a:pt x="271" y="382"/>
                  </a:lnTo>
                  <a:lnTo>
                    <a:pt x="271" y="377"/>
                  </a:lnTo>
                  <a:lnTo>
                    <a:pt x="271" y="375"/>
                  </a:lnTo>
                  <a:lnTo>
                    <a:pt x="271" y="372"/>
                  </a:lnTo>
                  <a:lnTo>
                    <a:pt x="271" y="370"/>
                  </a:lnTo>
                  <a:lnTo>
                    <a:pt x="271" y="369"/>
                  </a:lnTo>
                  <a:lnTo>
                    <a:pt x="271" y="365"/>
                  </a:lnTo>
                  <a:lnTo>
                    <a:pt x="271" y="359"/>
                  </a:lnTo>
                  <a:lnTo>
                    <a:pt x="271" y="352"/>
                  </a:lnTo>
                  <a:lnTo>
                    <a:pt x="271" y="347"/>
                  </a:lnTo>
                  <a:lnTo>
                    <a:pt x="274" y="346"/>
                  </a:lnTo>
                  <a:lnTo>
                    <a:pt x="274" y="344"/>
                  </a:lnTo>
                  <a:lnTo>
                    <a:pt x="276" y="338"/>
                  </a:lnTo>
                  <a:lnTo>
                    <a:pt x="276" y="334"/>
                  </a:lnTo>
                  <a:lnTo>
                    <a:pt x="276" y="332"/>
                  </a:lnTo>
                  <a:lnTo>
                    <a:pt x="279" y="329"/>
                  </a:lnTo>
                  <a:lnTo>
                    <a:pt x="279" y="326"/>
                  </a:lnTo>
                  <a:lnTo>
                    <a:pt x="281" y="325"/>
                  </a:lnTo>
                  <a:lnTo>
                    <a:pt x="281" y="320"/>
                  </a:lnTo>
                  <a:lnTo>
                    <a:pt x="279" y="319"/>
                  </a:lnTo>
                  <a:lnTo>
                    <a:pt x="279" y="316"/>
                  </a:lnTo>
                  <a:lnTo>
                    <a:pt x="276" y="316"/>
                  </a:lnTo>
                  <a:lnTo>
                    <a:pt x="276" y="314"/>
                  </a:lnTo>
                  <a:lnTo>
                    <a:pt x="274" y="312"/>
                  </a:lnTo>
                  <a:lnTo>
                    <a:pt x="274" y="310"/>
                  </a:lnTo>
                  <a:lnTo>
                    <a:pt x="279" y="308"/>
                  </a:lnTo>
                  <a:lnTo>
                    <a:pt x="281" y="305"/>
                  </a:lnTo>
                  <a:lnTo>
                    <a:pt x="284" y="303"/>
                  </a:lnTo>
                  <a:lnTo>
                    <a:pt x="285" y="300"/>
                  </a:lnTo>
                  <a:lnTo>
                    <a:pt x="288" y="297"/>
                  </a:lnTo>
                  <a:lnTo>
                    <a:pt x="290" y="297"/>
                  </a:lnTo>
                  <a:lnTo>
                    <a:pt x="293" y="297"/>
                  </a:lnTo>
                  <a:lnTo>
                    <a:pt x="295" y="293"/>
                  </a:lnTo>
                  <a:lnTo>
                    <a:pt x="297" y="289"/>
                  </a:lnTo>
                  <a:lnTo>
                    <a:pt x="297" y="285"/>
                  </a:lnTo>
                  <a:lnTo>
                    <a:pt x="297" y="280"/>
                  </a:lnTo>
                  <a:lnTo>
                    <a:pt x="297" y="277"/>
                  </a:lnTo>
                  <a:lnTo>
                    <a:pt x="297" y="274"/>
                  </a:lnTo>
                  <a:lnTo>
                    <a:pt x="297" y="271"/>
                  </a:lnTo>
                  <a:lnTo>
                    <a:pt x="297" y="268"/>
                  </a:lnTo>
                  <a:lnTo>
                    <a:pt x="297" y="267"/>
                  </a:lnTo>
                  <a:lnTo>
                    <a:pt x="297" y="265"/>
                  </a:lnTo>
                  <a:lnTo>
                    <a:pt x="297" y="262"/>
                  </a:lnTo>
                  <a:lnTo>
                    <a:pt x="297" y="260"/>
                  </a:lnTo>
                  <a:lnTo>
                    <a:pt x="297" y="257"/>
                  </a:lnTo>
                  <a:lnTo>
                    <a:pt x="297" y="255"/>
                  </a:lnTo>
                  <a:lnTo>
                    <a:pt x="297" y="253"/>
                  </a:lnTo>
                  <a:lnTo>
                    <a:pt x="297" y="250"/>
                  </a:lnTo>
                  <a:lnTo>
                    <a:pt x="297" y="245"/>
                  </a:lnTo>
                  <a:lnTo>
                    <a:pt x="295" y="241"/>
                  </a:lnTo>
                  <a:lnTo>
                    <a:pt x="297" y="239"/>
                  </a:lnTo>
                  <a:lnTo>
                    <a:pt x="295" y="237"/>
                  </a:lnTo>
                  <a:lnTo>
                    <a:pt x="295" y="236"/>
                  </a:lnTo>
                  <a:lnTo>
                    <a:pt x="293" y="232"/>
                  </a:lnTo>
                  <a:lnTo>
                    <a:pt x="295" y="228"/>
                  </a:lnTo>
                  <a:lnTo>
                    <a:pt x="295" y="227"/>
                  </a:lnTo>
                  <a:lnTo>
                    <a:pt x="295" y="225"/>
                  </a:lnTo>
                  <a:lnTo>
                    <a:pt x="293" y="213"/>
                  </a:lnTo>
                  <a:lnTo>
                    <a:pt x="290" y="207"/>
                  </a:lnTo>
                  <a:lnTo>
                    <a:pt x="285" y="206"/>
                  </a:lnTo>
                  <a:lnTo>
                    <a:pt x="284" y="204"/>
                  </a:lnTo>
                  <a:lnTo>
                    <a:pt x="281" y="201"/>
                  </a:lnTo>
                  <a:lnTo>
                    <a:pt x="279" y="200"/>
                  </a:lnTo>
                  <a:lnTo>
                    <a:pt x="279" y="196"/>
                  </a:lnTo>
                  <a:lnTo>
                    <a:pt x="241" y="156"/>
                  </a:lnTo>
                  <a:lnTo>
                    <a:pt x="235" y="156"/>
                  </a:lnTo>
                  <a:lnTo>
                    <a:pt x="232" y="154"/>
                  </a:lnTo>
                  <a:lnTo>
                    <a:pt x="230" y="154"/>
                  </a:lnTo>
                  <a:lnTo>
                    <a:pt x="201" y="46"/>
                  </a:lnTo>
                  <a:lnTo>
                    <a:pt x="199" y="46"/>
                  </a:lnTo>
                  <a:lnTo>
                    <a:pt x="195" y="46"/>
                  </a:lnTo>
                  <a:lnTo>
                    <a:pt x="195" y="44"/>
                  </a:lnTo>
                  <a:lnTo>
                    <a:pt x="195" y="42"/>
                  </a:lnTo>
                  <a:lnTo>
                    <a:pt x="193" y="38"/>
                  </a:lnTo>
                  <a:lnTo>
                    <a:pt x="190" y="36"/>
                  </a:lnTo>
                  <a:lnTo>
                    <a:pt x="184" y="38"/>
                  </a:lnTo>
                  <a:lnTo>
                    <a:pt x="180" y="42"/>
                  </a:lnTo>
                  <a:lnTo>
                    <a:pt x="174" y="42"/>
                  </a:lnTo>
                  <a:lnTo>
                    <a:pt x="168" y="44"/>
                  </a:lnTo>
                  <a:lnTo>
                    <a:pt x="163" y="46"/>
                  </a:lnTo>
                  <a:lnTo>
                    <a:pt x="160" y="46"/>
                  </a:lnTo>
                  <a:lnTo>
                    <a:pt x="160" y="44"/>
                  </a:lnTo>
                  <a:lnTo>
                    <a:pt x="157" y="44"/>
                  </a:lnTo>
                  <a:lnTo>
                    <a:pt x="155" y="38"/>
                  </a:lnTo>
                  <a:lnTo>
                    <a:pt x="155" y="36"/>
                  </a:lnTo>
                  <a:lnTo>
                    <a:pt x="152" y="34"/>
                  </a:lnTo>
                  <a:lnTo>
                    <a:pt x="152" y="33"/>
                  </a:lnTo>
                  <a:lnTo>
                    <a:pt x="155" y="30"/>
                  </a:lnTo>
                  <a:lnTo>
                    <a:pt x="155" y="27"/>
                  </a:lnTo>
                  <a:lnTo>
                    <a:pt x="155" y="25"/>
                  </a:lnTo>
                  <a:lnTo>
                    <a:pt x="155" y="21"/>
                  </a:lnTo>
                  <a:lnTo>
                    <a:pt x="152" y="18"/>
                  </a:lnTo>
                  <a:lnTo>
                    <a:pt x="152" y="17"/>
                  </a:lnTo>
                  <a:lnTo>
                    <a:pt x="152" y="13"/>
                  </a:lnTo>
                  <a:lnTo>
                    <a:pt x="152" y="12"/>
                  </a:lnTo>
                  <a:lnTo>
                    <a:pt x="149" y="10"/>
                  </a:lnTo>
                  <a:lnTo>
                    <a:pt x="147" y="10"/>
                  </a:lnTo>
                  <a:lnTo>
                    <a:pt x="147" y="7"/>
                  </a:lnTo>
                  <a:lnTo>
                    <a:pt x="147" y="2"/>
                  </a:lnTo>
                  <a:lnTo>
                    <a:pt x="144" y="0"/>
                  </a:lnTo>
                  <a:lnTo>
                    <a:pt x="136" y="2"/>
                  </a:lnTo>
                  <a:lnTo>
                    <a:pt x="134" y="5"/>
                  </a:lnTo>
                  <a:lnTo>
                    <a:pt x="132" y="5"/>
                  </a:lnTo>
                  <a:lnTo>
                    <a:pt x="125" y="13"/>
                  </a:lnTo>
                  <a:lnTo>
                    <a:pt x="122" y="13"/>
                  </a:lnTo>
                  <a:lnTo>
                    <a:pt x="120" y="17"/>
                  </a:lnTo>
                  <a:lnTo>
                    <a:pt x="115" y="17"/>
                  </a:lnTo>
                  <a:lnTo>
                    <a:pt x="114" y="18"/>
                  </a:lnTo>
                  <a:lnTo>
                    <a:pt x="108" y="23"/>
                  </a:lnTo>
                  <a:lnTo>
                    <a:pt x="103" y="25"/>
                  </a:lnTo>
                  <a:lnTo>
                    <a:pt x="101" y="27"/>
                  </a:lnTo>
                  <a:lnTo>
                    <a:pt x="95" y="27"/>
                  </a:lnTo>
                  <a:lnTo>
                    <a:pt x="93" y="27"/>
                  </a:lnTo>
                  <a:lnTo>
                    <a:pt x="91" y="30"/>
                  </a:lnTo>
                  <a:lnTo>
                    <a:pt x="86" y="33"/>
                  </a:lnTo>
                  <a:lnTo>
                    <a:pt x="81" y="30"/>
                  </a:lnTo>
                  <a:lnTo>
                    <a:pt x="79" y="27"/>
                  </a:lnTo>
                  <a:lnTo>
                    <a:pt x="77" y="27"/>
                  </a:lnTo>
                  <a:lnTo>
                    <a:pt x="72" y="27"/>
                  </a:lnTo>
                  <a:lnTo>
                    <a:pt x="66" y="27"/>
                  </a:lnTo>
                  <a:lnTo>
                    <a:pt x="64" y="27"/>
                  </a:lnTo>
                  <a:lnTo>
                    <a:pt x="64" y="30"/>
                  </a:lnTo>
                  <a:lnTo>
                    <a:pt x="62" y="30"/>
                  </a:lnTo>
                  <a:lnTo>
                    <a:pt x="62" y="33"/>
                  </a:lnTo>
                  <a:lnTo>
                    <a:pt x="59" y="33"/>
                  </a:lnTo>
                  <a:lnTo>
                    <a:pt x="57" y="33"/>
                  </a:lnTo>
                  <a:lnTo>
                    <a:pt x="55" y="33"/>
                  </a:lnTo>
                  <a:lnTo>
                    <a:pt x="52" y="34"/>
                  </a:lnTo>
                  <a:lnTo>
                    <a:pt x="52" y="36"/>
                  </a:lnTo>
                  <a:lnTo>
                    <a:pt x="52" y="38"/>
                  </a:lnTo>
                  <a:lnTo>
                    <a:pt x="52" y="42"/>
                  </a:lnTo>
                  <a:lnTo>
                    <a:pt x="52" y="46"/>
                  </a:lnTo>
                  <a:lnTo>
                    <a:pt x="52" y="49"/>
                  </a:lnTo>
                  <a:lnTo>
                    <a:pt x="50" y="55"/>
                  </a:lnTo>
                  <a:lnTo>
                    <a:pt x="50" y="59"/>
                  </a:lnTo>
                  <a:lnTo>
                    <a:pt x="50" y="63"/>
                  </a:lnTo>
                  <a:lnTo>
                    <a:pt x="47" y="66"/>
                  </a:lnTo>
                  <a:lnTo>
                    <a:pt x="47" y="68"/>
                  </a:lnTo>
                  <a:lnTo>
                    <a:pt x="47" y="69"/>
                  </a:lnTo>
                  <a:lnTo>
                    <a:pt x="47" y="72"/>
                  </a:lnTo>
                  <a:lnTo>
                    <a:pt x="47" y="75"/>
                  </a:lnTo>
                  <a:lnTo>
                    <a:pt x="47" y="76"/>
                  </a:lnTo>
                  <a:lnTo>
                    <a:pt x="47" y="82"/>
                  </a:lnTo>
                  <a:lnTo>
                    <a:pt x="47" y="86"/>
                  </a:lnTo>
                  <a:lnTo>
                    <a:pt x="50" y="92"/>
                  </a:lnTo>
                  <a:lnTo>
                    <a:pt x="50" y="93"/>
                  </a:lnTo>
                  <a:lnTo>
                    <a:pt x="50" y="95"/>
                  </a:lnTo>
                  <a:lnTo>
                    <a:pt x="50" y="97"/>
                  </a:lnTo>
                  <a:lnTo>
                    <a:pt x="50" y="102"/>
                  </a:lnTo>
                  <a:lnTo>
                    <a:pt x="50" y="105"/>
                  </a:lnTo>
                  <a:lnTo>
                    <a:pt x="50" y="107"/>
                  </a:lnTo>
                  <a:lnTo>
                    <a:pt x="50" y="108"/>
                  </a:lnTo>
                  <a:lnTo>
                    <a:pt x="50" y="114"/>
                  </a:lnTo>
                  <a:lnTo>
                    <a:pt x="50" y="116"/>
                  </a:lnTo>
                  <a:lnTo>
                    <a:pt x="47" y="118"/>
                  </a:lnTo>
                  <a:lnTo>
                    <a:pt x="47" y="120"/>
                  </a:lnTo>
                  <a:lnTo>
                    <a:pt x="42" y="122"/>
                  </a:lnTo>
                  <a:lnTo>
                    <a:pt x="39" y="124"/>
                  </a:lnTo>
                  <a:lnTo>
                    <a:pt x="39" y="128"/>
                  </a:lnTo>
                  <a:lnTo>
                    <a:pt x="42" y="129"/>
                  </a:lnTo>
                  <a:lnTo>
                    <a:pt x="42" y="131"/>
                  </a:lnTo>
                  <a:lnTo>
                    <a:pt x="39" y="134"/>
                  </a:lnTo>
                  <a:lnTo>
                    <a:pt x="39" y="131"/>
                  </a:lnTo>
                  <a:lnTo>
                    <a:pt x="35" y="134"/>
                  </a:lnTo>
                  <a:lnTo>
                    <a:pt x="30" y="138"/>
                  </a:lnTo>
                  <a:lnTo>
                    <a:pt x="28" y="140"/>
                  </a:lnTo>
                  <a:lnTo>
                    <a:pt x="26" y="140"/>
                  </a:lnTo>
                  <a:lnTo>
                    <a:pt x="24" y="142"/>
                  </a:lnTo>
                  <a:lnTo>
                    <a:pt x="24" y="144"/>
                  </a:lnTo>
                  <a:lnTo>
                    <a:pt x="24" y="148"/>
                  </a:lnTo>
                  <a:lnTo>
                    <a:pt x="24" y="152"/>
                  </a:lnTo>
                  <a:lnTo>
                    <a:pt x="24" y="154"/>
                  </a:lnTo>
                  <a:lnTo>
                    <a:pt x="24" y="157"/>
                  </a:lnTo>
                  <a:lnTo>
                    <a:pt x="22" y="160"/>
                  </a:lnTo>
                  <a:lnTo>
                    <a:pt x="22" y="163"/>
                  </a:lnTo>
                  <a:lnTo>
                    <a:pt x="22" y="165"/>
                  </a:lnTo>
                  <a:lnTo>
                    <a:pt x="22" y="167"/>
                  </a:lnTo>
                  <a:lnTo>
                    <a:pt x="24" y="169"/>
                  </a:lnTo>
                  <a:lnTo>
                    <a:pt x="24" y="172"/>
                  </a:lnTo>
                  <a:lnTo>
                    <a:pt x="24" y="174"/>
                  </a:lnTo>
                  <a:lnTo>
                    <a:pt x="26" y="174"/>
                  </a:lnTo>
                  <a:lnTo>
                    <a:pt x="28" y="177"/>
                  </a:lnTo>
                  <a:lnTo>
                    <a:pt x="28" y="179"/>
                  </a:lnTo>
                  <a:lnTo>
                    <a:pt x="30" y="180"/>
                  </a:lnTo>
                  <a:lnTo>
                    <a:pt x="33" y="180"/>
                  </a:lnTo>
                  <a:lnTo>
                    <a:pt x="35" y="179"/>
                  </a:lnTo>
                  <a:lnTo>
                    <a:pt x="39" y="180"/>
                  </a:lnTo>
                  <a:lnTo>
                    <a:pt x="39" y="183"/>
                  </a:lnTo>
                  <a:lnTo>
                    <a:pt x="35" y="186"/>
                  </a:lnTo>
                  <a:lnTo>
                    <a:pt x="35" y="188"/>
                  </a:lnTo>
                  <a:lnTo>
                    <a:pt x="39" y="190"/>
                  </a:lnTo>
                  <a:lnTo>
                    <a:pt x="39" y="193"/>
                  </a:lnTo>
                  <a:lnTo>
                    <a:pt x="35" y="194"/>
                  </a:lnTo>
                  <a:lnTo>
                    <a:pt x="35" y="196"/>
                  </a:lnTo>
                  <a:lnTo>
                    <a:pt x="33" y="196"/>
                  </a:lnTo>
                  <a:lnTo>
                    <a:pt x="33" y="200"/>
                  </a:lnTo>
                  <a:lnTo>
                    <a:pt x="33" y="201"/>
                  </a:lnTo>
                  <a:lnTo>
                    <a:pt x="30" y="204"/>
                  </a:lnTo>
                  <a:lnTo>
                    <a:pt x="30" y="206"/>
                  </a:lnTo>
                  <a:lnTo>
                    <a:pt x="33" y="207"/>
                  </a:lnTo>
                  <a:lnTo>
                    <a:pt x="35" y="207"/>
                  </a:lnTo>
                  <a:lnTo>
                    <a:pt x="39" y="210"/>
                  </a:lnTo>
                  <a:lnTo>
                    <a:pt x="39" y="213"/>
                  </a:lnTo>
                  <a:lnTo>
                    <a:pt x="39" y="216"/>
                  </a:lnTo>
                  <a:lnTo>
                    <a:pt x="39" y="217"/>
                  </a:lnTo>
                  <a:lnTo>
                    <a:pt x="42" y="219"/>
                  </a:lnTo>
                  <a:lnTo>
                    <a:pt x="45" y="217"/>
                  </a:lnTo>
                  <a:lnTo>
                    <a:pt x="45" y="216"/>
                  </a:lnTo>
                  <a:lnTo>
                    <a:pt x="47" y="216"/>
                  </a:lnTo>
                  <a:lnTo>
                    <a:pt x="47" y="213"/>
                  </a:lnTo>
                  <a:lnTo>
                    <a:pt x="50" y="213"/>
                  </a:lnTo>
                  <a:lnTo>
                    <a:pt x="52" y="210"/>
                  </a:lnTo>
                  <a:lnTo>
                    <a:pt x="55" y="207"/>
                  </a:lnTo>
                  <a:lnTo>
                    <a:pt x="55" y="206"/>
                  </a:lnTo>
                  <a:lnTo>
                    <a:pt x="55" y="204"/>
                  </a:lnTo>
                  <a:lnTo>
                    <a:pt x="55" y="201"/>
                  </a:lnTo>
                  <a:lnTo>
                    <a:pt x="55" y="200"/>
                  </a:lnTo>
                  <a:lnTo>
                    <a:pt x="52" y="196"/>
                  </a:lnTo>
                  <a:lnTo>
                    <a:pt x="50" y="196"/>
                  </a:lnTo>
                  <a:lnTo>
                    <a:pt x="50" y="194"/>
                  </a:lnTo>
                  <a:lnTo>
                    <a:pt x="50" y="193"/>
                  </a:lnTo>
                  <a:lnTo>
                    <a:pt x="52" y="190"/>
                  </a:lnTo>
                  <a:lnTo>
                    <a:pt x="55" y="190"/>
                  </a:lnTo>
                  <a:lnTo>
                    <a:pt x="59" y="193"/>
                  </a:lnTo>
                  <a:lnTo>
                    <a:pt x="62" y="193"/>
                  </a:lnTo>
                  <a:lnTo>
                    <a:pt x="64" y="193"/>
                  </a:lnTo>
                  <a:lnTo>
                    <a:pt x="66" y="194"/>
                  </a:lnTo>
                  <a:lnTo>
                    <a:pt x="66" y="196"/>
                  </a:lnTo>
                  <a:lnTo>
                    <a:pt x="69" y="200"/>
                  </a:lnTo>
                  <a:lnTo>
                    <a:pt x="69" y="201"/>
                  </a:lnTo>
                  <a:lnTo>
                    <a:pt x="69" y="204"/>
                  </a:lnTo>
                  <a:lnTo>
                    <a:pt x="66" y="204"/>
                  </a:lnTo>
                  <a:lnTo>
                    <a:pt x="66" y="206"/>
                  </a:lnTo>
                  <a:lnTo>
                    <a:pt x="66" y="210"/>
                  </a:lnTo>
                  <a:lnTo>
                    <a:pt x="66" y="216"/>
                  </a:lnTo>
                  <a:lnTo>
                    <a:pt x="64" y="216"/>
                  </a:lnTo>
                  <a:lnTo>
                    <a:pt x="64" y="217"/>
                  </a:lnTo>
                  <a:lnTo>
                    <a:pt x="64" y="219"/>
                  </a:lnTo>
                  <a:lnTo>
                    <a:pt x="64" y="222"/>
                  </a:lnTo>
                  <a:lnTo>
                    <a:pt x="62" y="225"/>
                  </a:lnTo>
                  <a:lnTo>
                    <a:pt x="59" y="227"/>
                  </a:lnTo>
                  <a:lnTo>
                    <a:pt x="57" y="229"/>
                  </a:lnTo>
                  <a:lnTo>
                    <a:pt x="57" y="236"/>
                  </a:lnTo>
                  <a:lnTo>
                    <a:pt x="57" y="237"/>
                  </a:lnTo>
                  <a:lnTo>
                    <a:pt x="55" y="239"/>
                  </a:lnTo>
                  <a:lnTo>
                    <a:pt x="52" y="241"/>
                  </a:lnTo>
                  <a:lnTo>
                    <a:pt x="52" y="245"/>
                  </a:lnTo>
                  <a:lnTo>
                    <a:pt x="50" y="250"/>
                  </a:lnTo>
                  <a:lnTo>
                    <a:pt x="52" y="253"/>
                  </a:lnTo>
                  <a:lnTo>
                    <a:pt x="52" y="255"/>
                  </a:lnTo>
                  <a:lnTo>
                    <a:pt x="52" y="260"/>
                  </a:lnTo>
                  <a:lnTo>
                    <a:pt x="57" y="262"/>
                  </a:lnTo>
                  <a:lnTo>
                    <a:pt x="57" y="265"/>
                  </a:lnTo>
                  <a:lnTo>
                    <a:pt x="57" y="267"/>
                  </a:lnTo>
                  <a:lnTo>
                    <a:pt x="55" y="267"/>
                  </a:lnTo>
                  <a:lnTo>
                    <a:pt x="55" y="268"/>
                  </a:lnTo>
                  <a:lnTo>
                    <a:pt x="55" y="271"/>
                  </a:lnTo>
                  <a:lnTo>
                    <a:pt x="57" y="276"/>
                  </a:lnTo>
                  <a:lnTo>
                    <a:pt x="57" y="277"/>
                  </a:lnTo>
                  <a:lnTo>
                    <a:pt x="59" y="280"/>
                  </a:lnTo>
                  <a:lnTo>
                    <a:pt x="64" y="280"/>
                  </a:lnTo>
                  <a:lnTo>
                    <a:pt x="72" y="281"/>
                  </a:lnTo>
                  <a:lnTo>
                    <a:pt x="77" y="287"/>
                  </a:lnTo>
                  <a:lnTo>
                    <a:pt x="79" y="291"/>
                  </a:lnTo>
                  <a:lnTo>
                    <a:pt x="81" y="297"/>
                  </a:lnTo>
                  <a:lnTo>
                    <a:pt x="81" y="299"/>
                  </a:lnTo>
                  <a:lnTo>
                    <a:pt x="84" y="300"/>
                  </a:lnTo>
                  <a:lnTo>
                    <a:pt x="81" y="305"/>
                  </a:lnTo>
                  <a:lnTo>
                    <a:pt x="79" y="310"/>
                  </a:lnTo>
                  <a:lnTo>
                    <a:pt x="77" y="312"/>
                  </a:lnTo>
                  <a:lnTo>
                    <a:pt x="74" y="312"/>
                  </a:lnTo>
                  <a:lnTo>
                    <a:pt x="66" y="314"/>
                  </a:lnTo>
                  <a:lnTo>
                    <a:pt x="64" y="314"/>
                  </a:lnTo>
                  <a:lnTo>
                    <a:pt x="66" y="320"/>
                  </a:lnTo>
                  <a:lnTo>
                    <a:pt x="66" y="329"/>
                  </a:lnTo>
                  <a:lnTo>
                    <a:pt x="66" y="334"/>
                  </a:lnTo>
                  <a:lnTo>
                    <a:pt x="64" y="336"/>
                  </a:lnTo>
                  <a:lnTo>
                    <a:pt x="59" y="340"/>
                  </a:lnTo>
                  <a:lnTo>
                    <a:pt x="57" y="344"/>
                  </a:lnTo>
                  <a:lnTo>
                    <a:pt x="57" y="346"/>
                  </a:lnTo>
                  <a:lnTo>
                    <a:pt x="55" y="346"/>
                  </a:lnTo>
                  <a:lnTo>
                    <a:pt x="55" y="347"/>
                  </a:lnTo>
                  <a:lnTo>
                    <a:pt x="52" y="349"/>
                  </a:lnTo>
                  <a:lnTo>
                    <a:pt x="52" y="352"/>
                  </a:lnTo>
                  <a:lnTo>
                    <a:pt x="52" y="356"/>
                  </a:lnTo>
                  <a:lnTo>
                    <a:pt x="52" y="357"/>
                  </a:lnTo>
                  <a:lnTo>
                    <a:pt x="47" y="357"/>
                  </a:lnTo>
                  <a:lnTo>
                    <a:pt x="45" y="357"/>
                  </a:lnTo>
                  <a:lnTo>
                    <a:pt x="39" y="359"/>
                  </a:lnTo>
                  <a:lnTo>
                    <a:pt x="33" y="359"/>
                  </a:lnTo>
                  <a:lnTo>
                    <a:pt x="26" y="357"/>
                  </a:lnTo>
                  <a:lnTo>
                    <a:pt x="19" y="356"/>
                  </a:lnTo>
                  <a:lnTo>
                    <a:pt x="12" y="349"/>
                  </a:lnTo>
                  <a:lnTo>
                    <a:pt x="6" y="349"/>
                  </a:lnTo>
                  <a:lnTo>
                    <a:pt x="1" y="349"/>
                  </a:lnTo>
                  <a:lnTo>
                    <a:pt x="0" y="352"/>
                  </a:lnTo>
                  <a:lnTo>
                    <a:pt x="1" y="352"/>
                  </a:lnTo>
                  <a:lnTo>
                    <a:pt x="6" y="357"/>
                  </a:lnTo>
                  <a:lnTo>
                    <a:pt x="9" y="359"/>
                  </a:lnTo>
                  <a:lnTo>
                    <a:pt x="12" y="361"/>
                  </a:lnTo>
                  <a:lnTo>
                    <a:pt x="14" y="365"/>
                  </a:lnTo>
                  <a:lnTo>
                    <a:pt x="16" y="369"/>
                  </a:lnTo>
                  <a:lnTo>
                    <a:pt x="19" y="369"/>
                  </a:lnTo>
                  <a:lnTo>
                    <a:pt x="22" y="370"/>
                  </a:lnTo>
                  <a:lnTo>
                    <a:pt x="24" y="375"/>
                  </a:lnTo>
                  <a:lnTo>
                    <a:pt x="24" y="377"/>
                  </a:lnTo>
                  <a:lnTo>
                    <a:pt x="26" y="379"/>
                  </a:lnTo>
                  <a:lnTo>
                    <a:pt x="26" y="382"/>
                  </a:lnTo>
                  <a:lnTo>
                    <a:pt x="28" y="382"/>
                  </a:lnTo>
                  <a:lnTo>
                    <a:pt x="33" y="385"/>
                  </a:lnTo>
                  <a:lnTo>
                    <a:pt x="39" y="387"/>
                  </a:lnTo>
                  <a:lnTo>
                    <a:pt x="47" y="388"/>
                  </a:lnTo>
                  <a:lnTo>
                    <a:pt x="50" y="387"/>
                  </a:lnTo>
                  <a:lnTo>
                    <a:pt x="52" y="387"/>
                  </a:lnTo>
                  <a:lnTo>
                    <a:pt x="55" y="387"/>
                  </a:lnTo>
                  <a:lnTo>
                    <a:pt x="55" y="388"/>
                  </a:lnTo>
                  <a:lnTo>
                    <a:pt x="59" y="388"/>
                  </a:lnTo>
                  <a:lnTo>
                    <a:pt x="62" y="391"/>
                  </a:lnTo>
                  <a:lnTo>
                    <a:pt x="66" y="391"/>
                  </a:lnTo>
                  <a:lnTo>
                    <a:pt x="69" y="394"/>
                  </a:lnTo>
                  <a:lnTo>
                    <a:pt x="74" y="396"/>
                  </a:lnTo>
                  <a:lnTo>
                    <a:pt x="81" y="396"/>
                  </a:lnTo>
                  <a:lnTo>
                    <a:pt x="86" y="391"/>
                  </a:lnTo>
                  <a:lnTo>
                    <a:pt x="90" y="388"/>
                  </a:lnTo>
                  <a:lnTo>
                    <a:pt x="90" y="387"/>
                  </a:lnTo>
                  <a:lnTo>
                    <a:pt x="90" y="382"/>
                  </a:lnTo>
                  <a:lnTo>
                    <a:pt x="93" y="377"/>
                  </a:lnTo>
                  <a:lnTo>
                    <a:pt x="98" y="377"/>
                  </a:lnTo>
                  <a:lnTo>
                    <a:pt x="103" y="375"/>
                  </a:lnTo>
                  <a:lnTo>
                    <a:pt x="104" y="375"/>
                  </a:lnTo>
                  <a:lnTo>
                    <a:pt x="108" y="375"/>
                  </a:lnTo>
                  <a:lnTo>
                    <a:pt x="109" y="377"/>
                  </a:lnTo>
                  <a:lnTo>
                    <a:pt x="114" y="377"/>
                  </a:lnTo>
                  <a:lnTo>
                    <a:pt x="115" y="377"/>
                  </a:lnTo>
                  <a:lnTo>
                    <a:pt x="117" y="377"/>
                  </a:lnTo>
                  <a:lnTo>
                    <a:pt x="120" y="377"/>
                  </a:lnTo>
                  <a:lnTo>
                    <a:pt x="125" y="377"/>
                  </a:lnTo>
                  <a:lnTo>
                    <a:pt x="128" y="377"/>
                  </a:lnTo>
                  <a:lnTo>
                    <a:pt x="132" y="377"/>
                  </a:lnTo>
                  <a:lnTo>
                    <a:pt x="134" y="377"/>
                  </a:lnTo>
                  <a:lnTo>
                    <a:pt x="136" y="377"/>
                  </a:lnTo>
                  <a:lnTo>
                    <a:pt x="139" y="375"/>
                  </a:lnTo>
                  <a:lnTo>
                    <a:pt x="141" y="372"/>
                  </a:lnTo>
                  <a:lnTo>
                    <a:pt x="144" y="375"/>
                  </a:lnTo>
                  <a:lnTo>
                    <a:pt x="149" y="377"/>
                  </a:lnTo>
                  <a:lnTo>
                    <a:pt x="149" y="379"/>
                  </a:lnTo>
                  <a:lnTo>
                    <a:pt x="149" y="382"/>
                  </a:lnTo>
                  <a:lnTo>
                    <a:pt x="149" y="385"/>
                  </a:lnTo>
                  <a:lnTo>
                    <a:pt x="152" y="387"/>
                  </a:lnTo>
                  <a:lnTo>
                    <a:pt x="152" y="388"/>
                  </a:lnTo>
                  <a:lnTo>
                    <a:pt x="155" y="394"/>
                  </a:lnTo>
                  <a:lnTo>
                    <a:pt x="155" y="396"/>
                  </a:lnTo>
                  <a:lnTo>
                    <a:pt x="155" y="398"/>
                  </a:lnTo>
                  <a:lnTo>
                    <a:pt x="155" y="400"/>
                  </a:lnTo>
                  <a:lnTo>
                    <a:pt x="157" y="401"/>
                  </a:lnTo>
                  <a:lnTo>
                    <a:pt x="163" y="405"/>
                  </a:lnTo>
                  <a:lnTo>
                    <a:pt x="166" y="408"/>
                  </a:lnTo>
                  <a:lnTo>
                    <a:pt x="168" y="410"/>
                  </a:lnTo>
                  <a:lnTo>
                    <a:pt x="170" y="410"/>
                  </a:lnTo>
                  <a:lnTo>
                    <a:pt x="170" y="412"/>
                  </a:lnTo>
                  <a:lnTo>
                    <a:pt x="170" y="416"/>
                  </a:lnTo>
                  <a:lnTo>
                    <a:pt x="170" y="418"/>
                  </a:lnTo>
                  <a:lnTo>
                    <a:pt x="173" y="420"/>
                  </a:lnTo>
                  <a:lnTo>
                    <a:pt x="173" y="421"/>
                  </a:lnTo>
                  <a:lnTo>
                    <a:pt x="174" y="424"/>
                  </a:lnTo>
                  <a:lnTo>
                    <a:pt x="174" y="428"/>
                  </a:lnTo>
                  <a:lnTo>
                    <a:pt x="177" y="429"/>
                  </a:lnTo>
                  <a:lnTo>
                    <a:pt x="177" y="431"/>
                  </a:lnTo>
                  <a:lnTo>
                    <a:pt x="180" y="431"/>
                  </a:lnTo>
                  <a:lnTo>
                    <a:pt x="180" y="433"/>
                  </a:lnTo>
                  <a:lnTo>
                    <a:pt x="182" y="435"/>
                  </a:lnTo>
                  <a:lnTo>
                    <a:pt x="184" y="435"/>
                  </a:lnTo>
                  <a:lnTo>
                    <a:pt x="184" y="438"/>
                  </a:lnTo>
                  <a:lnTo>
                    <a:pt x="187" y="438"/>
                  </a:lnTo>
                  <a:lnTo>
                    <a:pt x="187" y="441"/>
                  </a:lnTo>
                  <a:lnTo>
                    <a:pt x="190" y="441"/>
                  </a:lnTo>
                  <a:lnTo>
                    <a:pt x="190" y="442"/>
                  </a:lnTo>
                  <a:lnTo>
                    <a:pt x="190" y="445"/>
                  </a:lnTo>
                  <a:lnTo>
                    <a:pt x="187" y="445"/>
                  </a:lnTo>
                  <a:lnTo>
                    <a:pt x="184" y="447"/>
                  </a:lnTo>
                  <a:lnTo>
                    <a:pt x="184" y="449"/>
                  </a:lnTo>
                  <a:lnTo>
                    <a:pt x="182" y="449"/>
                  </a:lnTo>
                  <a:lnTo>
                    <a:pt x="182" y="452"/>
                  </a:lnTo>
                  <a:lnTo>
                    <a:pt x="180" y="452"/>
                  </a:lnTo>
                  <a:lnTo>
                    <a:pt x="180" y="454"/>
                  </a:lnTo>
                  <a:lnTo>
                    <a:pt x="180" y="457"/>
                  </a:lnTo>
                  <a:lnTo>
                    <a:pt x="177" y="458"/>
                  </a:lnTo>
                  <a:lnTo>
                    <a:pt x="177" y="460"/>
                  </a:lnTo>
                  <a:lnTo>
                    <a:pt x="180" y="464"/>
                  </a:lnTo>
                  <a:lnTo>
                    <a:pt x="182" y="466"/>
                  </a:lnTo>
                  <a:lnTo>
                    <a:pt x="184" y="467"/>
                  </a:lnTo>
                  <a:lnTo>
                    <a:pt x="184" y="470"/>
                  </a:lnTo>
                  <a:lnTo>
                    <a:pt x="184" y="472"/>
                  </a:lnTo>
                  <a:lnTo>
                    <a:pt x="187" y="474"/>
                  </a:lnTo>
                  <a:lnTo>
                    <a:pt x="187" y="477"/>
                  </a:lnTo>
                  <a:lnTo>
                    <a:pt x="187" y="479"/>
                  </a:lnTo>
                  <a:lnTo>
                    <a:pt x="187" y="481"/>
                  </a:lnTo>
                  <a:lnTo>
                    <a:pt x="184" y="484"/>
                  </a:lnTo>
                  <a:lnTo>
                    <a:pt x="184" y="486"/>
                  </a:lnTo>
                  <a:lnTo>
                    <a:pt x="182" y="489"/>
                  </a:lnTo>
                  <a:lnTo>
                    <a:pt x="182" y="490"/>
                  </a:lnTo>
                  <a:lnTo>
                    <a:pt x="182" y="493"/>
                  </a:lnTo>
                  <a:lnTo>
                    <a:pt x="180" y="496"/>
                  </a:lnTo>
                  <a:lnTo>
                    <a:pt x="177" y="500"/>
                  </a:lnTo>
                  <a:lnTo>
                    <a:pt x="180" y="501"/>
                  </a:lnTo>
                  <a:lnTo>
                    <a:pt x="182" y="503"/>
                  </a:lnTo>
                  <a:lnTo>
                    <a:pt x="184" y="506"/>
                  </a:lnTo>
                  <a:lnTo>
                    <a:pt x="187" y="506"/>
                  </a:lnTo>
                  <a:lnTo>
                    <a:pt x="190" y="506"/>
                  </a:lnTo>
                  <a:lnTo>
                    <a:pt x="193" y="506"/>
                  </a:lnTo>
                  <a:lnTo>
                    <a:pt x="195" y="506"/>
                  </a:lnTo>
                  <a:lnTo>
                    <a:pt x="196" y="506"/>
                  </a:lnTo>
                  <a:lnTo>
                    <a:pt x="199" y="507"/>
                  </a:lnTo>
                  <a:lnTo>
                    <a:pt x="199" y="509"/>
                  </a:lnTo>
                  <a:lnTo>
                    <a:pt x="205" y="513"/>
                  </a:lnTo>
                  <a:lnTo>
                    <a:pt x="207" y="513"/>
                  </a:lnTo>
                  <a:lnTo>
                    <a:pt x="209" y="513"/>
                  </a:lnTo>
                  <a:lnTo>
                    <a:pt x="209" y="516"/>
                  </a:lnTo>
                  <a:lnTo>
                    <a:pt x="211" y="516"/>
                  </a:lnTo>
                  <a:lnTo>
                    <a:pt x="217" y="516"/>
                  </a:lnTo>
                  <a:lnTo>
                    <a:pt x="219" y="516"/>
                  </a:lnTo>
                  <a:lnTo>
                    <a:pt x="220" y="516"/>
                  </a:lnTo>
                  <a:lnTo>
                    <a:pt x="223" y="516"/>
                  </a:lnTo>
                  <a:lnTo>
                    <a:pt x="225" y="517"/>
                  </a:lnTo>
                  <a:lnTo>
                    <a:pt x="225" y="519"/>
                  </a:lnTo>
                  <a:lnTo>
                    <a:pt x="228" y="519"/>
                  </a:lnTo>
                  <a:lnTo>
                    <a:pt x="230" y="519"/>
                  </a:lnTo>
                  <a:lnTo>
                    <a:pt x="232" y="517"/>
                  </a:lnTo>
                  <a:lnTo>
                    <a:pt x="235" y="517"/>
                  </a:lnTo>
                  <a:lnTo>
                    <a:pt x="236" y="517"/>
                  </a:lnTo>
                  <a:lnTo>
                    <a:pt x="241" y="517"/>
                  </a:lnTo>
                  <a:lnTo>
                    <a:pt x="245" y="517"/>
                  </a:lnTo>
                  <a:lnTo>
                    <a:pt x="247" y="517"/>
                  </a:lnTo>
                  <a:lnTo>
                    <a:pt x="249" y="517"/>
                  </a:lnTo>
                  <a:lnTo>
                    <a:pt x="252" y="517"/>
                  </a:lnTo>
                  <a:lnTo>
                    <a:pt x="255" y="521"/>
                  </a:lnTo>
                  <a:lnTo>
                    <a:pt x="257" y="524"/>
                  </a:lnTo>
                  <a:lnTo>
                    <a:pt x="259" y="527"/>
                  </a:lnTo>
                  <a:lnTo>
                    <a:pt x="257" y="529"/>
                  </a:lnTo>
                  <a:lnTo>
                    <a:pt x="257" y="530"/>
                  </a:lnTo>
                  <a:lnTo>
                    <a:pt x="255" y="532"/>
                  </a:lnTo>
                  <a:lnTo>
                    <a:pt x="255" y="536"/>
                  </a:lnTo>
                  <a:lnTo>
                    <a:pt x="255" y="538"/>
                  </a:lnTo>
                  <a:lnTo>
                    <a:pt x="257" y="538"/>
                  </a:lnTo>
                  <a:lnTo>
                    <a:pt x="259" y="538"/>
                  </a:lnTo>
                  <a:lnTo>
                    <a:pt x="262" y="538"/>
                  </a:lnTo>
                  <a:lnTo>
                    <a:pt x="265" y="538"/>
                  </a:lnTo>
                  <a:lnTo>
                    <a:pt x="268" y="538"/>
                  </a:lnTo>
                  <a:lnTo>
                    <a:pt x="270" y="538"/>
                  </a:lnTo>
                  <a:lnTo>
                    <a:pt x="271" y="538"/>
                  </a:lnTo>
                  <a:lnTo>
                    <a:pt x="274" y="538"/>
                  </a:lnTo>
                  <a:lnTo>
                    <a:pt x="276" y="538"/>
                  </a:lnTo>
                  <a:lnTo>
                    <a:pt x="276" y="539"/>
                  </a:lnTo>
                  <a:lnTo>
                    <a:pt x="279" y="539"/>
                  </a:lnTo>
                  <a:lnTo>
                    <a:pt x="281" y="541"/>
                  </a:lnTo>
                  <a:lnTo>
                    <a:pt x="284" y="542"/>
                  </a:lnTo>
                  <a:lnTo>
                    <a:pt x="285" y="543"/>
                  </a:lnTo>
                  <a:lnTo>
                    <a:pt x="288" y="545"/>
                  </a:lnTo>
                  <a:lnTo>
                    <a:pt x="290" y="545"/>
                  </a:lnTo>
                  <a:lnTo>
                    <a:pt x="293" y="545"/>
                  </a:lnTo>
                  <a:lnTo>
                    <a:pt x="295" y="545"/>
                  </a:lnTo>
                  <a:lnTo>
                    <a:pt x="297" y="545"/>
                  </a:lnTo>
                  <a:lnTo>
                    <a:pt x="297" y="542"/>
                  </a:lnTo>
                  <a:lnTo>
                    <a:pt x="300" y="542"/>
                  </a:lnTo>
                  <a:lnTo>
                    <a:pt x="303" y="539"/>
                  </a:lnTo>
                  <a:lnTo>
                    <a:pt x="305" y="539"/>
                  </a:lnTo>
                  <a:lnTo>
                    <a:pt x="308" y="538"/>
                  </a:lnTo>
                  <a:lnTo>
                    <a:pt x="309" y="536"/>
                  </a:lnTo>
                  <a:lnTo>
                    <a:pt x="312" y="532"/>
                  </a:lnTo>
                  <a:lnTo>
                    <a:pt x="314" y="530"/>
                  </a:lnTo>
                  <a:lnTo>
                    <a:pt x="314" y="529"/>
                  </a:lnTo>
                  <a:lnTo>
                    <a:pt x="317" y="524"/>
                  </a:lnTo>
                  <a:lnTo>
                    <a:pt x="317" y="521"/>
                  </a:lnTo>
                  <a:lnTo>
                    <a:pt x="320" y="519"/>
                  </a:lnTo>
                  <a:lnTo>
                    <a:pt x="320" y="517"/>
                  </a:lnTo>
                  <a:lnTo>
                    <a:pt x="322" y="516"/>
                  </a:lnTo>
                  <a:lnTo>
                    <a:pt x="324" y="516"/>
                  </a:lnTo>
                  <a:lnTo>
                    <a:pt x="327" y="516"/>
                  </a:lnTo>
                  <a:lnTo>
                    <a:pt x="330" y="517"/>
                  </a:lnTo>
                  <a:lnTo>
                    <a:pt x="327" y="517"/>
                  </a:lnTo>
                  <a:lnTo>
                    <a:pt x="327" y="519"/>
                  </a:lnTo>
                  <a:lnTo>
                    <a:pt x="327" y="521"/>
                  </a:lnTo>
                  <a:lnTo>
                    <a:pt x="330" y="521"/>
                  </a:lnTo>
                  <a:lnTo>
                    <a:pt x="332" y="519"/>
                  </a:lnTo>
                  <a:lnTo>
                    <a:pt x="335" y="519"/>
                  </a:lnTo>
                  <a:lnTo>
                    <a:pt x="337" y="517"/>
                  </a:lnTo>
                  <a:lnTo>
                    <a:pt x="339" y="517"/>
                  </a:lnTo>
                  <a:lnTo>
                    <a:pt x="339" y="516"/>
                  </a:lnTo>
                  <a:lnTo>
                    <a:pt x="342" y="509"/>
                  </a:lnTo>
                  <a:lnTo>
                    <a:pt x="344" y="506"/>
                  </a:lnTo>
                  <a:lnTo>
                    <a:pt x="346" y="506"/>
                  </a:lnTo>
                  <a:lnTo>
                    <a:pt x="346" y="507"/>
                  </a:lnTo>
                  <a:lnTo>
                    <a:pt x="349" y="507"/>
                  </a:lnTo>
                  <a:lnTo>
                    <a:pt x="350" y="507"/>
                  </a:lnTo>
                  <a:lnTo>
                    <a:pt x="352" y="507"/>
                  </a:lnTo>
                  <a:lnTo>
                    <a:pt x="355" y="507"/>
                  </a:lnTo>
                  <a:lnTo>
                    <a:pt x="358" y="507"/>
                  </a:lnTo>
                  <a:lnTo>
                    <a:pt x="361" y="507"/>
                  </a:lnTo>
                  <a:lnTo>
                    <a:pt x="363" y="507"/>
                  </a:lnTo>
                  <a:lnTo>
                    <a:pt x="365" y="507"/>
                  </a:lnTo>
                  <a:lnTo>
                    <a:pt x="368" y="507"/>
                  </a:lnTo>
                  <a:lnTo>
                    <a:pt x="370" y="507"/>
                  </a:lnTo>
                  <a:lnTo>
                    <a:pt x="374" y="509"/>
                  </a:lnTo>
                </a:path>
              </a:pathLst>
            </a:custGeom>
            <a:solidFill>
              <a:srgbClr val="99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defTabSz="457200" eaLnBrk="0" fontAlgn="base" hangingPunct="0">
                <a:spcBef>
                  <a:spcPct val="0"/>
                </a:spcBef>
                <a:spcAft>
                  <a:spcPct val="0"/>
                </a:spcAft>
              </a:pPr>
              <a:endParaRPr lang="es-CO" smtClean="0">
                <a:solidFill>
                  <a:prstClr val="black"/>
                </a:solidFill>
                <a:ea typeface="ＭＳ Ｐゴシック" panose="020B0600070205080204" pitchFamily="34" charset="-128"/>
              </a:endParaRPr>
            </a:p>
          </p:txBody>
        </p:sp>
        <p:sp>
          <p:nvSpPr>
            <p:cNvPr id="95327" name="Freeform 85"/>
            <p:cNvSpPr>
              <a:spLocks/>
            </p:cNvSpPr>
            <p:nvPr/>
          </p:nvSpPr>
          <p:spPr bwMode="auto">
            <a:xfrm>
              <a:off x="1368" y="1596"/>
              <a:ext cx="228" cy="328"/>
            </a:xfrm>
            <a:custGeom>
              <a:avLst/>
              <a:gdLst>
                <a:gd name="T0" fmla="*/ 1 w 382"/>
                <a:gd name="T1" fmla="*/ 1 h 550"/>
                <a:gd name="T2" fmla="*/ 1 w 382"/>
                <a:gd name="T3" fmla="*/ 1 h 550"/>
                <a:gd name="T4" fmla="*/ 1 w 382"/>
                <a:gd name="T5" fmla="*/ 1 h 550"/>
                <a:gd name="T6" fmla="*/ 1 w 382"/>
                <a:gd name="T7" fmla="*/ 1 h 550"/>
                <a:gd name="T8" fmla="*/ 1 w 382"/>
                <a:gd name="T9" fmla="*/ 1 h 550"/>
                <a:gd name="T10" fmla="*/ 1 w 382"/>
                <a:gd name="T11" fmla="*/ 1 h 550"/>
                <a:gd name="T12" fmla="*/ 1 w 382"/>
                <a:gd name="T13" fmla="*/ 1 h 550"/>
                <a:gd name="T14" fmla="*/ 1 w 382"/>
                <a:gd name="T15" fmla="*/ 1 h 550"/>
                <a:gd name="T16" fmla="*/ 1 w 382"/>
                <a:gd name="T17" fmla="*/ 1 h 550"/>
                <a:gd name="T18" fmla="*/ 1 w 382"/>
                <a:gd name="T19" fmla="*/ 1 h 550"/>
                <a:gd name="T20" fmla="*/ 1 w 382"/>
                <a:gd name="T21" fmla="*/ 1 h 550"/>
                <a:gd name="T22" fmla="*/ 1 w 382"/>
                <a:gd name="T23" fmla="*/ 1 h 550"/>
                <a:gd name="T24" fmla="*/ 1 w 382"/>
                <a:gd name="T25" fmla="*/ 1 h 550"/>
                <a:gd name="T26" fmla="*/ 1 w 382"/>
                <a:gd name="T27" fmla="*/ 1 h 550"/>
                <a:gd name="T28" fmla="*/ 1 w 382"/>
                <a:gd name="T29" fmla="*/ 1 h 550"/>
                <a:gd name="T30" fmla="*/ 1 w 382"/>
                <a:gd name="T31" fmla="*/ 1 h 550"/>
                <a:gd name="T32" fmla="*/ 1 w 382"/>
                <a:gd name="T33" fmla="*/ 1 h 550"/>
                <a:gd name="T34" fmla="*/ 1 w 382"/>
                <a:gd name="T35" fmla="*/ 1 h 550"/>
                <a:gd name="T36" fmla="*/ 1 w 382"/>
                <a:gd name="T37" fmla="*/ 1 h 550"/>
                <a:gd name="T38" fmla="*/ 1 w 382"/>
                <a:gd name="T39" fmla="*/ 1 h 550"/>
                <a:gd name="T40" fmla="*/ 1 w 382"/>
                <a:gd name="T41" fmla="*/ 1 h 550"/>
                <a:gd name="T42" fmla="*/ 1 w 382"/>
                <a:gd name="T43" fmla="*/ 1 h 550"/>
                <a:gd name="T44" fmla="*/ 1 w 382"/>
                <a:gd name="T45" fmla="*/ 1 h 550"/>
                <a:gd name="T46" fmla="*/ 1 w 382"/>
                <a:gd name="T47" fmla="*/ 1 h 550"/>
                <a:gd name="T48" fmla="*/ 1 w 382"/>
                <a:gd name="T49" fmla="*/ 1 h 550"/>
                <a:gd name="T50" fmla="*/ 1 w 382"/>
                <a:gd name="T51" fmla="*/ 1 h 550"/>
                <a:gd name="T52" fmla="*/ 1 w 382"/>
                <a:gd name="T53" fmla="*/ 1 h 550"/>
                <a:gd name="T54" fmla="*/ 1 w 382"/>
                <a:gd name="T55" fmla="*/ 1 h 550"/>
                <a:gd name="T56" fmla="*/ 1 w 382"/>
                <a:gd name="T57" fmla="*/ 1 h 550"/>
                <a:gd name="T58" fmla="*/ 1 w 382"/>
                <a:gd name="T59" fmla="*/ 1 h 550"/>
                <a:gd name="T60" fmla="*/ 1 w 382"/>
                <a:gd name="T61" fmla="*/ 1 h 550"/>
                <a:gd name="T62" fmla="*/ 1 w 382"/>
                <a:gd name="T63" fmla="*/ 1 h 550"/>
                <a:gd name="T64" fmla="*/ 1 w 382"/>
                <a:gd name="T65" fmla="*/ 1 h 550"/>
                <a:gd name="T66" fmla="*/ 1 w 382"/>
                <a:gd name="T67" fmla="*/ 1 h 550"/>
                <a:gd name="T68" fmla="*/ 1 w 382"/>
                <a:gd name="T69" fmla="*/ 1 h 550"/>
                <a:gd name="T70" fmla="*/ 1 w 382"/>
                <a:gd name="T71" fmla="*/ 1 h 550"/>
                <a:gd name="T72" fmla="*/ 1 w 382"/>
                <a:gd name="T73" fmla="*/ 1 h 550"/>
                <a:gd name="T74" fmla="*/ 1 w 382"/>
                <a:gd name="T75" fmla="*/ 1 h 550"/>
                <a:gd name="T76" fmla="*/ 1 w 382"/>
                <a:gd name="T77" fmla="*/ 1 h 550"/>
                <a:gd name="T78" fmla="*/ 1 w 382"/>
                <a:gd name="T79" fmla="*/ 1 h 550"/>
                <a:gd name="T80" fmla="*/ 1 w 382"/>
                <a:gd name="T81" fmla="*/ 1 h 550"/>
                <a:gd name="T82" fmla="*/ 1 w 382"/>
                <a:gd name="T83" fmla="*/ 1 h 550"/>
                <a:gd name="T84" fmla="*/ 1 w 382"/>
                <a:gd name="T85" fmla="*/ 1 h 550"/>
                <a:gd name="T86" fmla="*/ 1 w 382"/>
                <a:gd name="T87" fmla="*/ 1 h 550"/>
                <a:gd name="T88" fmla="*/ 1 w 382"/>
                <a:gd name="T89" fmla="*/ 1 h 550"/>
                <a:gd name="T90" fmla="*/ 1 w 382"/>
                <a:gd name="T91" fmla="*/ 1 h 550"/>
                <a:gd name="T92" fmla="*/ 1 w 382"/>
                <a:gd name="T93" fmla="*/ 1 h 550"/>
                <a:gd name="T94" fmla="*/ 1 w 382"/>
                <a:gd name="T95" fmla="*/ 1 h 550"/>
                <a:gd name="T96" fmla="*/ 1 w 382"/>
                <a:gd name="T97" fmla="*/ 1 h 550"/>
                <a:gd name="T98" fmla="*/ 1 w 382"/>
                <a:gd name="T99" fmla="*/ 1 h 550"/>
                <a:gd name="T100" fmla="*/ 1 w 382"/>
                <a:gd name="T101" fmla="*/ 1 h 550"/>
                <a:gd name="T102" fmla="*/ 1 w 382"/>
                <a:gd name="T103" fmla="*/ 1 h 550"/>
                <a:gd name="T104" fmla="*/ 1 w 382"/>
                <a:gd name="T105" fmla="*/ 1 h 550"/>
                <a:gd name="T106" fmla="*/ 1 w 382"/>
                <a:gd name="T107" fmla="*/ 1 h 550"/>
                <a:gd name="T108" fmla="*/ 1 w 382"/>
                <a:gd name="T109" fmla="*/ 1 h 550"/>
                <a:gd name="T110" fmla="*/ 1 w 382"/>
                <a:gd name="T111" fmla="*/ 1 h 550"/>
                <a:gd name="T112" fmla="*/ 1 w 382"/>
                <a:gd name="T113" fmla="*/ 1 h 550"/>
                <a:gd name="T114" fmla="*/ 1 w 382"/>
                <a:gd name="T115" fmla="*/ 1 h 550"/>
                <a:gd name="T116" fmla="*/ 1 w 382"/>
                <a:gd name="T117" fmla="*/ 1 h 550"/>
                <a:gd name="T118" fmla="*/ 1 w 382"/>
                <a:gd name="T119" fmla="*/ 1 h 5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82"/>
                <a:gd name="T181" fmla="*/ 0 h 550"/>
                <a:gd name="T182" fmla="*/ 382 w 382"/>
                <a:gd name="T183" fmla="*/ 550 h 5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82" h="550">
                  <a:moveTo>
                    <a:pt x="381" y="513"/>
                  </a:moveTo>
                  <a:lnTo>
                    <a:pt x="352" y="459"/>
                  </a:lnTo>
                  <a:lnTo>
                    <a:pt x="352" y="453"/>
                  </a:lnTo>
                  <a:lnTo>
                    <a:pt x="352" y="448"/>
                  </a:lnTo>
                  <a:lnTo>
                    <a:pt x="352" y="446"/>
                  </a:lnTo>
                  <a:lnTo>
                    <a:pt x="354" y="443"/>
                  </a:lnTo>
                  <a:lnTo>
                    <a:pt x="354" y="438"/>
                  </a:lnTo>
                  <a:lnTo>
                    <a:pt x="354" y="436"/>
                  </a:lnTo>
                  <a:lnTo>
                    <a:pt x="352" y="436"/>
                  </a:lnTo>
                  <a:lnTo>
                    <a:pt x="348" y="435"/>
                  </a:lnTo>
                  <a:lnTo>
                    <a:pt x="345" y="432"/>
                  </a:lnTo>
                  <a:lnTo>
                    <a:pt x="338" y="430"/>
                  </a:lnTo>
                  <a:lnTo>
                    <a:pt x="335" y="430"/>
                  </a:lnTo>
                  <a:lnTo>
                    <a:pt x="328" y="432"/>
                  </a:lnTo>
                  <a:lnTo>
                    <a:pt x="323" y="432"/>
                  </a:lnTo>
                  <a:lnTo>
                    <a:pt x="317" y="435"/>
                  </a:lnTo>
                  <a:lnTo>
                    <a:pt x="313" y="435"/>
                  </a:lnTo>
                  <a:lnTo>
                    <a:pt x="310" y="435"/>
                  </a:lnTo>
                  <a:lnTo>
                    <a:pt x="308" y="435"/>
                  </a:lnTo>
                  <a:lnTo>
                    <a:pt x="302" y="432"/>
                  </a:lnTo>
                  <a:lnTo>
                    <a:pt x="300" y="432"/>
                  </a:lnTo>
                  <a:lnTo>
                    <a:pt x="294" y="430"/>
                  </a:lnTo>
                  <a:lnTo>
                    <a:pt x="291" y="428"/>
                  </a:lnTo>
                  <a:lnTo>
                    <a:pt x="291" y="425"/>
                  </a:lnTo>
                  <a:lnTo>
                    <a:pt x="288" y="419"/>
                  </a:lnTo>
                  <a:lnTo>
                    <a:pt x="285" y="413"/>
                  </a:lnTo>
                  <a:lnTo>
                    <a:pt x="281" y="410"/>
                  </a:lnTo>
                  <a:lnTo>
                    <a:pt x="278" y="407"/>
                  </a:lnTo>
                  <a:lnTo>
                    <a:pt x="278" y="405"/>
                  </a:lnTo>
                  <a:lnTo>
                    <a:pt x="278" y="403"/>
                  </a:lnTo>
                  <a:lnTo>
                    <a:pt x="278" y="400"/>
                  </a:lnTo>
                  <a:lnTo>
                    <a:pt x="278" y="398"/>
                  </a:lnTo>
                  <a:lnTo>
                    <a:pt x="281" y="398"/>
                  </a:lnTo>
                  <a:lnTo>
                    <a:pt x="281" y="396"/>
                  </a:lnTo>
                  <a:lnTo>
                    <a:pt x="281" y="393"/>
                  </a:lnTo>
                  <a:lnTo>
                    <a:pt x="281" y="391"/>
                  </a:lnTo>
                  <a:lnTo>
                    <a:pt x="278" y="389"/>
                  </a:lnTo>
                  <a:lnTo>
                    <a:pt x="278" y="387"/>
                  </a:lnTo>
                  <a:lnTo>
                    <a:pt x="275" y="384"/>
                  </a:lnTo>
                  <a:lnTo>
                    <a:pt x="275" y="380"/>
                  </a:lnTo>
                  <a:lnTo>
                    <a:pt x="275" y="377"/>
                  </a:lnTo>
                  <a:lnTo>
                    <a:pt x="275" y="375"/>
                  </a:lnTo>
                  <a:lnTo>
                    <a:pt x="275" y="373"/>
                  </a:lnTo>
                  <a:lnTo>
                    <a:pt x="275" y="371"/>
                  </a:lnTo>
                  <a:lnTo>
                    <a:pt x="275" y="368"/>
                  </a:lnTo>
                  <a:lnTo>
                    <a:pt x="275" y="361"/>
                  </a:lnTo>
                  <a:lnTo>
                    <a:pt x="275" y="355"/>
                  </a:lnTo>
                  <a:lnTo>
                    <a:pt x="275" y="349"/>
                  </a:lnTo>
                  <a:lnTo>
                    <a:pt x="278" y="348"/>
                  </a:lnTo>
                  <a:lnTo>
                    <a:pt x="278" y="346"/>
                  </a:lnTo>
                  <a:lnTo>
                    <a:pt x="281" y="340"/>
                  </a:lnTo>
                  <a:lnTo>
                    <a:pt x="281" y="336"/>
                  </a:lnTo>
                  <a:lnTo>
                    <a:pt x="281" y="335"/>
                  </a:lnTo>
                  <a:lnTo>
                    <a:pt x="283" y="332"/>
                  </a:lnTo>
                  <a:lnTo>
                    <a:pt x="283" y="328"/>
                  </a:lnTo>
                  <a:lnTo>
                    <a:pt x="285" y="327"/>
                  </a:lnTo>
                  <a:lnTo>
                    <a:pt x="285" y="323"/>
                  </a:lnTo>
                  <a:lnTo>
                    <a:pt x="283" y="322"/>
                  </a:lnTo>
                  <a:lnTo>
                    <a:pt x="283" y="317"/>
                  </a:lnTo>
                  <a:lnTo>
                    <a:pt x="281" y="317"/>
                  </a:lnTo>
                  <a:lnTo>
                    <a:pt x="281" y="315"/>
                  </a:lnTo>
                  <a:lnTo>
                    <a:pt x="278" y="314"/>
                  </a:lnTo>
                  <a:lnTo>
                    <a:pt x="278" y="312"/>
                  </a:lnTo>
                  <a:lnTo>
                    <a:pt x="283" y="309"/>
                  </a:lnTo>
                  <a:lnTo>
                    <a:pt x="285" y="307"/>
                  </a:lnTo>
                  <a:lnTo>
                    <a:pt x="288" y="304"/>
                  </a:lnTo>
                  <a:lnTo>
                    <a:pt x="291" y="302"/>
                  </a:lnTo>
                  <a:lnTo>
                    <a:pt x="294" y="298"/>
                  </a:lnTo>
                  <a:lnTo>
                    <a:pt x="296" y="298"/>
                  </a:lnTo>
                  <a:lnTo>
                    <a:pt x="299" y="298"/>
                  </a:lnTo>
                  <a:lnTo>
                    <a:pt x="300" y="296"/>
                  </a:lnTo>
                  <a:lnTo>
                    <a:pt x="302" y="291"/>
                  </a:lnTo>
                  <a:lnTo>
                    <a:pt x="302" y="286"/>
                  </a:lnTo>
                  <a:lnTo>
                    <a:pt x="302" y="283"/>
                  </a:lnTo>
                  <a:lnTo>
                    <a:pt x="302" y="279"/>
                  </a:lnTo>
                  <a:lnTo>
                    <a:pt x="302" y="275"/>
                  </a:lnTo>
                  <a:lnTo>
                    <a:pt x="302" y="273"/>
                  </a:lnTo>
                  <a:lnTo>
                    <a:pt x="302" y="271"/>
                  </a:lnTo>
                  <a:lnTo>
                    <a:pt x="302" y="268"/>
                  </a:lnTo>
                  <a:lnTo>
                    <a:pt x="302" y="266"/>
                  </a:lnTo>
                  <a:lnTo>
                    <a:pt x="302" y="263"/>
                  </a:lnTo>
                  <a:lnTo>
                    <a:pt x="302" y="262"/>
                  </a:lnTo>
                  <a:lnTo>
                    <a:pt x="302" y="260"/>
                  </a:lnTo>
                  <a:lnTo>
                    <a:pt x="302" y="256"/>
                  </a:lnTo>
                  <a:lnTo>
                    <a:pt x="302" y="254"/>
                  </a:lnTo>
                  <a:lnTo>
                    <a:pt x="302" y="252"/>
                  </a:lnTo>
                  <a:lnTo>
                    <a:pt x="302" y="247"/>
                  </a:lnTo>
                  <a:lnTo>
                    <a:pt x="300" y="243"/>
                  </a:lnTo>
                  <a:lnTo>
                    <a:pt x="302" y="240"/>
                  </a:lnTo>
                  <a:lnTo>
                    <a:pt x="300" y="239"/>
                  </a:lnTo>
                  <a:lnTo>
                    <a:pt x="300" y="237"/>
                  </a:lnTo>
                  <a:lnTo>
                    <a:pt x="299" y="234"/>
                  </a:lnTo>
                  <a:lnTo>
                    <a:pt x="300" y="230"/>
                  </a:lnTo>
                  <a:lnTo>
                    <a:pt x="300" y="228"/>
                  </a:lnTo>
                  <a:lnTo>
                    <a:pt x="300" y="225"/>
                  </a:lnTo>
                  <a:lnTo>
                    <a:pt x="299" y="214"/>
                  </a:lnTo>
                  <a:lnTo>
                    <a:pt x="296" y="208"/>
                  </a:lnTo>
                  <a:lnTo>
                    <a:pt x="291" y="206"/>
                  </a:lnTo>
                  <a:lnTo>
                    <a:pt x="288" y="204"/>
                  </a:lnTo>
                  <a:lnTo>
                    <a:pt x="285" y="202"/>
                  </a:lnTo>
                  <a:lnTo>
                    <a:pt x="283" y="201"/>
                  </a:lnTo>
                  <a:lnTo>
                    <a:pt x="283" y="198"/>
                  </a:lnTo>
                  <a:lnTo>
                    <a:pt x="244" y="157"/>
                  </a:lnTo>
                  <a:lnTo>
                    <a:pt x="240" y="157"/>
                  </a:lnTo>
                  <a:lnTo>
                    <a:pt x="237" y="154"/>
                  </a:lnTo>
                  <a:lnTo>
                    <a:pt x="234" y="154"/>
                  </a:lnTo>
                  <a:lnTo>
                    <a:pt x="204" y="45"/>
                  </a:lnTo>
                  <a:lnTo>
                    <a:pt x="202" y="45"/>
                  </a:lnTo>
                  <a:lnTo>
                    <a:pt x="198" y="45"/>
                  </a:lnTo>
                  <a:lnTo>
                    <a:pt x="198" y="44"/>
                  </a:lnTo>
                  <a:lnTo>
                    <a:pt x="198" y="40"/>
                  </a:lnTo>
                  <a:lnTo>
                    <a:pt x="196" y="37"/>
                  </a:lnTo>
                  <a:lnTo>
                    <a:pt x="193" y="36"/>
                  </a:lnTo>
                  <a:lnTo>
                    <a:pt x="188" y="37"/>
                  </a:lnTo>
                  <a:lnTo>
                    <a:pt x="183" y="40"/>
                  </a:lnTo>
                  <a:lnTo>
                    <a:pt x="177" y="40"/>
                  </a:lnTo>
                  <a:lnTo>
                    <a:pt x="171" y="44"/>
                  </a:lnTo>
                  <a:lnTo>
                    <a:pt x="166" y="45"/>
                  </a:lnTo>
                  <a:lnTo>
                    <a:pt x="163" y="45"/>
                  </a:lnTo>
                  <a:lnTo>
                    <a:pt x="163" y="44"/>
                  </a:lnTo>
                  <a:lnTo>
                    <a:pt x="161" y="44"/>
                  </a:lnTo>
                  <a:lnTo>
                    <a:pt x="158" y="37"/>
                  </a:lnTo>
                  <a:lnTo>
                    <a:pt x="158" y="36"/>
                  </a:lnTo>
                  <a:lnTo>
                    <a:pt x="156" y="36"/>
                  </a:lnTo>
                  <a:lnTo>
                    <a:pt x="154" y="34"/>
                  </a:lnTo>
                  <a:lnTo>
                    <a:pt x="154" y="32"/>
                  </a:lnTo>
                  <a:lnTo>
                    <a:pt x="156" y="29"/>
                  </a:lnTo>
                  <a:lnTo>
                    <a:pt x="156" y="27"/>
                  </a:lnTo>
                  <a:lnTo>
                    <a:pt x="156" y="24"/>
                  </a:lnTo>
                  <a:lnTo>
                    <a:pt x="156" y="20"/>
                  </a:lnTo>
                  <a:lnTo>
                    <a:pt x="154" y="18"/>
                  </a:lnTo>
                  <a:lnTo>
                    <a:pt x="154" y="15"/>
                  </a:lnTo>
                  <a:lnTo>
                    <a:pt x="154" y="13"/>
                  </a:lnTo>
                  <a:lnTo>
                    <a:pt x="154" y="11"/>
                  </a:lnTo>
                  <a:lnTo>
                    <a:pt x="151" y="9"/>
                  </a:lnTo>
                  <a:lnTo>
                    <a:pt x="150" y="9"/>
                  </a:lnTo>
                  <a:lnTo>
                    <a:pt x="150" y="7"/>
                  </a:lnTo>
                  <a:lnTo>
                    <a:pt x="150" y="1"/>
                  </a:lnTo>
                  <a:lnTo>
                    <a:pt x="147" y="0"/>
                  </a:lnTo>
                  <a:lnTo>
                    <a:pt x="139" y="1"/>
                  </a:lnTo>
                  <a:lnTo>
                    <a:pt x="136" y="5"/>
                  </a:lnTo>
                  <a:lnTo>
                    <a:pt x="135" y="5"/>
                  </a:lnTo>
                  <a:lnTo>
                    <a:pt x="127" y="13"/>
                  </a:lnTo>
                  <a:lnTo>
                    <a:pt x="123" y="13"/>
                  </a:lnTo>
                  <a:lnTo>
                    <a:pt x="121" y="15"/>
                  </a:lnTo>
                  <a:lnTo>
                    <a:pt x="117" y="15"/>
                  </a:lnTo>
                  <a:lnTo>
                    <a:pt x="115" y="18"/>
                  </a:lnTo>
                  <a:lnTo>
                    <a:pt x="110" y="23"/>
                  </a:lnTo>
                  <a:lnTo>
                    <a:pt x="104" y="24"/>
                  </a:lnTo>
                  <a:lnTo>
                    <a:pt x="102" y="27"/>
                  </a:lnTo>
                  <a:lnTo>
                    <a:pt x="97" y="27"/>
                  </a:lnTo>
                  <a:lnTo>
                    <a:pt x="94" y="27"/>
                  </a:lnTo>
                  <a:lnTo>
                    <a:pt x="93" y="29"/>
                  </a:lnTo>
                  <a:lnTo>
                    <a:pt x="87" y="32"/>
                  </a:lnTo>
                  <a:lnTo>
                    <a:pt x="82" y="29"/>
                  </a:lnTo>
                  <a:lnTo>
                    <a:pt x="81" y="27"/>
                  </a:lnTo>
                  <a:lnTo>
                    <a:pt x="78" y="27"/>
                  </a:lnTo>
                  <a:lnTo>
                    <a:pt x="73" y="27"/>
                  </a:lnTo>
                  <a:lnTo>
                    <a:pt x="67" y="27"/>
                  </a:lnTo>
                  <a:lnTo>
                    <a:pt x="66" y="27"/>
                  </a:lnTo>
                  <a:lnTo>
                    <a:pt x="66" y="29"/>
                  </a:lnTo>
                  <a:lnTo>
                    <a:pt x="63" y="29"/>
                  </a:lnTo>
                  <a:lnTo>
                    <a:pt x="63" y="32"/>
                  </a:lnTo>
                  <a:lnTo>
                    <a:pt x="60" y="32"/>
                  </a:lnTo>
                  <a:lnTo>
                    <a:pt x="58" y="32"/>
                  </a:lnTo>
                  <a:lnTo>
                    <a:pt x="56" y="32"/>
                  </a:lnTo>
                  <a:lnTo>
                    <a:pt x="54" y="34"/>
                  </a:lnTo>
                  <a:lnTo>
                    <a:pt x="54" y="36"/>
                  </a:lnTo>
                  <a:lnTo>
                    <a:pt x="54" y="37"/>
                  </a:lnTo>
                  <a:lnTo>
                    <a:pt x="54" y="40"/>
                  </a:lnTo>
                  <a:lnTo>
                    <a:pt x="54" y="45"/>
                  </a:lnTo>
                  <a:lnTo>
                    <a:pt x="54" y="49"/>
                  </a:lnTo>
                  <a:lnTo>
                    <a:pt x="51" y="55"/>
                  </a:lnTo>
                  <a:lnTo>
                    <a:pt x="51" y="59"/>
                  </a:lnTo>
                  <a:lnTo>
                    <a:pt x="51" y="63"/>
                  </a:lnTo>
                  <a:lnTo>
                    <a:pt x="48" y="66"/>
                  </a:lnTo>
                  <a:lnTo>
                    <a:pt x="48" y="68"/>
                  </a:lnTo>
                  <a:lnTo>
                    <a:pt x="48" y="70"/>
                  </a:lnTo>
                  <a:lnTo>
                    <a:pt x="48" y="73"/>
                  </a:lnTo>
                  <a:lnTo>
                    <a:pt x="48" y="75"/>
                  </a:lnTo>
                  <a:lnTo>
                    <a:pt x="48" y="76"/>
                  </a:lnTo>
                  <a:lnTo>
                    <a:pt x="48" y="81"/>
                  </a:lnTo>
                  <a:lnTo>
                    <a:pt x="48" y="86"/>
                  </a:lnTo>
                  <a:lnTo>
                    <a:pt x="51" y="91"/>
                  </a:lnTo>
                  <a:lnTo>
                    <a:pt x="51" y="93"/>
                  </a:lnTo>
                  <a:lnTo>
                    <a:pt x="51" y="96"/>
                  </a:lnTo>
                  <a:lnTo>
                    <a:pt x="51" y="97"/>
                  </a:lnTo>
                  <a:lnTo>
                    <a:pt x="51" y="102"/>
                  </a:lnTo>
                  <a:lnTo>
                    <a:pt x="51" y="105"/>
                  </a:lnTo>
                  <a:lnTo>
                    <a:pt x="51" y="107"/>
                  </a:lnTo>
                  <a:lnTo>
                    <a:pt x="51" y="109"/>
                  </a:lnTo>
                  <a:lnTo>
                    <a:pt x="51" y="112"/>
                  </a:lnTo>
                  <a:lnTo>
                    <a:pt x="51" y="116"/>
                  </a:lnTo>
                  <a:lnTo>
                    <a:pt x="48" y="119"/>
                  </a:lnTo>
                  <a:lnTo>
                    <a:pt x="48" y="120"/>
                  </a:lnTo>
                  <a:lnTo>
                    <a:pt x="43" y="122"/>
                  </a:lnTo>
                  <a:lnTo>
                    <a:pt x="40" y="126"/>
                  </a:lnTo>
                  <a:lnTo>
                    <a:pt x="40" y="128"/>
                  </a:lnTo>
                  <a:lnTo>
                    <a:pt x="43" y="129"/>
                  </a:lnTo>
                  <a:lnTo>
                    <a:pt x="43" y="131"/>
                  </a:lnTo>
                  <a:lnTo>
                    <a:pt x="40" y="133"/>
                  </a:lnTo>
                  <a:lnTo>
                    <a:pt x="40" y="131"/>
                  </a:lnTo>
                  <a:lnTo>
                    <a:pt x="36" y="133"/>
                  </a:lnTo>
                  <a:lnTo>
                    <a:pt x="31" y="139"/>
                  </a:lnTo>
                  <a:lnTo>
                    <a:pt x="29" y="141"/>
                  </a:lnTo>
                  <a:lnTo>
                    <a:pt x="27" y="141"/>
                  </a:lnTo>
                  <a:lnTo>
                    <a:pt x="24" y="142"/>
                  </a:lnTo>
                  <a:lnTo>
                    <a:pt x="24" y="145"/>
                  </a:lnTo>
                  <a:lnTo>
                    <a:pt x="24" y="150"/>
                  </a:lnTo>
                  <a:lnTo>
                    <a:pt x="24" y="152"/>
                  </a:lnTo>
                  <a:lnTo>
                    <a:pt x="24" y="154"/>
                  </a:lnTo>
                  <a:lnTo>
                    <a:pt x="24" y="158"/>
                  </a:lnTo>
                  <a:lnTo>
                    <a:pt x="21" y="162"/>
                  </a:lnTo>
                  <a:lnTo>
                    <a:pt x="21" y="163"/>
                  </a:lnTo>
                  <a:lnTo>
                    <a:pt x="21" y="166"/>
                  </a:lnTo>
                  <a:lnTo>
                    <a:pt x="21" y="168"/>
                  </a:lnTo>
                  <a:lnTo>
                    <a:pt x="24" y="170"/>
                  </a:lnTo>
                  <a:lnTo>
                    <a:pt x="24" y="172"/>
                  </a:lnTo>
                  <a:lnTo>
                    <a:pt x="24" y="175"/>
                  </a:lnTo>
                  <a:lnTo>
                    <a:pt x="27" y="175"/>
                  </a:lnTo>
                  <a:lnTo>
                    <a:pt x="29" y="178"/>
                  </a:lnTo>
                  <a:lnTo>
                    <a:pt x="29" y="180"/>
                  </a:lnTo>
                  <a:lnTo>
                    <a:pt x="31" y="181"/>
                  </a:lnTo>
                  <a:lnTo>
                    <a:pt x="34" y="181"/>
                  </a:lnTo>
                  <a:lnTo>
                    <a:pt x="36" y="180"/>
                  </a:lnTo>
                  <a:lnTo>
                    <a:pt x="40" y="181"/>
                  </a:lnTo>
                  <a:lnTo>
                    <a:pt x="40" y="184"/>
                  </a:lnTo>
                  <a:lnTo>
                    <a:pt x="36" y="187"/>
                  </a:lnTo>
                  <a:lnTo>
                    <a:pt x="36" y="189"/>
                  </a:lnTo>
                  <a:lnTo>
                    <a:pt x="40" y="191"/>
                  </a:lnTo>
                  <a:lnTo>
                    <a:pt x="40" y="193"/>
                  </a:lnTo>
                  <a:lnTo>
                    <a:pt x="36" y="194"/>
                  </a:lnTo>
                  <a:lnTo>
                    <a:pt x="36" y="198"/>
                  </a:lnTo>
                  <a:lnTo>
                    <a:pt x="34" y="198"/>
                  </a:lnTo>
                  <a:lnTo>
                    <a:pt x="34" y="201"/>
                  </a:lnTo>
                  <a:lnTo>
                    <a:pt x="34" y="202"/>
                  </a:lnTo>
                  <a:lnTo>
                    <a:pt x="31" y="204"/>
                  </a:lnTo>
                  <a:lnTo>
                    <a:pt x="31" y="206"/>
                  </a:lnTo>
                  <a:lnTo>
                    <a:pt x="34" y="208"/>
                  </a:lnTo>
                  <a:lnTo>
                    <a:pt x="36" y="208"/>
                  </a:lnTo>
                  <a:lnTo>
                    <a:pt x="40" y="211"/>
                  </a:lnTo>
                  <a:lnTo>
                    <a:pt x="40" y="214"/>
                  </a:lnTo>
                  <a:lnTo>
                    <a:pt x="40" y="216"/>
                  </a:lnTo>
                  <a:lnTo>
                    <a:pt x="40" y="218"/>
                  </a:lnTo>
                  <a:lnTo>
                    <a:pt x="43" y="220"/>
                  </a:lnTo>
                  <a:lnTo>
                    <a:pt x="46" y="218"/>
                  </a:lnTo>
                  <a:lnTo>
                    <a:pt x="46" y="216"/>
                  </a:lnTo>
                  <a:lnTo>
                    <a:pt x="48" y="216"/>
                  </a:lnTo>
                  <a:lnTo>
                    <a:pt x="48" y="214"/>
                  </a:lnTo>
                  <a:lnTo>
                    <a:pt x="51" y="214"/>
                  </a:lnTo>
                  <a:lnTo>
                    <a:pt x="54" y="211"/>
                  </a:lnTo>
                  <a:lnTo>
                    <a:pt x="56" y="208"/>
                  </a:lnTo>
                  <a:lnTo>
                    <a:pt x="56" y="206"/>
                  </a:lnTo>
                  <a:lnTo>
                    <a:pt x="56" y="204"/>
                  </a:lnTo>
                  <a:lnTo>
                    <a:pt x="56" y="202"/>
                  </a:lnTo>
                  <a:lnTo>
                    <a:pt x="56" y="201"/>
                  </a:lnTo>
                  <a:lnTo>
                    <a:pt x="54" y="198"/>
                  </a:lnTo>
                  <a:lnTo>
                    <a:pt x="51" y="198"/>
                  </a:lnTo>
                  <a:lnTo>
                    <a:pt x="51" y="194"/>
                  </a:lnTo>
                  <a:lnTo>
                    <a:pt x="51" y="193"/>
                  </a:lnTo>
                  <a:lnTo>
                    <a:pt x="54" y="191"/>
                  </a:lnTo>
                  <a:lnTo>
                    <a:pt x="56" y="191"/>
                  </a:lnTo>
                  <a:lnTo>
                    <a:pt x="60" y="193"/>
                  </a:lnTo>
                  <a:lnTo>
                    <a:pt x="63" y="193"/>
                  </a:lnTo>
                  <a:lnTo>
                    <a:pt x="66" y="193"/>
                  </a:lnTo>
                  <a:lnTo>
                    <a:pt x="67" y="194"/>
                  </a:lnTo>
                  <a:lnTo>
                    <a:pt x="67" y="198"/>
                  </a:lnTo>
                  <a:lnTo>
                    <a:pt x="70" y="201"/>
                  </a:lnTo>
                  <a:lnTo>
                    <a:pt x="70" y="202"/>
                  </a:lnTo>
                  <a:lnTo>
                    <a:pt x="70" y="204"/>
                  </a:lnTo>
                  <a:lnTo>
                    <a:pt x="67" y="204"/>
                  </a:lnTo>
                  <a:lnTo>
                    <a:pt x="67" y="206"/>
                  </a:lnTo>
                  <a:lnTo>
                    <a:pt x="67" y="211"/>
                  </a:lnTo>
                  <a:lnTo>
                    <a:pt x="67" y="216"/>
                  </a:lnTo>
                  <a:lnTo>
                    <a:pt x="66" y="216"/>
                  </a:lnTo>
                  <a:lnTo>
                    <a:pt x="66" y="218"/>
                  </a:lnTo>
                  <a:lnTo>
                    <a:pt x="66" y="220"/>
                  </a:lnTo>
                  <a:lnTo>
                    <a:pt x="66" y="223"/>
                  </a:lnTo>
                  <a:lnTo>
                    <a:pt x="63" y="225"/>
                  </a:lnTo>
                  <a:lnTo>
                    <a:pt x="60" y="228"/>
                  </a:lnTo>
                  <a:lnTo>
                    <a:pt x="58" y="231"/>
                  </a:lnTo>
                  <a:lnTo>
                    <a:pt x="58" y="237"/>
                  </a:lnTo>
                  <a:lnTo>
                    <a:pt x="58" y="239"/>
                  </a:lnTo>
                  <a:lnTo>
                    <a:pt x="56" y="240"/>
                  </a:lnTo>
                  <a:lnTo>
                    <a:pt x="54" y="243"/>
                  </a:lnTo>
                  <a:lnTo>
                    <a:pt x="54" y="247"/>
                  </a:lnTo>
                  <a:lnTo>
                    <a:pt x="51" y="252"/>
                  </a:lnTo>
                  <a:lnTo>
                    <a:pt x="54" y="254"/>
                  </a:lnTo>
                  <a:lnTo>
                    <a:pt x="54" y="256"/>
                  </a:lnTo>
                  <a:lnTo>
                    <a:pt x="54" y="262"/>
                  </a:lnTo>
                  <a:lnTo>
                    <a:pt x="58" y="263"/>
                  </a:lnTo>
                  <a:lnTo>
                    <a:pt x="58" y="266"/>
                  </a:lnTo>
                  <a:lnTo>
                    <a:pt x="58" y="268"/>
                  </a:lnTo>
                  <a:lnTo>
                    <a:pt x="56" y="268"/>
                  </a:lnTo>
                  <a:lnTo>
                    <a:pt x="56" y="271"/>
                  </a:lnTo>
                  <a:lnTo>
                    <a:pt x="56" y="273"/>
                  </a:lnTo>
                  <a:lnTo>
                    <a:pt x="58" y="277"/>
                  </a:lnTo>
                  <a:lnTo>
                    <a:pt x="58" y="279"/>
                  </a:lnTo>
                  <a:lnTo>
                    <a:pt x="60" y="283"/>
                  </a:lnTo>
                  <a:lnTo>
                    <a:pt x="66" y="283"/>
                  </a:lnTo>
                  <a:lnTo>
                    <a:pt x="73" y="284"/>
                  </a:lnTo>
                  <a:lnTo>
                    <a:pt x="78" y="289"/>
                  </a:lnTo>
                  <a:lnTo>
                    <a:pt x="81" y="293"/>
                  </a:lnTo>
                  <a:lnTo>
                    <a:pt x="82" y="298"/>
                  </a:lnTo>
                  <a:lnTo>
                    <a:pt x="82" y="301"/>
                  </a:lnTo>
                  <a:lnTo>
                    <a:pt x="85" y="302"/>
                  </a:lnTo>
                  <a:lnTo>
                    <a:pt x="82" y="307"/>
                  </a:lnTo>
                  <a:lnTo>
                    <a:pt x="81" y="312"/>
                  </a:lnTo>
                  <a:lnTo>
                    <a:pt x="78" y="314"/>
                  </a:lnTo>
                  <a:lnTo>
                    <a:pt x="75" y="314"/>
                  </a:lnTo>
                  <a:lnTo>
                    <a:pt x="67" y="315"/>
                  </a:lnTo>
                  <a:lnTo>
                    <a:pt x="66" y="315"/>
                  </a:lnTo>
                  <a:lnTo>
                    <a:pt x="67" y="323"/>
                  </a:lnTo>
                  <a:lnTo>
                    <a:pt x="67" y="332"/>
                  </a:lnTo>
                  <a:lnTo>
                    <a:pt x="67" y="336"/>
                  </a:lnTo>
                  <a:lnTo>
                    <a:pt x="66" y="338"/>
                  </a:lnTo>
                  <a:lnTo>
                    <a:pt x="60" y="344"/>
                  </a:lnTo>
                  <a:lnTo>
                    <a:pt x="58" y="346"/>
                  </a:lnTo>
                  <a:lnTo>
                    <a:pt x="58" y="348"/>
                  </a:lnTo>
                  <a:lnTo>
                    <a:pt x="56" y="348"/>
                  </a:lnTo>
                  <a:lnTo>
                    <a:pt x="56" y="349"/>
                  </a:lnTo>
                  <a:lnTo>
                    <a:pt x="54" y="352"/>
                  </a:lnTo>
                  <a:lnTo>
                    <a:pt x="54" y="355"/>
                  </a:lnTo>
                  <a:lnTo>
                    <a:pt x="54" y="358"/>
                  </a:lnTo>
                  <a:lnTo>
                    <a:pt x="54" y="359"/>
                  </a:lnTo>
                  <a:lnTo>
                    <a:pt x="48" y="359"/>
                  </a:lnTo>
                  <a:lnTo>
                    <a:pt x="46" y="359"/>
                  </a:lnTo>
                  <a:lnTo>
                    <a:pt x="40" y="361"/>
                  </a:lnTo>
                  <a:lnTo>
                    <a:pt x="34" y="361"/>
                  </a:lnTo>
                  <a:lnTo>
                    <a:pt x="27" y="359"/>
                  </a:lnTo>
                  <a:lnTo>
                    <a:pt x="19" y="358"/>
                  </a:lnTo>
                  <a:lnTo>
                    <a:pt x="12" y="352"/>
                  </a:lnTo>
                  <a:lnTo>
                    <a:pt x="6" y="352"/>
                  </a:lnTo>
                  <a:lnTo>
                    <a:pt x="2" y="352"/>
                  </a:lnTo>
                  <a:lnTo>
                    <a:pt x="0" y="355"/>
                  </a:lnTo>
                  <a:lnTo>
                    <a:pt x="2" y="355"/>
                  </a:lnTo>
                  <a:lnTo>
                    <a:pt x="6" y="359"/>
                  </a:lnTo>
                  <a:lnTo>
                    <a:pt x="10" y="361"/>
                  </a:lnTo>
                  <a:lnTo>
                    <a:pt x="12" y="364"/>
                  </a:lnTo>
                  <a:lnTo>
                    <a:pt x="15" y="368"/>
                  </a:lnTo>
                  <a:lnTo>
                    <a:pt x="16" y="371"/>
                  </a:lnTo>
                  <a:lnTo>
                    <a:pt x="19" y="371"/>
                  </a:lnTo>
                  <a:lnTo>
                    <a:pt x="21" y="373"/>
                  </a:lnTo>
                  <a:lnTo>
                    <a:pt x="24" y="377"/>
                  </a:lnTo>
                  <a:lnTo>
                    <a:pt x="24" y="380"/>
                  </a:lnTo>
                  <a:lnTo>
                    <a:pt x="27" y="381"/>
                  </a:lnTo>
                  <a:lnTo>
                    <a:pt x="27" y="384"/>
                  </a:lnTo>
                  <a:lnTo>
                    <a:pt x="29" y="384"/>
                  </a:lnTo>
                  <a:lnTo>
                    <a:pt x="34" y="387"/>
                  </a:lnTo>
                  <a:lnTo>
                    <a:pt x="40" y="389"/>
                  </a:lnTo>
                  <a:lnTo>
                    <a:pt x="48" y="391"/>
                  </a:lnTo>
                  <a:lnTo>
                    <a:pt x="51" y="389"/>
                  </a:lnTo>
                  <a:lnTo>
                    <a:pt x="54" y="389"/>
                  </a:lnTo>
                  <a:lnTo>
                    <a:pt x="56" y="389"/>
                  </a:lnTo>
                  <a:lnTo>
                    <a:pt x="56" y="391"/>
                  </a:lnTo>
                  <a:lnTo>
                    <a:pt x="60" y="391"/>
                  </a:lnTo>
                  <a:lnTo>
                    <a:pt x="63" y="393"/>
                  </a:lnTo>
                  <a:lnTo>
                    <a:pt x="67" y="393"/>
                  </a:lnTo>
                  <a:lnTo>
                    <a:pt x="70" y="396"/>
                  </a:lnTo>
                  <a:lnTo>
                    <a:pt x="75" y="398"/>
                  </a:lnTo>
                  <a:lnTo>
                    <a:pt x="82" y="398"/>
                  </a:lnTo>
                  <a:lnTo>
                    <a:pt x="87" y="393"/>
                  </a:lnTo>
                  <a:lnTo>
                    <a:pt x="91" y="391"/>
                  </a:lnTo>
                  <a:lnTo>
                    <a:pt x="91" y="389"/>
                  </a:lnTo>
                  <a:lnTo>
                    <a:pt x="91" y="384"/>
                  </a:lnTo>
                  <a:lnTo>
                    <a:pt x="94" y="380"/>
                  </a:lnTo>
                  <a:lnTo>
                    <a:pt x="100" y="380"/>
                  </a:lnTo>
                  <a:lnTo>
                    <a:pt x="104" y="377"/>
                  </a:lnTo>
                  <a:lnTo>
                    <a:pt x="107" y="377"/>
                  </a:lnTo>
                  <a:lnTo>
                    <a:pt x="110" y="377"/>
                  </a:lnTo>
                  <a:lnTo>
                    <a:pt x="112" y="380"/>
                  </a:lnTo>
                  <a:lnTo>
                    <a:pt x="115" y="380"/>
                  </a:lnTo>
                  <a:lnTo>
                    <a:pt x="117" y="380"/>
                  </a:lnTo>
                  <a:lnTo>
                    <a:pt x="120" y="380"/>
                  </a:lnTo>
                  <a:lnTo>
                    <a:pt x="121" y="380"/>
                  </a:lnTo>
                  <a:lnTo>
                    <a:pt x="127" y="380"/>
                  </a:lnTo>
                  <a:lnTo>
                    <a:pt x="129" y="380"/>
                  </a:lnTo>
                  <a:lnTo>
                    <a:pt x="135" y="380"/>
                  </a:lnTo>
                  <a:lnTo>
                    <a:pt x="136" y="380"/>
                  </a:lnTo>
                  <a:lnTo>
                    <a:pt x="139" y="380"/>
                  </a:lnTo>
                  <a:lnTo>
                    <a:pt x="142" y="377"/>
                  </a:lnTo>
                  <a:lnTo>
                    <a:pt x="144" y="375"/>
                  </a:lnTo>
                  <a:lnTo>
                    <a:pt x="147" y="377"/>
                  </a:lnTo>
                  <a:lnTo>
                    <a:pt x="151" y="380"/>
                  </a:lnTo>
                  <a:lnTo>
                    <a:pt x="151" y="381"/>
                  </a:lnTo>
                  <a:lnTo>
                    <a:pt x="151" y="384"/>
                  </a:lnTo>
                  <a:lnTo>
                    <a:pt x="151" y="387"/>
                  </a:lnTo>
                  <a:lnTo>
                    <a:pt x="154" y="389"/>
                  </a:lnTo>
                  <a:lnTo>
                    <a:pt x="154" y="391"/>
                  </a:lnTo>
                  <a:lnTo>
                    <a:pt x="156" y="396"/>
                  </a:lnTo>
                  <a:lnTo>
                    <a:pt x="158" y="398"/>
                  </a:lnTo>
                  <a:lnTo>
                    <a:pt x="158" y="400"/>
                  </a:lnTo>
                  <a:lnTo>
                    <a:pt x="158" y="403"/>
                  </a:lnTo>
                  <a:lnTo>
                    <a:pt x="161" y="405"/>
                  </a:lnTo>
                  <a:lnTo>
                    <a:pt x="166" y="407"/>
                  </a:lnTo>
                  <a:lnTo>
                    <a:pt x="169" y="410"/>
                  </a:lnTo>
                  <a:lnTo>
                    <a:pt x="171" y="413"/>
                  </a:lnTo>
                  <a:lnTo>
                    <a:pt x="174" y="413"/>
                  </a:lnTo>
                  <a:lnTo>
                    <a:pt x="174" y="417"/>
                  </a:lnTo>
                  <a:lnTo>
                    <a:pt x="174" y="419"/>
                  </a:lnTo>
                  <a:lnTo>
                    <a:pt x="174" y="421"/>
                  </a:lnTo>
                  <a:lnTo>
                    <a:pt x="177" y="423"/>
                  </a:lnTo>
                  <a:lnTo>
                    <a:pt x="177" y="425"/>
                  </a:lnTo>
                  <a:lnTo>
                    <a:pt x="177" y="428"/>
                  </a:lnTo>
                  <a:lnTo>
                    <a:pt x="177" y="430"/>
                  </a:lnTo>
                  <a:lnTo>
                    <a:pt x="180" y="432"/>
                  </a:lnTo>
                  <a:lnTo>
                    <a:pt x="180" y="435"/>
                  </a:lnTo>
                  <a:lnTo>
                    <a:pt x="183" y="435"/>
                  </a:lnTo>
                  <a:lnTo>
                    <a:pt x="183" y="436"/>
                  </a:lnTo>
                  <a:lnTo>
                    <a:pt x="185" y="438"/>
                  </a:lnTo>
                  <a:lnTo>
                    <a:pt x="188" y="438"/>
                  </a:lnTo>
                  <a:lnTo>
                    <a:pt x="188" y="442"/>
                  </a:lnTo>
                  <a:lnTo>
                    <a:pt x="190" y="442"/>
                  </a:lnTo>
                  <a:lnTo>
                    <a:pt x="190" y="443"/>
                  </a:lnTo>
                  <a:lnTo>
                    <a:pt x="193" y="443"/>
                  </a:lnTo>
                  <a:lnTo>
                    <a:pt x="193" y="446"/>
                  </a:lnTo>
                  <a:lnTo>
                    <a:pt x="193" y="448"/>
                  </a:lnTo>
                  <a:lnTo>
                    <a:pt x="190" y="448"/>
                  </a:lnTo>
                  <a:lnTo>
                    <a:pt x="188" y="449"/>
                  </a:lnTo>
                  <a:lnTo>
                    <a:pt x="188" y="453"/>
                  </a:lnTo>
                  <a:lnTo>
                    <a:pt x="185" y="453"/>
                  </a:lnTo>
                  <a:lnTo>
                    <a:pt x="185" y="455"/>
                  </a:lnTo>
                  <a:lnTo>
                    <a:pt x="183" y="455"/>
                  </a:lnTo>
                  <a:lnTo>
                    <a:pt x="183" y="457"/>
                  </a:lnTo>
                  <a:lnTo>
                    <a:pt x="183" y="459"/>
                  </a:lnTo>
                  <a:lnTo>
                    <a:pt x="180" y="461"/>
                  </a:lnTo>
                  <a:lnTo>
                    <a:pt x="180" y="464"/>
                  </a:lnTo>
                  <a:lnTo>
                    <a:pt x="183" y="467"/>
                  </a:lnTo>
                  <a:lnTo>
                    <a:pt x="185" y="469"/>
                  </a:lnTo>
                  <a:lnTo>
                    <a:pt x="188" y="470"/>
                  </a:lnTo>
                  <a:lnTo>
                    <a:pt x="188" y="472"/>
                  </a:lnTo>
                  <a:lnTo>
                    <a:pt x="188" y="476"/>
                  </a:lnTo>
                  <a:lnTo>
                    <a:pt x="190" y="478"/>
                  </a:lnTo>
                  <a:lnTo>
                    <a:pt x="190" y="480"/>
                  </a:lnTo>
                  <a:lnTo>
                    <a:pt x="190" y="482"/>
                  </a:lnTo>
                  <a:lnTo>
                    <a:pt x="190" y="484"/>
                  </a:lnTo>
                  <a:lnTo>
                    <a:pt x="188" y="488"/>
                  </a:lnTo>
                  <a:lnTo>
                    <a:pt x="188" y="489"/>
                  </a:lnTo>
                  <a:lnTo>
                    <a:pt x="185" y="492"/>
                  </a:lnTo>
                  <a:lnTo>
                    <a:pt x="185" y="493"/>
                  </a:lnTo>
                  <a:lnTo>
                    <a:pt x="185" y="495"/>
                  </a:lnTo>
                  <a:lnTo>
                    <a:pt x="183" y="498"/>
                  </a:lnTo>
                  <a:lnTo>
                    <a:pt x="180" y="502"/>
                  </a:lnTo>
                  <a:lnTo>
                    <a:pt x="183" y="505"/>
                  </a:lnTo>
                  <a:lnTo>
                    <a:pt x="185" y="508"/>
                  </a:lnTo>
                  <a:lnTo>
                    <a:pt x="188" y="509"/>
                  </a:lnTo>
                  <a:lnTo>
                    <a:pt x="190" y="509"/>
                  </a:lnTo>
                  <a:lnTo>
                    <a:pt x="193" y="509"/>
                  </a:lnTo>
                  <a:lnTo>
                    <a:pt x="196" y="509"/>
                  </a:lnTo>
                  <a:lnTo>
                    <a:pt x="198" y="509"/>
                  </a:lnTo>
                  <a:lnTo>
                    <a:pt x="200" y="509"/>
                  </a:lnTo>
                  <a:lnTo>
                    <a:pt x="202" y="512"/>
                  </a:lnTo>
                  <a:lnTo>
                    <a:pt x="202" y="514"/>
                  </a:lnTo>
                  <a:lnTo>
                    <a:pt x="208" y="516"/>
                  </a:lnTo>
                  <a:lnTo>
                    <a:pt x="210" y="516"/>
                  </a:lnTo>
                  <a:lnTo>
                    <a:pt x="212" y="516"/>
                  </a:lnTo>
                  <a:lnTo>
                    <a:pt x="212" y="519"/>
                  </a:lnTo>
                  <a:lnTo>
                    <a:pt x="215" y="519"/>
                  </a:lnTo>
                  <a:lnTo>
                    <a:pt x="220" y="519"/>
                  </a:lnTo>
                  <a:lnTo>
                    <a:pt x="221" y="519"/>
                  </a:lnTo>
                  <a:lnTo>
                    <a:pt x="225" y="519"/>
                  </a:lnTo>
                  <a:lnTo>
                    <a:pt x="228" y="519"/>
                  </a:lnTo>
                  <a:lnTo>
                    <a:pt x="229" y="521"/>
                  </a:lnTo>
                  <a:lnTo>
                    <a:pt x="229" y="522"/>
                  </a:lnTo>
                  <a:lnTo>
                    <a:pt x="232" y="522"/>
                  </a:lnTo>
                  <a:lnTo>
                    <a:pt x="234" y="522"/>
                  </a:lnTo>
                  <a:lnTo>
                    <a:pt x="237" y="521"/>
                  </a:lnTo>
                  <a:lnTo>
                    <a:pt x="240" y="521"/>
                  </a:lnTo>
                  <a:lnTo>
                    <a:pt x="242" y="521"/>
                  </a:lnTo>
                  <a:lnTo>
                    <a:pt x="244" y="521"/>
                  </a:lnTo>
                  <a:lnTo>
                    <a:pt x="250" y="521"/>
                  </a:lnTo>
                  <a:lnTo>
                    <a:pt x="252" y="521"/>
                  </a:lnTo>
                  <a:lnTo>
                    <a:pt x="254" y="521"/>
                  </a:lnTo>
                  <a:lnTo>
                    <a:pt x="256" y="521"/>
                  </a:lnTo>
                  <a:lnTo>
                    <a:pt x="258" y="525"/>
                  </a:lnTo>
                  <a:lnTo>
                    <a:pt x="261" y="528"/>
                  </a:lnTo>
                  <a:lnTo>
                    <a:pt x="264" y="531"/>
                  </a:lnTo>
                  <a:lnTo>
                    <a:pt x="261" y="532"/>
                  </a:lnTo>
                  <a:lnTo>
                    <a:pt x="261" y="534"/>
                  </a:lnTo>
                  <a:lnTo>
                    <a:pt x="258" y="537"/>
                  </a:lnTo>
                  <a:lnTo>
                    <a:pt x="258" y="540"/>
                  </a:lnTo>
                  <a:lnTo>
                    <a:pt x="258" y="541"/>
                  </a:lnTo>
                  <a:lnTo>
                    <a:pt x="261" y="541"/>
                  </a:lnTo>
                  <a:lnTo>
                    <a:pt x="264" y="541"/>
                  </a:lnTo>
                  <a:lnTo>
                    <a:pt x="267" y="541"/>
                  </a:lnTo>
                  <a:lnTo>
                    <a:pt x="269" y="541"/>
                  </a:lnTo>
                  <a:lnTo>
                    <a:pt x="272" y="541"/>
                  </a:lnTo>
                  <a:lnTo>
                    <a:pt x="274" y="541"/>
                  </a:lnTo>
                  <a:lnTo>
                    <a:pt x="275" y="541"/>
                  </a:lnTo>
                  <a:lnTo>
                    <a:pt x="278" y="541"/>
                  </a:lnTo>
                  <a:lnTo>
                    <a:pt x="281" y="541"/>
                  </a:lnTo>
                  <a:lnTo>
                    <a:pt x="281" y="543"/>
                  </a:lnTo>
                  <a:lnTo>
                    <a:pt x="283" y="543"/>
                  </a:lnTo>
                  <a:lnTo>
                    <a:pt x="285" y="544"/>
                  </a:lnTo>
                  <a:lnTo>
                    <a:pt x="289" y="546"/>
                  </a:lnTo>
                  <a:lnTo>
                    <a:pt x="291" y="548"/>
                  </a:lnTo>
                  <a:lnTo>
                    <a:pt x="294" y="549"/>
                  </a:lnTo>
                  <a:lnTo>
                    <a:pt x="296" y="549"/>
                  </a:lnTo>
                  <a:lnTo>
                    <a:pt x="299" y="549"/>
                  </a:lnTo>
                  <a:lnTo>
                    <a:pt x="300" y="549"/>
                  </a:lnTo>
                  <a:lnTo>
                    <a:pt x="302" y="549"/>
                  </a:lnTo>
                  <a:lnTo>
                    <a:pt x="302" y="545"/>
                  </a:lnTo>
                  <a:lnTo>
                    <a:pt x="305" y="545"/>
                  </a:lnTo>
                  <a:lnTo>
                    <a:pt x="308" y="543"/>
                  </a:lnTo>
                  <a:lnTo>
                    <a:pt x="310" y="543"/>
                  </a:lnTo>
                  <a:lnTo>
                    <a:pt x="313" y="541"/>
                  </a:lnTo>
                  <a:lnTo>
                    <a:pt x="315" y="540"/>
                  </a:lnTo>
                  <a:lnTo>
                    <a:pt x="317" y="537"/>
                  </a:lnTo>
                  <a:lnTo>
                    <a:pt x="320" y="534"/>
                  </a:lnTo>
                  <a:lnTo>
                    <a:pt x="320" y="532"/>
                  </a:lnTo>
                  <a:lnTo>
                    <a:pt x="323" y="528"/>
                  </a:lnTo>
                  <a:lnTo>
                    <a:pt x="323" y="525"/>
                  </a:lnTo>
                  <a:lnTo>
                    <a:pt x="326" y="522"/>
                  </a:lnTo>
                  <a:lnTo>
                    <a:pt x="326" y="521"/>
                  </a:lnTo>
                  <a:lnTo>
                    <a:pt x="328" y="519"/>
                  </a:lnTo>
                  <a:lnTo>
                    <a:pt x="329" y="519"/>
                  </a:lnTo>
                  <a:lnTo>
                    <a:pt x="332" y="519"/>
                  </a:lnTo>
                  <a:lnTo>
                    <a:pt x="335" y="521"/>
                  </a:lnTo>
                  <a:lnTo>
                    <a:pt x="332" y="521"/>
                  </a:lnTo>
                  <a:lnTo>
                    <a:pt x="332" y="522"/>
                  </a:lnTo>
                  <a:lnTo>
                    <a:pt x="332" y="525"/>
                  </a:lnTo>
                  <a:lnTo>
                    <a:pt x="335" y="525"/>
                  </a:lnTo>
                  <a:lnTo>
                    <a:pt x="338" y="522"/>
                  </a:lnTo>
                  <a:lnTo>
                    <a:pt x="340" y="522"/>
                  </a:lnTo>
                  <a:lnTo>
                    <a:pt x="342" y="521"/>
                  </a:lnTo>
                  <a:lnTo>
                    <a:pt x="345" y="521"/>
                  </a:lnTo>
                  <a:lnTo>
                    <a:pt x="345" y="519"/>
                  </a:lnTo>
                  <a:lnTo>
                    <a:pt x="348" y="514"/>
                  </a:lnTo>
                  <a:lnTo>
                    <a:pt x="350" y="509"/>
                  </a:lnTo>
                  <a:lnTo>
                    <a:pt x="352" y="509"/>
                  </a:lnTo>
                  <a:lnTo>
                    <a:pt x="352" y="512"/>
                  </a:lnTo>
                  <a:lnTo>
                    <a:pt x="354" y="512"/>
                  </a:lnTo>
                  <a:lnTo>
                    <a:pt x="356" y="512"/>
                  </a:lnTo>
                  <a:lnTo>
                    <a:pt x="358" y="512"/>
                  </a:lnTo>
                  <a:lnTo>
                    <a:pt x="362" y="512"/>
                  </a:lnTo>
                  <a:lnTo>
                    <a:pt x="365" y="512"/>
                  </a:lnTo>
                  <a:lnTo>
                    <a:pt x="367" y="512"/>
                  </a:lnTo>
                  <a:lnTo>
                    <a:pt x="369" y="512"/>
                  </a:lnTo>
                  <a:lnTo>
                    <a:pt x="371" y="512"/>
                  </a:lnTo>
                  <a:lnTo>
                    <a:pt x="375" y="512"/>
                  </a:lnTo>
                  <a:lnTo>
                    <a:pt x="377" y="512"/>
                  </a:lnTo>
                  <a:lnTo>
                    <a:pt x="381" y="513"/>
                  </a:lnTo>
                </a:path>
              </a:pathLst>
            </a:custGeom>
            <a:solidFill>
              <a:srgbClr val="B2B2B2"/>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defTabSz="457200" eaLnBrk="0" fontAlgn="base" hangingPunct="0">
                <a:spcBef>
                  <a:spcPct val="0"/>
                </a:spcBef>
                <a:spcAft>
                  <a:spcPct val="0"/>
                </a:spcAft>
              </a:pPr>
              <a:endParaRPr lang="es-CO" smtClean="0">
                <a:solidFill>
                  <a:prstClr val="black"/>
                </a:solidFill>
                <a:ea typeface="ＭＳ Ｐゴシック" panose="020B0600070205080204" pitchFamily="34" charset="-128"/>
              </a:endParaRPr>
            </a:p>
          </p:txBody>
        </p:sp>
        <p:sp>
          <p:nvSpPr>
            <p:cNvPr id="95328" name="Freeform 86"/>
            <p:cNvSpPr>
              <a:spLocks/>
            </p:cNvSpPr>
            <p:nvPr/>
          </p:nvSpPr>
          <p:spPr bwMode="auto">
            <a:xfrm>
              <a:off x="1368" y="1596"/>
              <a:ext cx="228" cy="328"/>
            </a:xfrm>
            <a:custGeom>
              <a:avLst/>
              <a:gdLst>
                <a:gd name="T0" fmla="*/ 1 w 382"/>
                <a:gd name="T1" fmla="*/ 1 h 550"/>
                <a:gd name="T2" fmla="*/ 1 w 382"/>
                <a:gd name="T3" fmla="*/ 1 h 550"/>
                <a:gd name="T4" fmla="*/ 1 w 382"/>
                <a:gd name="T5" fmla="*/ 1 h 550"/>
                <a:gd name="T6" fmla="*/ 1 w 382"/>
                <a:gd name="T7" fmla="*/ 1 h 550"/>
                <a:gd name="T8" fmla="*/ 1 w 382"/>
                <a:gd name="T9" fmla="*/ 1 h 550"/>
                <a:gd name="T10" fmla="*/ 1 w 382"/>
                <a:gd name="T11" fmla="*/ 1 h 550"/>
                <a:gd name="T12" fmla="*/ 1 w 382"/>
                <a:gd name="T13" fmla="*/ 1 h 550"/>
                <a:gd name="T14" fmla="*/ 1 w 382"/>
                <a:gd name="T15" fmla="*/ 1 h 550"/>
                <a:gd name="T16" fmla="*/ 1 w 382"/>
                <a:gd name="T17" fmla="*/ 1 h 550"/>
                <a:gd name="T18" fmla="*/ 1 w 382"/>
                <a:gd name="T19" fmla="*/ 1 h 550"/>
                <a:gd name="T20" fmla="*/ 1 w 382"/>
                <a:gd name="T21" fmla="*/ 1 h 550"/>
                <a:gd name="T22" fmla="*/ 1 w 382"/>
                <a:gd name="T23" fmla="*/ 1 h 550"/>
                <a:gd name="T24" fmla="*/ 1 w 382"/>
                <a:gd name="T25" fmla="*/ 1 h 550"/>
                <a:gd name="T26" fmla="*/ 1 w 382"/>
                <a:gd name="T27" fmla="*/ 1 h 550"/>
                <a:gd name="T28" fmla="*/ 1 w 382"/>
                <a:gd name="T29" fmla="*/ 1 h 550"/>
                <a:gd name="T30" fmla="*/ 1 w 382"/>
                <a:gd name="T31" fmla="*/ 1 h 550"/>
                <a:gd name="T32" fmla="*/ 1 w 382"/>
                <a:gd name="T33" fmla="*/ 1 h 550"/>
                <a:gd name="T34" fmla="*/ 1 w 382"/>
                <a:gd name="T35" fmla="*/ 1 h 550"/>
                <a:gd name="T36" fmla="*/ 1 w 382"/>
                <a:gd name="T37" fmla="*/ 1 h 550"/>
                <a:gd name="T38" fmla="*/ 1 w 382"/>
                <a:gd name="T39" fmla="*/ 1 h 550"/>
                <a:gd name="T40" fmla="*/ 1 w 382"/>
                <a:gd name="T41" fmla="*/ 1 h 550"/>
                <a:gd name="T42" fmla="*/ 1 w 382"/>
                <a:gd name="T43" fmla="*/ 1 h 550"/>
                <a:gd name="T44" fmla="*/ 1 w 382"/>
                <a:gd name="T45" fmla="*/ 1 h 550"/>
                <a:gd name="T46" fmla="*/ 1 w 382"/>
                <a:gd name="T47" fmla="*/ 1 h 550"/>
                <a:gd name="T48" fmla="*/ 1 w 382"/>
                <a:gd name="T49" fmla="*/ 1 h 550"/>
                <a:gd name="T50" fmla="*/ 1 w 382"/>
                <a:gd name="T51" fmla="*/ 1 h 550"/>
                <a:gd name="T52" fmla="*/ 1 w 382"/>
                <a:gd name="T53" fmla="*/ 1 h 550"/>
                <a:gd name="T54" fmla="*/ 1 w 382"/>
                <a:gd name="T55" fmla="*/ 1 h 550"/>
                <a:gd name="T56" fmla="*/ 1 w 382"/>
                <a:gd name="T57" fmla="*/ 1 h 550"/>
                <a:gd name="T58" fmla="*/ 1 w 382"/>
                <a:gd name="T59" fmla="*/ 1 h 550"/>
                <a:gd name="T60" fmla="*/ 1 w 382"/>
                <a:gd name="T61" fmla="*/ 1 h 550"/>
                <a:gd name="T62" fmla="*/ 1 w 382"/>
                <a:gd name="T63" fmla="*/ 1 h 550"/>
                <a:gd name="T64" fmla="*/ 1 w 382"/>
                <a:gd name="T65" fmla="*/ 1 h 550"/>
                <a:gd name="T66" fmla="*/ 1 w 382"/>
                <a:gd name="T67" fmla="*/ 1 h 550"/>
                <a:gd name="T68" fmla="*/ 1 w 382"/>
                <a:gd name="T69" fmla="*/ 1 h 550"/>
                <a:gd name="T70" fmla="*/ 1 w 382"/>
                <a:gd name="T71" fmla="*/ 1 h 550"/>
                <a:gd name="T72" fmla="*/ 1 w 382"/>
                <a:gd name="T73" fmla="*/ 1 h 550"/>
                <a:gd name="T74" fmla="*/ 1 w 382"/>
                <a:gd name="T75" fmla="*/ 1 h 550"/>
                <a:gd name="T76" fmla="*/ 1 w 382"/>
                <a:gd name="T77" fmla="*/ 1 h 550"/>
                <a:gd name="T78" fmla="*/ 1 w 382"/>
                <a:gd name="T79" fmla="*/ 1 h 550"/>
                <a:gd name="T80" fmla="*/ 1 w 382"/>
                <a:gd name="T81" fmla="*/ 1 h 550"/>
                <a:gd name="T82" fmla="*/ 1 w 382"/>
                <a:gd name="T83" fmla="*/ 1 h 550"/>
                <a:gd name="T84" fmla="*/ 1 w 382"/>
                <a:gd name="T85" fmla="*/ 1 h 550"/>
                <a:gd name="T86" fmla="*/ 1 w 382"/>
                <a:gd name="T87" fmla="*/ 1 h 550"/>
                <a:gd name="T88" fmla="*/ 1 w 382"/>
                <a:gd name="T89" fmla="*/ 1 h 550"/>
                <a:gd name="T90" fmla="*/ 1 w 382"/>
                <a:gd name="T91" fmla="*/ 1 h 550"/>
                <a:gd name="T92" fmla="*/ 1 w 382"/>
                <a:gd name="T93" fmla="*/ 1 h 550"/>
                <a:gd name="T94" fmla="*/ 1 w 382"/>
                <a:gd name="T95" fmla="*/ 1 h 550"/>
                <a:gd name="T96" fmla="*/ 1 w 382"/>
                <a:gd name="T97" fmla="*/ 1 h 550"/>
                <a:gd name="T98" fmla="*/ 1 w 382"/>
                <a:gd name="T99" fmla="*/ 1 h 550"/>
                <a:gd name="T100" fmla="*/ 1 w 382"/>
                <a:gd name="T101" fmla="*/ 1 h 550"/>
                <a:gd name="T102" fmla="*/ 1 w 382"/>
                <a:gd name="T103" fmla="*/ 1 h 550"/>
                <a:gd name="T104" fmla="*/ 1 w 382"/>
                <a:gd name="T105" fmla="*/ 1 h 550"/>
                <a:gd name="T106" fmla="*/ 1 w 382"/>
                <a:gd name="T107" fmla="*/ 1 h 550"/>
                <a:gd name="T108" fmla="*/ 1 w 382"/>
                <a:gd name="T109" fmla="*/ 1 h 550"/>
                <a:gd name="T110" fmla="*/ 1 w 382"/>
                <a:gd name="T111" fmla="*/ 1 h 550"/>
                <a:gd name="T112" fmla="*/ 1 w 382"/>
                <a:gd name="T113" fmla="*/ 1 h 550"/>
                <a:gd name="T114" fmla="*/ 1 w 382"/>
                <a:gd name="T115" fmla="*/ 1 h 550"/>
                <a:gd name="T116" fmla="*/ 1 w 382"/>
                <a:gd name="T117" fmla="*/ 1 h 550"/>
                <a:gd name="T118" fmla="*/ 1 w 382"/>
                <a:gd name="T119" fmla="*/ 1 h 5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82"/>
                <a:gd name="T181" fmla="*/ 0 h 550"/>
                <a:gd name="T182" fmla="*/ 382 w 382"/>
                <a:gd name="T183" fmla="*/ 550 h 5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82" h="550">
                  <a:moveTo>
                    <a:pt x="381" y="513"/>
                  </a:moveTo>
                  <a:lnTo>
                    <a:pt x="352" y="459"/>
                  </a:lnTo>
                  <a:lnTo>
                    <a:pt x="352" y="453"/>
                  </a:lnTo>
                  <a:lnTo>
                    <a:pt x="352" y="448"/>
                  </a:lnTo>
                  <a:lnTo>
                    <a:pt x="352" y="446"/>
                  </a:lnTo>
                  <a:lnTo>
                    <a:pt x="354" y="443"/>
                  </a:lnTo>
                  <a:lnTo>
                    <a:pt x="354" y="438"/>
                  </a:lnTo>
                  <a:lnTo>
                    <a:pt x="354" y="436"/>
                  </a:lnTo>
                  <a:lnTo>
                    <a:pt x="352" y="436"/>
                  </a:lnTo>
                  <a:lnTo>
                    <a:pt x="348" y="435"/>
                  </a:lnTo>
                  <a:lnTo>
                    <a:pt x="345" y="432"/>
                  </a:lnTo>
                  <a:lnTo>
                    <a:pt x="338" y="430"/>
                  </a:lnTo>
                  <a:lnTo>
                    <a:pt x="335" y="430"/>
                  </a:lnTo>
                  <a:lnTo>
                    <a:pt x="328" y="432"/>
                  </a:lnTo>
                  <a:lnTo>
                    <a:pt x="323" y="432"/>
                  </a:lnTo>
                  <a:lnTo>
                    <a:pt x="317" y="435"/>
                  </a:lnTo>
                  <a:lnTo>
                    <a:pt x="313" y="435"/>
                  </a:lnTo>
                  <a:lnTo>
                    <a:pt x="310" y="435"/>
                  </a:lnTo>
                  <a:lnTo>
                    <a:pt x="308" y="435"/>
                  </a:lnTo>
                  <a:lnTo>
                    <a:pt x="302" y="432"/>
                  </a:lnTo>
                  <a:lnTo>
                    <a:pt x="300" y="432"/>
                  </a:lnTo>
                  <a:lnTo>
                    <a:pt x="294" y="430"/>
                  </a:lnTo>
                  <a:lnTo>
                    <a:pt x="291" y="428"/>
                  </a:lnTo>
                  <a:lnTo>
                    <a:pt x="291" y="425"/>
                  </a:lnTo>
                  <a:lnTo>
                    <a:pt x="288" y="419"/>
                  </a:lnTo>
                  <a:lnTo>
                    <a:pt x="285" y="413"/>
                  </a:lnTo>
                  <a:lnTo>
                    <a:pt x="281" y="410"/>
                  </a:lnTo>
                  <a:lnTo>
                    <a:pt x="278" y="407"/>
                  </a:lnTo>
                  <a:lnTo>
                    <a:pt x="278" y="405"/>
                  </a:lnTo>
                  <a:lnTo>
                    <a:pt x="278" y="403"/>
                  </a:lnTo>
                  <a:lnTo>
                    <a:pt x="278" y="400"/>
                  </a:lnTo>
                  <a:lnTo>
                    <a:pt x="278" y="398"/>
                  </a:lnTo>
                  <a:lnTo>
                    <a:pt x="281" y="398"/>
                  </a:lnTo>
                  <a:lnTo>
                    <a:pt x="281" y="396"/>
                  </a:lnTo>
                  <a:lnTo>
                    <a:pt x="281" y="393"/>
                  </a:lnTo>
                  <a:lnTo>
                    <a:pt x="281" y="391"/>
                  </a:lnTo>
                  <a:lnTo>
                    <a:pt x="278" y="389"/>
                  </a:lnTo>
                  <a:lnTo>
                    <a:pt x="278" y="387"/>
                  </a:lnTo>
                  <a:lnTo>
                    <a:pt x="275" y="384"/>
                  </a:lnTo>
                  <a:lnTo>
                    <a:pt x="275" y="380"/>
                  </a:lnTo>
                  <a:lnTo>
                    <a:pt x="275" y="377"/>
                  </a:lnTo>
                  <a:lnTo>
                    <a:pt x="275" y="375"/>
                  </a:lnTo>
                  <a:lnTo>
                    <a:pt x="275" y="373"/>
                  </a:lnTo>
                  <a:lnTo>
                    <a:pt x="275" y="371"/>
                  </a:lnTo>
                  <a:lnTo>
                    <a:pt x="275" y="368"/>
                  </a:lnTo>
                  <a:lnTo>
                    <a:pt x="275" y="361"/>
                  </a:lnTo>
                  <a:lnTo>
                    <a:pt x="275" y="355"/>
                  </a:lnTo>
                  <a:lnTo>
                    <a:pt x="275" y="349"/>
                  </a:lnTo>
                  <a:lnTo>
                    <a:pt x="278" y="348"/>
                  </a:lnTo>
                  <a:lnTo>
                    <a:pt x="278" y="346"/>
                  </a:lnTo>
                  <a:lnTo>
                    <a:pt x="281" y="340"/>
                  </a:lnTo>
                  <a:lnTo>
                    <a:pt x="281" y="336"/>
                  </a:lnTo>
                  <a:lnTo>
                    <a:pt x="281" y="335"/>
                  </a:lnTo>
                  <a:lnTo>
                    <a:pt x="283" y="332"/>
                  </a:lnTo>
                  <a:lnTo>
                    <a:pt x="283" y="328"/>
                  </a:lnTo>
                  <a:lnTo>
                    <a:pt x="285" y="327"/>
                  </a:lnTo>
                  <a:lnTo>
                    <a:pt x="285" y="323"/>
                  </a:lnTo>
                  <a:lnTo>
                    <a:pt x="283" y="322"/>
                  </a:lnTo>
                  <a:lnTo>
                    <a:pt x="283" y="317"/>
                  </a:lnTo>
                  <a:lnTo>
                    <a:pt x="281" y="317"/>
                  </a:lnTo>
                  <a:lnTo>
                    <a:pt x="281" y="315"/>
                  </a:lnTo>
                  <a:lnTo>
                    <a:pt x="278" y="314"/>
                  </a:lnTo>
                  <a:lnTo>
                    <a:pt x="278" y="312"/>
                  </a:lnTo>
                  <a:lnTo>
                    <a:pt x="283" y="309"/>
                  </a:lnTo>
                  <a:lnTo>
                    <a:pt x="285" y="307"/>
                  </a:lnTo>
                  <a:lnTo>
                    <a:pt x="288" y="304"/>
                  </a:lnTo>
                  <a:lnTo>
                    <a:pt x="291" y="302"/>
                  </a:lnTo>
                  <a:lnTo>
                    <a:pt x="294" y="298"/>
                  </a:lnTo>
                  <a:lnTo>
                    <a:pt x="296" y="298"/>
                  </a:lnTo>
                  <a:lnTo>
                    <a:pt x="299" y="298"/>
                  </a:lnTo>
                  <a:lnTo>
                    <a:pt x="300" y="296"/>
                  </a:lnTo>
                  <a:lnTo>
                    <a:pt x="302" y="291"/>
                  </a:lnTo>
                  <a:lnTo>
                    <a:pt x="302" y="286"/>
                  </a:lnTo>
                  <a:lnTo>
                    <a:pt x="302" y="283"/>
                  </a:lnTo>
                  <a:lnTo>
                    <a:pt x="302" y="279"/>
                  </a:lnTo>
                  <a:lnTo>
                    <a:pt x="302" y="275"/>
                  </a:lnTo>
                  <a:lnTo>
                    <a:pt x="302" y="273"/>
                  </a:lnTo>
                  <a:lnTo>
                    <a:pt x="302" y="271"/>
                  </a:lnTo>
                  <a:lnTo>
                    <a:pt x="302" y="268"/>
                  </a:lnTo>
                  <a:lnTo>
                    <a:pt x="302" y="266"/>
                  </a:lnTo>
                  <a:lnTo>
                    <a:pt x="302" y="263"/>
                  </a:lnTo>
                  <a:lnTo>
                    <a:pt x="302" y="262"/>
                  </a:lnTo>
                  <a:lnTo>
                    <a:pt x="302" y="260"/>
                  </a:lnTo>
                  <a:lnTo>
                    <a:pt x="302" y="256"/>
                  </a:lnTo>
                  <a:lnTo>
                    <a:pt x="302" y="254"/>
                  </a:lnTo>
                  <a:lnTo>
                    <a:pt x="302" y="252"/>
                  </a:lnTo>
                  <a:lnTo>
                    <a:pt x="302" y="247"/>
                  </a:lnTo>
                  <a:lnTo>
                    <a:pt x="300" y="243"/>
                  </a:lnTo>
                  <a:lnTo>
                    <a:pt x="302" y="240"/>
                  </a:lnTo>
                  <a:lnTo>
                    <a:pt x="300" y="239"/>
                  </a:lnTo>
                  <a:lnTo>
                    <a:pt x="300" y="237"/>
                  </a:lnTo>
                  <a:lnTo>
                    <a:pt x="299" y="234"/>
                  </a:lnTo>
                  <a:lnTo>
                    <a:pt x="300" y="230"/>
                  </a:lnTo>
                  <a:lnTo>
                    <a:pt x="300" y="228"/>
                  </a:lnTo>
                  <a:lnTo>
                    <a:pt x="300" y="225"/>
                  </a:lnTo>
                  <a:lnTo>
                    <a:pt x="299" y="214"/>
                  </a:lnTo>
                  <a:lnTo>
                    <a:pt x="296" y="208"/>
                  </a:lnTo>
                  <a:lnTo>
                    <a:pt x="291" y="206"/>
                  </a:lnTo>
                  <a:lnTo>
                    <a:pt x="288" y="204"/>
                  </a:lnTo>
                  <a:lnTo>
                    <a:pt x="285" y="202"/>
                  </a:lnTo>
                  <a:lnTo>
                    <a:pt x="283" y="201"/>
                  </a:lnTo>
                  <a:lnTo>
                    <a:pt x="283" y="198"/>
                  </a:lnTo>
                  <a:lnTo>
                    <a:pt x="244" y="157"/>
                  </a:lnTo>
                  <a:lnTo>
                    <a:pt x="240" y="157"/>
                  </a:lnTo>
                  <a:lnTo>
                    <a:pt x="237" y="154"/>
                  </a:lnTo>
                  <a:lnTo>
                    <a:pt x="234" y="154"/>
                  </a:lnTo>
                  <a:lnTo>
                    <a:pt x="204" y="45"/>
                  </a:lnTo>
                  <a:lnTo>
                    <a:pt x="202" y="45"/>
                  </a:lnTo>
                  <a:lnTo>
                    <a:pt x="198" y="45"/>
                  </a:lnTo>
                  <a:lnTo>
                    <a:pt x="198" y="44"/>
                  </a:lnTo>
                  <a:lnTo>
                    <a:pt x="198" y="40"/>
                  </a:lnTo>
                  <a:lnTo>
                    <a:pt x="196" y="37"/>
                  </a:lnTo>
                  <a:lnTo>
                    <a:pt x="193" y="36"/>
                  </a:lnTo>
                  <a:lnTo>
                    <a:pt x="188" y="37"/>
                  </a:lnTo>
                  <a:lnTo>
                    <a:pt x="183" y="40"/>
                  </a:lnTo>
                  <a:lnTo>
                    <a:pt x="177" y="40"/>
                  </a:lnTo>
                  <a:lnTo>
                    <a:pt x="171" y="44"/>
                  </a:lnTo>
                  <a:lnTo>
                    <a:pt x="166" y="45"/>
                  </a:lnTo>
                  <a:lnTo>
                    <a:pt x="163" y="45"/>
                  </a:lnTo>
                  <a:lnTo>
                    <a:pt x="163" y="44"/>
                  </a:lnTo>
                  <a:lnTo>
                    <a:pt x="161" y="44"/>
                  </a:lnTo>
                  <a:lnTo>
                    <a:pt x="158" y="37"/>
                  </a:lnTo>
                  <a:lnTo>
                    <a:pt x="158" y="36"/>
                  </a:lnTo>
                  <a:lnTo>
                    <a:pt x="156" y="36"/>
                  </a:lnTo>
                  <a:lnTo>
                    <a:pt x="154" y="34"/>
                  </a:lnTo>
                  <a:lnTo>
                    <a:pt x="154" y="32"/>
                  </a:lnTo>
                  <a:lnTo>
                    <a:pt x="156" y="29"/>
                  </a:lnTo>
                  <a:lnTo>
                    <a:pt x="156" y="27"/>
                  </a:lnTo>
                  <a:lnTo>
                    <a:pt x="156" y="24"/>
                  </a:lnTo>
                  <a:lnTo>
                    <a:pt x="156" y="20"/>
                  </a:lnTo>
                  <a:lnTo>
                    <a:pt x="154" y="18"/>
                  </a:lnTo>
                  <a:lnTo>
                    <a:pt x="154" y="15"/>
                  </a:lnTo>
                  <a:lnTo>
                    <a:pt x="154" y="13"/>
                  </a:lnTo>
                  <a:lnTo>
                    <a:pt x="154" y="11"/>
                  </a:lnTo>
                  <a:lnTo>
                    <a:pt x="151" y="9"/>
                  </a:lnTo>
                  <a:lnTo>
                    <a:pt x="150" y="9"/>
                  </a:lnTo>
                  <a:lnTo>
                    <a:pt x="150" y="7"/>
                  </a:lnTo>
                  <a:lnTo>
                    <a:pt x="150" y="1"/>
                  </a:lnTo>
                  <a:lnTo>
                    <a:pt x="147" y="0"/>
                  </a:lnTo>
                  <a:lnTo>
                    <a:pt x="139" y="1"/>
                  </a:lnTo>
                  <a:lnTo>
                    <a:pt x="136" y="5"/>
                  </a:lnTo>
                  <a:lnTo>
                    <a:pt x="135" y="5"/>
                  </a:lnTo>
                  <a:lnTo>
                    <a:pt x="127" y="13"/>
                  </a:lnTo>
                  <a:lnTo>
                    <a:pt x="123" y="13"/>
                  </a:lnTo>
                  <a:lnTo>
                    <a:pt x="121" y="15"/>
                  </a:lnTo>
                  <a:lnTo>
                    <a:pt x="117" y="15"/>
                  </a:lnTo>
                  <a:lnTo>
                    <a:pt x="115" y="18"/>
                  </a:lnTo>
                  <a:lnTo>
                    <a:pt x="110" y="23"/>
                  </a:lnTo>
                  <a:lnTo>
                    <a:pt x="104" y="24"/>
                  </a:lnTo>
                  <a:lnTo>
                    <a:pt x="102" y="27"/>
                  </a:lnTo>
                  <a:lnTo>
                    <a:pt x="97" y="27"/>
                  </a:lnTo>
                  <a:lnTo>
                    <a:pt x="94" y="27"/>
                  </a:lnTo>
                  <a:lnTo>
                    <a:pt x="93" y="29"/>
                  </a:lnTo>
                  <a:lnTo>
                    <a:pt x="87" y="32"/>
                  </a:lnTo>
                  <a:lnTo>
                    <a:pt x="82" y="29"/>
                  </a:lnTo>
                  <a:lnTo>
                    <a:pt x="81" y="27"/>
                  </a:lnTo>
                  <a:lnTo>
                    <a:pt x="78" y="27"/>
                  </a:lnTo>
                  <a:lnTo>
                    <a:pt x="73" y="27"/>
                  </a:lnTo>
                  <a:lnTo>
                    <a:pt x="67" y="27"/>
                  </a:lnTo>
                  <a:lnTo>
                    <a:pt x="66" y="27"/>
                  </a:lnTo>
                  <a:lnTo>
                    <a:pt x="66" y="29"/>
                  </a:lnTo>
                  <a:lnTo>
                    <a:pt x="63" y="29"/>
                  </a:lnTo>
                  <a:lnTo>
                    <a:pt x="63" y="32"/>
                  </a:lnTo>
                  <a:lnTo>
                    <a:pt x="60" y="32"/>
                  </a:lnTo>
                  <a:lnTo>
                    <a:pt x="58" y="32"/>
                  </a:lnTo>
                  <a:lnTo>
                    <a:pt x="56" y="32"/>
                  </a:lnTo>
                  <a:lnTo>
                    <a:pt x="54" y="34"/>
                  </a:lnTo>
                  <a:lnTo>
                    <a:pt x="54" y="36"/>
                  </a:lnTo>
                  <a:lnTo>
                    <a:pt x="54" y="37"/>
                  </a:lnTo>
                  <a:lnTo>
                    <a:pt x="54" y="40"/>
                  </a:lnTo>
                  <a:lnTo>
                    <a:pt x="54" y="45"/>
                  </a:lnTo>
                  <a:lnTo>
                    <a:pt x="54" y="49"/>
                  </a:lnTo>
                  <a:lnTo>
                    <a:pt x="51" y="55"/>
                  </a:lnTo>
                  <a:lnTo>
                    <a:pt x="51" y="59"/>
                  </a:lnTo>
                  <a:lnTo>
                    <a:pt x="51" y="63"/>
                  </a:lnTo>
                  <a:lnTo>
                    <a:pt x="48" y="66"/>
                  </a:lnTo>
                  <a:lnTo>
                    <a:pt x="48" y="68"/>
                  </a:lnTo>
                  <a:lnTo>
                    <a:pt x="48" y="70"/>
                  </a:lnTo>
                  <a:lnTo>
                    <a:pt x="48" y="73"/>
                  </a:lnTo>
                  <a:lnTo>
                    <a:pt x="48" y="75"/>
                  </a:lnTo>
                  <a:lnTo>
                    <a:pt x="48" y="76"/>
                  </a:lnTo>
                  <a:lnTo>
                    <a:pt x="48" y="81"/>
                  </a:lnTo>
                  <a:lnTo>
                    <a:pt x="48" y="86"/>
                  </a:lnTo>
                  <a:lnTo>
                    <a:pt x="51" y="91"/>
                  </a:lnTo>
                  <a:lnTo>
                    <a:pt x="51" y="93"/>
                  </a:lnTo>
                  <a:lnTo>
                    <a:pt x="51" y="96"/>
                  </a:lnTo>
                  <a:lnTo>
                    <a:pt x="51" y="97"/>
                  </a:lnTo>
                  <a:lnTo>
                    <a:pt x="51" y="102"/>
                  </a:lnTo>
                  <a:lnTo>
                    <a:pt x="51" y="105"/>
                  </a:lnTo>
                  <a:lnTo>
                    <a:pt x="51" y="107"/>
                  </a:lnTo>
                  <a:lnTo>
                    <a:pt x="51" y="109"/>
                  </a:lnTo>
                  <a:lnTo>
                    <a:pt x="51" y="112"/>
                  </a:lnTo>
                  <a:lnTo>
                    <a:pt x="51" y="116"/>
                  </a:lnTo>
                  <a:lnTo>
                    <a:pt x="48" y="119"/>
                  </a:lnTo>
                  <a:lnTo>
                    <a:pt x="48" y="120"/>
                  </a:lnTo>
                  <a:lnTo>
                    <a:pt x="43" y="122"/>
                  </a:lnTo>
                  <a:lnTo>
                    <a:pt x="40" y="126"/>
                  </a:lnTo>
                  <a:lnTo>
                    <a:pt x="40" y="128"/>
                  </a:lnTo>
                  <a:lnTo>
                    <a:pt x="43" y="129"/>
                  </a:lnTo>
                  <a:lnTo>
                    <a:pt x="43" y="131"/>
                  </a:lnTo>
                  <a:lnTo>
                    <a:pt x="40" y="133"/>
                  </a:lnTo>
                  <a:lnTo>
                    <a:pt x="40" y="131"/>
                  </a:lnTo>
                  <a:lnTo>
                    <a:pt x="36" y="133"/>
                  </a:lnTo>
                  <a:lnTo>
                    <a:pt x="31" y="139"/>
                  </a:lnTo>
                  <a:lnTo>
                    <a:pt x="29" y="141"/>
                  </a:lnTo>
                  <a:lnTo>
                    <a:pt x="27" y="141"/>
                  </a:lnTo>
                  <a:lnTo>
                    <a:pt x="24" y="142"/>
                  </a:lnTo>
                  <a:lnTo>
                    <a:pt x="24" y="145"/>
                  </a:lnTo>
                  <a:lnTo>
                    <a:pt x="24" y="150"/>
                  </a:lnTo>
                  <a:lnTo>
                    <a:pt x="24" y="152"/>
                  </a:lnTo>
                  <a:lnTo>
                    <a:pt x="24" y="154"/>
                  </a:lnTo>
                  <a:lnTo>
                    <a:pt x="24" y="158"/>
                  </a:lnTo>
                  <a:lnTo>
                    <a:pt x="21" y="162"/>
                  </a:lnTo>
                  <a:lnTo>
                    <a:pt x="21" y="163"/>
                  </a:lnTo>
                  <a:lnTo>
                    <a:pt x="21" y="166"/>
                  </a:lnTo>
                  <a:lnTo>
                    <a:pt x="21" y="168"/>
                  </a:lnTo>
                  <a:lnTo>
                    <a:pt x="24" y="170"/>
                  </a:lnTo>
                  <a:lnTo>
                    <a:pt x="24" y="172"/>
                  </a:lnTo>
                  <a:lnTo>
                    <a:pt x="24" y="175"/>
                  </a:lnTo>
                  <a:lnTo>
                    <a:pt x="27" y="175"/>
                  </a:lnTo>
                  <a:lnTo>
                    <a:pt x="29" y="178"/>
                  </a:lnTo>
                  <a:lnTo>
                    <a:pt x="29" y="180"/>
                  </a:lnTo>
                  <a:lnTo>
                    <a:pt x="31" y="181"/>
                  </a:lnTo>
                  <a:lnTo>
                    <a:pt x="34" y="181"/>
                  </a:lnTo>
                  <a:lnTo>
                    <a:pt x="36" y="180"/>
                  </a:lnTo>
                  <a:lnTo>
                    <a:pt x="40" y="181"/>
                  </a:lnTo>
                  <a:lnTo>
                    <a:pt x="40" y="184"/>
                  </a:lnTo>
                  <a:lnTo>
                    <a:pt x="36" y="187"/>
                  </a:lnTo>
                  <a:lnTo>
                    <a:pt x="36" y="189"/>
                  </a:lnTo>
                  <a:lnTo>
                    <a:pt x="40" y="191"/>
                  </a:lnTo>
                  <a:lnTo>
                    <a:pt x="40" y="193"/>
                  </a:lnTo>
                  <a:lnTo>
                    <a:pt x="36" y="194"/>
                  </a:lnTo>
                  <a:lnTo>
                    <a:pt x="36" y="198"/>
                  </a:lnTo>
                  <a:lnTo>
                    <a:pt x="34" y="198"/>
                  </a:lnTo>
                  <a:lnTo>
                    <a:pt x="34" y="201"/>
                  </a:lnTo>
                  <a:lnTo>
                    <a:pt x="34" y="202"/>
                  </a:lnTo>
                  <a:lnTo>
                    <a:pt x="31" y="204"/>
                  </a:lnTo>
                  <a:lnTo>
                    <a:pt x="31" y="206"/>
                  </a:lnTo>
                  <a:lnTo>
                    <a:pt x="34" y="208"/>
                  </a:lnTo>
                  <a:lnTo>
                    <a:pt x="36" y="208"/>
                  </a:lnTo>
                  <a:lnTo>
                    <a:pt x="40" y="211"/>
                  </a:lnTo>
                  <a:lnTo>
                    <a:pt x="40" y="214"/>
                  </a:lnTo>
                  <a:lnTo>
                    <a:pt x="40" y="216"/>
                  </a:lnTo>
                  <a:lnTo>
                    <a:pt x="40" y="218"/>
                  </a:lnTo>
                  <a:lnTo>
                    <a:pt x="43" y="220"/>
                  </a:lnTo>
                  <a:lnTo>
                    <a:pt x="46" y="218"/>
                  </a:lnTo>
                  <a:lnTo>
                    <a:pt x="46" y="216"/>
                  </a:lnTo>
                  <a:lnTo>
                    <a:pt x="48" y="216"/>
                  </a:lnTo>
                  <a:lnTo>
                    <a:pt x="48" y="214"/>
                  </a:lnTo>
                  <a:lnTo>
                    <a:pt x="51" y="214"/>
                  </a:lnTo>
                  <a:lnTo>
                    <a:pt x="54" y="211"/>
                  </a:lnTo>
                  <a:lnTo>
                    <a:pt x="56" y="208"/>
                  </a:lnTo>
                  <a:lnTo>
                    <a:pt x="56" y="206"/>
                  </a:lnTo>
                  <a:lnTo>
                    <a:pt x="56" y="204"/>
                  </a:lnTo>
                  <a:lnTo>
                    <a:pt x="56" y="202"/>
                  </a:lnTo>
                  <a:lnTo>
                    <a:pt x="56" y="201"/>
                  </a:lnTo>
                  <a:lnTo>
                    <a:pt x="54" y="198"/>
                  </a:lnTo>
                  <a:lnTo>
                    <a:pt x="51" y="198"/>
                  </a:lnTo>
                  <a:lnTo>
                    <a:pt x="51" y="194"/>
                  </a:lnTo>
                  <a:lnTo>
                    <a:pt x="51" y="193"/>
                  </a:lnTo>
                  <a:lnTo>
                    <a:pt x="54" y="191"/>
                  </a:lnTo>
                  <a:lnTo>
                    <a:pt x="56" y="191"/>
                  </a:lnTo>
                  <a:lnTo>
                    <a:pt x="60" y="193"/>
                  </a:lnTo>
                  <a:lnTo>
                    <a:pt x="63" y="193"/>
                  </a:lnTo>
                  <a:lnTo>
                    <a:pt x="66" y="193"/>
                  </a:lnTo>
                  <a:lnTo>
                    <a:pt x="67" y="194"/>
                  </a:lnTo>
                  <a:lnTo>
                    <a:pt x="67" y="198"/>
                  </a:lnTo>
                  <a:lnTo>
                    <a:pt x="70" y="201"/>
                  </a:lnTo>
                  <a:lnTo>
                    <a:pt x="70" y="202"/>
                  </a:lnTo>
                  <a:lnTo>
                    <a:pt x="70" y="204"/>
                  </a:lnTo>
                  <a:lnTo>
                    <a:pt x="67" y="204"/>
                  </a:lnTo>
                  <a:lnTo>
                    <a:pt x="67" y="206"/>
                  </a:lnTo>
                  <a:lnTo>
                    <a:pt x="67" y="211"/>
                  </a:lnTo>
                  <a:lnTo>
                    <a:pt x="67" y="216"/>
                  </a:lnTo>
                  <a:lnTo>
                    <a:pt x="66" y="216"/>
                  </a:lnTo>
                  <a:lnTo>
                    <a:pt x="66" y="218"/>
                  </a:lnTo>
                  <a:lnTo>
                    <a:pt x="66" y="220"/>
                  </a:lnTo>
                  <a:lnTo>
                    <a:pt x="66" y="223"/>
                  </a:lnTo>
                  <a:lnTo>
                    <a:pt x="63" y="225"/>
                  </a:lnTo>
                  <a:lnTo>
                    <a:pt x="60" y="228"/>
                  </a:lnTo>
                  <a:lnTo>
                    <a:pt x="58" y="231"/>
                  </a:lnTo>
                  <a:lnTo>
                    <a:pt x="58" y="237"/>
                  </a:lnTo>
                  <a:lnTo>
                    <a:pt x="58" y="239"/>
                  </a:lnTo>
                  <a:lnTo>
                    <a:pt x="56" y="240"/>
                  </a:lnTo>
                  <a:lnTo>
                    <a:pt x="54" y="243"/>
                  </a:lnTo>
                  <a:lnTo>
                    <a:pt x="54" y="247"/>
                  </a:lnTo>
                  <a:lnTo>
                    <a:pt x="51" y="252"/>
                  </a:lnTo>
                  <a:lnTo>
                    <a:pt x="54" y="254"/>
                  </a:lnTo>
                  <a:lnTo>
                    <a:pt x="54" y="256"/>
                  </a:lnTo>
                  <a:lnTo>
                    <a:pt x="54" y="262"/>
                  </a:lnTo>
                  <a:lnTo>
                    <a:pt x="58" y="263"/>
                  </a:lnTo>
                  <a:lnTo>
                    <a:pt x="58" y="266"/>
                  </a:lnTo>
                  <a:lnTo>
                    <a:pt x="58" y="268"/>
                  </a:lnTo>
                  <a:lnTo>
                    <a:pt x="56" y="268"/>
                  </a:lnTo>
                  <a:lnTo>
                    <a:pt x="56" y="271"/>
                  </a:lnTo>
                  <a:lnTo>
                    <a:pt x="56" y="273"/>
                  </a:lnTo>
                  <a:lnTo>
                    <a:pt x="58" y="277"/>
                  </a:lnTo>
                  <a:lnTo>
                    <a:pt x="58" y="279"/>
                  </a:lnTo>
                  <a:lnTo>
                    <a:pt x="60" y="283"/>
                  </a:lnTo>
                  <a:lnTo>
                    <a:pt x="66" y="283"/>
                  </a:lnTo>
                  <a:lnTo>
                    <a:pt x="73" y="284"/>
                  </a:lnTo>
                  <a:lnTo>
                    <a:pt x="78" y="289"/>
                  </a:lnTo>
                  <a:lnTo>
                    <a:pt x="81" y="293"/>
                  </a:lnTo>
                  <a:lnTo>
                    <a:pt x="82" y="298"/>
                  </a:lnTo>
                  <a:lnTo>
                    <a:pt x="82" y="301"/>
                  </a:lnTo>
                  <a:lnTo>
                    <a:pt x="85" y="302"/>
                  </a:lnTo>
                  <a:lnTo>
                    <a:pt x="82" y="307"/>
                  </a:lnTo>
                  <a:lnTo>
                    <a:pt x="81" y="312"/>
                  </a:lnTo>
                  <a:lnTo>
                    <a:pt x="78" y="314"/>
                  </a:lnTo>
                  <a:lnTo>
                    <a:pt x="75" y="314"/>
                  </a:lnTo>
                  <a:lnTo>
                    <a:pt x="67" y="315"/>
                  </a:lnTo>
                  <a:lnTo>
                    <a:pt x="66" y="315"/>
                  </a:lnTo>
                  <a:lnTo>
                    <a:pt x="67" y="323"/>
                  </a:lnTo>
                  <a:lnTo>
                    <a:pt x="67" y="332"/>
                  </a:lnTo>
                  <a:lnTo>
                    <a:pt x="67" y="336"/>
                  </a:lnTo>
                  <a:lnTo>
                    <a:pt x="66" y="338"/>
                  </a:lnTo>
                  <a:lnTo>
                    <a:pt x="60" y="344"/>
                  </a:lnTo>
                  <a:lnTo>
                    <a:pt x="58" y="346"/>
                  </a:lnTo>
                  <a:lnTo>
                    <a:pt x="58" y="348"/>
                  </a:lnTo>
                  <a:lnTo>
                    <a:pt x="56" y="348"/>
                  </a:lnTo>
                  <a:lnTo>
                    <a:pt x="56" y="349"/>
                  </a:lnTo>
                  <a:lnTo>
                    <a:pt x="54" y="352"/>
                  </a:lnTo>
                  <a:lnTo>
                    <a:pt x="54" y="355"/>
                  </a:lnTo>
                  <a:lnTo>
                    <a:pt x="54" y="358"/>
                  </a:lnTo>
                  <a:lnTo>
                    <a:pt x="54" y="359"/>
                  </a:lnTo>
                  <a:lnTo>
                    <a:pt x="48" y="359"/>
                  </a:lnTo>
                  <a:lnTo>
                    <a:pt x="46" y="359"/>
                  </a:lnTo>
                  <a:lnTo>
                    <a:pt x="40" y="361"/>
                  </a:lnTo>
                  <a:lnTo>
                    <a:pt x="34" y="361"/>
                  </a:lnTo>
                  <a:lnTo>
                    <a:pt x="27" y="359"/>
                  </a:lnTo>
                  <a:lnTo>
                    <a:pt x="19" y="358"/>
                  </a:lnTo>
                  <a:lnTo>
                    <a:pt x="12" y="352"/>
                  </a:lnTo>
                  <a:lnTo>
                    <a:pt x="6" y="352"/>
                  </a:lnTo>
                  <a:lnTo>
                    <a:pt x="2" y="352"/>
                  </a:lnTo>
                  <a:lnTo>
                    <a:pt x="0" y="355"/>
                  </a:lnTo>
                  <a:lnTo>
                    <a:pt x="2" y="355"/>
                  </a:lnTo>
                  <a:lnTo>
                    <a:pt x="6" y="359"/>
                  </a:lnTo>
                  <a:lnTo>
                    <a:pt x="10" y="361"/>
                  </a:lnTo>
                  <a:lnTo>
                    <a:pt x="12" y="364"/>
                  </a:lnTo>
                  <a:lnTo>
                    <a:pt x="15" y="368"/>
                  </a:lnTo>
                  <a:lnTo>
                    <a:pt x="16" y="371"/>
                  </a:lnTo>
                  <a:lnTo>
                    <a:pt x="19" y="371"/>
                  </a:lnTo>
                  <a:lnTo>
                    <a:pt x="21" y="373"/>
                  </a:lnTo>
                  <a:lnTo>
                    <a:pt x="24" y="377"/>
                  </a:lnTo>
                  <a:lnTo>
                    <a:pt x="24" y="380"/>
                  </a:lnTo>
                  <a:lnTo>
                    <a:pt x="27" y="381"/>
                  </a:lnTo>
                  <a:lnTo>
                    <a:pt x="27" y="384"/>
                  </a:lnTo>
                  <a:lnTo>
                    <a:pt x="29" y="384"/>
                  </a:lnTo>
                  <a:lnTo>
                    <a:pt x="34" y="387"/>
                  </a:lnTo>
                  <a:lnTo>
                    <a:pt x="40" y="389"/>
                  </a:lnTo>
                  <a:lnTo>
                    <a:pt x="48" y="391"/>
                  </a:lnTo>
                  <a:lnTo>
                    <a:pt x="51" y="389"/>
                  </a:lnTo>
                  <a:lnTo>
                    <a:pt x="54" y="389"/>
                  </a:lnTo>
                  <a:lnTo>
                    <a:pt x="56" y="389"/>
                  </a:lnTo>
                  <a:lnTo>
                    <a:pt x="56" y="391"/>
                  </a:lnTo>
                  <a:lnTo>
                    <a:pt x="60" y="391"/>
                  </a:lnTo>
                  <a:lnTo>
                    <a:pt x="63" y="393"/>
                  </a:lnTo>
                  <a:lnTo>
                    <a:pt x="67" y="393"/>
                  </a:lnTo>
                  <a:lnTo>
                    <a:pt x="70" y="396"/>
                  </a:lnTo>
                  <a:lnTo>
                    <a:pt x="75" y="398"/>
                  </a:lnTo>
                  <a:lnTo>
                    <a:pt x="82" y="398"/>
                  </a:lnTo>
                  <a:lnTo>
                    <a:pt x="87" y="393"/>
                  </a:lnTo>
                  <a:lnTo>
                    <a:pt x="91" y="391"/>
                  </a:lnTo>
                  <a:lnTo>
                    <a:pt x="91" y="389"/>
                  </a:lnTo>
                  <a:lnTo>
                    <a:pt x="91" y="384"/>
                  </a:lnTo>
                  <a:lnTo>
                    <a:pt x="94" y="380"/>
                  </a:lnTo>
                  <a:lnTo>
                    <a:pt x="100" y="380"/>
                  </a:lnTo>
                  <a:lnTo>
                    <a:pt x="104" y="377"/>
                  </a:lnTo>
                  <a:lnTo>
                    <a:pt x="107" y="377"/>
                  </a:lnTo>
                  <a:lnTo>
                    <a:pt x="110" y="377"/>
                  </a:lnTo>
                  <a:lnTo>
                    <a:pt x="112" y="380"/>
                  </a:lnTo>
                  <a:lnTo>
                    <a:pt x="115" y="380"/>
                  </a:lnTo>
                  <a:lnTo>
                    <a:pt x="117" y="380"/>
                  </a:lnTo>
                  <a:lnTo>
                    <a:pt x="120" y="380"/>
                  </a:lnTo>
                  <a:lnTo>
                    <a:pt x="121" y="380"/>
                  </a:lnTo>
                  <a:lnTo>
                    <a:pt x="127" y="380"/>
                  </a:lnTo>
                  <a:lnTo>
                    <a:pt x="129" y="380"/>
                  </a:lnTo>
                  <a:lnTo>
                    <a:pt x="135" y="380"/>
                  </a:lnTo>
                  <a:lnTo>
                    <a:pt x="136" y="380"/>
                  </a:lnTo>
                  <a:lnTo>
                    <a:pt x="139" y="380"/>
                  </a:lnTo>
                  <a:lnTo>
                    <a:pt x="142" y="377"/>
                  </a:lnTo>
                  <a:lnTo>
                    <a:pt x="144" y="375"/>
                  </a:lnTo>
                  <a:lnTo>
                    <a:pt x="147" y="377"/>
                  </a:lnTo>
                  <a:lnTo>
                    <a:pt x="151" y="380"/>
                  </a:lnTo>
                  <a:lnTo>
                    <a:pt x="151" y="381"/>
                  </a:lnTo>
                  <a:lnTo>
                    <a:pt x="151" y="384"/>
                  </a:lnTo>
                  <a:lnTo>
                    <a:pt x="151" y="387"/>
                  </a:lnTo>
                  <a:lnTo>
                    <a:pt x="154" y="389"/>
                  </a:lnTo>
                  <a:lnTo>
                    <a:pt x="154" y="391"/>
                  </a:lnTo>
                  <a:lnTo>
                    <a:pt x="156" y="396"/>
                  </a:lnTo>
                  <a:lnTo>
                    <a:pt x="158" y="398"/>
                  </a:lnTo>
                  <a:lnTo>
                    <a:pt x="158" y="400"/>
                  </a:lnTo>
                  <a:lnTo>
                    <a:pt x="158" y="403"/>
                  </a:lnTo>
                  <a:lnTo>
                    <a:pt x="161" y="405"/>
                  </a:lnTo>
                  <a:lnTo>
                    <a:pt x="166" y="407"/>
                  </a:lnTo>
                  <a:lnTo>
                    <a:pt x="169" y="410"/>
                  </a:lnTo>
                  <a:lnTo>
                    <a:pt x="171" y="413"/>
                  </a:lnTo>
                  <a:lnTo>
                    <a:pt x="174" y="413"/>
                  </a:lnTo>
                  <a:lnTo>
                    <a:pt x="174" y="417"/>
                  </a:lnTo>
                  <a:lnTo>
                    <a:pt x="174" y="419"/>
                  </a:lnTo>
                  <a:lnTo>
                    <a:pt x="174" y="421"/>
                  </a:lnTo>
                  <a:lnTo>
                    <a:pt x="177" y="423"/>
                  </a:lnTo>
                  <a:lnTo>
                    <a:pt x="177" y="425"/>
                  </a:lnTo>
                  <a:lnTo>
                    <a:pt x="177" y="428"/>
                  </a:lnTo>
                  <a:lnTo>
                    <a:pt x="177" y="430"/>
                  </a:lnTo>
                  <a:lnTo>
                    <a:pt x="180" y="432"/>
                  </a:lnTo>
                  <a:lnTo>
                    <a:pt x="180" y="435"/>
                  </a:lnTo>
                  <a:lnTo>
                    <a:pt x="183" y="435"/>
                  </a:lnTo>
                  <a:lnTo>
                    <a:pt x="183" y="436"/>
                  </a:lnTo>
                  <a:lnTo>
                    <a:pt x="185" y="438"/>
                  </a:lnTo>
                  <a:lnTo>
                    <a:pt x="188" y="438"/>
                  </a:lnTo>
                  <a:lnTo>
                    <a:pt x="188" y="442"/>
                  </a:lnTo>
                  <a:lnTo>
                    <a:pt x="190" y="442"/>
                  </a:lnTo>
                  <a:lnTo>
                    <a:pt x="190" y="443"/>
                  </a:lnTo>
                  <a:lnTo>
                    <a:pt x="193" y="443"/>
                  </a:lnTo>
                  <a:lnTo>
                    <a:pt x="193" y="446"/>
                  </a:lnTo>
                  <a:lnTo>
                    <a:pt x="193" y="448"/>
                  </a:lnTo>
                  <a:lnTo>
                    <a:pt x="190" y="448"/>
                  </a:lnTo>
                  <a:lnTo>
                    <a:pt x="188" y="449"/>
                  </a:lnTo>
                  <a:lnTo>
                    <a:pt x="188" y="453"/>
                  </a:lnTo>
                  <a:lnTo>
                    <a:pt x="185" y="453"/>
                  </a:lnTo>
                  <a:lnTo>
                    <a:pt x="185" y="455"/>
                  </a:lnTo>
                  <a:lnTo>
                    <a:pt x="183" y="455"/>
                  </a:lnTo>
                  <a:lnTo>
                    <a:pt x="183" y="457"/>
                  </a:lnTo>
                  <a:lnTo>
                    <a:pt x="183" y="459"/>
                  </a:lnTo>
                  <a:lnTo>
                    <a:pt x="180" y="461"/>
                  </a:lnTo>
                  <a:lnTo>
                    <a:pt x="180" y="464"/>
                  </a:lnTo>
                  <a:lnTo>
                    <a:pt x="183" y="467"/>
                  </a:lnTo>
                  <a:lnTo>
                    <a:pt x="185" y="469"/>
                  </a:lnTo>
                  <a:lnTo>
                    <a:pt x="188" y="470"/>
                  </a:lnTo>
                  <a:lnTo>
                    <a:pt x="188" y="472"/>
                  </a:lnTo>
                  <a:lnTo>
                    <a:pt x="188" y="476"/>
                  </a:lnTo>
                  <a:lnTo>
                    <a:pt x="190" y="478"/>
                  </a:lnTo>
                  <a:lnTo>
                    <a:pt x="190" y="480"/>
                  </a:lnTo>
                  <a:lnTo>
                    <a:pt x="190" y="482"/>
                  </a:lnTo>
                  <a:lnTo>
                    <a:pt x="190" y="484"/>
                  </a:lnTo>
                  <a:lnTo>
                    <a:pt x="188" y="488"/>
                  </a:lnTo>
                  <a:lnTo>
                    <a:pt x="188" y="489"/>
                  </a:lnTo>
                  <a:lnTo>
                    <a:pt x="185" y="492"/>
                  </a:lnTo>
                  <a:lnTo>
                    <a:pt x="185" y="493"/>
                  </a:lnTo>
                  <a:lnTo>
                    <a:pt x="185" y="495"/>
                  </a:lnTo>
                  <a:lnTo>
                    <a:pt x="183" y="498"/>
                  </a:lnTo>
                  <a:lnTo>
                    <a:pt x="180" y="502"/>
                  </a:lnTo>
                  <a:lnTo>
                    <a:pt x="183" y="505"/>
                  </a:lnTo>
                  <a:lnTo>
                    <a:pt x="185" y="508"/>
                  </a:lnTo>
                  <a:lnTo>
                    <a:pt x="188" y="509"/>
                  </a:lnTo>
                  <a:lnTo>
                    <a:pt x="190" y="509"/>
                  </a:lnTo>
                  <a:lnTo>
                    <a:pt x="193" y="509"/>
                  </a:lnTo>
                  <a:lnTo>
                    <a:pt x="196" y="509"/>
                  </a:lnTo>
                  <a:lnTo>
                    <a:pt x="198" y="509"/>
                  </a:lnTo>
                  <a:lnTo>
                    <a:pt x="200" y="509"/>
                  </a:lnTo>
                  <a:lnTo>
                    <a:pt x="202" y="512"/>
                  </a:lnTo>
                  <a:lnTo>
                    <a:pt x="202" y="514"/>
                  </a:lnTo>
                  <a:lnTo>
                    <a:pt x="208" y="516"/>
                  </a:lnTo>
                  <a:lnTo>
                    <a:pt x="210" y="516"/>
                  </a:lnTo>
                  <a:lnTo>
                    <a:pt x="212" y="516"/>
                  </a:lnTo>
                  <a:lnTo>
                    <a:pt x="212" y="519"/>
                  </a:lnTo>
                  <a:lnTo>
                    <a:pt x="215" y="519"/>
                  </a:lnTo>
                  <a:lnTo>
                    <a:pt x="220" y="519"/>
                  </a:lnTo>
                  <a:lnTo>
                    <a:pt x="221" y="519"/>
                  </a:lnTo>
                  <a:lnTo>
                    <a:pt x="225" y="519"/>
                  </a:lnTo>
                  <a:lnTo>
                    <a:pt x="228" y="519"/>
                  </a:lnTo>
                  <a:lnTo>
                    <a:pt x="229" y="521"/>
                  </a:lnTo>
                  <a:lnTo>
                    <a:pt x="229" y="522"/>
                  </a:lnTo>
                  <a:lnTo>
                    <a:pt x="232" y="522"/>
                  </a:lnTo>
                  <a:lnTo>
                    <a:pt x="234" y="522"/>
                  </a:lnTo>
                  <a:lnTo>
                    <a:pt x="237" y="521"/>
                  </a:lnTo>
                  <a:lnTo>
                    <a:pt x="240" y="521"/>
                  </a:lnTo>
                  <a:lnTo>
                    <a:pt x="242" y="521"/>
                  </a:lnTo>
                  <a:lnTo>
                    <a:pt x="244" y="521"/>
                  </a:lnTo>
                  <a:lnTo>
                    <a:pt x="250" y="521"/>
                  </a:lnTo>
                  <a:lnTo>
                    <a:pt x="252" y="521"/>
                  </a:lnTo>
                  <a:lnTo>
                    <a:pt x="254" y="521"/>
                  </a:lnTo>
                  <a:lnTo>
                    <a:pt x="256" y="521"/>
                  </a:lnTo>
                  <a:lnTo>
                    <a:pt x="258" y="525"/>
                  </a:lnTo>
                  <a:lnTo>
                    <a:pt x="261" y="528"/>
                  </a:lnTo>
                  <a:lnTo>
                    <a:pt x="264" y="531"/>
                  </a:lnTo>
                  <a:lnTo>
                    <a:pt x="261" y="532"/>
                  </a:lnTo>
                  <a:lnTo>
                    <a:pt x="261" y="534"/>
                  </a:lnTo>
                  <a:lnTo>
                    <a:pt x="258" y="537"/>
                  </a:lnTo>
                  <a:lnTo>
                    <a:pt x="258" y="540"/>
                  </a:lnTo>
                  <a:lnTo>
                    <a:pt x="258" y="541"/>
                  </a:lnTo>
                  <a:lnTo>
                    <a:pt x="261" y="541"/>
                  </a:lnTo>
                  <a:lnTo>
                    <a:pt x="264" y="541"/>
                  </a:lnTo>
                  <a:lnTo>
                    <a:pt x="267" y="541"/>
                  </a:lnTo>
                  <a:lnTo>
                    <a:pt x="269" y="541"/>
                  </a:lnTo>
                  <a:lnTo>
                    <a:pt x="272" y="541"/>
                  </a:lnTo>
                  <a:lnTo>
                    <a:pt x="274" y="541"/>
                  </a:lnTo>
                  <a:lnTo>
                    <a:pt x="275" y="541"/>
                  </a:lnTo>
                  <a:lnTo>
                    <a:pt x="278" y="541"/>
                  </a:lnTo>
                  <a:lnTo>
                    <a:pt x="281" y="541"/>
                  </a:lnTo>
                  <a:lnTo>
                    <a:pt x="281" y="543"/>
                  </a:lnTo>
                  <a:lnTo>
                    <a:pt x="283" y="543"/>
                  </a:lnTo>
                  <a:lnTo>
                    <a:pt x="285" y="544"/>
                  </a:lnTo>
                  <a:lnTo>
                    <a:pt x="289" y="546"/>
                  </a:lnTo>
                  <a:lnTo>
                    <a:pt x="291" y="548"/>
                  </a:lnTo>
                  <a:lnTo>
                    <a:pt x="294" y="549"/>
                  </a:lnTo>
                  <a:lnTo>
                    <a:pt x="296" y="549"/>
                  </a:lnTo>
                  <a:lnTo>
                    <a:pt x="299" y="549"/>
                  </a:lnTo>
                  <a:lnTo>
                    <a:pt x="300" y="549"/>
                  </a:lnTo>
                  <a:lnTo>
                    <a:pt x="302" y="549"/>
                  </a:lnTo>
                  <a:lnTo>
                    <a:pt x="302" y="545"/>
                  </a:lnTo>
                  <a:lnTo>
                    <a:pt x="305" y="545"/>
                  </a:lnTo>
                  <a:lnTo>
                    <a:pt x="308" y="543"/>
                  </a:lnTo>
                  <a:lnTo>
                    <a:pt x="310" y="543"/>
                  </a:lnTo>
                  <a:lnTo>
                    <a:pt x="313" y="541"/>
                  </a:lnTo>
                  <a:lnTo>
                    <a:pt x="315" y="540"/>
                  </a:lnTo>
                  <a:lnTo>
                    <a:pt x="317" y="537"/>
                  </a:lnTo>
                  <a:lnTo>
                    <a:pt x="320" y="534"/>
                  </a:lnTo>
                  <a:lnTo>
                    <a:pt x="320" y="532"/>
                  </a:lnTo>
                  <a:lnTo>
                    <a:pt x="323" y="528"/>
                  </a:lnTo>
                  <a:lnTo>
                    <a:pt x="323" y="525"/>
                  </a:lnTo>
                  <a:lnTo>
                    <a:pt x="326" y="522"/>
                  </a:lnTo>
                  <a:lnTo>
                    <a:pt x="326" y="521"/>
                  </a:lnTo>
                  <a:lnTo>
                    <a:pt x="328" y="519"/>
                  </a:lnTo>
                  <a:lnTo>
                    <a:pt x="329" y="519"/>
                  </a:lnTo>
                  <a:lnTo>
                    <a:pt x="332" y="519"/>
                  </a:lnTo>
                  <a:lnTo>
                    <a:pt x="335" y="521"/>
                  </a:lnTo>
                  <a:lnTo>
                    <a:pt x="332" y="521"/>
                  </a:lnTo>
                  <a:lnTo>
                    <a:pt x="332" y="522"/>
                  </a:lnTo>
                  <a:lnTo>
                    <a:pt x="332" y="525"/>
                  </a:lnTo>
                  <a:lnTo>
                    <a:pt x="335" y="525"/>
                  </a:lnTo>
                  <a:lnTo>
                    <a:pt x="338" y="522"/>
                  </a:lnTo>
                  <a:lnTo>
                    <a:pt x="340" y="522"/>
                  </a:lnTo>
                  <a:lnTo>
                    <a:pt x="342" y="521"/>
                  </a:lnTo>
                  <a:lnTo>
                    <a:pt x="345" y="521"/>
                  </a:lnTo>
                  <a:lnTo>
                    <a:pt x="345" y="519"/>
                  </a:lnTo>
                  <a:lnTo>
                    <a:pt x="348" y="514"/>
                  </a:lnTo>
                  <a:lnTo>
                    <a:pt x="350" y="509"/>
                  </a:lnTo>
                  <a:lnTo>
                    <a:pt x="352" y="509"/>
                  </a:lnTo>
                  <a:lnTo>
                    <a:pt x="352" y="512"/>
                  </a:lnTo>
                  <a:lnTo>
                    <a:pt x="354" y="512"/>
                  </a:lnTo>
                  <a:lnTo>
                    <a:pt x="356" y="512"/>
                  </a:lnTo>
                  <a:lnTo>
                    <a:pt x="358" y="512"/>
                  </a:lnTo>
                  <a:lnTo>
                    <a:pt x="362" y="512"/>
                  </a:lnTo>
                  <a:lnTo>
                    <a:pt x="365" y="512"/>
                  </a:lnTo>
                  <a:lnTo>
                    <a:pt x="367" y="512"/>
                  </a:lnTo>
                  <a:lnTo>
                    <a:pt x="369" y="512"/>
                  </a:lnTo>
                  <a:lnTo>
                    <a:pt x="371" y="512"/>
                  </a:lnTo>
                  <a:lnTo>
                    <a:pt x="375" y="512"/>
                  </a:lnTo>
                  <a:lnTo>
                    <a:pt x="377" y="512"/>
                  </a:lnTo>
                  <a:lnTo>
                    <a:pt x="381" y="51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defTabSz="457200" eaLnBrk="0" fontAlgn="base" hangingPunct="0">
                <a:spcBef>
                  <a:spcPct val="0"/>
                </a:spcBef>
                <a:spcAft>
                  <a:spcPct val="0"/>
                </a:spcAft>
              </a:pPr>
              <a:endParaRPr lang="es-CO" smtClean="0">
                <a:solidFill>
                  <a:prstClr val="black"/>
                </a:solidFill>
                <a:ea typeface="ＭＳ Ｐゴシック" panose="020B0600070205080204" pitchFamily="34" charset="-128"/>
              </a:endParaRPr>
            </a:p>
          </p:txBody>
        </p:sp>
        <p:sp>
          <p:nvSpPr>
            <p:cNvPr id="95329" name="Rectangle 87"/>
            <p:cNvSpPr>
              <a:spLocks noChangeArrowheads="1"/>
            </p:cNvSpPr>
            <p:nvPr/>
          </p:nvSpPr>
          <p:spPr bwMode="auto">
            <a:xfrm>
              <a:off x="1623" y="1927"/>
              <a:ext cx="143"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pPr>
              <a:r>
                <a:rPr lang="es-ES_tradnl" altLang="es-CO" sz="300" smtClean="0">
                  <a:solidFill>
                    <a:srgbClr val="000000"/>
                  </a:solidFill>
                </a:rPr>
                <a:t>ARAUCA</a:t>
              </a:r>
              <a:endParaRPr lang="es-ES" altLang="es-CO" smtClean="0">
                <a:solidFill>
                  <a:srgbClr val="000000"/>
                </a:solidFill>
              </a:endParaRPr>
            </a:p>
          </p:txBody>
        </p:sp>
        <p:sp>
          <p:nvSpPr>
            <p:cNvPr id="95330" name="Rectangle 88"/>
            <p:cNvSpPr>
              <a:spLocks noChangeArrowheads="1"/>
            </p:cNvSpPr>
            <p:nvPr/>
          </p:nvSpPr>
          <p:spPr bwMode="auto">
            <a:xfrm>
              <a:off x="1661" y="1978"/>
              <a:ext cx="73"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pPr>
              <a:r>
                <a:rPr lang="es-ES_tradnl" altLang="es-CO" sz="300" smtClean="0">
                  <a:solidFill>
                    <a:srgbClr val="000000"/>
                  </a:solidFill>
                </a:rPr>
                <a:t>(3)</a:t>
              </a:r>
              <a:endParaRPr lang="es-ES" altLang="es-CO" smtClean="0">
                <a:solidFill>
                  <a:srgbClr val="000000"/>
                </a:solidFill>
              </a:endParaRPr>
            </a:p>
          </p:txBody>
        </p:sp>
        <p:sp>
          <p:nvSpPr>
            <p:cNvPr id="95331" name="Rectangle 89"/>
            <p:cNvSpPr>
              <a:spLocks noChangeArrowheads="1"/>
            </p:cNvSpPr>
            <p:nvPr/>
          </p:nvSpPr>
          <p:spPr bwMode="auto">
            <a:xfrm>
              <a:off x="1853" y="2208"/>
              <a:ext cx="150"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pPr>
              <a:r>
                <a:rPr lang="es-ES_tradnl" altLang="es-CO" sz="300" smtClean="0">
                  <a:solidFill>
                    <a:srgbClr val="000000"/>
                  </a:solidFill>
                </a:rPr>
                <a:t>VICHADA</a:t>
              </a:r>
              <a:endParaRPr lang="es-ES" altLang="es-CO" smtClean="0">
                <a:solidFill>
                  <a:srgbClr val="000000"/>
                </a:solidFill>
              </a:endParaRPr>
            </a:p>
          </p:txBody>
        </p:sp>
        <p:sp>
          <p:nvSpPr>
            <p:cNvPr id="95332" name="Rectangle 90"/>
            <p:cNvSpPr>
              <a:spLocks noChangeArrowheads="1"/>
            </p:cNvSpPr>
            <p:nvPr/>
          </p:nvSpPr>
          <p:spPr bwMode="auto">
            <a:xfrm>
              <a:off x="1888" y="2258"/>
              <a:ext cx="89"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pPr>
              <a:r>
                <a:rPr lang="es-ES_tradnl" altLang="es-CO" sz="300" smtClean="0">
                  <a:solidFill>
                    <a:srgbClr val="000000"/>
                  </a:solidFill>
                </a:rPr>
                <a:t>(1) *</a:t>
              </a:r>
              <a:endParaRPr lang="es-ES" altLang="es-CO" smtClean="0">
                <a:solidFill>
                  <a:srgbClr val="000000"/>
                </a:solidFill>
              </a:endParaRPr>
            </a:p>
          </p:txBody>
        </p:sp>
        <p:sp>
          <p:nvSpPr>
            <p:cNvPr id="95333" name="Rectangle 91"/>
            <p:cNvSpPr>
              <a:spLocks noChangeArrowheads="1"/>
            </p:cNvSpPr>
            <p:nvPr/>
          </p:nvSpPr>
          <p:spPr bwMode="auto">
            <a:xfrm>
              <a:off x="1940" y="2464"/>
              <a:ext cx="143"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pPr>
              <a:r>
                <a:rPr lang="es-ES_tradnl" altLang="es-CO" sz="300" smtClean="0">
                  <a:solidFill>
                    <a:srgbClr val="000000"/>
                  </a:solidFill>
                </a:rPr>
                <a:t>GUAINIA</a:t>
              </a:r>
              <a:endParaRPr lang="es-ES" altLang="es-CO" smtClean="0">
                <a:solidFill>
                  <a:srgbClr val="000000"/>
                </a:solidFill>
              </a:endParaRPr>
            </a:p>
          </p:txBody>
        </p:sp>
        <p:sp>
          <p:nvSpPr>
            <p:cNvPr id="95334" name="Rectangle 92"/>
            <p:cNvSpPr>
              <a:spLocks noChangeArrowheads="1"/>
            </p:cNvSpPr>
            <p:nvPr/>
          </p:nvSpPr>
          <p:spPr bwMode="auto">
            <a:xfrm>
              <a:off x="1978" y="2515"/>
              <a:ext cx="73"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pPr>
              <a:r>
                <a:rPr lang="es-ES_tradnl" altLang="es-CO" sz="300" smtClean="0">
                  <a:solidFill>
                    <a:srgbClr val="000000"/>
                  </a:solidFill>
                </a:rPr>
                <a:t>(1)</a:t>
              </a:r>
              <a:endParaRPr lang="es-ES" altLang="es-CO" smtClean="0">
                <a:solidFill>
                  <a:srgbClr val="000000"/>
                </a:solidFill>
              </a:endParaRPr>
            </a:p>
          </p:txBody>
        </p:sp>
        <p:sp>
          <p:nvSpPr>
            <p:cNvPr id="95335" name="Rectangle 93"/>
            <p:cNvSpPr>
              <a:spLocks noChangeArrowheads="1"/>
            </p:cNvSpPr>
            <p:nvPr/>
          </p:nvSpPr>
          <p:spPr bwMode="auto">
            <a:xfrm>
              <a:off x="1466" y="2565"/>
              <a:ext cx="168"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pPr>
              <a:r>
                <a:rPr lang="es-ES_tradnl" altLang="es-CO" sz="300" smtClean="0">
                  <a:solidFill>
                    <a:srgbClr val="000000"/>
                  </a:solidFill>
                </a:rPr>
                <a:t>GUAVIARE</a:t>
              </a:r>
              <a:endParaRPr lang="es-ES" altLang="es-CO" smtClean="0">
                <a:solidFill>
                  <a:srgbClr val="000000"/>
                </a:solidFill>
              </a:endParaRPr>
            </a:p>
          </p:txBody>
        </p:sp>
        <p:sp>
          <p:nvSpPr>
            <p:cNvPr id="95336" name="Rectangle 94"/>
            <p:cNvSpPr>
              <a:spLocks noChangeArrowheads="1"/>
            </p:cNvSpPr>
            <p:nvPr/>
          </p:nvSpPr>
          <p:spPr bwMode="auto">
            <a:xfrm>
              <a:off x="1508" y="2616"/>
              <a:ext cx="89"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pPr>
              <a:r>
                <a:rPr lang="es-ES_tradnl" altLang="es-CO" sz="300" smtClean="0">
                  <a:solidFill>
                    <a:srgbClr val="000000"/>
                  </a:solidFill>
                </a:rPr>
                <a:t>(1) *</a:t>
              </a:r>
              <a:endParaRPr lang="es-ES" altLang="es-CO" smtClean="0">
                <a:solidFill>
                  <a:srgbClr val="000000"/>
                </a:solidFill>
              </a:endParaRPr>
            </a:p>
          </p:txBody>
        </p:sp>
        <p:sp>
          <p:nvSpPr>
            <p:cNvPr id="95337" name="Rectangle 95"/>
            <p:cNvSpPr>
              <a:spLocks noChangeArrowheads="1"/>
            </p:cNvSpPr>
            <p:nvPr/>
          </p:nvSpPr>
          <p:spPr bwMode="auto">
            <a:xfrm>
              <a:off x="1702" y="2720"/>
              <a:ext cx="141"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pPr>
              <a:r>
                <a:rPr lang="es-ES_tradnl" altLang="es-CO" sz="300" smtClean="0">
                  <a:solidFill>
                    <a:srgbClr val="000000"/>
                  </a:solidFill>
                </a:rPr>
                <a:t>VAUPES</a:t>
              </a:r>
              <a:endParaRPr lang="es-ES" altLang="es-CO" smtClean="0">
                <a:solidFill>
                  <a:srgbClr val="000000"/>
                </a:solidFill>
              </a:endParaRPr>
            </a:p>
          </p:txBody>
        </p:sp>
        <p:sp>
          <p:nvSpPr>
            <p:cNvPr id="95338" name="Rectangle 96"/>
            <p:cNvSpPr>
              <a:spLocks noChangeArrowheads="1"/>
            </p:cNvSpPr>
            <p:nvPr/>
          </p:nvSpPr>
          <p:spPr bwMode="auto">
            <a:xfrm>
              <a:off x="1738" y="2770"/>
              <a:ext cx="73"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pPr>
              <a:r>
                <a:rPr lang="es-ES_tradnl" altLang="es-CO" sz="300" smtClean="0">
                  <a:solidFill>
                    <a:srgbClr val="000000"/>
                  </a:solidFill>
                </a:rPr>
                <a:t>(1)</a:t>
              </a:r>
              <a:endParaRPr lang="es-ES" altLang="es-CO" smtClean="0">
                <a:solidFill>
                  <a:srgbClr val="000000"/>
                </a:solidFill>
              </a:endParaRPr>
            </a:p>
          </p:txBody>
        </p:sp>
        <p:sp>
          <p:nvSpPr>
            <p:cNvPr id="95339" name="Rectangle 97"/>
            <p:cNvSpPr>
              <a:spLocks noChangeArrowheads="1"/>
            </p:cNvSpPr>
            <p:nvPr/>
          </p:nvSpPr>
          <p:spPr bwMode="auto">
            <a:xfrm>
              <a:off x="1564" y="3024"/>
              <a:ext cx="179"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pPr>
              <a:r>
                <a:rPr lang="es-ES_tradnl" altLang="es-CO" sz="300" smtClean="0">
                  <a:solidFill>
                    <a:srgbClr val="000000"/>
                  </a:solidFill>
                </a:rPr>
                <a:t>AMAZONAS</a:t>
              </a:r>
              <a:endParaRPr lang="es-ES" altLang="es-CO" smtClean="0">
                <a:solidFill>
                  <a:srgbClr val="000000"/>
                </a:solidFill>
              </a:endParaRPr>
            </a:p>
          </p:txBody>
        </p:sp>
        <p:sp>
          <p:nvSpPr>
            <p:cNvPr id="95340" name="Rectangle 98"/>
            <p:cNvSpPr>
              <a:spLocks noChangeArrowheads="1"/>
            </p:cNvSpPr>
            <p:nvPr/>
          </p:nvSpPr>
          <p:spPr bwMode="auto">
            <a:xfrm>
              <a:off x="1620" y="3074"/>
              <a:ext cx="73"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pPr>
              <a:r>
                <a:rPr lang="es-ES_tradnl" altLang="es-CO" sz="300" smtClean="0">
                  <a:solidFill>
                    <a:srgbClr val="000000"/>
                  </a:solidFill>
                </a:rPr>
                <a:t>(1)</a:t>
              </a:r>
              <a:endParaRPr lang="es-ES" altLang="es-CO" smtClean="0">
                <a:solidFill>
                  <a:srgbClr val="000000"/>
                </a:solidFill>
              </a:endParaRPr>
            </a:p>
          </p:txBody>
        </p:sp>
        <p:sp>
          <p:nvSpPr>
            <p:cNvPr id="95341" name="Rectangle 99"/>
            <p:cNvSpPr>
              <a:spLocks noChangeArrowheads="1"/>
            </p:cNvSpPr>
            <p:nvPr/>
          </p:nvSpPr>
          <p:spPr bwMode="auto">
            <a:xfrm rot="1260000">
              <a:off x="894" y="2694"/>
              <a:ext cx="180"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pPr>
              <a:r>
                <a:rPr lang="es-ES_tradnl" altLang="es-CO" sz="300" smtClean="0">
                  <a:solidFill>
                    <a:srgbClr val="000000"/>
                  </a:solidFill>
                </a:rPr>
                <a:t>PUTUMAYO</a:t>
              </a:r>
              <a:endParaRPr lang="es-ES" altLang="es-CO" smtClean="0">
                <a:solidFill>
                  <a:srgbClr val="000000"/>
                </a:solidFill>
              </a:endParaRPr>
            </a:p>
          </p:txBody>
        </p:sp>
        <p:sp>
          <p:nvSpPr>
            <p:cNvPr id="95342" name="Rectangle 100"/>
            <p:cNvSpPr>
              <a:spLocks noChangeArrowheads="1"/>
            </p:cNvSpPr>
            <p:nvPr/>
          </p:nvSpPr>
          <p:spPr bwMode="auto">
            <a:xfrm>
              <a:off x="1587" y="2083"/>
              <a:ext cx="137"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pPr>
              <a:r>
                <a:rPr lang="es-ES_tradnl" altLang="es-CO" sz="300" dirty="0" smtClean="0">
                  <a:solidFill>
                    <a:srgbClr val="000000"/>
                  </a:solidFill>
                </a:rPr>
                <a:t>CASANRE</a:t>
              </a:r>
              <a:endParaRPr lang="es-ES" altLang="es-CO" dirty="0" smtClean="0">
                <a:solidFill>
                  <a:srgbClr val="000000"/>
                </a:solidFill>
              </a:endParaRPr>
            </a:p>
          </p:txBody>
        </p:sp>
        <p:sp>
          <p:nvSpPr>
            <p:cNvPr id="95343" name="Rectangle 101"/>
            <p:cNvSpPr>
              <a:spLocks noChangeArrowheads="1"/>
            </p:cNvSpPr>
            <p:nvPr/>
          </p:nvSpPr>
          <p:spPr bwMode="auto">
            <a:xfrm>
              <a:off x="1642" y="2134"/>
              <a:ext cx="73"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pPr>
              <a:r>
                <a:rPr lang="es-ES_tradnl" altLang="es-CO" sz="300" smtClean="0">
                  <a:solidFill>
                    <a:srgbClr val="000000"/>
                  </a:solidFill>
                </a:rPr>
                <a:t>(3)</a:t>
              </a:r>
              <a:endParaRPr lang="es-ES" altLang="es-CO" smtClean="0">
                <a:solidFill>
                  <a:srgbClr val="000000"/>
                </a:solidFill>
              </a:endParaRPr>
            </a:p>
          </p:txBody>
        </p:sp>
        <p:sp>
          <p:nvSpPr>
            <p:cNvPr id="95344" name="Freeform 102"/>
            <p:cNvSpPr>
              <a:spLocks/>
            </p:cNvSpPr>
            <p:nvPr/>
          </p:nvSpPr>
          <p:spPr bwMode="auto">
            <a:xfrm>
              <a:off x="553" y="1394"/>
              <a:ext cx="103" cy="227"/>
            </a:xfrm>
            <a:custGeom>
              <a:avLst/>
              <a:gdLst>
                <a:gd name="T0" fmla="*/ 1 w 173"/>
                <a:gd name="T1" fmla="*/ 1 h 380"/>
                <a:gd name="T2" fmla="*/ 1 w 173"/>
                <a:gd name="T3" fmla="*/ 1 h 380"/>
                <a:gd name="T4" fmla="*/ 1 w 173"/>
                <a:gd name="T5" fmla="*/ 1 h 380"/>
                <a:gd name="T6" fmla="*/ 1 w 173"/>
                <a:gd name="T7" fmla="*/ 1 h 380"/>
                <a:gd name="T8" fmla="*/ 1 w 173"/>
                <a:gd name="T9" fmla="*/ 1 h 380"/>
                <a:gd name="T10" fmla="*/ 1 w 173"/>
                <a:gd name="T11" fmla="*/ 1 h 380"/>
                <a:gd name="T12" fmla="*/ 1 w 173"/>
                <a:gd name="T13" fmla="*/ 1 h 380"/>
                <a:gd name="T14" fmla="*/ 1 w 173"/>
                <a:gd name="T15" fmla="*/ 1 h 380"/>
                <a:gd name="T16" fmla="*/ 1 w 173"/>
                <a:gd name="T17" fmla="*/ 1 h 380"/>
                <a:gd name="T18" fmla="*/ 1 w 173"/>
                <a:gd name="T19" fmla="*/ 1 h 380"/>
                <a:gd name="T20" fmla="*/ 1 w 173"/>
                <a:gd name="T21" fmla="*/ 1 h 380"/>
                <a:gd name="T22" fmla="*/ 1 w 173"/>
                <a:gd name="T23" fmla="*/ 1 h 380"/>
                <a:gd name="T24" fmla="*/ 1 w 173"/>
                <a:gd name="T25" fmla="*/ 1 h 380"/>
                <a:gd name="T26" fmla="*/ 1 w 173"/>
                <a:gd name="T27" fmla="*/ 1 h 380"/>
                <a:gd name="T28" fmla="*/ 1 w 173"/>
                <a:gd name="T29" fmla="*/ 1 h 380"/>
                <a:gd name="T30" fmla="*/ 1 w 173"/>
                <a:gd name="T31" fmla="*/ 1 h 380"/>
                <a:gd name="T32" fmla="*/ 1 w 173"/>
                <a:gd name="T33" fmla="*/ 1 h 380"/>
                <a:gd name="T34" fmla="*/ 1 w 173"/>
                <a:gd name="T35" fmla="*/ 1 h 380"/>
                <a:gd name="T36" fmla="*/ 1 w 173"/>
                <a:gd name="T37" fmla="*/ 1 h 380"/>
                <a:gd name="T38" fmla="*/ 1 w 173"/>
                <a:gd name="T39" fmla="*/ 1 h 380"/>
                <a:gd name="T40" fmla="*/ 1 w 173"/>
                <a:gd name="T41" fmla="*/ 1 h 380"/>
                <a:gd name="T42" fmla="*/ 1 w 173"/>
                <a:gd name="T43" fmla="*/ 1 h 380"/>
                <a:gd name="T44" fmla="*/ 1 w 173"/>
                <a:gd name="T45" fmla="*/ 1 h 380"/>
                <a:gd name="T46" fmla="*/ 1 w 173"/>
                <a:gd name="T47" fmla="*/ 1 h 380"/>
                <a:gd name="T48" fmla="*/ 1 w 173"/>
                <a:gd name="T49" fmla="*/ 1 h 380"/>
                <a:gd name="T50" fmla="*/ 1 w 173"/>
                <a:gd name="T51" fmla="*/ 1 h 380"/>
                <a:gd name="T52" fmla="*/ 1 w 173"/>
                <a:gd name="T53" fmla="*/ 1 h 380"/>
                <a:gd name="T54" fmla="*/ 1 w 173"/>
                <a:gd name="T55" fmla="*/ 1 h 380"/>
                <a:gd name="T56" fmla="*/ 1 w 173"/>
                <a:gd name="T57" fmla="*/ 1 h 380"/>
                <a:gd name="T58" fmla="*/ 1 w 173"/>
                <a:gd name="T59" fmla="*/ 1 h 380"/>
                <a:gd name="T60" fmla="*/ 1 w 173"/>
                <a:gd name="T61" fmla="*/ 1 h 380"/>
                <a:gd name="T62" fmla="*/ 1 w 173"/>
                <a:gd name="T63" fmla="*/ 1 h 380"/>
                <a:gd name="T64" fmla="*/ 1 w 173"/>
                <a:gd name="T65" fmla="*/ 1 h 380"/>
                <a:gd name="T66" fmla="*/ 1 w 173"/>
                <a:gd name="T67" fmla="*/ 1 h 380"/>
                <a:gd name="T68" fmla="*/ 1 w 173"/>
                <a:gd name="T69" fmla="*/ 1 h 380"/>
                <a:gd name="T70" fmla="*/ 1 w 173"/>
                <a:gd name="T71" fmla="*/ 1 h 380"/>
                <a:gd name="T72" fmla="*/ 1 w 173"/>
                <a:gd name="T73" fmla="*/ 1 h 380"/>
                <a:gd name="T74" fmla="*/ 1 w 173"/>
                <a:gd name="T75" fmla="*/ 1 h 380"/>
                <a:gd name="T76" fmla="*/ 1 w 173"/>
                <a:gd name="T77" fmla="*/ 1 h 380"/>
                <a:gd name="T78" fmla="*/ 0 w 173"/>
                <a:gd name="T79" fmla="*/ 1 h 380"/>
                <a:gd name="T80" fmla="*/ 1 w 173"/>
                <a:gd name="T81" fmla="*/ 1 h 380"/>
                <a:gd name="T82" fmla="*/ 1 w 173"/>
                <a:gd name="T83" fmla="*/ 1 h 380"/>
                <a:gd name="T84" fmla="*/ 1 w 173"/>
                <a:gd name="T85" fmla="*/ 1 h 380"/>
                <a:gd name="T86" fmla="*/ 1 w 173"/>
                <a:gd name="T87" fmla="*/ 1 h 380"/>
                <a:gd name="T88" fmla="*/ 1 w 173"/>
                <a:gd name="T89" fmla="*/ 1 h 380"/>
                <a:gd name="T90" fmla="*/ 1 w 173"/>
                <a:gd name="T91" fmla="*/ 1 h 380"/>
                <a:gd name="T92" fmla="*/ 1 w 173"/>
                <a:gd name="T93" fmla="*/ 1 h 380"/>
                <a:gd name="T94" fmla="*/ 1 w 173"/>
                <a:gd name="T95" fmla="*/ 1 h 380"/>
                <a:gd name="T96" fmla="*/ 1 w 173"/>
                <a:gd name="T97" fmla="*/ 1 h 380"/>
                <a:gd name="T98" fmla="*/ 1 w 173"/>
                <a:gd name="T99" fmla="*/ 1 h 380"/>
                <a:gd name="T100" fmla="*/ 1 w 173"/>
                <a:gd name="T101" fmla="*/ 1 h 380"/>
                <a:gd name="T102" fmla="*/ 1 w 173"/>
                <a:gd name="T103" fmla="*/ 1 h 380"/>
                <a:gd name="T104" fmla="*/ 1 w 173"/>
                <a:gd name="T105" fmla="*/ 1 h 380"/>
                <a:gd name="T106" fmla="*/ 1 w 173"/>
                <a:gd name="T107" fmla="*/ 1 h 380"/>
                <a:gd name="T108" fmla="*/ 1 w 173"/>
                <a:gd name="T109" fmla="*/ 1 h 380"/>
                <a:gd name="T110" fmla="*/ 1 w 173"/>
                <a:gd name="T111" fmla="*/ 1 h 380"/>
                <a:gd name="T112" fmla="*/ 1 w 173"/>
                <a:gd name="T113" fmla="*/ 1 h 380"/>
                <a:gd name="T114" fmla="*/ 1 w 173"/>
                <a:gd name="T115" fmla="*/ 1 h 380"/>
                <a:gd name="T116" fmla="*/ 1 w 173"/>
                <a:gd name="T117" fmla="*/ 1 h 380"/>
                <a:gd name="T118" fmla="*/ 1 w 173"/>
                <a:gd name="T119" fmla="*/ 1 h 380"/>
                <a:gd name="T120" fmla="*/ 1 w 173"/>
                <a:gd name="T121" fmla="*/ 0 h 3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3"/>
                <a:gd name="T184" fmla="*/ 0 h 380"/>
                <a:gd name="T185" fmla="*/ 173 w 173"/>
                <a:gd name="T186" fmla="*/ 380 h 3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3" h="380">
                  <a:moveTo>
                    <a:pt x="118" y="0"/>
                  </a:moveTo>
                  <a:lnTo>
                    <a:pt x="121" y="2"/>
                  </a:lnTo>
                  <a:lnTo>
                    <a:pt x="121" y="4"/>
                  </a:lnTo>
                  <a:lnTo>
                    <a:pt x="123" y="5"/>
                  </a:lnTo>
                  <a:lnTo>
                    <a:pt x="126" y="5"/>
                  </a:lnTo>
                  <a:lnTo>
                    <a:pt x="127" y="8"/>
                  </a:lnTo>
                  <a:lnTo>
                    <a:pt x="130" y="11"/>
                  </a:lnTo>
                  <a:lnTo>
                    <a:pt x="130" y="14"/>
                  </a:lnTo>
                  <a:lnTo>
                    <a:pt x="133" y="15"/>
                  </a:lnTo>
                  <a:lnTo>
                    <a:pt x="133" y="17"/>
                  </a:lnTo>
                  <a:lnTo>
                    <a:pt x="135" y="21"/>
                  </a:lnTo>
                  <a:lnTo>
                    <a:pt x="140" y="24"/>
                  </a:lnTo>
                  <a:lnTo>
                    <a:pt x="146" y="27"/>
                  </a:lnTo>
                  <a:lnTo>
                    <a:pt x="149" y="29"/>
                  </a:lnTo>
                  <a:lnTo>
                    <a:pt x="154" y="32"/>
                  </a:lnTo>
                  <a:lnTo>
                    <a:pt x="157" y="34"/>
                  </a:lnTo>
                  <a:lnTo>
                    <a:pt x="162" y="36"/>
                  </a:lnTo>
                  <a:lnTo>
                    <a:pt x="167" y="37"/>
                  </a:lnTo>
                  <a:lnTo>
                    <a:pt x="172" y="40"/>
                  </a:lnTo>
                  <a:lnTo>
                    <a:pt x="169" y="43"/>
                  </a:lnTo>
                  <a:lnTo>
                    <a:pt x="169" y="45"/>
                  </a:lnTo>
                  <a:lnTo>
                    <a:pt x="167" y="47"/>
                  </a:lnTo>
                  <a:lnTo>
                    <a:pt x="167" y="50"/>
                  </a:lnTo>
                  <a:lnTo>
                    <a:pt x="162" y="47"/>
                  </a:lnTo>
                  <a:lnTo>
                    <a:pt x="157" y="45"/>
                  </a:lnTo>
                  <a:lnTo>
                    <a:pt x="149" y="45"/>
                  </a:lnTo>
                  <a:lnTo>
                    <a:pt x="146" y="45"/>
                  </a:lnTo>
                  <a:lnTo>
                    <a:pt x="140" y="45"/>
                  </a:lnTo>
                  <a:lnTo>
                    <a:pt x="137" y="47"/>
                  </a:lnTo>
                  <a:lnTo>
                    <a:pt x="135" y="52"/>
                  </a:lnTo>
                  <a:lnTo>
                    <a:pt x="133" y="53"/>
                  </a:lnTo>
                  <a:lnTo>
                    <a:pt x="127" y="53"/>
                  </a:lnTo>
                  <a:lnTo>
                    <a:pt x="123" y="53"/>
                  </a:lnTo>
                  <a:lnTo>
                    <a:pt x="115" y="57"/>
                  </a:lnTo>
                  <a:lnTo>
                    <a:pt x="113" y="60"/>
                  </a:lnTo>
                  <a:lnTo>
                    <a:pt x="111" y="63"/>
                  </a:lnTo>
                  <a:lnTo>
                    <a:pt x="108" y="65"/>
                  </a:lnTo>
                  <a:lnTo>
                    <a:pt x="106" y="71"/>
                  </a:lnTo>
                  <a:lnTo>
                    <a:pt x="103" y="71"/>
                  </a:lnTo>
                  <a:lnTo>
                    <a:pt x="103" y="73"/>
                  </a:lnTo>
                  <a:lnTo>
                    <a:pt x="103" y="76"/>
                  </a:lnTo>
                  <a:lnTo>
                    <a:pt x="103" y="80"/>
                  </a:lnTo>
                  <a:lnTo>
                    <a:pt x="103" y="82"/>
                  </a:lnTo>
                  <a:lnTo>
                    <a:pt x="106" y="82"/>
                  </a:lnTo>
                  <a:lnTo>
                    <a:pt x="108" y="83"/>
                  </a:lnTo>
                  <a:lnTo>
                    <a:pt x="108" y="86"/>
                  </a:lnTo>
                  <a:lnTo>
                    <a:pt x="111" y="86"/>
                  </a:lnTo>
                  <a:lnTo>
                    <a:pt x="113" y="86"/>
                  </a:lnTo>
                  <a:lnTo>
                    <a:pt x="115" y="89"/>
                  </a:lnTo>
                  <a:lnTo>
                    <a:pt x="121" y="92"/>
                  </a:lnTo>
                  <a:lnTo>
                    <a:pt x="123" y="92"/>
                  </a:lnTo>
                  <a:lnTo>
                    <a:pt x="127" y="95"/>
                  </a:lnTo>
                  <a:lnTo>
                    <a:pt x="127" y="98"/>
                  </a:lnTo>
                  <a:lnTo>
                    <a:pt x="121" y="100"/>
                  </a:lnTo>
                  <a:lnTo>
                    <a:pt x="115" y="100"/>
                  </a:lnTo>
                  <a:lnTo>
                    <a:pt x="111" y="100"/>
                  </a:lnTo>
                  <a:lnTo>
                    <a:pt x="108" y="100"/>
                  </a:lnTo>
                  <a:lnTo>
                    <a:pt x="106" y="100"/>
                  </a:lnTo>
                  <a:lnTo>
                    <a:pt x="106" y="103"/>
                  </a:lnTo>
                  <a:lnTo>
                    <a:pt x="108" y="105"/>
                  </a:lnTo>
                  <a:lnTo>
                    <a:pt x="108" y="109"/>
                  </a:lnTo>
                  <a:lnTo>
                    <a:pt x="111" y="109"/>
                  </a:lnTo>
                  <a:lnTo>
                    <a:pt x="113" y="112"/>
                  </a:lnTo>
                  <a:lnTo>
                    <a:pt x="113" y="119"/>
                  </a:lnTo>
                  <a:lnTo>
                    <a:pt x="113" y="128"/>
                  </a:lnTo>
                  <a:lnTo>
                    <a:pt x="113" y="134"/>
                  </a:lnTo>
                  <a:lnTo>
                    <a:pt x="113" y="139"/>
                  </a:lnTo>
                  <a:lnTo>
                    <a:pt x="113" y="146"/>
                  </a:lnTo>
                  <a:lnTo>
                    <a:pt x="113" y="151"/>
                  </a:lnTo>
                  <a:lnTo>
                    <a:pt x="113" y="155"/>
                  </a:lnTo>
                  <a:lnTo>
                    <a:pt x="115" y="158"/>
                  </a:lnTo>
                  <a:lnTo>
                    <a:pt x="115" y="161"/>
                  </a:lnTo>
                  <a:lnTo>
                    <a:pt x="113" y="164"/>
                  </a:lnTo>
                  <a:lnTo>
                    <a:pt x="111" y="167"/>
                  </a:lnTo>
                  <a:lnTo>
                    <a:pt x="106" y="169"/>
                  </a:lnTo>
                  <a:lnTo>
                    <a:pt x="102" y="173"/>
                  </a:lnTo>
                  <a:lnTo>
                    <a:pt x="102" y="180"/>
                  </a:lnTo>
                  <a:lnTo>
                    <a:pt x="102" y="185"/>
                  </a:lnTo>
                  <a:lnTo>
                    <a:pt x="103" y="188"/>
                  </a:lnTo>
                  <a:lnTo>
                    <a:pt x="103" y="193"/>
                  </a:lnTo>
                  <a:lnTo>
                    <a:pt x="103" y="202"/>
                  </a:lnTo>
                  <a:lnTo>
                    <a:pt x="103" y="208"/>
                  </a:lnTo>
                  <a:lnTo>
                    <a:pt x="102" y="215"/>
                  </a:lnTo>
                  <a:lnTo>
                    <a:pt x="99" y="217"/>
                  </a:lnTo>
                  <a:lnTo>
                    <a:pt x="96" y="221"/>
                  </a:lnTo>
                  <a:lnTo>
                    <a:pt x="92" y="226"/>
                  </a:lnTo>
                  <a:lnTo>
                    <a:pt x="87" y="226"/>
                  </a:lnTo>
                  <a:lnTo>
                    <a:pt x="84" y="228"/>
                  </a:lnTo>
                  <a:lnTo>
                    <a:pt x="84" y="234"/>
                  </a:lnTo>
                  <a:lnTo>
                    <a:pt x="84" y="240"/>
                  </a:lnTo>
                  <a:lnTo>
                    <a:pt x="81" y="244"/>
                  </a:lnTo>
                  <a:lnTo>
                    <a:pt x="80" y="251"/>
                  </a:lnTo>
                  <a:lnTo>
                    <a:pt x="77" y="256"/>
                  </a:lnTo>
                  <a:lnTo>
                    <a:pt x="77" y="264"/>
                  </a:lnTo>
                  <a:lnTo>
                    <a:pt x="77" y="272"/>
                  </a:lnTo>
                  <a:lnTo>
                    <a:pt x="77" y="279"/>
                  </a:lnTo>
                  <a:lnTo>
                    <a:pt x="75" y="284"/>
                  </a:lnTo>
                  <a:lnTo>
                    <a:pt x="72" y="292"/>
                  </a:lnTo>
                  <a:lnTo>
                    <a:pt x="72" y="297"/>
                  </a:lnTo>
                  <a:lnTo>
                    <a:pt x="68" y="302"/>
                  </a:lnTo>
                  <a:lnTo>
                    <a:pt x="65" y="309"/>
                  </a:lnTo>
                  <a:lnTo>
                    <a:pt x="63" y="317"/>
                  </a:lnTo>
                  <a:lnTo>
                    <a:pt x="63" y="323"/>
                  </a:lnTo>
                  <a:lnTo>
                    <a:pt x="60" y="326"/>
                  </a:lnTo>
                  <a:lnTo>
                    <a:pt x="57" y="333"/>
                  </a:lnTo>
                  <a:lnTo>
                    <a:pt x="53" y="338"/>
                  </a:lnTo>
                  <a:lnTo>
                    <a:pt x="50" y="347"/>
                  </a:lnTo>
                  <a:lnTo>
                    <a:pt x="46" y="352"/>
                  </a:lnTo>
                  <a:lnTo>
                    <a:pt x="38" y="365"/>
                  </a:lnTo>
                  <a:lnTo>
                    <a:pt x="35" y="373"/>
                  </a:lnTo>
                  <a:lnTo>
                    <a:pt x="34" y="375"/>
                  </a:lnTo>
                  <a:lnTo>
                    <a:pt x="31" y="379"/>
                  </a:lnTo>
                  <a:lnTo>
                    <a:pt x="24" y="379"/>
                  </a:lnTo>
                  <a:lnTo>
                    <a:pt x="21" y="379"/>
                  </a:lnTo>
                  <a:lnTo>
                    <a:pt x="13" y="377"/>
                  </a:lnTo>
                  <a:lnTo>
                    <a:pt x="11" y="373"/>
                  </a:lnTo>
                  <a:lnTo>
                    <a:pt x="7" y="363"/>
                  </a:lnTo>
                  <a:lnTo>
                    <a:pt x="5" y="354"/>
                  </a:lnTo>
                  <a:lnTo>
                    <a:pt x="2" y="344"/>
                  </a:lnTo>
                  <a:lnTo>
                    <a:pt x="0" y="338"/>
                  </a:lnTo>
                  <a:lnTo>
                    <a:pt x="0" y="333"/>
                  </a:lnTo>
                  <a:lnTo>
                    <a:pt x="0" y="326"/>
                  </a:lnTo>
                  <a:lnTo>
                    <a:pt x="2" y="323"/>
                  </a:lnTo>
                  <a:lnTo>
                    <a:pt x="5" y="317"/>
                  </a:lnTo>
                  <a:lnTo>
                    <a:pt x="11" y="312"/>
                  </a:lnTo>
                  <a:lnTo>
                    <a:pt x="19" y="303"/>
                  </a:lnTo>
                  <a:lnTo>
                    <a:pt x="21" y="297"/>
                  </a:lnTo>
                  <a:lnTo>
                    <a:pt x="24" y="292"/>
                  </a:lnTo>
                  <a:lnTo>
                    <a:pt x="26" y="286"/>
                  </a:lnTo>
                  <a:lnTo>
                    <a:pt x="26" y="275"/>
                  </a:lnTo>
                  <a:lnTo>
                    <a:pt x="24" y="267"/>
                  </a:lnTo>
                  <a:lnTo>
                    <a:pt x="21" y="261"/>
                  </a:lnTo>
                  <a:lnTo>
                    <a:pt x="24" y="256"/>
                  </a:lnTo>
                  <a:lnTo>
                    <a:pt x="26" y="248"/>
                  </a:lnTo>
                  <a:lnTo>
                    <a:pt x="26" y="242"/>
                  </a:lnTo>
                  <a:lnTo>
                    <a:pt x="26" y="236"/>
                  </a:lnTo>
                  <a:lnTo>
                    <a:pt x="24" y="231"/>
                  </a:lnTo>
                  <a:lnTo>
                    <a:pt x="24" y="228"/>
                  </a:lnTo>
                  <a:lnTo>
                    <a:pt x="26" y="226"/>
                  </a:lnTo>
                  <a:lnTo>
                    <a:pt x="24" y="221"/>
                  </a:lnTo>
                  <a:lnTo>
                    <a:pt x="19" y="219"/>
                  </a:lnTo>
                  <a:lnTo>
                    <a:pt x="13" y="212"/>
                  </a:lnTo>
                  <a:lnTo>
                    <a:pt x="7" y="208"/>
                  </a:lnTo>
                  <a:lnTo>
                    <a:pt x="5" y="203"/>
                  </a:lnTo>
                  <a:lnTo>
                    <a:pt x="7" y="196"/>
                  </a:lnTo>
                  <a:lnTo>
                    <a:pt x="11" y="190"/>
                  </a:lnTo>
                  <a:lnTo>
                    <a:pt x="13" y="185"/>
                  </a:lnTo>
                  <a:lnTo>
                    <a:pt x="13" y="180"/>
                  </a:lnTo>
                  <a:lnTo>
                    <a:pt x="17" y="171"/>
                  </a:lnTo>
                  <a:lnTo>
                    <a:pt x="19" y="169"/>
                  </a:lnTo>
                  <a:lnTo>
                    <a:pt x="19" y="164"/>
                  </a:lnTo>
                  <a:lnTo>
                    <a:pt x="21" y="159"/>
                  </a:lnTo>
                  <a:lnTo>
                    <a:pt x="24" y="153"/>
                  </a:lnTo>
                  <a:lnTo>
                    <a:pt x="21" y="148"/>
                  </a:lnTo>
                  <a:lnTo>
                    <a:pt x="19" y="146"/>
                  </a:lnTo>
                  <a:lnTo>
                    <a:pt x="21" y="142"/>
                  </a:lnTo>
                  <a:lnTo>
                    <a:pt x="19" y="132"/>
                  </a:lnTo>
                  <a:lnTo>
                    <a:pt x="17" y="128"/>
                  </a:lnTo>
                  <a:lnTo>
                    <a:pt x="17" y="123"/>
                  </a:lnTo>
                  <a:lnTo>
                    <a:pt x="19" y="116"/>
                  </a:lnTo>
                  <a:lnTo>
                    <a:pt x="24" y="113"/>
                  </a:lnTo>
                  <a:lnTo>
                    <a:pt x="29" y="109"/>
                  </a:lnTo>
                  <a:lnTo>
                    <a:pt x="35" y="103"/>
                  </a:lnTo>
                  <a:lnTo>
                    <a:pt x="44" y="98"/>
                  </a:lnTo>
                  <a:lnTo>
                    <a:pt x="48" y="93"/>
                  </a:lnTo>
                  <a:lnTo>
                    <a:pt x="50" y="86"/>
                  </a:lnTo>
                  <a:lnTo>
                    <a:pt x="50" y="82"/>
                  </a:lnTo>
                  <a:lnTo>
                    <a:pt x="50" y="76"/>
                  </a:lnTo>
                  <a:lnTo>
                    <a:pt x="50" y="73"/>
                  </a:lnTo>
                  <a:lnTo>
                    <a:pt x="50" y="63"/>
                  </a:lnTo>
                  <a:lnTo>
                    <a:pt x="50" y="57"/>
                  </a:lnTo>
                  <a:lnTo>
                    <a:pt x="50" y="47"/>
                  </a:lnTo>
                  <a:lnTo>
                    <a:pt x="56" y="37"/>
                  </a:lnTo>
                  <a:lnTo>
                    <a:pt x="63" y="32"/>
                  </a:lnTo>
                  <a:lnTo>
                    <a:pt x="68" y="32"/>
                  </a:lnTo>
                  <a:lnTo>
                    <a:pt x="75" y="27"/>
                  </a:lnTo>
                  <a:lnTo>
                    <a:pt x="84" y="21"/>
                  </a:lnTo>
                  <a:lnTo>
                    <a:pt x="92" y="15"/>
                  </a:lnTo>
                  <a:lnTo>
                    <a:pt x="96" y="8"/>
                  </a:lnTo>
                  <a:lnTo>
                    <a:pt x="102" y="8"/>
                  </a:lnTo>
                  <a:lnTo>
                    <a:pt x="106" y="2"/>
                  </a:lnTo>
                  <a:lnTo>
                    <a:pt x="108" y="0"/>
                  </a:lnTo>
                  <a:lnTo>
                    <a:pt x="113" y="0"/>
                  </a:lnTo>
                  <a:lnTo>
                    <a:pt x="115" y="0"/>
                  </a:lnTo>
                  <a:lnTo>
                    <a:pt x="118" y="0"/>
                  </a:lnTo>
                </a:path>
              </a:pathLst>
            </a:custGeom>
            <a:solidFill>
              <a:srgbClr val="B2B2B2"/>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defTabSz="457200" eaLnBrk="0" fontAlgn="base" hangingPunct="0">
                <a:spcBef>
                  <a:spcPct val="0"/>
                </a:spcBef>
                <a:spcAft>
                  <a:spcPct val="0"/>
                </a:spcAft>
              </a:pPr>
              <a:endParaRPr lang="es-CO" smtClean="0">
                <a:solidFill>
                  <a:prstClr val="black"/>
                </a:solidFill>
                <a:ea typeface="ＭＳ Ｐゴシック" panose="020B0600070205080204" pitchFamily="34" charset="-128"/>
              </a:endParaRPr>
            </a:p>
          </p:txBody>
        </p:sp>
        <p:sp>
          <p:nvSpPr>
            <p:cNvPr id="95345" name="Freeform 103"/>
            <p:cNvSpPr>
              <a:spLocks/>
            </p:cNvSpPr>
            <p:nvPr/>
          </p:nvSpPr>
          <p:spPr bwMode="auto">
            <a:xfrm>
              <a:off x="553" y="1394"/>
              <a:ext cx="103" cy="227"/>
            </a:xfrm>
            <a:custGeom>
              <a:avLst/>
              <a:gdLst>
                <a:gd name="T0" fmla="*/ 1 w 173"/>
                <a:gd name="T1" fmla="*/ 1 h 380"/>
                <a:gd name="T2" fmla="*/ 1 w 173"/>
                <a:gd name="T3" fmla="*/ 1 h 380"/>
                <a:gd name="T4" fmla="*/ 1 w 173"/>
                <a:gd name="T5" fmla="*/ 1 h 380"/>
                <a:gd name="T6" fmla="*/ 1 w 173"/>
                <a:gd name="T7" fmla="*/ 1 h 380"/>
                <a:gd name="T8" fmla="*/ 1 w 173"/>
                <a:gd name="T9" fmla="*/ 1 h 380"/>
                <a:gd name="T10" fmla="*/ 1 w 173"/>
                <a:gd name="T11" fmla="*/ 1 h 380"/>
                <a:gd name="T12" fmla="*/ 1 w 173"/>
                <a:gd name="T13" fmla="*/ 1 h 380"/>
                <a:gd name="T14" fmla="*/ 1 w 173"/>
                <a:gd name="T15" fmla="*/ 1 h 380"/>
                <a:gd name="T16" fmla="*/ 1 w 173"/>
                <a:gd name="T17" fmla="*/ 1 h 380"/>
                <a:gd name="T18" fmla="*/ 1 w 173"/>
                <a:gd name="T19" fmla="*/ 1 h 380"/>
                <a:gd name="T20" fmla="*/ 1 w 173"/>
                <a:gd name="T21" fmla="*/ 1 h 380"/>
                <a:gd name="T22" fmla="*/ 1 w 173"/>
                <a:gd name="T23" fmla="*/ 1 h 380"/>
                <a:gd name="T24" fmla="*/ 1 w 173"/>
                <a:gd name="T25" fmla="*/ 1 h 380"/>
                <a:gd name="T26" fmla="*/ 1 w 173"/>
                <a:gd name="T27" fmla="*/ 1 h 380"/>
                <a:gd name="T28" fmla="*/ 1 w 173"/>
                <a:gd name="T29" fmla="*/ 1 h 380"/>
                <a:gd name="T30" fmla="*/ 1 w 173"/>
                <a:gd name="T31" fmla="*/ 1 h 380"/>
                <a:gd name="T32" fmla="*/ 1 w 173"/>
                <a:gd name="T33" fmla="*/ 1 h 380"/>
                <a:gd name="T34" fmla="*/ 1 w 173"/>
                <a:gd name="T35" fmla="*/ 1 h 380"/>
                <a:gd name="T36" fmla="*/ 1 w 173"/>
                <a:gd name="T37" fmla="*/ 1 h 380"/>
                <a:gd name="T38" fmla="*/ 1 w 173"/>
                <a:gd name="T39" fmla="*/ 1 h 380"/>
                <a:gd name="T40" fmla="*/ 1 w 173"/>
                <a:gd name="T41" fmla="*/ 1 h 380"/>
                <a:gd name="T42" fmla="*/ 1 w 173"/>
                <a:gd name="T43" fmla="*/ 1 h 380"/>
                <a:gd name="T44" fmla="*/ 1 w 173"/>
                <a:gd name="T45" fmla="*/ 1 h 380"/>
                <a:gd name="T46" fmla="*/ 1 w 173"/>
                <a:gd name="T47" fmla="*/ 1 h 380"/>
                <a:gd name="T48" fmla="*/ 1 w 173"/>
                <a:gd name="T49" fmla="*/ 1 h 380"/>
                <a:gd name="T50" fmla="*/ 1 w 173"/>
                <a:gd name="T51" fmla="*/ 1 h 380"/>
                <a:gd name="T52" fmla="*/ 1 w 173"/>
                <a:gd name="T53" fmla="*/ 1 h 380"/>
                <a:gd name="T54" fmla="*/ 1 w 173"/>
                <a:gd name="T55" fmla="*/ 1 h 380"/>
                <a:gd name="T56" fmla="*/ 1 w 173"/>
                <a:gd name="T57" fmla="*/ 1 h 380"/>
                <a:gd name="T58" fmla="*/ 1 w 173"/>
                <a:gd name="T59" fmla="*/ 1 h 380"/>
                <a:gd name="T60" fmla="*/ 1 w 173"/>
                <a:gd name="T61" fmla="*/ 1 h 380"/>
                <a:gd name="T62" fmla="*/ 1 w 173"/>
                <a:gd name="T63" fmla="*/ 1 h 380"/>
                <a:gd name="T64" fmla="*/ 1 w 173"/>
                <a:gd name="T65" fmla="*/ 1 h 380"/>
                <a:gd name="T66" fmla="*/ 1 w 173"/>
                <a:gd name="T67" fmla="*/ 1 h 380"/>
                <a:gd name="T68" fmla="*/ 1 w 173"/>
                <a:gd name="T69" fmla="*/ 1 h 380"/>
                <a:gd name="T70" fmla="*/ 1 w 173"/>
                <a:gd name="T71" fmla="*/ 1 h 380"/>
                <a:gd name="T72" fmla="*/ 1 w 173"/>
                <a:gd name="T73" fmla="*/ 1 h 380"/>
                <a:gd name="T74" fmla="*/ 1 w 173"/>
                <a:gd name="T75" fmla="*/ 1 h 380"/>
                <a:gd name="T76" fmla="*/ 1 w 173"/>
                <a:gd name="T77" fmla="*/ 1 h 380"/>
                <a:gd name="T78" fmla="*/ 0 w 173"/>
                <a:gd name="T79" fmla="*/ 1 h 380"/>
                <a:gd name="T80" fmla="*/ 1 w 173"/>
                <a:gd name="T81" fmla="*/ 1 h 380"/>
                <a:gd name="T82" fmla="*/ 1 w 173"/>
                <a:gd name="T83" fmla="*/ 1 h 380"/>
                <a:gd name="T84" fmla="*/ 1 w 173"/>
                <a:gd name="T85" fmla="*/ 1 h 380"/>
                <a:gd name="T86" fmla="*/ 1 w 173"/>
                <a:gd name="T87" fmla="*/ 1 h 380"/>
                <a:gd name="T88" fmla="*/ 1 w 173"/>
                <a:gd name="T89" fmla="*/ 1 h 380"/>
                <a:gd name="T90" fmla="*/ 1 w 173"/>
                <a:gd name="T91" fmla="*/ 1 h 380"/>
                <a:gd name="T92" fmla="*/ 1 w 173"/>
                <a:gd name="T93" fmla="*/ 1 h 380"/>
                <a:gd name="T94" fmla="*/ 1 w 173"/>
                <a:gd name="T95" fmla="*/ 1 h 380"/>
                <a:gd name="T96" fmla="*/ 1 w 173"/>
                <a:gd name="T97" fmla="*/ 1 h 380"/>
                <a:gd name="T98" fmla="*/ 1 w 173"/>
                <a:gd name="T99" fmla="*/ 1 h 380"/>
                <a:gd name="T100" fmla="*/ 1 w 173"/>
                <a:gd name="T101" fmla="*/ 1 h 380"/>
                <a:gd name="T102" fmla="*/ 1 w 173"/>
                <a:gd name="T103" fmla="*/ 1 h 380"/>
                <a:gd name="T104" fmla="*/ 1 w 173"/>
                <a:gd name="T105" fmla="*/ 1 h 380"/>
                <a:gd name="T106" fmla="*/ 1 w 173"/>
                <a:gd name="T107" fmla="*/ 1 h 380"/>
                <a:gd name="T108" fmla="*/ 1 w 173"/>
                <a:gd name="T109" fmla="*/ 1 h 380"/>
                <a:gd name="T110" fmla="*/ 1 w 173"/>
                <a:gd name="T111" fmla="*/ 1 h 380"/>
                <a:gd name="T112" fmla="*/ 1 w 173"/>
                <a:gd name="T113" fmla="*/ 1 h 380"/>
                <a:gd name="T114" fmla="*/ 1 w 173"/>
                <a:gd name="T115" fmla="*/ 1 h 380"/>
                <a:gd name="T116" fmla="*/ 1 w 173"/>
                <a:gd name="T117" fmla="*/ 1 h 380"/>
                <a:gd name="T118" fmla="*/ 1 w 173"/>
                <a:gd name="T119" fmla="*/ 1 h 380"/>
                <a:gd name="T120" fmla="*/ 1 w 173"/>
                <a:gd name="T121" fmla="*/ 0 h 3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3"/>
                <a:gd name="T184" fmla="*/ 0 h 380"/>
                <a:gd name="T185" fmla="*/ 173 w 173"/>
                <a:gd name="T186" fmla="*/ 380 h 3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3" h="380">
                  <a:moveTo>
                    <a:pt x="118" y="0"/>
                  </a:moveTo>
                  <a:lnTo>
                    <a:pt x="121" y="2"/>
                  </a:lnTo>
                  <a:lnTo>
                    <a:pt x="121" y="4"/>
                  </a:lnTo>
                  <a:lnTo>
                    <a:pt x="123" y="5"/>
                  </a:lnTo>
                  <a:lnTo>
                    <a:pt x="126" y="5"/>
                  </a:lnTo>
                  <a:lnTo>
                    <a:pt x="127" y="8"/>
                  </a:lnTo>
                  <a:lnTo>
                    <a:pt x="130" y="11"/>
                  </a:lnTo>
                  <a:lnTo>
                    <a:pt x="130" y="14"/>
                  </a:lnTo>
                  <a:lnTo>
                    <a:pt x="133" y="15"/>
                  </a:lnTo>
                  <a:lnTo>
                    <a:pt x="133" y="17"/>
                  </a:lnTo>
                  <a:lnTo>
                    <a:pt x="135" y="21"/>
                  </a:lnTo>
                  <a:lnTo>
                    <a:pt x="140" y="24"/>
                  </a:lnTo>
                  <a:lnTo>
                    <a:pt x="146" y="27"/>
                  </a:lnTo>
                  <a:lnTo>
                    <a:pt x="149" y="29"/>
                  </a:lnTo>
                  <a:lnTo>
                    <a:pt x="154" y="32"/>
                  </a:lnTo>
                  <a:lnTo>
                    <a:pt x="157" y="34"/>
                  </a:lnTo>
                  <a:lnTo>
                    <a:pt x="162" y="36"/>
                  </a:lnTo>
                  <a:lnTo>
                    <a:pt x="167" y="37"/>
                  </a:lnTo>
                  <a:lnTo>
                    <a:pt x="172" y="40"/>
                  </a:lnTo>
                  <a:lnTo>
                    <a:pt x="169" y="43"/>
                  </a:lnTo>
                  <a:lnTo>
                    <a:pt x="169" y="45"/>
                  </a:lnTo>
                  <a:lnTo>
                    <a:pt x="167" y="47"/>
                  </a:lnTo>
                  <a:lnTo>
                    <a:pt x="167" y="50"/>
                  </a:lnTo>
                  <a:lnTo>
                    <a:pt x="162" y="47"/>
                  </a:lnTo>
                  <a:lnTo>
                    <a:pt x="157" y="45"/>
                  </a:lnTo>
                  <a:lnTo>
                    <a:pt x="149" y="45"/>
                  </a:lnTo>
                  <a:lnTo>
                    <a:pt x="146" y="45"/>
                  </a:lnTo>
                  <a:lnTo>
                    <a:pt x="140" y="45"/>
                  </a:lnTo>
                  <a:lnTo>
                    <a:pt x="137" y="47"/>
                  </a:lnTo>
                  <a:lnTo>
                    <a:pt x="135" y="52"/>
                  </a:lnTo>
                  <a:lnTo>
                    <a:pt x="133" y="53"/>
                  </a:lnTo>
                  <a:lnTo>
                    <a:pt x="127" y="53"/>
                  </a:lnTo>
                  <a:lnTo>
                    <a:pt x="123" y="53"/>
                  </a:lnTo>
                  <a:lnTo>
                    <a:pt x="115" y="57"/>
                  </a:lnTo>
                  <a:lnTo>
                    <a:pt x="113" y="60"/>
                  </a:lnTo>
                  <a:lnTo>
                    <a:pt x="111" y="63"/>
                  </a:lnTo>
                  <a:lnTo>
                    <a:pt x="108" y="65"/>
                  </a:lnTo>
                  <a:lnTo>
                    <a:pt x="106" y="71"/>
                  </a:lnTo>
                  <a:lnTo>
                    <a:pt x="103" y="71"/>
                  </a:lnTo>
                  <a:lnTo>
                    <a:pt x="103" y="73"/>
                  </a:lnTo>
                  <a:lnTo>
                    <a:pt x="103" y="76"/>
                  </a:lnTo>
                  <a:lnTo>
                    <a:pt x="103" y="80"/>
                  </a:lnTo>
                  <a:lnTo>
                    <a:pt x="103" y="82"/>
                  </a:lnTo>
                  <a:lnTo>
                    <a:pt x="106" y="82"/>
                  </a:lnTo>
                  <a:lnTo>
                    <a:pt x="108" y="83"/>
                  </a:lnTo>
                  <a:lnTo>
                    <a:pt x="108" y="86"/>
                  </a:lnTo>
                  <a:lnTo>
                    <a:pt x="111" y="86"/>
                  </a:lnTo>
                  <a:lnTo>
                    <a:pt x="113" y="86"/>
                  </a:lnTo>
                  <a:lnTo>
                    <a:pt x="115" y="89"/>
                  </a:lnTo>
                  <a:lnTo>
                    <a:pt x="121" y="92"/>
                  </a:lnTo>
                  <a:lnTo>
                    <a:pt x="123" y="92"/>
                  </a:lnTo>
                  <a:lnTo>
                    <a:pt x="127" y="95"/>
                  </a:lnTo>
                  <a:lnTo>
                    <a:pt x="127" y="98"/>
                  </a:lnTo>
                  <a:lnTo>
                    <a:pt x="121" y="100"/>
                  </a:lnTo>
                  <a:lnTo>
                    <a:pt x="115" y="100"/>
                  </a:lnTo>
                  <a:lnTo>
                    <a:pt x="111" y="100"/>
                  </a:lnTo>
                  <a:lnTo>
                    <a:pt x="108" y="100"/>
                  </a:lnTo>
                  <a:lnTo>
                    <a:pt x="106" y="100"/>
                  </a:lnTo>
                  <a:lnTo>
                    <a:pt x="106" y="103"/>
                  </a:lnTo>
                  <a:lnTo>
                    <a:pt x="108" y="105"/>
                  </a:lnTo>
                  <a:lnTo>
                    <a:pt x="108" y="109"/>
                  </a:lnTo>
                  <a:lnTo>
                    <a:pt x="111" y="109"/>
                  </a:lnTo>
                  <a:lnTo>
                    <a:pt x="113" y="112"/>
                  </a:lnTo>
                  <a:lnTo>
                    <a:pt x="113" y="119"/>
                  </a:lnTo>
                  <a:lnTo>
                    <a:pt x="113" y="128"/>
                  </a:lnTo>
                  <a:lnTo>
                    <a:pt x="113" y="134"/>
                  </a:lnTo>
                  <a:lnTo>
                    <a:pt x="113" y="139"/>
                  </a:lnTo>
                  <a:lnTo>
                    <a:pt x="113" y="146"/>
                  </a:lnTo>
                  <a:lnTo>
                    <a:pt x="113" y="151"/>
                  </a:lnTo>
                  <a:lnTo>
                    <a:pt x="113" y="155"/>
                  </a:lnTo>
                  <a:lnTo>
                    <a:pt x="115" y="158"/>
                  </a:lnTo>
                  <a:lnTo>
                    <a:pt x="115" y="161"/>
                  </a:lnTo>
                  <a:lnTo>
                    <a:pt x="113" y="164"/>
                  </a:lnTo>
                  <a:lnTo>
                    <a:pt x="111" y="167"/>
                  </a:lnTo>
                  <a:lnTo>
                    <a:pt x="106" y="169"/>
                  </a:lnTo>
                  <a:lnTo>
                    <a:pt x="102" y="173"/>
                  </a:lnTo>
                  <a:lnTo>
                    <a:pt x="102" y="180"/>
                  </a:lnTo>
                  <a:lnTo>
                    <a:pt x="102" y="185"/>
                  </a:lnTo>
                  <a:lnTo>
                    <a:pt x="103" y="188"/>
                  </a:lnTo>
                  <a:lnTo>
                    <a:pt x="103" y="193"/>
                  </a:lnTo>
                  <a:lnTo>
                    <a:pt x="103" y="202"/>
                  </a:lnTo>
                  <a:lnTo>
                    <a:pt x="103" y="208"/>
                  </a:lnTo>
                  <a:lnTo>
                    <a:pt x="102" y="215"/>
                  </a:lnTo>
                  <a:lnTo>
                    <a:pt x="99" y="217"/>
                  </a:lnTo>
                  <a:lnTo>
                    <a:pt x="96" y="221"/>
                  </a:lnTo>
                  <a:lnTo>
                    <a:pt x="92" y="226"/>
                  </a:lnTo>
                  <a:lnTo>
                    <a:pt x="87" y="226"/>
                  </a:lnTo>
                  <a:lnTo>
                    <a:pt x="84" y="228"/>
                  </a:lnTo>
                  <a:lnTo>
                    <a:pt x="84" y="234"/>
                  </a:lnTo>
                  <a:lnTo>
                    <a:pt x="84" y="240"/>
                  </a:lnTo>
                  <a:lnTo>
                    <a:pt x="81" y="244"/>
                  </a:lnTo>
                  <a:lnTo>
                    <a:pt x="80" y="251"/>
                  </a:lnTo>
                  <a:lnTo>
                    <a:pt x="77" y="256"/>
                  </a:lnTo>
                  <a:lnTo>
                    <a:pt x="77" y="264"/>
                  </a:lnTo>
                  <a:lnTo>
                    <a:pt x="77" y="272"/>
                  </a:lnTo>
                  <a:lnTo>
                    <a:pt x="77" y="279"/>
                  </a:lnTo>
                  <a:lnTo>
                    <a:pt x="75" y="284"/>
                  </a:lnTo>
                  <a:lnTo>
                    <a:pt x="72" y="292"/>
                  </a:lnTo>
                  <a:lnTo>
                    <a:pt x="72" y="297"/>
                  </a:lnTo>
                  <a:lnTo>
                    <a:pt x="68" y="302"/>
                  </a:lnTo>
                  <a:lnTo>
                    <a:pt x="65" y="309"/>
                  </a:lnTo>
                  <a:lnTo>
                    <a:pt x="63" y="317"/>
                  </a:lnTo>
                  <a:lnTo>
                    <a:pt x="63" y="323"/>
                  </a:lnTo>
                  <a:lnTo>
                    <a:pt x="60" y="326"/>
                  </a:lnTo>
                  <a:lnTo>
                    <a:pt x="57" y="333"/>
                  </a:lnTo>
                  <a:lnTo>
                    <a:pt x="53" y="338"/>
                  </a:lnTo>
                  <a:lnTo>
                    <a:pt x="50" y="347"/>
                  </a:lnTo>
                  <a:lnTo>
                    <a:pt x="46" y="352"/>
                  </a:lnTo>
                  <a:lnTo>
                    <a:pt x="38" y="365"/>
                  </a:lnTo>
                  <a:lnTo>
                    <a:pt x="35" y="373"/>
                  </a:lnTo>
                  <a:lnTo>
                    <a:pt x="34" y="375"/>
                  </a:lnTo>
                  <a:lnTo>
                    <a:pt x="31" y="379"/>
                  </a:lnTo>
                  <a:lnTo>
                    <a:pt x="24" y="379"/>
                  </a:lnTo>
                  <a:lnTo>
                    <a:pt x="21" y="379"/>
                  </a:lnTo>
                  <a:lnTo>
                    <a:pt x="13" y="377"/>
                  </a:lnTo>
                  <a:lnTo>
                    <a:pt x="11" y="373"/>
                  </a:lnTo>
                  <a:lnTo>
                    <a:pt x="7" y="363"/>
                  </a:lnTo>
                  <a:lnTo>
                    <a:pt x="5" y="354"/>
                  </a:lnTo>
                  <a:lnTo>
                    <a:pt x="2" y="344"/>
                  </a:lnTo>
                  <a:lnTo>
                    <a:pt x="0" y="338"/>
                  </a:lnTo>
                  <a:lnTo>
                    <a:pt x="0" y="333"/>
                  </a:lnTo>
                  <a:lnTo>
                    <a:pt x="0" y="326"/>
                  </a:lnTo>
                  <a:lnTo>
                    <a:pt x="2" y="323"/>
                  </a:lnTo>
                  <a:lnTo>
                    <a:pt x="5" y="317"/>
                  </a:lnTo>
                  <a:lnTo>
                    <a:pt x="11" y="312"/>
                  </a:lnTo>
                  <a:lnTo>
                    <a:pt x="19" y="303"/>
                  </a:lnTo>
                  <a:lnTo>
                    <a:pt x="21" y="297"/>
                  </a:lnTo>
                  <a:lnTo>
                    <a:pt x="24" y="292"/>
                  </a:lnTo>
                  <a:lnTo>
                    <a:pt x="26" y="286"/>
                  </a:lnTo>
                  <a:lnTo>
                    <a:pt x="26" y="275"/>
                  </a:lnTo>
                  <a:lnTo>
                    <a:pt x="24" y="267"/>
                  </a:lnTo>
                  <a:lnTo>
                    <a:pt x="21" y="261"/>
                  </a:lnTo>
                  <a:lnTo>
                    <a:pt x="24" y="256"/>
                  </a:lnTo>
                  <a:lnTo>
                    <a:pt x="26" y="248"/>
                  </a:lnTo>
                  <a:lnTo>
                    <a:pt x="26" y="242"/>
                  </a:lnTo>
                  <a:lnTo>
                    <a:pt x="26" y="236"/>
                  </a:lnTo>
                  <a:lnTo>
                    <a:pt x="24" y="231"/>
                  </a:lnTo>
                  <a:lnTo>
                    <a:pt x="24" y="228"/>
                  </a:lnTo>
                  <a:lnTo>
                    <a:pt x="26" y="226"/>
                  </a:lnTo>
                  <a:lnTo>
                    <a:pt x="24" y="221"/>
                  </a:lnTo>
                  <a:lnTo>
                    <a:pt x="19" y="219"/>
                  </a:lnTo>
                  <a:lnTo>
                    <a:pt x="13" y="212"/>
                  </a:lnTo>
                  <a:lnTo>
                    <a:pt x="7" y="208"/>
                  </a:lnTo>
                  <a:lnTo>
                    <a:pt x="5" y="203"/>
                  </a:lnTo>
                  <a:lnTo>
                    <a:pt x="7" y="196"/>
                  </a:lnTo>
                  <a:lnTo>
                    <a:pt x="11" y="190"/>
                  </a:lnTo>
                  <a:lnTo>
                    <a:pt x="13" y="185"/>
                  </a:lnTo>
                  <a:lnTo>
                    <a:pt x="13" y="180"/>
                  </a:lnTo>
                  <a:lnTo>
                    <a:pt x="17" y="171"/>
                  </a:lnTo>
                  <a:lnTo>
                    <a:pt x="19" y="169"/>
                  </a:lnTo>
                  <a:lnTo>
                    <a:pt x="19" y="164"/>
                  </a:lnTo>
                  <a:lnTo>
                    <a:pt x="21" y="159"/>
                  </a:lnTo>
                  <a:lnTo>
                    <a:pt x="24" y="153"/>
                  </a:lnTo>
                  <a:lnTo>
                    <a:pt x="21" y="148"/>
                  </a:lnTo>
                  <a:lnTo>
                    <a:pt x="19" y="146"/>
                  </a:lnTo>
                  <a:lnTo>
                    <a:pt x="21" y="142"/>
                  </a:lnTo>
                  <a:lnTo>
                    <a:pt x="19" y="132"/>
                  </a:lnTo>
                  <a:lnTo>
                    <a:pt x="17" y="128"/>
                  </a:lnTo>
                  <a:lnTo>
                    <a:pt x="17" y="123"/>
                  </a:lnTo>
                  <a:lnTo>
                    <a:pt x="19" y="116"/>
                  </a:lnTo>
                  <a:lnTo>
                    <a:pt x="24" y="113"/>
                  </a:lnTo>
                  <a:lnTo>
                    <a:pt x="29" y="109"/>
                  </a:lnTo>
                  <a:lnTo>
                    <a:pt x="35" y="103"/>
                  </a:lnTo>
                  <a:lnTo>
                    <a:pt x="44" y="98"/>
                  </a:lnTo>
                  <a:lnTo>
                    <a:pt x="48" y="93"/>
                  </a:lnTo>
                  <a:lnTo>
                    <a:pt x="50" y="86"/>
                  </a:lnTo>
                  <a:lnTo>
                    <a:pt x="50" y="82"/>
                  </a:lnTo>
                  <a:lnTo>
                    <a:pt x="50" y="76"/>
                  </a:lnTo>
                  <a:lnTo>
                    <a:pt x="50" y="73"/>
                  </a:lnTo>
                  <a:lnTo>
                    <a:pt x="50" y="63"/>
                  </a:lnTo>
                  <a:lnTo>
                    <a:pt x="50" y="57"/>
                  </a:lnTo>
                  <a:lnTo>
                    <a:pt x="50" y="47"/>
                  </a:lnTo>
                  <a:lnTo>
                    <a:pt x="56" y="37"/>
                  </a:lnTo>
                  <a:lnTo>
                    <a:pt x="63" y="32"/>
                  </a:lnTo>
                  <a:lnTo>
                    <a:pt x="68" y="32"/>
                  </a:lnTo>
                  <a:lnTo>
                    <a:pt x="75" y="27"/>
                  </a:lnTo>
                  <a:lnTo>
                    <a:pt x="84" y="21"/>
                  </a:lnTo>
                  <a:lnTo>
                    <a:pt x="92" y="15"/>
                  </a:lnTo>
                  <a:lnTo>
                    <a:pt x="96" y="8"/>
                  </a:lnTo>
                  <a:lnTo>
                    <a:pt x="102" y="8"/>
                  </a:lnTo>
                  <a:lnTo>
                    <a:pt x="106" y="2"/>
                  </a:lnTo>
                  <a:lnTo>
                    <a:pt x="108" y="0"/>
                  </a:lnTo>
                  <a:lnTo>
                    <a:pt x="113" y="0"/>
                  </a:lnTo>
                  <a:lnTo>
                    <a:pt x="115" y="0"/>
                  </a:lnTo>
                  <a:lnTo>
                    <a:pt x="118"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defTabSz="457200" eaLnBrk="0" fontAlgn="base" hangingPunct="0">
                <a:spcBef>
                  <a:spcPct val="0"/>
                </a:spcBef>
                <a:spcAft>
                  <a:spcPct val="0"/>
                </a:spcAft>
              </a:pPr>
              <a:endParaRPr lang="es-CO" smtClean="0">
                <a:solidFill>
                  <a:prstClr val="black"/>
                </a:solidFill>
                <a:ea typeface="ＭＳ Ｐゴシック" panose="020B0600070205080204" pitchFamily="34" charset="-128"/>
              </a:endParaRPr>
            </a:p>
          </p:txBody>
        </p:sp>
        <p:sp>
          <p:nvSpPr>
            <p:cNvPr id="95346" name="Freeform 104"/>
            <p:cNvSpPr>
              <a:spLocks/>
            </p:cNvSpPr>
            <p:nvPr/>
          </p:nvSpPr>
          <p:spPr bwMode="auto">
            <a:xfrm>
              <a:off x="694" y="1337"/>
              <a:ext cx="91" cy="124"/>
            </a:xfrm>
            <a:custGeom>
              <a:avLst/>
              <a:gdLst>
                <a:gd name="T0" fmla="*/ 1 w 153"/>
                <a:gd name="T1" fmla="*/ 1 h 210"/>
                <a:gd name="T2" fmla="*/ 1 w 153"/>
                <a:gd name="T3" fmla="*/ 1 h 210"/>
                <a:gd name="T4" fmla="*/ 1 w 153"/>
                <a:gd name="T5" fmla="*/ 1 h 210"/>
                <a:gd name="T6" fmla="*/ 1 w 153"/>
                <a:gd name="T7" fmla="*/ 1 h 210"/>
                <a:gd name="T8" fmla="*/ 1 w 153"/>
                <a:gd name="T9" fmla="*/ 1 h 210"/>
                <a:gd name="T10" fmla="*/ 1 w 153"/>
                <a:gd name="T11" fmla="*/ 1 h 210"/>
                <a:gd name="T12" fmla="*/ 1 w 153"/>
                <a:gd name="T13" fmla="*/ 1 h 210"/>
                <a:gd name="T14" fmla="*/ 1 w 153"/>
                <a:gd name="T15" fmla="*/ 1 h 210"/>
                <a:gd name="T16" fmla="*/ 1 w 153"/>
                <a:gd name="T17" fmla="*/ 1 h 210"/>
                <a:gd name="T18" fmla="*/ 1 w 153"/>
                <a:gd name="T19" fmla="*/ 1 h 210"/>
                <a:gd name="T20" fmla="*/ 1 w 153"/>
                <a:gd name="T21" fmla="*/ 1 h 210"/>
                <a:gd name="T22" fmla="*/ 1 w 153"/>
                <a:gd name="T23" fmla="*/ 1 h 210"/>
                <a:gd name="T24" fmla="*/ 1 w 153"/>
                <a:gd name="T25" fmla="*/ 1 h 210"/>
                <a:gd name="T26" fmla="*/ 1 w 153"/>
                <a:gd name="T27" fmla="*/ 1 h 210"/>
                <a:gd name="T28" fmla="*/ 1 w 153"/>
                <a:gd name="T29" fmla="*/ 1 h 210"/>
                <a:gd name="T30" fmla="*/ 1 w 153"/>
                <a:gd name="T31" fmla="*/ 1 h 210"/>
                <a:gd name="T32" fmla="*/ 1 w 153"/>
                <a:gd name="T33" fmla="*/ 1 h 210"/>
                <a:gd name="T34" fmla="*/ 1 w 153"/>
                <a:gd name="T35" fmla="*/ 1 h 210"/>
                <a:gd name="T36" fmla="*/ 1 w 153"/>
                <a:gd name="T37" fmla="*/ 1 h 210"/>
                <a:gd name="T38" fmla="*/ 1 w 153"/>
                <a:gd name="T39" fmla="*/ 1 h 210"/>
                <a:gd name="T40" fmla="*/ 1 w 153"/>
                <a:gd name="T41" fmla="*/ 1 h 210"/>
                <a:gd name="T42" fmla="*/ 1 w 153"/>
                <a:gd name="T43" fmla="*/ 1 h 210"/>
                <a:gd name="T44" fmla="*/ 1 w 153"/>
                <a:gd name="T45" fmla="*/ 1 h 210"/>
                <a:gd name="T46" fmla="*/ 1 w 153"/>
                <a:gd name="T47" fmla="*/ 1 h 210"/>
                <a:gd name="T48" fmla="*/ 1 w 153"/>
                <a:gd name="T49" fmla="*/ 1 h 210"/>
                <a:gd name="T50" fmla="*/ 1 w 153"/>
                <a:gd name="T51" fmla="*/ 1 h 210"/>
                <a:gd name="T52" fmla="*/ 1 w 153"/>
                <a:gd name="T53" fmla="*/ 1 h 210"/>
                <a:gd name="T54" fmla="*/ 1 w 153"/>
                <a:gd name="T55" fmla="*/ 1 h 210"/>
                <a:gd name="T56" fmla="*/ 1 w 153"/>
                <a:gd name="T57" fmla="*/ 1 h 210"/>
                <a:gd name="T58" fmla="*/ 1 w 153"/>
                <a:gd name="T59" fmla="*/ 1 h 210"/>
                <a:gd name="T60" fmla="*/ 1 w 153"/>
                <a:gd name="T61" fmla="*/ 1 h 210"/>
                <a:gd name="T62" fmla="*/ 1 w 153"/>
                <a:gd name="T63" fmla="*/ 1 h 210"/>
                <a:gd name="T64" fmla="*/ 1 w 153"/>
                <a:gd name="T65" fmla="*/ 1 h 210"/>
                <a:gd name="T66" fmla="*/ 1 w 153"/>
                <a:gd name="T67" fmla="*/ 1 h 210"/>
                <a:gd name="T68" fmla="*/ 1 w 153"/>
                <a:gd name="T69" fmla="*/ 1 h 210"/>
                <a:gd name="T70" fmla="*/ 1 w 153"/>
                <a:gd name="T71" fmla="*/ 1 h 210"/>
                <a:gd name="T72" fmla="*/ 1 w 153"/>
                <a:gd name="T73" fmla="*/ 1 h 210"/>
                <a:gd name="T74" fmla="*/ 0 w 153"/>
                <a:gd name="T75" fmla="*/ 1 h 210"/>
                <a:gd name="T76" fmla="*/ 1 w 153"/>
                <a:gd name="T77" fmla="*/ 1 h 210"/>
                <a:gd name="T78" fmla="*/ 1 w 153"/>
                <a:gd name="T79" fmla="*/ 1 h 210"/>
                <a:gd name="T80" fmla="*/ 1 w 153"/>
                <a:gd name="T81" fmla="*/ 1 h 210"/>
                <a:gd name="T82" fmla="*/ 1 w 153"/>
                <a:gd name="T83" fmla="*/ 1 h 210"/>
                <a:gd name="T84" fmla="*/ 1 w 153"/>
                <a:gd name="T85" fmla="*/ 1 h 210"/>
                <a:gd name="T86" fmla="*/ 1 w 153"/>
                <a:gd name="T87" fmla="*/ 1 h 210"/>
                <a:gd name="T88" fmla="*/ 1 w 153"/>
                <a:gd name="T89" fmla="*/ 1 h 210"/>
                <a:gd name="T90" fmla="*/ 1 w 153"/>
                <a:gd name="T91" fmla="*/ 1 h 210"/>
                <a:gd name="T92" fmla="*/ 1 w 153"/>
                <a:gd name="T93" fmla="*/ 1 h 210"/>
                <a:gd name="T94" fmla="*/ 1 w 153"/>
                <a:gd name="T95" fmla="*/ 1 h 210"/>
                <a:gd name="T96" fmla="*/ 1 w 153"/>
                <a:gd name="T97" fmla="*/ 1 h 210"/>
                <a:gd name="T98" fmla="*/ 1 w 153"/>
                <a:gd name="T99" fmla="*/ 1 h 210"/>
                <a:gd name="T100" fmla="*/ 1 w 153"/>
                <a:gd name="T101" fmla="*/ 1 h 210"/>
                <a:gd name="T102" fmla="*/ 1 w 153"/>
                <a:gd name="T103" fmla="*/ 1 h 210"/>
                <a:gd name="T104" fmla="*/ 1 w 153"/>
                <a:gd name="T105" fmla="*/ 1 h 210"/>
                <a:gd name="T106" fmla="*/ 1 w 153"/>
                <a:gd name="T107" fmla="*/ 1 h 210"/>
                <a:gd name="T108" fmla="*/ 1 w 153"/>
                <a:gd name="T109" fmla="*/ 1 h 210"/>
                <a:gd name="T110" fmla="*/ 1 w 153"/>
                <a:gd name="T111" fmla="*/ 0 h 2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210"/>
                <a:gd name="T170" fmla="*/ 153 w 153"/>
                <a:gd name="T171" fmla="*/ 210 h 21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210">
                  <a:moveTo>
                    <a:pt x="105" y="3"/>
                  </a:moveTo>
                  <a:lnTo>
                    <a:pt x="107" y="3"/>
                  </a:lnTo>
                  <a:lnTo>
                    <a:pt x="107" y="4"/>
                  </a:lnTo>
                  <a:lnTo>
                    <a:pt x="109" y="7"/>
                  </a:lnTo>
                  <a:lnTo>
                    <a:pt x="111" y="9"/>
                  </a:lnTo>
                  <a:lnTo>
                    <a:pt x="111" y="16"/>
                  </a:lnTo>
                  <a:lnTo>
                    <a:pt x="111" y="17"/>
                  </a:lnTo>
                  <a:lnTo>
                    <a:pt x="115" y="23"/>
                  </a:lnTo>
                  <a:lnTo>
                    <a:pt x="120" y="23"/>
                  </a:lnTo>
                  <a:lnTo>
                    <a:pt x="122" y="23"/>
                  </a:lnTo>
                  <a:lnTo>
                    <a:pt x="126" y="23"/>
                  </a:lnTo>
                  <a:lnTo>
                    <a:pt x="134" y="26"/>
                  </a:lnTo>
                  <a:lnTo>
                    <a:pt x="136" y="29"/>
                  </a:lnTo>
                  <a:lnTo>
                    <a:pt x="136" y="35"/>
                  </a:lnTo>
                  <a:lnTo>
                    <a:pt x="134" y="39"/>
                  </a:lnTo>
                  <a:lnTo>
                    <a:pt x="129" y="44"/>
                  </a:lnTo>
                  <a:lnTo>
                    <a:pt x="126" y="47"/>
                  </a:lnTo>
                  <a:lnTo>
                    <a:pt x="124" y="49"/>
                  </a:lnTo>
                  <a:lnTo>
                    <a:pt x="126" y="49"/>
                  </a:lnTo>
                  <a:lnTo>
                    <a:pt x="129" y="50"/>
                  </a:lnTo>
                  <a:lnTo>
                    <a:pt x="124" y="57"/>
                  </a:lnTo>
                  <a:lnTo>
                    <a:pt x="124" y="58"/>
                  </a:lnTo>
                  <a:lnTo>
                    <a:pt x="126" y="58"/>
                  </a:lnTo>
                  <a:lnTo>
                    <a:pt x="129" y="62"/>
                  </a:lnTo>
                  <a:lnTo>
                    <a:pt x="132" y="64"/>
                  </a:lnTo>
                  <a:lnTo>
                    <a:pt x="132" y="68"/>
                  </a:lnTo>
                  <a:lnTo>
                    <a:pt x="134" y="71"/>
                  </a:lnTo>
                  <a:lnTo>
                    <a:pt x="136" y="74"/>
                  </a:lnTo>
                  <a:lnTo>
                    <a:pt x="139" y="79"/>
                  </a:lnTo>
                  <a:lnTo>
                    <a:pt x="139" y="81"/>
                  </a:lnTo>
                  <a:lnTo>
                    <a:pt x="146" y="79"/>
                  </a:lnTo>
                  <a:lnTo>
                    <a:pt x="152" y="79"/>
                  </a:lnTo>
                  <a:lnTo>
                    <a:pt x="152" y="81"/>
                  </a:lnTo>
                  <a:lnTo>
                    <a:pt x="149" y="87"/>
                  </a:lnTo>
                  <a:lnTo>
                    <a:pt x="146" y="95"/>
                  </a:lnTo>
                  <a:lnTo>
                    <a:pt x="144" y="96"/>
                  </a:lnTo>
                  <a:lnTo>
                    <a:pt x="139" y="99"/>
                  </a:lnTo>
                  <a:lnTo>
                    <a:pt x="132" y="102"/>
                  </a:lnTo>
                  <a:lnTo>
                    <a:pt x="126" y="104"/>
                  </a:lnTo>
                  <a:lnTo>
                    <a:pt x="126" y="111"/>
                  </a:lnTo>
                  <a:lnTo>
                    <a:pt x="129" y="123"/>
                  </a:lnTo>
                  <a:lnTo>
                    <a:pt x="132" y="128"/>
                  </a:lnTo>
                  <a:lnTo>
                    <a:pt x="132" y="136"/>
                  </a:lnTo>
                  <a:lnTo>
                    <a:pt x="126" y="143"/>
                  </a:lnTo>
                  <a:lnTo>
                    <a:pt x="124" y="149"/>
                  </a:lnTo>
                  <a:lnTo>
                    <a:pt x="120" y="156"/>
                  </a:lnTo>
                  <a:lnTo>
                    <a:pt x="117" y="159"/>
                  </a:lnTo>
                  <a:lnTo>
                    <a:pt x="111" y="165"/>
                  </a:lnTo>
                  <a:lnTo>
                    <a:pt x="105" y="165"/>
                  </a:lnTo>
                  <a:lnTo>
                    <a:pt x="101" y="167"/>
                  </a:lnTo>
                  <a:lnTo>
                    <a:pt x="92" y="170"/>
                  </a:lnTo>
                  <a:lnTo>
                    <a:pt x="85" y="179"/>
                  </a:lnTo>
                  <a:lnTo>
                    <a:pt x="81" y="183"/>
                  </a:lnTo>
                  <a:lnTo>
                    <a:pt x="78" y="185"/>
                  </a:lnTo>
                  <a:lnTo>
                    <a:pt x="70" y="190"/>
                  </a:lnTo>
                  <a:lnTo>
                    <a:pt x="68" y="193"/>
                  </a:lnTo>
                  <a:lnTo>
                    <a:pt x="61" y="194"/>
                  </a:lnTo>
                  <a:lnTo>
                    <a:pt x="53" y="194"/>
                  </a:lnTo>
                  <a:lnTo>
                    <a:pt x="44" y="198"/>
                  </a:lnTo>
                  <a:lnTo>
                    <a:pt x="36" y="202"/>
                  </a:lnTo>
                  <a:lnTo>
                    <a:pt x="29" y="206"/>
                  </a:lnTo>
                  <a:lnTo>
                    <a:pt x="21" y="209"/>
                  </a:lnTo>
                  <a:lnTo>
                    <a:pt x="19" y="203"/>
                  </a:lnTo>
                  <a:lnTo>
                    <a:pt x="16" y="198"/>
                  </a:lnTo>
                  <a:lnTo>
                    <a:pt x="14" y="194"/>
                  </a:lnTo>
                  <a:lnTo>
                    <a:pt x="9" y="190"/>
                  </a:lnTo>
                  <a:lnTo>
                    <a:pt x="6" y="185"/>
                  </a:lnTo>
                  <a:lnTo>
                    <a:pt x="11" y="183"/>
                  </a:lnTo>
                  <a:lnTo>
                    <a:pt x="14" y="180"/>
                  </a:lnTo>
                  <a:lnTo>
                    <a:pt x="16" y="173"/>
                  </a:lnTo>
                  <a:lnTo>
                    <a:pt x="14" y="165"/>
                  </a:lnTo>
                  <a:lnTo>
                    <a:pt x="14" y="159"/>
                  </a:lnTo>
                  <a:lnTo>
                    <a:pt x="11" y="156"/>
                  </a:lnTo>
                  <a:lnTo>
                    <a:pt x="6" y="149"/>
                  </a:lnTo>
                  <a:lnTo>
                    <a:pt x="0" y="146"/>
                  </a:lnTo>
                  <a:lnTo>
                    <a:pt x="0" y="143"/>
                  </a:lnTo>
                  <a:lnTo>
                    <a:pt x="2" y="136"/>
                  </a:lnTo>
                  <a:lnTo>
                    <a:pt x="2" y="132"/>
                  </a:lnTo>
                  <a:lnTo>
                    <a:pt x="5" y="130"/>
                  </a:lnTo>
                  <a:lnTo>
                    <a:pt x="6" y="123"/>
                  </a:lnTo>
                  <a:lnTo>
                    <a:pt x="9" y="116"/>
                  </a:lnTo>
                  <a:lnTo>
                    <a:pt x="9" y="104"/>
                  </a:lnTo>
                  <a:lnTo>
                    <a:pt x="11" y="96"/>
                  </a:lnTo>
                  <a:lnTo>
                    <a:pt x="11" y="93"/>
                  </a:lnTo>
                  <a:lnTo>
                    <a:pt x="14" y="87"/>
                  </a:lnTo>
                  <a:lnTo>
                    <a:pt x="14" y="83"/>
                  </a:lnTo>
                  <a:lnTo>
                    <a:pt x="14" y="81"/>
                  </a:lnTo>
                  <a:lnTo>
                    <a:pt x="19" y="76"/>
                  </a:lnTo>
                  <a:lnTo>
                    <a:pt x="21" y="71"/>
                  </a:lnTo>
                  <a:lnTo>
                    <a:pt x="27" y="62"/>
                  </a:lnTo>
                  <a:lnTo>
                    <a:pt x="29" y="58"/>
                  </a:lnTo>
                  <a:lnTo>
                    <a:pt x="38" y="53"/>
                  </a:lnTo>
                  <a:lnTo>
                    <a:pt x="38" y="49"/>
                  </a:lnTo>
                  <a:lnTo>
                    <a:pt x="48" y="47"/>
                  </a:lnTo>
                  <a:lnTo>
                    <a:pt x="53" y="47"/>
                  </a:lnTo>
                  <a:lnTo>
                    <a:pt x="55" y="47"/>
                  </a:lnTo>
                  <a:lnTo>
                    <a:pt x="61" y="47"/>
                  </a:lnTo>
                  <a:lnTo>
                    <a:pt x="63" y="50"/>
                  </a:lnTo>
                  <a:lnTo>
                    <a:pt x="73" y="50"/>
                  </a:lnTo>
                  <a:lnTo>
                    <a:pt x="81" y="49"/>
                  </a:lnTo>
                  <a:lnTo>
                    <a:pt x="85" y="47"/>
                  </a:lnTo>
                  <a:lnTo>
                    <a:pt x="88" y="39"/>
                  </a:lnTo>
                  <a:lnTo>
                    <a:pt x="88" y="33"/>
                  </a:lnTo>
                  <a:lnTo>
                    <a:pt x="88" y="25"/>
                  </a:lnTo>
                  <a:lnTo>
                    <a:pt x="90" y="17"/>
                  </a:lnTo>
                  <a:lnTo>
                    <a:pt x="90" y="16"/>
                  </a:lnTo>
                  <a:lnTo>
                    <a:pt x="94" y="12"/>
                  </a:lnTo>
                  <a:lnTo>
                    <a:pt x="98" y="9"/>
                  </a:lnTo>
                  <a:lnTo>
                    <a:pt x="98" y="7"/>
                  </a:lnTo>
                  <a:lnTo>
                    <a:pt x="101" y="4"/>
                  </a:lnTo>
                  <a:lnTo>
                    <a:pt x="101" y="3"/>
                  </a:lnTo>
                  <a:lnTo>
                    <a:pt x="103" y="0"/>
                  </a:lnTo>
                  <a:lnTo>
                    <a:pt x="105" y="3"/>
                  </a:lnTo>
                </a:path>
              </a:pathLst>
            </a:custGeom>
            <a:solidFill>
              <a:srgbClr val="B2B2B2"/>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defTabSz="457200" eaLnBrk="0" fontAlgn="base" hangingPunct="0">
                <a:spcBef>
                  <a:spcPct val="0"/>
                </a:spcBef>
                <a:spcAft>
                  <a:spcPct val="0"/>
                </a:spcAft>
              </a:pPr>
              <a:endParaRPr lang="es-CO" smtClean="0">
                <a:solidFill>
                  <a:prstClr val="black"/>
                </a:solidFill>
                <a:ea typeface="ＭＳ Ｐゴシック" panose="020B0600070205080204" pitchFamily="34" charset="-128"/>
              </a:endParaRPr>
            </a:p>
          </p:txBody>
        </p:sp>
        <p:sp>
          <p:nvSpPr>
            <p:cNvPr id="95347" name="Freeform 105"/>
            <p:cNvSpPr>
              <a:spLocks/>
            </p:cNvSpPr>
            <p:nvPr/>
          </p:nvSpPr>
          <p:spPr bwMode="auto">
            <a:xfrm>
              <a:off x="694" y="1337"/>
              <a:ext cx="91" cy="124"/>
            </a:xfrm>
            <a:custGeom>
              <a:avLst/>
              <a:gdLst>
                <a:gd name="T0" fmla="*/ 1 w 153"/>
                <a:gd name="T1" fmla="*/ 1 h 210"/>
                <a:gd name="T2" fmla="*/ 1 w 153"/>
                <a:gd name="T3" fmla="*/ 1 h 210"/>
                <a:gd name="T4" fmla="*/ 1 w 153"/>
                <a:gd name="T5" fmla="*/ 1 h 210"/>
                <a:gd name="T6" fmla="*/ 1 w 153"/>
                <a:gd name="T7" fmla="*/ 1 h 210"/>
                <a:gd name="T8" fmla="*/ 1 w 153"/>
                <a:gd name="T9" fmla="*/ 1 h 210"/>
                <a:gd name="T10" fmla="*/ 1 w 153"/>
                <a:gd name="T11" fmla="*/ 1 h 210"/>
                <a:gd name="T12" fmla="*/ 1 w 153"/>
                <a:gd name="T13" fmla="*/ 1 h 210"/>
                <a:gd name="T14" fmla="*/ 1 w 153"/>
                <a:gd name="T15" fmla="*/ 1 h 210"/>
                <a:gd name="T16" fmla="*/ 1 w 153"/>
                <a:gd name="T17" fmla="*/ 1 h 210"/>
                <a:gd name="T18" fmla="*/ 1 w 153"/>
                <a:gd name="T19" fmla="*/ 1 h 210"/>
                <a:gd name="T20" fmla="*/ 1 w 153"/>
                <a:gd name="T21" fmla="*/ 1 h 210"/>
                <a:gd name="T22" fmla="*/ 1 w 153"/>
                <a:gd name="T23" fmla="*/ 1 h 210"/>
                <a:gd name="T24" fmla="*/ 1 w 153"/>
                <a:gd name="T25" fmla="*/ 1 h 210"/>
                <a:gd name="T26" fmla="*/ 1 w 153"/>
                <a:gd name="T27" fmla="*/ 1 h 210"/>
                <a:gd name="T28" fmla="*/ 1 w 153"/>
                <a:gd name="T29" fmla="*/ 1 h 210"/>
                <a:gd name="T30" fmla="*/ 1 w 153"/>
                <a:gd name="T31" fmla="*/ 1 h 210"/>
                <a:gd name="T32" fmla="*/ 1 w 153"/>
                <a:gd name="T33" fmla="*/ 1 h 210"/>
                <a:gd name="T34" fmla="*/ 1 w 153"/>
                <a:gd name="T35" fmla="*/ 1 h 210"/>
                <a:gd name="T36" fmla="*/ 1 w 153"/>
                <a:gd name="T37" fmla="*/ 1 h 210"/>
                <a:gd name="T38" fmla="*/ 1 w 153"/>
                <a:gd name="T39" fmla="*/ 1 h 210"/>
                <a:gd name="T40" fmla="*/ 1 w 153"/>
                <a:gd name="T41" fmla="*/ 1 h 210"/>
                <a:gd name="T42" fmla="*/ 1 w 153"/>
                <a:gd name="T43" fmla="*/ 1 h 210"/>
                <a:gd name="T44" fmla="*/ 1 w 153"/>
                <a:gd name="T45" fmla="*/ 1 h 210"/>
                <a:gd name="T46" fmla="*/ 1 w 153"/>
                <a:gd name="T47" fmla="*/ 1 h 210"/>
                <a:gd name="T48" fmla="*/ 1 w 153"/>
                <a:gd name="T49" fmla="*/ 1 h 210"/>
                <a:gd name="T50" fmla="*/ 1 w 153"/>
                <a:gd name="T51" fmla="*/ 1 h 210"/>
                <a:gd name="T52" fmla="*/ 1 w 153"/>
                <a:gd name="T53" fmla="*/ 1 h 210"/>
                <a:gd name="T54" fmla="*/ 1 w 153"/>
                <a:gd name="T55" fmla="*/ 1 h 210"/>
                <a:gd name="T56" fmla="*/ 1 w 153"/>
                <a:gd name="T57" fmla="*/ 1 h 210"/>
                <a:gd name="T58" fmla="*/ 1 w 153"/>
                <a:gd name="T59" fmla="*/ 1 h 210"/>
                <a:gd name="T60" fmla="*/ 1 w 153"/>
                <a:gd name="T61" fmla="*/ 1 h 210"/>
                <a:gd name="T62" fmla="*/ 1 w 153"/>
                <a:gd name="T63" fmla="*/ 1 h 210"/>
                <a:gd name="T64" fmla="*/ 1 w 153"/>
                <a:gd name="T65" fmla="*/ 1 h 210"/>
                <a:gd name="T66" fmla="*/ 1 w 153"/>
                <a:gd name="T67" fmla="*/ 1 h 210"/>
                <a:gd name="T68" fmla="*/ 1 w 153"/>
                <a:gd name="T69" fmla="*/ 1 h 210"/>
                <a:gd name="T70" fmla="*/ 1 w 153"/>
                <a:gd name="T71" fmla="*/ 1 h 210"/>
                <a:gd name="T72" fmla="*/ 1 w 153"/>
                <a:gd name="T73" fmla="*/ 1 h 210"/>
                <a:gd name="T74" fmla="*/ 0 w 153"/>
                <a:gd name="T75" fmla="*/ 1 h 210"/>
                <a:gd name="T76" fmla="*/ 1 w 153"/>
                <a:gd name="T77" fmla="*/ 1 h 210"/>
                <a:gd name="T78" fmla="*/ 1 w 153"/>
                <a:gd name="T79" fmla="*/ 1 h 210"/>
                <a:gd name="T80" fmla="*/ 1 w 153"/>
                <a:gd name="T81" fmla="*/ 1 h 210"/>
                <a:gd name="T82" fmla="*/ 1 w 153"/>
                <a:gd name="T83" fmla="*/ 1 h 210"/>
                <a:gd name="T84" fmla="*/ 1 w 153"/>
                <a:gd name="T85" fmla="*/ 1 h 210"/>
                <a:gd name="T86" fmla="*/ 1 w 153"/>
                <a:gd name="T87" fmla="*/ 1 h 210"/>
                <a:gd name="T88" fmla="*/ 1 w 153"/>
                <a:gd name="T89" fmla="*/ 1 h 210"/>
                <a:gd name="T90" fmla="*/ 1 w 153"/>
                <a:gd name="T91" fmla="*/ 1 h 210"/>
                <a:gd name="T92" fmla="*/ 1 w 153"/>
                <a:gd name="T93" fmla="*/ 1 h 210"/>
                <a:gd name="T94" fmla="*/ 1 w 153"/>
                <a:gd name="T95" fmla="*/ 1 h 210"/>
                <a:gd name="T96" fmla="*/ 1 w 153"/>
                <a:gd name="T97" fmla="*/ 1 h 210"/>
                <a:gd name="T98" fmla="*/ 1 w 153"/>
                <a:gd name="T99" fmla="*/ 1 h 210"/>
                <a:gd name="T100" fmla="*/ 1 w 153"/>
                <a:gd name="T101" fmla="*/ 1 h 210"/>
                <a:gd name="T102" fmla="*/ 1 w 153"/>
                <a:gd name="T103" fmla="*/ 1 h 210"/>
                <a:gd name="T104" fmla="*/ 1 w 153"/>
                <a:gd name="T105" fmla="*/ 1 h 210"/>
                <a:gd name="T106" fmla="*/ 1 w 153"/>
                <a:gd name="T107" fmla="*/ 1 h 210"/>
                <a:gd name="T108" fmla="*/ 1 w 153"/>
                <a:gd name="T109" fmla="*/ 1 h 210"/>
                <a:gd name="T110" fmla="*/ 1 w 153"/>
                <a:gd name="T111" fmla="*/ 0 h 2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210"/>
                <a:gd name="T170" fmla="*/ 153 w 153"/>
                <a:gd name="T171" fmla="*/ 210 h 21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210">
                  <a:moveTo>
                    <a:pt x="105" y="3"/>
                  </a:moveTo>
                  <a:lnTo>
                    <a:pt x="107" y="3"/>
                  </a:lnTo>
                  <a:lnTo>
                    <a:pt x="107" y="4"/>
                  </a:lnTo>
                  <a:lnTo>
                    <a:pt x="109" y="7"/>
                  </a:lnTo>
                  <a:lnTo>
                    <a:pt x="111" y="9"/>
                  </a:lnTo>
                  <a:lnTo>
                    <a:pt x="111" y="16"/>
                  </a:lnTo>
                  <a:lnTo>
                    <a:pt x="111" y="17"/>
                  </a:lnTo>
                  <a:lnTo>
                    <a:pt x="115" y="23"/>
                  </a:lnTo>
                  <a:lnTo>
                    <a:pt x="120" y="23"/>
                  </a:lnTo>
                  <a:lnTo>
                    <a:pt x="122" y="23"/>
                  </a:lnTo>
                  <a:lnTo>
                    <a:pt x="126" y="23"/>
                  </a:lnTo>
                  <a:lnTo>
                    <a:pt x="134" y="26"/>
                  </a:lnTo>
                  <a:lnTo>
                    <a:pt x="136" y="29"/>
                  </a:lnTo>
                  <a:lnTo>
                    <a:pt x="136" y="35"/>
                  </a:lnTo>
                  <a:lnTo>
                    <a:pt x="134" y="39"/>
                  </a:lnTo>
                  <a:lnTo>
                    <a:pt x="129" y="44"/>
                  </a:lnTo>
                  <a:lnTo>
                    <a:pt x="126" y="47"/>
                  </a:lnTo>
                  <a:lnTo>
                    <a:pt x="124" y="49"/>
                  </a:lnTo>
                  <a:lnTo>
                    <a:pt x="126" y="49"/>
                  </a:lnTo>
                  <a:lnTo>
                    <a:pt x="129" y="50"/>
                  </a:lnTo>
                  <a:lnTo>
                    <a:pt x="124" y="57"/>
                  </a:lnTo>
                  <a:lnTo>
                    <a:pt x="124" y="58"/>
                  </a:lnTo>
                  <a:lnTo>
                    <a:pt x="126" y="58"/>
                  </a:lnTo>
                  <a:lnTo>
                    <a:pt x="129" y="62"/>
                  </a:lnTo>
                  <a:lnTo>
                    <a:pt x="132" y="64"/>
                  </a:lnTo>
                  <a:lnTo>
                    <a:pt x="132" y="68"/>
                  </a:lnTo>
                  <a:lnTo>
                    <a:pt x="134" y="71"/>
                  </a:lnTo>
                  <a:lnTo>
                    <a:pt x="136" y="74"/>
                  </a:lnTo>
                  <a:lnTo>
                    <a:pt x="139" y="79"/>
                  </a:lnTo>
                  <a:lnTo>
                    <a:pt x="139" y="81"/>
                  </a:lnTo>
                  <a:lnTo>
                    <a:pt x="146" y="79"/>
                  </a:lnTo>
                  <a:lnTo>
                    <a:pt x="152" y="79"/>
                  </a:lnTo>
                  <a:lnTo>
                    <a:pt x="152" y="81"/>
                  </a:lnTo>
                  <a:lnTo>
                    <a:pt x="149" y="87"/>
                  </a:lnTo>
                  <a:lnTo>
                    <a:pt x="146" y="95"/>
                  </a:lnTo>
                  <a:lnTo>
                    <a:pt x="144" y="96"/>
                  </a:lnTo>
                  <a:lnTo>
                    <a:pt x="139" y="99"/>
                  </a:lnTo>
                  <a:lnTo>
                    <a:pt x="132" y="102"/>
                  </a:lnTo>
                  <a:lnTo>
                    <a:pt x="126" y="104"/>
                  </a:lnTo>
                  <a:lnTo>
                    <a:pt x="126" y="111"/>
                  </a:lnTo>
                  <a:lnTo>
                    <a:pt x="129" y="123"/>
                  </a:lnTo>
                  <a:lnTo>
                    <a:pt x="132" y="128"/>
                  </a:lnTo>
                  <a:lnTo>
                    <a:pt x="132" y="136"/>
                  </a:lnTo>
                  <a:lnTo>
                    <a:pt x="126" y="143"/>
                  </a:lnTo>
                  <a:lnTo>
                    <a:pt x="124" y="149"/>
                  </a:lnTo>
                  <a:lnTo>
                    <a:pt x="120" y="156"/>
                  </a:lnTo>
                  <a:lnTo>
                    <a:pt x="117" y="159"/>
                  </a:lnTo>
                  <a:lnTo>
                    <a:pt x="111" y="165"/>
                  </a:lnTo>
                  <a:lnTo>
                    <a:pt x="105" y="165"/>
                  </a:lnTo>
                  <a:lnTo>
                    <a:pt x="101" y="167"/>
                  </a:lnTo>
                  <a:lnTo>
                    <a:pt x="92" y="170"/>
                  </a:lnTo>
                  <a:lnTo>
                    <a:pt x="85" y="179"/>
                  </a:lnTo>
                  <a:lnTo>
                    <a:pt x="81" y="183"/>
                  </a:lnTo>
                  <a:lnTo>
                    <a:pt x="78" y="185"/>
                  </a:lnTo>
                  <a:lnTo>
                    <a:pt x="70" y="190"/>
                  </a:lnTo>
                  <a:lnTo>
                    <a:pt x="68" y="193"/>
                  </a:lnTo>
                  <a:lnTo>
                    <a:pt x="61" y="194"/>
                  </a:lnTo>
                  <a:lnTo>
                    <a:pt x="53" y="194"/>
                  </a:lnTo>
                  <a:lnTo>
                    <a:pt x="44" y="198"/>
                  </a:lnTo>
                  <a:lnTo>
                    <a:pt x="36" y="202"/>
                  </a:lnTo>
                  <a:lnTo>
                    <a:pt x="29" y="206"/>
                  </a:lnTo>
                  <a:lnTo>
                    <a:pt x="21" y="209"/>
                  </a:lnTo>
                  <a:lnTo>
                    <a:pt x="19" y="203"/>
                  </a:lnTo>
                  <a:lnTo>
                    <a:pt x="16" y="198"/>
                  </a:lnTo>
                  <a:lnTo>
                    <a:pt x="14" y="194"/>
                  </a:lnTo>
                  <a:lnTo>
                    <a:pt x="9" y="190"/>
                  </a:lnTo>
                  <a:lnTo>
                    <a:pt x="6" y="185"/>
                  </a:lnTo>
                  <a:lnTo>
                    <a:pt x="11" y="183"/>
                  </a:lnTo>
                  <a:lnTo>
                    <a:pt x="14" y="180"/>
                  </a:lnTo>
                  <a:lnTo>
                    <a:pt x="16" y="173"/>
                  </a:lnTo>
                  <a:lnTo>
                    <a:pt x="14" y="165"/>
                  </a:lnTo>
                  <a:lnTo>
                    <a:pt x="14" y="159"/>
                  </a:lnTo>
                  <a:lnTo>
                    <a:pt x="11" y="156"/>
                  </a:lnTo>
                  <a:lnTo>
                    <a:pt x="6" y="149"/>
                  </a:lnTo>
                  <a:lnTo>
                    <a:pt x="0" y="146"/>
                  </a:lnTo>
                  <a:lnTo>
                    <a:pt x="0" y="143"/>
                  </a:lnTo>
                  <a:lnTo>
                    <a:pt x="2" y="136"/>
                  </a:lnTo>
                  <a:lnTo>
                    <a:pt x="2" y="132"/>
                  </a:lnTo>
                  <a:lnTo>
                    <a:pt x="5" y="130"/>
                  </a:lnTo>
                  <a:lnTo>
                    <a:pt x="6" y="123"/>
                  </a:lnTo>
                  <a:lnTo>
                    <a:pt x="9" y="116"/>
                  </a:lnTo>
                  <a:lnTo>
                    <a:pt x="9" y="104"/>
                  </a:lnTo>
                  <a:lnTo>
                    <a:pt x="11" y="96"/>
                  </a:lnTo>
                  <a:lnTo>
                    <a:pt x="11" y="93"/>
                  </a:lnTo>
                  <a:lnTo>
                    <a:pt x="14" y="87"/>
                  </a:lnTo>
                  <a:lnTo>
                    <a:pt x="14" y="83"/>
                  </a:lnTo>
                  <a:lnTo>
                    <a:pt x="14" y="81"/>
                  </a:lnTo>
                  <a:lnTo>
                    <a:pt x="19" y="76"/>
                  </a:lnTo>
                  <a:lnTo>
                    <a:pt x="21" y="71"/>
                  </a:lnTo>
                  <a:lnTo>
                    <a:pt x="27" y="62"/>
                  </a:lnTo>
                  <a:lnTo>
                    <a:pt x="29" y="58"/>
                  </a:lnTo>
                  <a:lnTo>
                    <a:pt x="38" y="53"/>
                  </a:lnTo>
                  <a:lnTo>
                    <a:pt x="38" y="49"/>
                  </a:lnTo>
                  <a:lnTo>
                    <a:pt x="48" y="47"/>
                  </a:lnTo>
                  <a:lnTo>
                    <a:pt x="53" y="47"/>
                  </a:lnTo>
                  <a:lnTo>
                    <a:pt x="55" y="47"/>
                  </a:lnTo>
                  <a:lnTo>
                    <a:pt x="61" y="47"/>
                  </a:lnTo>
                  <a:lnTo>
                    <a:pt x="63" y="50"/>
                  </a:lnTo>
                  <a:lnTo>
                    <a:pt x="73" y="50"/>
                  </a:lnTo>
                  <a:lnTo>
                    <a:pt x="81" y="49"/>
                  </a:lnTo>
                  <a:lnTo>
                    <a:pt x="85" y="47"/>
                  </a:lnTo>
                  <a:lnTo>
                    <a:pt x="88" y="39"/>
                  </a:lnTo>
                  <a:lnTo>
                    <a:pt x="88" y="33"/>
                  </a:lnTo>
                  <a:lnTo>
                    <a:pt x="88" y="25"/>
                  </a:lnTo>
                  <a:lnTo>
                    <a:pt x="90" y="17"/>
                  </a:lnTo>
                  <a:lnTo>
                    <a:pt x="90" y="16"/>
                  </a:lnTo>
                  <a:lnTo>
                    <a:pt x="94" y="12"/>
                  </a:lnTo>
                  <a:lnTo>
                    <a:pt x="98" y="9"/>
                  </a:lnTo>
                  <a:lnTo>
                    <a:pt x="98" y="7"/>
                  </a:lnTo>
                  <a:lnTo>
                    <a:pt x="101" y="4"/>
                  </a:lnTo>
                  <a:lnTo>
                    <a:pt x="101" y="3"/>
                  </a:lnTo>
                  <a:lnTo>
                    <a:pt x="103" y="0"/>
                  </a:lnTo>
                  <a:lnTo>
                    <a:pt x="105" y="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defTabSz="457200" eaLnBrk="0" fontAlgn="base" hangingPunct="0">
                <a:spcBef>
                  <a:spcPct val="0"/>
                </a:spcBef>
                <a:spcAft>
                  <a:spcPct val="0"/>
                </a:spcAft>
              </a:pPr>
              <a:endParaRPr lang="es-CO" smtClean="0">
                <a:solidFill>
                  <a:prstClr val="black"/>
                </a:solidFill>
                <a:ea typeface="ＭＳ Ｐゴシック" panose="020B0600070205080204" pitchFamily="34" charset="-128"/>
              </a:endParaRPr>
            </a:p>
          </p:txBody>
        </p:sp>
        <p:sp>
          <p:nvSpPr>
            <p:cNvPr id="95348" name="Rectangle 106"/>
            <p:cNvSpPr>
              <a:spLocks noChangeArrowheads="1"/>
            </p:cNvSpPr>
            <p:nvPr/>
          </p:nvSpPr>
          <p:spPr bwMode="auto">
            <a:xfrm>
              <a:off x="1425" y="2362"/>
              <a:ext cx="118"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pPr>
              <a:r>
                <a:rPr lang="es-ES_tradnl" altLang="es-CO" sz="300" smtClean="0">
                  <a:solidFill>
                    <a:srgbClr val="000000"/>
                  </a:solidFill>
                </a:rPr>
                <a:t>META </a:t>
              </a:r>
              <a:endParaRPr lang="es-ES" altLang="es-CO" smtClean="0">
                <a:solidFill>
                  <a:srgbClr val="000000"/>
                </a:solidFill>
              </a:endParaRPr>
            </a:p>
          </p:txBody>
        </p:sp>
        <p:sp>
          <p:nvSpPr>
            <p:cNvPr id="95349" name="Rectangle 107"/>
            <p:cNvSpPr>
              <a:spLocks noChangeArrowheads="1"/>
            </p:cNvSpPr>
            <p:nvPr/>
          </p:nvSpPr>
          <p:spPr bwMode="auto">
            <a:xfrm>
              <a:off x="1439" y="2412"/>
              <a:ext cx="89"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pPr>
              <a:r>
                <a:rPr lang="es-ES_tradnl" altLang="es-CO" sz="300" smtClean="0">
                  <a:solidFill>
                    <a:srgbClr val="000000"/>
                  </a:solidFill>
                </a:rPr>
                <a:t>(5) *</a:t>
              </a:r>
              <a:endParaRPr lang="es-ES" altLang="es-CO" smtClean="0">
                <a:solidFill>
                  <a:srgbClr val="000000"/>
                </a:solidFill>
              </a:endParaRPr>
            </a:p>
          </p:txBody>
        </p:sp>
        <p:sp>
          <p:nvSpPr>
            <p:cNvPr id="95350" name="Rectangle 108"/>
            <p:cNvSpPr>
              <a:spLocks noChangeArrowheads="1"/>
            </p:cNvSpPr>
            <p:nvPr/>
          </p:nvSpPr>
          <p:spPr bwMode="auto">
            <a:xfrm>
              <a:off x="968" y="1700"/>
              <a:ext cx="165"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pPr>
              <a:r>
                <a:rPr lang="es-ES_tradnl" altLang="es-CO" sz="300" smtClean="0">
                  <a:solidFill>
                    <a:srgbClr val="000000"/>
                  </a:solidFill>
                </a:rPr>
                <a:t>CORDOBA</a:t>
              </a:r>
              <a:endParaRPr lang="es-ES" altLang="es-CO" smtClean="0">
                <a:solidFill>
                  <a:srgbClr val="000000"/>
                </a:solidFill>
              </a:endParaRPr>
            </a:p>
          </p:txBody>
        </p:sp>
        <p:sp>
          <p:nvSpPr>
            <p:cNvPr id="95351" name="Rectangle 109"/>
            <p:cNvSpPr>
              <a:spLocks noChangeArrowheads="1"/>
            </p:cNvSpPr>
            <p:nvPr/>
          </p:nvSpPr>
          <p:spPr bwMode="auto">
            <a:xfrm>
              <a:off x="1018" y="1749"/>
              <a:ext cx="73"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pPr>
              <a:r>
                <a:rPr lang="es-ES_tradnl" altLang="es-CO" sz="300" smtClean="0">
                  <a:solidFill>
                    <a:srgbClr val="000000"/>
                  </a:solidFill>
                </a:rPr>
                <a:t>(8)</a:t>
              </a:r>
              <a:endParaRPr lang="es-ES" altLang="es-CO" smtClean="0">
                <a:solidFill>
                  <a:srgbClr val="000000"/>
                </a:solidFill>
              </a:endParaRPr>
            </a:p>
          </p:txBody>
        </p:sp>
        <p:sp>
          <p:nvSpPr>
            <p:cNvPr id="95352" name="Rectangle 110"/>
            <p:cNvSpPr>
              <a:spLocks noChangeArrowheads="1"/>
            </p:cNvSpPr>
            <p:nvPr/>
          </p:nvSpPr>
          <p:spPr bwMode="auto">
            <a:xfrm>
              <a:off x="1195" y="2720"/>
              <a:ext cx="160"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pPr>
              <a:r>
                <a:rPr lang="es-ES_tradnl" altLang="es-CO" sz="300" smtClean="0">
                  <a:solidFill>
                    <a:srgbClr val="000000"/>
                  </a:solidFill>
                </a:rPr>
                <a:t>CAQUETA</a:t>
              </a:r>
              <a:endParaRPr lang="es-ES" altLang="es-CO" smtClean="0">
                <a:solidFill>
                  <a:srgbClr val="000000"/>
                </a:solidFill>
              </a:endParaRPr>
            </a:p>
          </p:txBody>
        </p:sp>
        <p:sp>
          <p:nvSpPr>
            <p:cNvPr id="95353" name="Rectangle 111"/>
            <p:cNvSpPr>
              <a:spLocks noChangeArrowheads="1"/>
            </p:cNvSpPr>
            <p:nvPr/>
          </p:nvSpPr>
          <p:spPr bwMode="auto">
            <a:xfrm>
              <a:off x="1233" y="2770"/>
              <a:ext cx="89"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pPr>
              <a:r>
                <a:rPr lang="es-ES_tradnl" altLang="es-CO" sz="300" smtClean="0">
                  <a:solidFill>
                    <a:srgbClr val="000000"/>
                  </a:solidFill>
                </a:rPr>
                <a:t>(4) *</a:t>
              </a:r>
              <a:endParaRPr lang="es-ES" altLang="es-CO" smtClean="0">
                <a:solidFill>
                  <a:srgbClr val="000000"/>
                </a:solidFill>
              </a:endParaRPr>
            </a:p>
          </p:txBody>
        </p:sp>
        <p:sp>
          <p:nvSpPr>
            <p:cNvPr id="95354" name="Rectangle 112"/>
            <p:cNvSpPr>
              <a:spLocks noChangeArrowheads="1"/>
            </p:cNvSpPr>
            <p:nvPr/>
          </p:nvSpPr>
          <p:spPr bwMode="auto">
            <a:xfrm>
              <a:off x="636" y="2617"/>
              <a:ext cx="138"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pPr>
              <a:r>
                <a:rPr lang="es-ES_tradnl" altLang="es-CO" sz="300" smtClean="0">
                  <a:solidFill>
                    <a:srgbClr val="FF0000"/>
                  </a:solidFill>
                </a:rPr>
                <a:t>NARIÑO</a:t>
              </a:r>
              <a:endParaRPr lang="es-ES" altLang="es-CO" smtClean="0">
                <a:solidFill>
                  <a:srgbClr val="000000"/>
                </a:solidFill>
              </a:endParaRPr>
            </a:p>
          </p:txBody>
        </p:sp>
        <p:sp>
          <p:nvSpPr>
            <p:cNvPr id="95355" name="Rectangle 113"/>
            <p:cNvSpPr>
              <a:spLocks noChangeArrowheads="1"/>
            </p:cNvSpPr>
            <p:nvPr/>
          </p:nvSpPr>
          <p:spPr bwMode="auto">
            <a:xfrm>
              <a:off x="661" y="2666"/>
              <a:ext cx="89"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pPr>
              <a:r>
                <a:rPr lang="es-ES_tradnl" altLang="es-CO" sz="300" smtClean="0">
                  <a:solidFill>
                    <a:srgbClr val="000000"/>
                  </a:solidFill>
                </a:rPr>
                <a:t>(8) *</a:t>
              </a:r>
              <a:endParaRPr lang="es-ES" altLang="es-CO" smtClean="0">
                <a:solidFill>
                  <a:srgbClr val="000000"/>
                </a:solidFill>
              </a:endParaRPr>
            </a:p>
          </p:txBody>
        </p:sp>
        <p:sp>
          <p:nvSpPr>
            <p:cNvPr id="95356" name="Rectangle 114"/>
            <p:cNvSpPr>
              <a:spLocks noChangeArrowheads="1"/>
            </p:cNvSpPr>
            <p:nvPr/>
          </p:nvSpPr>
          <p:spPr bwMode="auto">
            <a:xfrm>
              <a:off x="779" y="2461"/>
              <a:ext cx="127"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pPr>
              <a:r>
                <a:rPr lang="es-ES_tradnl" altLang="es-CO" sz="300" smtClean="0">
                  <a:solidFill>
                    <a:srgbClr val="000000"/>
                  </a:solidFill>
                </a:rPr>
                <a:t>CAUCA</a:t>
              </a:r>
              <a:endParaRPr lang="es-ES" altLang="es-CO" smtClean="0">
                <a:solidFill>
                  <a:srgbClr val="000000"/>
                </a:solidFill>
              </a:endParaRPr>
            </a:p>
          </p:txBody>
        </p:sp>
        <p:sp>
          <p:nvSpPr>
            <p:cNvPr id="95357" name="Rectangle 115"/>
            <p:cNvSpPr>
              <a:spLocks noChangeArrowheads="1"/>
            </p:cNvSpPr>
            <p:nvPr/>
          </p:nvSpPr>
          <p:spPr bwMode="auto">
            <a:xfrm>
              <a:off x="807" y="2512"/>
              <a:ext cx="73"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pPr>
              <a:r>
                <a:rPr lang="es-ES_tradnl" altLang="es-CO" sz="300" smtClean="0">
                  <a:solidFill>
                    <a:srgbClr val="000000"/>
                  </a:solidFill>
                </a:rPr>
                <a:t>(7)</a:t>
              </a:r>
              <a:endParaRPr lang="es-ES" altLang="es-CO" smtClean="0">
                <a:solidFill>
                  <a:srgbClr val="000000"/>
                </a:solidFill>
              </a:endParaRPr>
            </a:p>
          </p:txBody>
        </p:sp>
        <p:sp>
          <p:nvSpPr>
            <p:cNvPr id="95358" name="Rectangle 116"/>
            <p:cNvSpPr>
              <a:spLocks noChangeArrowheads="1"/>
            </p:cNvSpPr>
            <p:nvPr/>
          </p:nvSpPr>
          <p:spPr bwMode="auto">
            <a:xfrm>
              <a:off x="1029" y="2464"/>
              <a:ext cx="114"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pPr>
              <a:r>
                <a:rPr lang="es-ES_tradnl" altLang="es-CO" sz="300" dirty="0" smtClean="0">
                  <a:solidFill>
                    <a:srgbClr val="000000"/>
                  </a:solidFill>
                </a:rPr>
                <a:t>HUILA</a:t>
              </a:r>
              <a:endParaRPr lang="es-ES" altLang="es-CO" dirty="0" smtClean="0">
                <a:solidFill>
                  <a:srgbClr val="000000"/>
                </a:solidFill>
              </a:endParaRPr>
            </a:p>
          </p:txBody>
        </p:sp>
        <p:sp>
          <p:nvSpPr>
            <p:cNvPr id="95359" name="Rectangle 117"/>
            <p:cNvSpPr>
              <a:spLocks noChangeArrowheads="1"/>
            </p:cNvSpPr>
            <p:nvPr/>
          </p:nvSpPr>
          <p:spPr bwMode="auto">
            <a:xfrm>
              <a:off x="1052" y="2515"/>
              <a:ext cx="73"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pPr>
              <a:r>
                <a:rPr lang="es-ES_tradnl" altLang="es-CO" sz="300" smtClean="0">
                  <a:solidFill>
                    <a:srgbClr val="000000"/>
                  </a:solidFill>
                </a:rPr>
                <a:t>(5)</a:t>
              </a:r>
              <a:endParaRPr lang="es-ES" altLang="es-CO" smtClean="0">
                <a:solidFill>
                  <a:srgbClr val="000000"/>
                </a:solidFill>
              </a:endParaRPr>
            </a:p>
          </p:txBody>
        </p:sp>
        <p:sp>
          <p:nvSpPr>
            <p:cNvPr id="95360" name="Rectangle 118"/>
            <p:cNvSpPr>
              <a:spLocks noChangeArrowheads="1"/>
            </p:cNvSpPr>
            <p:nvPr/>
          </p:nvSpPr>
          <p:spPr bwMode="auto">
            <a:xfrm>
              <a:off x="1037" y="2313"/>
              <a:ext cx="134"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pPr>
              <a:r>
                <a:rPr lang="es-ES_tradnl" altLang="es-CO" sz="300" smtClean="0">
                  <a:solidFill>
                    <a:srgbClr val="000000"/>
                  </a:solidFill>
                </a:rPr>
                <a:t>TOLIMA</a:t>
              </a:r>
              <a:endParaRPr lang="es-ES" altLang="es-CO" smtClean="0">
                <a:solidFill>
                  <a:srgbClr val="000000"/>
                </a:solidFill>
              </a:endParaRPr>
            </a:p>
          </p:txBody>
        </p:sp>
        <p:sp>
          <p:nvSpPr>
            <p:cNvPr id="95361" name="Rectangle 119"/>
            <p:cNvSpPr>
              <a:spLocks noChangeArrowheads="1"/>
            </p:cNvSpPr>
            <p:nvPr/>
          </p:nvSpPr>
          <p:spPr bwMode="auto">
            <a:xfrm>
              <a:off x="1070" y="2364"/>
              <a:ext cx="73"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pPr>
              <a:r>
                <a:rPr lang="es-ES_tradnl" altLang="es-CO" sz="300" smtClean="0">
                  <a:solidFill>
                    <a:srgbClr val="000000"/>
                  </a:solidFill>
                </a:rPr>
                <a:t>(9)</a:t>
              </a:r>
              <a:endParaRPr lang="es-ES" altLang="es-CO" smtClean="0">
                <a:solidFill>
                  <a:srgbClr val="000000"/>
                </a:solidFill>
              </a:endParaRPr>
            </a:p>
          </p:txBody>
        </p:sp>
        <p:sp>
          <p:nvSpPr>
            <p:cNvPr id="95362" name="Rectangle 120"/>
            <p:cNvSpPr>
              <a:spLocks noChangeArrowheads="1"/>
            </p:cNvSpPr>
            <p:nvPr/>
          </p:nvSpPr>
          <p:spPr bwMode="auto">
            <a:xfrm>
              <a:off x="848" y="2310"/>
              <a:ext cx="178"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pPr>
              <a:r>
                <a:rPr lang="es-ES_tradnl" altLang="es-CO" sz="300" smtClean="0">
                  <a:solidFill>
                    <a:srgbClr val="000000"/>
                  </a:solidFill>
                </a:rPr>
                <a:t>VALLE DEL </a:t>
              </a:r>
              <a:endParaRPr lang="es-ES" altLang="es-CO" smtClean="0">
                <a:solidFill>
                  <a:srgbClr val="000000"/>
                </a:solidFill>
              </a:endParaRPr>
            </a:p>
          </p:txBody>
        </p:sp>
        <p:sp>
          <p:nvSpPr>
            <p:cNvPr id="95363" name="Rectangle 121"/>
            <p:cNvSpPr>
              <a:spLocks noChangeArrowheads="1"/>
            </p:cNvSpPr>
            <p:nvPr/>
          </p:nvSpPr>
          <p:spPr bwMode="auto">
            <a:xfrm>
              <a:off x="872" y="2359"/>
              <a:ext cx="134"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pPr>
              <a:r>
                <a:rPr lang="es-ES_tradnl" altLang="es-CO" sz="300" smtClean="0">
                  <a:solidFill>
                    <a:srgbClr val="000000"/>
                  </a:solidFill>
                </a:rPr>
                <a:t>CAUCA </a:t>
              </a:r>
              <a:endParaRPr lang="es-ES" altLang="es-CO" smtClean="0">
                <a:solidFill>
                  <a:srgbClr val="000000"/>
                </a:solidFill>
              </a:endParaRPr>
            </a:p>
          </p:txBody>
        </p:sp>
        <p:sp>
          <p:nvSpPr>
            <p:cNvPr id="95364" name="Rectangle 122"/>
            <p:cNvSpPr>
              <a:spLocks noChangeArrowheads="1"/>
            </p:cNvSpPr>
            <p:nvPr/>
          </p:nvSpPr>
          <p:spPr bwMode="auto">
            <a:xfrm>
              <a:off x="831" y="2009"/>
              <a:ext cx="133"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pPr>
              <a:r>
                <a:rPr lang="es-ES_tradnl" altLang="es-CO" sz="300" smtClean="0">
                  <a:solidFill>
                    <a:srgbClr val="FF0000"/>
                  </a:solidFill>
                </a:rPr>
                <a:t>CHOCO</a:t>
              </a:r>
              <a:endParaRPr lang="es-ES" altLang="es-CO" smtClean="0">
                <a:solidFill>
                  <a:srgbClr val="000000"/>
                </a:solidFill>
              </a:endParaRPr>
            </a:p>
          </p:txBody>
        </p:sp>
        <p:sp>
          <p:nvSpPr>
            <p:cNvPr id="95365" name="Rectangle 123"/>
            <p:cNvSpPr>
              <a:spLocks noChangeArrowheads="1"/>
            </p:cNvSpPr>
            <p:nvPr/>
          </p:nvSpPr>
          <p:spPr bwMode="auto">
            <a:xfrm>
              <a:off x="864" y="2060"/>
              <a:ext cx="73"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pPr>
              <a:r>
                <a:rPr lang="es-ES_tradnl" altLang="es-CO" sz="300" smtClean="0">
                  <a:solidFill>
                    <a:srgbClr val="000000"/>
                  </a:solidFill>
                </a:rPr>
                <a:t>(5)</a:t>
              </a:r>
              <a:endParaRPr lang="es-ES" altLang="es-CO" smtClean="0">
                <a:solidFill>
                  <a:srgbClr val="000000"/>
                </a:solidFill>
              </a:endParaRPr>
            </a:p>
          </p:txBody>
        </p:sp>
        <p:sp>
          <p:nvSpPr>
            <p:cNvPr id="95366" name="Rectangle 124"/>
            <p:cNvSpPr>
              <a:spLocks noChangeArrowheads="1"/>
            </p:cNvSpPr>
            <p:nvPr/>
          </p:nvSpPr>
          <p:spPr bwMode="auto">
            <a:xfrm>
              <a:off x="974" y="1927"/>
              <a:ext cx="179"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pPr>
              <a:r>
                <a:rPr lang="es-ES_tradnl" altLang="es-CO" sz="300" smtClean="0">
                  <a:solidFill>
                    <a:srgbClr val="FF0000"/>
                  </a:solidFill>
                </a:rPr>
                <a:t>ANTIOQUIA</a:t>
              </a:r>
              <a:endParaRPr lang="es-ES" altLang="es-CO" smtClean="0">
                <a:solidFill>
                  <a:srgbClr val="000000"/>
                </a:solidFill>
              </a:endParaRPr>
            </a:p>
          </p:txBody>
        </p:sp>
        <p:sp>
          <p:nvSpPr>
            <p:cNvPr id="95367" name="Rectangle 125"/>
            <p:cNvSpPr>
              <a:spLocks noChangeArrowheads="1"/>
            </p:cNvSpPr>
            <p:nvPr/>
          </p:nvSpPr>
          <p:spPr bwMode="auto">
            <a:xfrm>
              <a:off x="1012" y="1978"/>
              <a:ext cx="102"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pPr>
              <a:r>
                <a:rPr lang="es-ES_tradnl" altLang="es-CO" sz="300" smtClean="0">
                  <a:solidFill>
                    <a:srgbClr val="000000"/>
                  </a:solidFill>
                </a:rPr>
                <a:t>(17) *</a:t>
              </a:r>
              <a:endParaRPr lang="es-ES" altLang="es-CO" smtClean="0">
                <a:solidFill>
                  <a:srgbClr val="000000"/>
                </a:solidFill>
              </a:endParaRPr>
            </a:p>
          </p:txBody>
        </p:sp>
        <p:sp>
          <p:nvSpPr>
            <p:cNvPr id="95368" name="Rectangle 126"/>
            <p:cNvSpPr>
              <a:spLocks noChangeArrowheads="1"/>
            </p:cNvSpPr>
            <p:nvPr/>
          </p:nvSpPr>
          <p:spPr bwMode="auto">
            <a:xfrm>
              <a:off x="1224" y="2110"/>
              <a:ext cx="129" cy="139"/>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pPr>
              <a:endParaRPr lang="es-CO" altLang="es-CO" smtClean="0">
                <a:solidFill>
                  <a:srgbClr val="000000"/>
                </a:solidFill>
              </a:endParaRPr>
            </a:p>
          </p:txBody>
        </p:sp>
        <p:sp>
          <p:nvSpPr>
            <p:cNvPr id="95369" name="Rectangle 127"/>
            <p:cNvSpPr>
              <a:spLocks noChangeArrowheads="1"/>
            </p:cNvSpPr>
            <p:nvPr/>
          </p:nvSpPr>
          <p:spPr bwMode="auto">
            <a:xfrm>
              <a:off x="1214" y="2112"/>
              <a:ext cx="119"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pPr>
              <a:r>
                <a:rPr lang="es-ES_tradnl" altLang="es-CO" sz="300" smtClean="0">
                  <a:solidFill>
                    <a:srgbClr val="000000"/>
                  </a:solidFill>
                </a:rPr>
                <a:t>CUND.</a:t>
              </a:r>
              <a:endParaRPr lang="es-ES" altLang="es-CO" smtClean="0">
                <a:solidFill>
                  <a:srgbClr val="000000"/>
                </a:solidFill>
              </a:endParaRPr>
            </a:p>
          </p:txBody>
        </p:sp>
        <p:sp>
          <p:nvSpPr>
            <p:cNvPr id="95370" name="Rectangle 128"/>
            <p:cNvSpPr>
              <a:spLocks noChangeArrowheads="1"/>
            </p:cNvSpPr>
            <p:nvPr/>
          </p:nvSpPr>
          <p:spPr bwMode="auto">
            <a:xfrm>
              <a:off x="1231" y="2160"/>
              <a:ext cx="86"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pPr>
              <a:r>
                <a:rPr lang="es-ES_tradnl" altLang="es-CO" sz="300" smtClean="0">
                  <a:solidFill>
                    <a:srgbClr val="000000"/>
                  </a:solidFill>
                </a:rPr>
                <a:t>(11)</a:t>
              </a:r>
              <a:endParaRPr lang="es-ES" altLang="es-CO" smtClean="0">
                <a:solidFill>
                  <a:srgbClr val="000000"/>
                </a:solidFill>
              </a:endParaRPr>
            </a:p>
          </p:txBody>
        </p:sp>
        <p:sp>
          <p:nvSpPr>
            <p:cNvPr id="95371" name="Rectangle 129"/>
            <p:cNvSpPr>
              <a:spLocks noChangeArrowheads="1"/>
            </p:cNvSpPr>
            <p:nvPr/>
          </p:nvSpPr>
          <p:spPr bwMode="auto">
            <a:xfrm rot="-1620000">
              <a:off x="1299" y="2121"/>
              <a:ext cx="147"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pPr>
              <a:r>
                <a:rPr lang="es-ES_tradnl" altLang="es-CO" sz="300" smtClean="0">
                  <a:solidFill>
                    <a:srgbClr val="FF0000"/>
                  </a:solidFill>
                </a:rPr>
                <a:t>BOYACA</a:t>
              </a:r>
              <a:endParaRPr lang="es-ES" altLang="es-CO" smtClean="0">
                <a:solidFill>
                  <a:srgbClr val="000000"/>
                </a:solidFill>
              </a:endParaRPr>
            </a:p>
          </p:txBody>
        </p:sp>
        <p:sp>
          <p:nvSpPr>
            <p:cNvPr id="95372" name="Rectangle 130"/>
            <p:cNvSpPr>
              <a:spLocks noChangeArrowheads="1"/>
            </p:cNvSpPr>
            <p:nvPr/>
          </p:nvSpPr>
          <p:spPr bwMode="auto">
            <a:xfrm>
              <a:off x="1275" y="1937"/>
              <a:ext cx="191"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pPr>
              <a:r>
                <a:rPr lang="es-ES_tradnl" altLang="es-CO" sz="300" smtClean="0">
                  <a:solidFill>
                    <a:srgbClr val="000000"/>
                  </a:solidFill>
                </a:rPr>
                <a:t>SANTANDER</a:t>
              </a:r>
              <a:endParaRPr lang="es-ES" altLang="es-CO" smtClean="0">
                <a:solidFill>
                  <a:srgbClr val="000000"/>
                </a:solidFill>
              </a:endParaRPr>
            </a:p>
          </p:txBody>
        </p:sp>
        <p:sp>
          <p:nvSpPr>
            <p:cNvPr id="95373" name="Rectangle 131"/>
            <p:cNvSpPr>
              <a:spLocks noChangeArrowheads="1"/>
            </p:cNvSpPr>
            <p:nvPr/>
          </p:nvSpPr>
          <p:spPr bwMode="auto">
            <a:xfrm>
              <a:off x="1332" y="1987"/>
              <a:ext cx="86"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pPr>
              <a:r>
                <a:rPr lang="es-ES_tradnl" altLang="es-CO" sz="300" smtClean="0">
                  <a:solidFill>
                    <a:srgbClr val="000000"/>
                  </a:solidFill>
                </a:rPr>
                <a:t>(10)</a:t>
              </a:r>
              <a:endParaRPr lang="es-ES" altLang="es-CO" smtClean="0">
                <a:solidFill>
                  <a:srgbClr val="000000"/>
                </a:solidFill>
              </a:endParaRPr>
            </a:p>
          </p:txBody>
        </p:sp>
        <p:sp>
          <p:nvSpPr>
            <p:cNvPr id="95374" name="Rectangle 132"/>
            <p:cNvSpPr>
              <a:spLocks noChangeArrowheads="1"/>
            </p:cNvSpPr>
            <p:nvPr/>
          </p:nvSpPr>
          <p:spPr bwMode="auto">
            <a:xfrm>
              <a:off x="1401" y="1724"/>
              <a:ext cx="156"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pPr>
              <a:r>
                <a:rPr lang="es-ES_tradnl" altLang="es-CO" sz="300" smtClean="0">
                  <a:solidFill>
                    <a:srgbClr val="000000"/>
                  </a:solidFill>
                </a:rPr>
                <a:t>N. STDER</a:t>
              </a:r>
              <a:endParaRPr lang="es-ES" altLang="es-CO" smtClean="0">
                <a:solidFill>
                  <a:srgbClr val="000000"/>
                </a:solidFill>
              </a:endParaRPr>
            </a:p>
          </p:txBody>
        </p:sp>
        <p:sp>
          <p:nvSpPr>
            <p:cNvPr id="95375" name="Rectangle 133"/>
            <p:cNvSpPr>
              <a:spLocks noChangeArrowheads="1"/>
            </p:cNvSpPr>
            <p:nvPr/>
          </p:nvSpPr>
          <p:spPr bwMode="auto">
            <a:xfrm>
              <a:off x="1445" y="1774"/>
              <a:ext cx="73"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pPr>
              <a:r>
                <a:rPr lang="es-ES_tradnl" altLang="es-CO" sz="300" smtClean="0">
                  <a:solidFill>
                    <a:srgbClr val="000000"/>
                  </a:solidFill>
                </a:rPr>
                <a:t>(6)</a:t>
              </a:r>
              <a:endParaRPr lang="es-ES" altLang="es-CO" smtClean="0">
                <a:solidFill>
                  <a:srgbClr val="000000"/>
                </a:solidFill>
              </a:endParaRPr>
            </a:p>
          </p:txBody>
        </p:sp>
        <p:sp>
          <p:nvSpPr>
            <p:cNvPr id="95376" name="Rectangle 134"/>
            <p:cNvSpPr>
              <a:spLocks noChangeArrowheads="1"/>
            </p:cNvSpPr>
            <p:nvPr/>
          </p:nvSpPr>
          <p:spPr bwMode="auto">
            <a:xfrm>
              <a:off x="1319" y="1470"/>
              <a:ext cx="126"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pPr>
              <a:r>
                <a:rPr lang="es-ES_tradnl" altLang="es-CO" sz="300" smtClean="0">
                  <a:solidFill>
                    <a:srgbClr val="000000"/>
                  </a:solidFill>
                </a:rPr>
                <a:t>CESAR</a:t>
              </a:r>
              <a:endParaRPr lang="es-ES" altLang="es-CO" smtClean="0">
                <a:solidFill>
                  <a:srgbClr val="000000"/>
                </a:solidFill>
              </a:endParaRPr>
            </a:p>
          </p:txBody>
        </p:sp>
        <p:sp>
          <p:nvSpPr>
            <p:cNvPr id="95377" name="Rectangle 135"/>
            <p:cNvSpPr>
              <a:spLocks noChangeArrowheads="1"/>
            </p:cNvSpPr>
            <p:nvPr/>
          </p:nvSpPr>
          <p:spPr bwMode="auto">
            <a:xfrm>
              <a:off x="1348" y="1521"/>
              <a:ext cx="73"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pPr>
              <a:r>
                <a:rPr lang="es-ES_tradnl" altLang="es-CO" sz="300" smtClean="0">
                  <a:solidFill>
                    <a:srgbClr val="000000"/>
                  </a:solidFill>
                </a:rPr>
                <a:t>(5)</a:t>
              </a:r>
              <a:endParaRPr lang="es-ES" altLang="es-CO" smtClean="0">
                <a:solidFill>
                  <a:srgbClr val="000000"/>
                </a:solidFill>
              </a:endParaRPr>
            </a:p>
          </p:txBody>
        </p:sp>
        <p:sp>
          <p:nvSpPr>
            <p:cNvPr id="95378" name="Rectangle 136"/>
            <p:cNvSpPr>
              <a:spLocks noChangeArrowheads="1"/>
            </p:cNvSpPr>
            <p:nvPr/>
          </p:nvSpPr>
          <p:spPr bwMode="auto">
            <a:xfrm rot="-1740000">
              <a:off x="1103" y="1500"/>
              <a:ext cx="194"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pPr>
              <a:r>
                <a:rPr lang="es-ES_tradnl" altLang="es-CO" sz="300" smtClean="0">
                  <a:solidFill>
                    <a:srgbClr val="000000"/>
                  </a:solidFill>
                </a:rPr>
                <a:t>MAGDALENA</a:t>
              </a:r>
              <a:endParaRPr lang="es-ES" altLang="es-CO" smtClean="0">
                <a:solidFill>
                  <a:srgbClr val="000000"/>
                </a:solidFill>
              </a:endParaRPr>
            </a:p>
          </p:txBody>
        </p:sp>
        <p:sp>
          <p:nvSpPr>
            <p:cNvPr id="95379" name="Rectangle 137"/>
            <p:cNvSpPr>
              <a:spLocks noChangeArrowheads="1"/>
            </p:cNvSpPr>
            <p:nvPr/>
          </p:nvSpPr>
          <p:spPr bwMode="auto">
            <a:xfrm>
              <a:off x="1203" y="1716"/>
              <a:ext cx="152"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pPr>
              <a:r>
                <a:rPr lang="es-ES_tradnl" altLang="es-CO" sz="300" smtClean="0">
                  <a:solidFill>
                    <a:srgbClr val="FF0000"/>
                  </a:solidFill>
                </a:rPr>
                <a:t>BOLIVAR</a:t>
              </a:r>
              <a:endParaRPr lang="es-ES" altLang="es-CO" smtClean="0">
                <a:solidFill>
                  <a:srgbClr val="000000"/>
                </a:solidFill>
              </a:endParaRPr>
            </a:p>
          </p:txBody>
        </p:sp>
        <p:sp>
          <p:nvSpPr>
            <p:cNvPr id="95380" name="Rectangle 138"/>
            <p:cNvSpPr>
              <a:spLocks noChangeArrowheads="1"/>
            </p:cNvSpPr>
            <p:nvPr/>
          </p:nvSpPr>
          <p:spPr bwMode="auto">
            <a:xfrm>
              <a:off x="1236" y="1766"/>
              <a:ext cx="86"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pPr>
              <a:r>
                <a:rPr lang="es-ES_tradnl" altLang="es-CO" sz="300" smtClean="0">
                  <a:solidFill>
                    <a:srgbClr val="000000"/>
                  </a:solidFill>
                </a:rPr>
                <a:t>(10)</a:t>
              </a:r>
              <a:endParaRPr lang="es-ES" altLang="es-CO" smtClean="0">
                <a:solidFill>
                  <a:srgbClr val="000000"/>
                </a:solidFill>
              </a:endParaRPr>
            </a:p>
          </p:txBody>
        </p:sp>
        <p:sp>
          <p:nvSpPr>
            <p:cNvPr id="95381" name="Rectangle 139"/>
            <p:cNvSpPr>
              <a:spLocks noChangeArrowheads="1"/>
            </p:cNvSpPr>
            <p:nvPr/>
          </p:nvSpPr>
          <p:spPr bwMode="auto">
            <a:xfrm>
              <a:off x="642" y="1445"/>
              <a:ext cx="229"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pPr>
              <a:r>
                <a:rPr lang="es-ES_tradnl" altLang="es-CO" sz="300" smtClean="0">
                  <a:solidFill>
                    <a:srgbClr val="000000"/>
                  </a:solidFill>
                </a:rPr>
                <a:t>SAN ANDRES Y </a:t>
              </a:r>
              <a:endParaRPr lang="es-ES" altLang="es-CO" smtClean="0">
                <a:solidFill>
                  <a:srgbClr val="000000"/>
                </a:solidFill>
              </a:endParaRPr>
            </a:p>
          </p:txBody>
        </p:sp>
        <p:sp>
          <p:nvSpPr>
            <p:cNvPr id="95382" name="Rectangle 140"/>
            <p:cNvSpPr>
              <a:spLocks noChangeArrowheads="1"/>
            </p:cNvSpPr>
            <p:nvPr/>
          </p:nvSpPr>
          <p:spPr bwMode="auto">
            <a:xfrm>
              <a:off x="653" y="1495"/>
              <a:ext cx="209"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pPr>
              <a:r>
                <a:rPr lang="es-ES_tradnl" altLang="es-CO" sz="300" smtClean="0">
                  <a:solidFill>
                    <a:srgbClr val="000000"/>
                  </a:solidFill>
                </a:rPr>
                <a:t>PROVIDENCIA</a:t>
              </a:r>
              <a:endParaRPr lang="es-ES" altLang="es-CO" smtClean="0">
                <a:solidFill>
                  <a:srgbClr val="000000"/>
                </a:solidFill>
              </a:endParaRPr>
            </a:p>
          </p:txBody>
        </p:sp>
        <p:sp>
          <p:nvSpPr>
            <p:cNvPr id="95383" name="Rectangle 141"/>
            <p:cNvSpPr>
              <a:spLocks noChangeArrowheads="1"/>
            </p:cNvSpPr>
            <p:nvPr/>
          </p:nvSpPr>
          <p:spPr bwMode="auto">
            <a:xfrm>
              <a:off x="725" y="1546"/>
              <a:ext cx="73"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pPr>
              <a:r>
                <a:rPr lang="es-ES_tradnl" altLang="es-CO" sz="300" smtClean="0">
                  <a:solidFill>
                    <a:srgbClr val="000000"/>
                  </a:solidFill>
                </a:rPr>
                <a:t>(1)</a:t>
              </a:r>
              <a:endParaRPr lang="es-ES" altLang="es-CO" smtClean="0">
                <a:solidFill>
                  <a:srgbClr val="000000"/>
                </a:solidFill>
              </a:endParaRPr>
            </a:p>
          </p:txBody>
        </p:sp>
        <p:sp>
          <p:nvSpPr>
            <p:cNvPr id="95384" name="Rectangle 142"/>
            <p:cNvSpPr>
              <a:spLocks noChangeArrowheads="1"/>
            </p:cNvSpPr>
            <p:nvPr/>
          </p:nvSpPr>
          <p:spPr bwMode="auto">
            <a:xfrm>
              <a:off x="851" y="2113"/>
              <a:ext cx="179"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pPr>
              <a:r>
                <a:rPr lang="es-ES_tradnl" altLang="es-CO" sz="300" smtClean="0">
                  <a:solidFill>
                    <a:srgbClr val="000000"/>
                  </a:solidFill>
                </a:rPr>
                <a:t>RISARALDA</a:t>
              </a:r>
              <a:endParaRPr lang="es-ES" altLang="es-CO" smtClean="0">
                <a:solidFill>
                  <a:srgbClr val="000000"/>
                </a:solidFill>
              </a:endParaRPr>
            </a:p>
          </p:txBody>
        </p:sp>
        <p:sp>
          <p:nvSpPr>
            <p:cNvPr id="95385" name="Rectangle 143"/>
            <p:cNvSpPr>
              <a:spLocks noChangeArrowheads="1"/>
            </p:cNvSpPr>
            <p:nvPr/>
          </p:nvSpPr>
          <p:spPr bwMode="auto">
            <a:xfrm>
              <a:off x="900" y="2157"/>
              <a:ext cx="73"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pPr>
              <a:r>
                <a:rPr lang="es-ES_tradnl" altLang="es-CO" sz="300" smtClean="0">
                  <a:solidFill>
                    <a:srgbClr val="000000"/>
                  </a:solidFill>
                </a:rPr>
                <a:t>(6)</a:t>
              </a:r>
              <a:endParaRPr lang="es-ES" altLang="es-CO" smtClean="0">
                <a:solidFill>
                  <a:srgbClr val="000000"/>
                </a:solidFill>
              </a:endParaRPr>
            </a:p>
          </p:txBody>
        </p:sp>
        <p:sp>
          <p:nvSpPr>
            <p:cNvPr id="95386" name="Rectangle 144"/>
            <p:cNvSpPr>
              <a:spLocks noChangeArrowheads="1"/>
            </p:cNvSpPr>
            <p:nvPr/>
          </p:nvSpPr>
          <p:spPr bwMode="auto">
            <a:xfrm>
              <a:off x="971" y="2212"/>
              <a:ext cx="147"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pPr>
              <a:r>
                <a:rPr lang="es-ES_tradnl" altLang="es-CO" sz="300" smtClean="0">
                  <a:solidFill>
                    <a:srgbClr val="000000"/>
                  </a:solidFill>
                </a:rPr>
                <a:t>QUINDIO</a:t>
              </a:r>
              <a:endParaRPr lang="es-ES" altLang="es-CO" smtClean="0">
                <a:solidFill>
                  <a:srgbClr val="000000"/>
                </a:solidFill>
              </a:endParaRPr>
            </a:p>
          </p:txBody>
        </p:sp>
        <p:sp>
          <p:nvSpPr>
            <p:cNvPr id="95387" name="Rectangle 145"/>
            <p:cNvSpPr>
              <a:spLocks noChangeArrowheads="1"/>
            </p:cNvSpPr>
            <p:nvPr/>
          </p:nvSpPr>
          <p:spPr bwMode="auto">
            <a:xfrm>
              <a:off x="1006" y="2255"/>
              <a:ext cx="73"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pPr>
              <a:r>
                <a:rPr lang="es-ES_tradnl" altLang="es-CO" sz="300" smtClean="0">
                  <a:solidFill>
                    <a:srgbClr val="000000"/>
                  </a:solidFill>
                </a:rPr>
                <a:t>(3)</a:t>
              </a:r>
              <a:endParaRPr lang="es-ES" altLang="es-CO" smtClean="0">
                <a:solidFill>
                  <a:srgbClr val="000000"/>
                </a:solidFill>
              </a:endParaRPr>
            </a:p>
          </p:txBody>
        </p:sp>
        <p:sp>
          <p:nvSpPr>
            <p:cNvPr id="95388" name="Rectangle 146"/>
            <p:cNvSpPr>
              <a:spLocks noChangeArrowheads="1"/>
            </p:cNvSpPr>
            <p:nvPr/>
          </p:nvSpPr>
          <p:spPr bwMode="auto">
            <a:xfrm>
              <a:off x="1037" y="2110"/>
              <a:ext cx="139" cy="51"/>
            </a:xfrm>
            <a:prstGeom prst="rect">
              <a:avLst/>
            </a:prstGeom>
            <a:solidFill>
              <a:srgbClr val="00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pPr>
              <a:r>
                <a:rPr lang="es-ES_tradnl" altLang="es-CO" sz="300" smtClean="0">
                  <a:solidFill>
                    <a:srgbClr val="FF0000"/>
                  </a:solidFill>
                </a:rPr>
                <a:t>CALDAS</a:t>
              </a:r>
              <a:endParaRPr lang="es-ES" altLang="es-CO" smtClean="0">
                <a:solidFill>
                  <a:srgbClr val="000000"/>
                </a:solidFill>
              </a:endParaRPr>
            </a:p>
          </p:txBody>
        </p:sp>
        <p:sp>
          <p:nvSpPr>
            <p:cNvPr id="95389" name="Rectangle 147"/>
            <p:cNvSpPr>
              <a:spLocks noChangeArrowheads="1"/>
            </p:cNvSpPr>
            <p:nvPr/>
          </p:nvSpPr>
          <p:spPr bwMode="auto">
            <a:xfrm>
              <a:off x="1037" y="2152"/>
              <a:ext cx="73"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pPr>
              <a:r>
                <a:rPr lang="es-ES_tradnl" altLang="es-CO" sz="300" smtClean="0">
                  <a:solidFill>
                    <a:srgbClr val="000000"/>
                  </a:solidFill>
                </a:rPr>
                <a:t>(5)</a:t>
              </a:r>
              <a:endParaRPr lang="es-ES" altLang="es-CO" smtClean="0">
                <a:solidFill>
                  <a:srgbClr val="000000"/>
                </a:solidFill>
              </a:endParaRPr>
            </a:p>
          </p:txBody>
        </p:sp>
        <p:sp>
          <p:nvSpPr>
            <p:cNvPr id="95390" name="Rectangle 148"/>
            <p:cNvSpPr>
              <a:spLocks noChangeArrowheads="1"/>
            </p:cNvSpPr>
            <p:nvPr/>
          </p:nvSpPr>
          <p:spPr bwMode="auto">
            <a:xfrm>
              <a:off x="1230" y="2208"/>
              <a:ext cx="148"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pPr>
              <a:r>
                <a:rPr lang="es-ES_tradnl" altLang="es-CO" sz="300" smtClean="0">
                  <a:solidFill>
                    <a:srgbClr val="000000"/>
                  </a:solidFill>
                </a:rPr>
                <a:t>BOGOTA</a:t>
              </a:r>
              <a:endParaRPr lang="es-ES" altLang="es-CO" smtClean="0">
                <a:solidFill>
                  <a:srgbClr val="000000"/>
                </a:solidFill>
              </a:endParaRPr>
            </a:p>
          </p:txBody>
        </p:sp>
        <p:sp>
          <p:nvSpPr>
            <p:cNvPr id="95391" name="Rectangle 149"/>
            <p:cNvSpPr>
              <a:spLocks noChangeArrowheads="1"/>
            </p:cNvSpPr>
            <p:nvPr/>
          </p:nvSpPr>
          <p:spPr bwMode="auto">
            <a:xfrm>
              <a:off x="1261" y="2258"/>
              <a:ext cx="136"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989" tIns="17494" rIns="34989" bIns="17494">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pPr>
              <a:r>
                <a:rPr lang="es-ES_tradnl" altLang="es-CO" sz="300" smtClean="0">
                  <a:solidFill>
                    <a:srgbClr val="000000"/>
                  </a:solidFill>
                </a:rPr>
                <a:t>(15)</a:t>
              </a:r>
              <a:endParaRPr lang="es-ES" altLang="es-CO" smtClean="0">
                <a:solidFill>
                  <a:srgbClr val="000000"/>
                </a:solidFill>
              </a:endParaRPr>
            </a:p>
          </p:txBody>
        </p:sp>
        <p:grpSp>
          <p:nvGrpSpPr>
            <p:cNvPr id="95392" name="Group 150"/>
            <p:cNvGrpSpPr>
              <a:grpSpLocks/>
            </p:cNvGrpSpPr>
            <p:nvPr/>
          </p:nvGrpSpPr>
          <p:grpSpPr bwMode="auto">
            <a:xfrm>
              <a:off x="1028" y="1342"/>
              <a:ext cx="309" cy="119"/>
              <a:chOff x="1638" y="1092"/>
              <a:chExt cx="520" cy="201"/>
            </a:xfrm>
          </p:grpSpPr>
          <p:sp>
            <p:nvSpPr>
              <p:cNvPr id="95408" name="Freeform 151"/>
              <p:cNvSpPr>
                <a:spLocks/>
              </p:cNvSpPr>
              <p:nvPr/>
            </p:nvSpPr>
            <p:spPr bwMode="auto">
              <a:xfrm>
                <a:off x="1812" y="1105"/>
                <a:ext cx="135" cy="188"/>
              </a:xfrm>
              <a:custGeom>
                <a:avLst/>
                <a:gdLst>
                  <a:gd name="T0" fmla="*/ 78 w 135"/>
                  <a:gd name="T1" fmla="*/ 185 h 188"/>
                  <a:gd name="T2" fmla="*/ 72 w 135"/>
                  <a:gd name="T3" fmla="*/ 175 h 188"/>
                  <a:gd name="T4" fmla="*/ 65 w 135"/>
                  <a:gd name="T5" fmla="*/ 171 h 188"/>
                  <a:gd name="T6" fmla="*/ 57 w 135"/>
                  <a:gd name="T7" fmla="*/ 167 h 188"/>
                  <a:gd name="T8" fmla="*/ 50 w 135"/>
                  <a:gd name="T9" fmla="*/ 162 h 188"/>
                  <a:gd name="T10" fmla="*/ 43 w 135"/>
                  <a:gd name="T11" fmla="*/ 157 h 188"/>
                  <a:gd name="T12" fmla="*/ 38 w 135"/>
                  <a:gd name="T13" fmla="*/ 155 h 188"/>
                  <a:gd name="T14" fmla="*/ 30 w 135"/>
                  <a:gd name="T15" fmla="*/ 155 h 188"/>
                  <a:gd name="T16" fmla="*/ 26 w 135"/>
                  <a:gd name="T17" fmla="*/ 148 h 188"/>
                  <a:gd name="T18" fmla="*/ 19 w 135"/>
                  <a:gd name="T19" fmla="*/ 142 h 188"/>
                  <a:gd name="T20" fmla="*/ 11 w 135"/>
                  <a:gd name="T21" fmla="*/ 137 h 188"/>
                  <a:gd name="T22" fmla="*/ 3 w 135"/>
                  <a:gd name="T23" fmla="*/ 134 h 188"/>
                  <a:gd name="T24" fmla="*/ 2 w 135"/>
                  <a:gd name="T25" fmla="*/ 125 h 188"/>
                  <a:gd name="T26" fmla="*/ 0 w 135"/>
                  <a:gd name="T27" fmla="*/ 116 h 188"/>
                  <a:gd name="T28" fmla="*/ 2 w 135"/>
                  <a:gd name="T29" fmla="*/ 109 h 188"/>
                  <a:gd name="T30" fmla="*/ 2 w 135"/>
                  <a:gd name="T31" fmla="*/ 99 h 188"/>
                  <a:gd name="T32" fmla="*/ 3 w 135"/>
                  <a:gd name="T33" fmla="*/ 89 h 188"/>
                  <a:gd name="T34" fmla="*/ 7 w 135"/>
                  <a:gd name="T35" fmla="*/ 83 h 188"/>
                  <a:gd name="T36" fmla="*/ 7 w 135"/>
                  <a:gd name="T37" fmla="*/ 73 h 188"/>
                  <a:gd name="T38" fmla="*/ 8 w 135"/>
                  <a:gd name="T39" fmla="*/ 66 h 188"/>
                  <a:gd name="T40" fmla="*/ 16 w 135"/>
                  <a:gd name="T41" fmla="*/ 61 h 188"/>
                  <a:gd name="T42" fmla="*/ 26 w 135"/>
                  <a:gd name="T43" fmla="*/ 60 h 188"/>
                  <a:gd name="T44" fmla="*/ 38 w 135"/>
                  <a:gd name="T45" fmla="*/ 50 h 188"/>
                  <a:gd name="T46" fmla="*/ 50 w 135"/>
                  <a:gd name="T47" fmla="*/ 45 h 188"/>
                  <a:gd name="T48" fmla="*/ 56 w 135"/>
                  <a:gd name="T49" fmla="*/ 39 h 188"/>
                  <a:gd name="T50" fmla="*/ 65 w 135"/>
                  <a:gd name="T51" fmla="*/ 29 h 188"/>
                  <a:gd name="T52" fmla="*/ 72 w 135"/>
                  <a:gd name="T53" fmla="*/ 24 h 188"/>
                  <a:gd name="T54" fmla="*/ 75 w 135"/>
                  <a:gd name="T55" fmla="*/ 21 h 188"/>
                  <a:gd name="T56" fmla="*/ 84 w 135"/>
                  <a:gd name="T57" fmla="*/ 13 h 188"/>
                  <a:gd name="T58" fmla="*/ 94 w 135"/>
                  <a:gd name="T59" fmla="*/ 4 h 188"/>
                  <a:gd name="T60" fmla="*/ 102 w 135"/>
                  <a:gd name="T61" fmla="*/ 0 h 188"/>
                  <a:gd name="T62" fmla="*/ 107 w 135"/>
                  <a:gd name="T63" fmla="*/ 6 h 188"/>
                  <a:gd name="T64" fmla="*/ 111 w 135"/>
                  <a:gd name="T65" fmla="*/ 13 h 188"/>
                  <a:gd name="T66" fmla="*/ 119 w 135"/>
                  <a:gd name="T67" fmla="*/ 21 h 188"/>
                  <a:gd name="T68" fmla="*/ 124 w 135"/>
                  <a:gd name="T69" fmla="*/ 29 h 188"/>
                  <a:gd name="T70" fmla="*/ 124 w 135"/>
                  <a:gd name="T71" fmla="*/ 34 h 188"/>
                  <a:gd name="T72" fmla="*/ 126 w 135"/>
                  <a:gd name="T73" fmla="*/ 40 h 188"/>
                  <a:gd name="T74" fmla="*/ 134 w 135"/>
                  <a:gd name="T75" fmla="*/ 43 h 188"/>
                  <a:gd name="T76" fmla="*/ 131 w 135"/>
                  <a:gd name="T77" fmla="*/ 50 h 188"/>
                  <a:gd name="T78" fmla="*/ 129 w 135"/>
                  <a:gd name="T79" fmla="*/ 57 h 188"/>
                  <a:gd name="T80" fmla="*/ 129 w 135"/>
                  <a:gd name="T81" fmla="*/ 63 h 188"/>
                  <a:gd name="T82" fmla="*/ 129 w 135"/>
                  <a:gd name="T83" fmla="*/ 71 h 188"/>
                  <a:gd name="T84" fmla="*/ 129 w 135"/>
                  <a:gd name="T85" fmla="*/ 77 h 188"/>
                  <a:gd name="T86" fmla="*/ 131 w 135"/>
                  <a:gd name="T87" fmla="*/ 83 h 188"/>
                  <a:gd name="T88" fmla="*/ 129 w 135"/>
                  <a:gd name="T89" fmla="*/ 101 h 188"/>
                  <a:gd name="T90" fmla="*/ 129 w 135"/>
                  <a:gd name="T91" fmla="*/ 109 h 188"/>
                  <a:gd name="T92" fmla="*/ 131 w 135"/>
                  <a:gd name="T93" fmla="*/ 116 h 188"/>
                  <a:gd name="T94" fmla="*/ 126 w 135"/>
                  <a:gd name="T95" fmla="*/ 123 h 188"/>
                  <a:gd name="T96" fmla="*/ 114 w 135"/>
                  <a:gd name="T97" fmla="*/ 137 h 188"/>
                  <a:gd name="T98" fmla="*/ 108 w 135"/>
                  <a:gd name="T99" fmla="*/ 146 h 188"/>
                  <a:gd name="T100" fmla="*/ 107 w 135"/>
                  <a:gd name="T101" fmla="*/ 154 h 188"/>
                  <a:gd name="T102" fmla="*/ 100 w 135"/>
                  <a:gd name="T103" fmla="*/ 163 h 188"/>
                  <a:gd name="T104" fmla="*/ 92 w 135"/>
                  <a:gd name="T105" fmla="*/ 175 h 188"/>
                  <a:gd name="T106" fmla="*/ 84 w 135"/>
                  <a:gd name="T107" fmla="*/ 183 h 18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5"/>
                  <a:gd name="T163" fmla="*/ 0 h 188"/>
                  <a:gd name="T164" fmla="*/ 135 w 135"/>
                  <a:gd name="T165" fmla="*/ 188 h 18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5" h="188">
                    <a:moveTo>
                      <a:pt x="84" y="187"/>
                    </a:moveTo>
                    <a:lnTo>
                      <a:pt x="80" y="185"/>
                    </a:lnTo>
                    <a:lnTo>
                      <a:pt x="78" y="185"/>
                    </a:lnTo>
                    <a:lnTo>
                      <a:pt x="78" y="183"/>
                    </a:lnTo>
                    <a:lnTo>
                      <a:pt x="75" y="183"/>
                    </a:lnTo>
                    <a:lnTo>
                      <a:pt x="72" y="175"/>
                    </a:lnTo>
                    <a:lnTo>
                      <a:pt x="69" y="175"/>
                    </a:lnTo>
                    <a:lnTo>
                      <a:pt x="67" y="173"/>
                    </a:lnTo>
                    <a:lnTo>
                      <a:pt x="65" y="171"/>
                    </a:lnTo>
                    <a:lnTo>
                      <a:pt x="63" y="167"/>
                    </a:lnTo>
                    <a:lnTo>
                      <a:pt x="61" y="167"/>
                    </a:lnTo>
                    <a:lnTo>
                      <a:pt x="57" y="167"/>
                    </a:lnTo>
                    <a:lnTo>
                      <a:pt x="56" y="167"/>
                    </a:lnTo>
                    <a:lnTo>
                      <a:pt x="53" y="163"/>
                    </a:lnTo>
                    <a:lnTo>
                      <a:pt x="50" y="162"/>
                    </a:lnTo>
                    <a:lnTo>
                      <a:pt x="48" y="160"/>
                    </a:lnTo>
                    <a:lnTo>
                      <a:pt x="46" y="157"/>
                    </a:lnTo>
                    <a:lnTo>
                      <a:pt x="43" y="157"/>
                    </a:lnTo>
                    <a:lnTo>
                      <a:pt x="40" y="157"/>
                    </a:lnTo>
                    <a:lnTo>
                      <a:pt x="40" y="155"/>
                    </a:lnTo>
                    <a:lnTo>
                      <a:pt x="38" y="155"/>
                    </a:lnTo>
                    <a:lnTo>
                      <a:pt x="35" y="155"/>
                    </a:lnTo>
                    <a:lnTo>
                      <a:pt x="33" y="155"/>
                    </a:lnTo>
                    <a:lnTo>
                      <a:pt x="30" y="155"/>
                    </a:lnTo>
                    <a:lnTo>
                      <a:pt x="30" y="154"/>
                    </a:lnTo>
                    <a:lnTo>
                      <a:pt x="27" y="150"/>
                    </a:lnTo>
                    <a:lnTo>
                      <a:pt x="26" y="148"/>
                    </a:lnTo>
                    <a:lnTo>
                      <a:pt x="21" y="146"/>
                    </a:lnTo>
                    <a:lnTo>
                      <a:pt x="21" y="144"/>
                    </a:lnTo>
                    <a:lnTo>
                      <a:pt x="19" y="142"/>
                    </a:lnTo>
                    <a:lnTo>
                      <a:pt x="16" y="142"/>
                    </a:lnTo>
                    <a:lnTo>
                      <a:pt x="13" y="138"/>
                    </a:lnTo>
                    <a:lnTo>
                      <a:pt x="11" y="137"/>
                    </a:lnTo>
                    <a:lnTo>
                      <a:pt x="8" y="137"/>
                    </a:lnTo>
                    <a:lnTo>
                      <a:pt x="7" y="134"/>
                    </a:lnTo>
                    <a:lnTo>
                      <a:pt x="3" y="134"/>
                    </a:lnTo>
                    <a:lnTo>
                      <a:pt x="3" y="132"/>
                    </a:lnTo>
                    <a:lnTo>
                      <a:pt x="2" y="130"/>
                    </a:lnTo>
                    <a:lnTo>
                      <a:pt x="2" y="125"/>
                    </a:lnTo>
                    <a:lnTo>
                      <a:pt x="2" y="123"/>
                    </a:lnTo>
                    <a:lnTo>
                      <a:pt x="0" y="121"/>
                    </a:lnTo>
                    <a:lnTo>
                      <a:pt x="0" y="116"/>
                    </a:lnTo>
                    <a:lnTo>
                      <a:pt x="0" y="114"/>
                    </a:lnTo>
                    <a:lnTo>
                      <a:pt x="0" y="109"/>
                    </a:lnTo>
                    <a:lnTo>
                      <a:pt x="2" y="109"/>
                    </a:lnTo>
                    <a:lnTo>
                      <a:pt x="2" y="104"/>
                    </a:lnTo>
                    <a:lnTo>
                      <a:pt x="2" y="101"/>
                    </a:lnTo>
                    <a:lnTo>
                      <a:pt x="2" y="99"/>
                    </a:lnTo>
                    <a:lnTo>
                      <a:pt x="2" y="96"/>
                    </a:lnTo>
                    <a:lnTo>
                      <a:pt x="3" y="94"/>
                    </a:lnTo>
                    <a:lnTo>
                      <a:pt x="3" y="89"/>
                    </a:lnTo>
                    <a:lnTo>
                      <a:pt x="7" y="87"/>
                    </a:lnTo>
                    <a:lnTo>
                      <a:pt x="7" y="85"/>
                    </a:lnTo>
                    <a:lnTo>
                      <a:pt x="7" y="83"/>
                    </a:lnTo>
                    <a:lnTo>
                      <a:pt x="7" y="79"/>
                    </a:lnTo>
                    <a:lnTo>
                      <a:pt x="7" y="77"/>
                    </a:lnTo>
                    <a:lnTo>
                      <a:pt x="7" y="73"/>
                    </a:lnTo>
                    <a:lnTo>
                      <a:pt x="3" y="67"/>
                    </a:lnTo>
                    <a:lnTo>
                      <a:pt x="7" y="66"/>
                    </a:lnTo>
                    <a:lnTo>
                      <a:pt x="8" y="66"/>
                    </a:lnTo>
                    <a:lnTo>
                      <a:pt x="11" y="63"/>
                    </a:lnTo>
                    <a:lnTo>
                      <a:pt x="16" y="63"/>
                    </a:lnTo>
                    <a:lnTo>
                      <a:pt x="16" y="61"/>
                    </a:lnTo>
                    <a:lnTo>
                      <a:pt x="19" y="61"/>
                    </a:lnTo>
                    <a:lnTo>
                      <a:pt x="21" y="60"/>
                    </a:lnTo>
                    <a:lnTo>
                      <a:pt x="26" y="60"/>
                    </a:lnTo>
                    <a:lnTo>
                      <a:pt x="27" y="57"/>
                    </a:lnTo>
                    <a:lnTo>
                      <a:pt x="30" y="54"/>
                    </a:lnTo>
                    <a:lnTo>
                      <a:pt x="38" y="50"/>
                    </a:lnTo>
                    <a:lnTo>
                      <a:pt x="43" y="48"/>
                    </a:lnTo>
                    <a:lnTo>
                      <a:pt x="48" y="45"/>
                    </a:lnTo>
                    <a:lnTo>
                      <a:pt x="50" y="45"/>
                    </a:lnTo>
                    <a:lnTo>
                      <a:pt x="53" y="43"/>
                    </a:lnTo>
                    <a:lnTo>
                      <a:pt x="53" y="40"/>
                    </a:lnTo>
                    <a:lnTo>
                      <a:pt x="56" y="39"/>
                    </a:lnTo>
                    <a:lnTo>
                      <a:pt x="57" y="36"/>
                    </a:lnTo>
                    <a:lnTo>
                      <a:pt x="63" y="31"/>
                    </a:lnTo>
                    <a:lnTo>
                      <a:pt x="65" y="29"/>
                    </a:lnTo>
                    <a:lnTo>
                      <a:pt x="67" y="27"/>
                    </a:lnTo>
                    <a:lnTo>
                      <a:pt x="69" y="24"/>
                    </a:lnTo>
                    <a:lnTo>
                      <a:pt x="72" y="24"/>
                    </a:lnTo>
                    <a:lnTo>
                      <a:pt x="72" y="23"/>
                    </a:lnTo>
                    <a:lnTo>
                      <a:pt x="75" y="23"/>
                    </a:lnTo>
                    <a:lnTo>
                      <a:pt x="75" y="21"/>
                    </a:lnTo>
                    <a:lnTo>
                      <a:pt x="78" y="18"/>
                    </a:lnTo>
                    <a:lnTo>
                      <a:pt x="81" y="15"/>
                    </a:lnTo>
                    <a:lnTo>
                      <a:pt x="84" y="13"/>
                    </a:lnTo>
                    <a:lnTo>
                      <a:pt x="87" y="10"/>
                    </a:lnTo>
                    <a:lnTo>
                      <a:pt x="90" y="6"/>
                    </a:lnTo>
                    <a:lnTo>
                      <a:pt x="94" y="4"/>
                    </a:lnTo>
                    <a:lnTo>
                      <a:pt x="97" y="1"/>
                    </a:lnTo>
                    <a:lnTo>
                      <a:pt x="100" y="0"/>
                    </a:lnTo>
                    <a:lnTo>
                      <a:pt x="102" y="0"/>
                    </a:lnTo>
                    <a:lnTo>
                      <a:pt x="104" y="1"/>
                    </a:lnTo>
                    <a:lnTo>
                      <a:pt x="104" y="4"/>
                    </a:lnTo>
                    <a:lnTo>
                      <a:pt x="107" y="6"/>
                    </a:lnTo>
                    <a:lnTo>
                      <a:pt x="107" y="10"/>
                    </a:lnTo>
                    <a:lnTo>
                      <a:pt x="108" y="11"/>
                    </a:lnTo>
                    <a:lnTo>
                      <a:pt x="111" y="13"/>
                    </a:lnTo>
                    <a:lnTo>
                      <a:pt x="114" y="13"/>
                    </a:lnTo>
                    <a:lnTo>
                      <a:pt x="117" y="18"/>
                    </a:lnTo>
                    <a:lnTo>
                      <a:pt x="119" y="21"/>
                    </a:lnTo>
                    <a:lnTo>
                      <a:pt x="124" y="24"/>
                    </a:lnTo>
                    <a:lnTo>
                      <a:pt x="124" y="27"/>
                    </a:lnTo>
                    <a:lnTo>
                      <a:pt x="124" y="29"/>
                    </a:lnTo>
                    <a:lnTo>
                      <a:pt x="124" y="31"/>
                    </a:lnTo>
                    <a:lnTo>
                      <a:pt x="121" y="34"/>
                    </a:lnTo>
                    <a:lnTo>
                      <a:pt x="124" y="34"/>
                    </a:lnTo>
                    <a:lnTo>
                      <a:pt x="124" y="36"/>
                    </a:lnTo>
                    <a:lnTo>
                      <a:pt x="126" y="39"/>
                    </a:lnTo>
                    <a:lnTo>
                      <a:pt x="126" y="40"/>
                    </a:lnTo>
                    <a:lnTo>
                      <a:pt x="129" y="40"/>
                    </a:lnTo>
                    <a:lnTo>
                      <a:pt x="131" y="40"/>
                    </a:lnTo>
                    <a:lnTo>
                      <a:pt x="134" y="43"/>
                    </a:lnTo>
                    <a:lnTo>
                      <a:pt x="134" y="45"/>
                    </a:lnTo>
                    <a:lnTo>
                      <a:pt x="131" y="48"/>
                    </a:lnTo>
                    <a:lnTo>
                      <a:pt x="131" y="50"/>
                    </a:lnTo>
                    <a:lnTo>
                      <a:pt x="131" y="52"/>
                    </a:lnTo>
                    <a:lnTo>
                      <a:pt x="131" y="54"/>
                    </a:lnTo>
                    <a:lnTo>
                      <a:pt x="129" y="57"/>
                    </a:lnTo>
                    <a:lnTo>
                      <a:pt x="129" y="60"/>
                    </a:lnTo>
                    <a:lnTo>
                      <a:pt x="129" y="61"/>
                    </a:lnTo>
                    <a:lnTo>
                      <a:pt x="129" y="63"/>
                    </a:lnTo>
                    <a:lnTo>
                      <a:pt x="129" y="66"/>
                    </a:lnTo>
                    <a:lnTo>
                      <a:pt x="129" y="67"/>
                    </a:lnTo>
                    <a:lnTo>
                      <a:pt x="129" y="71"/>
                    </a:lnTo>
                    <a:lnTo>
                      <a:pt x="129" y="73"/>
                    </a:lnTo>
                    <a:lnTo>
                      <a:pt x="131" y="76"/>
                    </a:lnTo>
                    <a:lnTo>
                      <a:pt x="129" y="77"/>
                    </a:lnTo>
                    <a:lnTo>
                      <a:pt x="131" y="77"/>
                    </a:lnTo>
                    <a:lnTo>
                      <a:pt x="131" y="79"/>
                    </a:lnTo>
                    <a:lnTo>
                      <a:pt x="131" y="83"/>
                    </a:lnTo>
                    <a:lnTo>
                      <a:pt x="131" y="85"/>
                    </a:lnTo>
                    <a:lnTo>
                      <a:pt x="129" y="99"/>
                    </a:lnTo>
                    <a:lnTo>
                      <a:pt x="129" y="101"/>
                    </a:lnTo>
                    <a:lnTo>
                      <a:pt x="129" y="104"/>
                    </a:lnTo>
                    <a:lnTo>
                      <a:pt x="129" y="108"/>
                    </a:lnTo>
                    <a:lnTo>
                      <a:pt x="129" y="109"/>
                    </a:lnTo>
                    <a:lnTo>
                      <a:pt x="131" y="111"/>
                    </a:lnTo>
                    <a:lnTo>
                      <a:pt x="131" y="114"/>
                    </a:lnTo>
                    <a:lnTo>
                      <a:pt x="131" y="116"/>
                    </a:lnTo>
                    <a:lnTo>
                      <a:pt x="131" y="119"/>
                    </a:lnTo>
                    <a:lnTo>
                      <a:pt x="129" y="121"/>
                    </a:lnTo>
                    <a:lnTo>
                      <a:pt x="126" y="123"/>
                    </a:lnTo>
                    <a:lnTo>
                      <a:pt x="124" y="127"/>
                    </a:lnTo>
                    <a:lnTo>
                      <a:pt x="117" y="132"/>
                    </a:lnTo>
                    <a:lnTo>
                      <a:pt x="114" y="137"/>
                    </a:lnTo>
                    <a:lnTo>
                      <a:pt x="111" y="142"/>
                    </a:lnTo>
                    <a:lnTo>
                      <a:pt x="108" y="144"/>
                    </a:lnTo>
                    <a:lnTo>
                      <a:pt x="108" y="146"/>
                    </a:lnTo>
                    <a:lnTo>
                      <a:pt x="108" y="148"/>
                    </a:lnTo>
                    <a:lnTo>
                      <a:pt x="107" y="150"/>
                    </a:lnTo>
                    <a:lnTo>
                      <a:pt x="107" y="154"/>
                    </a:lnTo>
                    <a:lnTo>
                      <a:pt x="104" y="157"/>
                    </a:lnTo>
                    <a:lnTo>
                      <a:pt x="102" y="160"/>
                    </a:lnTo>
                    <a:lnTo>
                      <a:pt x="100" y="163"/>
                    </a:lnTo>
                    <a:lnTo>
                      <a:pt x="97" y="170"/>
                    </a:lnTo>
                    <a:lnTo>
                      <a:pt x="94" y="171"/>
                    </a:lnTo>
                    <a:lnTo>
                      <a:pt x="92" y="175"/>
                    </a:lnTo>
                    <a:lnTo>
                      <a:pt x="90" y="179"/>
                    </a:lnTo>
                    <a:lnTo>
                      <a:pt x="87" y="181"/>
                    </a:lnTo>
                    <a:lnTo>
                      <a:pt x="84" y="183"/>
                    </a:lnTo>
                    <a:lnTo>
                      <a:pt x="84" y="185"/>
                    </a:lnTo>
                    <a:lnTo>
                      <a:pt x="84" y="187"/>
                    </a:lnTo>
                  </a:path>
                </a:pathLst>
              </a:custGeom>
              <a:solidFill>
                <a:srgbClr val="B2B2B2"/>
              </a:solidFill>
              <a:ln w="12700" cap="rnd" cmpd="sng">
                <a:solidFill>
                  <a:srgbClr val="000000"/>
                </a:solidFill>
                <a:prstDash val="solid"/>
                <a:round/>
                <a:headEnd type="none" w="sm" len="sm"/>
                <a:tailEnd type="none" w="sm" len="sm"/>
              </a:ln>
            </p:spPr>
            <p:txBody>
              <a:bodyPr/>
              <a:lstStyle/>
              <a:p>
                <a:pPr defTabSz="457200" eaLnBrk="0" fontAlgn="base" hangingPunct="0">
                  <a:spcBef>
                    <a:spcPct val="0"/>
                  </a:spcBef>
                  <a:spcAft>
                    <a:spcPct val="0"/>
                  </a:spcAft>
                </a:pPr>
                <a:endParaRPr lang="es-CO" smtClean="0">
                  <a:solidFill>
                    <a:prstClr val="black"/>
                  </a:solidFill>
                  <a:ea typeface="ＭＳ Ｐゴシック" panose="020B0600070205080204" pitchFamily="34" charset="-128"/>
                </a:endParaRPr>
              </a:p>
            </p:txBody>
          </p:sp>
          <p:sp>
            <p:nvSpPr>
              <p:cNvPr id="95409" name="Rectangle 152"/>
              <p:cNvSpPr>
                <a:spLocks noChangeArrowheads="1"/>
              </p:cNvSpPr>
              <p:nvPr/>
            </p:nvSpPr>
            <p:spPr bwMode="auto">
              <a:xfrm>
                <a:off x="1638" y="1092"/>
                <a:ext cx="520" cy="192"/>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989" tIns="17494" rIns="34989" bIns="17494"/>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pPr>
                <a:r>
                  <a:rPr lang="es-ES_tradnl" altLang="es-CO" sz="200" smtClean="0">
                    <a:solidFill>
                      <a:srgbClr val="000000"/>
                    </a:solidFill>
                  </a:rPr>
                  <a:t>ATLANTICO</a:t>
                </a:r>
              </a:p>
              <a:p>
                <a:pPr fontAlgn="base">
                  <a:spcBef>
                    <a:spcPct val="0"/>
                  </a:spcBef>
                  <a:spcAft>
                    <a:spcPct val="0"/>
                  </a:spcAft>
                </a:pPr>
                <a:r>
                  <a:rPr lang="es-ES_tradnl" altLang="es-CO" sz="200" smtClean="0">
                    <a:solidFill>
                      <a:srgbClr val="000000"/>
                    </a:solidFill>
                  </a:rPr>
                  <a:t>29%</a:t>
                </a:r>
                <a:endParaRPr lang="es-ES" altLang="es-CO" smtClean="0">
                  <a:solidFill>
                    <a:srgbClr val="000000"/>
                  </a:solidFill>
                </a:endParaRPr>
              </a:p>
            </p:txBody>
          </p:sp>
        </p:grpSp>
        <p:sp>
          <p:nvSpPr>
            <p:cNvPr id="95393" name="Rectangle 153"/>
            <p:cNvSpPr>
              <a:spLocks noChangeArrowheads="1"/>
            </p:cNvSpPr>
            <p:nvPr/>
          </p:nvSpPr>
          <p:spPr bwMode="auto">
            <a:xfrm>
              <a:off x="1203" y="1478"/>
              <a:ext cx="73"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pPr>
              <a:r>
                <a:rPr lang="es-ES_tradnl" altLang="es-CO" sz="300" smtClean="0">
                  <a:solidFill>
                    <a:srgbClr val="000000"/>
                  </a:solidFill>
                </a:rPr>
                <a:t>(8)</a:t>
              </a:r>
              <a:endParaRPr lang="es-ES" altLang="es-CO" smtClean="0">
                <a:solidFill>
                  <a:srgbClr val="000000"/>
                </a:solidFill>
              </a:endParaRPr>
            </a:p>
          </p:txBody>
        </p:sp>
        <p:grpSp>
          <p:nvGrpSpPr>
            <p:cNvPr id="95394" name="Group 154"/>
            <p:cNvGrpSpPr>
              <a:grpSpLocks/>
            </p:cNvGrpSpPr>
            <p:nvPr/>
          </p:nvGrpSpPr>
          <p:grpSpPr bwMode="auto">
            <a:xfrm>
              <a:off x="1364" y="1164"/>
              <a:ext cx="363" cy="283"/>
              <a:chOff x="2203" y="794"/>
              <a:chExt cx="608" cy="474"/>
            </a:xfrm>
          </p:grpSpPr>
          <p:sp>
            <p:nvSpPr>
              <p:cNvPr id="95405" name="Freeform 155"/>
              <p:cNvSpPr>
                <a:spLocks/>
              </p:cNvSpPr>
              <p:nvPr/>
            </p:nvSpPr>
            <p:spPr bwMode="auto">
              <a:xfrm>
                <a:off x="2203" y="794"/>
                <a:ext cx="608" cy="474"/>
              </a:xfrm>
              <a:custGeom>
                <a:avLst/>
                <a:gdLst>
                  <a:gd name="T0" fmla="*/ 42 w 608"/>
                  <a:gd name="T1" fmla="*/ 368 h 474"/>
                  <a:gd name="T2" fmla="*/ 80 w 608"/>
                  <a:gd name="T3" fmla="*/ 364 h 474"/>
                  <a:gd name="T4" fmla="*/ 92 w 608"/>
                  <a:gd name="T5" fmla="*/ 379 h 474"/>
                  <a:gd name="T6" fmla="*/ 98 w 608"/>
                  <a:gd name="T7" fmla="*/ 397 h 474"/>
                  <a:gd name="T8" fmla="*/ 119 w 608"/>
                  <a:gd name="T9" fmla="*/ 411 h 474"/>
                  <a:gd name="T10" fmla="*/ 139 w 608"/>
                  <a:gd name="T11" fmla="*/ 420 h 474"/>
                  <a:gd name="T12" fmla="*/ 126 w 608"/>
                  <a:gd name="T13" fmla="*/ 442 h 474"/>
                  <a:gd name="T14" fmla="*/ 111 w 608"/>
                  <a:gd name="T15" fmla="*/ 454 h 474"/>
                  <a:gd name="T16" fmla="*/ 126 w 608"/>
                  <a:gd name="T17" fmla="*/ 470 h 474"/>
                  <a:gd name="T18" fmla="*/ 156 w 608"/>
                  <a:gd name="T19" fmla="*/ 462 h 474"/>
                  <a:gd name="T20" fmla="*/ 188 w 608"/>
                  <a:gd name="T21" fmla="*/ 470 h 474"/>
                  <a:gd name="T22" fmla="*/ 207 w 608"/>
                  <a:gd name="T23" fmla="*/ 462 h 474"/>
                  <a:gd name="T24" fmla="*/ 217 w 608"/>
                  <a:gd name="T25" fmla="*/ 447 h 474"/>
                  <a:gd name="T26" fmla="*/ 228 w 608"/>
                  <a:gd name="T27" fmla="*/ 431 h 474"/>
                  <a:gd name="T28" fmla="*/ 236 w 608"/>
                  <a:gd name="T29" fmla="*/ 418 h 474"/>
                  <a:gd name="T30" fmla="*/ 247 w 608"/>
                  <a:gd name="T31" fmla="*/ 399 h 474"/>
                  <a:gd name="T32" fmla="*/ 255 w 608"/>
                  <a:gd name="T33" fmla="*/ 379 h 474"/>
                  <a:gd name="T34" fmla="*/ 263 w 608"/>
                  <a:gd name="T35" fmla="*/ 358 h 474"/>
                  <a:gd name="T36" fmla="*/ 276 w 608"/>
                  <a:gd name="T37" fmla="*/ 335 h 474"/>
                  <a:gd name="T38" fmla="*/ 293 w 608"/>
                  <a:gd name="T39" fmla="*/ 320 h 474"/>
                  <a:gd name="T40" fmla="*/ 317 w 608"/>
                  <a:gd name="T41" fmla="*/ 306 h 474"/>
                  <a:gd name="T42" fmla="*/ 339 w 608"/>
                  <a:gd name="T43" fmla="*/ 300 h 474"/>
                  <a:gd name="T44" fmla="*/ 555 w 608"/>
                  <a:gd name="T45" fmla="*/ 147 h 474"/>
                  <a:gd name="T46" fmla="*/ 555 w 608"/>
                  <a:gd name="T47" fmla="*/ 137 h 474"/>
                  <a:gd name="T48" fmla="*/ 570 w 608"/>
                  <a:gd name="T49" fmla="*/ 121 h 474"/>
                  <a:gd name="T50" fmla="*/ 594 w 608"/>
                  <a:gd name="T51" fmla="*/ 105 h 474"/>
                  <a:gd name="T52" fmla="*/ 604 w 608"/>
                  <a:gd name="T53" fmla="*/ 83 h 474"/>
                  <a:gd name="T54" fmla="*/ 587 w 608"/>
                  <a:gd name="T55" fmla="*/ 51 h 474"/>
                  <a:gd name="T56" fmla="*/ 572 w 608"/>
                  <a:gd name="T57" fmla="*/ 27 h 474"/>
                  <a:gd name="T58" fmla="*/ 540 w 608"/>
                  <a:gd name="T59" fmla="*/ 19 h 474"/>
                  <a:gd name="T60" fmla="*/ 488 w 608"/>
                  <a:gd name="T61" fmla="*/ 3 h 474"/>
                  <a:gd name="T62" fmla="*/ 464 w 608"/>
                  <a:gd name="T63" fmla="*/ 9 h 474"/>
                  <a:gd name="T64" fmla="*/ 474 w 608"/>
                  <a:gd name="T65" fmla="*/ 9 h 474"/>
                  <a:gd name="T66" fmla="*/ 470 w 608"/>
                  <a:gd name="T67" fmla="*/ 14 h 474"/>
                  <a:gd name="T68" fmla="*/ 459 w 608"/>
                  <a:gd name="T69" fmla="*/ 14 h 474"/>
                  <a:gd name="T70" fmla="*/ 440 w 608"/>
                  <a:gd name="T71" fmla="*/ 35 h 474"/>
                  <a:gd name="T72" fmla="*/ 434 w 608"/>
                  <a:gd name="T73" fmla="*/ 21 h 474"/>
                  <a:gd name="T74" fmla="*/ 407 w 608"/>
                  <a:gd name="T75" fmla="*/ 41 h 474"/>
                  <a:gd name="T76" fmla="*/ 430 w 608"/>
                  <a:gd name="T77" fmla="*/ 56 h 474"/>
                  <a:gd name="T78" fmla="*/ 413 w 608"/>
                  <a:gd name="T79" fmla="*/ 70 h 474"/>
                  <a:gd name="T80" fmla="*/ 401 w 608"/>
                  <a:gd name="T81" fmla="*/ 64 h 474"/>
                  <a:gd name="T82" fmla="*/ 403 w 608"/>
                  <a:gd name="T83" fmla="*/ 49 h 474"/>
                  <a:gd name="T84" fmla="*/ 365 w 608"/>
                  <a:gd name="T85" fmla="*/ 52 h 474"/>
                  <a:gd name="T86" fmla="*/ 361 w 608"/>
                  <a:gd name="T87" fmla="*/ 62 h 474"/>
                  <a:gd name="T88" fmla="*/ 355 w 608"/>
                  <a:gd name="T89" fmla="*/ 101 h 474"/>
                  <a:gd name="T90" fmla="*/ 342 w 608"/>
                  <a:gd name="T91" fmla="*/ 127 h 474"/>
                  <a:gd name="T92" fmla="*/ 312 w 608"/>
                  <a:gd name="T93" fmla="*/ 145 h 474"/>
                  <a:gd name="T94" fmla="*/ 283 w 608"/>
                  <a:gd name="T95" fmla="*/ 157 h 474"/>
                  <a:gd name="T96" fmla="*/ 255 w 608"/>
                  <a:gd name="T97" fmla="*/ 163 h 474"/>
                  <a:gd name="T98" fmla="*/ 205 w 608"/>
                  <a:gd name="T99" fmla="*/ 180 h 474"/>
                  <a:gd name="T100" fmla="*/ 175 w 608"/>
                  <a:gd name="T101" fmla="*/ 202 h 474"/>
                  <a:gd name="T102" fmla="*/ 144 w 608"/>
                  <a:gd name="T103" fmla="*/ 222 h 474"/>
                  <a:gd name="T104" fmla="*/ 129 w 608"/>
                  <a:gd name="T105" fmla="*/ 241 h 474"/>
                  <a:gd name="T106" fmla="*/ 111 w 608"/>
                  <a:gd name="T107" fmla="*/ 243 h 474"/>
                  <a:gd name="T108" fmla="*/ 75 w 608"/>
                  <a:gd name="T109" fmla="*/ 270 h 474"/>
                  <a:gd name="T110" fmla="*/ 19 w 608"/>
                  <a:gd name="T111" fmla="*/ 274 h 474"/>
                  <a:gd name="T112" fmla="*/ 7 w 608"/>
                  <a:gd name="T113" fmla="*/ 296 h 474"/>
                  <a:gd name="T114" fmla="*/ 0 w 608"/>
                  <a:gd name="T115" fmla="*/ 310 h 474"/>
                  <a:gd name="T116" fmla="*/ 0 w 608"/>
                  <a:gd name="T117" fmla="*/ 330 h 474"/>
                  <a:gd name="T118" fmla="*/ 4 w 608"/>
                  <a:gd name="T119" fmla="*/ 360 h 4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08"/>
                  <a:gd name="T181" fmla="*/ 0 h 474"/>
                  <a:gd name="T182" fmla="*/ 608 w 608"/>
                  <a:gd name="T183" fmla="*/ 474 h 47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08" h="474">
                    <a:moveTo>
                      <a:pt x="11" y="372"/>
                    </a:moveTo>
                    <a:lnTo>
                      <a:pt x="13" y="373"/>
                    </a:lnTo>
                    <a:lnTo>
                      <a:pt x="19" y="373"/>
                    </a:lnTo>
                    <a:lnTo>
                      <a:pt x="24" y="372"/>
                    </a:lnTo>
                    <a:lnTo>
                      <a:pt x="28" y="372"/>
                    </a:lnTo>
                    <a:lnTo>
                      <a:pt x="34" y="369"/>
                    </a:lnTo>
                    <a:lnTo>
                      <a:pt x="42" y="368"/>
                    </a:lnTo>
                    <a:lnTo>
                      <a:pt x="48" y="364"/>
                    </a:lnTo>
                    <a:lnTo>
                      <a:pt x="58" y="364"/>
                    </a:lnTo>
                    <a:lnTo>
                      <a:pt x="63" y="364"/>
                    </a:lnTo>
                    <a:lnTo>
                      <a:pt x="67" y="364"/>
                    </a:lnTo>
                    <a:lnTo>
                      <a:pt x="72" y="368"/>
                    </a:lnTo>
                    <a:lnTo>
                      <a:pt x="78" y="364"/>
                    </a:lnTo>
                    <a:lnTo>
                      <a:pt x="80" y="364"/>
                    </a:lnTo>
                    <a:lnTo>
                      <a:pt x="85" y="364"/>
                    </a:lnTo>
                    <a:lnTo>
                      <a:pt x="88" y="368"/>
                    </a:lnTo>
                    <a:lnTo>
                      <a:pt x="88" y="369"/>
                    </a:lnTo>
                    <a:lnTo>
                      <a:pt x="90" y="373"/>
                    </a:lnTo>
                    <a:lnTo>
                      <a:pt x="90" y="375"/>
                    </a:lnTo>
                    <a:lnTo>
                      <a:pt x="92" y="375"/>
                    </a:lnTo>
                    <a:lnTo>
                      <a:pt x="92" y="379"/>
                    </a:lnTo>
                    <a:lnTo>
                      <a:pt x="94" y="383"/>
                    </a:lnTo>
                    <a:lnTo>
                      <a:pt x="94" y="388"/>
                    </a:lnTo>
                    <a:lnTo>
                      <a:pt x="92" y="389"/>
                    </a:lnTo>
                    <a:lnTo>
                      <a:pt x="92" y="395"/>
                    </a:lnTo>
                    <a:lnTo>
                      <a:pt x="90" y="397"/>
                    </a:lnTo>
                    <a:lnTo>
                      <a:pt x="90" y="399"/>
                    </a:lnTo>
                    <a:lnTo>
                      <a:pt x="98" y="397"/>
                    </a:lnTo>
                    <a:lnTo>
                      <a:pt x="99" y="395"/>
                    </a:lnTo>
                    <a:lnTo>
                      <a:pt x="102" y="391"/>
                    </a:lnTo>
                    <a:lnTo>
                      <a:pt x="107" y="395"/>
                    </a:lnTo>
                    <a:lnTo>
                      <a:pt x="111" y="399"/>
                    </a:lnTo>
                    <a:lnTo>
                      <a:pt x="114" y="402"/>
                    </a:lnTo>
                    <a:lnTo>
                      <a:pt x="117" y="410"/>
                    </a:lnTo>
                    <a:lnTo>
                      <a:pt x="119" y="411"/>
                    </a:lnTo>
                    <a:lnTo>
                      <a:pt x="122" y="410"/>
                    </a:lnTo>
                    <a:lnTo>
                      <a:pt x="124" y="410"/>
                    </a:lnTo>
                    <a:lnTo>
                      <a:pt x="129" y="411"/>
                    </a:lnTo>
                    <a:lnTo>
                      <a:pt x="131" y="414"/>
                    </a:lnTo>
                    <a:lnTo>
                      <a:pt x="136" y="418"/>
                    </a:lnTo>
                    <a:lnTo>
                      <a:pt x="136" y="420"/>
                    </a:lnTo>
                    <a:lnTo>
                      <a:pt x="139" y="420"/>
                    </a:lnTo>
                    <a:lnTo>
                      <a:pt x="136" y="423"/>
                    </a:lnTo>
                    <a:lnTo>
                      <a:pt x="134" y="426"/>
                    </a:lnTo>
                    <a:lnTo>
                      <a:pt x="134" y="431"/>
                    </a:lnTo>
                    <a:lnTo>
                      <a:pt x="134" y="433"/>
                    </a:lnTo>
                    <a:lnTo>
                      <a:pt x="131" y="437"/>
                    </a:lnTo>
                    <a:lnTo>
                      <a:pt x="129" y="441"/>
                    </a:lnTo>
                    <a:lnTo>
                      <a:pt x="126" y="442"/>
                    </a:lnTo>
                    <a:lnTo>
                      <a:pt x="124" y="444"/>
                    </a:lnTo>
                    <a:lnTo>
                      <a:pt x="119" y="444"/>
                    </a:lnTo>
                    <a:lnTo>
                      <a:pt x="117" y="447"/>
                    </a:lnTo>
                    <a:lnTo>
                      <a:pt x="117" y="449"/>
                    </a:lnTo>
                    <a:lnTo>
                      <a:pt x="117" y="450"/>
                    </a:lnTo>
                    <a:lnTo>
                      <a:pt x="114" y="450"/>
                    </a:lnTo>
                    <a:lnTo>
                      <a:pt x="111" y="454"/>
                    </a:lnTo>
                    <a:lnTo>
                      <a:pt x="111" y="456"/>
                    </a:lnTo>
                    <a:lnTo>
                      <a:pt x="119" y="458"/>
                    </a:lnTo>
                    <a:lnTo>
                      <a:pt x="119" y="460"/>
                    </a:lnTo>
                    <a:lnTo>
                      <a:pt x="122" y="466"/>
                    </a:lnTo>
                    <a:lnTo>
                      <a:pt x="122" y="470"/>
                    </a:lnTo>
                    <a:lnTo>
                      <a:pt x="122" y="473"/>
                    </a:lnTo>
                    <a:lnTo>
                      <a:pt x="126" y="470"/>
                    </a:lnTo>
                    <a:lnTo>
                      <a:pt x="134" y="466"/>
                    </a:lnTo>
                    <a:lnTo>
                      <a:pt x="136" y="462"/>
                    </a:lnTo>
                    <a:lnTo>
                      <a:pt x="142" y="460"/>
                    </a:lnTo>
                    <a:lnTo>
                      <a:pt x="147" y="462"/>
                    </a:lnTo>
                    <a:lnTo>
                      <a:pt x="148" y="462"/>
                    </a:lnTo>
                    <a:lnTo>
                      <a:pt x="151" y="462"/>
                    </a:lnTo>
                    <a:lnTo>
                      <a:pt x="156" y="462"/>
                    </a:lnTo>
                    <a:lnTo>
                      <a:pt x="161" y="466"/>
                    </a:lnTo>
                    <a:lnTo>
                      <a:pt x="165" y="467"/>
                    </a:lnTo>
                    <a:lnTo>
                      <a:pt x="171" y="470"/>
                    </a:lnTo>
                    <a:lnTo>
                      <a:pt x="174" y="470"/>
                    </a:lnTo>
                    <a:lnTo>
                      <a:pt x="178" y="470"/>
                    </a:lnTo>
                    <a:lnTo>
                      <a:pt x="183" y="470"/>
                    </a:lnTo>
                    <a:lnTo>
                      <a:pt x="188" y="470"/>
                    </a:lnTo>
                    <a:lnTo>
                      <a:pt x="192" y="473"/>
                    </a:lnTo>
                    <a:lnTo>
                      <a:pt x="198" y="473"/>
                    </a:lnTo>
                    <a:lnTo>
                      <a:pt x="202" y="473"/>
                    </a:lnTo>
                    <a:lnTo>
                      <a:pt x="205" y="470"/>
                    </a:lnTo>
                    <a:lnTo>
                      <a:pt x="205" y="466"/>
                    </a:lnTo>
                    <a:lnTo>
                      <a:pt x="207" y="466"/>
                    </a:lnTo>
                    <a:lnTo>
                      <a:pt x="207" y="462"/>
                    </a:lnTo>
                    <a:lnTo>
                      <a:pt x="209" y="460"/>
                    </a:lnTo>
                    <a:lnTo>
                      <a:pt x="209" y="458"/>
                    </a:lnTo>
                    <a:lnTo>
                      <a:pt x="212" y="456"/>
                    </a:lnTo>
                    <a:lnTo>
                      <a:pt x="212" y="454"/>
                    </a:lnTo>
                    <a:lnTo>
                      <a:pt x="215" y="454"/>
                    </a:lnTo>
                    <a:lnTo>
                      <a:pt x="215" y="450"/>
                    </a:lnTo>
                    <a:lnTo>
                      <a:pt x="217" y="447"/>
                    </a:lnTo>
                    <a:lnTo>
                      <a:pt x="219" y="444"/>
                    </a:lnTo>
                    <a:lnTo>
                      <a:pt x="222" y="442"/>
                    </a:lnTo>
                    <a:lnTo>
                      <a:pt x="225" y="441"/>
                    </a:lnTo>
                    <a:lnTo>
                      <a:pt x="225" y="437"/>
                    </a:lnTo>
                    <a:lnTo>
                      <a:pt x="228" y="435"/>
                    </a:lnTo>
                    <a:lnTo>
                      <a:pt x="228" y="433"/>
                    </a:lnTo>
                    <a:lnTo>
                      <a:pt x="228" y="431"/>
                    </a:lnTo>
                    <a:lnTo>
                      <a:pt x="229" y="431"/>
                    </a:lnTo>
                    <a:lnTo>
                      <a:pt x="232" y="429"/>
                    </a:lnTo>
                    <a:lnTo>
                      <a:pt x="232" y="426"/>
                    </a:lnTo>
                    <a:lnTo>
                      <a:pt x="232" y="423"/>
                    </a:lnTo>
                    <a:lnTo>
                      <a:pt x="234" y="423"/>
                    </a:lnTo>
                    <a:lnTo>
                      <a:pt x="234" y="420"/>
                    </a:lnTo>
                    <a:lnTo>
                      <a:pt x="236" y="418"/>
                    </a:lnTo>
                    <a:lnTo>
                      <a:pt x="236" y="414"/>
                    </a:lnTo>
                    <a:lnTo>
                      <a:pt x="240" y="411"/>
                    </a:lnTo>
                    <a:lnTo>
                      <a:pt x="240" y="410"/>
                    </a:lnTo>
                    <a:lnTo>
                      <a:pt x="242" y="408"/>
                    </a:lnTo>
                    <a:lnTo>
                      <a:pt x="244" y="406"/>
                    </a:lnTo>
                    <a:lnTo>
                      <a:pt x="247" y="401"/>
                    </a:lnTo>
                    <a:lnTo>
                      <a:pt x="247" y="399"/>
                    </a:lnTo>
                    <a:lnTo>
                      <a:pt x="248" y="397"/>
                    </a:lnTo>
                    <a:lnTo>
                      <a:pt x="248" y="395"/>
                    </a:lnTo>
                    <a:lnTo>
                      <a:pt x="248" y="391"/>
                    </a:lnTo>
                    <a:lnTo>
                      <a:pt x="248" y="389"/>
                    </a:lnTo>
                    <a:lnTo>
                      <a:pt x="252" y="389"/>
                    </a:lnTo>
                    <a:lnTo>
                      <a:pt x="252" y="385"/>
                    </a:lnTo>
                    <a:lnTo>
                      <a:pt x="255" y="379"/>
                    </a:lnTo>
                    <a:lnTo>
                      <a:pt x="256" y="375"/>
                    </a:lnTo>
                    <a:lnTo>
                      <a:pt x="256" y="373"/>
                    </a:lnTo>
                    <a:lnTo>
                      <a:pt x="259" y="369"/>
                    </a:lnTo>
                    <a:lnTo>
                      <a:pt x="259" y="364"/>
                    </a:lnTo>
                    <a:lnTo>
                      <a:pt x="261" y="362"/>
                    </a:lnTo>
                    <a:lnTo>
                      <a:pt x="263" y="360"/>
                    </a:lnTo>
                    <a:lnTo>
                      <a:pt x="263" y="358"/>
                    </a:lnTo>
                    <a:lnTo>
                      <a:pt x="269" y="351"/>
                    </a:lnTo>
                    <a:lnTo>
                      <a:pt x="269" y="349"/>
                    </a:lnTo>
                    <a:lnTo>
                      <a:pt x="271" y="344"/>
                    </a:lnTo>
                    <a:lnTo>
                      <a:pt x="271" y="341"/>
                    </a:lnTo>
                    <a:lnTo>
                      <a:pt x="274" y="339"/>
                    </a:lnTo>
                    <a:lnTo>
                      <a:pt x="276" y="336"/>
                    </a:lnTo>
                    <a:lnTo>
                      <a:pt x="276" y="335"/>
                    </a:lnTo>
                    <a:lnTo>
                      <a:pt x="279" y="333"/>
                    </a:lnTo>
                    <a:lnTo>
                      <a:pt x="282" y="333"/>
                    </a:lnTo>
                    <a:lnTo>
                      <a:pt x="282" y="330"/>
                    </a:lnTo>
                    <a:lnTo>
                      <a:pt x="283" y="327"/>
                    </a:lnTo>
                    <a:lnTo>
                      <a:pt x="288" y="323"/>
                    </a:lnTo>
                    <a:lnTo>
                      <a:pt x="288" y="322"/>
                    </a:lnTo>
                    <a:lnTo>
                      <a:pt x="293" y="320"/>
                    </a:lnTo>
                    <a:lnTo>
                      <a:pt x="296" y="320"/>
                    </a:lnTo>
                    <a:lnTo>
                      <a:pt x="298" y="316"/>
                    </a:lnTo>
                    <a:lnTo>
                      <a:pt x="301" y="316"/>
                    </a:lnTo>
                    <a:lnTo>
                      <a:pt x="302" y="313"/>
                    </a:lnTo>
                    <a:lnTo>
                      <a:pt x="307" y="310"/>
                    </a:lnTo>
                    <a:lnTo>
                      <a:pt x="309" y="310"/>
                    </a:lnTo>
                    <a:lnTo>
                      <a:pt x="317" y="306"/>
                    </a:lnTo>
                    <a:lnTo>
                      <a:pt x="323" y="306"/>
                    </a:lnTo>
                    <a:lnTo>
                      <a:pt x="326" y="304"/>
                    </a:lnTo>
                    <a:lnTo>
                      <a:pt x="329" y="304"/>
                    </a:lnTo>
                    <a:lnTo>
                      <a:pt x="333" y="304"/>
                    </a:lnTo>
                    <a:lnTo>
                      <a:pt x="336" y="303"/>
                    </a:lnTo>
                    <a:lnTo>
                      <a:pt x="339" y="303"/>
                    </a:lnTo>
                    <a:lnTo>
                      <a:pt x="339" y="300"/>
                    </a:lnTo>
                    <a:lnTo>
                      <a:pt x="405" y="189"/>
                    </a:lnTo>
                    <a:lnTo>
                      <a:pt x="413" y="186"/>
                    </a:lnTo>
                    <a:lnTo>
                      <a:pt x="450" y="180"/>
                    </a:lnTo>
                    <a:lnTo>
                      <a:pt x="496" y="168"/>
                    </a:lnTo>
                    <a:lnTo>
                      <a:pt x="509" y="163"/>
                    </a:lnTo>
                    <a:lnTo>
                      <a:pt x="553" y="149"/>
                    </a:lnTo>
                    <a:lnTo>
                      <a:pt x="555" y="147"/>
                    </a:lnTo>
                    <a:lnTo>
                      <a:pt x="555" y="145"/>
                    </a:lnTo>
                    <a:lnTo>
                      <a:pt x="555" y="142"/>
                    </a:lnTo>
                    <a:lnTo>
                      <a:pt x="553" y="145"/>
                    </a:lnTo>
                    <a:lnTo>
                      <a:pt x="548" y="145"/>
                    </a:lnTo>
                    <a:lnTo>
                      <a:pt x="548" y="141"/>
                    </a:lnTo>
                    <a:lnTo>
                      <a:pt x="553" y="141"/>
                    </a:lnTo>
                    <a:lnTo>
                      <a:pt x="555" y="137"/>
                    </a:lnTo>
                    <a:lnTo>
                      <a:pt x="557" y="136"/>
                    </a:lnTo>
                    <a:lnTo>
                      <a:pt x="560" y="133"/>
                    </a:lnTo>
                    <a:lnTo>
                      <a:pt x="561" y="131"/>
                    </a:lnTo>
                    <a:lnTo>
                      <a:pt x="567" y="127"/>
                    </a:lnTo>
                    <a:lnTo>
                      <a:pt x="567" y="124"/>
                    </a:lnTo>
                    <a:lnTo>
                      <a:pt x="567" y="121"/>
                    </a:lnTo>
                    <a:lnTo>
                      <a:pt x="570" y="121"/>
                    </a:lnTo>
                    <a:lnTo>
                      <a:pt x="572" y="120"/>
                    </a:lnTo>
                    <a:lnTo>
                      <a:pt x="580" y="118"/>
                    </a:lnTo>
                    <a:lnTo>
                      <a:pt x="582" y="118"/>
                    </a:lnTo>
                    <a:lnTo>
                      <a:pt x="584" y="115"/>
                    </a:lnTo>
                    <a:lnTo>
                      <a:pt x="590" y="112"/>
                    </a:lnTo>
                    <a:lnTo>
                      <a:pt x="592" y="108"/>
                    </a:lnTo>
                    <a:lnTo>
                      <a:pt x="594" y="105"/>
                    </a:lnTo>
                    <a:lnTo>
                      <a:pt x="599" y="104"/>
                    </a:lnTo>
                    <a:lnTo>
                      <a:pt x="601" y="101"/>
                    </a:lnTo>
                    <a:lnTo>
                      <a:pt x="604" y="98"/>
                    </a:lnTo>
                    <a:lnTo>
                      <a:pt x="607" y="94"/>
                    </a:lnTo>
                    <a:lnTo>
                      <a:pt x="607" y="92"/>
                    </a:lnTo>
                    <a:lnTo>
                      <a:pt x="607" y="88"/>
                    </a:lnTo>
                    <a:lnTo>
                      <a:pt x="604" y="83"/>
                    </a:lnTo>
                    <a:lnTo>
                      <a:pt x="601" y="79"/>
                    </a:lnTo>
                    <a:lnTo>
                      <a:pt x="601" y="73"/>
                    </a:lnTo>
                    <a:lnTo>
                      <a:pt x="599" y="70"/>
                    </a:lnTo>
                    <a:lnTo>
                      <a:pt x="596" y="64"/>
                    </a:lnTo>
                    <a:lnTo>
                      <a:pt x="592" y="59"/>
                    </a:lnTo>
                    <a:lnTo>
                      <a:pt x="590" y="52"/>
                    </a:lnTo>
                    <a:lnTo>
                      <a:pt x="587" y="51"/>
                    </a:lnTo>
                    <a:lnTo>
                      <a:pt x="584" y="44"/>
                    </a:lnTo>
                    <a:lnTo>
                      <a:pt x="584" y="41"/>
                    </a:lnTo>
                    <a:lnTo>
                      <a:pt x="582" y="39"/>
                    </a:lnTo>
                    <a:lnTo>
                      <a:pt x="582" y="37"/>
                    </a:lnTo>
                    <a:lnTo>
                      <a:pt x="580" y="33"/>
                    </a:lnTo>
                    <a:lnTo>
                      <a:pt x="577" y="31"/>
                    </a:lnTo>
                    <a:lnTo>
                      <a:pt x="572" y="27"/>
                    </a:lnTo>
                    <a:lnTo>
                      <a:pt x="570" y="26"/>
                    </a:lnTo>
                    <a:lnTo>
                      <a:pt x="567" y="26"/>
                    </a:lnTo>
                    <a:lnTo>
                      <a:pt x="560" y="23"/>
                    </a:lnTo>
                    <a:lnTo>
                      <a:pt x="555" y="23"/>
                    </a:lnTo>
                    <a:lnTo>
                      <a:pt x="550" y="23"/>
                    </a:lnTo>
                    <a:lnTo>
                      <a:pt x="545" y="21"/>
                    </a:lnTo>
                    <a:lnTo>
                      <a:pt x="540" y="19"/>
                    </a:lnTo>
                    <a:lnTo>
                      <a:pt x="536" y="19"/>
                    </a:lnTo>
                    <a:lnTo>
                      <a:pt x="528" y="16"/>
                    </a:lnTo>
                    <a:lnTo>
                      <a:pt x="515" y="7"/>
                    </a:lnTo>
                    <a:lnTo>
                      <a:pt x="509" y="5"/>
                    </a:lnTo>
                    <a:lnTo>
                      <a:pt x="503" y="5"/>
                    </a:lnTo>
                    <a:lnTo>
                      <a:pt x="499" y="3"/>
                    </a:lnTo>
                    <a:lnTo>
                      <a:pt x="488" y="3"/>
                    </a:lnTo>
                    <a:lnTo>
                      <a:pt x="479" y="0"/>
                    </a:lnTo>
                    <a:lnTo>
                      <a:pt x="474" y="3"/>
                    </a:lnTo>
                    <a:lnTo>
                      <a:pt x="472" y="3"/>
                    </a:lnTo>
                    <a:lnTo>
                      <a:pt x="464" y="5"/>
                    </a:lnTo>
                    <a:lnTo>
                      <a:pt x="459" y="7"/>
                    </a:lnTo>
                    <a:lnTo>
                      <a:pt x="461" y="9"/>
                    </a:lnTo>
                    <a:lnTo>
                      <a:pt x="464" y="9"/>
                    </a:lnTo>
                    <a:lnTo>
                      <a:pt x="467" y="7"/>
                    </a:lnTo>
                    <a:lnTo>
                      <a:pt x="467" y="5"/>
                    </a:lnTo>
                    <a:lnTo>
                      <a:pt x="470" y="5"/>
                    </a:lnTo>
                    <a:lnTo>
                      <a:pt x="474" y="5"/>
                    </a:lnTo>
                    <a:lnTo>
                      <a:pt x="477" y="5"/>
                    </a:lnTo>
                    <a:lnTo>
                      <a:pt x="474" y="7"/>
                    </a:lnTo>
                    <a:lnTo>
                      <a:pt x="474" y="9"/>
                    </a:lnTo>
                    <a:lnTo>
                      <a:pt x="479" y="9"/>
                    </a:lnTo>
                    <a:lnTo>
                      <a:pt x="482" y="7"/>
                    </a:lnTo>
                    <a:lnTo>
                      <a:pt x="479" y="12"/>
                    </a:lnTo>
                    <a:lnTo>
                      <a:pt x="477" y="14"/>
                    </a:lnTo>
                    <a:lnTo>
                      <a:pt x="474" y="14"/>
                    </a:lnTo>
                    <a:lnTo>
                      <a:pt x="472" y="14"/>
                    </a:lnTo>
                    <a:lnTo>
                      <a:pt x="470" y="14"/>
                    </a:lnTo>
                    <a:lnTo>
                      <a:pt x="472" y="19"/>
                    </a:lnTo>
                    <a:lnTo>
                      <a:pt x="470" y="21"/>
                    </a:lnTo>
                    <a:lnTo>
                      <a:pt x="467" y="21"/>
                    </a:lnTo>
                    <a:lnTo>
                      <a:pt x="464" y="19"/>
                    </a:lnTo>
                    <a:lnTo>
                      <a:pt x="464" y="16"/>
                    </a:lnTo>
                    <a:lnTo>
                      <a:pt x="464" y="14"/>
                    </a:lnTo>
                    <a:lnTo>
                      <a:pt x="459" y="14"/>
                    </a:lnTo>
                    <a:lnTo>
                      <a:pt x="457" y="16"/>
                    </a:lnTo>
                    <a:lnTo>
                      <a:pt x="455" y="19"/>
                    </a:lnTo>
                    <a:lnTo>
                      <a:pt x="455" y="23"/>
                    </a:lnTo>
                    <a:lnTo>
                      <a:pt x="453" y="26"/>
                    </a:lnTo>
                    <a:lnTo>
                      <a:pt x="450" y="27"/>
                    </a:lnTo>
                    <a:lnTo>
                      <a:pt x="442" y="33"/>
                    </a:lnTo>
                    <a:lnTo>
                      <a:pt x="440" y="35"/>
                    </a:lnTo>
                    <a:lnTo>
                      <a:pt x="437" y="31"/>
                    </a:lnTo>
                    <a:lnTo>
                      <a:pt x="437" y="27"/>
                    </a:lnTo>
                    <a:lnTo>
                      <a:pt x="437" y="26"/>
                    </a:lnTo>
                    <a:lnTo>
                      <a:pt x="437" y="23"/>
                    </a:lnTo>
                    <a:lnTo>
                      <a:pt x="440" y="21"/>
                    </a:lnTo>
                    <a:lnTo>
                      <a:pt x="437" y="19"/>
                    </a:lnTo>
                    <a:lnTo>
                      <a:pt x="434" y="21"/>
                    </a:lnTo>
                    <a:lnTo>
                      <a:pt x="428" y="23"/>
                    </a:lnTo>
                    <a:lnTo>
                      <a:pt x="425" y="27"/>
                    </a:lnTo>
                    <a:lnTo>
                      <a:pt x="423" y="31"/>
                    </a:lnTo>
                    <a:lnTo>
                      <a:pt x="417" y="35"/>
                    </a:lnTo>
                    <a:lnTo>
                      <a:pt x="413" y="37"/>
                    </a:lnTo>
                    <a:lnTo>
                      <a:pt x="410" y="39"/>
                    </a:lnTo>
                    <a:lnTo>
                      <a:pt x="407" y="41"/>
                    </a:lnTo>
                    <a:lnTo>
                      <a:pt x="415" y="39"/>
                    </a:lnTo>
                    <a:lnTo>
                      <a:pt x="420" y="41"/>
                    </a:lnTo>
                    <a:lnTo>
                      <a:pt x="420" y="44"/>
                    </a:lnTo>
                    <a:lnTo>
                      <a:pt x="423" y="49"/>
                    </a:lnTo>
                    <a:lnTo>
                      <a:pt x="425" y="52"/>
                    </a:lnTo>
                    <a:lnTo>
                      <a:pt x="428" y="56"/>
                    </a:lnTo>
                    <a:lnTo>
                      <a:pt x="430" y="56"/>
                    </a:lnTo>
                    <a:lnTo>
                      <a:pt x="430" y="60"/>
                    </a:lnTo>
                    <a:lnTo>
                      <a:pt x="428" y="60"/>
                    </a:lnTo>
                    <a:lnTo>
                      <a:pt x="425" y="60"/>
                    </a:lnTo>
                    <a:lnTo>
                      <a:pt x="423" y="60"/>
                    </a:lnTo>
                    <a:lnTo>
                      <a:pt x="417" y="62"/>
                    </a:lnTo>
                    <a:lnTo>
                      <a:pt x="415" y="64"/>
                    </a:lnTo>
                    <a:lnTo>
                      <a:pt x="413" y="70"/>
                    </a:lnTo>
                    <a:lnTo>
                      <a:pt x="410" y="70"/>
                    </a:lnTo>
                    <a:lnTo>
                      <a:pt x="405" y="72"/>
                    </a:lnTo>
                    <a:lnTo>
                      <a:pt x="403" y="72"/>
                    </a:lnTo>
                    <a:lnTo>
                      <a:pt x="401" y="72"/>
                    </a:lnTo>
                    <a:lnTo>
                      <a:pt x="401" y="70"/>
                    </a:lnTo>
                    <a:lnTo>
                      <a:pt x="401" y="67"/>
                    </a:lnTo>
                    <a:lnTo>
                      <a:pt x="401" y="64"/>
                    </a:lnTo>
                    <a:lnTo>
                      <a:pt x="399" y="62"/>
                    </a:lnTo>
                    <a:lnTo>
                      <a:pt x="399" y="60"/>
                    </a:lnTo>
                    <a:lnTo>
                      <a:pt x="399" y="59"/>
                    </a:lnTo>
                    <a:lnTo>
                      <a:pt x="401" y="56"/>
                    </a:lnTo>
                    <a:lnTo>
                      <a:pt x="401" y="52"/>
                    </a:lnTo>
                    <a:lnTo>
                      <a:pt x="403" y="51"/>
                    </a:lnTo>
                    <a:lnTo>
                      <a:pt x="403" y="49"/>
                    </a:lnTo>
                    <a:lnTo>
                      <a:pt x="399" y="49"/>
                    </a:lnTo>
                    <a:lnTo>
                      <a:pt x="393" y="51"/>
                    </a:lnTo>
                    <a:lnTo>
                      <a:pt x="388" y="51"/>
                    </a:lnTo>
                    <a:lnTo>
                      <a:pt x="383" y="52"/>
                    </a:lnTo>
                    <a:lnTo>
                      <a:pt x="377" y="52"/>
                    </a:lnTo>
                    <a:lnTo>
                      <a:pt x="374" y="52"/>
                    </a:lnTo>
                    <a:lnTo>
                      <a:pt x="365" y="52"/>
                    </a:lnTo>
                    <a:lnTo>
                      <a:pt x="363" y="52"/>
                    </a:lnTo>
                    <a:lnTo>
                      <a:pt x="361" y="52"/>
                    </a:lnTo>
                    <a:lnTo>
                      <a:pt x="359" y="52"/>
                    </a:lnTo>
                    <a:lnTo>
                      <a:pt x="355" y="56"/>
                    </a:lnTo>
                    <a:lnTo>
                      <a:pt x="355" y="59"/>
                    </a:lnTo>
                    <a:lnTo>
                      <a:pt x="359" y="60"/>
                    </a:lnTo>
                    <a:lnTo>
                      <a:pt x="361" y="62"/>
                    </a:lnTo>
                    <a:lnTo>
                      <a:pt x="363" y="64"/>
                    </a:lnTo>
                    <a:lnTo>
                      <a:pt x="363" y="75"/>
                    </a:lnTo>
                    <a:lnTo>
                      <a:pt x="363" y="82"/>
                    </a:lnTo>
                    <a:lnTo>
                      <a:pt x="361" y="83"/>
                    </a:lnTo>
                    <a:lnTo>
                      <a:pt x="359" y="88"/>
                    </a:lnTo>
                    <a:lnTo>
                      <a:pt x="357" y="94"/>
                    </a:lnTo>
                    <a:lnTo>
                      <a:pt x="355" y="101"/>
                    </a:lnTo>
                    <a:lnTo>
                      <a:pt x="352" y="104"/>
                    </a:lnTo>
                    <a:lnTo>
                      <a:pt x="352" y="108"/>
                    </a:lnTo>
                    <a:lnTo>
                      <a:pt x="347" y="110"/>
                    </a:lnTo>
                    <a:lnTo>
                      <a:pt x="345" y="115"/>
                    </a:lnTo>
                    <a:lnTo>
                      <a:pt x="342" y="120"/>
                    </a:lnTo>
                    <a:lnTo>
                      <a:pt x="339" y="121"/>
                    </a:lnTo>
                    <a:lnTo>
                      <a:pt x="342" y="127"/>
                    </a:lnTo>
                    <a:lnTo>
                      <a:pt x="339" y="129"/>
                    </a:lnTo>
                    <a:lnTo>
                      <a:pt x="336" y="129"/>
                    </a:lnTo>
                    <a:lnTo>
                      <a:pt x="329" y="131"/>
                    </a:lnTo>
                    <a:lnTo>
                      <a:pt x="324" y="136"/>
                    </a:lnTo>
                    <a:lnTo>
                      <a:pt x="320" y="141"/>
                    </a:lnTo>
                    <a:lnTo>
                      <a:pt x="317" y="141"/>
                    </a:lnTo>
                    <a:lnTo>
                      <a:pt x="312" y="145"/>
                    </a:lnTo>
                    <a:lnTo>
                      <a:pt x="306" y="145"/>
                    </a:lnTo>
                    <a:lnTo>
                      <a:pt x="301" y="149"/>
                    </a:lnTo>
                    <a:lnTo>
                      <a:pt x="298" y="152"/>
                    </a:lnTo>
                    <a:lnTo>
                      <a:pt x="296" y="154"/>
                    </a:lnTo>
                    <a:lnTo>
                      <a:pt x="288" y="157"/>
                    </a:lnTo>
                    <a:lnTo>
                      <a:pt x="285" y="157"/>
                    </a:lnTo>
                    <a:lnTo>
                      <a:pt x="283" y="157"/>
                    </a:lnTo>
                    <a:lnTo>
                      <a:pt x="282" y="157"/>
                    </a:lnTo>
                    <a:lnTo>
                      <a:pt x="279" y="157"/>
                    </a:lnTo>
                    <a:lnTo>
                      <a:pt x="276" y="159"/>
                    </a:lnTo>
                    <a:lnTo>
                      <a:pt x="274" y="159"/>
                    </a:lnTo>
                    <a:lnTo>
                      <a:pt x="266" y="163"/>
                    </a:lnTo>
                    <a:lnTo>
                      <a:pt x="263" y="163"/>
                    </a:lnTo>
                    <a:lnTo>
                      <a:pt x="255" y="163"/>
                    </a:lnTo>
                    <a:lnTo>
                      <a:pt x="244" y="166"/>
                    </a:lnTo>
                    <a:lnTo>
                      <a:pt x="240" y="168"/>
                    </a:lnTo>
                    <a:lnTo>
                      <a:pt x="232" y="170"/>
                    </a:lnTo>
                    <a:lnTo>
                      <a:pt x="225" y="171"/>
                    </a:lnTo>
                    <a:lnTo>
                      <a:pt x="219" y="175"/>
                    </a:lnTo>
                    <a:lnTo>
                      <a:pt x="212" y="177"/>
                    </a:lnTo>
                    <a:lnTo>
                      <a:pt x="205" y="180"/>
                    </a:lnTo>
                    <a:lnTo>
                      <a:pt x="201" y="183"/>
                    </a:lnTo>
                    <a:lnTo>
                      <a:pt x="195" y="189"/>
                    </a:lnTo>
                    <a:lnTo>
                      <a:pt x="190" y="191"/>
                    </a:lnTo>
                    <a:lnTo>
                      <a:pt x="185" y="195"/>
                    </a:lnTo>
                    <a:lnTo>
                      <a:pt x="180" y="197"/>
                    </a:lnTo>
                    <a:lnTo>
                      <a:pt x="178" y="200"/>
                    </a:lnTo>
                    <a:lnTo>
                      <a:pt x="175" y="202"/>
                    </a:lnTo>
                    <a:lnTo>
                      <a:pt x="171" y="204"/>
                    </a:lnTo>
                    <a:lnTo>
                      <a:pt x="165" y="206"/>
                    </a:lnTo>
                    <a:lnTo>
                      <a:pt x="163" y="212"/>
                    </a:lnTo>
                    <a:lnTo>
                      <a:pt x="159" y="216"/>
                    </a:lnTo>
                    <a:lnTo>
                      <a:pt x="153" y="218"/>
                    </a:lnTo>
                    <a:lnTo>
                      <a:pt x="148" y="219"/>
                    </a:lnTo>
                    <a:lnTo>
                      <a:pt x="144" y="222"/>
                    </a:lnTo>
                    <a:lnTo>
                      <a:pt x="139" y="227"/>
                    </a:lnTo>
                    <a:lnTo>
                      <a:pt x="136" y="227"/>
                    </a:lnTo>
                    <a:lnTo>
                      <a:pt x="134" y="229"/>
                    </a:lnTo>
                    <a:lnTo>
                      <a:pt x="134" y="231"/>
                    </a:lnTo>
                    <a:lnTo>
                      <a:pt x="134" y="234"/>
                    </a:lnTo>
                    <a:lnTo>
                      <a:pt x="131" y="238"/>
                    </a:lnTo>
                    <a:lnTo>
                      <a:pt x="129" y="241"/>
                    </a:lnTo>
                    <a:lnTo>
                      <a:pt x="126" y="243"/>
                    </a:lnTo>
                    <a:lnTo>
                      <a:pt x="126" y="241"/>
                    </a:lnTo>
                    <a:lnTo>
                      <a:pt x="129" y="236"/>
                    </a:lnTo>
                    <a:lnTo>
                      <a:pt x="129" y="234"/>
                    </a:lnTo>
                    <a:lnTo>
                      <a:pt x="124" y="236"/>
                    </a:lnTo>
                    <a:lnTo>
                      <a:pt x="119" y="241"/>
                    </a:lnTo>
                    <a:lnTo>
                      <a:pt x="111" y="243"/>
                    </a:lnTo>
                    <a:lnTo>
                      <a:pt x="109" y="248"/>
                    </a:lnTo>
                    <a:lnTo>
                      <a:pt x="109" y="250"/>
                    </a:lnTo>
                    <a:lnTo>
                      <a:pt x="99" y="257"/>
                    </a:lnTo>
                    <a:lnTo>
                      <a:pt x="92" y="262"/>
                    </a:lnTo>
                    <a:lnTo>
                      <a:pt x="85" y="266"/>
                    </a:lnTo>
                    <a:lnTo>
                      <a:pt x="80" y="267"/>
                    </a:lnTo>
                    <a:lnTo>
                      <a:pt x="75" y="270"/>
                    </a:lnTo>
                    <a:lnTo>
                      <a:pt x="67" y="270"/>
                    </a:lnTo>
                    <a:lnTo>
                      <a:pt x="58" y="270"/>
                    </a:lnTo>
                    <a:lnTo>
                      <a:pt x="51" y="274"/>
                    </a:lnTo>
                    <a:lnTo>
                      <a:pt x="36" y="274"/>
                    </a:lnTo>
                    <a:lnTo>
                      <a:pt x="28" y="270"/>
                    </a:lnTo>
                    <a:lnTo>
                      <a:pt x="22" y="274"/>
                    </a:lnTo>
                    <a:lnTo>
                      <a:pt x="19" y="274"/>
                    </a:lnTo>
                    <a:lnTo>
                      <a:pt x="17" y="274"/>
                    </a:lnTo>
                    <a:lnTo>
                      <a:pt x="17" y="281"/>
                    </a:lnTo>
                    <a:lnTo>
                      <a:pt x="13" y="287"/>
                    </a:lnTo>
                    <a:lnTo>
                      <a:pt x="13" y="290"/>
                    </a:lnTo>
                    <a:lnTo>
                      <a:pt x="9" y="291"/>
                    </a:lnTo>
                    <a:lnTo>
                      <a:pt x="9" y="293"/>
                    </a:lnTo>
                    <a:lnTo>
                      <a:pt x="7" y="296"/>
                    </a:lnTo>
                    <a:lnTo>
                      <a:pt x="4" y="296"/>
                    </a:lnTo>
                    <a:lnTo>
                      <a:pt x="1" y="300"/>
                    </a:lnTo>
                    <a:lnTo>
                      <a:pt x="0" y="300"/>
                    </a:lnTo>
                    <a:lnTo>
                      <a:pt x="0" y="303"/>
                    </a:lnTo>
                    <a:lnTo>
                      <a:pt x="0" y="304"/>
                    </a:lnTo>
                    <a:lnTo>
                      <a:pt x="0" y="306"/>
                    </a:lnTo>
                    <a:lnTo>
                      <a:pt x="0" y="310"/>
                    </a:lnTo>
                    <a:lnTo>
                      <a:pt x="0" y="313"/>
                    </a:lnTo>
                    <a:lnTo>
                      <a:pt x="1" y="316"/>
                    </a:lnTo>
                    <a:lnTo>
                      <a:pt x="1" y="320"/>
                    </a:lnTo>
                    <a:lnTo>
                      <a:pt x="1" y="322"/>
                    </a:lnTo>
                    <a:lnTo>
                      <a:pt x="1" y="323"/>
                    </a:lnTo>
                    <a:lnTo>
                      <a:pt x="0" y="325"/>
                    </a:lnTo>
                    <a:lnTo>
                      <a:pt x="0" y="330"/>
                    </a:lnTo>
                    <a:lnTo>
                      <a:pt x="0" y="333"/>
                    </a:lnTo>
                    <a:lnTo>
                      <a:pt x="0" y="335"/>
                    </a:lnTo>
                    <a:lnTo>
                      <a:pt x="0" y="336"/>
                    </a:lnTo>
                    <a:lnTo>
                      <a:pt x="0" y="344"/>
                    </a:lnTo>
                    <a:lnTo>
                      <a:pt x="1" y="349"/>
                    </a:lnTo>
                    <a:lnTo>
                      <a:pt x="4" y="356"/>
                    </a:lnTo>
                    <a:lnTo>
                      <a:pt x="4" y="360"/>
                    </a:lnTo>
                    <a:lnTo>
                      <a:pt x="7" y="362"/>
                    </a:lnTo>
                    <a:lnTo>
                      <a:pt x="7" y="368"/>
                    </a:lnTo>
                    <a:lnTo>
                      <a:pt x="9" y="369"/>
                    </a:lnTo>
                    <a:lnTo>
                      <a:pt x="11" y="372"/>
                    </a:lnTo>
                  </a:path>
                </a:pathLst>
              </a:custGeom>
              <a:solidFill>
                <a:srgbClr val="B2B2B2"/>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defTabSz="457200" eaLnBrk="0" fontAlgn="base" hangingPunct="0">
                  <a:spcBef>
                    <a:spcPct val="0"/>
                  </a:spcBef>
                  <a:spcAft>
                    <a:spcPct val="0"/>
                  </a:spcAft>
                </a:pPr>
                <a:endParaRPr lang="es-CO" smtClean="0">
                  <a:solidFill>
                    <a:prstClr val="black"/>
                  </a:solidFill>
                  <a:ea typeface="ＭＳ Ｐゴシック" panose="020B0600070205080204" pitchFamily="34" charset="-128"/>
                </a:endParaRPr>
              </a:p>
            </p:txBody>
          </p:sp>
          <p:sp>
            <p:nvSpPr>
              <p:cNvPr id="95406" name="Rectangle 156"/>
              <p:cNvSpPr>
                <a:spLocks noChangeArrowheads="1"/>
              </p:cNvSpPr>
              <p:nvPr/>
            </p:nvSpPr>
            <p:spPr bwMode="auto">
              <a:xfrm rot="-1740000">
                <a:off x="2256" y="960"/>
                <a:ext cx="358" cy="125"/>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989" tIns="17494" rIns="34989" bIns="17494"/>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pPr>
                <a:r>
                  <a:rPr lang="es-ES_tradnl" altLang="es-CO" sz="200" smtClean="0">
                    <a:solidFill>
                      <a:srgbClr val="000000"/>
                    </a:solidFill>
                  </a:rPr>
                  <a:t>GUAJIRA</a:t>
                </a:r>
                <a:endParaRPr lang="es-ES" altLang="es-CO" smtClean="0">
                  <a:solidFill>
                    <a:srgbClr val="000000"/>
                  </a:solidFill>
                </a:endParaRPr>
              </a:p>
            </p:txBody>
          </p:sp>
          <p:sp>
            <p:nvSpPr>
              <p:cNvPr id="95407" name="Rectangle 157"/>
              <p:cNvSpPr>
                <a:spLocks noChangeArrowheads="1"/>
              </p:cNvSpPr>
              <p:nvPr/>
            </p:nvSpPr>
            <p:spPr bwMode="auto">
              <a:xfrm rot="-1920000">
                <a:off x="2332" y="1008"/>
                <a:ext cx="260" cy="144"/>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989" tIns="17494" rIns="34989" bIns="17494"/>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pPr>
                <a:r>
                  <a:rPr lang="es-ES_tradnl" altLang="es-CO" sz="300" smtClean="0">
                    <a:solidFill>
                      <a:srgbClr val="000000"/>
                    </a:solidFill>
                  </a:rPr>
                  <a:t>28%</a:t>
                </a:r>
                <a:endParaRPr lang="es-ES" altLang="es-CO" smtClean="0">
                  <a:solidFill>
                    <a:srgbClr val="000000"/>
                  </a:solidFill>
                </a:endParaRPr>
              </a:p>
            </p:txBody>
          </p:sp>
        </p:grpSp>
        <p:sp>
          <p:nvSpPr>
            <p:cNvPr id="95395" name="Rectangle 158"/>
            <p:cNvSpPr>
              <a:spLocks noChangeArrowheads="1"/>
            </p:cNvSpPr>
            <p:nvPr/>
          </p:nvSpPr>
          <p:spPr bwMode="auto">
            <a:xfrm>
              <a:off x="1351" y="2116"/>
              <a:ext cx="86"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pPr>
              <a:r>
                <a:rPr lang="es-ES_tradnl" altLang="es-CO" sz="300" smtClean="0">
                  <a:solidFill>
                    <a:srgbClr val="000000"/>
                  </a:solidFill>
                </a:rPr>
                <a:t>(11)</a:t>
              </a:r>
              <a:endParaRPr lang="es-ES" altLang="es-CO" smtClean="0">
                <a:solidFill>
                  <a:srgbClr val="000000"/>
                </a:solidFill>
              </a:endParaRPr>
            </a:p>
          </p:txBody>
        </p:sp>
        <p:sp>
          <p:nvSpPr>
            <p:cNvPr id="95396" name="Rectangle 159"/>
            <p:cNvSpPr>
              <a:spLocks noChangeArrowheads="1"/>
            </p:cNvSpPr>
            <p:nvPr/>
          </p:nvSpPr>
          <p:spPr bwMode="auto">
            <a:xfrm>
              <a:off x="1050" y="2795"/>
              <a:ext cx="73"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pPr>
              <a:r>
                <a:rPr lang="es-ES_tradnl" altLang="es-CO" sz="300" smtClean="0">
                  <a:solidFill>
                    <a:srgbClr val="000000"/>
                  </a:solidFill>
                </a:rPr>
                <a:t>(4)</a:t>
              </a:r>
              <a:endParaRPr lang="es-ES" altLang="es-CO" smtClean="0">
                <a:solidFill>
                  <a:srgbClr val="000000"/>
                </a:solidFill>
              </a:endParaRPr>
            </a:p>
          </p:txBody>
        </p:sp>
        <p:sp>
          <p:nvSpPr>
            <p:cNvPr id="95397" name="Freeform 160"/>
            <p:cNvSpPr>
              <a:spLocks/>
            </p:cNvSpPr>
            <p:nvPr/>
          </p:nvSpPr>
          <p:spPr bwMode="auto">
            <a:xfrm>
              <a:off x="1069" y="1479"/>
              <a:ext cx="168" cy="255"/>
            </a:xfrm>
            <a:custGeom>
              <a:avLst/>
              <a:gdLst>
                <a:gd name="T0" fmla="*/ 1 w 282"/>
                <a:gd name="T1" fmla="*/ 1 h 429"/>
                <a:gd name="T2" fmla="*/ 1 w 282"/>
                <a:gd name="T3" fmla="*/ 1 h 429"/>
                <a:gd name="T4" fmla="*/ 1 w 282"/>
                <a:gd name="T5" fmla="*/ 1 h 429"/>
                <a:gd name="T6" fmla="*/ 1 w 282"/>
                <a:gd name="T7" fmla="*/ 1 h 429"/>
                <a:gd name="T8" fmla="*/ 1 w 282"/>
                <a:gd name="T9" fmla="*/ 1 h 429"/>
                <a:gd name="T10" fmla="*/ 1 w 282"/>
                <a:gd name="T11" fmla="*/ 1 h 429"/>
                <a:gd name="T12" fmla="*/ 1 w 282"/>
                <a:gd name="T13" fmla="*/ 1 h 429"/>
                <a:gd name="T14" fmla="*/ 1 w 282"/>
                <a:gd name="T15" fmla="*/ 1 h 429"/>
                <a:gd name="T16" fmla="*/ 1 w 282"/>
                <a:gd name="T17" fmla="*/ 1 h 429"/>
                <a:gd name="T18" fmla="*/ 1 w 282"/>
                <a:gd name="T19" fmla="*/ 1 h 429"/>
                <a:gd name="T20" fmla="*/ 1 w 282"/>
                <a:gd name="T21" fmla="*/ 1 h 429"/>
                <a:gd name="T22" fmla="*/ 1 w 282"/>
                <a:gd name="T23" fmla="*/ 1 h 429"/>
                <a:gd name="T24" fmla="*/ 1 w 282"/>
                <a:gd name="T25" fmla="*/ 1 h 429"/>
                <a:gd name="T26" fmla="*/ 1 w 282"/>
                <a:gd name="T27" fmla="*/ 1 h 429"/>
                <a:gd name="T28" fmla="*/ 1 w 282"/>
                <a:gd name="T29" fmla="*/ 1 h 429"/>
                <a:gd name="T30" fmla="*/ 1 w 282"/>
                <a:gd name="T31" fmla="*/ 1 h 429"/>
                <a:gd name="T32" fmla="*/ 1 w 282"/>
                <a:gd name="T33" fmla="*/ 1 h 429"/>
                <a:gd name="T34" fmla="*/ 1 w 282"/>
                <a:gd name="T35" fmla="*/ 1 h 429"/>
                <a:gd name="T36" fmla="*/ 1 w 282"/>
                <a:gd name="T37" fmla="*/ 1 h 429"/>
                <a:gd name="T38" fmla="*/ 1 w 282"/>
                <a:gd name="T39" fmla="*/ 1 h 429"/>
                <a:gd name="T40" fmla="*/ 0 w 282"/>
                <a:gd name="T41" fmla="*/ 1 h 429"/>
                <a:gd name="T42" fmla="*/ 0 w 282"/>
                <a:gd name="T43" fmla="*/ 1 h 429"/>
                <a:gd name="T44" fmla="*/ 1 w 282"/>
                <a:gd name="T45" fmla="*/ 1 h 429"/>
                <a:gd name="T46" fmla="*/ 1 w 282"/>
                <a:gd name="T47" fmla="*/ 1 h 429"/>
                <a:gd name="T48" fmla="*/ 1 w 282"/>
                <a:gd name="T49" fmla="*/ 1 h 429"/>
                <a:gd name="T50" fmla="*/ 1 w 282"/>
                <a:gd name="T51" fmla="*/ 1 h 429"/>
                <a:gd name="T52" fmla="*/ 1 w 282"/>
                <a:gd name="T53" fmla="*/ 1 h 429"/>
                <a:gd name="T54" fmla="*/ 1 w 282"/>
                <a:gd name="T55" fmla="*/ 1 h 429"/>
                <a:gd name="T56" fmla="*/ 1 w 282"/>
                <a:gd name="T57" fmla="*/ 1 h 429"/>
                <a:gd name="T58" fmla="*/ 1 w 282"/>
                <a:gd name="T59" fmla="*/ 1 h 429"/>
                <a:gd name="T60" fmla="*/ 1 w 282"/>
                <a:gd name="T61" fmla="*/ 1 h 429"/>
                <a:gd name="T62" fmla="*/ 1 w 282"/>
                <a:gd name="T63" fmla="*/ 1 h 429"/>
                <a:gd name="T64" fmla="*/ 1 w 282"/>
                <a:gd name="T65" fmla="*/ 1 h 429"/>
                <a:gd name="T66" fmla="*/ 1 w 282"/>
                <a:gd name="T67" fmla="*/ 1 h 429"/>
                <a:gd name="T68" fmla="*/ 1 w 282"/>
                <a:gd name="T69" fmla="*/ 1 h 429"/>
                <a:gd name="T70" fmla="*/ 1 w 282"/>
                <a:gd name="T71" fmla="*/ 1 h 429"/>
                <a:gd name="T72" fmla="*/ 1 w 282"/>
                <a:gd name="T73" fmla="*/ 1 h 429"/>
                <a:gd name="T74" fmla="*/ 1 w 282"/>
                <a:gd name="T75" fmla="*/ 1 h 429"/>
                <a:gd name="T76" fmla="*/ 1 w 282"/>
                <a:gd name="T77" fmla="*/ 1 h 429"/>
                <a:gd name="T78" fmla="*/ 1 w 282"/>
                <a:gd name="T79" fmla="*/ 1 h 429"/>
                <a:gd name="T80" fmla="*/ 1 w 282"/>
                <a:gd name="T81" fmla="*/ 1 h 429"/>
                <a:gd name="T82" fmla="*/ 1 w 282"/>
                <a:gd name="T83" fmla="*/ 1 h 429"/>
                <a:gd name="T84" fmla="*/ 1 w 282"/>
                <a:gd name="T85" fmla="*/ 1 h 429"/>
                <a:gd name="T86" fmla="*/ 1 w 282"/>
                <a:gd name="T87" fmla="*/ 1 h 429"/>
                <a:gd name="T88" fmla="*/ 1 w 282"/>
                <a:gd name="T89" fmla="*/ 1 h 429"/>
                <a:gd name="T90" fmla="*/ 1 w 282"/>
                <a:gd name="T91" fmla="*/ 1 h 429"/>
                <a:gd name="T92" fmla="*/ 1 w 282"/>
                <a:gd name="T93" fmla="*/ 1 h 429"/>
                <a:gd name="T94" fmla="*/ 1 w 282"/>
                <a:gd name="T95" fmla="*/ 1 h 429"/>
                <a:gd name="T96" fmla="*/ 1 w 282"/>
                <a:gd name="T97" fmla="*/ 1 h 429"/>
                <a:gd name="T98" fmla="*/ 1 w 282"/>
                <a:gd name="T99" fmla="*/ 1 h 429"/>
                <a:gd name="T100" fmla="*/ 1 w 282"/>
                <a:gd name="T101" fmla="*/ 1 h 429"/>
                <a:gd name="T102" fmla="*/ 1 w 282"/>
                <a:gd name="T103" fmla="*/ 1 h 429"/>
                <a:gd name="T104" fmla="*/ 1 w 282"/>
                <a:gd name="T105" fmla="*/ 1 h 429"/>
                <a:gd name="T106" fmla="*/ 1 w 282"/>
                <a:gd name="T107" fmla="*/ 1 h 429"/>
                <a:gd name="T108" fmla="*/ 1 w 282"/>
                <a:gd name="T109" fmla="*/ 1 h 429"/>
                <a:gd name="T110" fmla="*/ 1 w 282"/>
                <a:gd name="T111" fmla="*/ 1 h 429"/>
                <a:gd name="T112" fmla="*/ 1 w 282"/>
                <a:gd name="T113" fmla="*/ 1 h 4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82"/>
                <a:gd name="T172" fmla="*/ 0 h 429"/>
                <a:gd name="T173" fmla="*/ 282 w 282"/>
                <a:gd name="T174" fmla="*/ 429 h 42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82" h="429">
                  <a:moveTo>
                    <a:pt x="197" y="385"/>
                  </a:moveTo>
                  <a:lnTo>
                    <a:pt x="194" y="385"/>
                  </a:lnTo>
                  <a:lnTo>
                    <a:pt x="192" y="385"/>
                  </a:lnTo>
                  <a:lnTo>
                    <a:pt x="189" y="385"/>
                  </a:lnTo>
                  <a:lnTo>
                    <a:pt x="187" y="383"/>
                  </a:lnTo>
                  <a:lnTo>
                    <a:pt x="184" y="383"/>
                  </a:lnTo>
                  <a:lnTo>
                    <a:pt x="182" y="380"/>
                  </a:lnTo>
                  <a:lnTo>
                    <a:pt x="177" y="380"/>
                  </a:lnTo>
                  <a:lnTo>
                    <a:pt x="174" y="380"/>
                  </a:lnTo>
                  <a:lnTo>
                    <a:pt x="173" y="380"/>
                  </a:lnTo>
                  <a:lnTo>
                    <a:pt x="170" y="380"/>
                  </a:lnTo>
                  <a:lnTo>
                    <a:pt x="167" y="380"/>
                  </a:lnTo>
                  <a:lnTo>
                    <a:pt x="165" y="377"/>
                  </a:lnTo>
                  <a:lnTo>
                    <a:pt x="162" y="376"/>
                  </a:lnTo>
                  <a:lnTo>
                    <a:pt x="160" y="377"/>
                  </a:lnTo>
                  <a:lnTo>
                    <a:pt x="160" y="380"/>
                  </a:lnTo>
                  <a:lnTo>
                    <a:pt x="160" y="383"/>
                  </a:lnTo>
                  <a:lnTo>
                    <a:pt x="157" y="383"/>
                  </a:lnTo>
                  <a:lnTo>
                    <a:pt x="154" y="385"/>
                  </a:lnTo>
                  <a:lnTo>
                    <a:pt x="152" y="386"/>
                  </a:lnTo>
                  <a:lnTo>
                    <a:pt x="150" y="386"/>
                  </a:lnTo>
                  <a:lnTo>
                    <a:pt x="150" y="389"/>
                  </a:lnTo>
                  <a:lnTo>
                    <a:pt x="146" y="391"/>
                  </a:lnTo>
                  <a:lnTo>
                    <a:pt x="143" y="391"/>
                  </a:lnTo>
                  <a:lnTo>
                    <a:pt x="143" y="393"/>
                  </a:lnTo>
                  <a:lnTo>
                    <a:pt x="137" y="398"/>
                  </a:lnTo>
                  <a:lnTo>
                    <a:pt x="133" y="398"/>
                  </a:lnTo>
                  <a:lnTo>
                    <a:pt x="128" y="398"/>
                  </a:lnTo>
                  <a:lnTo>
                    <a:pt x="125" y="396"/>
                  </a:lnTo>
                  <a:lnTo>
                    <a:pt x="123" y="393"/>
                  </a:lnTo>
                  <a:lnTo>
                    <a:pt x="123" y="391"/>
                  </a:lnTo>
                  <a:lnTo>
                    <a:pt x="119" y="391"/>
                  </a:lnTo>
                  <a:lnTo>
                    <a:pt x="119" y="389"/>
                  </a:lnTo>
                  <a:lnTo>
                    <a:pt x="120" y="385"/>
                  </a:lnTo>
                  <a:lnTo>
                    <a:pt x="123" y="383"/>
                  </a:lnTo>
                  <a:lnTo>
                    <a:pt x="123" y="377"/>
                  </a:lnTo>
                  <a:lnTo>
                    <a:pt x="120" y="376"/>
                  </a:lnTo>
                  <a:lnTo>
                    <a:pt x="119" y="373"/>
                  </a:lnTo>
                  <a:lnTo>
                    <a:pt x="113" y="373"/>
                  </a:lnTo>
                  <a:lnTo>
                    <a:pt x="108" y="376"/>
                  </a:lnTo>
                  <a:lnTo>
                    <a:pt x="101" y="376"/>
                  </a:lnTo>
                  <a:lnTo>
                    <a:pt x="98" y="376"/>
                  </a:lnTo>
                  <a:lnTo>
                    <a:pt x="95" y="373"/>
                  </a:lnTo>
                  <a:lnTo>
                    <a:pt x="90" y="371"/>
                  </a:lnTo>
                  <a:lnTo>
                    <a:pt x="90" y="368"/>
                  </a:lnTo>
                  <a:lnTo>
                    <a:pt x="90" y="366"/>
                  </a:lnTo>
                  <a:lnTo>
                    <a:pt x="90" y="362"/>
                  </a:lnTo>
                  <a:lnTo>
                    <a:pt x="93" y="359"/>
                  </a:lnTo>
                  <a:lnTo>
                    <a:pt x="93" y="356"/>
                  </a:lnTo>
                  <a:lnTo>
                    <a:pt x="90" y="354"/>
                  </a:lnTo>
                  <a:lnTo>
                    <a:pt x="90" y="353"/>
                  </a:lnTo>
                  <a:lnTo>
                    <a:pt x="90" y="350"/>
                  </a:lnTo>
                  <a:lnTo>
                    <a:pt x="90" y="348"/>
                  </a:lnTo>
                  <a:lnTo>
                    <a:pt x="90" y="343"/>
                  </a:lnTo>
                  <a:lnTo>
                    <a:pt x="89" y="338"/>
                  </a:lnTo>
                  <a:lnTo>
                    <a:pt x="87" y="333"/>
                  </a:lnTo>
                  <a:lnTo>
                    <a:pt x="87" y="329"/>
                  </a:lnTo>
                  <a:lnTo>
                    <a:pt x="84" y="324"/>
                  </a:lnTo>
                  <a:lnTo>
                    <a:pt x="81" y="320"/>
                  </a:lnTo>
                  <a:lnTo>
                    <a:pt x="84" y="317"/>
                  </a:lnTo>
                  <a:lnTo>
                    <a:pt x="87" y="316"/>
                  </a:lnTo>
                  <a:lnTo>
                    <a:pt x="89" y="316"/>
                  </a:lnTo>
                  <a:lnTo>
                    <a:pt x="89" y="314"/>
                  </a:lnTo>
                  <a:lnTo>
                    <a:pt x="84" y="308"/>
                  </a:lnTo>
                  <a:lnTo>
                    <a:pt x="81" y="306"/>
                  </a:lnTo>
                  <a:lnTo>
                    <a:pt x="79" y="304"/>
                  </a:lnTo>
                  <a:lnTo>
                    <a:pt x="76" y="303"/>
                  </a:lnTo>
                  <a:lnTo>
                    <a:pt x="74" y="300"/>
                  </a:lnTo>
                  <a:lnTo>
                    <a:pt x="74" y="297"/>
                  </a:lnTo>
                  <a:lnTo>
                    <a:pt x="74" y="293"/>
                  </a:lnTo>
                  <a:lnTo>
                    <a:pt x="76" y="294"/>
                  </a:lnTo>
                  <a:lnTo>
                    <a:pt x="81" y="293"/>
                  </a:lnTo>
                  <a:lnTo>
                    <a:pt x="87" y="291"/>
                  </a:lnTo>
                  <a:lnTo>
                    <a:pt x="90" y="288"/>
                  </a:lnTo>
                  <a:lnTo>
                    <a:pt x="93" y="288"/>
                  </a:lnTo>
                  <a:lnTo>
                    <a:pt x="98" y="288"/>
                  </a:lnTo>
                  <a:lnTo>
                    <a:pt x="101" y="287"/>
                  </a:lnTo>
                  <a:lnTo>
                    <a:pt x="106" y="287"/>
                  </a:lnTo>
                  <a:lnTo>
                    <a:pt x="108" y="287"/>
                  </a:lnTo>
                  <a:lnTo>
                    <a:pt x="108" y="288"/>
                  </a:lnTo>
                  <a:lnTo>
                    <a:pt x="113" y="288"/>
                  </a:lnTo>
                  <a:lnTo>
                    <a:pt x="116" y="288"/>
                  </a:lnTo>
                  <a:lnTo>
                    <a:pt x="120" y="288"/>
                  </a:lnTo>
                  <a:lnTo>
                    <a:pt x="120" y="284"/>
                  </a:lnTo>
                  <a:lnTo>
                    <a:pt x="120" y="282"/>
                  </a:lnTo>
                  <a:lnTo>
                    <a:pt x="120" y="279"/>
                  </a:lnTo>
                  <a:lnTo>
                    <a:pt x="120" y="277"/>
                  </a:lnTo>
                  <a:lnTo>
                    <a:pt x="120" y="275"/>
                  </a:lnTo>
                  <a:lnTo>
                    <a:pt x="120" y="272"/>
                  </a:lnTo>
                  <a:lnTo>
                    <a:pt x="120" y="268"/>
                  </a:lnTo>
                  <a:lnTo>
                    <a:pt x="119" y="264"/>
                  </a:lnTo>
                  <a:lnTo>
                    <a:pt x="119" y="260"/>
                  </a:lnTo>
                  <a:lnTo>
                    <a:pt x="116" y="256"/>
                  </a:lnTo>
                  <a:lnTo>
                    <a:pt x="116" y="255"/>
                  </a:lnTo>
                  <a:lnTo>
                    <a:pt x="113" y="249"/>
                  </a:lnTo>
                  <a:lnTo>
                    <a:pt x="111" y="245"/>
                  </a:lnTo>
                  <a:lnTo>
                    <a:pt x="111" y="242"/>
                  </a:lnTo>
                  <a:lnTo>
                    <a:pt x="108" y="242"/>
                  </a:lnTo>
                  <a:lnTo>
                    <a:pt x="103" y="242"/>
                  </a:lnTo>
                  <a:lnTo>
                    <a:pt x="101" y="242"/>
                  </a:lnTo>
                  <a:lnTo>
                    <a:pt x="95" y="242"/>
                  </a:lnTo>
                  <a:lnTo>
                    <a:pt x="95" y="239"/>
                  </a:lnTo>
                  <a:lnTo>
                    <a:pt x="95" y="235"/>
                  </a:lnTo>
                  <a:lnTo>
                    <a:pt x="93" y="235"/>
                  </a:lnTo>
                  <a:lnTo>
                    <a:pt x="90" y="232"/>
                  </a:lnTo>
                  <a:lnTo>
                    <a:pt x="90" y="229"/>
                  </a:lnTo>
                  <a:lnTo>
                    <a:pt x="89" y="229"/>
                  </a:lnTo>
                  <a:lnTo>
                    <a:pt x="84" y="227"/>
                  </a:lnTo>
                  <a:lnTo>
                    <a:pt x="79" y="227"/>
                  </a:lnTo>
                  <a:lnTo>
                    <a:pt x="76" y="227"/>
                  </a:lnTo>
                  <a:lnTo>
                    <a:pt x="71" y="229"/>
                  </a:lnTo>
                  <a:lnTo>
                    <a:pt x="69" y="227"/>
                  </a:lnTo>
                  <a:lnTo>
                    <a:pt x="66" y="227"/>
                  </a:lnTo>
                  <a:lnTo>
                    <a:pt x="66" y="224"/>
                  </a:lnTo>
                  <a:lnTo>
                    <a:pt x="66" y="222"/>
                  </a:lnTo>
                  <a:lnTo>
                    <a:pt x="69" y="219"/>
                  </a:lnTo>
                  <a:lnTo>
                    <a:pt x="64" y="218"/>
                  </a:lnTo>
                  <a:lnTo>
                    <a:pt x="59" y="218"/>
                  </a:lnTo>
                  <a:lnTo>
                    <a:pt x="56" y="216"/>
                  </a:lnTo>
                  <a:lnTo>
                    <a:pt x="56" y="212"/>
                  </a:lnTo>
                  <a:lnTo>
                    <a:pt x="56" y="210"/>
                  </a:lnTo>
                  <a:lnTo>
                    <a:pt x="56" y="206"/>
                  </a:lnTo>
                  <a:lnTo>
                    <a:pt x="59" y="206"/>
                  </a:lnTo>
                  <a:lnTo>
                    <a:pt x="59" y="202"/>
                  </a:lnTo>
                  <a:lnTo>
                    <a:pt x="56" y="202"/>
                  </a:lnTo>
                  <a:lnTo>
                    <a:pt x="54" y="202"/>
                  </a:lnTo>
                  <a:lnTo>
                    <a:pt x="52" y="205"/>
                  </a:lnTo>
                  <a:lnTo>
                    <a:pt x="46" y="205"/>
                  </a:lnTo>
                  <a:lnTo>
                    <a:pt x="44" y="205"/>
                  </a:lnTo>
                  <a:lnTo>
                    <a:pt x="43" y="205"/>
                  </a:lnTo>
                  <a:lnTo>
                    <a:pt x="39" y="202"/>
                  </a:lnTo>
                  <a:lnTo>
                    <a:pt x="36" y="199"/>
                  </a:lnTo>
                  <a:lnTo>
                    <a:pt x="36" y="196"/>
                  </a:lnTo>
                  <a:lnTo>
                    <a:pt x="31" y="196"/>
                  </a:lnTo>
                  <a:lnTo>
                    <a:pt x="31" y="195"/>
                  </a:lnTo>
                  <a:lnTo>
                    <a:pt x="27" y="193"/>
                  </a:lnTo>
                  <a:lnTo>
                    <a:pt x="22" y="190"/>
                  </a:lnTo>
                  <a:lnTo>
                    <a:pt x="19" y="187"/>
                  </a:lnTo>
                  <a:lnTo>
                    <a:pt x="14" y="186"/>
                  </a:lnTo>
                  <a:lnTo>
                    <a:pt x="14" y="187"/>
                  </a:lnTo>
                  <a:lnTo>
                    <a:pt x="10" y="187"/>
                  </a:lnTo>
                  <a:lnTo>
                    <a:pt x="8" y="186"/>
                  </a:lnTo>
                  <a:lnTo>
                    <a:pt x="5" y="186"/>
                  </a:lnTo>
                  <a:lnTo>
                    <a:pt x="5" y="183"/>
                  </a:lnTo>
                  <a:lnTo>
                    <a:pt x="5" y="181"/>
                  </a:lnTo>
                  <a:lnTo>
                    <a:pt x="2" y="181"/>
                  </a:lnTo>
                  <a:lnTo>
                    <a:pt x="0" y="181"/>
                  </a:lnTo>
                  <a:lnTo>
                    <a:pt x="2" y="179"/>
                  </a:lnTo>
                  <a:lnTo>
                    <a:pt x="2" y="176"/>
                  </a:lnTo>
                  <a:lnTo>
                    <a:pt x="2" y="173"/>
                  </a:lnTo>
                  <a:lnTo>
                    <a:pt x="2" y="172"/>
                  </a:lnTo>
                  <a:lnTo>
                    <a:pt x="2" y="170"/>
                  </a:lnTo>
                  <a:lnTo>
                    <a:pt x="2" y="167"/>
                  </a:lnTo>
                  <a:lnTo>
                    <a:pt x="0" y="164"/>
                  </a:lnTo>
                  <a:lnTo>
                    <a:pt x="2" y="164"/>
                  </a:lnTo>
                  <a:lnTo>
                    <a:pt x="5" y="164"/>
                  </a:lnTo>
                  <a:lnTo>
                    <a:pt x="8" y="162"/>
                  </a:lnTo>
                  <a:lnTo>
                    <a:pt x="12" y="160"/>
                  </a:lnTo>
                  <a:lnTo>
                    <a:pt x="12" y="158"/>
                  </a:lnTo>
                  <a:lnTo>
                    <a:pt x="14" y="154"/>
                  </a:lnTo>
                  <a:lnTo>
                    <a:pt x="16" y="150"/>
                  </a:lnTo>
                  <a:lnTo>
                    <a:pt x="19" y="147"/>
                  </a:lnTo>
                  <a:lnTo>
                    <a:pt x="22" y="142"/>
                  </a:lnTo>
                  <a:lnTo>
                    <a:pt x="25" y="134"/>
                  </a:lnTo>
                  <a:lnTo>
                    <a:pt x="27" y="133"/>
                  </a:lnTo>
                  <a:lnTo>
                    <a:pt x="29" y="128"/>
                  </a:lnTo>
                  <a:lnTo>
                    <a:pt x="29" y="123"/>
                  </a:lnTo>
                  <a:lnTo>
                    <a:pt x="29" y="121"/>
                  </a:lnTo>
                  <a:lnTo>
                    <a:pt x="29" y="119"/>
                  </a:lnTo>
                  <a:lnTo>
                    <a:pt x="29" y="114"/>
                  </a:lnTo>
                  <a:lnTo>
                    <a:pt x="29" y="112"/>
                  </a:lnTo>
                  <a:lnTo>
                    <a:pt x="27" y="110"/>
                  </a:lnTo>
                  <a:lnTo>
                    <a:pt x="27" y="108"/>
                  </a:lnTo>
                  <a:lnTo>
                    <a:pt x="25" y="104"/>
                  </a:lnTo>
                  <a:lnTo>
                    <a:pt x="25" y="102"/>
                  </a:lnTo>
                  <a:lnTo>
                    <a:pt x="19" y="101"/>
                  </a:lnTo>
                  <a:lnTo>
                    <a:pt x="14" y="96"/>
                  </a:lnTo>
                  <a:lnTo>
                    <a:pt x="10" y="96"/>
                  </a:lnTo>
                  <a:lnTo>
                    <a:pt x="5" y="96"/>
                  </a:lnTo>
                  <a:lnTo>
                    <a:pt x="0" y="95"/>
                  </a:lnTo>
                  <a:lnTo>
                    <a:pt x="2" y="95"/>
                  </a:lnTo>
                  <a:lnTo>
                    <a:pt x="5" y="91"/>
                  </a:lnTo>
                  <a:lnTo>
                    <a:pt x="10" y="86"/>
                  </a:lnTo>
                  <a:lnTo>
                    <a:pt x="12" y="85"/>
                  </a:lnTo>
                  <a:lnTo>
                    <a:pt x="12" y="83"/>
                  </a:lnTo>
                  <a:lnTo>
                    <a:pt x="14" y="80"/>
                  </a:lnTo>
                  <a:lnTo>
                    <a:pt x="16" y="75"/>
                  </a:lnTo>
                  <a:lnTo>
                    <a:pt x="16" y="73"/>
                  </a:lnTo>
                  <a:lnTo>
                    <a:pt x="16" y="72"/>
                  </a:lnTo>
                  <a:lnTo>
                    <a:pt x="16" y="65"/>
                  </a:lnTo>
                  <a:lnTo>
                    <a:pt x="16" y="62"/>
                  </a:lnTo>
                  <a:lnTo>
                    <a:pt x="19" y="56"/>
                  </a:lnTo>
                  <a:lnTo>
                    <a:pt x="22" y="52"/>
                  </a:lnTo>
                  <a:lnTo>
                    <a:pt x="22" y="51"/>
                  </a:lnTo>
                  <a:lnTo>
                    <a:pt x="25" y="43"/>
                  </a:lnTo>
                  <a:lnTo>
                    <a:pt x="27" y="36"/>
                  </a:lnTo>
                  <a:lnTo>
                    <a:pt x="29" y="34"/>
                  </a:lnTo>
                  <a:lnTo>
                    <a:pt x="35" y="33"/>
                  </a:lnTo>
                  <a:lnTo>
                    <a:pt x="39" y="30"/>
                  </a:lnTo>
                  <a:lnTo>
                    <a:pt x="39" y="25"/>
                  </a:lnTo>
                  <a:lnTo>
                    <a:pt x="39" y="23"/>
                  </a:lnTo>
                  <a:lnTo>
                    <a:pt x="36" y="18"/>
                  </a:lnTo>
                  <a:lnTo>
                    <a:pt x="36" y="16"/>
                  </a:lnTo>
                  <a:lnTo>
                    <a:pt x="31" y="12"/>
                  </a:lnTo>
                  <a:lnTo>
                    <a:pt x="27" y="12"/>
                  </a:lnTo>
                  <a:lnTo>
                    <a:pt x="27" y="10"/>
                  </a:lnTo>
                  <a:lnTo>
                    <a:pt x="29" y="10"/>
                  </a:lnTo>
                  <a:lnTo>
                    <a:pt x="33" y="9"/>
                  </a:lnTo>
                  <a:lnTo>
                    <a:pt x="36" y="6"/>
                  </a:lnTo>
                  <a:lnTo>
                    <a:pt x="39" y="5"/>
                  </a:lnTo>
                  <a:lnTo>
                    <a:pt x="39" y="2"/>
                  </a:lnTo>
                  <a:lnTo>
                    <a:pt x="43" y="2"/>
                  </a:lnTo>
                  <a:lnTo>
                    <a:pt x="43" y="0"/>
                  </a:lnTo>
                  <a:lnTo>
                    <a:pt x="44" y="1"/>
                  </a:lnTo>
                  <a:lnTo>
                    <a:pt x="47" y="2"/>
                  </a:lnTo>
                  <a:lnTo>
                    <a:pt x="46" y="3"/>
                  </a:lnTo>
                  <a:lnTo>
                    <a:pt x="44" y="6"/>
                  </a:lnTo>
                  <a:lnTo>
                    <a:pt x="44" y="11"/>
                  </a:lnTo>
                  <a:lnTo>
                    <a:pt x="44" y="13"/>
                  </a:lnTo>
                  <a:lnTo>
                    <a:pt x="43" y="15"/>
                  </a:lnTo>
                  <a:lnTo>
                    <a:pt x="43" y="18"/>
                  </a:lnTo>
                  <a:lnTo>
                    <a:pt x="44" y="21"/>
                  </a:lnTo>
                  <a:lnTo>
                    <a:pt x="47" y="22"/>
                  </a:lnTo>
                  <a:lnTo>
                    <a:pt x="51" y="23"/>
                  </a:lnTo>
                  <a:lnTo>
                    <a:pt x="54" y="25"/>
                  </a:lnTo>
                  <a:lnTo>
                    <a:pt x="54" y="28"/>
                  </a:lnTo>
                  <a:lnTo>
                    <a:pt x="54" y="33"/>
                  </a:lnTo>
                  <a:lnTo>
                    <a:pt x="54" y="34"/>
                  </a:lnTo>
                  <a:lnTo>
                    <a:pt x="56" y="36"/>
                  </a:lnTo>
                  <a:lnTo>
                    <a:pt x="56" y="39"/>
                  </a:lnTo>
                  <a:lnTo>
                    <a:pt x="56" y="42"/>
                  </a:lnTo>
                  <a:lnTo>
                    <a:pt x="56" y="43"/>
                  </a:lnTo>
                  <a:lnTo>
                    <a:pt x="55" y="46"/>
                  </a:lnTo>
                  <a:lnTo>
                    <a:pt x="54" y="48"/>
                  </a:lnTo>
                  <a:lnTo>
                    <a:pt x="54" y="50"/>
                  </a:lnTo>
                  <a:lnTo>
                    <a:pt x="54" y="52"/>
                  </a:lnTo>
                  <a:lnTo>
                    <a:pt x="54" y="54"/>
                  </a:lnTo>
                  <a:lnTo>
                    <a:pt x="57" y="54"/>
                  </a:lnTo>
                  <a:lnTo>
                    <a:pt x="59" y="54"/>
                  </a:lnTo>
                  <a:lnTo>
                    <a:pt x="62" y="54"/>
                  </a:lnTo>
                  <a:lnTo>
                    <a:pt x="64" y="52"/>
                  </a:lnTo>
                  <a:lnTo>
                    <a:pt x="67" y="53"/>
                  </a:lnTo>
                  <a:lnTo>
                    <a:pt x="71" y="54"/>
                  </a:lnTo>
                  <a:lnTo>
                    <a:pt x="74" y="55"/>
                  </a:lnTo>
                  <a:lnTo>
                    <a:pt x="77" y="55"/>
                  </a:lnTo>
                  <a:lnTo>
                    <a:pt x="81" y="56"/>
                  </a:lnTo>
                  <a:lnTo>
                    <a:pt x="84" y="58"/>
                  </a:lnTo>
                  <a:lnTo>
                    <a:pt x="87" y="59"/>
                  </a:lnTo>
                  <a:lnTo>
                    <a:pt x="89" y="60"/>
                  </a:lnTo>
                  <a:lnTo>
                    <a:pt x="89" y="65"/>
                  </a:lnTo>
                  <a:lnTo>
                    <a:pt x="89" y="72"/>
                  </a:lnTo>
                  <a:lnTo>
                    <a:pt x="89" y="75"/>
                  </a:lnTo>
                  <a:lnTo>
                    <a:pt x="87" y="82"/>
                  </a:lnTo>
                  <a:lnTo>
                    <a:pt x="86" y="85"/>
                  </a:lnTo>
                  <a:lnTo>
                    <a:pt x="84" y="89"/>
                  </a:lnTo>
                  <a:lnTo>
                    <a:pt x="81" y="95"/>
                  </a:lnTo>
                  <a:lnTo>
                    <a:pt x="76" y="98"/>
                  </a:lnTo>
                  <a:lnTo>
                    <a:pt x="76" y="102"/>
                  </a:lnTo>
                  <a:lnTo>
                    <a:pt x="76" y="108"/>
                  </a:lnTo>
                  <a:lnTo>
                    <a:pt x="76" y="111"/>
                  </a:lnTo>
                  <a:lnTo>
                    <a:pt x="79" y="114"/>
                  </a:lnTo>
                  <a:lnTo>
                    <a:pt x="81" y="114"/>
                  </a:lnTo>
                  <a:lnTo>
                    <a:pt x="84" y="112"/>
                  </a:lnTo>
                  <a:lnTo>
                    <a:pt x="84" y="110"/>
                  </a:lnTo>
                  <a:lnTo>
                    <a:pt x="84" y="108"/>
                  </a:lnTo>
                  <a:lnTo>
                    <a:pt x="84" y="104"/>
                  </a:lnTo>
                  <a:lnTo>
                    <a:pt x="84" y="102"/>
                  </a:lnTo>
                  <a:lnTo>
                    <a:pt x="87" y="102"/>
                  </a:lnTo>
                  <a:lnTo>
                    <a:pt x="89" y="101"/>
                  </a:lnTo>
                  <a:lnTo>
                    <a:pt x="90" y="101"/>
                  </a:lnTo>
                  <a:lnTo>
                    <a:pt x="95" y="101"/>
                  </a:lnTo>
                  <a:lnTo>
                    <a:pt x="100" y="101"/>
                  </a:lnTo>
                  <a:lnTo>
                    <a:pt x="104" y="101"/>
                  </a:lnTo>
                  <a:lnTo>
                    <a:pt x="109" y="101"/>
                  </a:lnTo>
                  <a:lnTo>
                    <a:pt x="114" y="101"/>
                  </a:lnTo>
                  <a:lnTo>
                    <a:pt x="119" y="103"/>
                  </a:lnTo>
                  <a:lnTo>
                    <a:pt x="122" y="104"/>
                  </a:lnTo>
                  <a:lnTo>
                    <a:pt x="125" y="108"/>
                  </a:lnTo>
                  <a:lnTo>
                    <a:pt x="127" y="110"/>
                  </a:lnTo>
                  <a:lnTo>
                    <a:pt x="129" y="112"/>
                  </a:lnTo>
                  <a:lnTo>
                    <a:pt x="132" y="114"/>
                  </a:lnTo>
                  <a:lnTo>
                    <a:pt x="133" y="118"/>
                  </a:lnTo>
                  <a:lnTo>
                    <a:pt x="135" y="119"/>
                  </a:lnTo>
                  <a:lnTo>
                    <a:pt x="137" y="121"/>
                  </a:lnTo>
                  <a:lnTo>
                    <a:pt x="140" y="124"/>
                  </a:lnTo>
                  <a:lnTo>
                    <a:pt x="143" y="125"/>
                  </a:lnTo>
                  <a:lnTo>
                    <a:pt x="148" y="127"/>
                  </a:lnTo>
                  <a:lnTo>
                    <a:pt x="154" y="128"/>
                  </a:lnTo>
                  <a:lnTo>
                    <a:pt x="160" y="131"/>
                  </a:lnTo>
                  <a:lnTo>
                    <a:pt x="166" y="134"/>
                  </a:lnTo>
                  <a:lnTo>
                    <a:pt x="171" y="140"/>
                  </a:lnTo>
                  <a:lnTo>
                    <a:pt x="176" y="144"/>
                  </a:lnTo>
                  <a:lnTo>
                    <a:pt x="178" y="150"/>
                  </a:lnTo>
                  <a:lnTo>
                    <a:pt x="179" y="155"/>
                  </a:lnTo>
                  <a:lnTo>
                    <a:pt x="182" y="155"/>
                  </a:lnTo>
                  <a:lnTo>
                    <a:pt x="182" y="158"/>
                  </a:lnTo>
                  <a:lnTo>
                    <a:pt x="184" y="159"/>
                  </a:lnTo>
                  <a:lnTo>
                    <a:pt x="186" y="159"/>
                  </a:lnTo>
                  <a:lnTo>
                    <a:pt x="187" y="160"/>
                  </a:lnTo>
                  <a:lnTo>
                    <a:pt x="189" y="162"/>
                  </a:lnTo>
                  <a:lnTo>
                    <a:pt x="189" y="172"/>
                  </a:lnTo>
                  <a:lnTo>
                    <a:pt x="189" y="182"/>
                  </a:lnTo>
                  <a:lnTo>
                    <a:pt x="190" y="192"/>
                  </a:lnTo>
                  <a:lnTo>
                    <a:pt x="192" y="200"/>
                  </a:lnTo>
                  <a:lnTo>
                    <a:pt x="193" y="209"/>
                  </a:lnTo>
                  <a:lnTo>
                    <a:pt x="197" y="218"/>
                  </a:lnTo>
                  <a:lnTo>
                    <a:pt x="202" y="226"/>
                  </a:lnTo>
                  <a:lnTo>
                    <a:pt x="208" y="232"/>
                  </a:lnTo>
                  <a:lnTo>
                    <a:pt x="210" y="239"/>
                  </a:lnTo>
                  <a:lnTo>
                    <a:pt x="214" y="242"/>
                  </a:lnTo>
                  <a:lnTo>
                    <a:pt x="219" y="246"/>
                  </a:lnTo>
                  <a:lnTo>
                    <a:pt x="224" y="249"/>
                  </a:lnTo>
                  <a:lnTo>
                    <a:pt x="230" y="252"/>
                  </a:lnTo>
                  <a:lnTo>
                    <a:pt x="236" y="255"/>
                  </a:lnTo>
                  <a:lnTo>
                    <a:pt x="242" y="257"/>
                  </a:lnTo>
                  <a:lnTo>
                    <a:pt x="246" y="258"/>
                  </a:lnTo>
                  <a:lnTo>
                    <a:pt x="249" y="260"/>
                  </a:lnTo>
                  <a:lnTo>
                    <a:pt x="252" y="264"/>
                  </a:lnTo>
                  <a:lnTo>
                    <a:pt x="255" y="267"/>
                  </a:lnTo>
                  <a:lnTo>
                    <a:pt x="258" y="270"/>
                  </a:lnTo>
                  <a:lnTo>
                    <a:pt x="262" y="275"/>
                  </a:lnTo>
                  <a:lnTo>
                    <a:pt x="264" y="278"/>
                  </a:lnTo>
                  <a:lnTo>
                    <a:pt x="265" y="280"/>
                  </a:lnTo>
                  <a:lnTo>
                    <a:pt x="266" y="284"/>
                  </a:lnTo>
                  <a:lnTo>
                    <a:pt x="270" y="288"/>
                  </a:lnTo>
                  <a:lnTo>
                    <a:pt x="273" y="291"/>
                  </a:lnTo>
                  <a:lnTo>
                    <a:pt x="273" y="294"/>
                  </a:lnTo>
                  <a:lnTo>
                    <a:pt x="275" y="297"/>
                  </a:lnTo>
                  <a:lnTo>
                    <a:pt x="275" y="301"/>
                  </a:lnTo>
                  <a:lnTo>
                    <a:pt x="275" y="304"/>
                  </a:lnTo>
                  <a:lnTo>
                    <a:pt x="275" y="308"/>
                  </a:lnTo>
                  <a:lnTo>
                    <a:pt x="275" y="314"/>
                  </a:lnTo>
                  <a:lnTo>
                    <a:pt x="271" y="316"/>
                  </a:lnTo>
                  <a:lnTo>
                    <a:pt x="268" y="317"/>
                  </a:lnTo>
                  <a:lnTo>
                    <a:pt x="266" y="317"/>
                  </a:lnTo>
                  <a:lnTo>
                    <a:pt x="266" y="320"/>
                  </a:lnTo>
                  <a:lnTo>
                    <a:pt x="263" y="320"/>
                  </a:lnTo>
                  <a:lnTo>
                    <a:pt x="263" y="323"/>
                  </a:lnTo>
                  <a:lnTo>
                    <a:pt x="264" y="325"/>
                  </a:lnTo>
                  <a:lnTo>
                    <a:pt x="264" y="327"/>
                  </a:lnTo>
                  <a:lnTo>
                    <a:pt x="265" y="331"/>
                  </a:lnTo>
                  <a:lnTo>
                    <a:pt x="266" y="333"/>
                  </a:lnTo>
                  <a:lnTo>
                    <a:pt x="266" y="337"/>
                  </a:lnTo>
                  <a:lnTo>
                    <a:pt x="267" y="339"/>
                  </a:lnTo>
                  <a:lnTo>
                    <a:pt x="268" y="341"/>
                  </a:lnTo>
                  <a:lnTo>
                    <a:pt x="268" y="344"/>
                  </a:lnTo>
                  <a:lnTo>
                    <a:pt x="268" y="348"/>
                  </a:lnTo>
                  <a:lnTo>
                    <a:pt x="268" y="352"/>
                  </a:lnTo>
                  <a:lnTo>
                    <a:pt x="268" y="354"/>
                  </a:lnTo>
                  <a:lnTo>
                    <a:pt x="271" y="354"/>
                  </a:lnTo>
                  <a:lnTo>
                    <a:pt x="273" y="356"/>
                  </a:lnTo>
                  <a:lnTo>
                    <a:pt x="273" y="360"/>
                  </a:lnTo>
                  <a:lnTo>
                    <a:pt x="273" y="362"/>
                  </a:lnTo>
                  <a:lnTo>
                    <a:pt x="271" y="364"/>
                  </a:lnTo>
                  <a:lnTo>
                    <a:pt x="273" y="366"/>
                  </a:lnTo>
                  <a:lnTo>
                    <a:pt x="275" y="369"/>
                  </a:lnTo>
                  <a:lnTo>
                    <a:pt x="277" y="373"/>
                  </a:lnTo>
                  <a:lnTo>
                    <a:pt x="279" y="376"/>
                  </a:lnTo>
                  <a:lnTo>
                    <a:pt x="281" y="380"/>
                  </a:lnTo>
                  <a:lnTo>
                    <a:pt x="281" y="384"/>
                  </a:lnTo>
                  <a:lnTo>
                    <a:pt x="281" y="387"/>
                  </a:lnTo>
                  <a:lnTo>
                    <a:pt x="279" y="391"/>
                  </a:lnTo>
                  <a:lnTo>
                    <a:pt x="278" y="396"/>
                  </a:lnTo>
                  <a:lnTo>
                    <a:pt x="275" y="400"/>
                  </a:lnTo>
                  <a:lnTo>
                    <a:pt x="273" y="402"/>
                  </a:lnTo>
                  <a:lnTo>
                    <a:pt x="268" y="401"/>
                  </a:lnTo>
                  <a:lnTo>
                    <a:pt x="265" y="402"/>
                  </a:lnTo>
                  <a:lnTo>
                    <a:pt x="264" y="405"/>
                  </a:lnTo>
                  <a:lnTo>
                    <a:pt x="263" y="411"/>
                  </a:lnTo>
                  <a:lnTo>
                    <a:pt x="263" y="414"/>
                  </a:lnTo>
                  <a:lnTo>
                    <a:pt x="260" y="415"/>
                  </a:lnTo>
                  <a:lnTo>
                    <a:pt x="257" y="416"/>
                  </a:lnTo>
                  <a:lnTo>
                    <a:pt x="254" y="420"/>
                  </a:lnTo>
                  <a:lnTo>
                    <a:pt x="251" y="422"/>
                  </a:lnTo>
                  <a:lnTo>
                    <a:pt x="246" y="420"/>
                  </a:lnTo>
                  <a:lnTo>
                    <a:pt x="242" y="420"/>
                  </a:lnTo>
                  <a:lnTo>
                    <a:pt x="238" y="422"/>
                  </a:lnTo>
                  <a:lnTo>
                    <a:pt x="233" y="424"/>
                  </a:lnTo>
                  <a:lnTo>
                    <a:pt x="233" y="425"/>
                  </a:lnTo>
                  <a:lnTo>
                    <a:pt x="233" y="426"/>
                  </a:lnTo>
                  <a:lnTo>
                    <a:pt x="232" y="426"/>
                  </a:lnTo>
                  <a:lnTo>
                    <a:pt x="230" y="428"/>
                  </a:lnTo>
                  <a:lnTo>
                    <a:pt x="229" y="428"/>
                  </a:lnTo>
                  <a:lnTo>
                    <a:pt x="225" y="425"/>
                  </a:lnTo>
                  <a:lnTo>
                    <a:pt x="225" y="424"/>
                  </a:lnTo>
                  <a:lnTo>
                    <a:pt x="224" y="422"/>
                  </a:lnTo>
                  <a:lnTo>
                    <a:pt x="222" y="419"/>
                  </a:lnTo>
                  <a:lnTo>
                    <a:pt x="222" y="414"/>
                  </a:lnTo>
                  <a:lnTo>
                    <a:pt x="222" y="412"/>
                  </a:lnTo>
                  <a:lnTo>
                    <a:pt x="222" y="410"/>
                  </a:lnTo>
                  <a:lnTo>
                    <a:pt x="219" y="407"/>
                  </a:lnTo>
                  <a:lnTo>
                    <a:pt x="222" y="402"/>
                  </a:lnTo>
                  <a:lnTo>
                    <a:pt x="219" y="401"/>
                  </a:lnTo>
                  <a:lnTo>
                    <a:pt x="217" y="398"/>
                  </a:lnTo>
                  <a:lnTo>
                    <a:pt x="214" y="398"/>
                  </a:lnTo>
                  <a:lnTo>
                    <a:pt x="208" y="393"/>
                  </a:lnTo>
                  <a:lnTo>
                    <a:pt x="205" y="393"/>
                  </a:lnTo>
                  <a:lnTo>
                    <a:pt x="202" y="393"/>
                  </a:lnTo>
                  <a:lnTo>
                    <a:pt x="202" y="389"/>
                  </a:lnTo>
                  <a:lnTo>
                    <a:pt x="200" y="386"/>
                  </a:lnTo>
                  <a:lnTo>
                    <a:pt x="197" y="385"/>
                  </a:lnTo>
                </a:path>
              </a:pathLst>
            </a:custGeom>
            <a:solidFill>
              <a:srgbClr val="B2B2B2"/>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defTabSz="457200" eaLnBrk="0" fontAlgn="base" hangingPunct="0">
                <a:spcBef>
                  <a:spcPct val="0"/>
                </a:spcBef>
                <a:spcAft>
                  <a:spcPct val="0"/>
                </a:spcAft>
              </a:pPr>
              <a:endParaRPr lang="es-CO" smtClean="0">
                <a:solidFill>
                  <a:prstClr val="black"/>
                </a:solidFill>
                <a:ea typeface="ＭＳ Ｐゴシック" panose="020B0600070205080204" pitchFamily="34" charset="-128"/>
              </a:endParaRPr>
            </a:p>
          </p:txBody>
        </p:sp>
        <p:sp>
          <p:nvSpPr>
            <p:cNvPr id="95398" name="Freeform 161"/>
            <p:cNvSpPr>
              <a:spLocks/>
            </p:cNvSpPr>
            <p:nvPr/>
          </p:nvSpPr>
          <p:spPr bwMode="auto">
            <a:xfrm>
              <a:off x="1069" y="1479"/>
              <a:ext cx="168" cy="255"/>
            </a:xfrm>
            <a:custGeom>
              <a:avLst/>
              <a:gdLst>
                <a:gd name="T0" fmla="*/ 1 w 282"/>
                <a:gd name="T1" fmla="*/ 1 h 429"/>
                <a:gd name="T2" fmla="*/ 1 w 282"/>
                <a:gd name="T3" fmla="*/ 1 h 429"/>
                <a:gd name="T4" fmla="*/ 1 w 282"/>
                <a:gd name="T5" fmla="*/ 1 h 429"/>
                <a:gd name="T6" fmla="*/ 1 w 282"/>
                <a:gd name="T7" fmla="*/ 1 h 429"/>
                <a:gd name="T8" fmla="*/ 1 w 282"/>
                <a:gd name="T9" fmla="*/ 1 h 429"/>
                <a:gd name="T10" fmla="*/ 1 w 282"/>
                <a:gd name="T11" fmla="*/ 1 h 429"/>
                <a:gd name="T12" fmla="*/ 1 w 282"/>
                <a:gd name="T13" fmla="*/ 1 h 429"/>
                <a:gd name="T14" fmla="*/ 1 w 282"/>
                <a:gd name="T15" fmla="*/ 1 h 429"/>
                <a:gd name="T16" fmla="*/ 1 w 282"/>
                <a:gd name="T17" fmla="*/ 1 h 429"/>
                <a:gd name="T18" fmla="*/ 1 w 282"/>
                <a:gd name="T19" fmla="*/ 1 h 429"/>
                <a:gd name="T20" fmla="*/ 1 w 282"/>
                <a:gd name="T21" fmla="*/ 1 h 429"/>
                <a:gd name="T22" fmla="*/ 1 w 282"/>
                <a:gd name="T23" fmla="*/ 1 h 429"/>
                <a:gd name="T24" fmla="*/ 1 w 282"/>
                <a:gd name="T25" fmla="*/ 1 h 429"/>
                <a:gd name="T26" fmla="*/ 1 w 282"/>
                <a:gd name="T27" fmla="*/ 1 h 429"/>
                <a:gd name="T28" fmla="*/ 1 w 282"/>
                <a:gd name="T29" fmla="*/ 1 h 429"/>
                <a:gd name="T30" fmla="*/ 1 w 282"/>
                <a:gd name="T31" fmla="*/ 1 h 429"/>
                <a:gd name="T32" fmla="*/ 1 w 282"/>
                <a:gd name="T33" fmla="*/ 1 h 429"/>
                <a:gd name="T34" fmla="*/ 1 w 282"/>
                <a:gd name="T35" fmla="*/ 1 h 429"/>
                <a:gd name="T36" fmla="*/ 1 w 282"/>
                <a:gd name="T37" fmla="*/ 1 h 429"/>
                <a:gd name="T38" fmla="*/ 1 w 282"/>
                <a:gd name="T39" fmla="*/ 1 h 429"/>
                <a:gd name="T40" fmla="*/ 0 w 282"/>
                <a:gd name="T41" fmla="*/ 1 h 429"/>
                <a:gd name="T42" fmla="*/ 0 w 282"/>
                <a:gd name="T43" fmla="*/ 1 h 429"/>
                <a:gd name="T44" fmla="*/ 1 w 282"/>
                <a:gd name="T45" fmla="*/ 1 h 429"/>
                <a:gd name="T46" fmla="*/ 1 w 282"/>
                <a:gd name="T47" fmla="*/ 1 h 429"/>
                <a:gd name="T48" fmla="*/ 1 w 282"/>
                <a:gd name="T49" fmla="*/ 1 h 429"/>
                <a:gd name="T50" fmla="*/ 1 w 282"/>
                <a:gd name="T51" fmla="*/ 1 h 429"/>
                <a:gd name="T52" fmla="*/ 1 w 282"/>
                <a:gd name="T53" fmla="*/ 1 h 429"/>
                <a:gd name="T54" fmla="*/ 1 w 282"/>
                <a:gd name="T55" fmla="*/ 1 h 429"/>
                <a:gd name="T56" fmla="*/ 1 w 282"/>
                <a:gd name="T57" fmla="*/ 1 h 429"/>
                <a:gd name="T58" fmla="*/ 1 w 282"/>
                <a:gd name="T59" fmla="*/ 1 h 429"/>
                <a:gd name="T60" fmla="*/ 1 w 282"/>
                <a:gd name="T61" fmla="*/ 1 h 429"/>
                <a:gd name="T62" fmla="*/ 1 w 282"/>
                <a:gd name="T63" fmla="*/ 1 h 429"/>
                <a:gd name="T64" fmla="*/ 1 w 282"/>
                <a:gd name="T65" fmla="*/ 1 h 429"/>
                <a:gd name="T66" fmla="*/ 1 w 282"/>
                <a:gd name="T67" fmla="*/ 1 h 429"/>
                <a:gd name="T68" fmla="*/ 1 w 282"/>
                <a:gd name="T69" fmla="*/ 1 h 429"/>
                <a:gd name="T70" fmla="*/ 1 w 282"/>
                <a:gd name="T71" fmla="*/ 1 h 429"/>
                <a:gd name="T72" fmla="*/ 1 w 282"/>
                <a:gd name="T73" fmla="*/ 1 h 429"/>
                <a:gd name="T74" fmla="*/ 1 w 282"/>
                <a:gd name="T75" fmla="*/ 1 h 429"/>
                <a:gd name="T76" fmla="*/ 1 w 282"/>
                <a:gd name="T77" fmla="*/ 1 h 429"/>
                <a:gd name="T78" fmla="*/ 1 w 282"/>
                <a:gd name="T79" fmla="*/ 1 h 429"/>
                <a:gd name="T80" fmla="*/ 1 w 282"/>
                <a:gd name="T81" fmla="*/ 1 h 429"/>
                <a:gd name="T82" fmla="*/ 1 w 282"/>
                <a:gd name="T83" fmla="*/ 1 h 429"/>
                <a:gd name="T84" fmla="*/ 1 w 282"/>
                <a:gd name="T85" fmla="*/ 1 h 429"/>
                <a:gd name="T86" fmla="*/ 1 w 282"/>
                <a:gd name="T87" fmla="*/ 1 h 429"/>
                <a:gd name="T88" fmla="*/ 1 w 282"/>
                <a:gd name="T89" fmla="*/ 1 h 429"/>
                <a:gd name="T90" fmla="*/ 1 w 282"/>
                <a:gd name="T91" fmla="*/ 1 h 429"/>
                <a:gd name="T92" fmla="*/ 1 w 282"/>
                <a:gd name="T93" fmla="*/ 1 h 429"/>
                <a:gd name="T94" fmla="*/ 1 w 282"/>
                <a:gd name="T95" fmla="*/ 1 h 429"/>
                <a:gd name="T96" fmla="*/ 1 w 282"/>
                <a:gd name="T97" fmla="*/ 1 h 429"/>
                <a:gd name="T98" fmla="*/ 1 w 282"/>
                <a:gd name="T99" fmla="*/ 1 h 429"/>
                <a:gd name="T100" fmla="*/ 1 w 282"/>
                <a:gd name="T101" fmla="*/ 1 h 429"/>
                <a:gd name="T102" fmla="*/ 1 w 282"/>
                <a:gd name="T103" fmla="*/ 1 h 429"/>
                <a:gd name="T104" fmla="*/ 1 w 282"/>
                <a:gd name="T105" fmla="*/ 1 h 429"/>
                <a:gd name="T106" fmla="*/ 1 w 282"/>
                <a:gd name="T107" fmla="*/ 1 h 429"/>
                <a:gd name="T108" fmla="*/ 1 w 282"/>
                <a:gd name="T109" fmla="*/ 1 h 429"/>
                <a:gd name="T110" fmla="*/ 1 w 282"/>
                <a:gd name="T111" fmla="*/ 1 h 429"/>
                <a:gd name="T112" fmla="*/ 1 w 282"/>
                <a:gd name="T113" fmla="*/ 1 h 4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82"/>
                <a:gd name="T172" fmla="*/ 0 h 429"/>
                <a:gd name="T173" fmla="*/ 282 w 282"/>
                <a:gd name="T174" fmla="*/ 429 h 42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82" h="429">
                  <a:moveTo>
                    <a:pt x="197" y="385"/>
                  </a:moveTo>
                  <a:lnTo>
                    <a:pt x="194" y="385"/>
                  </a:lnTo>
                  <a:lnTo>
                    <a:pt x="192" y="385"/>
                  </a:lnTo>
                  <a:lnTo>
                    <a:pt x="189" y="385"/>
                  </a:lnTo>
                  <a:lnTo>
                    <a:pt x="187" y="383"/>
                  </a:lnTo>
                  <a:lnTo>
                    <a:pt x="184" y="383"/>
                  </a:lnTo>
                  <a:lnTo>
                    <a:pt x="182" y="380"/>
                  </a:lnTo>
                  <a:lnTo>
                    <a:pt x="177" y="380"/>
                  </a:lnTo>
                  <a:lnTo>
                    <a:pt x="174" y="380"/>
                  </a:lnTo>
                  <a:lnTo>
                    <a:pt x="173" y="380"/>
                  </a:lnTo>
                  <a:lnTo>
                    <a:pt x="170" y="380"/>
                  </a:lnTo>
                  <a:lnTo>
                    <a:pt x="167" y="380"/>
                  </a:lnTo>
                  <a:lnTo>
                    <a:pt x="165" y="377"/>
                  </a:lnTo>
                  <a:lnTo>
                    <a:pt x="162" y="376"/>
                  </a:lnTo>
                  <a:lnTo>
                    <a:pt x="160" y="377"/>
                  </a:lnTo>
                  <a:lnTo>
                    <a:pt x="160" y="380"/>
                  </a:lnTo>
                  <a:lnTo>
                    <a:pt x="160" y="383"/>
                  </a:lnTo>
                  <a:lnTo>
                    <a:pt x="157" y="383"/>
                  </a:lnTo>
                  <a:lnTo>
                    <a:pt x="154" y="385"/>
                  </a:lnTo>
                  <a:lnTo>
                    <a:pt x="152" y="386"/>
                  </a:lnTo>
                  <a:lnTo>
                    <a:pt x="150" y="386"/>
                  </a:lnTo>
                  <a:lnTo>
                    <a:pt x="150" y="389"/>
                  </a:lnTo>
                  <a:lnTo>
                    <a:pt x="146" y="391"/>
                  </a:lnTo>
                  <a:lnTo>
                    <a:pt x="143" y="391"/>
                  </a:lnTo>
                  <a:lnTo>
                    <a:pt x="143" y="393"/>
                  </a:lnTo>
                  <a:lnTo>
                    <a:pt x="137" y="398"/>
                  </a:lnTo>
                  <a:lnTo>
                    <a:pt x="133" y="398"/>
                  </a:lnTo>
                  <a:lnTo>
                    <a:pt x="128" y="398"/>
                  </a:lnTo>
                  <a:lnTo>
                    <a:pt x="125" y="396"/>
                  </a:lnTo>
                  <a:lnTo>
                    <a:pt x="123" y="393"/>
                  </a:lnTo>
                  <a:lnTo>
                    <a:pt x="123" y="391"/>
                  </a:lnTo>
                  <a:lnTo>
                    <a:pt x="119" y="391"/>
                  </a:lnTo>
                  <a:lnTo>
                    <a:pt x="119" y="389"/>
                  </a:lnTo>
                  <a:lnTo>
                    <a:pt x="120" y="385"/>
                  </a:lnTo>
                  <a:lnTo>
                    <a:pt x="123" y="383"/>
                  </a:lnTo>
                  <a:lnTo>
                    <a:pt x="123" y="377"/>
                  </a:lnTo>
                  <a:lnTo>
                    <a:pt x="120" y="376"/>
                  </a:lnTo>
                  <a:lnTo>
                    <a:pt x="119" y="373"/>
                  </a:lnTo>
                  <a:lnTo>
                    <a:pt x="113" y="373"/>
                  </a:lnTo>
                  <a:lnTo>
                    <a:pt x="108" y="376"/>
                  </a:lnTo>
                  <a:lnTo>
                    <a:pt x="101" y="376"/>
                  </a:lnTo>
                  <a:lnTo>
                    <a:pt x="98" y="376"/>
                  </a:lnTo>
                  <a:lnTo>
                    <a:pt x="95" y="373"/>
                  </a:lnTo>
                  <a:lnTo>
                    <a:pt x="90" y="371"/>
                  </a:lnTo>
                  <a:lnTo>
                    <a:pt x="90" y="368"/>
                  </a:lnTo>
                  <a:lnTo>
                    <a:pt x="90" y="366"/>
                  </a:lnTo>
                  <a:lnTo>
                    <a:pt x="90" y="362"/>
                  </a:lnTo>
                  <a:lnTo>
                    <a:pt x="93" y="359"/>
                  </a:lnTo>
                  <a:lnTo>
                    <a:pt x="93" y="356"/>
                  </a:lnTo>
                  <a:lnTo>
                    <a:pt x="90" y="354"/>
                  </a:lnTo>
                  <a:lnTo>
                    <a:pt x="90" y="353"/>
                  </a:lnTo>
                  <a:lnTo>
                    <a:pt x="90" y="350"/>
                  </a:lnTo>
                  <a:lnTo>
                    <a:pt x="90" y="348"/>
                  </a:lnTo>
                  <a:lnTo>
                    <a:pt x="90" y="343"/>
                  </a:lnTo>
                  <a:lnTo>
                    <a:pt x="89" y="338"/>
                  </a:lnTo>
                  <a:lnTo>
                    <a:pt x="87" y="333"/>
                  </a:lnTo>
                  <a:lnTo>
                    <a:pt x="87" y="329"/>
                  </a:lnTo>
                  <a:lnTo>
                    <a:pt x="84" y="324"/>
                  </a:lnTo>
                  <a:lnTo>
                    <a:pt x="81" y="320"/>
                  </a:lnTo>
                  <a:lnTo>
                    <a:pt x="84" y="317"/>
                  </a:lnTo>
                  <a:lnTo>
                    <a:pt x="87" y="316"/>
                  </a:lnTo>
                  <a:lnTo>
                    <a:pt x="89" y="316"/>
                  </a:lnTo>
                  <a:lnTo>
                    <a:pt x="89" y="314"/>
                  </a:lnTo>
                  <a:lnTo>
                    <a:pt x="84" y="308"/>
                  </a:lnTo>
                  <a:lnTo>
                    <a:pt x="81" y="306"/>
                  </a:lnTo>
                  <a:lnTo>
                    <a:pt x="79" y="304"/>
                  </a:lnTo>
                  <a:lnTo>
                    <a:pt x="76" y="303"/>
                  </a:lnTo>
                  <a:lnTo>
                    <a:pt x="74" y="300"/>
                  </a:lnTo>
                  <a:lnTo>
                    <a:pt x="74" y="297"/>
                  </a:lnTo>
                  <a:lnTo>
                    <a:pt x="74" y="293"/>
                  </a:lnTo>
                  <a:lnTo>
                    <a:pt x="76" y="294"/>
                  </a:lnTo>
                  <a:lnTo>
                    <a:pt x="81" y="293"/>
                  </a:lnTo>
                  <a:lnTo>
                    <a:pt x="87" y="291"/>
                  </a:lnTo>
                  <a:lnTo>
                    <a:pt x="90" y="288"/>
                  </a:lnTo>
                  <a:lnTo>
                    <a:pt x="93" y="288"/>
                  </a:lnTo>
                  <a:lnTo>
                    <a:pt x="98" y="288"/>
                  </a:lnTo>
                  <a:lnTo>
                    <a:pt x="101" y="287"/>
                  </a:lnTo>
                  <a:lnTo>
                    <a:pt x="106" y="287"/>
                  </a:lnTo>
                  <a:lnTo>
                    <a:pt x="108" y="287"/>
                  </a:lnTo>
                  <a:lnTo>
                    <a:pt x="108" y="288"/>
                  </a:lnTo>
                  <a:lnTo>
                    <a:pt x="113" y="288"/>
                  </a:lnTo>
                  <a:lnTo>
                    <a:pt x="116" y="288"/>
                  </a:lnTo>
                  <a:lnTo>
                    <a:pt x="120" y="288"/>
                  </a:lnTo>
                  <a:lnTo>
                    <a:pt x="120" y="284"/>
                  </a:lnTo>
                  <a:lnTo>
                    <a:pt x="120" y="282"/>
                  </a:lnTo>
                  <a:lnTo>
                    <a:pt x="120" y="279"/>
                  </a:lnTo>
                  <a:lnTo>
                    <a:pt x="120" y="277"/>
                  </a:lnTo>
                  <a:lnTo>
                    <a:pt x="120" y="275"/>
                  </a:lnTo>
                  <a:lnTo>
                    <a:pt x="120" y="272"/>
                  </a:lnTo>
                  <a:lnTo>
                    <a:pt x="120" y="268"/>
                  </a:lnTo>
                  <a:lnTo>
                    <a:pt x="119" y="264"/>
                  </a:lnTo>
                  <a:lnTo>
                    <a:pt x="119" y="260"/>
                  </a:lnTo>
                  <a:lnTo>
                    <a:pt x="116" y="256"/>
                  </a:lnTo>
                  <a:lnTo>
                    <a:pt x="116" y="255"/>
                  </a:lnTo>
                  <a:lnTo>
                    <a:pt x="113" y="249"/>
                  </a:lnTo>
                  <a:lnTo>
                    <a:pt x="111" y="245"/>
                  </a:lnTo>
                  <a:lnTo>
                    <a:pt x="111" y="242"/>
                  </a:lnTo>
                  <a:lnTo>
                    <a:pt x="108" y="242"/>
                  </a:lnTo>
                  <a:lnTo>
                    <a:pt x="103" y="242"/>
                  </a:lnTo>
                  <a:lnTo>
                    <a:pt x="101" y="242"/>
                  </a:lnTo>
                  <a:lnTo>
                    <a:pt x="95" y="242"/>
                  </a:lnTo>
                  <a:lnTo>
                    <a:pt x="95" y="239"/>
                  </a:lnTo>
                  <a:lnTo>
                    <a:pt x="95" y="235"/>
                  </a:lnTo>
                  <a:lnTo>
                    <a:pt x="93" y="235"/>
                  </a:lnTo>
                  <a:lnTo>
                    <a:pt x="90" y="232"/>
                  </a:lnTo>
                  <a:lnTo>
                    <a:pt x="90" y="229"/>
                  </a:lnTo>
                  <a:lnTo>
                    <a:pt x="89" y="229"/>
                  </a:lnTo>
                  <a:lnTo>
                    <a:pt x="84" y="227"/>
                  </a:lnTo>
                  <a:lnTo>
                    <a:pt x="79" y="227"/>
                  </a:lnTo>
                  <a:lnTo>
                    <a:pt x="76" y="227"/>
                  </a:lnTo>
                  <a:lnTo>
                    <a:pt x="71" y="229"/>
                  </a:lnTo>
                  <a:lnTo>
                    <a:pt x="69" y="227"/>
                  </a:lnTo>
                  <a:lnTo>
                    <a:pt x="66" y="227"/>
                  </a:lnTo>
                  <a:lnTo>
                    <a:pt x="66" y="224"/>
                  </a:lnTo>
                  <a:lnTo>
                    <a:pt x="66" y="222"/>
                  </a:lnTo>
                  <a:lnTo>
                    <a:pt x="69" y="219"/>
                  </a:lnTo>
                  <a:lnTo>
                    <a:pt x="64" y="218"/>
                  </a:lnTo>
                  <a:lnTo>
                    <a:pt x="59" y="218"/>
                  </a:lnTo>
                  <a:lnTo>
                    <a:pt x="56" y="216"/>
                  </a:lnTo>
                  <a:lnTo>
                    <a:pt x="56" y="212"/>
                  </a:lnTo>
                  <a:lnTo>
                    <a:pt x="56" y="210"/>
                  </a:lnTo>
                  <a:lnTo>
                    <a:pt x="56" y="206"/>
                  </a:lnTo>
                  <a:lnTo>
                    <a:pt x="59" y="206"/>
                  </a:lnTo>
                  <a:lnTo>
                    <a:pt x="59" y="202"/>
                  </a:lnTo>
                  <a:lnTo>
                    <a:pt x="56" y="202"/>
                  </a:lnTo>
                  <a:lnTo>
                    <a:pt x="54" y="202"/>
                  </a:lnTo>
                  <a:lnTo>
                    <a:pt x="52" y="205"/>
                  </a:lnTo>
                  <a:lnTo>
                    <a:pt x="46" y="205"/>
                  </a:lnTo>
                  <a:lnTo>
                    <a:pt x="44" y="205"/>
                  </a:lnTo>
                  <a:lnTo>
                    <a:pt x="43" y="205"/>
                  </a:lnTo>
                  <a:lnTo>
                    <a:pt x="39" y="202"/>
                  </a:lnTo>
                  <a:lnTo>
                    <a:pt x="36" y="199"/>
                  </a:lnTo>
                  <a:lnTo>
                    <a:pt x="36" y="196"/>
                  </a:lnTo>
                  <a:lnTo>
                    <a:pt x="31" y="196"/>
                  </a:lnTo>
                  <a:lnTo>
                    <a:pt x="31" y="195"/>
                  </a:lnTo>
                  <a:lnTo>
                    <a:pt x="27" y="193"/>
                  </a:lnTo>
                  <a:lnTo>
                    <a:pt x="22" y="190"/>
                  </a:lnTo>
                  <a:lnTo>
                    <a:pt x="19" y="187"/>
                  </a:lnTo>
                  <a:lnTo>
                    <a:pt x="14" y="186"/>
                  </a:lnTo>
                  <a:lnTo>
                    <a:pt x="14" y="187"/>
                  </a:lnTo>
                  <a:lnTo>
                    <a:pt x="10" y="187"/>
                  </a:lnTo>
                  <a:lnTo>
                    <a:pt x="8" y="186"/>
                  </a:lnTo>
                  <a:lnTo>
                    <a:pt x="5" y="186"/>
                  </a:lnTo>
                  <a:lnTo>
                    <a:pt x="5" y="183"/>
                  </a:lnTo>
                  <a:lnTo>
                    <a:pt x="5" y="181"/>
                  </a:lnTo>
                  <a:lnTo>
                    <a:pt x="2" y="181"/>
                  </a:lnTo>
                  <a:lnTo>
                    <a:pt x="0" y="181"/>
                  </a:lnTo>
                  <a:lnTo>
                    <a:pt x="2" y="179"/>
                  </a:lnTo>
                  <a:lnTo>
                    <a:pt x="2" y="176"/>
                  </a:lnTo>
                  <a:lnTo>
                    <a:pt x="2" y="173"/>
                  </a:lnTo>
                  <a:lnTo>
                    <a:pt x="2" y="172"/>
                  </a:lnTo>
                  <a:lnTo>
                    <a:pt x="2" y="170"/>
                  </a:lnTo>
                  <a:lnTo>
                    <a:pt x="2" y="167"/>
                  </a:lnTo>
                  <a:lnTo>
                    <a:pt x="0" y="164"/>
                  </a:lnTo>
                  <a:lnTo>
                    <a:pt x="2" y="164"/>
                  </a:lnTo>
                  <a:lnTo>
                    <a:pt x="5" y="164"/>
                  </a:lnTo>
                  <a:lnTo>
                    <a:pt x="8" y="162"/>
                  </a:lnTo>
                  <a:lnTo>
                    <a:pt x="12" y="160"/>
                  </a:lnTo>
                  <a:lnTo>
                    <a:pt x="12" y="158"/>
                  </a:lnTo>
                  <a:lnTo>
                    <a:pt x="14" y="154"/>
                  </a:lnTo>
                  <a:lnTo>
                    <a:pt x="16" y="150"/>
                  </a:lnTo>
                  <a:lnTo>
                    <a:pt x="19" y="147"/>
                  </a:lnTo>
                  <a:lnTo>
                    <a:pt x="22" y="142"/>
                  </a:lnTo>
                  <a:lnTo>
                    <a:pt x="25" y="134"/>
                  </a:lnTo>
                  <a:lnTo>
                    <a:pt x="27" y="133"/>
                  </a:lnTo>
                  <a:lnTo>
                    <a:pt x="29" y="128"/>
                  </a:lnTo>
                  <a:lnTo>
                    <a:pt x="29" y="123"/>
                  </a:lnTo>
                  <a:lnTo>
                    <a:pt x="29" y="121"/>
                  </a:lnTo>
                  <a:lnTo>
                    <a:pt x="29" y="119"/>
                  </a:lnTo>
                  <a:lnTo>
                    <a:pt x="29" y="114"/>
                  </a:lnTo>
                  <a:lnTo>
                    <a:pt x="29" y="112"/>
                  </a:lnTo>
                  <a:lnTo>
                    <a:pt x="27" y="110"/>
                  </a:lnTo>
                  <a:lnTo>
                    <a:pt x="27" y="108"/>
                  </a:lnTo>
                  <a:lnTo>
                    <a:pt x="25" y="104"/>
                  </a:lnTo>
                  <a:lnTo>
                    <a:pt x="25" y="102"/>
                  </a:lnTo>
                  <a:lnTo>
                    <a:pt x="19" y="101"/>
                  </a:lnTo>
                  <a:lnTo>
                    <a:pt x="14" y="96"/>
                  </a:lnTo>
                  <a:lnTo>
                    <a:pt x="10" y="96"/>
                  </a:lnTo>
                  <a:lnTo>
                    <a:pt x="5" y="96"/>
                  </a:lnTo>
                  <a:lnTo>
                    <a:pt x="0" y="95"/>
                  </a:lnTo>
                  <a:lnTo>
                    <a:pt x="2" y="95"/>
                  </a:lnTo>
                  <a:lnTo>
                    <a:pt x="5" y="91"/>
                  </a:lnTo>
                  <a:lnTo>
                    <a:pt x="10" y="86"/>
                  </a:lnTo>
                  <a:lnTo>
                    <a:pt x="12" y="85"/>
                  </a:lnTo>
                  <a:lnTo>
                    <a:pt x="12" y="83"/>
                  </a:lnTo>
                  <a:lnTo>
                    <a:pt x="14" y="80"/>
                  </a:lnTo>
                  <a:lnTo>
                    <a:pt x="16" y="75"/>
                  </a:lnTo>
                  <a:lnTo>
                    <a:pt x="16" y="73"/>
                  </a:lnTo>
                  <a:lnTo>
                    <a:pt x="16" y="72"/>
                  </a:lnTo>
                  <a:lnTo>
                    <a:pt x="16" y="65"/>
                  </a:lnTo>
                  <a:lnTo>
                    <a:pt x="16" y="62"/>
                  </a:lnTo>
                  <a:lnTo>
                    <a:pt x="19" y="56"/>
                  </a:lnTo>
                  <a:lnTo>
                    <a:pt x="22" y="52"/>
                  </a:lnTo>
                  <a:lnTo>
                    <a:pt x="22" y="51"/>
                  </a:lnTo>
                  <a:lnTo>
                    <a:pt x="25" y="43"/>
                  </a:lnTo>
                  <a:lnTo>
                    <a:pt x="27" y="36"/>
                  </a:lnTo>
                  <a:lnTo>
                    <a:pt x="29" y="34"/>
                  </a:lnTo>
                  <a:lnTo>
                    <a:pt x="35" y="33"/>
                  </a:lnTo>
                  <a:lnTo>
                    <a:pt x="39" y="30"/>
                  </a:lnTo>
                  <a:lnTo>
                    <a:pt x="39" y="25"/>
                  </a:lnTo>
                  <a:lnTo>
                    <a:pt x="39" y="23"/>
                  </a:lnTo>
                  <a:lnTo>
                    <a:pt x="36" y="18"/>
                  </a:lnTo>
                  <a:lnTo>
                    <a:pt x="36" y="16"/>
                  </a:lnTo>
                  <a:lnTo>
                    <a:pt x="31" y="12"/>
                  </a:lnTo>
                  <a:lnTo>
                    <a:pt x="27" y="12"/>
                  </a:lnTo>
                  <a:lnTo>
                    <a:pt x="27" y="10"/>
                  </a:lnTo>
                  <a:lnTo>
                    <a:pt x="29" y="10"/>
                  </a:lnTo>
                  <a:lnTo>
                    <a:pt x="33" y="9"/>
                  </a:lnTo>
                  <a:lnTo>
                    <a:pt x="36" y="6"/>
                  </a:lnTo>
                  <a:lnTo>
                    <a:pt x="39" y="5"/>
                  </a:lnTo>
                  <a:lnTo>
                    <a:pt x="39" y="2"/>
                  </a:lnTo>
                  <a:lnTo>
                    <a:pt x="43" y="2"/>
                  </a:lnTo>
                  <a:lnTo>
                    <a:pt x="43" y="0"/>
                  </a:lnTo>
                  <a:lnTo>
                    <a:pt x="44" y="1"/>
                  </a:lnTo>
                  <a:lnTo>
                    <a:pt x="47" y="2"/>
                  </a:lnTo>
                  <a:lnTo>
                    <a:pt x="46" y="3"/>
                  </a:lnTo>
                  <a:lnTo>
                    <a:pt x="44" y="6"/>
                  </a:lnTo>
                  <a:lnTo>
                    <a:pt x="44" y="11"/>
                  </a:lnTo>
                  <a:lnTo>
                    <a:pt x="44" y="13"/>
                  </a:lnTo>
                  <a:lnTo>
                    <a:pt x="43" y="15"/>
                  </a:lnTo>
                  <a:lnTo>
                    <a:pt x="43" y="18"/>
                  </a:lnTo>
                  <a:lnTo>
                    <a:pt x="44" y="21"/>
                  </a:lnTo>
                  <a:lnTo>
                    <a:pt x="47" y="22"/>
                  </a:lnTo>
                  <a:lnTo>
                    <a:pt x="51" y="23"/>
                  </a:lnTo>
                  <a:lnTo>
                    <a:pt x="54" y="25"/>
                  </a:lnTo>
                  <a:lnTo>
                    <a:pt x="54" y="28"/>
                  </a:lnTo>
                  <a:lnTo>
                    <a:pt x="54" y="33"/>
                  </a:lnTo>
                  <a:lnTo>
                    <a:pt x="54" y="34"/>
                  </a:lnTo>
                  <a:lnTo>
                    <a:pt x="56" y="36"/>
                  </a:lnTo>
                  <a:lnTo>
                    <a:pt x="56" y="39"/>
                  </a:lnTo>
                  <a:lnTo>
                    <a:pt x="56" y="42"/>
                  </a:lnTo>
                  <a:lnTo>
                    <a:pt x="56" y="43"/>
                  </a:lnTo>
                  <a:lnTo>
                    <a:pt x="55" y="46"/>
                  </a:lnTo>
                  <a:lnTo>
                    <a:pt x="54" y="48"/>
                  </a:lnTo>
                  <a:lnTo>
                    <a:pt x="54" y="50"/>
                  </a:lnTo>
                  <a:lnTo>
                    <a:pt x="54" y="52"/>
                  </a:lnTo>
                  <a:lnTo>
                    <a:pt x="54" y="54"/>
                  </a:lnTo>
                  <a:lnTo>
                    <a:pt x="57" y="54"/>
                  </a:lnTo>
                  <a:lnTo>
                    <a:pt x="59" y="54"/>
                  </a:lnTo>
                  <a:lnTo>
                    <a:pt x="62" y="54"/>
                  </a:lnTo>
                  <a:lnTo>
                    <a:pt x="64" y="52"/>
                  </a:lnTo>
                  <a:lnTo>
                    <a:pt x="67" y="53"/>
                  </a:lnTo>
                  <a:lnTo>
                    <a:pt x="71" y="54"/>
                  </a:lnTo>
                  <a:lnTo>
                    <a:pt x="74" y="55"/>
                  </a:lnTo>
                  <a:lnTo>
                    <a:pt x="77" y="55"/>
                  </a:lnTo>
                  <a:lnTo>
                    <a:pt x="81" y="56"/>
                  </a:lnTo>
                  <a:lnTo>
                    <a:pt x="84" y="58"/>
                  </a:lnTo>
                  <a:lnTo>
                    <a:pt x="87" y="59"/>
                  </a:lnTo>
                  <a:lnTo>
                    <a:pt x="89" y="60"/>
                  </a:lnTo>
                  <a:lnTo>
                    <a:pt x="89" y="65"/>
                  </a:lnTo>
                  <a:lnTo>
                    <a:pt x="89" y="72"/>
                  </a:lnTo>
                  <a:lnTo>
                    <a:pt x="89" y="75"/>
                  </a:lnTo>
                  <a:lnTo>
                    <a:pt x="87" y="82"/>
                  </a:lnTo>
                  <a:lnTo>
                    <a:pt x="86" y="85"/>
                  </a:lnTo>
                  <a:lnTo>
                    <a:pt x="84" y="89"/>
                  </a:lnTo>
                  <a:lnTo>
                    <a:pt x="81" y="95"/>
                  </a:lnTo>
                  <a:lnTo>
                    <a:pt x="76" y="98"/>
                  </a:lnTo>
                  <a:lnTo>
                    <a:pt x="76" y="102"/>
                  </a:lnTo>
                  <a:lnTo>
                    <a:pt x="76" y="108"/>
                  </a:lnTo>
                  <a:lnTo>
                    <a:pt x="76" y="111"/>
                  </a:lnTo>
                  <a:lnTo>
                    <a:pt x="79" y="114"/>
                  </a:lnTo>
                  <a:lnTo>
                    <a:pt x="81" y="114"/>
                  </a:lnTo>
                  <a:lnTo>
                    <a:pt x="84" y="112"/>
                  </a:lnTo>
                  <a:lnTo>
                    <a:pt x="84" y="110"/>
                  </a:lnTo>
                  <a:lnTo>
                    <a:pt x="84" y="108"/>
                  </a:lnTo>
                  <a:lnTo>
                    <a:pt x="84" y="104"/>
                  </a:lnTo>
                  <a:lnTo>
                    <a:pt x="84" y="102"/>
                  </a:lnTo>
                  <a:lnTo>
                    <a:pt x="87" y="102"/>
                  </a:lnTo>
                  <a:lnTo>
                    <a:pt x="89" y="101"/>
                  </a:lnTo>
                  <a:lnTo>
                    <a:pt x="90" y="101"/>
                  </a:lnTo>
                  <a:lnTo>
                    <a:pt x="95" y="101"/>
                  </a:lnTo>
                  <a:lnTo>
                    <a:pt x="100" y="101"/>
                  </a:lnTo>
                  <a:lnTo>
                    <a:pt x="104" y="101"/>
                  </a:lnTo>
                  <a:lnTo>
                    <a:pt x="109" y="101"/>
                  </a:lnTo>
                  <a:lnTo>
                    <a:pt x="114" y="101"/>
                  </a:lnTo>
                  <a:lnTo>
                    <a:pt x="119" y="103"/>
                  </a:lnTo>
                  <a:lnTo>
                    <a:pt x="122" y="104"/>
                  </a:lnTo>
                  <a:lnTo>
                    <a:pt x="125" y="108"/>
                  </a:lnTo>
                  <a:lnTo>
                    <a:pt x="127" y="110"/>
                  </a:lnTo>
                  <a:lnTo>
                    <a:pt x="129" y="112"/>
                  </a:lnTo>
                  <a:lnTo>
                    <a:pt x="132" y="114"/>
                  </a:lnTo>
                  <a:lnTo>
                    <a:pt x="133" y="118"/>
                  </a:lnTo>
                  <a:lnTo>
                    <a:pt x="135" y="119"/>
                  </a:lnTo>
                  <a:lnTo>
                    <a:pt x="137" y="121"/>
                  </a:lnTo>
                  <a:lnTo>
                    <a:pt x="140" y="124"/>
                  </a:lnTo>
                  <a:lnTo>
                    <a:pt x="143" y="125"/>
                  </a:lnTo>
                  <a:lnTo>
                    <a:pt x="148" y="127"/>
                  </a:lnTo>
                  <a:lnTo>
                    <a:pt x="154" y="128"/>
                  </a:lnTo>
                  <a:lnTo>
                    <a:pt x="160" y="131"/>
                  </a:lnTo>
                  <a:lnTo>
                    <a:pt x="166" y="134"/>
                  </a:lnTo>
                  <a:lnTo>
                    <a:pt x="171" y="140"/>
                  </a:lnTo>
                  <a:lnTo>
                    <a:pt x="176" y="144"/>
                  </a:lnTo>
                  <a:lnTo>
                    <a:pt x="178" y="150"/>
                  </a:lnTo>
                  <a:lnTo>
                    <a:pt x="179" y="155"/>
                  </a:lnTo>
                  <a:lnTo>
                    <a:pt x="182" y="155"/>
                  </a:lnTo>
                  <a:lnTo>
                    <a:pt x="182" y="158"/>
                  </a:lnTo>
                  <a:lnTo>
                    <a:pt x="184" y="159"/>
                  </a:lnTo>
                  <a:lnTo>
                    <a:pt x="186" y="159"/>
                  </a:lnTo>
                  <a:lnTo>
                    <a:pt x="187" y="160"/>
                  </a:lnTo>
                  <a:lnTo>
                    <a:pt x="189" y="162"/>
                  </a:lnTo>
                  <a:lnTo>
                    <a:pt x="189" y="172"/>
                  </a:lnTo>
                  <a:lnTo>
                    <a:pt x="189" y="182"/>
                  </a:lnTo>
                  <a:lnTo>
                    <a:pt x="190" y="192"/>
                  </a:lnTo>
                  <a:lnTo>
                    <a:pt x="192" y="200"/>
                  </a:lnTo>
                  <a:lnTo>
                    <a:pt x="193" y="209"/>
                  </a:lnTo>
                  <a:lnTo>
                    <a:pt x="197" y="218"/>
                  </a:lnTo>
                  <a:lnTo>
                    <a:pt x="202" y="226"/>
                  </a:lnTo>
                  <a:lnTo>
                    <a:pt x="208" y="232"/>
                  </a:lnTo>
                  <a:lnTo>
                    <a:pt x="210" y="239"/>
                  </a:lnTo>
                  <a:lnTo>
                    <a:pt x="214" y="242"/>
                  </a:lnTo>
                  <a:lnTo>
                    <a:pt x="219" y="246"/>
                  </a:lnTo>
                  <a:lnTo>
                    <a:pt x="224" y="249"/>
                  </a:lnTo>
                  <a:lnTo>
                    <a:pt x="230" y="252"/>
                  </a:lnTo>
                  <a:lnTo>
                    <a:pt x="236" y="255"/>
                  </a:lnTo>
                  <a:lnTo>
                    <a:pt x="242" y="257"/>
                  </a:lnTo>
                  <a:lnTo>
                    <a:pt x="246" y="258"/>
                  </a:lnTo>
                  <a:lnTo>
                    <a:pt x="249" y="260"/>
                  </a:lnTo>
                  <a:lnTo>
                    <a:pt x="252" y="264"/>
                  </a:lnTo>
                  <a:lnTo>
                    <a:pt x="255" y="267"/>
                  </a:lnTo>
                  <a:lnTo>
                    <a:pt x="258" y="270"/>
                  </a:lnTo>
                  <a:lnTo>
                    <a:pt x="262" y="275"/>
                  </a:lnTo>
                  <a:lnTo>
                    <a:pt x="264" y="278"/>
                  </a:lnTo>
                  <a:lnTo>
                    <a:pt x="265" y="280"/>
                  </a:lnTo>
                  <a:lnTo>
                    <a:pt x="266" y="284"/>
                  </a:lnTo>
                  <a:lnTo>
                    <a:pt x="270" y="288"/>
                  </a:lnTo>
                  <a:lnTo>
                    <a:pt x="273" y="291"/>
                  </a:lnTo>
                  <a:lnTo>
                    <a:pt x="273" y="294"/>
                  </a:lnTo>
                  <a:lnTo>
                    <a:pt x="275" y="297"/>
                  </a:lnTo>
                  <a:lnTo>
                    <a:pt x="275" y="301"/>
                  </a:lnTo>
                  <a:lnTo>
                    <a:pt x="275" y="304"/>
                  </a:lnTo>
                  <a:lnTo>
                    <a:pt x="275" y="308"/>
                  </a:lnTo>
                  <a:lnTo>
                    <a:pt x="275" y="314"/>
                  </a:lnTo>
                  <a:lnTo>
                    <a:pt x="271" y="316"/>
                  </a:lnTo>
                  <a:lnTo>
                    <a:pt x="268" y="317"/>
                  </a:lnTo>
                  <a:lnTo>
                    <a:pt x="266" y="317"/>
                  </a:lnTo>
                  <a:lnTo>
                    <a:pt x="266" y="320"/>
                  </a:lnTo>
                  <a:lnTo>
                    <a:pt x="263" y="320"/>
                  </a:lnTo>
                  <a:lnTo>
                    <a:pt x="263" y="323"/>
                  </a:lnTo>
                  <a:lnTo>
                    <a:pt x="264" y="325"/>
                  </a:lnTo>
                  <a:lnTo>
                    <a:pt x="264" y="327"/>
                  </a:lnTo>
                  <a:lnTo>
                    <a:pt x="265" y="331"/>
                  </a:lnTo>
                  <a:lnTo>
                    <a:pt x="266" y="333"/>
                  </a:lnTo>
                  <a:lnTo>
                    <a:pt x="266" y="337"/>
                  </a:lnTo>
                  <a:lnTo>
                    <a:pt x="267" y="339"/>
                  </a:lnTo>
                  <a:lnTo>
                    <a:pt x="268" y="341"/>
                  </a:lnTo>
                  <a:lnTo>
                    <a:pt x="268" y="344"/>
                  </a:lnTo>
                  <a:lnTo>
                    <a:pt x="268" y="348"/>
                  </a:lnTo>
                  <a:lnTo>
                    <a:pt x="268" y="352"/>
                  </a:lnTo>
                  <a:lnTo>
                    <a:pt x="268" y="354"/>
                  </a:lnTo>
                  <a:lnTo>
                    <a:pt x="271" y="354"/>
                  </a:lnTo>
                  <a:lnTo>
                    <a:pt x="273" y="356"/>
                  </a:lnTo>
                  <a:lnTo>
                    <a:pt x="273" y="360"/>
                  </a:lnTo>
                  <a:lnTo>
                    <a:pt x="273" y="362"/>
                  </a:lnTo>
                  <a:lnTo>
                    <a:pt x="271" y="364"/>
                  </a:lnTo>
                  <a:lnTo>
                    <a:pt x="273" y="366"/>
                  </a:lnTo>
                  <a:lnTo>
                    <a:pt x="275" y="369"/>
                  </a:lnTo>
                  <a:lnTo>
                    <a:pt x="277" y="373"/>
                  </a:lnTo>
                  <a:lnTo>
                    <a:pt x="279" y="376"/>
                  </a:lnTo>
                  <a:lnTo>
                    <a:pt x="281" y="380"/>
                  </a:lnTo>
                  <a:lnTo>
                    <a:pt x="281" y="384"/>
                  </a:lnTo>
                  <a:lnTo>
                    <a:pt x="281" y="387"/>
                  </a:lnTo>
                  <a:lnTo>
                    <a:pt x="279" y="391"/>
                  </a:lnTo>
                  <a:lnTo>
                    <a:pt x="278" y="396"/>
                  </a:lnTo>
                  <a:lnTo>
                    <a:pt x="275" y="400"/>
                  </a:lnTo>
                  <a:lnTo>
                    <a:pt x="273" y="402"/>
                  </a:lnTo>
                  <a:lnTo>
                    <a:pt x="268" y="401"/>
                  </a:lnTo>
                  <a:lnTo>
                    <a:pt x="265" y="402"/>
                  </a:lnTo>
                  <a:lnTo>
                    <a:pt x="264" y="405"/>
                  </a:lnTo>
                  <a:lnTo>
                    <a:pt x="263" y="411"/>
                  </a:lnTo>
                  <a:lnTo>
                    <a:pt x="263" y="414"/>
                  </a:lnTo>
                  <a:lnTo>
                    <a:pt x="260" y="415"/>
                  </a:lnTo>
                  <a:lnTo>
                    <a:pt x="257" y="416"/>
                  </a:lnTo>
                  <a:lnTo>
                    <a:pt x="254" y="420"/>
                  </a:lnTo>
                  <a:lnTo>
                    <a:pt x="251" y="422"/>
                  </a:lnTo>
                  <a:lnTo>
                    <a:pt x="246" y="420"/>
                  </a:lnTo>
                  <a:lnTo>
                    <a:pt x="242" y="420"/>
                  </a:lnTo>
                  <a:lnTo>
                    <a:pt x="238" y="422"/>
                  </a:lnTo>
                  <a:lnTo>
                    <a:pt x="233" y="424"/>
                  </a:lnTo>
                  <a:lnTo>
                    <a:pt x="233" y="425"/>
                  </a:lnTo>
                  <a:lnTo>
                    <a:pt x="233" y="426"/>
                  </a:lnTo>
                  <a:lnTo>
                    <a:pt x="232" y="426"/>
                  </a:lnTo>
                  <a:lnTo>
                    <a:pt x="230" y="428"/>
                  </a:lnTo>
                  <a:lnTo>
                    <a:pt x="229" y="428"/>
                  </a:lnTo>
                  <a:lnTo>
                    <a:pt x="225" y="425"/>
                  </a:lnTo>
                  <a:lnTo>
                    <a:pt x="225" y="424"/>
                  </a:lnTo>
                  <a:lnTo>
                    <a:pt x="224" y="422"/>
                  </a:lnTo>
                  <a:lnTo>
                    <a:pt x="222" y="419"/>
                  </a:lnTo>
                  <a:lnTo>
                    <a:pt x="222" y="414"/>
                  </a:lnTo>
                  <a:lnTo>
                    <a:pt x="222" y="412"/>
                  </a:lnTo>
                  <a:lnTo>
                    <a:pt x="222" y="410"/>
                  </a:lnTo>
                  <a:lnTo>
                    <a:pt x="219" y="407"/>
                  </a:lnTo>
                  <a:lnTo>
                    <a:pt x="222" y="402"/>
                  </a:lnTo>
                  <a:lnTo>
                    <a:pt x="219" y="401"/>
                  </a:lnTo>
                  <a:lnTo>
                    <a:pt x="217" y="398"/>
                  </a:lnTo>
                  <a:lnTo>
                    <a:pt x="214" y="398"/>
                  </a:lnTo>
                  <a:lnTo>
                    <a:pt x="208" y="393"/>
                  </a:lnTo>
                  <a:lnTo>
                    <a:pt x="205" y="393"/>
                  </a:lnTo>
                  <a:lnTo>
                    <a:pt x="202" y="393"/>
                  </a:lnTo>
                  <a:lnTo>
                    <a:pt x="202" y="389"/>
                  </a:lnTo>
                  <a:lnTo>
                    <a:pt x="200" y="386"/>
                  </a:lnTo>
                  <a:lnTo>
                    <a:pt x="197" y="385"/>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defTabSz="457200" eaLnBrk="0" fontAlgn="base" hangingPunct="0">
                <a:spcBef>
                  <a:spcPct val="0"/>
                </a:spcBef>
                <a:spcAft>
                  <a:spcPct val="0"/>
                </a:spcAft>
              </a:pPr>
              <a:endParaRPr lang="es-CO" smtClean="0">
                <a:solidFill>
                  <a:prstClr val="black"/>
                </a:solidFill>
                <a:ea typeface="ＭＳ Ｐゴシック" panose="020B0600070205080204" pitchFamily="34" charset="-128"/>
              </a:endParaRPr>
            </a:p>
          </p:txBody>
        </p:sp>
        <p:sp>
          <p:nvSpPr>
            <p:cNvPr id="95399" name="Rectangle 162"/>
            <p:cNvSpPr>
              <a:spLocks noChangeArrowheads="1"/>
            </p:cNvSpPr>
            <p:nvPr/>
          </p:nvSpPr>
          <p:spPr bwMode="auto">
            <a:xfrm rot="-60000">
              <a:off x="1115" y="1610"/>
              <a:ext cx="127"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pPr>
              <a:r>
                <a:rPr lang="es-ES_tradnl" altLang="es-CO" sz="300" smtClean="0">
                  <a:solidFill>
                    <a:srgbClr val="000000"/>
                  </a:solidFill>
                </a:rPr>
                <a:t>SUCRE</a:t>
              </a:r>
              <a:endParaRPr lang="es-ES" altLang="es-CO" smtClean="0">
                <a:solidFill>
                  <a:srgbClr val="000000"/>
                </a:solidFill>
              </a:endParaRPr>
            </a:p>
          </p:txBody>
        </p:sp>
        <p:sp>
          <p:nvSpPr>
            <p:cNvPr id="95400" name="Rectangle 163"/>
            <p:cNvSpPr>
              <a:spLocks noChangeArrowheads="1"/>
            </p:cNvSpPr>
            <p:nvPr/>
          </p:nvSpPr>
          <p:spPr bwMode="auto">
            <a:xfrm rot="-60000">
              <a:off x="1145" y="1662"/>
              <a:ext cx="73"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pPr>
              <a:r>
                <a:rPr lang="es-ES_tradnl" altLang="es-CO" sz="300" smtClean="0">
                  <a:solidFill>
                    <a:srgbClr val="000000"/>
                  </a:solidFill>
                </a:rPr>
                <a:t>(4)</a:t>
              </a:r>
              <a:endParaRPr lang="es-ES" altLang="es-CO" smtClean="0">
                <a:solidFill>
                  <a:srgbClr val="000000"/>
                </a:solidFill>
              </a:endParaRPr>
            </a:p>
          </p:txBody>
        </p:sp>
        <p:sp>
          <p:nvSpPr>
            <p:cNvPr id="95401" name="Rectangle 164"/>
            <p:cNvSpPr>
              <a:spLocks noChangeArrowheads="1"/>
            </p:cNvSpPr>
            <p:nvPr/>
          </p:nvSpPr>
          <p:spPr bwMode="auto">
            <a:xfrm>
              <a:off x="784" y="2362"/>
              <a:ext cx="86"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pPr>
              <a:r>
                <a:rPr lang="es-ES_tradnl" altLang="es-CO" sz="300" smtClean="0">
                  <a:solidFill>
                    <a:srgbClr val="000000"/>
                  </a:solidFill>
                </a:rPr>
                <a:t>(14)</a:t>
              </a:r>
              <a:endParaRPr lang="es-ES" altLang="es-CO" smtClean="0">
                <a:solidFill>
                  <a:srgbClr val="000000"/>
                </a:solidFill>
              </a:endParaRPr>
            </a:p>
          </p:txBody>
        </p:sp>
        <p:pic>
          <p:nvPicPr>
            <p:cNvPr id="95402" name="Picture 16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4" y="1953"/>
              <a:ext cx="31"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404" name="Line 167"/>
            <p:cNvSpPr>
              <a:spLocks noChangeShapeType="1"/>
            </p:cNvSpPr>
            <p:nvPr/>
          </p:nvSpPr>
          <p:spPr bwMode="auto">
            <a:xfrm>
              <a:off x="774" y="2744"/>
              <a:ext cx="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457200" eaLnBrk="0" fontAlgn="base" hangingPunct="0">
                <a:spcBef>
                  <a:spcPct val="0"/>
                </a:spcBef>
                <a:spcAft>
                  <a:spcPct val="0"/>
                </a:spcAft>
              </a:pPr>
              <a:endParaRPr lang="es-CO" smtClean="0">
                <a:solidFill>
                  <a:prstClr val="black"/>
                </a:solidFill>
                <a:ea typeface="ＭＳ Ｐゴシック" panose="020B0600070205080204" pitchFamily="34" charset="-128"/>
              </a:endParaRPr>
            </a:p>
          </p:txBody>
        </p:sp>
      </p:grpSp>
      <p:sp>
        <p:nvSpPr>
          <p:cNvPr id="167" name="Rectangle 171"/>
          <p:cNvSpPr>
            <a:spLocks noChangeArrowheads="1"/>
          </p:cNvSpPr>
          <p:nvPr/>
        </p:nvSpPr>
        <p:spPr bwMode="auto">
          <a:xfrm>
            <a:off x="2215148" y="2199481"/>
            <a:ext cx="4430416" cy="792163"/>
          </a:xfrm>
          <a:prstGeom prst="rect">
            <a:avLst/>
          </a:prstGeom>
          <a:ln/>
        </p:spPr>
        <p:style>
          <a:lnRef idx="2">
            <a:schemeClr val="accent2"/>
          </a:lnRef>
          <a:fillRef idx="1">
            <a:schemeClr val="lt1"/>
          </a:fillRef>
          <a:effectRef idx="0">
            <a:schemeClr val="accent2"/>
          </a:effectRef>
          <a:fontRef idx="minor">
            <a:schemeClr val="dk1"/>
          </a:fontRef>
        </p:style>
        <p:txBody>
          <a:bodyPr/>
          <a:lstStyle/>
          <a:p>
            <a:pPr algn="just">
              <a:lnSpc>
                <a:spcPct val="80000"/>
              </a:lnSpc>
              <a:spcBef>
                <a:spcPts val="1000"/>
              </a:spcBef>
              <a:buFont typeface="Wingdings" pitchFamily="2" charset="2"/>
              <a:buNone/>
              <a:defRPr/>
            </a:pPr>
            <a:r>
              <a:rPr lang="es-CO" sz="1400" b="1" dirty="0">
                <a:solidFill>
                  <a:prstClr val="black"/>
                </a:solidFill>
              </a:rPr>
              <a:t>La Ley 134 de 1994 reglamentaria de los preceptos constitucionales que adoptan la participación democrática, es uno de los pilares fundamentales del  orden institucional.</a:t>
            </a:r>
          </a:p>
          <a:p>
            <a:pPr algn="just">
              <a:lnSpc>
                <a:spcPct val="80000"/>
              </a:lnSpc>
              <a:spcBef>
                <a:spcPts val="1000"/>
              </a:spcBef>
              <a:buFont typeface="Wingdings" pitchFamily="2" charset="2"/>
              <a:buNone/>
              <a:defRPr/>
            </a:pPr>
            <a:endParaRPr lang="es-ES" sz="1400" b="1" dirty="0">
              <a:solidFill>
                <a:prstClr val="black"/>
              </a:solidFill>
            </a:endParaRPr>
          </a:p>
          <a:p>
            <a:pPr algn="just">
              <a:lnSpc>
                <a:spcPct val="80000"/>
              </a:lnSpc>
              <a:spcBef>
                <a:spcPts val="1000"/>
              </a:spcBef>
              <a:buFont typeface="Wingdings" pitchFamily="2" charset="2"/>
              <a:buNone/>
              <a:defRPr/>
            </a:pPr>
            <a:endParaRPr lang="es-ES" sz="1400" b="1" dirty="0">
              <a:solidFill>
                <a:prstClr val="black"/>
              </a:solidFill>
            </a:endParaRPr>
          </a:p>
        </p:txBody>
      </p:sp>
      <p:sp>
        <p:nvSpPr>
          <p:cNvPr id="168" name="Rectangle 172"/>
          <p:cNvSpPr>
            <a:spLocks noChangeArrowheads="1"/>
          </p:cNvSpPr>
          <p:nvPr/>
        </p:nvSpPr>
        <p:spPr bwMode="auto">
          <a:xfrm>
            <a:off x="2223040" y="3114452"/>
            <a:ext cx="4430415" cy="705588"/>
          </a:xfrm>
          <a:prstGeom prst="rect">
            <a:avLst/>
          </a:prstGeom>
          <a:ln/>
        </p:spPr>
        <p:style>
          <a:lnRef idx="2">
            <a:schemeClr val="accent2"/>
          </a:lnRef>
          <a:fillRef idx="1">
            <a:schemeClr val="lt1"/>
          </a:fillRef>
          <a:effectRef idx="0">
            <a:schemeClr val="accent2"/>
          </a:effectRef>
          <a:fontRef idx="minor">
            <a:schemeClr val="dk1"/>
          </a:fontRef>
        </p:style>
        <p:txBody>
          <a:bodyPr/>
          <a:lstStyle/>
          <a:p>
            <a:pPr algn="just">
              <a:lnSpc>
                <a:spcPct val="80000"/>
              </a:lnSpc>
              <a:spcBef>
                <a:spcPts val="1000"/>
              </a:spcBef>
              <a:buFont typeface="Wingdings" pitchFamily="2" charset="2"/>
              <a:buNone/>
              <a:defRPr/>
            </a:pPr>
            <a:r>
              <a:rPr lang="es-CO" sz="1400" b="1" dirty="0">
                <a:solidFill>
                  <a:prstClr val="black"/>
                </a:solidFill>
              </a:rPr>
              <a:t>Los espacios de participación buscan producir cambios en los comportamientos y las responsabilidades públicas del Estado y los ciudadanos.</a:t>
            </a:r>
            <a:endParaRPr lang="es-ES" sz="1400" b="1" dirty="0">
              <a:solidFill>
                <a:prstClr val="black"/>
              </a:solidFill>
            </a:endParaRPr>
          </a:p>
        </p:txBody>
      </p:sp>
      <p:sp>
        <p:nvSpPr>
          <p:cNvPr id="169" name="Rectangle 173"/>
          <p:cNvSpPr>
            <a:spLocks noChangeArrowheads="1"/>
          </p:cNvSpPr>
          <p:nvPr/>
        </p:nvSpPr>
        <p:spPr bwMode="auto">
          <a:xfrm>
            <a:off x="2221664" y="3975783"/>
            <a:ext cx="4423900" cy="815797"/>
          </a:xfrm>
          <a:prstGeom prst="rect">
            <a:avLst/>
          </a:prstGeom>
          <a:ln/>
        </p:spPr>
        <p:style>
          <a:lnRef idx="2">
            <a:schemeClr val="accent2"/>
          </a:lnRef>
          <a:fillRef idx="1">
            <a:schemeClr val="lt1"/>
          </a:fillRef>
          <a:effectRef idx="0">
            <a:schemeClr val="accent2"/>
          </a:effectRef>
          <a:fontRef idx="minor">
            <a:schemeClr val="dk1"/>
          </a:fontRef>
        </p:style>
        <p:txBody>
          <a:bodyPr/>
          <a:lstStyle/>
          <a:p>
            <a:pPr algn="just">
              <a:lnSpc>
                <a:spcPct val="80000"/>
              </a:lnSpc>
              <a:spcBef>
                <a:spcPts val="1000"/>
              </a:spcBef>
              <a:buFont typeface="Wingdings" pitchFamily="2" charset="2"/>
              <a:buNone/>
              <a:defRPr/>
            </a:pPr>
            <a:r>
              <a:rPr lang="es-CO" sz="1400" b="1" dirty="0">
                <a:solidFill>
                  <a:prstClr val="black"/>
                </a:solidFill>
              </a:rPr>
              <a:t>El Control Social  es el derecho y deber que tiene todo ciudadano considerado individual o colectivamente para prevenir, racionalizar, proponer, acompañar, sancionar, vigilar y controlar la gestión pública, </a:t>
            </a:r>
            <a:endParaRPr lang="es-ES" sz="1400" b="1" dirty="0">
              <a:solidFill>
                <a:prstClr val="black"/>
              </a:solidFill>
            </a:endParaRPr>
          </a:p>
        </p:txBody>
      </p:sp>
      <p:sp>
        <p:nvSpPr>
          <p:cNvPr id="170" name="Rectangle 174"/>
          <p:cNvSpPr>
            <a:spLocks noChangeArrowheads="1"/>
          </p:cNvSpPr>
          <p:nvPr/>
        </p:nvSpPr>
        <p:spPr bwMode="auto">
          <a:xfrm>
            <a:off x="2208575" y="4997247"/>
            <a:ext cx="4436989" cy="941253"/>
          </a:xfrm>
          <a:prstGeom prst="rect">
            <a:avLst/>
          </a:prstGeom>
          <a:ln/>
        </p:spPr>
        <p:style>
          <a:lnRef idx="2">
            <a:schemeClr val="accent2"/>
          </a:lnRef>
          <a:fillRef idx="1">
            <a:schemeClr val="lt1"/>
          </a:fillRef>
          <a:effectRef idx="0">
            <a:schemeClr val="accent2"/>
          </a:effectRef>
          <a:fontRef idx="minor">
            <a:schemeClr val="dk1"/>
          </a:fontRef>
        </p:style>
        <p:txBody>
          <a:bodyPr/>
          <a:lstStyle/>
          <a:p>
            <a:pPr algn="just">
              <a:lnSpc>
                <a:spcPct val="80000"/>
              </a:lnSpc>
              <a:spcBef>
                <a:spcPts val="1000"/>
              </a:spcBef>
              <a:buFont typeface="Wingdings" pitchFamily="2" charset="2"/>
              <a:buNone/>
              <a:defRPr/>
            </a:pPr>
            <a:r>
              <a:rPr lang="es-CO" sz="1400" b="1" dirty="0">
                <a:solidFill>
                  <a:prstClr val="black"/>
                </a:solidFill>
              </a:rPr>
              <a:t>De conformidad con lo previsto en el artículo 32 de la Ley 489 de 1998, “Todas las entidades y organismos de la Administración Pública tienen la obligación de desarrollar su gestión acorde con los principios de democracia participativa y democratización de la gestión pública</a:t>
            </a:r>
          </a:p>
        </p:txBody>
      </p:sp>
      <p:sp>
        <p:nvSpPr>
          <p:cNvPr id="171" name="Text Box 175"/>
          <p:cNvSpPr txBox="1">
            <a:spLocks noChangeArrowheads="1"/>
          </p:cNvSpPr>
          <p:nvPr/>
        </p:nvSpPr>
        <p:spPr bwMode="auto">
          <a:xfrm>
            <a:off x="6801344" y="2492375"/>
            <a:ext cx="2145230" cy="243998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lstStyle/>
          <a:p>
            <a:pPr algn="just">
              <a:lnSpc>
                <a:spcPct val="80000"/>
              </a:lnSpc>
              <a:spcBef>
                <a:spcPct val="20000"/>
              </a:spcBef>
              <a:buClr>
                <a:srgbClr val="00FF00"/>
              </a:buClr>
              <a:buFont typeface="Wingdings" pitchFamily="2" charset="2"/>
              <a:buNone/>
              <a:defRPr/>
            </a:pPr>
            <a:r>
              <a:rPr lang="es-CO" sz="1400" dirty="0">
                <a:solidFill>
                  <a:prstClr val="black"/>
                </a:solidFill>
              </a:rPr>
              <a:t>En ese  sentido </a:t>
            </a:r>
            <a:r>
              <a:rPr lang="es-CO" sz="1400" b="1" dirty="0">
                <a:solidFill>
                  <a:prstClr val="black"/>
                </a:solidFill>
              </a:rPr>
              <a:t>El ICBF </a:t>
            </a:r>
            <a:r>
              <a:rPr lang="es-CO" sz="1400" dirty="0">
                <a:solidFill>
                  <a:prstClr val="black"/>
                </a:solidFill>
              </a:rPr>
              <a:t>como entidad coordinadora del SNBF esta comprometido con el diseño y aplicación  de estrategias y acciones de dialogo, información e incentivos tendientes a facilitar  la rendición de cuentas  como un proceso  permanente de equidad , cultura y transparencia de doble vía </a:t>
            </a:r>
            <a:endParaRPr lang="es-ES" sz="1400" dirty="0">
              <a:solidFill>
                <a:prstClr val="black"/>
              </a:solidFill>
            </a:endParaRPr>
          </a:p>
        </p:txBody>
      </p:sp>
      <p:cxnSp>
        <p:nvCxnSpPr>
          <p:cNvPr id="95241" name="AutoShape 178"/>
          <p:cNvCxnSpPr>
            <a:cxnSpLocks noChangeShapeType="1"/>
          </p:cNvCxnSpPr>
          <p:nvPr/>
        </p:nvCxnSpPr>
        <p:spPr bwMode="auto">
          <a:xfrm>
            <a:off x="611188" y="4797425"/>
            <a:ext cx="2232025" cy="792163"/>
          </a:xfrm>
          <a:prstGeom prst="bentConnector4">
            <a:avLst>
              <a:gd name="adj1" fmla="val 25819"/>
              <a:gd name="adj2" fmla="val 128657"/>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miter lim="800000"/>
                <a:headEnd/>
                <a:tailEnd/>
              </a14:hiddenLine>
            </a:ext>
          </a:extLst>
        </p:spPr>
      </p:cxnSp>
      <p:cxnSp>
        <p:nvCxnSpPr>
          <p:cNvPr id="175" name="AutoShape 185"/>
          <p:cNvCxnSpPr>
            <a:cxnSpLocks noChangeShapeType="1"/>
            <a:stCxn id="171" idx="0"/>
            <a:endCxn id="2" idx="3"/>
          </p:cNvCxnSpPr>
          <p:nvPr/>
        </p:nvCxnSpPr>
        <p:spPr bwMode="auto">
          <a:xfrm rot="16200000" flipV="1">
            <a:off x="6887602" y="1506017"/>
            <a:ext cx="744321" cy="1228395"/>
          </a:xfrm>
          <a:prstGeom prst="bentConnector2">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176" name="AutoShape 186"/>
          <p:cNvCxnSpPr>
            <a:cxnSpLocks noChangeShapeType="1"/>
            <a:stCxn id="171" idx="2"/>
            <a:endCxn id="170" idx="3"/>
          </p:cNvCxnSpPr>
          <p:nvPr/>
        </p:nvCxnSpPr>
        <p:spPr bwMode="auto">
          <a:xfrm rot="5400000">
            <a:off x="6992007" y="4585921"/>
            <a:ext cx="535511" cy="1228395"/>
          </a:xfrm>
          <a:prstGeom prst="bentConnector2">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cxnSp>
      <p:sp>
        <p:nvSpPr>
          <p:cNvPr id="4" name="Rectángulo 3"/>
          <p:cNvSpPr/>
          <p:nvPr/>
        </p:nvSpPr>
        <p:spPr>
          <a:xfrm>
            <a:off x="374677" y="366115"/>
            <a:ext cx="6210354" cy="523220"/>
          </a:xfrm>
          <a:prstGeom prst="rect">
            <a:avLst/>
          </a:prstGeom>
        </p:spPr>
        <p:txBody>
          <a:bodyPr wrap="none">
            <a:spAutoFit/>
          </a:bodyPr>
          <a:lstStyle/>
          <a:p>
            <a:pPr fontAlgn="base">
              <a:lnSpc>
                <a:spcPct val="100000"/>
              </a:lnSpc>
              <a:spcBef>
                <a:spcPct val="0"/>
              </a:spcBef>
              <a:spcAft>
                <a:spcPct val="0"/>
              </a:spcAft>
              <a:buFontTx/>
              <a:buNone/>
            </a:pPr>
            <a:r>
              <a:rPr lang="es-CO" sz="2800" b="1" dirty="0" smtClean="0">
                <a:solidFill>
                  <a:schemeClr val="bg1"/>
                </a:solidFill>
                <a:latin typeface="Berlin Sans FB Demi" panose="020E0802020502020306" pitchFamily="34" charset="0"/>
                <a:ea typeface="ＭＳ Ｐゴシック" panose="020B0600070205080204" pitchFamily="34" charset="-128"/>
              </a:rPr>
              <a:t>PARTICIPACIÓN Y CONTROL SOCIAL</a:t>
            </a:r>
            <a:endParaRPr lang="es-CO" sz="2800" b="1" dirty="0">
              <a:solidFill>
                <a:schemeClr val="bg1"/>
              </a:solidFill>
              <a:latin typeface="Berlin Sans FB Demi" panose="020E0802020502020306" pitchFamily="34" charset="0"/>
              <a:ea typeface="ＭＳ Ｐゴシック" panose="020B0600070205080204" pitchFamily="34" charset="-128"/>
            </a:endParaRPr>
          </a:p>
        </p:txBody>
      </p:sp>
    </p:spTree>
    <p:extLst>
      <p:ext uri="{BB962C8B-B14F-4D97-AF65-F5344CB8AC3E}">
        <p14:creationId xmlns:p14="http://schemas.microsoft.com/office/powerpoint/2010/main" val="3272694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
                                            <p:bg/>
                                          </p:spTgt>
                                        </p:tgtEl>
                                        <p:attrNameLst>
                                          <p:attrName>style.visibility</p:attrName>
                                        </p:attrNameLst>
                                      </p:cBhvr>
                                      <p:to>
                                        <p:strVal val="visible"/>
                                      </p:to>
                                    </p:set>
                                    <p:animEffect transition="in" filter="dissolve">
                                      <p:cBhvr>
                                        <p:cTn id="15" dur="500"/>
                                        <p:tgtEl>
                                          <p:spTgt spid="2">
                                            <p:bg/>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dissolve">
                                      <p:cBhvr>
                                        <p:cTn id="20" dur="500"/>
                                        <p:tgtEl>
                                          <p:spTgt spid="2">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67"/>
                                        </p:tgtEl>
                                        <p:attrNameLst>
                                          <p:attrName>style.visibility</p:attrName>
                                        </p:attrNameLst>
                                      </p:cBhvr>
                                      <p:to>
                                        <p:strVal val="visible"/>
                                      </p:to>
                                    </p:set>
                                    <p:animEffect transition="in" filter="dissolve">
                                      <p:cBhvr>
                                        <p:cTn id="25" dur="500"/>
                                        <p:tgtEl>
                                          <p:spTgt spid="16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68"/>
                                        </p:tgtEl>
                                        <p:attrNameLst>
                                          <p:attrName>style.visibility</p:attrName>
                                        </p:attrNameLst>
                                      </p:cBhvr>
                                      <p:to>
                                        <p:strVal val="visible"/>
                                      </p:to>
                                    </p:set>
                                    <p:animEffect transition="in" filter="dissolve">
                                      <p:cBhvr>
                                        <p:cTn id="30" dur="500"/>
                                        <p:tgtEl>
                                          <p:spTgt spid="16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69"/>
                                        </p:tgtEl>
                                        <p:attrNameLst>
                                          <p:attrName>style.visibility</p:attrName>
                                        </p:attrNameLst>
                                      </p:cBhvr>
                                      <p:to>
                                        <p:strVal val="visible"/>
                                      </p:to>
                                    </p:set>
                                    <p:animEffect transition="in" filter="dissolve">
                                      <p:cBhvr>
                                        <p:cTn id="35" dur="500"/>
                                        <p:tgtEl>
                                          <p:spTgt spid="169"/>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70"/>
                                        </p:tgtEl>
                                        <p:attrNameLst>
                                          <p:attrName>style.visibility</p:attrName>
                                        </p:attrNameLst>
                                      </p:cBhvr>
                                      <p:to>
                                        <p:strVal val="visible"/>
                                      </p:to>
                                    </p:set>
                                    <p:animEffect transition="in" filter="dissolve">
                                      <p:cBhvr>
                                        <p:cTn id="40" dur="500"/>
                                        <p:tgtEl>
                                          <p:spTgt spid="170"/>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9" presetClass="entr" presetSubtype="0" accel="100000" fill="hold" nodeType="clickEffect">
                                  <p:stCondLst>
                                    <p:cond delay="0"/>
                                  </p:stCondLst>
                                  <p:childTnLst>
                                    <p:set>
                                      <p:cBhvr>
                                        <p:cTn id="44" dur="1" fill="hold">
                                          <p:stCondLst>
                                            <p:cond delay="0"/>
                                          </p:stCondLst>
                                        </p:cTn>
                                        <p:tgtEl>
                                          <p:spTgt spid="175"/>
                                        </p:tgtEl>
                                        <p:attrNameLst>
                                          <p:attrName>style.visibility</p:attrName>
                                        </p:attrNameLst>
                                      </p:cBhvr>
                                      <p:to>
                                        <p:strVal val="visible"/>
                                      </p:to>
                                    </p:set>
                                    <p:anim calcmode="lin" valueType="num">
                                      <p:cBhvr>
                                        <p:cTn id="45" dur="500" fill="hold"/>
                                        <p:tgtEl>
                                          <p:spTgt spid="175"/>
                                        </p:tgtEl>
                                        <p:attrNameLst>
                                          <p:attrName>ppt_h</p:attrName>
                                        </p:attrNameLst>
                                      </p:cBhvr>
                                      <p:tavLst>
                                        <p:tav tm="0">
                                          <p:val>
                                            <p:strVal val="#ppt_h/20"/>
                                          </p:val>
                                        </p:tav>
                                        <p:tav tm="50000">
                                          <p:val>
                                            <p:strVal val="#ppt_h/20"/>
                                          </p:val>
                                        </p:tav>
                                        <p:tav tm="100000">
                                          <p:val>
                                            <p:strVal val="#ppt_h"/>
                                          </p:val>
                                        </p:tav>
                                      </p:tavLst>
                                    </p:anim>
                                    <p:anim calcmode="lin" valueType="num">
                                      <p:cBhvr>
                                        <p:cTn id="46" dur="500" fill="hold"/>
                                        <p:tgtEl>
                                          <p:spTgt spid="175"/>
                                        </p:tgtEl>
                                        <p:attrNameLst>
                                          <p:attrName>ppt_w</p:attrName>
                                        </p:attrNameLst>
                                      </p:cBhvr>
                                      <p:tavLst>
                                        <p:tav tm="0">
                                          <p:val>
                                            <p:strVal val="#ppt_w+.3"/>
                                          </p:val>
                                        </p:tav>
                                        <p:tav tm="50000">
                                          <p:val>
                                            <p:strVal val="#ppt_w+.3"/>
                                          </p:val>
                                        </p:tav>
                                        <p:tav tm="100000">
                                          <p:val>
                                            <p:strVal val="#ppt_w"/>
                                          </p:val>
                                        </p:tav>
                                      </p:tavLst>
                                    </p:anim>
                                    <p:anim calcmode="lin" valueType="num">
                                      <p:cBhvr>
                                        <p:cTn id="47" dur="500" fill="hold"/>
                                        <p:tgtEl>
                                          <p:spTgt spid="175"/>
                                        </p:tgtEl>
                                        <p:attrNameLst>
                                          <p:attrName>ppt_x</p:attrName>
                                        </p:attrNameLst>
                                      </p:cBhvr>
                                      <p:tavLst>
                                        <p:tav tm="0">
                                          <p:val>
                                            <p:strVal val="#ppt_x-.3"/>
                                          </p:val>
                                        </p:tav>
                                        <p:tav tm="50000">
                                          <p:val>
                                            <p:strVal val="#ppt_x"/>
                                          </p:val>
                                        </p:tav>
                                        <p:tav tm="100000">
                                          <p:val>
                                            <p:strVal val="#ppt_x"/>
                                          </p:val>
                                        </p:tav>
                                      </p:tavLst>
                                    </p:anim>
                                    <p:anim calcmode="lin" valueType="num">
                                      <p:cBhvr>
                                        <p:cTn id="48" dur="500" fill="hold"/>
                                        <p:tgtEl>
                                          <p:spTgt spid="175"/>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39" presetClass="entr" presetSubtype="0" accel="100000" fill="hold" nodeType="clickEffect">
                                  <p:stCondLst>
                                    <p:cond delay="0"/>
                                  </p:stCondLst>
                                  <p:childTnLst>
                                    <p:set>
                                      <p:cBhvr>
                                        <p:cTn id="52" dur="1" fill="hold">
                                          <p:stCondLst>
                                            <p:cond delay="0"/>
                                          </p:stCondLst>
                                        </p:cTn>
                                        <p:tgtEl>
                                          <p:spTgt spid="176"/>
                                        </p:tgtEl>
                                        <p:attrNameLst>
                                          <p:attrName>style.visibility</p:attrName>
                                        </p:attrNameLst>
                                      </p:cBhvr>
                                      <p:to>
                                        <p:strVal val="visible"/>
                                      </p:to>
                                    </p:set>
                                    <p:anim calcmode="lin" valueType="num">
                                      <p:cBhvr>
                                        <p:cTn id="53" dur="500" fill="hold"/>
                                        <p:tgtEl>
                                          <p:spTgt spid="176"/>
                                        </p:tgtEl>
                                        <p:attrNameLst>
                                          <p:attrName>ppt_h</p:attrName>
                                        </p:attrNameLst>
                                      </p:cBhvr>
                                      <p:tavLst>
                                        <p:tav tm="0">
                                          <p:val>
                                            <p:strVal val="#ppt_h/20"/>
                                          </p:val>
                                        </p:tav>
                                        <p:tav tm="50000">
                                          <p:val>
                                            <p:strVal val="#ppt_h/20"/>
                                          </p:val>
                                        </p:tav>
                                        <p:tav tm="100000">
                                          <p:val>
                                            <p:strVal val="#ppt_h"/>
                                          </p:val>
                                        </p:tav>
                                      </p:tavLst>
                                    </p:anim>
                                    <p:anim calcmode="lin" valueType="num">
                                      <p:cBhvr>
                                        <p:cTn id="54" dur="500" fill="hold"/>
                                        <p:tgtEl>
                                          <p:spTgt spid="176"/>
                                        </p:tgtEl>
                                        <p:attrNameLst>
                                          <p:attrName>ppt_w</p:attrName>
                                        </p:attrNameLst>
                                      </p:cBhvr>
                                      <p:tavLst>
                                        <p:tav tm="0">
                                          <p:val>
                                            <p:strVal val="#ppt_w+.3"/>
                                          </p:val>
                                        </p:tav>
                                        <p:tav tm="50000">
                                          <p:val>
                                            <p:strVal val="#ppt_w+.3"/>
                                          </p:val>
                                        </p:tav>
                                        <p:tav tm="100000">
                                          <p:val>
                                            <p:strVal val="#ppt_w"/>
                                          </p:val>
                                        </p:tav>
                                      </p:tavLst>
                                    </p:anim>
                                    <p:anim calcmode="lin" valueType="num">
                                      <p:cBhvr>
                                        <p:cTn id="55" dur="500" fill="hold"/>
                                        <p:tgtEl>
                                          <p:spTgt spid="176"/>
                                        </p:tgtEl>
                                        <p:attrNameLst>
                                          <p:attrName>ppt_x</p:attrName>
                                        </p:attrNameLst>
                                      </p:cBhvr>
                                      <p:tavLst>
                                        <p:tav tm="0">
                                          <p:val>
                                            <p:strVal val="#ppt_x-.3"/>
                                          </p:val>
                                        </p:tav>
                                        <p:tav tm="50000">
                                          <p:val>
                                            <p:strVal val="#ppt_x"/>
                                          </p:val>
                                        </p:tav>
                                        <p:tav tm="100000">
                                          <p:val>
                                            <p:strVal val="#ppt_x"/>
                                          </p:val>
                                        </p:tav>
                                      </p:tavLst>
                                    </p:anim>
                                    <p:anim calcmode="lin" valueType="num">
                                      <p:cBhvr>
                                        <p:cTn id="56" dur="500" fill="hold"/>
                                        <p:tgtEl>
                                          <p:spTgt spid="176"/>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4" presetClass="entr" presetSubtype="16" fill="hold" grpId="0" nodeType="clickEffect">
                                  <p:stCondLst>
                                    <p:cond delay="0"/>
                                  </p:stCondLst>
                                  <p:childTnLst>
                                    <p:set>
                                      <p:cBhvr>
                                        <p:cTn id="60" dur="1" fill="hold">
                                          <p:stCondLst>
                                            <p:cond delay="0"/>
                                          </p:stCondLst>
                                        </p:cTn>
                                        <p:tgtEl>
                                          <p:spTgt spid="171"/>
                                        </p:tgtEl>
                                        <p:attrNameLst>
                                          <p:attrName>style.visibility</p:attrName>
                                        </p:attrNameLst>
                                      </p:cBhvr>
                                      <p:to>
                                        <p:strVal val="visible"/>
                                      </p:to>
                                    </p:set>
                                    <p:animEffect transition="in" filter="box(in)">
                                      <p:cBhvr>
                                        <p:cTn id="61" dur="500"/>
                                        <p:tgtEl>
                                          <p:spTgt spid="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167" grpId="0" animBg="1"/>
      <p:bldP spid="168" grpId="0" animBg="1"/>
      <p:bldP spid="169" grpId="0" animBg="1"/>
      <p:bldP spid="170" grpId="0" animBg="1"/>
      <p:bldP spid="1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8"/>
          <p:cNvSpPr txBox="1">
            <a:spLocks noChangeArrowheads="1"/>
          </p:cNvSpPr>
          <p:nvPr/>
        </p:nvSpPr>
        <p:spPr bwMode="auto">
          <a:xfrm>
            <a:off x="717550" y="5055755"/>
            <a:ext cx="5665788"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nSpc>
                <a:spcPct val="80000"/>
              </a:lnSpc>
            </a:pPr>
            <a:r>
              <a:rPr lang="es-ES" sz="4400" dirty="0">
                <a:solidFill>
                  <a:srgbClr val="595959"/>
                </a:solidFill>
                <a:latin typeface="Berlin Sans FB Demi" panose="020E0802020502020306" pitchFamily="34" charset="0"/>
              </a:rPr>
              <a:t>Estatuto Anticorrupción</a:t>
            </a:r>
          </a:p>
        </p:txBody>
      </p:sp>
      <p:cxnSp>
        <p:nvCxnSpPr>
          <p:cNvPr id="5" name="Conector recto 4"/>
          <p:cNvCxnSpPr/>
          <p:nvPr/>
        </p:nvCxnSpPr>
        <p:spPr>
          <a:xfrm>
            <a:off x="625475" y="5073650"/>
            <a:ext cx="0" cy="1243013"/>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79475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2163778994"/>
              </p:ext>
            </p:extLst>
          </p:nvPr>
        </p:nvGraphicFramePr>
        <p:xfrm>
          <a:off x="300764" y="1116480"/>
          <a:ext cx="8430702" cy="5078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426192" y="0"/>
            <a:ext cx="5780750" cy="523220"/>
          </a:xfrm>
          <a:prstGeom prst="rect">
            <a:avLst/>
          </a:prstGeom>
        </p:spPr>
        <p:txBody>
          <a:bodyPr wrap="none">
            <a:spAutoFit/>
          </a:bodyPr>
          <a:lstStyle/>
          <a:p>
            <a:pPr fontAlgn="base">
              <a:lnSpc>
                <a:spcPct val="100000"/>
              </a:lnSpc>
              <a:spcBef>
                <a:spcPct val="0"/>
              </a:spcBef>
              <a:spcAft>
                <a:spcPct val="0"/>
              </a:spcAft>
              <a:buFontTx/>
              <a:buNone/>
            </a:pPr>
            <a:r>
              <a:rPr lang="es-CO" sz="2800" b="1" dirty="0" smtClean="0">
                <a:solidFill>
                  <a:schemeClr val="bg1"/>
                </a:solidFill>
                <a:latin typeface="Berlin Sans FB Demi" panose="020E0802020502020306" pitchFamily="34" charset="0"/>
                <a:ea typeface="ＭＳ Ｐゴシック" panose="020B0600070205080204" pitchFamily="34" charset="-128"/>
              </a:rPr>
              <a:t>ESTATUTO ANTICORRUPCIÓN LEY</a:t>
            </a:r>
            <a:endParaRPr lang="es-CO" sz="2800" b="1" dirty="0">
              <a:solidFill>
                <a:schemeClr val="bg1"/>
              </a:solidFill>
              <a:latin typeface="Berlin Sans FB Demi" panose="020E0802020502020306" pitchFamily="34" charset="0"/>
              <a:ea typeface="ＭＳ Ｐゴシック" panose="020B0600070205080204" pitchFamily="34" charset="-128"/>
            </a:endParaRPr>
          </a:p>
        </p:txBody>
      </p:sp>
    </p:spTree>
    <p:extLst>
      <p:ext uri="{BB962C8B-B14F-4D97-AF65-F5344CB8AC3E}">
        <p14:creationId xmlns:p14="http://schemas.microsoft.com/office/powerpoint/2010/main" val="39326622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1 Rectángulo"/>
          <p:cNvSpPr>
            <a:spLocks noChangeArrowheads="1"/>
          </p:cNvSpPr>
          <p:nvPr/>
        </p:nvSpPr>
        <p:spPr bwMode="auto">
          <a:xfrm>
            <a:off x="122238" y="1310554"/>
            <a:ext cx="4979697" cy="460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just" fontAlgn="base">
              <a:spcBef>
                <a:spcPct val="0"/>
              </a:spcBef>
              <a:spcAft>
                <a:spcPts val="600"/>
              </a:spcAft>
              <a:buFont typeface="Arial" panose="020B0604020202020204" pitchFamily="34" charset="0"/>
              <a:buChar char="•"/>
            </a:pPr>
            <a:r>
              <a:rPr lang="es-CO" sz="1600" dirty="0" smtClean="0">
                <a:solidFill>
                  <a:srgbClr val="000000"/>
                </a:solidFill>
              </a:rPr>
              <a:t>Involucrar  a los ciudadanos y organizaciones de la sociedad civil para :</a:t>
            </a:r>
          </a:p>
          <a:p>
            <a:pPr lvl="1" algn="just" fontAlgn="base">
              <a:spcBef>
                <a:spcPct val="0"/>
              </a:spcBef>
              <a:spcAft>
                <a:spcPct val="0"/>
              </a:spcAft>
              <a:buFont typeface="Courier New" panose="02070309020205020404" pitchFamily="49" charset="0"/>
              <a:buChar char="o"/>
            </a:pPr>
            <a:r>
              <a:rPr lang="es-CO" sz="1600" dirty="0" smtClean="0">
                <a:solidFill>
                  <a:srgbClr val="000000"/>
                </a:solidFill>
              </a:rPr>
              <a:t>La formulación, ejecución, control y evaluación de la gestión pública.</a:t>
            </a:r>
          </a:p>
          <a:p>
            <a:pPr lvl="1" algn="just" fontAlgn="base">
              <a:spcBef>
                <a:spcPct val="0"/>
              </a:spcBef>
              <a:spcAft>
                <a:spcPct val="0"/>
              </a:spcAft>
              <a:buFont typeface="Courier New" panose="02070309020205020404" pitchFamily="49" charset="0"/>
              <a:buChar char="o"/>
            </a:pPr>
            <a:r>
              <a:rPr lang="es-CO" sz="1600" dirty="0" smtClean="0">
                <a:solidFill>
                  <a:srgbClr val="000000"/>
                </a:solidFill>
              </a:rPr>
              <a:t>Convocar a audiencias públicas, de rendición de cuentas , mesas publicas y otros escenarios que promuevan el dialogo la información e incentiven la participación ciudadana .</a:t>
            </a:r>
          </a:p>
          <a:p>
            <a:pPr lvl="1" algn="just" fontAlgn="base">
              <a:spcBef>
                <a:spcPct val="0"/>
              </a:spcBef>
              <a:spcAft>
                <a:spcPct val="0"/>
              </a:spcAft>
              <a:buFont typeface="Courier New" panose="02070309020205020404" pitchFamily="49" charset="0"/>
              <a:buChar char="o"/>
            </a:pPr>
            <a:r>
              <a:rPr lang="es-CO" sz="1600" dirty="0" smtClean="0">
                <a:solidFill>
                  <a:srgbClr val="000000"/>
                </a:solidFill>
              </a:rPr>
              <a:t>Promover  los derechos de los ciudadanos respecto del correcto funcionamiento de la Administración y gestión misional  del ICBF </a:t>
            </a:r>
          </a:p>
          <a:p>
            <a:pPr lvl="1" algn="just" fontAlgn="base">
              <a:spcBef>
                <a:spcPct val="0"/>
              </a:spcBef>
              <a:spcAft>
                <a:spcPct val="0"/>
              </a:spcAft>
              <a:buFont typeface="Courier New" panose="02070309020205020404" pitchFamily="49" charset="0"/>
              <a:buChar char="o"/>
            </a:pPr>
            <a:r>
              <a:rPr lang="es-CO" sz="1600" dirty="0" smtClean="0">
                <a:solidFill>
                  <a:srgbClr val="000000"/>
                </a:solidFill>
              </a:rPr>
              <a:t>Incentivar  la  formación de asociaciones y mecanismos de asociación de intereses para representar a los usuarios y ciudadanos.</a:t>
            </a:r>
          </a:p>
          <a:p>
            <a:pPr lvl="1" algn="just" fontAlgn="base">
              <a:spcBef>
                <a:spcPct val="0"/>
              </a:spcBef>
              <a:spcAft>
                <a:spcPct val="0"/>
              </a:spcAft>
              <a:buFont typeface="Courier New" panose="02070309020205020404" pitchFamily="49" charset="0"/>
              <a:buChar char="o"/>
            </a:pPr>
            <a:r>
              <a:rPr lang="es-CO" sz="1600" dirty="0" smtClean="0">
                <a:solidFill>
                  <a:srgbClr val="000000"/>
                </a:solidFill>
              </a:rPr>
              <a:t>Apoyar  los  mecanismos de control social,  aplicando las estrategias que brinden transparencia al ejercicio de la función administrativa.    </a:t>
            </a:r>
          </a:p>
        </p:txBody>
      </p:sp>
      <p:pic>
        <p:nvPicPr>
          <p:cNvPr id="5"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99364" y="1548247"/>
            <a:ext cx="3545031" cy="39224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ángulo 6"/>
          <p:cNvSpPr/>
          <p:nvPr/>
        </p:nvSpPr>
        <p:spPr>
          <a:xfrm>
            <a:off x="426192" y="0"/>
            <a:ext cx="5780750" cy="523220"/>
          </a:xfrm>
          <a:prstGeom prst="rect">
            <a:avLst/>
          </a:prstGeom>
        </p:spPr>
        <p:txBody>
          <a:bodyPr wrap="none">
            <a:spAutoFit/>
          </a:bodyPr>
          <a:lstStyle/>
          <a:p>
            <a:pPr fontAlgn="base">
              <a:lnSpc>
                <a:spcPct val="100000"/>
              </a:lnSpc>
              <a:spcBef>
                <a:spcPct val="0"/>
              </a:spcBef>
              <a:spcAft>
                <a:spcPct val="0"/>
              </a:spcAft>
              <a:buFontTx/>
              <a:buNone/>
            </a:pPr>
            <a:r>
              <a:rPr lang="es-CO" sz="2800" b="1" dirty="0" smtClean="0">
                <a:solidFill>
                  <a:schemeClr val="bg1"/>
                </a:solidFill>
                <a:latin typeface="Berlin Sans FB Demi" panose="020E0802020502020306" pitchFamily="34" charset="0"/>
                <a:ea typeface="ＭＳ Ｐゴシック" panose="020B0600070205080204" pitchFamily="34" charset="-128"/>
              </a:rPr>
              <a:t>ESTATUTO ANTICORRUPCIÓN LEY</a:t>
            </a:r>
            <a:endParaRPr lang="es-CO" sz="2800" b="1" dirty="0">
              <a:solidFill>
                <a:schemeClr val="bg1"/>
              </a:solidFill>
              <a:latin typeface="Berlin Sans FB Demi" panose="020E0802020502020306" pitchFamily="34" charset="0"/>
              <a:ea typeface="ＭＳ Ｐゴシック" panose="020B0600070205080204" pitchFamily="34" charset="-128"/>
            </a:endParaRPr>
          </a:p>
        </p:txBody>
      </p:sp>
    </p:spTree>
    <p:extLst>
      <p:ext uri="{BB962C8B-B14F-4D97-AF65-F5344CB8AC3E}">
        <p14:creationId xmlns:p14="http://schemas.microsoft.com/office/powerpoint/2010/main" val="30068441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5" name="Conector recto 4"/>
          <p:cNvCxnSpPr/>
          <p:nvPr/>
        </p:nvCxnSpPr>
        <p:spPr>
          <a:xfrm>
            <a:off x="625475" y="5073650"/>
            <a:ext cx="0" cy="1243013"/>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4" name="CuadroTexto 8"/>
          <p:cNvSpPr txBox="1">
            <a:spLocks noChangeArrowheads="1"/>
          </p:cNvSpPr>
          <p:nvPr/>
        </p:nvSpPr>
        <p:spPr bwMode="auto">
          <a:xfrm>
            <a:off x="625475" y="5073650"/>
            <a:ext cx="6020024" cy="171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lnSpc>
                <a:spcPct val="80000"/>
              </a:lnSpc>
            </a:pPr>
            <a:r>
              <a:rPr lang="es-ES" sz="4400" dirty="0" smtClean="0">
                <a:solidFill>
                  <a:srgbClr val="595959"/>
                </a:solidFill>
                <a:latin typeface="Berlin Sans FB Demi" panose="020E0802020502020306" pitchFamily="34" charset="0"/>
              </a:rPr>
              <a:t>Primera Infancia  Modalidad Integral CDI - HI</a:t>
            </a:r>
            <a:endParaRPr lang="es-ES" sz="4400" dirty="0">
              <a:solidFill>
                <a:srgbClr val="595959"/>
              </a:solidFill>
              <a:latin typeface="Berlin Sans FB Demi" panose="020E0802020502020306" pitchFamily="34" charset="0"/>
            </a:endParaRPr>
          </a:p>
        </p:txBody>
      </p:sp>
    </p:spTree>
    <p:extLst>
      <p:ext uri="{BB962C8B-B14F-4D97-AF65-F5344CB8AC3E}">
        <p14:creationId xmlns:p14="http://schemas.microsoft.com/office/powerpoint/2010/main" val="15409268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9"/>
          <p:cNvSpPr txBox="1">
            <a:spLocks noChangeArrowheads="1"/>
          </p:cNvSpPr>
          <p:nvPr/>
        </p:nvSpPr>
        <p:spPr bwMode="auto">
          <a:xfrm>
            <a:off x="351889" y="170440"/>
            <a:ext cx="683736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CO" sz="2800" b="1" dirty="0" smtClean="0">
                <a:solidFill>
                  <a:schemeClr val="bg1"/>
                </a:solidFill>
                <a:latin typeface="Berlin Sans FB Demi" panose="020E0802020502020306" pitchFamily="34" charset="0"/>
              </a:rPr>
              <a:t>GESTIÓN PARA LA ATENCIÓN INTEGRAL A LA PRIMERA INFANCIA</a:t>
            </a:r>
            <a:endParaRPr lang="es-CO" sz="2800" dirty="0">
              <a:solidFill>
                <a:schemeClr val="bg1"/>
              </a:solidFill>
              <a:latin typeface="Berlin Sans FB Demi" panose="020E0802020502020306" pitchFamily="34" charset="0"/>
            </a:endParaRPr>
          </a:p>
        </p:txBody>
      </p:sp>
      <p:sp>
        <p:nvSpPr>
          <p:cNvPr id="2" name="Rectángulo 1"/>
          <p:cNvSpPr/>
          <p:nvPr/>
        </p:nvSpPr>
        <p:spPr>
          <a:xfrm>
            <a:off x="668997" y="3799021"/>
            <a:ext cx="7981664" cy="2031325"/>
          </a:xfrm>
          <a:prstGeom prst="rect">
            <a:avLst/>
          </a:prstGeom>
        </p:spPr>
        <p:txBody>
          <a:bodyPr wrap="square">
            <a:spAutoFit/>
          </a:bodyPr>
          <a:lstStyle/>
          <a:p>
            <a:pPr algn="just"/>
            <a:r>
              <a:rPr lang="es-CO" b="1" dirty="0">
                <a:solidFill>
                  <a:srgbClr val="000000"/>
                </a:solidFill>
                <a:latin typeface="arial, helvetica, sans-serif"/>
              </a:rPr>
              <a:t>Objetivo: </a:t>
            </a:r>
            <a:r>
              <a:rPr lang="es-CO" dirty="0">
                <a:solidFill>
                  <a:srgbClr val="000000"/>
                </a:solidFill>
                <a:latin typeface="arial"/>
              </a:rPr>
              <a:t>Articular políticas y líneas de acción para la Atención Integral a los Niños y Niñas menores de </a:t>
            </a:r>
            <a:r>
              <a:rPr lang="es-CO" dirty="0" smtClean="0">
                <a:solidFill>
                  <a:srgbClr val="000000"/>
                </a:solidFill>
                <a:latin typeface="arial"/>
              </a:rPr>
              <a:t>seis años </a:t>
            </a:r>
            <a:r>
              <a:rPr lang="es-CO" dirty="0">
                <a:solidFill>
                  <a:srgbClr val="000000"/>
                </a:solidFill>
                <a:latin typeface="arial"/>
              </a:rPr>
              <a:t>en los territorios, diseñando e implementando programas, lineamientos, estándares y rutas que incidan en la garantía de los derechos de la Primera Infancia de acuerdo a las características socio culturales del país y la normatividad vigente en corresponsabilidad con la familia, la comunidad y el Sistema Nacional de Bienestar Familiar.</a:t>
            </a:r>
            <a:endParaRPr lang="es-CO" sz="1500" dirty="0">
              <a:solidFill>
                <a:srgbClr val="000000"/>
              </a:solidFill>
              <a:latin typeface="Arial"/>
            </a:endParaRPr>
          </a:p>
        </p:txBody>
      </p:sp>
      <p:pic>
        <p:nvPicPr>
          <p:cNvPr id="5" name="Picture 9" descr="http://www.icbf.gov.co/portal/pls/portal/docs/1/3080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297" y="1853910"/>
            <a:ext cx="7753063" cy="163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81315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8"/>
          <p:cNvSpPr txBox="1">
            <a:spLocks noChangeArrowheads="1"/>
          </p:cNvSpPr>
          <p:nvPr/>
        </p:nvSpPr>
        <p:spPr bwMode="auto">
          <a:xfrm>
            <a:off x="0" y="498475"/>
            <a:ext cx="91440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lnSpc>
                <a:spcPct val="100000"/>
              </a:lnSpc>
              <a:spcBef>
                <a:spcPct val="0"/>
              </a:spcBef>
              <a:buFontTx/>
              <a:buNone/>
            </a:pPr>
            <a:r>
              <a:rPr lang="es-CO" altLang="es-CO" sz="4800" b="1" dirty="0">
                <a:solidFill>
                  <a:schemeClr val="bg1"/>
                </a:solidFill>
                <a:latin typeface="Berlin Sans FB Demi" panose="020E0802020502020306" pitchFamily="34" charset="0"/>
              </a:rPr>
              <a:t>MESA PUBLICA</a:t>
            </a:r>
          </a:p>
          <a:p>
            <a:pPr algn="ctr">
              <a:lnSpc>
                <a:spcPct val="100000"/>
              </a:lnSpc>
              <a:spcBef>
                <a:spcPct val="0"/>
              </a:spcBef>
              <a:buFontTx/>
              <a:buNone/>
            </a:pPr>
            <a:r>
              <a:rPr lang="es-CO" altLang="es-CO" sz="4000" b="1" dirty="0" smtClean="0">
                <a:solidFill>
                  <a:schemeClr val="bg1"/>
                </a:solidFill>
                <a:latin typeface="Berlin Sans FB Demi" panose="020E0802020502020306" pitchFamily="34" charset="0"/>
              </a:rPr>
              <a:t>Modalidades Integrales </a:t>
            </a:r>
          </a:p>
          <a:p>
            <a:pPr algn="ctr">
              <a:lnSpc>
                <a:spcPct val="100000"/>
              </a:lnSpc>
              <a:spcBef>
                <a:spcPct val="0"/>
              </a:spcBef>
              <a:buFontTx/>
              <a:buNone/>
            </a:pPr>
            <a:r>
              <a:rPr lang="es-CO" altLang="es-CO" sz="4000" b="1" dirty="0" smtClean="0">
                <a:solidFill>
                  <a:schemeClr val="bg1"/>
                </a:solidFill>
                <a:latin typeface="Berlin Sans FB Demi" panose="020E0802020502020306" pitchFamily="34" charset="0"/>
              </a:rPr>
              <a:t>CDI - HI</a:t>
            </a:r>
          </a:p>
          <a:p>
            <a:pPr algn="ctr">
              <a:lnSpc>
                <a:spcPct val="100000"/>
              </a:lnSpc>
              <a:spcBef>
                <a:spcPct val="0"/>
              </a:spcBef>
              <a:buFontTx/>
              <a:buNone/>
            </a:pPr>
            <a:r>
              <a:rPr lang="es-CO" altLang="es-CO" sz="4000" b="1" dirty="0" smtClean="0">
                <a:solidFill>
                  <a:schemeClr val="bg1"/>
                </a:solidFill>
                <a:latin typeface="Berlin Sans FB Demi" panose="020E0802020502020306" pitchFamily="34" charset="0"/>
              </a:rPr>
              <a:t>Municipio de Acevedo 2017</a:t>
            </a:r>
          </a:p>
        </p:txBody>
      </p:sp>
    </p:spTree>
    <p:extLst>
      <p:ext uri="{BB962C8B-B14F-4D97-AF65-F5344CB8AC3E}">
        <p14:creationId xmlns:p14="http://schemas.microsoft.com/office/powerpoint/2010/main" val="31801424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9"/>
          <p:cNvSpPr txBox="1">
            <a:spLocks noChangeArrowheads="1"/>
          </p:cNvSpPr>
          <p:nvPr/>
        </p:nvSpPr>
        <p:spPr bwMode="auto">
          <a:xfrm>
            <a:off x="351889" y="170440"/>
            <a:ext cx="68373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CO" sz="2800" b="1" dirty="0" smtClean="0">
                <a:solidFill>
                  <a:schemeClr val="bg1"/>
                </a:solidFill>
                <a:latin typeface="Berlin Sans FB Demi" panose="020E0802020502020306" pitchFamily="34" charset="0"/>
              </a:rPr>
              <a:t>POLÍTICA DE ESTADO </a:t>
            </a:r>
            <a:endParaRPr lang="es-CO" sz="2800" dirty="0">
              <a:solidFill>
                <a:schemeClr val="bg1"/>
              </a:solidFill>
              <a:latin typeface="Berlin Sans FB Demi" panose="020E0802020502020306" pitchFamily="34" charset="0"/>
            </a:endParaRPr>
          </a:p>
        </p:txBody>
      </p:sp>
      <p:sp>
        <p:nvSpPr>
          <p:cNvPr id="2" name="Rectángulo 1"/>
          <p:cNvSpPr/>
          <p:nvPr/>
        </p:nvSpPr>
        <p:spPr>
          <a:xfrm>
            <a:off x="668997" y="3799021"/>
            <a:ext cx="7981664" cy="2816156"/>
          </a:xfrm>
          <a:prstGeom prst="rect">
            <a:avLst/>
          </a:prstGeom>
        </p:spPr>
        <p:txBody>
          <a:bodyPr wrap="square">
            <a:spAutoFit/>
          </a:bodyPr>
          <a:lstStyle/>
          <a:p>
            <a:pPr algn="just"/>
            <a:r>
              <a:rPr lang="es-CO" dirty="0" smtClean="0">
                <a:latin typeface="Arial" panose="020B0604020202020204" pitchFamily="34" charset="0"/>
                <a:cs typeface="Arial" panose="020B0604020202020204" pitchFamily="34" charset="0"/>
              </a:rPr>
              <a:t>Establecer </a:t>
            </a:r>
            <a:r>
              <a:rPr lang="es-CO" dirty="0">
                <a:latin typeface="Arial" panose="020B0604020202020204" pitchFamily="34" charset="0"/>
                <a:cs typeface="Arial" panose="020B0604020202020204" pitchFamily="34" charset="0"/>
              </a:rPr>
              <a:t>la Política de Estado para el Desarrollo Integral de la Primera Infancia de Cero a Siempre, la cual sienta las bases conceptuales, técnicas y de gestión para garantizar el desarrollo integral, en el marco de la Doctrina de la Protección Integral.</a:t>
            </a:r>
          </a:p>
          <a:p>
            <a:pPr algn="just"/>
            <a:r>
              <a:rPr lang="es-CO" dirty="0">
                <a:latin typeface="Arial" panose="020B0604020202020204" pitchFamily="34" charset="0"/>
                <a:cs typeface="Arial" panose="020B0604020202020204" pitchFamily="34" charset="0"/>
              </a:rPr>
              <a:t> </a:t>
            </a:r>
          </a:p>
          <a:p>
            <a:pPr algn="just"/>
            <a:r>
              <a:rPr lang="es-CO" dirty="0">
                <a:latin typeface="Arial" panose="020B0604020202020204" pitchFamily="34" charset="0"/>
                <a:cs typeface="Arial" panose="020B0604020202020204" pitchFamily="34" charset="0"/>
              </a:rPr>
              <a:t>Con ello busca fortalecer el marco institucional para el reconocimiento, la protección y la garantía de los derechos de las mujeres gestantes y de los niños y las niñas de cero a seis años de edad, así como la materialización del Estado Social de Derecho.</a:t>
            </a:r>
          </a:p>
          <a:p>
            <a:pPr algn="just"/>
            <a:endParaRPr lang="es-CO" sz="1500" dirty="0">
              <a:solidFill>
                <a:srgbClr val="000000"/>
              </a:solidFill>
              <a:latin typeface="Arial"/>
            </a:endParaRPr>
          </a:p>
        </p:txBody>
      </p:sp>
      <p:pic>
        <p:nvPicPr>
          <p:cNvPr id="5" name="3 Imagen" descr="C:\Users\user\Desktop\ACTAS FIESTA DE LA LECTURA, CALENDARIO ÉPICO, TALLER DE AUTOC\ACTAS  FEBRERO MARZO BLANCA ARCOS\EVIDENCIAS\040313-1052(001) - copia.jpg"/>
          <p:cNvPicPr/>
          <p:nvPr/>
        </p:nvPicPr>
        <p:blipFill>
          <a:blip r:embed="rId3">
            <a:extLst/>
          </a:blip>
          <a:srcRect/>
          <a:stretch>
            <a:fillRect/>
          </a:stretch>
        </p:blipFill>
        <p:spPr bwMode="auto">
          <a:xfrm>
            <a:off x="4895604" y="765841"/>
            <a:ext cx="2808743" cy="3033180"/>
          </a:xfrm>
          <a:prstGeom prst="ellipse">
            <a:avLst/>
          </a:prstGeom>
          <a:ln>
            <a:noFill/>
          </a:ln>
          <a:effectLst>
            <a:softEdge rad="112500"/>
          </a:effectLst>
        </p:spPr>
      </p:pic>
      <p:sp>
        <p:nvSpPr>
          <p:cNvPr id="6" name="Rectángulo 5"/>
          <p:cNvSpPr/>
          <p:nvPr/>
        </p:nvSpPr>
        <p:spPr>
          <a:xfrm>
            <a:off x="186744" y="1607447"/>
            <a:ext cx="4708860" cy="1574149"/>
          </a:xfrm>
          <a:prstGeom prst="rect">
            <a:avLst/>
          </a:prstGeom>
        </p:spPr>
        <p:txBody>
          <a:bodyPr wrap="square">
            <a:spAutoFit/>
          </a:bodyPr>
          <a:lstStyle/>
          <a:p>
            <a:pPr lvl="0" algn="just">
              <a:lnSpc>
                <a:spcPct val="107000"/>
              </a:lnSpc>
              <a:spcAft>
                <a:spcPts val="0"/>
              </a:spcAft>
            </a:pPr>
            <a:r>
              <a:rPr lang="es-CO"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PRINCIPIOS RECTORES DE LA POLITICA</a:t>
            </a:r>
          </a:p>
          <a:p>
            <a:pPr marL="342900" lvl="0" indent="-342900" algn="just">
              <a:lnSpc>
                <a:spcPct val="107000"/>
              </a:lnSpc>
              <a:spcAft>
                <a:spcPts val="0"/>
              </a:spcAft>
              <a:buFont typeface="Symbol" panose="05050102010706020507" pitchFamily="18" charset="2"/>
              <a:buChar char=""/>
            </a:pPr>
            <a:r>
              <a:rPr lang="es-CO"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Convención </a:t>
            </a:r>
            <a:r>
              <a:rPr lang="es-CO" dirty="0">
                <a:solidFill>
                  <a:srgbClr val="000000"/>
                </a:solidFill>
                <a:latin typeface="Arial" panose="020B0604020202020204" pitchFamily="34" charset="0"/>
                <a:ea typeface="Calibri" panose="020F0502020204030204" pitchFamily="34" charset="0"/>
                <a:cs typeface="Times New Roman" panose="02020603050405020304" pitchFamily="18" charset="0"/>
              </a:rPr>
              <a:t>de los derechos del niño</a:t>
            </a:r>
            <a:endParaRPr lang="es-CO"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CO" dirty="0">
                <a:solidFill>
                  <a:srgbClr val="000000"/>
                </a:solidFill>
                <a:latin typeface="Arial" panose="020B0604020202020204" pitchFamily="34" charset="0"/>
                <a:ea typeface="Calibri" panose="020F0502020204030204" pitchFamily="34" charset="0"/>
                <a:cs typeface="Times New Roman" panose="02020603050405020304" pitchFamily="18" charset="0"/>
              </a:rPr>
              <a:t>Constitución Política de Colombia</a:t>
            </a:r>
            <a:endParaRPr lang="es-CO"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CO" dirty="0">
                <a:solidFill>
                  <a:srgbClr val="000000"/>
                </a:solidFill>
                <a:latin typeface="Arial" panose="020B0604020202020204" pitchFamily="34" charset="0"/>
                <a:ea typeface="Calibri" panose="020F0502020204030204" pitchFamily="34" charset="0"/>
                <a:cs typeface="Times New Roman" panose="02020603050405020304" pitchFamily="18" charset="0"/>
              </a:rPr>
              <a:t>Código de Infancia y Adolescencia </a:t>
            </a:r>
            <a:endParaRPr lang="es-CO"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CO"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s-CO"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47290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9"/>
          <p:cNvSpPr txBox="1">
            <a:spLocks noChangeArrowheads="1"/>
          </p:cNvSpPr>
          <p:nvPr/>
        </p:nvSpPr>
        <p:spPr bwMode="auto">
          <a:xfrm>
            <a:off x="351889" y="170440"/>
            <a:ext cx="683736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CO" sz="2800" b="1" dirty="0" smtClean="0">
                <a:solidFill>
                  <a:schemeClr val="bg1"/>
                </a:solidFill>
                <a:latin typeface="Berlin Sans FB Demi" panose="020E0802020502020306" pitchFamily="34" charset="0"/>
              </a:rPr>
              <a:t>PILARES DE LA POLITICA DE CERO A SIEMPRE </a:t>
            </a:r>
            <a:endParaRPr lang="es-CO" sz="2800" dirty="0">
              <a:solidFill>
                <a:schemeClr val="bg1"/>
              </a:solidFill>
              <a:latin typeface="Berlin Sans FB Demi" panose="020E0802020502020306" pitchFamily="34" charset="0"/>
            </a:endParaRPr>
          </a:p>
        </p:txBody>
      </p:sp>
      <p:pic>
        <p:nvPicPr>
          <p:cNvPr id="6" name="Imagen 5"/>
          <p:cNvPicPr/>
          <p:nvPr/>
        </p:nvPicPr>
        <p:blipFill rotWithShape="1">
          <a:blip r:embed="rId3">
            <a:extLst>
              <a:ext uri="{28A0092B-C50C-407E-A947-70E740481C1C}">
                <a14:useLocalDpi xmlns:a14="http://schemas.microsoft.com/office/drawing/2010/main" val="0"/>
              </a:ext>
            </a:extLst>
          </a:blip>
          <a:srcRect l="37076" t="36155" r="23729" b="25068"/>
          <a:stretch/>
        </p:blipFill>
        <p:spPr bwMode="auto">
          <a:xfrm>
            <a:off x="1056069" y="1429555"/>
            <a:ext cx="7186410" cy="399245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388817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ángulo 2"/>
          <p:cNvSpPr/>
          <p:nvPr/>
        </p:nvSpPr>
        <p:spPr>
          <a:xfrm>
            <a:off x="476519" y="1365427"/>
            <a:ext cx="7894750" cy="4834144"/>
          </a:xfrm>
          <a:prstGeom prst="rect">
            <a:avLst/>
          </a:prstGeom>
        </p:spPr>
        <p:txBody>
          <a:bodyPr wrap="square">
            <a:spAutoFit/>
          </a:bodyPr>
          <a:lstStyle/>
          <a:p>
            <a:pPr algn="just">
              <a:lnSpc>
                <a:spcPct val="107000"/>
              </a:lnSpc>
              <a:spcAft>
                <a:spcPts val="0"/>
              </a:spcAft>
            </a:pPr>
            <a:r>
              <a:rPr lang="es-ES" b="1" dirty="0">
                <a:solidFill>
                  <a:srgbClr val="000000"/>
                </a:solidFill>
                <a:latin typeface="Arial" panose="020B0604020202020204" pitchFamily="34" charset="0"/>
                <a:ea typeface="Calibri" panose="020F0502020204030204" pitchFamily="34" charset="0"/>
                <a:cs typeface="Times New Roman" panose="02020603050405020304" pitchFamily="18" charset="0"/>
              </a:rPr>
              <a:t>EDUCACIÓN INICIAL</a:t>
            </a:r>
            <a:endParaRPr lang="es-CO"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CO"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s-CO"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CO" dirty="0">
                <a:solidFill>
                  <a:srgbClr val="000000"/>
                </a:solidFill>
                <a:latin typeface="Arial" panose="020B0604020202020204" pitchFamily="34" charset="0"/>
                <a:ea typeface="Calibri" panose="020F0502020204030204" pitchFamily="34" charset="0"/>
                <a:cs typeface="Times New Roman" panose="02020603050405020304" pitchFamily="18" charset="0"/>
              </a:rPr>
              <a:t>Derecho de los niños y niñas menores de seis (6) años de edad, proceso educativo y pedagógico intencional, permanente y estructurado, a través del cual los niños y las niñas desarrollan su potencial, capacidades y habilidades en el juego, el arte, la literatura y la exploración del medio, contando con la familia como actor central de dicho proceso.</a:t>
            </a:r>
            <a:endParaRPr lang="es-CO"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CO"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s-CO"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CO" dirty="0">
                <a:solidFill>
                  <a:srgbClr val="000000"/>
                </a:solidFill>
                <a:latin typeface="Arial" panose="020B0604020202020204" pitchFamily="34" charset="0"/>
                <a:ea typeface="Calibri" panose="020F0502020204030204" pitchFamily="34" charset="0"/>
                <a:cs typeface="Times New Roman" panose="02020603050405020304" pitchFamily="18" charset="0"/>
              </a:rPr>
              <a:t>Su orientación política y técnica, así como su reglamentación estarán a cargo del Ministerio de Educación Nacional y se hará de acuerdo con los principios de la Política de Estado para el Desarrollo Integral de la Primera Infancia de Cero a Siempre.</a:t>
            </a:r>
            <a:endParaRPr lang="es-CO"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CO"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s-CO"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CO" dirty="0">
                <a:solidFill>
                  <a:srgbClr val="000000"/>
                </a:solidFill>
                <a:latin typeface="Arial" panose="020B0604020202020204" pitchFamily="34" charset="0"/>
                <a:ea typeface="Calibri" panose="020F0502020204030204" pitchFamily="34" charset="0"/>
                <a:cs typeface="Times New Roman" panose="02020603050405020304" pitchFamily="18" charset="0"/>
              </a:rPr>
              <a:t>La reglamentación será de obligatorio cumplimiento para toda la oferta oficial y privada, nacional y territorial y definirá los aspectos relativos a la prestación, inspección, vigilancia y control de este derecho y proceso.</a:t>
            </a:r>
            <a:endParaRPr lang="es-CO"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uadroTexto 9"/>
          <p:cNvSpPr txBox="1">
            <a:spLocks noChangeArrowheads="1"/>
          </p:cNvSpPr>
          <p:nvPr/>
        </p:nvSpPr>
        <p:spPr bwMode="auto">
          <a:xfrm>
            <a:off x="351889" y="170440"/>
            <a:ext cx="68373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CO" sz="2800" b="1" dirty="0" smtClean="0">
                <a:solidFill>
                  <a:schemeClr val="bg1"/>
                </a:solidFill>
                <a:latin typeface="Berlin Sans FB Demi" panose="020E0802020502020306" pitchFamily="34" charset="0"/>
              </a:rPr>
              <a:t>POLITICA DE CERO A SIEMPRE </a:t>
            </a:r>
            <a:endParaRPr lang="es-CO" sz="2800" dirty="0">
              <a:solidFill>
                <a:schemeClr val="bg1"/>
              </a:solidFill>
              <a:latin typeface="Berlin Sans FB Demi" panose="020E0802020502020306" pitchFamily="34" charset="0"/>
            </a:endParaRPr>
          </a:p>
        </p:txBody>
      </p:sp>
    </p:spTree>
    <p:extLst>
      <p:ext uri="{BB962C8B-B14F-4D97-AF65-F5344CB8AC3E}">
        <p14:creationId xmlns:p14="http://schemas.microsoft.com/office/powerpoint/2010/main" val="38816631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ángulo 2"/>
          <p:cNvSpPr/>
          <p:nvPr/>
        </p:nvSpPr>
        <p:spPr>
          <a:xfrm>
            <a:off x="489398" y="1919219"/>
            <a:ext cx="7894750" cy="2881686"/>
          </a:xfrm>
          <a:prstGeom prst="rect">
            <a:avLst/>
          </a:prstGeom>
        </p:spPr>
        <p:txBody>
          <a:bodyPr wrap="square">
            <a:spAutoFit/>
          </a:bodyPr>
          <a:lstStyle/>
          <a:p>
            <a:r>
              <a:rPr lang="es-ES" b="1" dirty="0">
                <a:latin typeface="Arial" panose="020B0604020202020204" pitchFamily="34" charset="0"/>
                <a:cs typeface="Arial" panose="020B0604020202020204" pitchFamily="34" charset="0"/>
              </a:rPr>
              <a:t>SEGURIDAD ALIMENTARIA Y</a:t>
            </a:r>
            <a:r>
              <a:rPr lang="es-ES" dirty="0">
                <a:latin typeface="Arial" panose="020B0604020202020204" pitchFamily="34" charset="0"/>
                <a:cs typeface="Arial" panose="020B0604020202020204" pitchFamily="34" charset="0"/>
              </a:rPr>
              <a:t> </a:t>
            </a:r>
            <a:r>
              <a:rPr lang="es-ES" b="1" dirty="0">
                <a:latin typeface="Arial" panose="020B0604020202020204" pitchFamily="34" charset="0"/>
                <a:cs typeface="Arial" panose="020B0604020202020204" pitchFamily="34" charset="0"/>
              </a:rPr>
              <a:t> NUTRICIONAL </a:t>
            </a:r>
            <a:endParaRPr lang="es-CO" dirty="0">
              <a:latin typeface="Arial" panose="020B0604020202020204" pitchFamily="34" charset="0"/>
              <a:cs typeface="Arial" panose="020B0604020202020204" pitchFamily="34" charset="0"/>
            </a:endParaRPr>
          </a:p>
          <a:p>
            <a:pPr algn="just"/>
            <a:r>
              <a:rPr lang="es-CO" dirty="0">
                <a:latin typeface="Arial" panose="020B0604020202020204" pitchFamily="34" charset="0"/>
                <a:cs typeface="Arial" panose="020B0604020202020204" pitchFamily="34" charset="0"/>
              </a:rPr>
              <a:t>Conjunto de acciones articuladas que busca  aportar a la realización de los derechos asociados a la alimentación y la adecuada  nutrición de los niños y niñas. </a:t>
            </a:r>
          </a:p>
          <a:p>
            <a:pPr algn="just"/>
            <a:r>
              <a:rPr lang="es-CO" dirty="0">
                <a:latin typeface="Arial" panose="020B0604020202020204" pitchFamily="34" charset="0"/>
                <a:cs typeface="Arial" panose="020B0604020202020204" pitchFamily="34" charset="0"/>
              </a:rPr>
              <a:t> </a:t>
            </a:r>
          </a:p>
          <a:p>
            <a:pPr algn="just"/>
            <a:r>
              <a:rPr lang="es-CO" dirty="0">
                <a:latin typeface="Arial" panose="020B0604020202020204" pitchFamily="34" charset="0"/>
                <a:cs typeface="Arial" panose="020B0604020202020204" pitchFamily="34" charset="0"/>
              </a:rPr>
              <a:t>Se busca promover en las familias hábitos alimentarios y estilos de vida  saludables que permitan mejorar el consumo de los alimentos y la nutrición, aportando al  mejoramiento de la salud mediante el reconocimiento, valoración e identificación de los haberes y prácticas  culinarias. </a:t>
            </a:r>
          </a:p>
          <a:p>
            <a:pPr algn="just">
              <a:lnSpc>
                <a:spcPct val="107000"/>
              </a:lnSpc>
              <a:spcAft>
                <a:spcPts val="0"/>
              </a:spcAft>
            </a:pPr>
            <a:endParaRPr lang="es-CO"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uadroTexto 9"/>
          <p:cNvSpPr txBox="1">
            <a:spLocks noChangeArrowheads="1"/>
          </p:cNvSpPr>
          <p:nvPr/>
        </p:nvSpPr>
        <p:spPr bwMode="auto">
          <a:xfrm>
            <a:off x="351889" y="170440"/>
            <a:ext cx="68373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CO" sz="2800" b="1" dirty="0" smtClean="0">
                <a:solidFill>
                  <a:schemeClr val="bg1"/>
                </a:solidFill>
                <a:latin typeface="Berlin Sans FB Demi" panose="020E0802020502020306" pitchFamily="34" charset="0"/>
              </a:rPr>
              <a:t>POLITICA DE CERO A SIEMPRE </a:t>
            </a:r>
            <a:endParaRPr lang="es-CO" sz="2800" dirty="0">
              <a:solidFill>
                <a:schemeClr val="bg1"/>
              </a:solidFill>
              <a:latin typeface="Berlin Sans FB Demi" panose="020E0802020502020306" pitchFamily="34" charset="0"/>
            </a:endParaRPr>
          </a:p>
        </p:txBody>
      </p:sp>
    </p:spTree>
    <p:extLst>
      <p:ext uri="{BB962C8B-B14F-4D97-AF65-F5344CB8AC3E}">
        <p14:creationId xmlns:p14="http://schemas.microsoft.com/office/powerpoint/2010/main" val="40391399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ángulo 2"/>
          <p:cNvSpPr/>
          <p:nvPr/>
        </p:nvSpPr>
        <p:spPr>
          <a:xfrm>
            <a:off x="489398" y="1919219"/>
            <a:ext cx="7894750" cy="3158685"/>
          </a:xfrm>
          <a:prstGeom prst="rect">
            <a:avLst/>
          </a:prstGeom>
        </p:spPr>
        <p:txBody>
          <a:bodyPr wrap="square">
            <a:spAutoFit/>
          </a:bodyPr>
          <a:lstStyle/>
          <a:p>
            <a:r>
              <a:rPr lang="es-CO" b="1" dirty="0">
                <a:latin typeface="Arial" panose="020B0604020202020204" pitchFamily="34" charset="0"/>
                <a:cs typeface="Arial" panose="020B0604020202020204" pitchFamily="34" charset="0"/>
              </a:rPr>
              <a:t>ACTIVIDADES RECTORAS DE LA PRIMERA INFANCIA</a:t>
            </a:r>
            <a:endParaRPr lang="es-CO" dirty="0">
              <a:latin typeface="Arial" panose="020B0604020202020204" pitchFamily="34" charset="0"/>
              <a:cs typeface="Arial" panose="020B0604020202020204" pitchFamily="34" charset="0"/>
            </a:endParaRPr>
          </a:p>
          <a:p>
            <a:r>
              <a:rPr lang="es-CO" dirty="0">
                <a:latin typeface="Arial" panose="020B0604020202020204" pitchFamily="34" charset="0"/>
                <a:cs typeface="Arial" panose="020B0604020202020204" pitchFamily="34" charset="0"/>
              </a:rPr>
              <a:t> </a:t>
            </a:r>
          </a:p>
          <a:p>
            <a:r>
              <a:rPr lang="es-CO" dirty="0">
                <a:latin typeface="Arial" panose="020B0604020202020204" pitchFamily="34" charset="0"/>
                <a:cs typeface="Arial" panose="020B0604020202020204" pitchFamily="34" charset="0"/>
              </a:rPr>
              <a:t>Posibilitan las expresiones de los niños y las niñas:</a:t>
            </a:r>
          </a:p>
          <a:p>
            <a:pPr marL="285750" lvl="0" indent="-285750">
              <a:buFont typeface="Wingdings" panose="05000000000000000000" pitchFamily="2" charset="2"/>
              <a:buChar char="ü"/>
            </a:pPr>
            <a:r>
              <a:rPr lang="es-CO" dirty="0" smtClean="0">
                <a:latin typeface="Arial" panose="020B0604020202020204" pitchFamily="34" charset="0"/>
                <a:cs typeface="Arial" panose="020B0604020202020204" pitchFamily="34" charset="0"/>
              </a:rPr>
              <a:t>Participación</a:t>
            </a:r>
          </a:p>
          <a:p>
            <a:pPr marL="285750" lvl="0" indent="-285750">
              <a:buFont typeface="Wingdings" panose="05000000000000000000" pitchFamily="2" charset="2"/>
              <a:buChar char="ü"/>
            </a:pPr>
            <a:r>
              <a:rPr lang="es-CO" dirty="0" smtClean="0">
                <a:latin typeface="Arial" panose="020B0604020202020204" pitchFamily="34" charset="0"/>
                <a:cs typeface="Arial" panose="020B0604020202020204" pitchFamily="34" charset="0"/>
              </a:rPr>
              <a:t>Reconocimiento </a:t>
            </a:r>
            <a:r>
              <a:rPr lang="es-CO" dirty="0">
                <a:latin typeface="Arial" panose="020B0604020202020204" pitchFamily="34" charset="0"/>
                <a:cs typeface="Arial" panose="020B0604020202020204" pitchFamily="34" charset="0"/>
              </a:rPr>
              <a:t>de sus características </a:t>
            </a:r>
            <a:r>
              <a:rPr lang="es-CO" dirty="0" smtClean="0">
                <a:latin typeface="Arial" panose="020B0604020202020204" pitchFamily="34" charset="0"/>
                <a:cs typeface="Arial" panose="020B0604020202020204" pitchFamily="34" charset="0"/>
              </a:rPr>
              <a:t>particulares</a:t>
            </a:r>
          </a:p>
          <a:p>
            <a:pPr marL="285750" lvl="0" indent="-285750">
              <a:buFont typeface="Wingdings" panose="05000000000000000000" pitchFamily="2" charset="2"/>
              <a:buChar char="ü"/>
            </a:pPr>
            <a:r>
              <a:rPr lang="es-CO" dirty="0" smtClean="0">
                <a:latin typeface="Arial" panose="020B0604020202020204" pitchFamily="34" charset="0"/>
                <a:cs typeface="Arial" panose="020B0604020202020204" pitchFamily="34" charset="0"/>
              </a:rPr>
              <a:t>Intereses</a:t>
            </a:r>
            <a:endParaRPr lang="es-CO"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ü"/>
            </a:pPr>
            <a:r>
              <a:rPr lang="es-CO" dirty="0" smtClean="0">
                <a:latin typeface="Arial" panose="020B0604020202020204" pitchFamily="34" charset="0"/>
                <a:cs typeface="Arial" panose="020B0604020202020204" pitchFamily="34" charset="0"/>
              </a:rPr>
              <a:t>Gustos</a:t>
            </a:r>
            <a:endParaRPr lang="es-CO"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ü"/>
            </a:pPr>
            <a:r>
              <a:rPr lang="es-CO" dirty="0" smtClean="0">
                <a:latin typeface="Arial" panose="020B0604020202020204" pitchFamily="34" charset="0"/>
                <a:cs typeface="Arial" panose="020B0604020202020204" pitchFamily="34" charset="0"/>
              </a:rPr>
              <a:t>Preferencias</a:t>
            </a:r>
            <a:endParaRPr lang="es-CO"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ü"/>
            </a:pPr>
            <a:r>
              <a:rPr lang="es-CO" dirty="0" smtClean="0">
                <a:latin typeface="Arial" panose="020B0604020202020204" pitchFamily="34" charset="0"/>
                <a:cs typeface="Arial" panose="020B0604020202020204" pitchFamily="34" charset="0"/>
              </a:rPr>
              <a:t>Necesidades</a:t>
            </a:r>
            <a:endParaRPr lang="es-CO" dirty="0">
              <a:latin typeface="Arial" panose="020B0604020202020204" pitchFamily="34" charset="0"/>
              <a:cs typeface="Arial" panose="020B0604020202020204" pitchFamily="34" charset="0"/>
            </a:endParaRPr>
          </a:p>
          <a:p>
            <a:endParaRPr lang="es-CO" dirty="0">
              <a:latin typeface="Arial" panose="020B0604020202020204" pitchFamily="34" charset="0"/>
              <a:cs typeface="Arial" panose="020B0604020202020204" pitchFamily="34" charset="0"/>
            </a:endParaRPr>
          </a:p>
          <a:p>
            <a:pPr algn="just">
              <a:lnSpc>
                <a:spcPct val="107000"/>
              </a:lnSpc>
              <a:spcAft>
                <a:spcPts val="0"/>
              </a:spcAft>
            </a:pPr>
            <a:endParaRPr lang="es-CO"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uadroTexto 9"/>
          <p:cNvSpPr txBox="1">
            <a:spLocks noChangeArrowheads="1"/>
          </p:cNvSpPr>
          <p:nvPr/>
        </p:nvSpPr>
        <p:spPr bwMode="auto">
          <a:xfrm>
            <a:off x="351889" y="170440"/>
            <a:ext cx="68373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CO" sz="2800" b="1" dirty="0" smtClean="0">
                <a:solidFill>
                  <a:schemeClr val="bg1"/>
                </a:solidFill>
                <a:latin typeface="Berlin Sans FB Demi" panose="020E0802020502020306" pitchFamily="34" charset="0"/>
              </a:rPr>
              <a:t>POLITICA DE CERO A SIEMPRE </a:t>
            </a:r>
            <a:endParaRPr lang="es-CO" sz="2800" dirty="0">
              <a:solidFill>
                <a:schemeClr val="bg1"/>
              </a:solidFill>
              <a:latin typeface="Berlin Sans FB Demi" panose="020E0802020502020306" pitchFamily="34" charset="0"/>
            </a:endParaRPr>
          </a:p>
        </p:txBody>
      </p:sp>
      <p:graphicFrame>
        <p:nvGraphicFramePr>
          <p:cNvPr id="4" name="Diagrama 3"/>
          <p:cNvGraphicFramePr/>
          <p:nvPr>
            <p:extLst>
              <p:ext uri="{D42A27DB-BD31-4B8C-83A1-F6EECF244321}">
                <p14:modId xmlns:p14="http://schemas.microsoft.com/office/powerpoint/2010/main" val="1475690051"/>
              </p:ext>
            </p:extLst>
          </p:nvPr>
        </p:nvGraphicFramePr>
        <p:xfrm>
          <a:off x="3775039" y="3284379"/>
          <a:ext cx="4853806" cy="31421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04999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ángulo 2"/>
          <p:cNvSpPr/>
          <p:nvPr/>
        </p:nvSpPr>
        <p:spPr>
          <a:xfrm>
            <a:off x="489398" y="1919219"/>
            <a:ext cx="7894750" cy="665695"/>
          </a:xfrm>
          <a:prstGeom prst="rect">
            <a:avLst/>
          </a:prstGeom>
        </p:spPr>
        <p:txBody>
          <a:bodyPr wrap="square">
            <a:spAutoFit/>
          </a:bodyPr>
          <a:lstStyle/>
          <a:p>
            <a:endParaRPr lang="es-CO" dirty="0">
              <a:latin typeface="Arial" panose="020B0604020202020204" pitchFamily="34" charset="0"/>
              <a:cs typeface="Arial" panose="020B0604020202020204" pitchFamily="34" charset="0"/>
            </a:endParaRPr>
          </a:p>
          <a:p>
            <a:pPr algn="just">
              <a:lnSpc>
                <a:spcPct val="107000"/>
              </a:lnSpc>
              <a:spcAft>
                <a:spcPts val="0"/>
              </a:spcAft>
            </a:pPr>
            <a:endParaRPr lang="es-CO"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uadroTexto 9"/>
          <p:cNvSpPr txBox="1">
            <a:spLocks noChangeArrowheads="1"/>
          </p:cNvSpPr>
          <p:nvPr/>
        </p:nvSpPr>
        <p:spPr bwMode="auto">
          <a:xfrm>
            <a:off x="351889" y="170440"/>
            <a:ext cx="68373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CO" sz="2800" b="1" dirty="0" smtClean="0">
                <a:solidFill>
                  <a:schemeClr val="bg1"/>
                </a:solidFill>
                <a:latin typeface="Berlin Sans FB Demi" panose="020E0802020502020306" pitchFamily="34" charset="0"/>
              </a:rPr>
              <a:t>POLITICA DE CERO A SIEMPRE </a:t>
            </a:r>
            <a:endParaRPr lang="es-CO" sz="2800" dirty="0">
              <a:solidFill>
                <a:schemeClr val="bg1"/>
              </a:solidFill>
              <a:latin typeface="Berlin Sans FB Demi" panose="020E0802020502020306" pitchFamily="34" charset="0"/>
            </a:endParaRPr>
          </a:p>
        </p:txBody>
      </p:sp>
      <p:sp>
        <p:nvSpPr>
          <p:cNvPr id="2" name="Rectángulo 1"/>
          <p:cNvSpPr/>
          <p:nvPr/>
        </p:nvSpPr>
        <p:spPr>
          <a:xfrm>
            <a:off x="560231" y="693660"/>
            <a:ext cx="8158766" cy="5928418"/>
          </a:xfrm>
          <a:prstGeom prst="rect">
            <a:avLst/>
          </a:prstGeom>
        </p:spPr>
        <p:txBody>
          <a:bodyPr wrap="square">
            <a:spAutoFit/>
          </a:bodyPr>
          <a:lstStyle/>
          <a:p>
            <a:pPr algn="just">
              <a:lnSpc>
                <a:spcPct val="107000"/>
              </a:lnSpc>
              <a:spcAft>
                <a:spcPts val="0"/>
              </a:spcAft>
            </a:pPr>
            <a:endParaRPr lang="es-ES"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es-ES" b="1"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ES"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ENTORNOS</a:t>
            </a:r>
            <a:endParaRPr lang="es-CO"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ES" b="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s-CO"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La </a:t>
            </a:r>
            <a:r>
              <a:rPr lang="es-CO" dirty="0">
                <a:solidFill>
                  <a:srgbClr val="000000"/>
                </a:solidFill>
                <a:latin typeface="Arial" panose="020B0604020202020204" pitchFamily="34" charset="0"/>
                <a:ea typeface="Calibri" panose="020F0502020204030204" pitchFamily="34" charset="0"/>
                <a:cs typeface="Times New Roman" panose="02020603050405020304" pitchFamily="18" charset="0"/>
              </a:rPr>
              <a:t>Política debe generar acciones en todos los entornos en los que transcurre la vida cotidiana de las niñas y niños en primera infancia:</a:t>
            </a:r>
            <a:endParaRPr lang="es-CO"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es-CO" dirty="0">
                <a:solidFill>
                  <a:srgbClr val="000000"/>
                </a:solidFill>
                <a:latin typeface="Arial" panose="020B0604020202020204" pitchFamily="34" charset="0"/>
                <a:ea typeface="Calibri" panose="020F0502020204030204" pitchFamily="34" charset="0"/>
                <a:cs typeface="Times New Roman" panose="02020603050405020304" pitchFamily="18" charset="0"/>
              </a:rPr>
              <a:t>Hogar</a:t>
            </a:r>
            <a:endParaRPr lang="es-CO"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es-CO" dirty="0">
                <a:solidFill>
                  <a:srgbClr val="000000"/>
                </a:solidFill>
                <a:latin typeface="Arial" panose="020B0604020202020204" pitchFamily="34" charset="0"/>
                <a:ea typeface="Calibri" panose="020F0502020204030204" pitchFamily="34" charset="0"/>
                <a:cs typeface="Times New Roman" panose="02020603050405020304" pitchFamily="18" charset="0"/>
              </a:rPr>
              <a:t>Entorno Salud</a:t>
            </a:r>
            <a:endParaRPr lang="es-CO"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es-CO" dirty="0">
                <a:solidFill>
                  <a:srgbClr val="000000"/>
                </a:solidFill>
                <a:latin typeface="Arial" panose="020B0604020202020204" pitchFamily="34" charset="0"/>
                <a:ea typeface="Calibri" panose="020F0502020204030204" pitchFamily="34" charset="0"/>
                <a:cs typeface="Times New Roman" panose="02020603050405020304" pitchFamily="18" charset="0"/>
              </a:rPr>
              <a:t>Entorno Educativo</a:t>
            </a:r>
            <a:endParaRPr lang="es-CO"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es-CO" dirty="0">
                <a:solidFill>
                  <a:srgbClr val="000000"/>
                </a:solidFill>
                <a:latin typeface="Arial" panose="020B0604020202020204" pitchFamily="34" charset="0"/>
                <a:ea typeface="Calibri" panose="020F0502020204030204" pitchFamily="34" charset="0"/>
                <a:cs typeface="Times New Roman" panose="02020603050405020304" pitchFamily="18" charset="0"/>
              </a:rPr>
              <a:t>Espacios públicos</a:t>
            </a:r>
            <a:endParaRPr lang="es-CO"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b="1" dirty="0">
                <a:solidFill>
                  <a:srgbClr val="000000"/>
                </a:solidFill>
                <a:latin typeface="Arial" panose="020B0604020202020204" pitchFamily="34" charset="0"/>
                <a:ea typeface="Calibri" panose="020F0502020204030204" pitchFamily="34" charset="0"/>
                <a:cs typeface="Times New Roman" panose="02020603050405020304" pitchFamily="18" charset="0"/>
              </a:rPr>
              <a:t>ESTRUCTURANTES DE LA ATENCIÓN INTEGRAL</a:t>
            </a:r>
            <a:endParaRPr lang="es-CO"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dirty="0">
                <a:solidFill>
                  <a:srgbClr val="000000"/>
                </a:solidFill>
                <a:latin typeface="Arial" panose="020B0604020202020204" pitchFamily="34" charset="0"/>
                <a:ea typeface="Calibri" panose="020F0502020204030204" pitchFamily="34" charset="0"/>
                <a:cs typeface="Times New Roman" panose="02020603050405020304" pitchFamily="18" charset="0"/>
              </a:rPr>
              <a:t>La Política se focaliza en 5 estructurantes  </a:t>
            </a:r>
            <a:r>
              <a:rPr lang="es-MX" dirty="0">
                <a:solidFill>
                  <a:srgbClr val="000000"/>
                </a:solidFill>
                <a:latin typeface="Arial" panose="020B0604020202020204" pitchFamily="34" charset="0"/>
                <a:ea typeface="Calibri" panose="020F0502020204030204" pitchFamily="34" charset="0"/>
                <a:cs typeface="Times New Roman" panose="02020603050405020304" pitchFamily="18" charset="0"/>
              </a:rPr>
              <a:t>que conforman la atención integral y que deben ser garantizados a cada niña y a cada niño para asegurar su desarrollo integral.</a:t>
            </a:r>
            <a:endParaRPr lang="es-CO"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es-CO" dirty="0">
                <a:solidFill>
                  <a:srgbClr val="000000"/>
                </a:solidFill>
                <a:latin typeface="Arial" panose="020B0604020202020204" pitchFamily="34" charset="0"/>
                <a:ea typeface="Calibri" panose="020F0502020204030204" pitchFamily="34" charset="0"/>
                <a:cs typeface="Times New Roman" panose="02020603050405020304" pitchFamily="18" charset="0"/>
              </a:rPr>
              <a:t>Cuidado y crianza</a:t>
            </a:r>
            <a:endParaRPr lang="es-CO"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es-CO" dirty="0">
                <a:solidFill>
                  <a:srgbClr val="000000"/>
                </a:solidFill>
                <a:latin typeface="Arial" panose="020B0604020202020204" pitchFamily="34" charset="0"/>
                <a:ea typeface="Calibri" panose="020F0502020204030204" pitchFamily="34" charset="0"/>
                <a:cs typeface="Times New Roman" panose="02020603050405020304" pitchFamily="18" charset="0"/>
              </a:rPr>
              <a:t>Ejercicio de la ciudadanía y participación</a:t>
            </a:r>
            <a:endParaRPr lang="es-CO"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es-CO" dirty="0">
                <a:solidFill>
                  <a:srgbClr val="000000"/>
                </a:solidFill>
                <a:latin typeface="Arial" panose="020B0604020202020204" pitchFamily="34" charset="0"/>
                <a:ea typeface="Calibri" panose="020F0502020204030204" pitchFamily="34" charset="0"/>
                <a:cs typeface="Times New Roman" panose="02020603050405020304" pitchFamily="18" charset="0"/>
              </a:rPr>
              <a:t>Salud, Alimentación y Nutrición</a:t>
            </a:r>
            <a:endParaRPr lang="es-CO"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es-CO" dirty="0">
                <a:solidFill>
                  <a:srgbClr val="000000"/>
                </a:solidFill>
                <a:latin typeface="Arial" panose="020B0604020202020204" pitchFamily="34" charset="0"/>
                <a:ea typeface="Calibri" panose="020F0502020204030204" pitchFamily="34" charset="0"/>
                <a:cs typeface="Times New Roman" panose="02020603050405020304" pitchFamily="18" charset="0"/>
              </a:rPr>
              <a:t>Recreación </a:t>
            </a:r>
            <a:endParaRPr lang="es-CO"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es-CO" dirty="0">
                <a:solidFill>
                  <a:srgbClr val="000000"/>
                </a:solidFill>
                <a:latin typeface="Arial" panose="020B0604020202020204" pitchFamily="34" charset="0"/>
                <a:ea typeface="Calibri" panose="020F0502020204030204" pitchFamily="34" charset="0"/>
                <a:cs typeface="Times New Roman" panose="02020603050405020304" pitchFamily="18" charset="0"/>
              </a:rPr>
              <a:t>Educación Inicial</a:t>
            </a:r>
            <a:endParaRPr lang="es-CO"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0"/>
              </a:spcAft>
            </a:pPr>
            <a:r>
              <a:rPr lang="es-CO"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s-CO"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55532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ángulo 2"/>
          <p:cNvSpPr/>
          <p:nvPr/>
        </p:nvSpPr>
        <p:spPr>
          <a:xfrm>
            <a:off x="489398" y="1919219"/>
            <a:ext cx="7894750" cy="665695"/>
          </a:xfrm>
          <a:prstGeom prst="rect">
            <a:avLst/>
          </a:prstGeom>
        </p:spPr>
        <p:txBody>
          <a:bodyPr wrap="square">
            <a:spAutoFit/>
          </a:bodyPr>
          <a:lstStyle/>
          <a:p>
            <a:endParaRPr lang="es-CO" dirty="0">
              <a:latin typeface="Arial" panose="020B0604020202020204" pitchFamily="34" charset="0"/>
              <a:cs typeface="Arial" panose="020B0604020202020204" pitchFamily="34" charset="0"/>
            </a:endParaRPr>
          </a:p>
          <a:p>
            <a:pPr algn="just">
              <a:lnSpc>
                <a:spcPct val="107000"/>
              </a:lnSpc>
              <a:spcAft>
                <a:spcPts val="0"/>
              </a:spcAft>
            </a:pPr>
            <a:endParaRPr lang="es-CO"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uadroTexto 9"/>
          <p:cNvSpPr txBox="1">
            <a:spLocks noChangeArrowheads="1"/>
          </p:cNvSpPr>
          <p:nvPr/>
        </p:nvSpPr>
        <p:spPr bwMode="auto">
          <a:xfrm>
            <a:off x="351889" y="170440"/>
            <a:ext cx="68373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CO" sz="2800" b="1" dirty="0" smtClean="0">
                <a:solidFill>
                  <a:schemeClr val="bg1"/>
                </a:solidFill>
                <a:latin typeface="Berlin Sans FB Demi" panose="020E0802020502020306" pitchFamily="34" charset="0"/>
              </a:rPr>
              <a:t>POLITICA DE CERO A SIEMPRE </a:t>
            </a:r>
            <a:endParaRPr lang="es-CO" sz="2800" dirty="0">
              <a:solidFill>
                <a:schemeClr val="bg1"/>
              </a:solidFill>
              <a:latin typeface="Berlin Sans FB Demi" panose="020E0802020502020306" pitchFamily="34" charset="0"/>
            </a:endParaRPr>
          </a:p>
        </p:txBody>
      </p:sp>
      <p:sp>
        <p:nvSpPr>
          <p:cNvPr id="2" name="Rectángulo 1"/>
          <p:cNvSpPr/>
          <p:nvPr/>
        </p:nvSpPr>
        <p:spPr>
          <a:xfrm>
            <a:off x="1667814" y="2384279"/>
            <a:ext cx="8158766" cy="685059"/>
          </a:xfrm>
          <a:prstGeom prst="rect">
            <a:avLst/>
          </a:prstGeom>
        </p:spPr>
        <p:txBody>
          <a:bodyPr wrap="square">
            <a:spAutoFit/>
          </a:bodyPr>
          <a:lstStyle/>
          <a:p>
            <a:pPr algn="just">
              <a:lnSpc>
                <a:spcPct val="107000"/>
              </a:lnSpc>
              <a:spcAft>
                <a:spcPts val="0"/>
              </a:spcAft>
            </a:pPr>
            <a:endParaRPr lang="es-ES"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es-ES" b="1"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p:txBody>
      </p:sp>
      <p:pic>
        <p:nvPicPr>
          <p:cNvPr id="2050" name="Imagen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3021" y="2343082"/>
            <a:ext cx="5860282" cy="3692089"/>
          </a:xfrm>
          <a:prstGeom prst="rect">
            <a:avLst/>
          </a:prstGeom>
          <a:noFill/>
          <a:extLst>
            <a:ext uri="{909E8E84-426E-40DD-AFC4-6F175D3DCCD1}">
              <a14:hiddenFill xmlns:a14="http://schemas.microsoft.com/office/drawing/2010/main">
                <a:solidFill>
                  <a:srgbClr val="FFFFFF"/>
                </a:solidFill>
              </a14:hiddenFill>
            </a:ext>
          </a:extLst>
        </p:spPr>
      </p:pic>
      <p:sp>
        <p:nvSpPr>
          <p:cNvPr id="6" name="16 Flecha curvada hacia la derecha"/>
          <p:cNvSpPr/>
          <p:nvPr/>
        </p:nvSpPr>
        <p:spPr>
          <a:xfrm>
            <a:off x="1087898" y="6762999"/>
            <a:ext cx="731520" cy="121602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O"/>
          </a:p>
        </p:txBody>
      </p:sp>
      <p:sp>
        <p:nvSpPr>
          <p:cNvPr id="7" name="Rectangle 4"/>
          <p:cNvSpPr>
            <a:spLocks noChangeArrowheads="1"/>
          </p:cNvSpPr>
          <p:nvPr/>
        </p:nvSpPr>
        <p:spPr bwMode="auto">
          <a:xfrm>
            <a:off x="1667814" y="1510513"/>
            <a:ext cx="684892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kumimoji="0" lang="es-CO"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b="1"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GESTIÓN INTERSECTORIAL PARA LA ATENCIÓN INTEGRAL</a:t>
            </a:r>
            <a:endParaRPr kumimoji="0" lang="es-CO"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sz="1800" b="0" i="0" u="none" strike="noStrike" cap="none" normalizeH="0" baseline="0" dirty="0" smtClean="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107583" y="260501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Tree>
    <p:extLst>
      <p:ext uri="{BB962C8B-B14F-4D97-AF65-F5344CB8AC3E}">
        <p14:creationId xmlns:p14="http://schemas.microsoft.com/office/powerpoint/2010/main" val="36243684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ángulo 2"/>
          <p:cNvSpPr/>
          <p:nvPr/>
        </p:nvSpPr>
        <p:spPr>
          <a:xfrm>
            <a:off x="489398" y="1919219"/>
            <a:ext cx="7894750" cy="665695"/>
          </a:xfrm>
          <a:prstGeom prst="rect">
            <a:avLst/>
          </a:prstGeom>
        </p:spPr>
        <p:txBody>
          <a:bodyPr wrap="square">
            <a:spAutoFit/>
          </a:bodyPr>
          <a:lstStyle/>
          <a:p>
            <a:endParaRPr lang="es-CO" dirty="0">
              <a:latin typeface="Arial" panose="020B0604020202020204" pitchFamily="34" charset="0"/>
              <a:cs typeface="Arial" panose="020B0604020202020204" pitchFamily="34" charset="0"/>
            </a:endParaRPr>
          </a:p>
          <a:p>
            <a:pPr algn="just">
              <a:lnSpc>
                <a:spcPct val="107000"/>
              </a:lnSpc>
              <a:spcAft>
                <a:spcPts val="0"/>
              </a:spcAft>
            </a:pPr>
            <a:endParaRPr lang="es-CO"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uadroTexto 9"/>
          <p:cNvSpPr txBox="1">
            <a:spLocks noChangeArrowheads="1"/>
          </p:cNvSpPr>
          <p:nvPr/>
        </p:nvSpPr>
        <p:spPr bwMode="auto">
          <a:xfrm>
            <a:off x="351889" y="170440"/>
            <a:ext cx="68373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CO" sz="2800" b="1" dirty="0" smtClean="0">
                <a:solidFill>
                  <a:schemeClr val="bg1"/>
                </a:solidFill>
                <a:latin typeface="Berlin Sans FB Demi" panose="020E0802020502020306" pitchFamily="34" charset="0"/>
              </a:rPr>
              <a:t>POLITICA DE CERO A SIEMPRE </a:t>
            </a:r>
            <a:endParaRPr lang="es-CO" sz="2800" dirty="0">
              <a:solidFill>
                <a:schemeClr val="bg1"/>
              </a:solidFill>
              <a:latin typeface="Berlin Sans FB Demi" panose="020E0802020502020306" pitchFamily="34" charset="0"/>
            </a:endParaRPr>
          </a:p>
        </p:txBody>
      </p:sp>
      <p:sp>
        <p:nvSpPr>
          <p:cNvPr id="2" name="Rectángulo 1"/>
          <p:cNvSpPr/>
          <p:nvPr/>
        </p:nvSpPr>
        <p:spPr>
          <a:xfrm>
            <a:off x="1667814" y="2384279"/>
            <a:ext cx="8158766" cy="685059"/>
          </a:xfrm>
          <a:prstGeom prst="rect">
            <a:avLst/>
          </a:prstGeom>
        </p:spPr>
        <p:txBody>
          <a:bodyPr wrap="square">
            <a:spAutoFit/>
          </a:bodyPr>
          <a:lstStyle/>
          <a:p>
            <a:pPr algn="just">
              <a:lnSpc>
                <a:spcPct val="107000"/>
              </a:lnSpc>
              <a:spcAft>
                <a:spcPts val="0"/>
              </a:spcAft>
            </a:pPr>
            <a:endParaRPr lang="es-ES"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es-ES" b="1"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6" name="16 Flecha curvada hacia la derecha"/>
          <p:cNvSpPr/>
          <p:nvPr/>
        </p:nvSpPr>
        <p:spPr>
          <a:xfrm>
            <a:off x="1087898" y="6762999"/>
            <a:ext cx="731520" cy="121602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O"/>
          </a:p>
        </p:txBody>
      </p:sp>
      <p:sp>
        <p:nvSpPr>
          <p:cNvPr id="7" name="Rectangle 4"/>
          <p:cNvSpPr>
            <a:spLocks noChangeArrowheads="1"/>
          </p:cNvSpPr>
          <p:nvPr/>
        </p:nvSpPr>
        <p:spPr bwMode="auto">
          <a:xfrm>
            <a:off x="1667814" y="1510513"/>
            <a:ext cx="238180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kumimoji="0" lang="es-CO"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lang="es-ES" b="1" dirty="0" smtClean="0">
                <a:solidFill>
                  <a:srgbClr val="000000"/>
                </a:solidFill>
                <a:latin typeface="Arial" panose="020B0604020202020204" pitchFamily="34" charset="0"/>
                <a:cs typeface="Arial" panose="020B0604020202020204" pitchFamily="34" charset="0"/>
              </a:rPr>
              <a:t>LINEAS DE ACCIÓN</a:t>
            </a:r>
            <a:endParaRPr kumimoji="0" lang="es-CO"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sz="1800" b="0" i="0" u="none" strike="noStrike" cap="none" normalizeH="0" baseline="0" dirty="0" smtClean="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107583" y="260501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pic>
        <p:nvPicPr>
          <p:cNvPr id="9" name="Imagen 8"/>
          <p:cNvPicPr/>
          <p:nvPr/>
        </p:nvPicPr>
        <p:blipFill rotWithShape="1">
          <a:blip r:embed="rId3">
            <a:extLst>
              <a:ext uri="{28A0092B-C50C-407E-A947-70E740481C1C}">
                <a14:useLocalDpi xmlns:a14="http://schemas.microsoft.com/office/drawing/2010/main" val="0"/>
              </a:ext>
            </a:extLst>
          </a:blip>
          <a:srcRect l="39799" t="35036" r="21868" b="22500"/>
          <a:stretch/>
        </p:blipFill>
        <p:spPr bwMode="auto">
          <a:xfrm>
            <a:off x="489398" y="2107407"/>
            <a:ext cx="4354182" cy="3406131"/>
          </a:xfrm>
          <a:prstGeom prst="rect">
            <a:avLst/>
          </a:prstGeom>
          <a:ln>
            <a:noFill/>
          </a:ln>
          <a:extLst>
            <a:ext uri="{53640926-AAD7-44D8-BBD7-CCE9431645EC}">
              <a14:shadowObscured xmlns:a14="http://schemas.microsoft.com/office/drawing/2010/main"/>
            </a:ext>
          </a:extLst>
        </p:spPr>
      </p:pic>
      <p:sp>
        <p:nvSpPr>
          <p:cNvPr id="4" name="Rectángulo 3"/>
          <p:cNvSpPr/>
          <p:nvPr/>
        </p:nvSpPr>
        <p:spPr>
          <a:xfrm>
            <a:off x="4436773" y="3069338"/>
            <a:ext cx="4572000" cy="2145396"/>
          </a:xfrm>
          <a:prstGeom prst="rect">
            <a:avLst/>
          </a:prstGeom>
        </p:spPr>
        <p:txBody>
          <a:bodyPr>
            <a:spAutoFit/>
          </a:bodyPr>
          <a:lstStyle/>
          <a:p>
            <a:pPr marL="342900" lvl="0" indent="-342900" algn="just">
              <a:lnSpc>
                <a:spcPct val="107000"/>
              </a:lnSpc>
              <a:spcAft>
                <a:spcPts val="0"/>
              </a:spcAft>
              <a:buFont typeface="Times New Roman" panose="02020603050405020304" pitchFamily="18" charset="0"/>
              <a:buChar char="•"/>
              <a:tabLst>
                <a:tab pos="457200" algn="l"/>
              </a:tabLst>
            </a:pPr>
            <a:r>
              <a:rPr lang="es-CO" dirty="0">
                <a:solidFill>
                  <a:srgbClr val="000000"/>
                </a:solidFill>
                <a:latin typeface="Arial" panose="020B0604020202020204" pitchFamily="34" charset="0"/>
                <a:ea typeface="Calibri" panose="020F0502020204030204" pitchFamily="34" charset="0"/>
                <a:cs typeface="Arial" panose="020B0604020202020204" pitchFamily="34" charset="0"/>
              </a:rPr>
              <a:t>Gestión </a:t>
            </a:r>
            <a:r>
              <a:rPr lang="es-CO" dirty="0" smtClean="0">
                <a:solidFill>
                  <a:srgbClr val="000000"/>
                </a:solidFill>
                <a:latin typeface="Arial" panose="020B0604020202020204" pitchFamily="34" charset="0"/>
                <a:ea typeface="Calibri" panose="020F0502020204030204" pitchFamily="34" charset="0"/>
                <a:cs typeface="Arial" panose="020B0604020202020204" pitchFamily="34" charset="0"/>
              </a:rPr>
              <a:t>territorial. </a:t>
            </a:r>
            <a:endParaRPr lang="es-CO"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0"/>
              </a:spcAft>
              <a:buFont typeface="Times New Roman" panose="02020603050405020304" pitchFamily="18" charset="0"/>
              <a:buChar char="•"/>
              <a:tabLst>
                <a:tab pos="457200" algn="l"/>
              </a:tabLst>
            </a:pPr>
            <a:r>
              <a:rPr lang="es-CO" dirty="0">
                <a:solidFill>
                  <a:srgbClr val="000000"/>
                </a:solidFill>
                <a:latin typeface="Arial" panose="020B0604020202020204" pitchFamily="34" charset="0"/>
                <a:ea typeface="Calibri" panose="020F0502020204030204" pitchFamily="34" charset="0"/>
                <a:cs typeface="Arial" panose="020B0604020202020204" pitchFamily="34" charset="0"/>
              </a:rPr>
              <a:t>La política con comunidades étnicas será con la participación de sus instancias.</a:t>
            </a:r>
            <a:endParaRPr lang="es-CO"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0"/>
              </a:spcAft>
              <a:buFont typeface="Times New Roman" panose="02020603050405020304" pitchFamily="18" charset="0"/>
              <a:buChar char="•"/>
              <a:tabLst>
                <a:tab pos="457200" algn="l"/>
              </a:tabLst>
            </a:pPr>
            <a:r>
              <a:rPr lang="es-CO" dirty="0">
                <a:solidFill>
                  <a:srgbClr val="000000"/>
                </a:solidFill>
                <a:latin typeface="Arial" panose="020B0604020202020204" pitchFamily="34" charset="0"/>
                <a:ea typeface="Calibri" panose="020F0502020204030204" pitchFamily="34" charset="0"/>
                <a:cs typeface="Arial" panose="020B0604020202020204" pitchFamily="34" charset="0"/>
              </a:rPr>
              <a:t>Calidad y pertinencia en las </a:t>
            </a:r>
            <a:r>
              <a:rPr lang="es-CO" dirty="0" smtClean="0">
                <a:solidFill>
                  <a:srgbClr val="000000"/>
                </a:solidFill>
                <a:latin typeface="Arial" panose="020B0604020202020204" pitchFamily="34" charset="0"/>
                <a:ea typeface="Calibri" panose="020F0502020204030204" pitchFamily="34" charset="0"/>
                <a:cs typeface="Arial" panose="020B0604020202020204" pitchFamily="34" charset="0"/>
              </a:rPr>
              <a:t>atenciones.</a:t>
            </a:r>
            <a:endParaRPr lang="es-CO"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0"/>
              </a:spcAft>
              <a:buFont typeface="Times New Roman" panose="02020603050405020304" pitchFamily="18" charset="0"/>
              <a:buChar char="•"/>
              <a:tabLst>
                <a:tab pos="457200" algn="l"/>
              </a:tabLst>
            </a:pPr>
            <a:r>
              <a:rPr lang="es-CO" dirty="0">
                <a:solidFill>
                  <a:srgbClr val="000000"/>
                </a:solidFill>
                <a:latin typeface="Arial" panose="020B0604020202020204" pitchFamily="34" charset="0"/>
                <a:ea typeface="Calibri" panose="020F0502020204030204" pitchFamily="34" charset="0"/>
                <a:cs typeface="Arial" panose="020B0604020202020204" pitchFamily="34" charset="0"/>
              </a:rPr>
              <a:t>Gestión de </a:t>
            </a:r>
            <a:r>
              <a:rPr lang="es-CO" dirty="0" smtClean="0">
                <a:solidFill>
                  <a:srgbClr val="000000"/>
                </a:solidFill>
                <a:latin typeface="Arial" panose="020B0604020202020204" pitchFamily="34" charset="0"/>
                <a:ea typeface="Calibri" panose="020F0502020204030204" pitchFamily="34" charset="0"/>
                <a:cs typeface="Arial" panose="020B0604020202020204" pitchFamily="34" charset="0"/>
              </a:rPr>
              <a:t>conocimiento.</a:t>
            </a:r>
            <a:endParaRPr lang="es-CO"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0"/>
              </a:spcAft>
              <a:buFont typeface="Times New Roman" panose="02020603050405020304" pitchFamily="18" charset="0"/>
              <a:buChar char="•"/>
              <a:tabLst>
                <a:tab pos="457200" algn="l"/>
              </a:tabLst>
            </a:pPr>
            <a:r>
              <a:rPr lang="es-CO" dirty="0">
                <a:solidFill>
                  <a:srgbClr val="000000"/>
                </a:solidFill>
                <a:latin typeface="Arial" panose="020B0604020202020204" pitchFamily="34" charset="0"/>
                <a:ea typeface="Calibri" panose="020F0502020204030204" pitchFamily="34" charset="0"/>
                <a:cs typeface="Arial" panose="020B0604020202020204" pitchFamily="34" charset="0"/>
              </a:rPr>
              <a:t>Movilización </a:t>
            </a:r>
            <a:r>
              <a:rPr lang="es-CO" dirty="0" smtClean="0">
                <a:solidFill>
                  <a:srgbClr val="000000"/>
                </a:solidFill>
                <a:latin typeface="Arial" panose="020B0604020202020204" pitchFamily="34" charset="0"/>
                <a:ea typeface="Calibri" panose="020F0502020204030204" pitchFamily="34" charset="0"/>
                <a:cs typeface="Arial" panose="020B0604020202020204" pitchFamily="34" charset="0"/>
              </a:rPr>
              <a:t>social.</a:t>
            </a:r>
            <a:endParaRPr lang="es-CO"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031806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ángulo 2"/>
          <p:cNvSpPr/>
          <p:nvPr/>
        </p:nvSpPr>
        <p:spPr>
          <a:xfrm>
            <a:off x="489398" y="1919219"/>
            <a:ext cx="7894750" cy="665695"/>
          </a:xfrm>
          <a:prstGeom prst="rect">
            <a:avLst/>
          </a:prstGeom>
        </p:spPr>
        <p:txBody>
          <a:bodyPr wrap="square">
            <a:spAutoFit/>
          </a:bodyPr>
          <a:lstStyle/>
          <a:p>
            <a:endParaRPr lang="es-CO" dirty="0">
              <a:latin typeface="Arial" panose="020B0604020202020204" pitchFamily="34" charset="0"/>
              <a:cs typeface="Arial" panose="020B0604020202020204" pitchFamily="34" charset="0"/>
            </a:endParaRPr>
          </a:p>
          <a:p>
            <a:pPr algn="just">
              <a:lnSpc>
                <a:spcPct val="107000"/>
              </a:lnSpc>
              <a:spcAft>
                <a:spcPts val="0"/>
              </a:spcAft>
            </a:pPr>
            <a:endParaRPr lang="es-CO"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uadroTexto 9"/>
          <p:cNvSpPr txBox="1">
            <a:spLocks noChangeArrowheads="1"/>
          </p:cNvSpPr>
          <p:nvPr/>
        </p:nvSpPr>
        <p:spPr bwMode="auto">
          <a:xfrm>
            <a:off x="351889" y="170440"/>
            <a:ext cx="68373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CO" sz="2800" b="1" dirty="0" smtClean="0">
                <a:solidFill>
                  <a:schemeClr val="bg1"/>
                </a:solidFill>
                <a:latin typeface="Berlin Sans FB Demi" panose="020E0802020502020306" pitchFamily="34" charset="0"/>
              </a:rPr>
              <a:t>POLITICA DE CERO A SIEMPRE </a:t>
            </a:r>
            <a:endParaRPr lang="es-CO" sz="2800" dirty="0">
              <a:solidFill>
                <a:schemeClr val="bg1"/>
              </a:solidFill>
              <a:latin typeface="Berlin Sans FB Demi" panose="020E0802020502020306" pitchFamily="34" charset="0"/>
            </a:endParaRPr>
          </a:p>
        </p:txBody>
      </p:sp>
      <p:sp>
        <p:nvSpPr>
          <p:cNvPr id="2" name="Rectángulo 1"/>
          <p:cNvSpPr/>
          <p:nvPr/>
        </p:nvSpPr>
        <p:spPr>
          <a:xfrm>
            <a:off x="1667814" y="2384279"/>
            <a:ext cx="8158766" cy="685059"/>
          </a:xfrm>
          <a:prstGeom prst="rect">
            <a:avLst/>
          </a:prstGeom>
        </p:spPr>
        <p:txBody>
          <a:bodyPr wrap="square">
            <a:spAutoFit/>
          </a:bodyPr>
          <a:lstStyle/>
          <a:p>
            <a:pPr algn="just">
              <a:lnSpc>
                <a:spcPct val="107000"/>
              </a:lnSpc>
              <a:spcAft>
                <a:spcPts val="0"/>
              </a:spcAft>
            </a:pPr>
            <a:endParaRPr lang="es-ES"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es-ES" b="1"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8" name="Rectangle 5"/>
          <p:cNvSpPr>
            <a:spLocks noChangeArrowheads="1"/>
          </p:cNvSpPr>
          <p:nvPr/>
        </p:nvSpPr>
        <p:spPr bwMode="auto">
          <a:xfrm>
            <a:off x="1107583" y="260501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19" name="Rectángulo 18"/>
          <p:cNvSpPr/>
          <p:nvPr/>
        </p:nvSpPr>
        <p:spPr>
          <a:xfrm>
            <a:off x="351889" y="1919219"/>
            <a:ext cx="8242478" cy="1277786"/>
          </a:xfrm>
          <a:prstGeom prst="rect">
            <a:avLst/>
          </a:prstGeom>
        </p:spPr>
        <p:txBody>
          <a:bodyPr wrap="square">
            <a:spAutoFit/>
          </a:bodyPr>
          <a:lstStyle/>
          <a:p>
            <a:pPr algn="just">
              <a:lnSpc>
                <a:spcPct val="107000"/>
              </a:lnSpc>
              <a:spcAft>
                <a:spcPts val="0"/>
              </a:spcAft>
            </a:pPr>
            <a:r>
              <a:rPr lang="es-CO" b="1" dirty="0">
                <a:solidFill>
                  <a:srgbClr val="000000"/>
                </a:solidFill>
                <a:latin typeface="Arial" panose="020B0604020202020204" pitchFamily="34" charset="0"/>
                <a:ea typeface="Calibri" panose="020F0502020204030204" pitchFamily="34" charset="0"/>
                <a:cs typeface="Times New Roman" panose="02020603050405020304" pitchFamily="18" charset="0"/>
              </a:rPr>
              <a:t>SEGUIMIENTO Y EVALUACIÓN DE LA POLÍTICA DE ESTADO PARA EL DESARROLLO INTEGRAL DE LA PRIMERA INFANCIA DE CERO A SIEMPRE:    </a:t>
            </a:r>
            <a:endParaRPr lang="es-CO"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CO"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s-CO"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angle 11"/>
          <p:cNvSpPr>
            <a:spLocks noChangeArrowheads="1"/>
          </p:cNvSpPr>
          <p:nvPr/>
        </p:nvSpPr>
        <p:spPr bwMode="auto">
          <a:xfrm>
            <a:off x="940158" y="332871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s-CO" sz="1800" b="0" i="0" u="none" strike="noStrike" cap="none" normalizeH="0" baseline="0" smtClean="0">
              <a:ln>
                <a:noFill/>
              </a:ln>
              <a:solidFill>
                <a:schemeClr val="tx1"/>
              </a:solidFill>
              <a:effectLst/>
              <a:latin typeface="Arial" panose="020B0604020202020204" pitchFamily="34" charset="0"/>
            </a:endParaRPr>
          </a:p>
        </p:txBody>
      </p:sp>
      <p:sp>
        <p:nvSpPr>
          <p:cNvPr id="21" name="15 Flecha curvada hacia arriba"/>
          <p:cNvSpPr/>
          <p:nvPr/>
        </p:nvSpPr>
        <p:spPr>
          <a:xfrm rot="16200000">
            <a:off x="6064925" y="7140303"/>
            <a:ext cx="893445"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O"/>
          </a:p>
        </p:txBody>
      </p:sp>
      <p:sp>
        <p:nvSpPr>
          <p:cNvPr id="22" name="Rectangle 12"/>
          <p:cNvSpPr>
            <a:spLocks noChangeArrowheads="1"/>
          </p:cNvSpPr>
          <p:nvPr/>
        </p:nvSpPr>
        <p:spPr bwMode="auto">
          <a:xfrm>
            <a:off x="663262" y="3243850"/>
            <a:ext cx="7526419"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613400" algn="r"/>
              </a:tabLst>
              <a:defRPr>
                <a:solidFill>
                  <a:schemeClr val="tx1"/>
                </a:solidFill>
                <a:latin typeface="Arial" panose="020B0604020202020204" pitchFamily="34" charset="0"/>
              </a:defRPr>
            </a:lvl1pPr>
            <a:lvl2pPr eaLnBrk="0" fontAlgn="base" hangingPunct="0">
              <a:spcBef>
                <a:spcPct val="0"/>
              </a:spcBef>
              <a:spcAft>
                <a:spcPct val="0"/>
              </a:spcAft>
              <a:tabLst>
                <a:tab pos="5613400" algn="r"/>
              </a:tabLst>
              <a:defRPr>
                <a:solidFill>
                  <a:schemeClr val="tx1"/>
                </a:solidFill>
                <a:latin typeface="Arial" panose="020B0604020202020204" pitchFamily="34" charset="0"/>
              </a:defRPr>
            </a:lvl2pPr>
            <a:lvl3pPr eaLnBrk="0" fontAlgn="base" hangingPunct="0">
              <a:spcBef>
                <a:spcPct val="0"/>
              </a:spcBef>
              <a:spcAft>
                <a:spcPct val="0"/>
              </a:spcAft>
              <a:tabLst>
                <a:tab pos="5613400" algn="r"/>
              </a:tabLst>
              <a:defRPr>
                <a:solidFill>
                  <a:schemeClr val="tx1"/>
                </a:solidFill>
                <a:latin typeface="Arial" panose="020B0604020202020204" pitchFamily="34" charset="0"/>
              </a:defRPr>
            </a:lvl3pPr>
            <a:lvl4pPr eaLnBrk="0" fontAlgn="base" hangingPunct="0">
              <a:spcBef>
                <a:spcPct val="0"/>
              </a:spcBef>
              <a:spcAft>
                <a:spcPct val="0"/>
              </a:spcAft>
              <a:tabLst>
                <a:tab pos="5613400" algn="r"/>
              </a:tabLst>
              <a:defRPr>
                <a:solidFill>
                  <a:schemeClr val="tx1"/>
                </a:solidFill>
                <a:latin typeface="Arial" panose="020B0604020202020204" pitchFamily="34" charset="0"/>
              </a:defRPr>
            </a:lvl4pPr>
            <a:lvl5pPr eaLnBrk="0" fontAlgn="base" hangingPunct="0">
              <a:spcBef>
                <a:spcPct val="0"/>
              </a:spcBef>
              <a:spcAft>
                <a:spcPct val="0"/>
              </a:spcAft>
              <a:tabLst>
                <a:tab pos="5613400" algn="r"/>
              </a:tabLst>
              <a:defRPr>
                <a:solidFill>
                  <a:schemeClr val="tx1"/>
                </a:solidFill>
                <a:latin typeface="Arial" panose="020B0604020202020204" pitchFamily="34" charset="0"/>
              </a:defRPr>
            </a:lvl5pPr>
            <a:lvl6pPr eaLnBrk="0" fontAlgn="base" hangingPunct="0">
              <a:spcBef>
                <a:spcPct val="0"/>
              </a:spcBef>
              <a:spcAft>
                <a:spcPct val="0"/>
              </a:spcAft>
              <a:tabLst>
                <a:tab pos="5613400" algn="r"/>
              </a:tabLst>
              <a:defRPr>
                <a:solidFill>
                  <a:schemeClr val="tx1"/>
                </a:solidFill>
                <a:latin typeface="Arial" panose="020B0604020202020204" pitchFamily="34" charset="0"/>
              </a:defRPr>
            </a:lvl6pPr>
            <a:lvl7pPr eaLnBrk="0" fontAlgn="base" hangingPunct="0">
              <a:spcBef>
                <a:spcPct val="0"/>
              </a:spcBef>
              <a:spcAft>
                <a:spcPct val="0"/>
              </a:spcAft>
              <a:tabLst>
                <a:tab pos="5613400" algn="r"/>
              </a:tabLst>
              <a:defRPr>
                <a:solidFill>
                  <a:schemeClr val="tx1"/>
                </a:solidFill>
                <a:latin typeface="Arial" panose="020B0604020202020204" pitchFamily="34" charset="0"/>
              </a:defRPr>
            </a:lvl7pPr>
            <a:lvl8pPr eaLnBrk="0" fontAlgn="base" hangingPunct="0">
              <a:spcBef>
                <a:spcPct val="0"/>
              </a:spcBef>
              <a:spcAft>
                <a:spcPct val="0"/>
              </a:spcAft>
              <a:tabLst>
                <a:tab pos="5613400" algn="r"/>
              </a:tabLst>
              <a:defRPr>
                <a:solidFill>
                  <a:schemeClr val="tx1"/>
                </a:solidFill>
                <a:latin typeface="Arial" panose="020B0604020202020204" pitchFamily="34" charset="0"/>
              </a:defRPr>
            </a:lvl8pPr>
            <a:lvl9pPr eaLnBrk="0" fontAlgn="base" hangingPunct="0">
              <a:spcBef>
                <a:spcPct val="0"/>
              </a:spcBef>
              <a:spcAft>
                <a:spcPct val="0"/>
              </a:spcAft>
              <a:tabLst>
                <a:tab pos="561340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613400" algn="r"/>
              </a:tabLst>
            </a:pPr>
            <a:r>
              <a:rPr kumimoji="0" lang="es-CO" b="0" i="0" u="none" strike="noStrike" cap="none" normalizeH="0" baseline="0" dirty="0" smtClean="0">
                <a:ln>
                  <a:noFill/>
                </a:ln>
                <a:solidFill>
                  <a:srgbClr val="000000"/>
                </a:solidFill>
                <a:effectLst/>
                <a:ea typeface="Calibri" panose="020F0502020204030204" pitchFamily="34" charset="0"/>
                <a:cs typeface="Arial" panose="020B0604020202020204" pitchFamily="34" charset="0"/>
              </a:rPr>
              <a:t>Sistema de Seguimiento al Desarrollo Integral de la Primera Infancia</a:t>
            </a:r>
            <a:endParaRPr kumimoji="0" lang="es-CO"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5613400" algn="r"/>
              </a:tabLst>
            </a:pPr>
            <a:r>
              <a:rPr kumimoji="0" lang="es-CO" b="0" i="0" u="none" strike="noStrike" cap="none" normalizeH="0" baseline="0" dirty="0" smtClean="0">
                <a:ln>
                  <a:noFill/>
                </a:ln>
                <a:solidFill>
                  <a:srgbClr val="000000"/>
                </a:solidFill>
                <a:effectLst/>
                <a:ea typeface="Calibri" panose="020F0502020204030204" pitchFamily="34" charset="0"/>
                <a:cs typeface="Arial" panose="020B0604020202020204" pitchFamily="34" charset="0"/>
              </a:rPr>
              <a:t>    </a:t>
            </a:r>
            <a:r>
              <a:rPr lang="es-CO" dirty="0">
                <a:solidFill>
                  <a:srgbClr val="000000"/>
                </a:solidFill>
                <a:ea typeface="Calibri" panose="020F0502020204030204" pitchFamily="34" charset="0"/>
                <a:cs typeface="Arial" panose="020B0604020202020204" pitchFamily="34" charset="0"/>
              </a:rPr>
              <a:t>S</a:t>
            </a:r>
            <a:r>
              <a:rPr kumimoji="0" lang="es-CO" b="0" i="0" u="none" strike="noStrike" cap="none" normalizeH="0" baseline="0" dirty="0" smtClean="0">
                <a:ln>
                  <a:noFill/>
                </a:ln>
                <a:solidFill>
                  <a:srgbClr val="000000"/>
                </a:solidFill>
                <a:effectLst/>
                <a:ea typeface="Calibri" panose="020F0502020204030204" pitchFamily="34" charset="0"/>
                <a:cs typeface="Arial" panose="020B0604020202020204" pitchFamily="34" charset="0"/>
              </a:rPr>
              <a:t>UIN	</a:t>
            </a:r>
            <a:endParaRPr kumimoji="0" lang="es-CO"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5613400" algn="r"/>
              </a:tabLst>
            </a:pPr>
            <a:r>
              <a:rPr kumimoji="0" lang="es-CO" b="0" i="0" u="none" strike="noStrike" cap="none" normalizeH="0" baseline="0" dirty="0" smtClean="0">
                <a:ln>
                  <a:noFill/>
                </a:ln>
                <a:solidFill>
                  <a:srgbClr val="000000"/>
                </a:solidFill>
                <a:effectLst/>
                <a:ea typeface="Calibri" panose="020F0502020204030204" pitchFamily="34" charset="0"/>
                <a:cs typeface="Arial" panose="020B0604020202020204" pitchFamily="34" charset="0"/>
              </a:rPr>
              <a:t>    Agenda permanente de evaluaciones</a:t>
            </a:r>
            <a:endParaRPr kumimoji="0" lang="es-CO" b="0" i="0" u="none" strike="noStrike" cap="none" normalizeH="0" baseline="0" dirty="0" smtClean="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5613400" algn="r"/>
              </a:tabLst>
            </a:pPr>
            <a:r>
              <a:rPr kumimoji="0" lang="es-CO" b="0" i="0" u="none" strike="noStrike" cap="none" normalizeH="0" baseline="0" dirty="0" smtClean="0">
                <a:ln>
                  <a:noFill/>
                </a:ln>
                <a:solidFill>
                  <a:srgbClr val="000000"/>
                </a:solidFill>
                <a:effectLst/>
                <a:ea typeface="Calibri" panose="020F0502020204030204" pitchFamily="34" charset="0"/>
                <a:cs typeface="Arial" panose="020B0604020202020204" pitchFamily="34" charset="0"/>
              </a:rPr>
              <a:t>Responsabilidades a entes territoriales.</a:t>
            </a:r>
            <a:endParaRPr kumimoji="0" lang="es-CO" b="0" i="0" u="none" strike="noStrike" cap="none" normalizeH="0" baseline="0" dirty="0" smtClean="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5613400" algn="r"/>
              </a:tabLst>
            </a:pPr>
            <a:r>
              <a:rPr kumimoji="0" lang="es-CO" b="0" i="0" u="none" strike="noStrike" cap="none" normalizeH="0" baseline="0" dirty="0" smtClean="0">
                <a:ln>
                  <a:noFill/>
                </a:ln>
                <a:solidFill>
                  <a:srgbClr val="000000"/>
                </a:solidFill>
                <a:effectLst/>
                <a:ea typeface="Calibri" panose="020F0502020204030204" pitchFamily="34" charset="0"/>
                <a:cs typeface="Arial" panose="020B0604020202020204" pitchFamily="34" charset="0"/>
              </a:rPr>
              <a:t>Responsabilidades a entidades de la CIPI frente al SSNN y al SUIN. </a:t>
            </a:r>
            <a:endParaRPr kumimoji="0" lang="es-CO"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613400" algn="r"/>
              </a:tabLst>
            </a:pPr>
            <a:endParaRPr kumimoji="0" lang="es-CO"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8557125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ángulo 2"/>
          <p:cNvSpPr/>
          <p:nvPr/>
        </p:nvSpPr>
        <p:spPr>
          <a:xfrm>
            <a:off x="489398" y="1919219"/>
            <a:ext cx="7894750" cy="665695"/>
          </a:xfrm>
          <a:prstGeom prst="rect">
            <a:avLst/>
          </a:prstGeom>
        </p:spPr>
        <p:txBody>
          <a:bodyPr wrap="square">
            <a:spAutoFit/>
          </a:bodyPr>
          <a:lstStyle/>
          <a:p>
            <a:endParaRPr lang="es-CO" dirty="0">
              <a:latin typeface="Arial" panose="020B0604020202020204" pitchFamily="34" charset="0"/>
              <a:cs typeface="Arial" panose="020B0604020202020204" pitchFamily="34" charset="0"/>
            </a:endParaRPr>
          </a:p>
          <a:p>
            <a:pPr algn="just">
              <a:lnSpc>
                <a:spcPct val="107000"/>
              </a:lnSpc>
              <a:spcAft>
                <a:spcPts val="0"/>
              </a:spcAft>
            </a:pPr>
            <a:endParaRPr lang="es-CO"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ángulo 1"/>
          <p:cNvSpPr/>
          <p:nvPr/>
        </p:nvSpPr>
        <p:spPr>
          <a:xfrm>
            <a:off x="663262" y="1727457"/>
            <a:ext cx="8158766" cy="4247317"/>
          </a:xfrm>
          <a:prstGeom prst="rect">
            <a:avLst/>
          </a:prstGeom>
        </p:spPr>
        <p:txBody>
          <a:bodyPr wrap="square">
            <a:spAutoFit/>
          </a:bodyPr>
          <a:lstStyle/>
          <a:p>
            <a:pPr algn="just"/>
            <a:r>
              <a:rPr lang="es-CO" b="1" dirty="0">
                <a:latin typeface="Arial" panose="020B0604020202020204" pitchFamily="34" charset="0"/>
                <a:cs typeface="Arial" panose="020B0604020202020204" pitchFamily="34" charset="0"/>
              </a:rPr>
              <a:t>OBJETIVO DE LOS SERVICIOS</a:t>
            </a:r>
            <a:endParaRPr lang="es-CO" dirty="0">
              <a:latin typeface="Arial" panose="020B0604020202020204" pitchFamily="34" charset="0"/>
              <a:cs typeface="Arial" panose="020B0604020202020204" pitchFamily="34" charset="0"/>
            </a:endParaRPr>
          </a:p>
          <a:p>
            <a:pPr algn="just"/>
            <a:endParaRPr lang="es-CO" b="1" dirty="0" smtClean="0">
              <a:latin typeface="Arial" panose="020B0604020202020204" pitchFamily="34" charset="0"/>
              <a:cs typeface="Arial" panose="020B0604020202020204" pitchFamily="34" charset="0"/>
            </a:endParaRPr>
          </a:p>
          <a:p>
            <a:pPr algn="just"/>
            <a:r>
              <a:rPr lang="es-CO" b="1" dirty="0" smtClean="0">
                <a:latin typeface="Arial" panose="020B0604020202020204" pitchFamily="34" charset="0"/>
                <a:cs typeface="Arial" panose="020B0604020202020204" pitchFamily="34" charset="0"/>
              </a:rPr>
              <a:t>Centro </a:t>
            </a:r>
            <a:r>
              <a:rPr lang="es-CO" b="1" dirty="0">
                <a:latin typeface="Arial" panose="020B0604020202020204" pitchFamily="34" charset="0"/>
                <a:cs typeface="Arial" panose="020B0604020202020204" pitchFamily="34" charset="0"/>
              </a:rPr>
              <a:t>de Desarrollo Integral CDI</a:t>
            </a:r>
            <a:endParaRPr lang="es-CO" dirty="0">
              <a:latin typeface="Arial" panose="020B0604020202020204" pitchFamily="34" charset="0"/>
              <a:cs typeface="Arial" panose="020B0604020202020204" pitchFamily="34" charset="0"/>
            </a:endParaRPr>
          </a:p>
          <a:p>
            <a:pPr algn="just"/>
            <a:r>
              <a:rPr lang="es-CO" dirty="0">
                <a:latin typeface="Arial" panose="020B0604020202020204" pitchFamily="34" charset="0"/>
                <a:cs typeface="Arial" panose="020B0604020202020204" pitchFamily="34" charset="0"/>
              </a:rPr>
              <a:t>Garantizar una atención integral de calidad, a través de la prestación de un servicio de educación inicial, cuidado calificado, nutrición y en donde se adelantan acciones y gestiones para garantizar los derechos de salud, protección y la participación de los niños y las niñas.</a:t>
            </a:r>
          </a:p>
          <a:p>
            <a:pPr algn="just"/>
            <a:endParaRPr lang="es-CO" b="1" dirty="0" smtClean="0">
              <a:latin typeface="Arial" panose="020B0604020202020204" pitchFamily="34" charset="0"/>
              <a:cs typeface="Arial" panose="020B0604020202020204" pitchFamily="34" charset="0"/>
            </a:endParaRPr>
          </a:p>
          <a:p>
            <a:pPr algn="just"/>
            <a:r>
              <a:rPr lang="es-CO" b="1" dirty="0" smtClean="0">
                <a:latin typeface="Arial" panose="020B0604020202020204" pitchFamily="34" charset="0"/>
                <a:cs typeface="Arial" panose="020B0604020202020204" pitchFamily="34" charset="0"/>
              </a:rPr>
              <a:t>Hogar </a:t>
            </a:r>
            <a:r>
              <a:rPr lang="es-CO" b="1" dirty="0">
                <a:latin typeface="Arial" panose="020B0604020202020204" pitchFamily="34" charset="0"/>
                <a:cs typeface="Arial" panose="020B0604020202020204" pitchFamily="34" charset="0"/>
              </a:rPr>
              <a:t>Infantil HI</a:t>
            </a:r>
            <a:endParaRPr lang="es-CO" dirty="0">
              <a:latin typeface="Arial" panose="020B0604020202020204" pitchFamily="34" charset="0"/>
              <a:cs typeface="Arial" panose="020B0604020202020204" pitchFamily="34" charset="0"/>
            </a:endParaRPr>
          </a:p>
          <a:p>
            <a:pPr algn="just"/>
            <a:r>
              <a:rPr lang="es-CO" dirty="0">
                <a:latin typeface="Arial" panose="020B0604020202020204" pitchFamily="34" charset="0"/>
                <a:cs typeface="Arial" panose="020B0604020202020204" pitchFamily="34" charset="0"/>
              </a:rPr>
              <a:t>Propiciar el desarrollo social, emocional y cognitivo de los niños menores de 6 años, de familias con alta vulnerabilidad socioeconómica, a través de acciones que propicien el ejercicio de sus derechos con la participación activa, organizada y corresponsable de la familia, la comunidad, los entes territoriales, organizaciones comunitarias, empresas privadas, Cajas de Compensación y el Estado colombiano.</a:t>
            </a:r>
          </a:p>
        </p:txBody>
      </p:sp>
      <p:sp>
        <p:nvSpPr>
          <p:cNvPr id="8" name="Rectangle 5"/>
          <p:cNvSpPr>
            <a:spLocks noChangeArrowheads="1"/>
          </p:cNvSpPr>
          <p:nvPr/>
        </p:nvSpPr>
        <p:spPr bwMode="auto">
          <a:xfrm>
            <a:off x="1107583" y="260501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20" name="Rectangle 11"/>
          <p:cNvSpPr>
            <a:spLocks noChangeArrowheads="1"/>
          </p:cNvSpPr>
          <p:nvPr/>
        </p:nvSpPr>
        <p:spPr bwMode="auto">
          <a:xfrm>
            <a:off x="940158" y="332871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s-CO" sz="1800" b="0" i="0" u="none" strike="noStrike" cap="none" normalizeH="0" baseline="0" smtClean="0">
              <a:ln>
                <a:noFill/>
              </a:ln>
              <a:solidFill>
                <a:schemeClr val="tx1"/>
              </a:solidFill>
              <a:effectLst/>
              <a:latin typeface="Arial" panose="020B0604020202020204" pitchFamily="34" charset="0"/>
            </a:endParaRPr>
          </a:p>
        </p:txBody>
      </p:sp>
      <p:sp>
        <p:nvSpPr>
          <p:cNvPr id="21" name="15 Flecha curvada hacia arriba"/>
          <p:cNvSpPr/>
          <p:nvPr/>
        </p:nvSpPr>
        <p:spPr>
          <a:xfrm rot="16200000">
            <a:off x="6064925" y="7140303"/>
            <a:ext cx="893445"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O"/>
          </a:p>
        </p:txBody>
      </p:sp>
      <p:sp>
        <p:nvSpPr>
          <p:cNvPr id="10" name="Título 1"/>
          <p:cNvSpPr>
            <a:spLocks noGrp="1"/>
          </p:cNvSpPr>
          <p:nvPr>
            <p:ph type="title"/>
          </p:nvPr>
        </p:nvSpPr>
        <p:spPr>
          <a:xfrm>
            <a:off x="109104" y="458643"/>
            <a:ext cx="7886700" cy="622012"/>
          </a:xfrm>
        </p:spPr>
        <p:txBody>
          <a:bodyPr/>
          <a:lstStyle/>
          <a:p>
            <a:r>
              <a:rPr lang="es-ES" altLang="es-CO" sz="2400" b="1" dirty="0" smtClean="0">
                <a:solidFill>
                  <a:schemeClr val="bg1"/>
                </a:solidFill>
                <a:latin typeface="Berlin Sans FB Demi" panose="020E0802020502020306" pitchFamily="34" charset="0"/>
              </a:rPr>
              <a:t>PROPOSITO DE LA MODALIDAD INTEGRAL</a:t>
            </a:r>
            <a:endParaRPr lang="es-CO" sz="2400" dirty="0">
              <a:solidFill>
                <a:schemeClr val="bg1"/>
              </a:solidFill>
              <a:latin typeface="Berlin Sans FB Demi" panose="020E0802020502020306" pitchFamily="34" charset="0"/>
            </a:endParaRPr>
          </a:p>
        </p:txBody>
      </p:sp>
    </p:spTree>
    <p:extLst>
      <p:ext uri="{BB962C8B-B14F-4D97-AF65-F5344CB8AC3E}">
        <p14:creationId xmlns:p14="http://schemas.microsoft.com/office/powerpoint/2010/main" val="11439319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9"/>
          <p:cNvSpPr txBox="1">
            <a:spLocks noChangeArrowheads="1"/>
          </p:cNvSpPr>
          <p:nvPr/>
        </p:nvSpPr>
        <p:spPr bwMode="auto">
          <a:xfrm>
            <a:off x="400951" y="295131"/>
            <a:ext cx="68373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s-ES" sz="2800" dirty="0" smtClean="0">
                <a:solidFill>
                  <a:schemeClr val="bg1"/>
                </a:solidFill>
                <a:latin typeface="Berlin Sans FB Demi" panose="020E0802020502020306" pitchFamily="34" charset="0"/>
              </a:rPr>
              <a:t>AGENDA</a:t>
            </a:r>
            <a:endParaRPr lang="es-ES" sz="2800" dirty="0">
              <a:solidFill>
                <a:schemeClr val="bg1"/>
              </a:solidFill>
              <a:latin typeface="Berlin Sans FB Demi" panose="020E0802020502020306" pitchFamily="34" charset="0"/>
            </a:endParaRPr>
          </a:p>
        </p:txBody>
      </p:sp>
      <p:sp>
        <p:nvSpPr>
          <p:cNvPr id="2" name="Rectángulo 1"/>
          <p:cNvSpPr/>
          <p:nvPr/>
        </p:nvSpPr>
        <p:spPr>
          <a:xfrm>
            <a:off x="1361209" y="1797132"/>
            <a:ext cx="6452753" cy="2862322"/>
          </a:xfrm>
          <a:prstGeom prst="rect">
            <a:avLst/>
          </a:prstGeom>
        </p:spPr>
        <p:txBody>
          <a:bodyPr wrap="square">
            <a:spAutoFit/>
          </a:bodyPr>
          <a:lstStyle/>
          <a:p>
            <a:pPr marL="457200" indent="-457200" algn="just">
              <a:buFontTx/>
              <a:buAutoNum type="arabicPeriod"/>
              <a:defRPr/>
            </a:pPr>
            <a:r>
              <a:rPr lang="es-CO" dirty="0" smtClean="0">
                <a:latin typeface="Arial" panose="020B0604020202020204" pitchFamily="34" charset="0"/>
                <a:cs typeface="Arial" panose="020B0604020202020204" pitchFamily="34" charset="0"/>
              </a:rPr>
              <a:t>Saludo  y presentación  </a:t>
            </a:r>
          </a:p>
          <a:p>
            <a:pPr marL="457200" indent="-457200" algn="just">
              <a:buFontTx/>
              <a:buAutoNum type="arabicPeriod"/>
              <a:defRPr/>
            </a:pPr>
            <a:r>
              <a:rPr lang="es-CO" dirty="0" smtClean="0">
                <a:latin typeface="Arial" panose="020B0604020202020204" pitchFamily="34" charset="0"/>
                <a:cs typeface="Arial" panose="020B0604020202020204" pitchFamily="34" charset="0"/>
              </a:rPr>
              <a:t>Himnos (Nacional de Colombia; Acevedo; ICBF)</a:t>
            </a:r>
          </a:p>
          <a:p>
            <a:pPr marL="457200" indent="-457200" algn="just">
              <a:buFontTx/>
              <a:buAutoNum type="arabicPeriod"/>
              <a:defRPr/>
            </a:pPr>
            <a:r>
              <a:rPr lang="es-CO" dirty="0" smtClean="0">
                <a:latin typeface="Arial" panose="020B0604020202020204" pitchFamily="34" charset="0"/>
                <a:cs typeface="Arial" panose="020B0604020202020204" pitchFamily="34" charset="0"/>
              </a:rPr>
              <a:t>Palabras </a:t>
            </a:r>
            <a:r>
              <a:rPr lang="es-CO" dirty="0">
                <a:latin typeface="Arial" panose="020B0604020202020204" pitchFamily="34" charset="0"/>
                <a:cs typeface="Arial" panose="020B0604020202020204" pitchFamily="34" charset="0"/>
              </a:rPr>
              <a:t>de </a:t>
            </a:r>
            <a:r>
              <a:rPr lang="es-CO" dirty="0" smtClean="0">
                <a:latin typeface="Arial" panose="020B0604020202020204" pitchFamily="34" charset="0"/>
                <a:cs typeface="Arial" panose="020B0604020202020204" pitchFamily="34" charset="0"/>
              </a:rPr>
              <a:t>apertura y Metodología para el desarrollo de la Mesa Pública</a:t>
            </a:r>
          </a:p>
          <a:p>
            <a:pPr marL="457200" indent="-457200" algn="just">
              <a:buFontTx/>
              <a:buAutoNum type="arabicPeriod"/>
              <a:defRPr/>
            </a:pPr>
            <a:r>
              <a:rPr lang="es-CO" dirty="0" smtClean="0">
                <a:latin typeface="Arial" panose="020B0604020202020204" pitchFamily="34" charset="0"/>
                <a:cs typeface="Arial" panose="020B0604020202020204" pitchFamily="34" charset="0"/>
              </a:rPr>
              <a:t>Presentación Informe  Modalidad Integral Hogar Infantil HI y Centro de Desarrollo Infantil CDI.</a:t>
            </a:r>
          </a:p>
          <a:p>
            <a:pPr marL="457200" indent="-457200" algn="just">
              <a:buFontTx/>
              <a:buAutoNum type="arabicPeriod"/>
              <a:defRPr/>
            </a:pPr>
            <a:r>
              <a:rPr lang="es-CO" dirty="0" smtClean="0">
                <a:latin typeface="Arial" panose="020B0604020202020204" pitchFamily="34" charset="0"/>
                <a:cs typeface="Arial" panose="020B0604020202020204" pitchFamily="34" charset="0"/>
              </a:rPr>
              <a:t>Presentación de  Experiencia significativa  CDI.</a:t>
            </a:r>
          </a:p>
          <a:p>
            <a:pPr marL="457200" indent="-457200" algn="just">
              <a:buFontTx/>
              <a:buAutoNum type="arabicPeriod"/>
              <a:defRPr/>
            </a:pPr>
            <a:r>
              <a:rPr lang="es-CO" dirty="0" smtClean="0">
                <a:latin typeface="Arial" panose="020B0604020202020204" pitchFamily="34" charset="0"/>
                <a:cs typeface="Arial" panose="020B0604020202020204" pitchFamily="34" charset="0"/>
              </a:rPr>
              <a:t>Participación </a:t>
            </a:r>
            <a:r>
              <a:rPr lang="es-CO" dirty="0">
                <a:latin typeface="Arial" panose="020B0604020202020204" pitchFamily="34" charset="0"/>
                <a:cs typeface="Arial" panose="020B0604020202020204" pitchFamily="34" charset="0"/>
              </a:rPr>
              <a:t>de la comunidad.</a:t>
            </a:r>
          </a:p>
          <a:p>
            <a:pPr marL="457200" indent="-457200" algn="just">
              <a:buFontTx/>
              <a:buAutoNum type="arabicPeriod"/>
              <a:defRPr/>
            </a:pPr>
            <a:r>
              <a:rPr lang="es-ES" dirty="0">
                <a:latin typeface="Arial" panose="020B0604020202020204" pitchFamily="34" charset="0"/>
                <a:cs typeface="Arial" panose="020B0604020202020204" pitchFamily="34" charset="0"/>
              </a:rPr>
              <a:t>Evaluación de la Mesa Pública.</a:t>
            </a:r>
            <a:endParaRPr lang="es-CO" dirty="0">
              <a:latin typeface="Arial" panose="020B0604020202020204" pitchFamily="34" charset="0"/>
              <a:cs typeface="Arial" panose="020B0604020202020204" pitchFamily="34" charset="0"/>
            </a:endParaRPr>
          </a:p>
          <a:p>
            <a:pPr marL="457200" indent="-457200" algn="just">
              <a:buFontTx/>
              <a:buAutoNum type="arabicPeriod"/>
              <a:defRPr/>
            </a:pPr>
            <a:r>
              <a:rPr lang="es-CO" dirty="0">
                <a:latin typeface="Arial" panose="020B0604020202020204" pitchFamily="34" charset="0"/>
                <a:cs typeface="Arial" panose="020B0604020202020204" pitchFamily="34" charset="0"/>
              </a:rPr>
              <a:t>Cierre.</a:t>
            </a:r>
          </a:p>
        </p:txBody>
      </p:sp>
    </p:spTree>
    <p:extLst>
      <p:ext uri="{BB962C8B-B14F-4D97-AF65-F5344CB8AC3E}">
        <p14:creationId xmlns:p14="http://schemas.microsoft.com/office/powerpoint/2010/main" val="39465756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ángulo 2"/>
          <p:cNvSpPr/>
          <p:nvPr/>
        </p:nvSpPr>
        <p:spPr>
          <a:xfrm>
            <a:off x="489398" y="1919219"/>
            <a:ext cx="7894750" cy="665695"/>
          </a:xfrm>
          <a:prstGeom prst="rect">
            <a:avLst/>
          </a:prstGeom>
        </p:spPr>
        <p:txBody>
          <a:bodyPr wrap="square">
            <a:spAutoFit/>
          </a:bodyPr>
          <a:lstStyle/>
          <a:p>
            <a:endParaRPr lang="es-CO" dirty="0">
              <a:latin typeface="Arial" panose="020B0604020202020204" pitchFamily="34" charset="0"/>
              <a:cs typeface="Arial" panose="020B0604020202020204" pitchFamily="34" charset="0"/>
            </a:endParaRPr>
          </a:p>
          <a:p>
            <a:pPr algn="just">
              <a:lnSpc>
                <a:spcPct val="107000"/>
              </a:lnSpc>
              <a:spcAft>
                <a:spcPts val="0"/>
              </a:spcAft>
            </a:pPr>
            <a:endParaRPr lang="es-CO"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5"/>
          <p:cNvSpPr>
            <a:spLocks noChangeArrowheads="1"/>
          </p:cNvSpPr>
          <p:nvPr/>
        </p:nvSpPr>
        <p:spPr bwMode="auto">
          <a:xfrm>
            <a:off x="1107583" y="260501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20" name="Rectangle 11"/>
          <p:cNvSpPr>
            <a:spLocks noChangeArrowheads="1"/>
          </p:cNvSpPr>
          <p:nvPr/>
        </p:nvSpPr>
        <p:spPr bwMode="auto">
          <a:xfrm>
            <a:off x="940158" y="332871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s-CO" sz="1800" b="0" i="0" u="none" strike="noStrike" cap="none" normalizeH="0" baseline="0" smtClean="0">
              <a:ln>
                <a:noFill/>
              </a:ln>
              <a:solidFill>
                <a:schemeClr val="tx1"/>
              </a:solidFill>
              <a:effectLst/>
              <a:latin typeface="Arial" panose="020B0604020202020204" pitchFamily="34" charset="0"/>
            </a:endParaRPr>
          </a:p>
        </p:txBody>
      </p:sp>
      <p:sp>
        <p:nvSpPr>
          <p:cNvPr id="21" name="15 Flecha curvada hacia arriba"/>
          <p:cNvSpPr/>
          <p:nvPr/>
        </p:nvSpPr>
        <p:spPr>
          <a:xfrm rot="16200000">
            <a:off x="6064925" y="7140303"/>
            <a:ext cx="893445"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O"/>
          </a:p>
        </p:txBody>
      </p:sp>
      <p:sp>
        <p:nvSpPr>
          <p:cNvPr id="10" name="Título 1"/>
          <p:cNvSpPr>
            <a:spLocks noGrp="1"/>
          </p:cNvSpPr>
          <p:nvPr>
            <p:ph type="title"/>
          </p:nvPr>
        </p:nvSpPr>
        <p:spPr>
          <a:xfrm>
            <a:off x="109104" y="458643"/>
            <a:ext cx="7886700" cy="622012"/>
          </a:xfrm>
        </p:spPr>
        <p:txBody>
          <a:bodyPr/>
          <a:lstStyle/>
          <a:p>
            <a:r>
              <a:rPr lang="es-ES" altLang="es-CO" sz="2400" b="1" dirty="0" smtClean="0">
                <a:solidFill>
                  <a:schemeClr val="bg1"/>
                </a:solidFill>
                <a:latin typeface="Berlin Sans FB Demi" panose="020E0802020502020306" pitchFamily="34" charset="0"/>
              </a:rPr>
              <a:t>POBLACIÓN OBJETO</a:t>
            </a:r>
            <a:endParaRPr lang="es-CO" sz="2400" dirty="0">
              <a:solidFill>
                <a:schemeClr val="bg1"/>
              </a:solidFill>
              <a:latin typeface="Berlin Sans FB Demi" panose="020E0802020502020306" pitchFamily="34" charset="0"/>
            </a:endParaRPr>
          </a:p>
        </p:txBody>
      </p:sp>
      <p:sp>
        <p:nvSpPr>
          <p:cNvPr id="4" name="Rectángulo 3"/>
          <p:cNvSpPr/>
          <p:nvPr/>
        </p:nvSpPr>
        <p:spPr>
          <a:xfrm>
            <a:off x="489398" y="1080655"/>
            <a:ext cx="7733762" cy="5062411"/>
          </a:xfrm>
          <a:prstGeom prst="rect">
            <a:avLst/>
          </a:prstGeom>
        </p:spPr>
        <p:txBody>
          <a:bodyPr wrap="square">
            <a:spAutoFit/>
          </a:bodyPr>
          <a:lstStyle/>
          <a:p>
            <a:pPr algn="just">
              <a:lnSpc>
                <a:spcPct val="107000"/>
              </a:lnSpc>
              <a:spcAft>
                <a:spcPts val="600"/>
              </a:spcAft>
            </a:pPr>
            <a:r>
              <a:rPr lang="es-CO" sz="1600" b="1" dirty="0">
                <a:latin typeface="Arial" panose="020B0604020202020204" pitchFamily="34" charset="0"/>
                <a:ea typeface="Calibri" panose="020F0502020204030204" pitchFamily="34" charset="0"/>
                <a:cs typeface="Times New Roman" panose="02020603050405020304" pitchFamily="18" charset="0"/>
              </a:rPr>
              <a:t>¿A QUIEN VA DIRIGIDO?</a:t>
            </a:r>
            <a:endParaRPr lang="es-CO"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600"/>
              </a:spcAft>
            </a:pPr>
            <a:r>
              <a:rPr lang="es-CO" sz="1600" b="1" dirty="0">
                <a:latin typeface="Arial" panose="020B0604020202020204" pitchFamily="34" charset="0"/>
                <a:ea typeface="Calibri" panose="020F0502020204030204" pitchFamily="34" charset="0"/>
                <a:cs typeface="Times New Roman" panose="02020603050405020304" pitchFamily="18" charset="0"/>
              </a:rPr>
              <a:t> </a:t>
            </a:r>
            <a:r>
              <a:rPr lang="es-CO" sz="1600" b="1" dirty="0" smtClean="0">
                <a:latin typeface="Arial" panose="020B0604020202020204" pitchFamily="34" charset="0"/>
                <a:ea typeface="Calibri" panose="020F0502020204030204" pitchFamily="34" charset="0"/>
                <a:cs typeface="Times New Roman" panose="02020603050405020304" pitchFamily="18" charset="0"/>
              </a:rPr>
              <a:t>Centro </a:t>
            </a:r>
            <a:r>
              <a:rPr lang="es-CO" sz="1600" b="1" dirty="0">
                <a:latin typeface="Arial" panose="020B0604020202020204" pitchFamily="34" charset="0"/>
                <a:ea typeface="Calibri" panose="020F0502020204030204" pitchFamily="34" charset="0"/>
                <a:cs typeface="Times New Roman" panose="02020603050405020304" pitchFamily="18" charset="0"/>
              </a:rPr>
              <a:t>de Desarrollo Integral:</a:t>
            </a:r>
            <a:r>
              <a:rPr lang="es-CO" sz="1600" dirty="0">
                <a:latin typeface="Arial" panose="020B0604020202020204" pitchFamily="34" charset="0"/>
                <a:ea typeface="Calibri" panose="020F0502020204030204" pitchFamily="34" charset="0"/>
                <a:cs typeface="Times New Roman" panose="02020603050405020304" pitchFamily="18" charset="0"/>
              </a:rPr>
              <a:t> Esta modalidad está orientada a los niños y niñas de primera infancia y sus familias y/o cuidadores, de manera prioritaria a los niños y niñas entre los dos años y hasta menores de 5 años y/o hasta su ingreso al grado de transición. Esta modalidad busca atender a niños y niñas cuyas circunstancias no permiten el cuidado en sus hogares por diversas circunstancias que incluyen la inserción laboral de padres y madres entre otras y necesitan encargar el cuidado, crianza y educación a una institución como el CDI.</a:t>
            </a:r>
            <a:endParaRPr lang="es-CO" sz="1600" dirty="0">
              <a:latin typeface="Calibri" panose="020F0502020204030204" pitchFamily="34" charset="0"/>
              <a:ea typeface="Calibri" panose="020F0502020204030204" pitchFamily="34" charset="0"/>
              <a:cs typeface="Times New Roman" panose="02020603050405020304" pitchFamily="18" charset="0"/>
            </a:endParaRPr>
          </a:p>
          <a:p>
            <a:pPr algn="just"/>
            <a:r>
              <a:rPr lang="es-CO" sz="1600" dirty="0">
                <a:latin typeface="Arial" panose="020B0604020202020204" pitchFamily="34" charset="0"/>
                <a:ea typeface="Calibri" panose="020F0502020204030204" pitchFamily="34" charset="0"/>
                <a:cs typeface="Times New Roman" panose="02020603050405020304" pitchFamily="18" charset="0"/>
              </a:rPr>
              <a:t> </a:t>
            </a:r>
            <a:r>
              <a:rPr lang="es-CO" sz="1600" b="1" dirty="0" smtClean="0">
                <a:latin typeface="Arial" panose="020B0604020202020204" pitchFamily="34" charset="0"/>
                <a:ea typeface="Calibri" panose="020F0502020204030204" pitchFamily="34" charset="0"/>
              </a:rPr>
              <a:t>Hogar </a:t>
            </a:r>
            <a:r>
              <a:rPr lang="es-CO" sz="1600" b="1" dirty="0">
                <a:latin typeface="Arial" panose="020B0604020202020204" pitchFamily="34" charset="0"/>
                <a:ea typeface="Calibri" panose="020F0502020204030204" pitchFamily="34" charset="0"/>
              </a:rPr>
              <a:t>Infantil</a:t>
            </a:r>
            <a:r>
              <a:rPr lang="es-CO" sz="1600" dirty="0">
                <a:latin typeface="Arial" panose="020B0604020202020204" pitchFamily="34" charset="0"/>
                <a:ea typeface="Calibri" panose="020F0502020204030204" pitchFamily="34" charset="0"/>
                <a:cs typeface="Arial" panose="020B0604020202020204" pitchFamily="34" charset="0"/>
              </a:rPr>
              <a:t>: Las acciones de esta modalidad, están dirigidas a niños y niñas entre 6 meses y 5 años y 11 meses (niños menores de 6 años), </a:t>
            </a:r>
            <a:r>
              <a:rPr lang="es-CO" sz="1600" dirty="0">
                <a:latin typeface="Arial" panose="020B0604020202020204" pitchFamily="34" charset="0"/>
                <a:cs typeface="Arial" panose="020B0604020202020204" pitchFamily="34" charset="0"/>
              </a:rPr>
              <a:t>priorizando los niños de familias con vulnerabilidad económica y social, y a quienes por razones de trabajo y otras circunstancias comprobadas de sus padres o adultos responsables de su cuidado, permanecen solos temporalmente y los hijos de familias en situación de desplazamiento forzado.</a:t>
            </a:r>
          </a:p>
          <a:p>
            <a:pPr algn="just"/>
            <a:r>
              <a:rPr lang="es-CO" sz="1600" dirty="0">
                <a:latin typeface="Arial" panose="020B0604020202020204" pitchFamily="34" charset="0"/>
                <a:cs typeface="Arial" panose="020B0604020202020204" pitchFamily="34" charset="0"/>
              </a:rPr>
              <a:t>Los niños y niñas con discapacidad sensorial –visual o auditiva–, física y cognitiva, deben ser atendidos en los Hogares Infantiles. Solo en casos de discapacidad severa, el Comité de Estudio y Selección de Usuarios, junto con el Centro Zonal del ICBF, evaluarán alternativas de remisión de un niño o niña a otro tipo de servicios del Sistema Nacional de Bienestar Familiar</a:t>
            </a:r>
            <a:r>
              <a:rPr lang="es-CO" sz="1600" dirty="0" smtClean="0">
                <a:latin typeface="Arial" panose="020B0604020202020204" pitchFamily="34" charset="0"/>
                <a:cs typeface="Arial" panose="020B0604020202020204" pitchFamily="34" charset="0"/>
              </a:rPr>
              <a:t>.</a:t>
            </a:r>
            <a:endParaRPr lang="es-CO"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26430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ángulo 2"/>
          <p:cNvSpPr/>
          <p:nvPr/>
        </p:nvSpPr>
        <p:spPr>
          <a:xfrm>
            <a:off x="386368" y="1570052"/>
            <a:ext cx="7894750" cy="4801314"/>
          </a:xfrm>
          <a:prstGeom prst="rect">
            <a:avLst/>
          </a:prstGeom>
        </p:spPr>
        <p:txBody>
          <a:bodyPr wrap="square">
            <a:spAutoFit/>
          </a:bodyPr>
          <a:lstStyle/>
          <a:p>
            <a:pPr algn="just"/>
            <a:r>
              <a:rPr lang="es-CO" b="1" dirty="0">
                <a:latin typeface="Arial" panose="020B0604020202020204" pitchFamily="34" charset="0"/>
                <a:cs typeface="Arial" panose="020B0604020202020204" pitchFamily="34" charset="0"/>
              </a:rPr>
              <a:t>¿COMO OPERA EL SERVICIO?</a:t>
            </a:r>
            <a:endParaRPr lang="es-CO" dirty="0">
              <a:latin typeface="Arial" panose="020B0604020202020204" pitchFamily="34" charset="0"/>
              <a:cs typeface="Arial" panose="020B0604020202020204" pitchFamily="34" charset="0"/>
            </a:endParaRPr>
          </a:p>
          <a:p>
            <a:pPr algn="just"/>
            <a:endParaRPr lang="es-CO" dirty="0" smtClean="0">
              <a:latin typeface="Arial" panose="020B0604020202020204" pitchFamily="34" charset="0"/>
              <a:cs typeface="Arial" panose="020B0604020202020204" pitchFamily="34" charset="0"/>
            </a:endParaRPr>
          </a:p>
          <a:p>
            <a:pPr algn="just"/>
            <a:r>
              <a:rPr lang="es-CO" b="1" dirty="0" smtClean="0">
                <a:latin typeface="Arial" panose="020B0604020202020204" pitchFamily="34" charset="0"/>
                <a:cs typeface="Arial" panose="020B0604020202020204" pitchFamily="34" charset="0"/>
              </a:rPr>
              <a:t>Centros </a:t>
            </a:r>
            <a:r>
              <a:rPr lang="es-CO" b="1" dirty="0">
                <a:latin typeface="Arial" panose="020B0604020202020204" pitchFamily="34" charset="0"/>
                <a:cs typeface="Arial" panose="020B0604020202020204" pitchFamily="34" charset="0"/>
              </a:rPr>
              <a:t>de Desarrollo Infantil – CDI</a:t>
            </a:r>
          </a:p>
          <a:p>
            <a:pPr algn="just"/>
            <a:endParaRPr lang="es-CO" dirty="0">
              <a:latin typeface="Arial" panose="020B0604020202020204" pitchFamily="34" charset="0"/>
              <a:cs typeface="Arial" panose="020B0604020202020204" pitchFamily="34" charset="0"/>
            </a:endParaRPr>
          </a:p>
          <a:p>
            <a:pPr algn="just"/>
            <a:r>
              <a:rPr lang="es-CO" dirty="0" smtClean="0">
                <a:latin typeface="Arial" panose="020B0604020202020204" pitchFamily="34" charset="0"/>
                <a:cs typeface="Arial" panose="020B0604020202020204" pitchFamily="34" charset="0"/>
              </a:rPr>
              <a:t>Es </a:t>
            </a:r>
            <a:r>
              <a:rPr lang="es-CO" dirty="0">
                <a:latin typeface="Arial" panose="020B0604020202020204" pitchFamily="34" charset="0"/>
                <a:cs typeface="Arial" panose="020B0604020202020204" pitchFamily="34" charset="0"/>
              </a:rPr>
              <a:t>un espacio institucional especializado que garantiza una atención con calidad, a través de la prestación de un servicio de educación inicial, cuidado calificado, donde se ofrecen los componentes de atención: familia, salud y nutrición, pedagógico, talento humano, ambientes educativos y protectores, administración y gestión; promoviendo una atención integral de calidad en donde se adelantan acciones y gestiones para garantizar los derechos de salud, protección y la participación de los niños y las niñas. Están concebidos como un servicio complementario a las acciones de las familias y la comunidad y se presta de forma gratuita durante 220 días al año en jornadas completas de 8 horas.</a:t>
            </a:r>
          </a:p>
          <a:p>
            <a:pPr algn="just"/>
            <a:r>
              <a:rPr lang="es-CO" dirty="0">
                <a:latin typeface="Arial" panose="020B0604020202020204" pitchFamily="34" charset="0"/>
                <a:cs typeface="Arial" panose="020B0604020202020204" pitchFamily="34" charset="0"/>
              </a:rPr>
              <a:t> </a:t>
            </a:r>
            <a:endParaRPr lang="es-CO" dirty="0" smtClean="0">
              <a:latin typeface="Arial" panose="020B0604020202020204" pitchFamily="34" charset="0"/>
              <a:cs typeface="Arial" panose="020B0604020202020204" pitchFamily="34" charset="0"/>
            </a:endParaRPr>
          </a:p>
          <a:p>
            <a:pPr algn="just"/>
            <a:endParaRPr lang="es-CO" dirty="0">
              <a:latin typeface="Arial" panose="020B0604020202020204" pitchFamily="34" charset="0"/>
              <a:cs typeface="Arial" panose="020B0604020202020204" pitchFamily="34" charset="0"/>
            </a:endParaRPr>
          </a:p>
          <a:p>
            <a:r>
              <a:rPr lang="es-CO" dirty="0"/>
              <a:t> </a:t>
            </a:r>
          </a:p>
        </p:txBody>
      </p:sp>
      <p:sp>
        <p:nvSpPr>
          <p:cNvPr id="8" name="Rectangle 5"/>
          <p:cNvSpPr>
            <a:spLocks noChangeArrowheads="1"/>
          </p:cNvSpPr>
          <p:nvPr/>
        </p:nvSpPr>
        <p:spPr bwMode="auto">
          <a:xfrm>
            <a:off x="1107583" y="260501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20" name="Rectangle 11"/>
          <p:cNvSpPr>
            <a:spLocks noChangeArrowheads="1"/>
          </p:cNvSpPr>
          <p:nvPr/>
        </p:nvSpPr>
        <p:spPr bwMode="auto">
          <a:xfrm>
            <a:off x="940158" y="332871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s-CO" sz="1800" b="0" i="0" u="none" strike="noStrike" cap="none" normalizeH="0" baseline="0" smtClean="0">
              <a:ln>
                <a:noFill/>
              </a:ln>
              <a:solidFill>
                <a:schemeClr val="tx1"/>
              </a:solidFill>
              <a:effectLst/>
              <a:latin typeface="Arial" panose="020B0604020202020204" pitchFamily="34" charset="0"/>
            </a:endParaRPr>
          </a:p>
        </p:txBody>
      </p:sp>
      <p:sp>
        <p:nvSpPr>
          <p:cNvPr id="21" name="15 Flecha curvada hacia arriba"/>
          <p:cNvSpPr/>
          <p:nvPr/>
        </p:nvSpPr>
        <p:spPr>
          <a:xfrm rot="16200000">
            <a:off x="6064925" y="7140303"/>
            <a:ext cx="893445"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O"/>
          </a:p>
        </p:txBody>
      </p:sp>
      <p:sp>
        <p:nvSpPr>
          <p:cNvPr id="10" name="Título 1"/>
          <p:cNvSpPr>
            <a:spLocks noGrp="1"/>
          </p:cNvSpPr>
          <p:nvPr>
            <p:ph type="title"/>
          </p:nvPr>
        </p:nvSpPr>
        <p:spPr>
          <a:xfrm>
            <a:off x="109104" y="458643"/>
            <a:ext cx="7886700" cy="622012"/>
          </a:xfrm>
        </p:spPr>
        <p:txBody>
          <a:bodyPr/>
          <a:lstStyle/>
          <a:p>
            <a:r>
              <a:rPr lang="es-ES" sz="2400" b="1" dirty="0" smtClean="0">
                <a:solidFill>
                  <a:schemeClr val="bg1"/>
                </a:solidFill>
                <a:latin typeface="Berlin Sans FB Demi" panose="020E0802020502020306" pitchFamily="34" charset="0"/>
              </a:rPr>
              <a:t>EL SERVICIO</a:t>
            </a:r>
            <a:endParaRPr lang="es-CO" sz="2400" dirty="0">
              <a:solidFill>
                <a:schemeClr val="bg1"/>
              </a:solidFill>
              <a:latin typeface="Berlin Sans FB Demi" panose="020E0802020502020306" pitchFamily="34" charset="0"/>
            </a:endParaRPr>
          </a:p>
        </p:txBody>
      </p:sp>
    </p:spTree>
    <p:extLst>
      <p:ext uri="{BB962C8B-B14F-4D97-AF65-F5344CB8AC3E}">
        <p14:creationId xmlns:p14="http://schemas.microsoft.com/office/powerpoint/2010/main" val="21238205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ángulo 2"/>
          <p:cNvSpPr/>
          <p:nvPr/>
        </p:nvSpPr>
        <p:spPr>
          <a:xfrm>
            <a:off x="502277" y="1800756"/>
            <a:ext cx="7894750" cy="4247317"/>
          </a:xfrm>
          <a:prstGeom prst="rect">
            <a:avLst/>
          </a:prstGeom>
        </p:spPr>
        <p:txBody>
          <a:bodyPr wrap="square">
            <a:spAutoFit/>
          </a:bodyPr>
          <a:lstStyle/>
          <a:p>
            <a:pPr algn="just"/>
            <a:r>
              <a:rPr lang="es-CO" b="1" dirty="0">
                <a:latin typeface="Arial" panose="020B0604020202020204" pitchFamily="34" charset="0"/>
                <a:cs typeface="Arial" panose="020B0604020202020204" pitchFamily="34" charset="0"/>
              </a:rPr>
              <a:t>¿COMO OPERA EL SERVICIO?</a:t>
            </a:r>
            <a:endParaRPr lang="es-CO" dirty="0">
              <a:latin typeface="Arial" panose="020B0604020202020204" pitchFamily="34" charset="0"/>
              <a:cs typeface="Arial" panose="020B0604020202020204" pitchFamily="34" charset="0"/>
            </a:endParaRPr>
          </a:p>
          <a:p>
            <a:pPr algn="just"/>
            <a:endParaRPr lang="es-CO" dirty="0">
              <a:latin typeface="Arial" panose="020B0604020202020204" pitchFamily="34" charset="0"/>
              <a:cs typeface="Arial" panose="020B0604020202020204" pitchFamily="34" charset="0"/>
            </a:endParaRPr>
          </a:p>
          <a:p>
            <a:pPr algn="just"/>
            <a:r>
              <a:rPr lang="es-CO" dirty="0">
                <a:latin typeface="Arial" panose="020B0604020202020204" pitchFamily="34" charset="0"/>
                <a:cs typeface="Arial" panose="020B0604020202020204" pitchFamily="34" charset="0"/>
              </a:rPr>
              <a:t> </a:t>
            </a:r>
            <a:endParaRPr lang="es-CO" dirty="0" smtClean="0">
              <a:latin typeface="Arial" panose="020B0604020202020204" pitchFamily="34" charset="0"/>
              <a:cs typeface="Arial" panose="020B0604020202020204" pitchFamily="34" charset="0"/>
            </a:endParaRPr>
          </a:p>
          <a:p>
            <a:pPr algn="just"/>
            <a:r>
              <a:rPr lang="es-CO" b="1" dirty="0" smtClean="0">
                <a:latin typeface="Arial" panose="020B0604020202020204" pitchFamily="34" charset="0"/>
                <a:cs typeface="Arial" panose="020B0604020202020204" pitchFamily="34" charset="0"/>
              </a:rPr>
              <a:t>Hogares Infantiles - HI</a:t>
            </a:r>
          </a:p>
          <a:p>
            <a:pPr algn="just"/>
            <a:endParaRPr lang="es-CO" dirty="0" smtClean="0">
              <a:latin typeface="Arial" panose="020B0604020202020204" pitchFamily="34" charset="0"/>
              <a:cs typeface="Arial" panose="020B0604020202020204" pitchFamily="34" charset="0"/>
            </a:endParaRPr>
          </a:p>
          <a:p>
            <a:pPr algn="just"/>
            <a:r>
              <a:rPr lang="es-CO" dirty="0" smtClean="0">
                <a:latin typeface="Arial" panose="020B0604020202020204" pitchFamily="34" charset="0"/>
                <a:cs typeface="Arial" panose="020B0604020202020204" pitchFamily="34" charset="0"/>
              </a:rPr>
              <a:t>Fueron </a:t>
            </a:r>
            <a:r>
              <a:rPr lang="es-CO" dirty="0">
                <a:latin typeface="Arial" panose="020B0604020202020204" pitchFamily="34" charset="0"/>
                <a:cs typeface="Arial" panose="020B0604020202020204" pitchFamily="34" charset="0"/>
              </a:rPr>
              <a:t>creados en 1974 bajo el nombre de Centros de Atención Integral al Preescolar (CAIP). La Ley 7 de 1979 estableció recursos para su financiamiento con el objetivo de atender a niños y niñas hijos de padres y madres trabajadores.</a:t>
            </a:r>
          </a:p>
          <a:p>
            <a:pPr algn="just"/>
            <a:r>
              <a:rPr lang="es-CO" dirty="0">
                <a:latin typeface="Arial" panose="020B0604020202020204" pitchFamily="34" charset="0"/>
                <a:cs typeface="Arial" panose="020B0604020202020204" pitchFamily="34" charset="0"/>
              </a:rPr>
              <a:t> </a:t>
            </a:r>
          </a:p>
          <a:p>
            <a:pPr algn="just"/>
            <a:r>
              <a:rPr lang="es-CO" dirty="0">
                <a:latin typeface="Arial" panose="020B0604020202020204" pitchFamily="34" charset="0"/>
                <a:cs typeface="Arial" panose="020B0604020202020204" pitchFamily="34" charset="0"/>
              </a:rPr>
              <a:t>Busca garantizar una atención integral de calidad, durante 210 días hábiles del año, en jornada completa (8 horas diarias). Esta modalidad se desarrolla en Infraestructuras del ICBF, de la Entidad Territorial o del prestador del servicio.</a:t>
            </a:r>
          </a:p>
          <a:p>
            <a:r>
              <a:rPr lang="es-CO" dirty="0"/>
              <a:t> </a:t>
            </a:r>
          </a:p>
        </p:txBody>
      </p:sp>
      <p:sp>
        <p:nvSpPr>
          <p:cNvPr id="8" name="Rectangle 5"/>
          <p:cNvSpPr>
            <a:spLocks noChangeArrowheads="1"/>
          </p:cNvSpPr>
          <p:nvPr/>
        </p:nvSpPr>
        <p:spPr bwMode="auto">
          <a:xfrm>
            <a:off x="1107583" y="260501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20" name="Rectangle 11"/>
          <p:cNvSpPr>
            <a:spLocks noChangeArrowheads="1"/>
          </p:cNvSpPr>
          <p:nvPr/>
        </p:nvSpPr>
        <p:spPr bwMode="auto">
          <a:xfrm>
            <a:off x="940158" y="332871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s-CO" sz="1800" b="0" i="0" u="none" strike="noStrike" cap="none" normalizeH="0" baseline="0" smtClean="0">
              <a:ln>
                <a:noFill/>
              </a:ln>
              <a:solidFill>
                <a:schemeClr val="tx1"/>
              </a:solidFill>
              <a:effectLst/>
              <a:latin typeface="Arial" panose="020B0604020202020204" pitchFamily="34" charset="0"/>
            </a:endParaRPr>
          </a:p>
        </p:txBody>
      </p:sp>
      <p:sp>
        <p:nvSpPr>
          <p:cNvPr id="21" name="15 Flecha curvada hacia arriba"/>
          <p:cNvSpPr/>
          <p:nvPr/>
        </p:nvSpPr>
        <p:spPr>
          <a:xfrm rot="16200000">
            <a:off x="6064925" y="7140303"/>
            <a:ext cx="893445"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O"/>
          </a:p>
        </p:txBody>
      </p:sp>
      <p:sp>
        <p:nvSpPr>
          <p:cNvPr id="10" name="Título 1"/>
          <p:cNvSpPr>
            <a:spLocks noGrp="1"/>
          </p:cNvSpPr>
          <p:nvPr>
            <p:ph type="title"/>
          </p:nvPr>
        </p:nvSpPr>
        <p:spPr>
          <a:xfrm>
            <a:off x="109104" y="458643"/>
            <a:ext cx="7886700" cy="622012"/>
          </a:xfrm>
        </p:spPr>
        <p:txBody>
          <a:bodyPr/>
          <a:lstStyle/>
          <a:p>
            <a:r>
              <a:rPr lang="es-ES" sz="2400" b="1" dirty="0" smtClean="0">
                <a:solidFill>
                  <a:schemeClr val="bg1"/>
                </a:solidFill>
                <a:latin typeface="Berlin Sans FB Demi" panose="020E0802020502020306" pitchFamily="34" charset="0"/>
              </a:rPr>
              <a:t>EL SERVICIO</a:t>
            </a:r>
            <a:endParaRPr lang="es-CO" sz="2400" dirty="0">
              <a:solidFill>
                <a:schemeClr val="bg1"/>
              </a:solidFill>
              <a:latin typeface="Berlin Sans FB Demi" panose="020E0802020502020306" pitchFamily="34" charset="0"/>
            </a:endParaRPr>
          </a:p>
        </p:txBody>
      </p:sp>
    </p:spTree>
    <p:extLst>
      <p:ext uri="{BB962C8B-B14F-4D97-AF65-F5344CB8AC3E}">
        <p14:creationId xmlns:p14="http://schemas.microsoft.com/office/powerpoint/2010/main" val="16220363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5"/>
          <p:cNvSpPr>
            <a:spLocks noChangeArrowheads="1"/>
          </p:cNvSpPr>
          <p:nvPr/>
        </p:nvSpPr>
        <p:spPr bwMode="auto">
          <a:xfrm>
            <a:off x="1107583" y="260501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21" name="15 Flecha curvada hacia arriba"/>
          <p:cNvSpPr/>
          <p:nvPr/>
        </p:nvSpPr>
        <p:spPr>
          <a:xfrm rot="16200000">
            <a:off x="6064925" y="7140303"/>
            <a:ext cx="893445"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O"/>
          </a:p>
        </p:txBody>
      </p:sp>
      <p:sp>
        <p:nvSpPr>
          <p:cNvPr id="10" name="Título 1"/>
          <p:cNvSpPr>
            <a:spLocks noGrp="1"/>
          </p:cNvSpPr>
          <p:nvPr>
            <p:ph type="title"/>
          </p:nvPr>
        </p:nvSpPr>
        <p:spPr>
          <a:xfrm>
            <a:off x="109104" y="458643"/>
            <a:ext cx="7886700" cy="622012"/>
          </a:xfrm>
        </p:spPr>
        <p:txBody>
          <a:bodyPr/>
          <a:lstStyle/>
          <a:p>
            <a:r>
              <a:rPr lang="es-ES" sz="2400" b="1" dirty="0" smtClean="0">
                <a:solidFill>
                  <a:schemeClr val="bg1"/>
                </a:solidFill>
                <a:latin typeface="Berlin Sans FB Demi" panose="020E0802020502020306" pitchFamily="34" charset="0"/>
              </a:rPr>
              <a:t>OFERTA INSTITUCIONAL</a:t>
            </a:r>
            <a:endParaRPr lang="es-CO" sz="2400" dirty="0">
              <a:solidFill>
                <a:schemeClr val="bg1"/>
              </a:solidFill>
              <a:latin typeface="Berlin Sans FB Demi" panose="020E0802020502020306"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660840053"/>
              </p:ext>
            </p:extLst>
          </p:nvPr>
        </p:nvGraphicFramePr>
        <p:xfrm>
          <a:off x="443587" y="1983346"/>
          <a:ext cx="7894752" cy="3155325"/>
        </p:xfrm>
        <a:graphic>
          <a:graphicData uri="http://schemas.openxmlformats.org/drawingml/2006/table">
            <a:tbl>
              <a:tblPr firstRow="1" firstCol="1" bandRow="1">
                <a:tableStyleId>{5C22544A-7EE6-4342-B048-85BDC9FD1C3A}</a:tableStyleId>
              </a:tblPr>
              <a:tblGrid>
                <a:gridCol w="1973688"/>
                <a:gridCol w="1973688"/>
                <a:gridCol w="1973688"/>
                <a:gridCol w="1973688"/>
              </a:tblGrid>
              <a:tr h="1051775">
                <a:tc>
                  <a:txBody>
                    <a:bodyPr/>
                    <a:lstStyle/>
                    <a:p>
                      <a:pPr algn="just">
                        <a:lnSpc>
                          <a:spcPct val="107000"/>
                        </a:lnSpc>
                        <a:spcAft>
                          <a:spcPts val="0"/>
                        </a:spcAft>
                      </a:pPr>
                      <a:r>
                        <a:rPr lang="es-CO" sz="1600" dirty="0">
                          <a:effectLst/>
                          <a:latin typeface="Arial" panose="020B0604020202020204" pitchFamily="34" charset="0"/>
                          <a:cs typeface="Arial" panose="020B0604020202020204" pitchFamily="34" charset="0"/>
                        </a:rPr>
                        <a:t>CENTRO ZONAL</a:t>
                      </a:r>
                      <a:endParaRPr lang="es-CO"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es-CO" sz="1600">
                          <a:effectLst/>
                          <a:latin typeface="Arial" panose="020B0604020202020204" pitchFamily="34" charset="0"/>
                          <a:cs typeface="Arial" panose="020B0604020202020204" pitchFamily="34" charset="0"/>
                        </a:rPr>
                        <a:t>MUNICPIO</a:t>
                      </a:r>
                      <a:endParaRPr lang="es-CO"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es-CO" sz="1600">
                          <a:effectLst/>
                          <a:latin typeface="Arial" panose="020B0604020202020204" pitchFamily="34" charset="0"/>
                          <a:cs typeface="Arial" panose="020B0604020202020204" pitchFamily="34" charset="0"/>
                        </a:rPr>
                        <a:t>MODALIDAD</a:t>
                      </a:r>
                      <a:endParaRPr lang="es-CO"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es-CO" sz="1600">
                          <a:effectLst/>
                          <a:latin typeface="Arial" panose="020B0604020202020204" pitchFamily="34" charset="0"/>
                          <a:cs typeface="Arial" panose="020B0604020202020204" pitchFamily="34" charset="0"/>
                        </a:rPr>
                        <a:t>CUPOS</a:t>
                      </a:r>
                      <a:endParaRPr lang="es-CO"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1051775">
                <a:tc>
                  <a:txBody>
                    <a:bodyPr/>
                    <a:lstStyle/>
                    <a:p>
                      <a:pPr algn="just">
                        <a:lnSpc>
                          <a:spcPct val="107000"/>
                        </a:lnSpc>
                        <a:spcAft>
                          <a:spcPts val="0"/>
                        </a:spcAft>
                      </a:pPr>
                      <a:r>
                        <a:rPr lang="es-CO" sz="1600" dirty="0">
                          <a:effectLst/>
                          <a:latin typeface="Arial" panose="020B0604020202020204" pitchFamily="34" charset="0"/>
                          <a:cs typeface="Arial" panose="020B0604020202020204" pitchFamily="34" charset="0"/>
                        </a:rPr>
                        <a:t>PITALITO</a:t>
                      </a:r>
                      <a:endParaRPr lang="es-CO"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es-CO" sz="1600" dirty="0">
                          <a:effectLst/>
                          <a:latin typeface="Arial" panose="020B0604020202020204" pitchFamily="34" charset="0"/>
                          <a:cs typeface="Arial" panose="020B0604020202020204" pitchFamily="34" charset="0"/>
                        </a:rPr>
                        <a:t>ACEVEDO</a:t>
                      </a:r>
                      <a:endParaRPr lang="es-CO"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es-CO" sz="1600">
                          <a:effectLst/>
                          <a:latin typeface="Arial" panose="020B0604020202020204" pitchFamily="34" charset="0"/>
                          <a:cs typeface="Arial" panose="020B0604020202020204" pitchFamily="34" charset="0"/>
                        </a:rPr>
                        <a:t>HI</a:t>
                      </a:r>
                      <a:endParaRPr lang="es-CO"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es-CO" sz="1600">
                          <a:effectLst/>
                          <a:latin typeface="Arial" panose="020B0604020202020204" pitchFamily="34" charset="0"/>
                          <a:cs typeface="Arial" panose="020B0604020202020204" pitchFamily="34" charset="0"/>
                        </a:rPr>
                        <a:t>45</a:t>
                      </a:r>
                      <a:endParaRPr lang="es-CO"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1051775">
                <a:tc>
                  <a:txBody>
                    <a:bodyPr/>
                    <a:lstStyle/>
                    <a:p>
                      <a:pPr algn="just">
                        <a:lnSpc>
                          <a:spcPct val="107000"/>
                        </a:lnSpc>
                        <a:spcAft>
                          <a:spcPts val="0"/>
                        </a:spcAft>
                      </a:pPr>
                      <a:r>
                        <a:rPr lang="es-CO" sz="1600">
                          <a:effectLst/>
                          <a:latin typeface="Arial" panose="020B0604020202020204" pitchFamily="34" charset="0"/>
                          <a:cs typeface="Arial" panose="020B0604020202020204" pitchFamily="34" charset="0"/>
                        </a:rPr>
                        <a:t>PITALITO</a:t>
                      </a:r>
                      <a:endParaRPr lang="es-CO"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es-CO" sz="1600" dirty="0">
                          <a:effectLst/>
                          <a:latin typeface="Arial" panose="020B0604020202020204" pitchFamily="34" charset="0"/>
                          <a:cs typeface="Arial" panose="020B0604020202020204" pitchFamily="34" charset="0"/>
                        </a:rPr>
                        <a:t>ACEVEDO</a:t>
                      </a:r>
                      <a:endParaRPr lang="es-CO"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es-CO" sz="1600" dirty="0">
                          <a:effectLst/>
                          <a:latin typeface="Arial" panose="020B0604020202020204" pitchFamily="34" charset="0"/>
                          <a:cs typeface="Arial" panose="020B0604020202020204" pitchFamily="34" charset="0"/>
                        </a:rPr>
                        <a:t>CDI</a:t>
                      </a:r>
                      <a:endParaRPr lang="es-CO"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es-CO" sz="1600" dirty="0">
                          <a:effectLst/>
                          <a:latin typeface="Arial" panose="020B0604020202020204" pitchFamily="34" charset="0"/>
                          <a:cs typeface="Arial" panose="020B0604020202020204" pitchFamily="34" charset="0"/>
                        </a:rPr>
                        <a:t>140</a:t>
                      </a:r>
                      <a:endParaRPr lang="es-CO"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bl>
          </a:graphicData>
        </a:graphic>
      </p:graphicFrame>
      <p:sp>
        <p:nvSpPr>
          <p:cNvPr id="4" name="Rectangle 1"/>
          <p:cNvSpPr>
            <a:spLocks noChangeArrowheads="1"/>
          </p:cNvSpPr>
          <p:nvPr/>
        </p:nvSpPr>
        <p:spPr bwMode="auto">
          <a:xfrm>
            <a:off x="443587" y="212833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Tree>
    <p:extLst>
      <p:ext uri="{BB962C8B-B14F-4D97-AF65-F5344CB8AC3E}">
        <p14:creationId xmlns:p14="http://schemas.microsoft.com/office/powerpoint/2010/main" val="6768426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5"/>
          <p:cNvSpPr>
            <a:spLocks noChangeArrowheads="1"/>
          </p:cNvSpPr>
          <p:nvPr/>
        </p:nvSpPr>
        <p:spPr bwMode="auto">
          <a:xfrm>
            <a:off x="1107583" y="260501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21" name="15 Flecha curvada hacia arriba"/>
          <p:cNvSpPr/>
          <p:nvPr/>
        </p:nvSpPr>
        <p:spPr>
          <a:xfrm rot="16200000">
            <a:off x="6064925" y="7140303"/>
            <a:ext cx="893445"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O"/>
          </a:p>
        </p:txBody>
      </p:sp>
      <p:sp>
        <p:nvSpPr>
          <p:cNvPr id="10" name="Título 1"/>
          <p:cNvSpPr>
            <a:spLocks noGrp="1"/>
          </p:cNvSpPr>
          <p:nvPr>
            <p:ph type="title"/>
          </p:nvPr>
        </p:nvSpPr>
        <p:spPr>
          <a:xfrm>
            <a:off x="109104" y="458643"/>
            <a:ext cx="7886700" cy="622012"/>
          </a:xfrm>
        </p:spPr>
        <p:txBody>
          <a:bodyPr/>
          <a:lstStyle/>
          <a:p>
            <a:r>
              <a:rPr lang="es-ES" sz="2400" b="1" dirty="0" smtClean="0">
                <a:solidFill>
                  <a:schemeClr val="bg1"/>
                </a:solidFill>
                <a:latin typeface="Berlin Sans FB Demi" panose="020E0802020502020306" pitchFamily="34" charset="0"/>
              </a:rPr>
              <a:t>OFERTA INSTITUCIONAL</a:t>
            </a:r>
            <a:endParaRPr lang="es-CO" sz="2400" dirty="0">
              <a:solidFill>
                <a:schemeClr val="bg1"/>
              </a:solidFill>
              <a:latin typeface="Berlin Sans FB Demi" panose="020E0802020502020306" pitchFamily="34" charset="0"/>
            </a:endParaRPr>
          </a:p>
        </p:txBody>
      </p:sp>
      <p:sp>
        <p:nvSpPr>
          <p:cNvPr id="4" name="Rectangle 1"/>
          <p:cNvSpPr>
            <a:spLocks noChangeArrowheads="1"/>
          </p:cNvSpPr>
          <p:nvPr/>
        </p:nvSpPr>
        <p:spPr bwMode="auto">
          <a:xfrm>
            <a:off x="443587" y="212833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graphicFrame>
        <p:nvGraphicFramePr>
          <p:cNvPr id="5" name="Tabla 4"/>
          <p:cNvGraphicFramePr>
            <a:graphicFrameLocks noGrp="1"/>
          </p:cNvGraphicFramePr>
          <p:nvPr>
            <p:extLst>
              <p:ext uri="{D42A27DB-BD31-4B8C-83A1-F6EECF244321}">
                <p14:modId xmlns:p14="http://schemas.microsoft.com/office/powerpoint/2010/main" val="3568124340"/>
              </p:ext>
            </p:extLst>
          </p:nvPr>
        </p:nvGraphicFramePr>
        <p:xfrm>
          <a:off x="443587" y="2128336"/>
          <a:ext cx="8185259" cy="4712357"/>
        </p:xfrm>
        <a:graphic>
          <a:graphicData uri="http://schemas.openxmlformats.org/drawingml/2006/table">
            <a:tbl>
              <a:tblPr firstRow="1" firstCol="1" bandRow="1">
                <a:tableStyleId>{5C22544A-7EE6-4342-B048-85BDC9FD1C3A}</a:tableStyleId>
              </a:tblPr>
              <a:tblGrid>
                <a:gridCol w="818543"/>
                <a:gridCol w="1408217"/>
                <a:gridCol w="1562942"/>
                <a:gridCol w="1330384"/>
                <a:gridCol w="1402176"/>
                <a:gridCol w="1662997"/>
              </a:tblGrid>
              <a:tr h="777907">
                <a:tc>
                  <a:txBody>
                    <a:bodyPr/>
                    <a:lstStyle/>
                    <a:p>
                      <a:pPr algn="just">
                        <a:lnSpc>
                          <a:spcPct val="107000"/>
                        </a:lnSpc>
                        <a:spcAft>
                          <a:spcPts val="0"/>
                        </a:spcAft>
                      </a:pPr>
                      <a:r>
                        <a:rPr lang="es-CO" sz="1600" dirty="0">
                          <a:effectLst/>
                          <a:latin typeface="Arial" panose="020B0604020202020204" pitchFamily="34" charset="0"/>
                          <a:cs typeface="Arial" panose="020B0604020202020204" pitchFamily="34" charset="0"/>
                        </a:rPr>
                        <a:t>CONTRATO DE APORTES No</a:t>
                      </a:r>
                      <a:endParaRPr lang="es-CO"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es-CO" sz="1600" dirty="0" smtClean="0">
                          <a:effectLst/>
                          <a:latin typeface="Arial" panose="020B0604020202020204" pitchFamily="34" charset="0"/>
                          <a:cs typeface="Arial" panose="020B0604020202020204" pitchFamily="34" charset="0"/>
                        </a:rPr>
                        <a:t>VALOR </a:t>
                      </a:r>
                      <a:r>
                        <a:rPr lang="es-CO" sz="1600" dirty="0">
                          <a:effectLst/>
                          <a:latin typeface="Arial" panose="020B0604020202020204" pitchFamily="34" charset="0"/>
                          <a:cs typeface="Arial" panose="020B0604020202020204" pitchFamily="34" charset="0"/>
                        </a:rPr>
                        <a:t>CONTRATO</a:t>
                      </a:r>
                      <a:endParaRPr lang="es-CO"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es-CO" sz="1600" dirty="0">
                          <a:effectLst/>
                          <a:latin typeface="Arial" panose="020B0604020202020204" pitchFamily="34" charset="0"/>
                          <a:cs typeface="Arial" panose="020B0604020202020204" pitchFamily="34" charset="0"/>
                        </a:rPr>
                        <a:t>VALOR DE LA </a:t>
                      </a:r>
                      <a:r>
                        <a:rPr lang="es-CO" sz="1600" dirty="0" smtClean="0">
                          <a:effectLst/>
                          <a:latin typeface="Arial" panose="020B0604020202020204" pitchFamily="34" charset="0"/>
                          <a:cs typeface="Arial" panose="020B0604020202020204" pitchFamily="34" charset="0"/>
                        </a:rPr>
                        <a:t>CONTRAPARTIDA y/o ADICIÓN</a:t>
                      </a:r>
                      <a:endParaRPr lang="es-CO"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es-CO" sz="1600" dirty="0" smtClean="0">
                          <a:effectLst/>
                          <a:latin typeface="Arial" panose="020B0604020202020204" pitchFamily="34" charset="0"/>
                          <a:ea typeface="Calibri" panose="020F0502020204030204" pitchFamily="34" charset="0"/>
                          <a:cs typeface="Arial" panose="020B0604020202020204" pitchFamily="34" charset="0"/>
                        </a:rPr>
                        <a:t>    TOTAL</a:t>
                      </a:r>
                      <a:endParaRPr lang="es-CO"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es-CO" sz="1600" dirty="0" smtClean="0">
                          <a:effectLst/>
                          <a:latin typeface="Arial" panose="020B0604020202020204" pitchFamily="34" charset="0"/>
                          <a:cs typeface="Arial" panose="020B0604020202020204" pitchFamily="34" charset="0"/>
                        </a:rPr>
                        <a:t>ENTIDAD</a:t>
                      </a:r>
                      <a:endParaRPr lang="es-CO"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es-CO" sz="1600">
                          <a:effectLst/>
                          <a:latin typeface="Arial" panose="020B0604020202020204" pitchFamily="34" charset="0"/>
                          <a:cs typeface="Arial" panose="020B0604020202020204" pitchFamily="34" charset="0"/>
                        </a:rPr>
                        <a:t>REPRESNTANTE LEGAL</a:t>
                      </a:r>
                      <a:endParaRPr lang="es-CO"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1573414">
                <a:tc>
                  <a:txBody>
                    <a:bodyPr/>
                    <a:lstStyle/>
                    <a:p>
                      <a:pPr>
                        <a:lnSpc>
                          <a:spcPct val="107000"/>
                        </a:lnSpc>
                        <a:spcAft>
                          <a:spcPts val="0"/>
                        </a:spcAft>
                      </a:pPr>
                      <a:r>
                        <a:rPr lang="es-CO" sz="1600">
                          <a:effectLst/>
                          <a:latin typeface="Arial" panose="020B0604020202020204" pitchFamily="34" charset="0"/>
                          <a:cs typeface="Arial" panose="020B0604020202020204" pitchFamily="34" charset="0"/>
                        </a:rPr>
                        <a:t>459</a:t>
                      </a:r>
                      <a:endParaRPr lang="es-CO"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CO" sz="1600" dirty="0">
                          <a:effectLst/>
                          <a:latin typeface="Arial" panose="020B0604020202020204" pitchFamily="34" charset="0"/>
                          <a:ea typeface="Calibri" panose="020F0502020204030204" pitchFamily="34" charset="0"/>
                          <a:cs typeface="Times New Roman" panose="02020603050405020304" pitchFamily="18" charset="0"/>
                        </a:rPr>
                        <a:t>110.649.066</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CO" sz="1600" dirty="0">
                          <a:effectLst/>
                          <a:latin typeface="Arial" panose="020B0604020202020204" pitchFamily="34" charset="0"/>
                          <a:ea typeface="Calibri" panose="020F0502020204030204" pitchFamily="34" charset="0"/>
                          <a:cs typeface="Times New Roman" panose="02020603050405020304" pitchFamily="18" charset="0"/>
                        </a:rPr>
                        <a:t>1.670.400 Adición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CO" sz="1600" b="1" dirty="0">
                          <a:effectLst/>
                          <a:latin typeface="Arial" panose="020B0604020202020204" pitchFamily="34" charset="0"/>
                          <a:ea typeface="Calibri" panose="020F0502020204030204" pitchFamily="34" charset="0"/>
                          <a:cs typeface="Times New Roman" panose="02020603050405020304" pitchFamily="18" charset="0"/>
                        </a:rPr>
                        <a:t>112.219.466</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CO" sz="1600" dirty="0">
                          <a:effectLst/>
                          <a:latin typeface="Arial" panose="020B0604020202020204" pitchFamily="34" charset="0"/>
                          <a:cs typeface="Arial" panose="020B0604020202020204" pitchFamily="34" charset="0"/>
                        </a:rPr>
                        <a:t>ASOCIACION DE PADRES DE FAMILIA HI ACEVEDO</a:t>
                      </a:r>
                      <a:endParaRPr lang="es-CO"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CO" sz="1600" dirty="0">
                          <a:effectLst/>
                          <a:latin typeface="Arial" panose="020B0604020202020204" pitchFamily="34" charset="0"/>
                          <a:cs typeface="Arial" panose="020B0604020202020204" pitchFamily="34" charset="0"/>
                        </a:rPr>
                        <a:t>JORGE EDUARDO CASTRILLON PASTRANA</a:t>
                      </a:r>
                      <a:endParaRPr lang="es-CO"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1573414">
                <a:tc>
                  <a:txBody>
                    <a:bodyPr/>
                    <a:lstStyle/>
                    <a:p>
                      <a:pPr>
                        <a:lnSpc>
                          <a:spcPct val="107000"/>
                        </a:lnSpc>
                        <a:spcAft>
                          <a:spcPts val="0"/>
                        </a:spcAft>
                      </a:pPr>
                      <a:r>
                        <a:rPr lang="es-CO" sz="1600">
                          <a:effectLst/>
                          <a:latin typeface="Arial" panose="020B0604020202020204" pitchFamily="34" charset="0"/>
                          <a:cs typeface="Arial" panose="020B0604020202020204" pitchFamily="34" charset="0"/>
                        </a:rPr>
                        <a:t>587</a:t>
                      </a:r>
                      <a:endParaRPr lang="es-CO"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CO" sz="1600">
                          <a:effectLst/>
                          <a:latin typeface="Arial" panose="020B0604020202020204" pitchFamily="34" charset="0"/>
                          <a:ea typeface="Calibri" panose="020F0502020204030204" pitchFamily="34" charset="0"/>
                          <a:cs typeface="Times New Roman" panose="02020603050405020304" pitchFamily="18" charset="0"/>
                        </a:rPr>
                        <a:t>414.213.380</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CO" sz="1600" dirty="0">
                          <a:effectLst/>
                          <a:latin typeface="Arial" panose="020B0604020202020204" pitchFamily="34" charset="0"/>
                          <a:ea typeface="Calibri" panose="020F0502020204030204" pitchFamily="34" charset="0"/>
                          <a:cs typeface="Times New Roman" panose="02020603050405020304" pitchFamily="18" charset="0"/>
                        </a:rPr>
                        <a:t>8.284.268  Contrapartida</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CO" sz="1600" b="1" dirty="0">
                          <a:effectLst/>
                          <a:latin typeface="Arial" panose="020B0604020202020204" pitchFamily="34" charset="0"/>
                          <a:ea typeface="Calibri" panose="020F0502020204030204" pitchFamily="34" charset="0"/>
                          <a:cs typeface="Times New Roman" panose="02020603050405020304" pitchFamily="18" charset="0"/>
                        </a:rPr>
                        <a:t>422.497.648</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CO" sz="1600" dirty="0">
                          <a:effectLst/>
                          <a:latin typeface="Arial" panose="020B0604020202020204" pitchFamily="34" charset="0"/>
                          <a:cs typeface="Arial" panose="020B0604020202020204" pitchFamily="34" charset="0"/>
                        </a:rPr>
                        <a:t>FUNDACION SOCIAL PARA LA CONSTRUCCION DE PAZ</a:t>
                      </a:r>
                      <a:endParaRPr lang="es-CO"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CO" sz="1600" dirty="0">
                          <a:effectLst/>
                          <a:latin typeface="Arial" panose="020B0604020202020204" pitchFamily="34" charset="0"/>
                          <a:cs typeface="Arial" panose="020B0604020202020204" pitchFamily="34" charset="0"/>
                        </a:rPr>
                        <a:t>JESUS HUMBERTO MAJE GAVIRIA</a:t>
                      </a:r>
                      <a:endParaRPr lang="es-CO"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bl>
          </a:graphicData>
        </a:graphic>
      </p:graphicFrame>
      <p:sp>
        <p:nvSpPr>
          <p:cNvPr id="6" name="Rectangle 1"/>
          <p:cNvSpPr>
            <a:spLocks noChangeArrowheads="1"/>
          </p:cNvSpPr>
          <p:nvPr/>
        </p:nvSpPr>
        <p:spPr bwMode="auto">
          <a:xfrm>
            <a:off x="673994" y="240902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Tree>
    <p:extLst>
      <p:ext uri="{BB962C8B-B14F-4D97-AF65-F5344CB8AC3E}">
        <p14:creationId xmlns:p14="http://schemas.microsoft.com/office/powerpoint/2010/main" val="25820371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5"/>
          <p:cNvSpPr>
            <a:spLocks noChangeArrowheads="1"/>
          </p:cNvSpPr>
          <p:nvPr/>
        </p:nvSpPr>
        <p:spPr bwMode="auto">
          <a:xfrm>
            <a:off x="1107583" y="260501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21" name="15 Flecha curvada hacia arriba"/>
          <p:cNvSpPr/>
          <p:nvPr/>
        </p:nvSpPr>
        <p:spPr>
          <a:xfrm rot="16200000">
            <a:off x="6064925" y="7140303"/>
            <a:ext cx="893445"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O"/>
          </a:p>
        </p:txBody>
      </p:sp>
      <p:sp>
        <p:nvSpPr>
          <p:cNvPr id="9" name="Título 1"/>
          <p:cNvSpPr txBox="1">
            <a:spLocks/>
          </p:cNvSpPr>
          <p:nvPr/>
        </p:nvSpPr>
        <p:spPr>
          <a:xfrm>
            <a:off x="161059" y="323562"/>
            <a:ext cx="7886700" cy="60123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altLang="es-CO" sz="2400" b="1" dirty="0" smtClean="0">
                <a:solidFill>
                  <a:schemeClr val="bg1"/>
                </a:solidFill>
                <a:latin typeface="Berlin Sans FB Demi" panose="020E0802020502020306" pitchFamily="34" charset="0"/>
              </a:rPr>
              <a:t>ESTRUCTURA OPERATIVA DE LA MODALIDAD</a:t>
            </a:r>
          </a:p>
          <a:p>
            <a:r>
              <a:rPr lang="es-ES" sz="2400" b="1" dirty="0" smtClean="0">
                <a:solidFill>
                  <a:schemeClr val="bg1"/>
                </a:solidFill>
                <a:latin typeface="Berlin Sans FB Demi" panose="020E0802020502020306" pitchFamily="34" charset="0"/>
              </a:rPr>
              <a:t>HOGAR INFANTIL HI</a:t>
            </a:r>
            <a:endParaRPr lang="es-CO" sz="2400" dirty="0">
              <a:solidFill>
                <a:schemeClr val="bg1"/>
              </a:solidFill>
              <a:latin typeface="Berlin Sans FB Demi" panose="020E0802020502020306" pitchFamily="34" charset="0"/>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992" y="1531870"/>
            <a:ext cx="72771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58160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5"/>
          <p:cNvSpPr>
            <a:spLocks noChangeArrowheads="1"/>
          </p:cNvSpPr>
          <p:nvPr/>
        </p:nvSpPr>
        <p:spPr bwMode="auto">
          <a:xfrm>
            <a:off x="1107583" y="260501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21" name="15 Flecha curvada hacia arriba"/>
          <p:cNvSpPr/>
          <p:nvPr/>
        </p:nvSpPr>
        <p:spPr>
          <a:xfrm rot="16200000">
            <a:off x="6064925" y="7140303"/>
            <a:ext cx="893445"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O"/>
          </a:p>
        </p:txBody>
      </p:sp>
      <p:sp>
        <p:nvSpPr>
          <p:cNvPr id="6" name="Título 1"/>
          <p:cNvSpPr>
            <a:spLocks noGrp="1"/>
          </p:cNvSpPr>
          <p:nvPr>
            <p:ph type="title"/>
          </p:nvPr>
        </p:nvSpPr>
        <p:spPr>
          <a:xfrm>
            <a:off x="264968" y="188480"/>
            <a:ext cx="7886700" cy="764557"/>
          </a:xfrm>
        </p:spPr>
        <p:txBody>
          <a:bodyPr/>
          <a:lstStyle/>
          <a:p>
            <a:r>
              <a:rPr lang="es-ES" altLang="es-CO" sz="2400" b="1" dirty="0" smtClean="0">
                <a:solidFill>
                  <a:schemeClr val="bg1"/>
                </a:solidFill>
                <a:latin typeface="Berlin Sans FB Demi" panose="020E0802020502020306" pitchFamily="34" charset="0"/>
              </a:rPr>
              <a:t>PERFIL TALENTO HUMANO</a:t>
            </a:r>
            <a:endParaRPr lang="es-CO" sz="2400" dirty="0">
              <a:solidFill>
                <a:schemeClr val="bg1"/>
              </a:solidFill>
              <a:latin typeface="Berlin Sans FB Demi" panose="020E0802020502020306" pitchFamily="34"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905" y="1162855"/>
            <a:ext cx="7454900" cy="529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71368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5"/>
          <p:cNvSpPr>
            <a:spLocks noChangeArrowheads="1"/>
          </p:cNvSpPr>
          <p:nvPr/>
        </p:nvSpPr>
        <p:spPr bwMode="auto">
          <a:xfrm>
            <a:off x="1107583" y="260501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21" name="15 Flecha curvada hacia arriba"/>
          <p:cNvSpPr/>
          <p:nvPr/>
        </p:nvSpPr>
        <p:spPr>
          <a:xfrm rot="16200000">
            <a:off x="6064925" y="7140303"/>
            <a:ext cx="893445"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O"/>
          </a:p>
        </p:txBody>
      </p:sp>
      <p:sp>
        <p:nvSpPr>
          <p:cNvPr id="6" name="Título 1"/>
          <p:cNvSpPr>
            <a:spLocks noGrp="1"/>
          </p:cNvSpPr>
          <p:nvPr>
            <p:ph type="title"/>
          </p:nvPr>
        </p:nvSpPr>
        <p:spPr>
          <a:xfrm>
            <a:off x="264968" y="188480"/>
            <a:ext cx="7886700" cy="764557"/>
          </a:xfrm>
        </p:spPr>
        <p:txBody>
          <a:bodyPr/>
          <a:lstStyle/>
          <a:p>
            <a:r>
              <a:rPr lang="es-ES" sz="2400" b="1" dirty="0" smtClean="0">
                <a:solidFill>
                  <a:schemeClr val="bg1"/>
                </a:solidFill>
                <a:latin typeface="Berlin Sans FB Demi" panose="020E0802020502020306" pitchFamily="34" charset="0"/>
              </a:rPr>
              <a:t>NOTAS GENERALES</a:t>
            </a:r>
            <a:endParaRPr lang="es-CO" sz="2400" dirty="0">
              <a:solidFill>
                <a:schemeClr val="bg1"/>
              </a:solidFill>
              <a:latin typeface="Berlin Sans FB Demi" panose="020E0802020502020306" pitchFamily="34" charset="0"/>
            </a:endParaRPr>
          </a:p>
        </p:txBody>
      </p:sp>
      <p:sp>
        <p:nvSpPr>
          <p:cNvPr id="9" name="1 Rectángulo"/>
          <p:cNvSpPr/>
          <p:nvPr/>
        </p:nvSpPr>
        <p:spPr>
          <a:xfrm>
            <a:off x="254000" y="1293148"/>
            <a:ext cx="8394700" cy="4555093"/>
          </a:xfrm>
          <a:prstGeom prst="rect">
            <a:avLst/>
          </a:prstGeom>
        </p:spPr>
        <p:txBody>
          <a:bodyPr wrap="square">
            <a:spAutoFit/>
          </a:bodyPr>
          <a:lstStyle/>
          <a:p>
            <a:pPr marL="285750" indent="-285750" algn="just">
              <a:buFont typeface="Arial" pitchFamily="34" charset="0"/>
              <a:buChar char="•"/>
            </a:pPr>
            <a:r>
              <a:rPr lang="es-ES" sz="2000" dirty="0" smtClean="0"/>
              <a:t> </a:t>
            </a:r>
            <a:r>
              <a:rPr lang="es-ES" dirty="0">
                <a:latin typeface="Arial" panose="020B0604020202020204" pitchFamily="34" charset="0"/>
                <a:cs typeface="Arial" panose="020B0604020202020204" pitchFamily="34" charset="0"/>
              </a:rPr>
              <a:t>En los HI en los que se atienda un número de niñas y niños diferente a las relaciones establecidas en las tablas de proporciones de talento humano a excepción del Director, se deberá vincular de manera proporcional. Se autoriza contar con la misma proporción de talento humano por niñas y niños atendidos hasta por un 49% por encima del número de niñas y niños por adulto establecidos en el estándar. </a:t>
            </a:r>
          </a:p>
          <a:p>
            <a:pPr algn="just"/>
            <a:endParaRPr lang="es-CO" dirty="0">
              <a:latin typeface="Arial" panose="020B0604020202020204" pitchFamily="34" charset="0"/>
              <a:cs typeface="Arial" panose="020B0604020202020204" pitchFamily="34" charset="0"/>
            </a:endParaRPr>
          </a:p>
          <a:p>
            <a:pPr marL="285750" indent="-285750" algn="just">
              <a:buFont typeface="Arial" pitchFamily="34" charset="0"/>
              <a:buChar char="•"/>
            </a:pPr>
            <a:r>
              <a:rPr lang="es-ES" dirty="0" smtClean="0">
                <a:latin typeface="Arial" panose="020B0604020202020204" pitchFamily="34" charset="0"/>
                <a:cs typeface="Arial" panose="020B0604020202020204" pitchFamily="34" charset="0"/>
              </a:rPr>
              <a:t>Para </a:t>
            </a:r>
            <a:r>
              <a:rPr lang="es-ES" dirty="0">
                <a:latin typeface="Arial" panose="020B0604020202020204" pitchFamily="34" charset="0"/>
                <a:cs typeface="Arial" panose="020B0604020202020204" pitchFamily="34" charset="0"/>
              </a:rPr>
              <a:t>los casos en los que la proporción de niñas y niños por adulto es igual o superior al 50%, se debe vincular a otra persona para el mismo cargo. Para ilustrar lo anterior, a continuación se presenta el siguiente ejemplo: Auxiliar pedagógico: La relación técnica señala que debe ser 1 por cada 50 niñas y niños. El 50% de esta relación es 25 niñas y niños para un total de 75 así: 50+25 = 75. Es decir, un HI con 74 niñas y niños, tendría que contratar un solo auxiliar pedagógico, y un HI con 75 o más niñas y niños, que corresponde a un rango superior al 50%, tendrían que contratar dos auxiliares pedagógicos. </a:t>
            </a:r>
          </a:p>
        </p:txBody>
      </p:sp>
    </p:spTree>
    <p:extLst>
      <p:ext uri="{BB962C8B-B14F-4D97-AF65-F5344CB8AC3E}">
        <p14:creationId xmlns:p14="http://schemas.microsoft.com/office/powerpoint/2010/main" val="35593640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5"/>
          <p:cNvSpPr>
            <a:spLocks noChangeArrowheads="1"/>
          </p:cNvSpPr>
          <p:nvPr/>
        </p:nvSpPr>
        <p:spPr bwMode="auto">
          <a:xfrm>
            <a:off x="1107583" y="260501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21" name="15 Flecha curvada hacia arriba"/>
          <p:cNvSpPr/>
          <p:nvPr/>
        </p:nvSpPr>
        <p:spPr>
          <a:xfrm rot="16200000">
            <a:off x="6064925" y="7140303"/>
            <a:ext cx="893445"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O"/>
          </a:p>
        </p:txBody>
      </p:sp>
      <p:sp>
        <p:nvSpPr>
          <p:cNvPr id="6" name="Título 1"/>
          <p:cNvSpPr>
            <a:spLocks noGrp="1"/>
          </p:cNvSpPr>
          <p:nvPr>
            <p:ph type="title"/>
          </p:nvPr>
        </p:nvSpPr>
        <p:spPr>
          <a:xfrm>
            <a:off x="264968" y="188480"/>
            <a:ext cx="7886700" cy="764557"/>
          </a:xfrm>
        </p:spPr>
        <p:txBody>
          <a:bodyPr/>
          <a:lstStyle/>
          <a:p>
            <a:r>
              <a:rPr lang="es-ES" sz="2400" b="1" dirty="0" smtClean="0">
                <a:solidFill>
                  <a:schemeClr val="bg1"/>
                </a:solidFill>
                <a:latin typeface="Berlin Sans FB Demi" panose="020E0802020502020306" pitchFamily="34" charset="0"/>
              </a:rPr>
              <a:t>NOTAS GENERALES</a:t>
            </a:r>
            <a:endParaRPr lang="es-CO" sz="2400" dirty="0">
              <a:solidFill>
                <a:schemeClr val="bg1"/>
              </a:solidFill>
              <a:latin typeface="Berlin Sans FB Demi" panose="020E0802020502020306" pitchFamily="34" charset="0"/>
            </a:endParaRPr>
          </a:p>
        </p:txBody>
      </p:sp>
      <p:sp>
        <p:nvSpPr>
          <p:cNvPr id="9" name="1 Rectángulo"/>
          <p:cNvSpPr/>
          <p:nvPr/>
        </p:nvSpPr>
        <p:spPr>
          <a:xfrm>
            <a:off x="254000" y="1293148"/>
            <a:ext cx="8394700" cy="4555093"/>
          </a:xfrm>
          <a:prstGeom prst="rect">
            <a:avLst/>
          </a:prstGeom>
        </p:spPr>
        <p:txBody>
          <a:bodyPr wrap="square">
            <a:spAutoFit/>
          </a:bodyPr>
          <a:lstStyle/>
          <a:p>
            <a:pPr marL="285750" indent="-285750" algn="just">
              <a:buFont typeface="Arial" pitchFamily="34" charset="0"/>
              <a:buChar char="•"/>
            </a:pPr>
            <a:r>
              <a:rPr lang="es-ES" sz="2000" dirty="0" smtClean="0"/>
              <a:t> </a:t>
            </a:r>
            <a:r>
              <a:rPr lang="es-ES" dirty="0">
                <a:latin typeface="Arial" panose="020B0604020202020204" pitchFamily="34" charset="0"/>
                <a:cs typeface="Arial" panose="020B0604020202020204" pitchFamily="34" charset="0"/>
              </a:rPr>
              <a:t>En los HI en los que se atienda un número de niñas y niños diferente a las relaciones establecidas en las tablas de proporciones de talento humano a excepción del Director, se deberá vincular de manera proporcional. Se autoriza contar con la misma proporción de talento humano por niñas y niños atendidos hasta por un 49% por encima del número de niñas y niños por adulto establecidos en el estándar. </a:t>
            </a:r>
          </a:p>
          <a:p>
            <a:pPr algn="just"/>
            <a:endParaRPr lang="es-CO" dirty="0">
              <a:latin typeface="Arial" panose="020B0604020202020204" pitchFamily="34" charset="0"/>
              <a:cs typeface="Arial" panose="020B0604020202020204" pitchFamily="34" charset="0"/>
            </a:endParaRPr>
          </a:p>
          <a:p>
            <a:pPr marL="285750" indent="-285750" algn="just">
              <a:buFont typeface="Arial" pitchFamily="34" charset="0"/>
              <a:buChar char="•"/>
            </a:pPr>
            <a:r>
              <a:rPr lang="es-ES" dirty="0" smtClean="0">
                <a:latin typeface="Arial" panose="020B0604020202020204" pitchFamily="34" charset="0"/>
                <a:cs typeface="Arial" panose="020B0604020202020204" pitchFamily="34" charset="0"/>
              </a:rPr>
              <a:t>Para </a:t>
            </a:r>
            <a:r>
              <a:rPr lang="es-ES" dirty="0">
                <a:latin typeface="Arial" panose="020B0604020202020204" pitchFamily="34" charset="0"/>
                <a:cs typeface="Arial" panose="020B0604020202020204" pitchFamily="34" charset="0"/>
              </a:rPr>
              <a:t>los casos en los que la proporción de niñas y niños por adulto es igual o superior al 50%, se debe vincular a otra persona para el mismo cargo. Para ilustrar lo anterior, a continuación se presenta el siguiente ejemplo: Auxiliar pedagógico: La relación técnica señala que debe ser 1 por cada 50 niñas y niños. El 50% de esta relación es 25 niñas y niños para un total de 75 así: 50+25 = 75. Es decir, un HI con 74 niñas y niños, tendría que contratar un solo auxiliar pedagógico, y un HI con 75 o más niñas y niños, que corresponde a un rango superior al 50%, tendrían que contratar dos auxiliares pedagógicos. </a:t>
            </a:r>
          </a:p>
        </p:txBody>
      </p:sp>
    </p:spTree>
    <p:extLst>
      <p:ext uri="{BB962C8B-B14F-4D97-AF65-F5344CB8AC3E}">
        <p14:creationId xmlns:p14="http://schemas.microsoft.com/office/powerpoint/2010/main" val="18745396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5"/>
          <p:cNvSpPr>
            <a:spLocks noChangeArrowheads="1"/>
          </p:cNvSpPr>
          <p:nvPr/>
        </p:nvSpPr>
        <p:spPr bwMode="auto">
          <a:xfrm>
            <a:off x="1107583" y="260501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21" name="15 Flecha curvada hacia arriba"/>
          <p:cNvSpPr/>
          <p:nvPr/>
        </p:nvSpPr>
        <p:spPr>
          <a:xfrm rot="16200000">
            <a:off x="6064925" y="7140303"/>
            <a:ext cx="893445"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O"/>
          </a:p>
        </p:txBody>
      </p:sp>
      <p:sp>
        <p:nvSpPr>
          <p:cNvPr id="6" name="Título 1"/>
          <p:cNvSpPr>
            <a:spLocks noGrp="1"/>
          </p:cNvSpPr>
          <p:nvPr>
            <p:ph type="title"/>
          </p:nvPr>
        </p:nvSpPr>
        <p:spPr>
          <a:xfrm>
            <a:off x="264968" y="188480"/>
            <a:ext cx="7886700" cy="764557"/>
          </a:xfrm>
        </p:spPr>
        <p:txBody>
          <a:bodyPr/>
          <a:lstStyle/>
          <a:p>
            <a:r>
              <a:rPr lang="es-ES" sz="2400" b="1" dirty="0" smtClean="0">
                <a:solidFill>
                  <a:schemeClr val="bg1"/>
                </a:solidFill>
                <a:latin typeface="Berlin Sans FB Demi" panose="020E0802020502020306" pitchFamily="34" charset="0"/>
              </a:rPr>
              <a:t>SEGUIMIENTO MODALIDADES INSTITUCIONALES</a:t>
            </a:r>
            <a:endParaRPr lang="es-CO" sz="2400" dirty="0">
              <a:solidFill>
                <a:schemeClr val="bg1"/>
              </a:solidFill>
              <a:latin typeface="Berlin Sans FB Demi" panose="020E0802020502020306" pitchFamily="34" charset="0"/>
            </a:endParaRPr>
          </a:p>
        </p:txBody>
      </p:sp>
      <p:sp>
        <p:nvSpPr>
          <p:cNvPr id="7" name="1 Rectángulo"/>
          <p:cNvSpPr/>
          <p:nvPr/>
        </p:nvSpPr>
        <p:spPr>
          <a:xfrm>
            <a:off x="457200" y="1354305"/>
            <a:ext cx="8140700" cy="3139321"/>
          </a:xfrm>
          <a:prstGeom prst="rect">
            <a:avLst/>
          </a:prstGeom>
        </p:spPr>
        <p:txBody>
          <a:bodyPr wrap="square">
            <a:spAutoFit/>
          </a:bodyPr>
          <a:lstStyle/>
          <a:p>
            <a:pPr algn="just"/>
            <a:r>
              <a:rPr lang="es-ES" dirty="0" smtClean="0">
                <a:latin typeface="Arial" panose="020B0604020202020204" pitchFamily="34" charset="0"/>
                <a:cs typeface="Arial" panose="020B0604020202020204" pitchFamily="34" charset="0"/>
              </a:rPr>
              <a:t>El </a:t>
            </a:r>
            <a:r>
              <a:rPr lang="es-ES" dirty="0">
                <a:latin typeface="Arial" panose="020B0604020202020204" pitchFamily="34" charset="0"/>
                <a:cs typeface="Arial" panose="020B0604020202020204" pitchFamily="34" charset="0"/>
              </a:rPr>
              <a:t>seguimiento es un ejercicio de evaluación periódica y comparativa del comportamiento de unas variables establecidas. En atención a lo anterior, desde la Dirección de Primera infancia se contempla que el seguimiento a los servicios de: CDI, HI, </a:t>
            </a:r>
            <a:r>
              <a:rPr lang="es-ES" dirty="0" smtClean="0">
                <a:latin typeface="Arial" panose="020B0604020202020204" pitchFamily="34" charset="0"/>
                <a:cs typeface="Arial" panose="020B0604020202020204" pitchFamily="34" charset="0"/>
              </a:rPr>
              <a:t>Jardín </a:t>
            </a:r>
            <a:r>
              <a:rPr lang="es-ES" dirty="0">
                <a:latin typeface="Arial" panose="020B0604020202020204" pitchFamily="34" charset="0"/>
                <a:cs typeface="Arial" panose="020B0604020202020204" pitchFamily="34" charset="0"/>
              </a:rPr>
              <a:t>Social, Hogares Múltiples y empresariales y atención en Preescolar integral se realizará a través de: </a:t>
            </a:r>
            <a:r>
              <a:rPr lang="es-ES" dirty="0" smtClean="0">
                <a:latin typeface="Arial" panose="020B0604020202020204" pitchFamily="34" charset="0"/>
                <a:cs typeface="Arial" panose="020B0604020202020204" pitchFamily="34" charset="0"/>
              </a:rPr>
              <a:t>a) El </a:t>
            </a:r>
            <a:r>
              <a:rPr lang="es-ES" dirty="0">
                <a:latin typeface="Arial" panose="020B0604020202020204" pitchFamily="34" charset="0"/>
                <a:cs typeface="Arial" panose="020B0604020202020204" pitchFamily="34" charset="0"/>
              </a:rPr>
              <a:t>ejercicio de supervisión del contrato, </a:t>
            </a:r>
            <a:r>
              <a:rPr lang="es-ES" dirty="0" smtClean="0">
                <a:latin typeface="Arial" panose="020B0604020202020204" pitchFamily="34" charset="0"/>
                <a:cs typeface="Arial" panose="020B0604020202020204" pitchFamily="34" charset="0"/>
              </a:rPr>
              <a:t>b</a:t>
            </a:r>
            <a:r>
              <a:rPr lang="es-ES" dirty="0">
                <a:latin typeface="Arial" panose="020B0604020202020204" pitchFamily="34" charset="0"/>
                <a:cs typeface="Arial" panose="020B0604020202020204" pitchFamily="34" charset="0"/>
              </a:rPr>
              <a:t>) el desarrollo de los Comités Técnicos Operativos Zonales para cada contrato, c) el desarrollo de los Comités Técnicos Regionales, d) La formulación de indicadores a partir de los resultados de los instrumentos de supervisión y monitoreados desde la Sede Nacional y e) las jornadas de rendición de cuentas de cada contrato al inicio y al finalizar la ejecución de éste. </a:t>
            </a:r>
            <a:endParaRPr lang="es-CO" dirty="0">
              <a:latin typeface="Arial" panose="020B0604020202020204" pitchFamily="34" charset="0"/>
              <a:cs typeface="Arial" panose="020B0604020202020204" pitchFamily="34" charset="0"/>
            </a:endParaRPr>
          </a:p>
        </p:txBody>
      </p:sp>
      <p:pic>
        <p:nvPicPr>
          <p:cNvPr id="10" name="Imagen 9"/>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070774" y="4149163"/>
            <a:ext cx="2881745" cy="2043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62114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9"/>
          <p:cNvSpPr txBox="1">
            <a:spLocks noChangeArrowheads="1"/>
          </p:cNvSpPr>
          <p:nvPr/>
        </p:nvSpPr>
        <p:spPr bwMode="auto">
          <a:xfrm>
            <a:off x="400951" y="295131"/>
            <a:ext cx="68373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s-ES" sz="2800" dirty="0" smtClean="0">
                <a:solidFill>
                  <a:schemeClr val="bg1"/>
                </a:solidFill>
                <a:latin typeface="Berlin Sans FB Demi" panose="020E0802020502020306" pitchFamily="34" charset="0"/>
              </a:rPr>
              <a:t>MISIÓN ICBF</a:t>
            </a:r>
            <a:endParaRPr lang="es-ES" sz="2800" dirty="0">
              <a:solidFill>
                <a:schemeClr val="bg1"/>
              </a:solidFill>
              <a:latin typeface="Berlin Sans FB Demi" panose="020E0802020502020306" pitchFamily="34" charset="0"/>
            </a:endParaRPr>
          </a:p>
        </p:txBody>
      </p:sp>
      <p:sp>
        <p:nvSpPr>
          <p:cNvPr id="4" name="Rectángulo 3"/>
          <p:cNvSpPr/>
          <p:nvPr/>
        </p:nvSpPr>
        <p:spPr>
          <a:xfrm>
            <a:off x="1120462" y="2275045"/>
            <a:ext cx="6310648" cy="4801314"/>
          </a:xfrm>
          <a:prstGeom prst="rect">
            <a:avLst/>
          </a:prstGeom>
        </p:spPr>
        <p:txBody>
          <a:bodyPr wrap="square">
            <a:spAutoFit/>
          </a:bodyPr>
          <a:lstStyle/>
          <a:p>
            <a:pPr algn="just"/>
            <a:r>
              <a:rPr lang="es-CO" sz="2800" dirty="0">
                <a:solidFill>
                  <a:srgbClr val="000000"/>
                </a:solidFill>
                <a:cs typeface="Arial" panose="020B0604020202020204" pitchFamily="34" charset="0"/>
              </a:rPr>
              <a:t>Trabajar con calidad y transparencia por el desarrollo y protección integral de la  primera infancia, la niñez, la adolescencia y el bienestar de las familias Colombianas</a:t>
            </a:r>
            <a:r>
              <a:rPr lang="es-CO" sz="2800" dirty="0" smtClean="0">
                <a:solidFill>
                  <a:srgbClr val="000000"/>
                </a:solidFill>
                <a:cs typeface="Arial" panose="020B0604020202020204" pitchFamily="34" charset="0"/>
              </a:rPr>
              <a:t>.</a:t>
            </a:r>
          </a:p>
          <a:p>
            <a:pPr algn="just"/>
            <a:endParaRPr lang="es-CO" sz="2800" dirty="0">
              <a:solidFill>
                <a:srgbClr val="000000"/>
              </a:solidFill>
              <a:cs typeface="Arial" panose="020B0604020202020204" pitchFamily="34" charset="0"/>
            </a:endParaRPr>
          </a:p>
          <a:p>
            <a:pPr algn="just"/>
            <a:endParaRPr lang="es-CO" sz="2800" dirty="0" smtClean="0">
              <a:solidFill>
                <a:srgbClr val="000000"/>
              </a:solidFill>
              <a:cs typeface="Arial" panose="020B0604020202020204" pitchFamily="34" charset="0"/>
            </a:endParaRPr>
          </a:p>
          <a:p>
            <a:pPr algn="just"/>
            <a:endParaRPr lang="es-CO" sz="2800" dirty="0">
              <a:solidFill>
                <a:srgbClr val="000000"/>
              </a:solidFill>
              <a:latin typeface="Arial" panose="020B0604020202020204" pitchFamily="34" charset="0"/>
              <a:cs typeface="Arial" panose="020B0604020202020204" pitchFamily="34" charset="0"/>
            </a:endParaRPr>
          </a:p>
          <a:p>
            <a:pPr algn="just"/>
            <a:endParaRPr lang="es-CO" sz="2800" dirty="0" smtClean="0">
              <a:solidFill>
                <a:srgbClr val="000000"/>
              </a:solidFill>
              <a:latin typeface="Arial" panose="020B0604020202020204" pitchFamily="34" charset="0"/>
              <a:cs typeface="Arial" panose="020B0604020202020204" pitchFamily="34" charset="0"/>
            </a:endParaRPr>
          </a:p>
          <a:p>
            <a:pPr algn="just"/>
            <a:endParaRPr lang="es-CO" sz="2800" dirty="0">
              <a:solidFill>
                <a:srgbClr val="000000"/>
              </a:solidFill>
              <a:latin typeface="Arial" panose="020B0604020202020204" pitchFamily="34" charset="0"/>
              <a:cs typeface="Arial" panose="020B0604020202020204" pitchFamily="34" charset="0"/>
            </a:endParaRPr>
          </a:p>
          <a:p>
            <a:pPr algn="just"/>
            <a:endParaRPr lang="es-CO" dirty="0" smtClean="0">
              <a:solidFill>
                <a:srgbClr val="000000"/>
              </a:solidFill>
              <a:latin typeface="Arial" panose="020B0604020202020204" pitchFamily="34" charset="0"/>
              <a:cs typeface="Arial" panose="020B0604020202020204" pitchFamily="34" charset="0"/>
            </a:endParaRPr>
          </a:p>
          <a:p>
            <a:pPr algn="just"/>
            <a:endParaRPr lang="es-CO" dirty="0">
              <a:solidFill>
                <a:srgbClr val="000000"/>
              </a:solidFill>
              <a:latin typeface="Arial" panose="020B0604020202020204" pitchFamily="34" charset="0"/>
              <a:cs typeface="Arial" panose="020B0604020202020204" pitchFamily="34" charset="0"/>
            </a:endParaRPr>
          </a:p>
          <a:p>
            <a:pPr algn="just"/>
            <a:endParaRPr lang="es-CO"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24661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5"/>
          <p:cNvSpPr>
            <a:spLocks noChangeArrowheads="1"/>
          </p:cNvSpPr>
          <p:nvPr/>
        </p:nvSpPr>
        <p:spPr bwMode="auto">
          <a:xfrm>
            <a:off x="1107583" y="260501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21" name="15 Flecha curvada hacia arriba"/>
          <p:cNvSpPr/>
          <p:nvPr/>
        </p:nvSpPr>
        <p:spPr>
          <a:xfrm rot="16200000">
            <a:off x="6064925" y="7140303"/>
            <a:ext cx="893445"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O"/>
          </a:p>
        </p:txBody>
      </p:sp>
      <p:sp>
        <p:nvSpPr>
          <p:cNvPr id="9" name="Título 1"/>
          <p:cNvSpPr txBox="1">
            <a:spLocks/>
          </p:cNvSpPr>
          <p:nvPr/>
        </p:nvSpPr>
        <p:spPr>
          <a:xfrm>
            <a:off x="161059" y="323562"/>
            <a:ext cx="7886700" cy="60123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altLang="es-CO" sz="2400" b="1" dirty="0" smtClean="0">
                <a:solidFill>
                  <a:schemeClr val="bg1"/>
                </a:solidFill>
                <a:latin typeface="Berlin Sans FB Demi" panose="020E0802020502020306" pitchFamily="34" charset="0"/>
              </a:rPr>
              <a:t>ESTRUCTURA OPERATIVA DE LA MODALIDAD</a:t>
            </a:r>
          </a:p>
          <a:p>
            <a:r>
              <a:rPr lang="es-ES" sz="2400" b="1" dirty="0" smtClean="0">
                <a:solidFill>
                  <a:schemeClr val="bg1"/>
                </a:solidFill>
                <a:latin typeface="Berlin Sans FB Demi" panose="020E0802020502020306" pitchFamily="34" charset="0"/>
              </a:rPr>
              <a:t>CENTRO DE DESARROLLO INFANTIL  CDI</a:t>
            </a:r>
            <a:endParaRPr lang="es-CO" sz="2400" dirty="0">
              <a:solidFill>
                <a:schemeClr val="bg1"/>
              </a:solidFill>
              <a:latin typeface="Berlin Sans FB Demi" panose="020E0802020502020306" pitchFamily="34" charset="0"/>
            </a:endParaRPr>
          </a:p>
        </p:txBody>
      </p:sp>
      <p:pic>
        <p:nvPicPr>
          <p:cNvPr id="6" name="Imagen 5"/>
          <p:cNvPicPr>
            <a:picLocks noChangeAspect="1"/>
          </p:cNvPicPr>
          <p:nvPr/>
        </p:nvPicPr>
        <p:blipFill>
          <a:blip r:embed="rId3"/>
          <a:stretch>
            <a:fillRect/>
          </a:stretch>
        </p:blipFill>
        <p:spPr>
          <a:xfrm>
            <a:off x="796354" y="1547257"/>
            <a:ext cx="7251405" cy="3993654"/>
          </a:xfrm>
          <a:prstGeom prst="rect">
            <a:avLst/>
          </a:prstGeom>
        </p:spPr>
      </p:pic>
    </p:spTree>
    <p:extLst>
      <p:ext uri="{BB962C8B-B14F-4D97-AF65-F5344CB8AC3E}">
        <p14:creationId xmlns:p14="http://schemas.microsoft.com/office/powerpoint/2010/main" val="25956867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5"/>
          <p:cNvSpPr>
            <a:spLocks noChangeArrowheads="1"/>
          </p:cNvSpPr>
          <p:nvPr/>
        </p:nvSpPr>
        <p:spPr bwMode="auto">
          <a:xfrm>
            <a:off x="1107583" y="260501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21" name="15 Flecha curvada hacia arriba"/>
          <p:cNvSpPr/>
          <p:nvPr/>
        </p:nvSpPr>
        <p:spPr>
          <a:xfrm rot="16200000">
            <a:off x="6064925" y="7140303"/>
            <a:ext cx="893445"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O"/>
          </a:p>
        </p:txBody>
      </p:sp>
      <p:sp>
        <p:nvSpPr>
          <p:cNvPr id="9" name="Título 1"/>
          <p:cNvSpPr txBox="1">
            <a:spLocks/>
          </p:cNvSpPr>
          <p:nvPr/>
        </p:nvSpPr>
        <p:spPr>
          <a:xfrm>
            <a:off x="161059" y="323562"/>
            <a:ext cx="7886700" cy="6012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altLang="es-CO" sz="2400" b="1" dirty="0" smtClean="0">
                <a:solidFill>
                  <a:schemeClr val="bg1"/>
                </a:solidFill>
                <a:latin typeface="Berlin Sans FB Demi" panose="020E0802020502020306" pitchFamily="34" charset="0"/>
              </a:rPr>
              <a:t>PERFIL TALENTO HUMANO</a:t>
            </a:r>
          </a:p>
        </p:txBody>
      </p:sp>
      <p:graphicFrame>
        <p:nvGraphicFramePr>
          <p:cNvPr id="7" name="Tabla 6"/>
          <p:cNvGraphicFramePr>
            <a:graphicFrameLocks noGrp="1"/>
          </p:cNvGraphicFramePr>
          <p:nvPr>
            <p:extLst>
              <p:ext uri="{D42A27DB-BD31-4B8C-83A1-F6EECF244321}">
                <p14:modId xmlns:p14="http://schemas.microsoft.com/office/powerpoint/2010/main" val="3938429922"/>
              </p:ext>
            </p:extLst>
          </p:nvPr>
        </p:nvGraphicFramePr>
        <p:xfrm>
          <a:off x="637954" y="1131186"/>
          <a:ext cx="7889358" cy="5212080"/>
        </p:xfrm>
        <a:graphic>
          <a:graphicData uri="http://schemas.openxmlformats.org/drawingml/2006/table">
            <a:tbl>
              <a:tblPr firstRow="1" bandRow="1">
                <a:tableStyleId>{5C22544A-7EE6-4342-B048-85BDC9FD1C3A}</a:tableStyleId>
              </a:tblPr>
              <a:tblGrid>
                <a:gridCol w="3752031">
                  <a:extLst>
                    <a:ext uri="{9D8B030D-6E8A-4147-A177-3AD203B41FA5}">
                      <a16:colId xmlns:a16="http://schemas.microsoft.com/office/drawing/2014/main" xmlns="" val="2006034238"/>
                    </a:ext>
                  </a:extLst>
                </a:gridCol>
                <a:gridCol w="4137327">
                  <a:extLst>
                    <a:ext uri="{9D8B030D-6E8A-4147-A177-3AD203B41FA5}">
                      <a16:colId xmlns:a16="http://schemas.microsoft.com/office/drawing/2014/main" xmlns="" val="3138508702"/>
                    </a:ext>
                  </a:extLst>
                </a:gridCol>
              </a:tblGrid>
              <a:tr h="328760">
                <a:tc gridSpan="2">
                  <a:txBody>
                    <a:bodyPr/>
                    <a:lstStyle/>
                    <a:p>
                      <a:pPr algn="ctr"/>
                      <a:r>
                        <a:rPr lang="es-CO" dirty="0"/>
                        <a:t>TALENTO HUMANO CDI SOL Y LUNA</a:t>
                      </a:r>
                    </a:p>
                  </a:txBody>
                  <a:tcPr/>
                </a:tc>
                <a:tc hMerge="1">
                  <a:txBody>
                    <a:bodyPr/>
                    <a:lstStyle/>
                    <a:p>
                      <a:endParaRPr lang="es-CO" dirty="0"/>
                    </a:p>
                  </a:txBody>
                  <a:tcPr/>
                </a:tc>
                <a:extLst>
                  <a:ext uri="{0D108BD9-81ED-4DB2-BD59-A6C34878D82A}">
                    <a16:rowId xmlns:a16="http://schemas.microsoft.com/office/drawing/2014/main" xmlns="" val="2975510116"/>
                  </a:ext>
                </a:extLst>
              </a:tr>
              <a:tr h="328760">
                <a:tc gridSpan="2">
                  <a:txBody>
                    <a:bodyPr/>
                    <a:lstStyle/>
                    <a:p>
                      <a:pPr algn="ctr"/>
                      <a:r>
                        <a:rPr lang="es-CO" dirty="0"/>
                        <a:t>SEDE</a:t>
                      </a:r>
                      <a:r>
                        <a:rPr lang="es-CO" baseline="0" dirty="0"/>
                        <a:t> URBANA- ACEVEDO- CUPOS 100</a:t>
                      </a:r>
                      <a:endParaRPr lang="es-CO" dirty="0"/>
                    </a:p>
                  </a:txBody>
                  <a:tcPr/>
                </a:tc>
                <a:tc hMerge="1">
                  <a:txBody>
                    <a:bodyPr/>
                    <a:lstStyle/>
                    <a:p>
                      <a:endParaRPr lang="es-CO" dirty="0"/>
                    </a:p>
                  </a:txBody>
                  <a:tcPr/>
                </a:tc>
                <a:extLst>
                  <a:ext uri="{0D108BD9-81ED-4DB2-BD59-A6C34878D82A}">
                    <a16:rowId xmlns:a16="http://schemas.microsoft.com/office/drawing/2014/main" xmlns="" val="1468936325"/>
                  </a:ext>
                </a:extLst>
              </a:tr>
              <a:tr h="328760">
                <a:tc>
                  <a:txBody>
                    <a:bodyPr/>
                    <a:lstStyle/>
                    <a:p>
                      <a:r>
                        <a:rPr lang="es-CO" dirty="0"/>
                        <a:t>NOMBRE Y APELLIDOS</a:t>
                      </a:r>
                    </a:p>
                  </a:txBody>
                  <a:tcPr/>
                </a:tc>
                <a:tc>
                  <a:txBody>
                    <a:bodyPr/>
                    <a:lstStyle/>
                    <a:p>
                      <a:r>
                        <a:rPr lang="es-CO" dirty="0"/>
                        <a:t>CARGO DESEMPEÑADO</a:t>
                      </a:r>
                    </a:p>
                  </a:txBody>
                  <a:tcPr/>
                </a:tc>
                <a:extLst>
                  <a:ext uri="{0D108BD9-81ED-4DB2-BD59-A6C34878D82A}">
                    <a16:rowId xmlns:a16="http://schemas.microsoft.com/office/drawing/2014/main" xmlns="" val="4021745207"/>
                  </a:ext>
                </a:extLst>
              </a:tr>
              <a:tr h="410949">
                <a:tc>
                  <a:txBody>
                    <a:bodyPr/>
                    <a:lstStyle/>
                    <a:p>
                      <a:r>
                        <a:rPr lang="es-CO" sz="1200" dirty="0"/>
                        <a:t>ANGELA PATRICIA ORTIZ DUERO</a:t>
                      </a:r>
                    </a:p>
                    <a:p>
                      <a:endParaRPr lang="es-CO" sz="1200" dirty="0"/>
                    </a:p>
                  </a:txBody>
                  <a:tcPr/>
                </a:tc>
                <a:tc>
                  <a:txBody>
                    <a:bodyPr/>
                    <a:lstStyle/>
                    <a:p>
                      <a:r>
                        <a:rPr lang="es-CO" sz="1200" dirty="0"/>
                        <a:t>COORDINADORA</a:t>
                      </a:r>
                    </a:p>
                  </a:txBody>
                  <a:tcPr/>
                </a:tc>
                <a:extLst>
                  <a:ext uri="{0D108BD9-81ED-4DB2-BD59-A6C34878D82A}">
                    <a16:rowId xmlns:a16="http://schemas.microsoft.com/office/drawing/2014/main" xmlns="" val="2226346191"/>
                  </a:ext>
                </a:extLst>
              </a:tr>
              <a:tr h="410949">
                <a:tc>
                  <a:txBody>
                    <a:bodyPr/>
                    <a:lstStyle/>
                    <a:p>
                      <a:r>
                        <a:rPr lang="es-CO" sz="1200" dirty="0"/>
                        <a:t>NATALIA VALENTINA LOAIZA</a:t>
                      </a:r>
                    </a:p>
                    <a:p>
                      <a:endParaRPr lang="es-CO" sz="1200" dirty="0"/>
                    </a:p>
                  </a:txBody>
                  <a:tcPr/>
                </a:tc>
                <a:tc>
                  <a:txBody>
                    <a:bodyPr/>
                    <a:lstStyle/>
                    <a:p>
                      <a:r>
                        <a:rPr lang="es-CO" sz="1200" dirty="0"/>
                        <a:t>PSICOLOGA</a:t>
                      </a:r>
                    </a:p>
                  </a:txBody>
                  <a:tcPr/>
                </a:tc>
                <a:extLst>
                  <a:ext uri="{0D108BD9-81ED-4DB2-BD59-A6C34878D82A}">
                    <a16:rowId xmlns:a16="http://schemas.microsoft.com/office/drawing/2014/main" xmlns="" val="42546367"/>
                  </a:ext>
                </a:extLst>
              </a:tr>
              <a:tr h="410949">
                <a:tc>
                  <a:txBody>
                    <a:bodyPr/>
                    <a:lstStyle/>
                    <a:p>
                      <a:r>
                        <a:rPr lang="es-CO" sz="1200" dirty="0"/>
                        <a:t>JOSE DE JESUS BERMUDEZ</a:t>
                      </a:r>
                    </a:p>
                    <a:p>
                      <a:endParaRPr lang="es-CO" sz="1200" dirty="0"/>
                    </a:p>
                  </a:txBody>
                  <a:tcPr/>
                </a:tc>
                <a:tc>
                  <a:txBody>
                    <a:bodyPr/>
                    <a:lstStyle/>
                    <a:p>
                      <a:r>
                        <a:rPr lang="es-CO" sz="1200" dirty="0"/>
                        <a:t>AUXIL. AEDMINITRATIVO</a:t>
                      </a:r>
                    </a:p>
                  </a:txBody>
                  <a:tcPr/>
                </a:tc>
                <a:extLst>
                  <a:ext uri="{0D108BD9-81ED-4DB2-BD59-A6C34878D82A}">
                    <a16:rowId xmlns:a16="http://schemas.microsoft.com/office/drawing/2014/main" xmlns="" val="1927407337"/>
                  </a:ext>
                </a:extLst>
              </a:tr>
              <a:tr h="4109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u="none" strike="noStrike" dirty="0">
                          <a:effectLst/>
                        </a:rPr>
                        <a:t>YASMIN BERNAL CASTRILLON </a:t>
                      </a:r>
                      <a:endParaRPr lang="es-ES" sz="1200" dirty="0"/>
                    </a:p>
                    <a:p>
                      <a:endParaRPr lang="es-CO"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u="none" strike="noStrike" dirty="0">
                          <a:effectLst/>
                        </a:rPr>
                        <a:t>DOC. INFANCIA TEMPRANA</a:t>
                      </a:r>
                      <a:endParaRPr lang="es-ES" sz="1200" dirty="0"/>
                    </a:p>
                    <a:p>
                      <a:endParaRPr lang="es-CO" sz="1200" dirty="0"/>
                    </a:p>
                  </a:txBody>
                  <a:tcPr/>
                </a:tc>
                <a:extLst>
                  <a:ext uri="{0D108BD9-81ED-4DB2-BD59-A6C34878D82A}">
                    <a16:rowId xmlns:a16="http://schemas.microsoft.com/office/drawing/2014/main" xmlns="" val="2854948562"/>
                  </a:ext>
                </a:extLst>
              </a:tr>
              <a:tr h="4109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u="none" strike="noStrike" dirty="0">
                          <a:effectLst/>
                        </a:rPr>
                        <a:t>AMANDA RODRIGUEZ</a:t>
                      </a:r>
                      <a:endParaRPr lang="es-ES" sz="1200" dirty="0"/>
                    </a:p>
                    <a:p>
                      <a:endParaRPr lang="es-CO"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u="none" strike="noStrike" dirty="0">
                          <a:effectLst/>
                        </a:rPr>
                        <a:t>DOC. DOC. PREJARDIN 1</a:t>
                      </a:r>
                      <a:endParaRPr lang="es-CO" sz="1200" dirty="0"/>
                    </a:p>
                    <a:p>
                      <a:endParaRPr lang="es-CO" sz="1200" dirty="0"/>
                    </a:p>
                  </a:txBody>
                  <a:tcPr/>
                </a:tc>
                <a:extLst>
                  <a:ext uri="{0D108BD9-81ED-4DB2-BD59-A6C34878D82A}">
                    <a16:rowId xmlns:a16="http://schemas.microsoft.com/office/drawing/2014/main" xmlns="" val="2243492635"/>
                  </a:ext>
                </a:extLst>
              </a:tr>
              <a:tr h="4109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u="none" strike="noStrike" dirty="0">
                          <a:effectLst/>
                        </a:rPr>
                        <a:t>JESSICA MABEL PLAZA </a:t>
                      </a:r>
                      <a:endParaRPr lang="es-CO"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u="none" strike="noStrike" dirty="0">
                          <a:effectLst/>
                        </a:rPr>
                        <a:t>DOC. PREJARDIN 2</a:t>
                      </a:r>
                      <a:endParaRPr lang="es-CO" sz="1200" dirty="0"/>
                    </a:p>
                    <a:p>
                      <a:endParaRPr lang="es-CO" sz="1200" dirty="0"/>
                    </a:p>
                  </a:txBody>
                  <a:tcPr/>
                </a:tc>
                <a:extLst>
                  <a:ext uri="{0D108BD9-81ED-4DB2-BD59-A6C34878D82A}">
                    <a16:rowId xmlns:a16="http://schemas.microsoft.com/office/drawing/2014/main" xmlns="" val="200904516"/>
                  </a:ext>
                </a:extLst>
              </a:tr>
              <a:tr h="4109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u="none" strike="noStrike" dirty="0">
                          <a:effectLst/>
                        </a:rPr>
                        <a:t>BEATRIZ TORRES LUNA</a:t>
                      </a:r>
                      <a:endParaRPr lang="es-CO"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u="none" strike="noStrike" dirty="0">
                          <a:effectLst/>
                        </a:rPr>
                        <a:t>DOC JARDIN 1</a:t>
                      </a:r>
                      <a:endParaRPr lang="es-CO" sz="1200" dirty="0"/>
                    </a:p>
                    <a:p>
                      <a:endParaRPr lang="es-CO" sz="1200" dirty="0"/>
                    </a:p>
                  </a:txBody>
                  <a:tcPr/>
                </a:tc>
                <a:extLst>
                  <a:ext uri="{0D108BD9-81ED-4DB2-BD59-A6C34878D82A}">
                    <a16:rowId xmlns:a16="http://schemas.microsoft.com/office/drawing/2014/main" xmlns="" val="1809690819"/>
                  </a:ext>
                </a:extLst>
              </a:tr>
              <a:tr h="4109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u="none" strike="noStrike" dirty="0">
                          <a:effectLst/>
                        </a:rPr>
                        <a:t>LUZ ENITH PARRA VALDERRAMA</a:t>
                      </a:r>
                      <a:endParaRPr lang="es-CO"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u="none" strike="noStrike" dirty="0">
                          <a:effectLst/>
                        </a:rPr>
                        <a:t> DOC. JARDIN 2 </a:t>
                      </a:r>
                      <a:endParaRPr lang="es-CO" sz="1200" dirty="0"/>
                    </a:p>
                    <a:p>
                      <a:endParaRPr lang="es-CO" sz="1200" dirty="0"/>
                    </a:p>
                  </a:txBody>
                  <a:tcPr/>
                </a:tc>
                <a:extLst>
                  <a:ext uri="{0D108BD9-81ED-4DB2-BD59-A6C34878D82A}">
                    <a16:rowId xmlns:a16="http://schemas.microsoft.com/office/drawing/2014/main" xmlns="" val="2232200693"/>
                  </a:ext>
                </a:extLst>
              </a:tr>
              <a:tr h="4109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solidFill>
                            <a:schemeClr val="tx1"/>
                          </a:solidFill>
                        </a:rPr>
                        <a:t>FRANCY NEIDER TRUJILLO ORTIZ  SANDRY YURENI TRUJILLO ORTIZ</a:t>
                      </a:r>
                      <a:endParaRPr lang="es-CO"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solidFill>
                            <a:schemeClr val="tx1"/>
                          </a:solidFill>
                        </a:rPr>
                        <a:t>AUX-PED</a:t>
                      </a:r>
                      <a:endParaRPr lang="es-ES" sz="1200" dirty="0">
                        <a:solidFill>
                          <a:schemeClr val="tx1"/>
                        </a:solidFill>
                        <a:latin typeface="Arial"/>
                      </a:endParaRPr>
                    </a:p>
                    <a:p>
                      <a:endParaRPr lang="es-CO" sz="1200" dirty="0"/>
                    </a:p>
                  </a:txBody>
                  <a:tcPr/>
                </a:tc>
                <a:extLst>
                  <a:ext uri="{0D108BD9-81ED-4DB2-BD59-A6C34878D82A}">
                    <a16:rowId xmlns:a16="http://schemas.microsoft.com/office/drawing/2014/main" xmlns="" val="2952733659"/>
                  </a:ext>
                </a:extLst>
              </a:tr>
            </a:tbl>
          </a:graphicData>
        </a:graphic>
      </p:graphicFrame>
    </p:spTree>
    <p:extLst>
      <p:ext uri="{BB962C8B-B14F-4D97-AF65-F5344CB8AC3E}">
        <p14:creationId xmlns:p14="http://schemas.microsoft.com/office/powerpoint/2010/main" val="4577943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5"/>
          <p:cNvSpPr>
            <a:spLocks noChangeArrowheads="1"/>
          </p:cNvSpPr>
          <p:nvPr/>
        </p:nvSpPr>
        <p:spPr bwMode="auto">
          <a:xfrm>
            <a:off x="1107583" y="260501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21" name="15 Flecha curvada hacia arriba"/>
          <p:cNvSpPr/>
          <p:nvPr/>
        </p:nvSpPr>
        <p:spPr>
          <a:xfrm rot="16200000">
            <a:off x="6064925" y="7140303"/>
            <a:ext cx="893445"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O"/>
          </a:p>
        </p:txBody>
      </p:sp>
      <p:sp>
        <p:nvSpPr>
          <p:cNvPr id="9" name="Título 1"/>
          <p:cNvSpPr txBox="1">
            <a:spLocks/>
          </p:cNvSpPr>
          <p:nvPr/>
        </p:nvSpPr>
        <p:spPr>
          <a:xfrm>
            <a:off x="161059" y="323562"/>
            <a:ext cx="7886700" cy="6012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altLang="es-CO" sz="2400" b="1" dirty="0" smtClean="0">
                <a:solidFill>
                  <a:schemeClr val="bg1"/>
                </a:solidFill>
                <a:latin typeface="Berlin Sans FB Demi" panose="020E0802020502020306" pitchFamily="34" charset="0"/>
              </a:rPr>
              <a:t>PERFIL TALENTO HUMANO</a:t>
            </a:r>
          </a:p>
        </p:txBody>
      </p:sp>
      <p:graphicFrame>
        <p:nvGraphicFramePr>
          <p:cNvPr id="6" name="Tabla 5"/>
          <p:cNvGraphicFramePr>
            <a:graphicFrameLocks noGrp="1"/>
          </p:cNvGraphicFramePr>
          <p:nvPr>
            <p:extLst>
              <p:ext uri="{D42A27DB-BD31-4B8C-83A1-F6EECF244321}">
                <p14:modId xmlns:p14="http://schemas.microsoft.com/office/powerpoint/2010/main" val="636833346"/>
              </p:ext>
            </p:extLst>
          </p:nvPr>
        </p:nvGraphicFramePr>
        <p:xfrm>
          <a:off x="1052622" y="1450163"/>
          <a:ext cx="7070651" cy="3750937"/>
        </p:xfrm>
        <a:graphic>
          <a:graphicData uri="http://schemas.openxmlformats.org/drawingml/2006/table">
            <a:tbl>
              <a:tblPr firstRow="1" bandRow="1">
                <a:tableStyleId>{5C22544A-7EE6-4342-B048-85BDC9FD1C3A}</a:tableStyleId>
              </a:tblPr>
              <a:tblGrid>
                <a:gridCol w="3334790">
                  <a:extLst>
                    <a:ext uri="{9D8B030D-6E8A-4147-A177-3AD203B41FA5}">
                      <a16:colId xmlns:a16="http://schemas.microsoft.com/office/drawing/2014/main" xmlns="" val="2006034238"/>
                    </a:ext>
                  </a:extLst>
                </a:gridCol>
                <a:gridCol w="3735861">
                  <a:extLst>
                    <a:ext uri="{9D8B030D-6E8A-4147-A177-3AD203B41FA5}">
                      <a16:colId xmlns:a16="http://schemas.microsoft.com/office/drawing/2014/main" xmlns="" val="3138508702"/>
                    </a:ext>
                  </a:extLst>
                </a:gridCol>
              </a:tblGrid>
              <a:tr h="298210">
                <a:tc gridSpan="2">
                  <a:txBody>
                    <a:bodyPr/>
                    <a:lstStyle/>
                    <a:p>
                      <a:pPr algn="ctr"/>
                      <a:r>
                        <a:rPr lang="es-CO" dirty="0"/>
                        <a:t>TALENTO HUMANO CDI SOL Y LUNA- SAN ADOLFO -40 CUPOS</a:t>
                      </a:r>
                    </a:p>
                  </a:txBody>
                  <a:tcPr/>
                </a:tc>
                <a:tc hMerge="1">
                  <a:txBody>
                    <a:bodyPr/>
                    <a:lstStyle/>
                    <a:p>
                      <a:endParaRPr lang="es-CO" dirty="0"/>
                    </a:p>
                  </a:txBody>
                  <a:tcPr/>
                </a:tc>
                <a:extLst>
                  <a:ext uri="{0D108BD9-81ED-4DB2-BD59-A6C34878D82A}">
                    <a16:rowId xmlns:a16="http://schemas.microsoft.com/office/drawing/2014/main" xmlns="" val="2975510116"/>
                  </a:ext>
                </a:extLst>
              </a:tr>
              <a:tr h="298210">
                <a:tc gridSpan="2">
                  <a:txBody>
                    <a:bodyPr/>
                    <a:lstStyle/>
                    <a:p>
                      <a:pPr algn="ctr"/>
                      <a:r>
                        <a:rPr lang="es-CO" dirty="0"/>
                        <a:t>SEDE</a:t>
                      </a:r>
                      <a:r>
                        <a:rPr lang="es-CO" baseline="0" dirty="0"/>
                        <a:t> URBANA- ACEVEDO</a:t>
                      </a:r>
                      <a:endParaRPr lang="es-CO" dirty="0"/>
                    </a:p>
                  </a:txBody>
                  <a:tcPr/>
                </a:tc>
                <a:tc hMerge="1">
                  <a:txBody>
                    <a:bodyPr/>
                    <a:lstStyle/>
                    <a:p>
                      <a:endParaRPr lang="es-CO" dirty="0"/>
                    </a:p>
                  </a:txBody>
                  <a:tcPr/>
                </a:tc>
                <a:extLst>
                  <a:ext uri="{0D108BD9-81ED-4DB2-BD59-A6C34878D82A}">
                    <a16:rowId xmlns:a16="http://schemas.microsoft.com/office/drawing/2014/main" xmlns="" val="1468936325"/>
                  </a:ext>
                </a:extLst>
              </a:tr>
              <a:tr h="298210">
                <a:tc>
                  <a:txBody>
                    <a:bodyPr/>
                    <a:lstStyle/>
                    <a:p>
                      <a:r>
                        <a:rPr lang="es-CO" dirty="0"/>
                        <a:t>NOMBRE Y APELLIDOS</a:t>
                      </a:r>
                    </a:p>
                  </a:txBody>
                  <a:tcPr/>
                </a:tc>
                <a:tc>
                  <a:txBody>
                    <a:bodyPr/>
                    <a:lstStyle/>
                    <a:p>
                      <a:r>
                        <a:rPr lang="es-CO" dirty="0"/>
                        <a:t>CARGO DESEMPEÑADO</a:t>
                      </a:r>
                    </a:p>
                  </a:txBody>
                  <a:tcPr/>
                </a:tc>
                <a:extLst>
                  <a:ext uri="{0D108BD9-81ED-4DB2-BD59-A6C34878D82A}">
                    <a16:rowId xmlns:a16="http://schemas.microsoft.com/office/drawing/2014/main" xmlns="" val="4021745207"/>
                  </a:ext>
                </a:extLst>
              </a:tr>
              <a:tr h="367657">
                <a:tc>
                  <a:txBody>
                    <a:bodyPr/>
                    <a:lstStyle/>
                    <a:p>
                      <a:r>
                        <a:rPr lang="es-CO" sz="1200" dirty="0"/>
                        <a:t>ANGELA PATRICIA ORTIZ DUERO</a:t>
                      </a:r>
                    </a:p>
                    <a:p>
                      <a:endParaRPr lang="es-CO" sz="1200" dirty="0"/>
                    </a:p>
                  </a:txBody>
                  <a:tcPr/>
                </a:tc>
                <a:tc>
                  <a:txBody>
                    <a:bodyPr/>
                    <a:lstStyle/>
                    <a:p>
                      <a:r>
                        <a:rPr lang="es-CO" sz="1200" dirty="0"/>
                        <a:t>COORDINADORA</a:t>
                      </a:r>
                    </a:p>
                  </a:txBody>
                  <a:tcPr/>
                </a:tc>
                <a:extLst>
                  <a:ext uri="{0D108BD9-81ED-4DB2-BD59-A6C34878D82A}">
                    <a16:rowId xmlns:a16="http://schemas.microsoft.com/office/drawing/2014/main" xmlns="" val="2226346191"/>
                  </a:ext>
                </a:extLst>
              </a:tr>
              <a:tr h="367657">
                <a:tc>
                  <a:txBody>
                    <a:bodyPr/>
                    <a:lstStyle/>
                    <a:p>
                      <a:r>
                        <a:rPr lang="es-CO" sz="1200" dirty="0"/>
                        <a:t>NATALIA VALENTINA LOAIZA</a:t>
                      </a:r>
                    </a:p>
                    <a:p>
                      <a:endParaRPr lang="es-CO" sz="1200" dirty="0"/>
                    </a:p>
                  </a:txBody>
                  <a:tcPr/>
                </a:tc>
                <a:tc>
                  <a:txBody>
                    <a:bodyPr/>
                    <a:lstStyle/>
                    <a:p>
                      <a:r>
                        <a:rPr lang="es-CO" sz="1200" dirty="0"/>
                        <a:t>PSICOLOGA</a:t>
                      </a:r>
                    </a:p>
                  </a:txBody>
                  <a:tcPr/>
                </a:tc>
                <a:extLst>
                  <a:ext uri="{0D108BD9-81ED-4DB2-BD59-A6C34878D82A}">
                    <a16:rowId xmlns:a16="http://schemas.microsoft.com/office/drawing/2014/main" xmlns="" val="42546367"/>
                  </a:ext>
                </a:extLst>
              </a:tr>
              <a:tr h="367657">
                <a:tc>
                  <a:txBody>
                    <a:bodyPr/>
                    <a:lstStyle/>
                    <a:p>
                      <a:r>
                        <a:rPr lang="es-CO" sz="1200" dirty="0"/>
                        <a:t>JOSE DE JESUS BERMUDEZ</a:t>
                      </a:r>
                    </a:p>
                    <a:p>
                      <a:endParaRPr lang="es-CO" sz="1200" dirty="0"/>
                    </a:p>
                  </a:txBody>
                  <a:tcPr/>
                </a:tc>
                <a:tc>
                  <a:txBody>
                    <a:bodyPr/>
                    <a:lstStyle/>
                    <a:p>
                      <a:r>
                        <a:rPr lang="es-ES" sz="1200" u="none" strike="noStrike" dirty="0">
                          <a:effectLst/>
                        </a:rPr>
                        <a:t>DOC. JARDIN 2 </a:t>
                      </a:r>
                      <a:endParaRPr lang="es-CO" sz="1200" dirty="0"/>
                    </a:p>
                  </a:txBody>
                  <a:tcPr/>
                </a:tc>
                <a:extLst>
                  <a:ext uri="{0D108BD9-81ED-4DB2-BD59-A6C34878D82A}">
                    <a16:rowId xmlns:a16="http://schemas.microsoft.com/office/drawing/2014/main" xmlns="" val="1927407337"/>
                  </a:ext>
                </a:extLst>
              </a:tr>
              <a:tr h="367657">
                <a:tc>
                  <a:txBody>
                    <a:bodyPr/>
                    <a:lstStyle/>
                    <a:p>
                      <a:pPr lvl="0"/>
                      <a:r>
                        <a:rPr lang="pt-BR" sz="1200" u="none" strike="noStrike" dirty="0">
                          <a:solidFill>
                            <a:schemeClr val="tx1"/>
                          </a:solidFill>
                          <a:effectLst/>
                        </a:rPr>
                        <a:t>MARIA FLOR MARINA ROMERO RODRIGUEZ</a:t>
                      </a:r>
                      <a:endParaRPr lang="es-CO" sz="1200" dirty="0">
                        <a:solidFill>
                          <a:schemeClr val="tx1"/>
                        </a:solidFill>
                      </a:endParaRPr>
                    </a:p>
                  </a:txBody>
                  <a:tcPr/>
                </a:tc>
                <a:tc>
                  <a:txBody>
                    <a:bodyPr/>
                    <a:lstStyle/>
                    <a:p>
                      <a:r>
                        <a:rPr lang="pt-BR" sz="1200" u="none" strike="noStrike" dirty="0">
                          <a:solidFill>
                            <a:schemeClr val="tx1"/>
                          </a:solidFill>
                          <a:effectLst/>
                        </a:rPr>
                        <a:t>DOC PREJARDIN</a:t>
                      </a:r>
                      <a:endParaRPr lang="es-CO" sz="1200" dirty="0"/>
                    </a:p>
                  </a:txBody>
                  <a:tcPr/>
                </a:tc>
                <a:extLst>
                  <a:ext uri="{0D108BD9-81ED-4DB2-BD59-A6C34878D82A}">
                    <a16:rowId xmlns:a16="http://schemas.microsoft.com/office/drawing/2014/main" xmlns="" val="2854948562"/>
                  </a:ext>
                </a:extLst>
              </a:tr>
              <a:tr h="3676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u="none" strike="noStrike" dirty="0">
                          <a:solidFill>
                            <a:schemeClr val="tx1"/>
                          </a:solidFill>
                          <a:effectLst/>
                        </a:rPr>
                        <a:t>AIDA YINETH ESPAÑA COLLAZOS</a:t>
                      </a:r>
                      <a:endParaRPr lang="es-CO"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u="none" strike="noStrike" dirty="0">
                          <a:solidFill>
                            <a:schemeClr val="tx1"/>
                          </a:solidFill>
                          <a:effectLst/>
                        </a:rPr>
                        <a:t>DOC JARDIN</a:t>
                      </a:r>
                      <a:endParaRPr lang="es-CO" sz="1200" dirty="0">
                        <a:solidFill>
                          <a:schemeClr val="tx1"/>
                        </a:solidFill>
                      </a:endParaRPr>
                    </a:p>
                    <a:p>
                      <a:endParaRPr lang="es-CO" sz="1200" dirty="0"/>
                    </a:p>
                  </a:txBody>
                  <a:tcPr/>
                </a:tc>
                <a:extLst>
                  <a:ext uri="{0D108BD9-81ED-4DB2-BD59-A6C34878D82A}">
                    <a16:rowId xmlns:a16="http://schemas.microsoft.com/office/drawing/2014/main" xmlns="" val="2243492635"/>
                  </a:ext>
                </a:extLst>
              </a:tr>
              <a:tr h="3676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solidFill>
                            <a:schemeClr val="tx1"/>
                          </a:solidFill>
                        </a:rPr>
                        <a:t>KATERINE PALOMARES CALDERON</a:t>
                      </a:r>
                      <a:endParaRPr lang="es-ES" sz="1200" dirty="0">
                        <a:solidFill>
                          <a:schemeClr val="tx1"/>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CO" sz="1200" dirty="0"/>
                    </a:p>
                  </a:txBody>
                  <a:tcPr/>
                </a:tc>
                <a:tc>
                  <a:txBody>
                    <a:bodyPr/>
                    <a:lstStyle/>
                    <a:p>
                      <a:r>
                        <a:rPr lang="es-ES" sz="1200" dirty="0">
                          <a:solidFill>
                            <a:schemeClr val="tx1"/>
                          </a:solidFill>
                        </a:rPr>
                        <a:t>AUX-PED</a:t>
                      </a:r>
                      <a:endParaRPr lang="es-CO" sz="1200" dirty="0"/>
                    </a:p>
                  </a:txBody>
                  <a:tcPr/>
                </a:tc>
                <a:extLst>
                  <a:ext uri="{0D108BD9-81ED-4DB2-BD59-A6C34878D82A}">
                    <a16:rowId xmlns:a16="http://schemas.microsoft.com/office/drawing/2014/main" xmlns="" val="200904516"/>
                  </a:ext>
                </a:extLst>
              </a:tr>
            </a:tbl>
          </a:graphicData>
        </a:graphic>
      </p:graphicFrame>
    </p:spTree>
    <p:extLst>
      <p:ext uri="{BB962C8B-B14F-4D97-AF65-F5344CB8AC3E}">
        <p14:creationId xmlns:p14="http://schemas.microsoft.com/office/powerpoint/2010/main" val="24130230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5"/>
          <p:cNvSpPr>
            <a:spLocks noChangeArrowheads="1"/>
          </p:cNvSpPr>
          <p:nvPr/>
        </p:nvSpPr>
        <p:spPr bwMode="auto">
          <a:xfrm>
            <a:off x="1107583" y="260501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21" name="15 Flecha curvada hacia arriba"/>
          <p:cNvSpPr/>
          <p:nvPr/>
        </p:nvSpPr>
        <p:spPr>
          <a:xfrm rot="16200000">
            <a:off x="6064925" y="7140303"/>
            <a:ext cx="893445"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O"/>
          </a:p>
        </p:txBody>
      </p:sp>
      <p:sp>
        <p:nvSpPr>
          <p:cNvPr id="9" name="Título 1"/>
          <p:cNvSpPr txBox="1">
            <a:spLocks/>
          </p:cNvSpPr>
          <p:nvPr/>
        </p:nvSpPr>
        <p:spPr>
          <a:xfrm>
            <a:off x="161059" y="323562"/>
            <a:ext cx="7886700" cy="6012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altLang="es-CO" sz="2400" b="1" dirty="0" smtClean="0">
                <a:solidFill>
                  <a:schemeClr val="bg1"/>
                </a:solidFill>
                <a:latin typeface="Berlin Sans FB Demi" panose="020E0802020502020306" pitchFamily="34" charset="0"/>
              </a:rPr>
              <a:t>PERFIL TALENTO HUMANO</a:t>
            </a:r>
          </a:p>
        </p:txBody>
      </p:sp>
      <p:graphicFrame>
        <p:nvGraphicFramePr>
          <p:cNvPr id="7" name="Tabla 6"/>
          <p:cNvGraphicFramePr>
            <a:graphicFrameLocks noGrp="1"/>
          </p:cNvGraphicFramePr>
          <p:nvPr>
            <p:extLst>
              <p:ext uri="{D42A27DB-BD31-4B8C-83A1-F6EECF244321}">
                <p14:modId xmlns:p14="http://schemas.microsoft.com/office/powerpoint/2010/main" val="2017831740"/>
              </p:ext>
            </p:extLst>
          </p:nvPr>
        </p:nvGraphicFramePr>
        <p:xfrm>
          <a:off x="933618" y="1492694"/>
          <a:ext cx="7070651" cy="3935714"/>
        </p:xfrm>
        <a:graphic>
          <a:graphicData uri="http://schemas.openxmlformats.org/drawingml/2006/table">
            <a:tbl>
              <a:tblPr firstRow="1" bandRow="1">
                <a:tableStyleId>{5C22544A-7EE6-4342-B048-85BDC9FD1C3A}</a:tableStyleId>
              </a:tblPr>
              <a:tblGrid>
                <a:gridCol w="3334790">
                  <a:extLst>
                    <a:ext uri="{9D8B030D-6E8A-4147-A177-3AD203B41FA5}">
                      <a16:colId xmlns:a16="http://schemas.microsoft.com/office/drawing/2014/main" xmlns="" val="2006034238"/>
                    </a:ext>
                  </a:extLst>
                </a:gridCol>
                <a:gridCol w="3735861">
                  <a:extLst>
                    <a:ext uri="{9D8B030D-6E8A-4147-A177-3AD203B41FA5}">
                      <a16:colId xmlns:a16="http://schemas.microsoft.com/office/drawing/2014/main" xmlns="" val="3138508702"/>
                    </a:ext>
                  </a:extLst>
                </a:gridCol>
              </a:tblGrid>
              <a:tr h="298210">
                <a:tc gridSpan="2">
                  <a:txBody>
                    <a:bodyPr/>
                    <a:lstStyle/>
                    <a:p>
                      <a:pPr algn="ctr"/>
                      <a:r>
                        <a:rPr lang="es-CO" dirty="0"/>
                        <a:t>TALENTO HUMANO CDI SOL Y LUNA- SERVICIOS GENERALES Y MANIPULACION</a:t>
                      </a:r>
                      <a:r>
                        <a:rPr lang="es-CO" baseline="0" dirty="0"/>
                        <a:t> DE ALIMENTOS</a:t>
                      </a:r>
                      <a:endParaRPr lang="es-CO" dirty="0"/>
                    </a:p>
                  </a:txBody>
                  <a:tcPr/>
                </a:tc>
                <a:tc hMerge="1">
                  <a:txBody>
                    <a:bodyPr/>
                    <a:lstStyle/>
                    <a:p>
                      <a:endParaRPr lang="es-CO" dirty="0"/>
                    </a:p>
                  </a:txBody>
                  <a:tcPr/>
                </a:tc>
                <a:extLst>
                  <a:ext uri="{0D108BD9-81ED-4DB2-BD59-A6C34878D82A}">
                    <a16:rowId xmlns:a16="http://schemas.microsoft.com/office/drawing/2014/main" xmlns="" val="2975510116"/>
                  </a:ext>
                </a:extLst>
              </a:tr>
              <a:tr h="298210">
                <a:tc gridSpan="2">
                  <a:txBody>
                    <a:bodyPr/>
                    <a:lstStyle/>
                    <a:p>
                      <a:pPr algn="ctr"/>
                      <a:r>
                        <a:rPr lang="es-CO" dirty="0"/>
                        <a:t>SEDE</a:t>
                      </a:r>
                      <a:r>
                        <a:rPr lang="es-CO" baseline="0" dirty="0"/>
                        <a:t> URBANA Y RURAL- ACEVEDO</a:t>
                      </a:r>
                      <a:endParaRPr lang="es-CO" dirty="0"/>
                    </a:p>
                  </a:txBody>
                  <a:tcPr/>
                </a:tc>
                <a:tc hMerge="1">
                  <a:txBody>
                    <a:bodyPr/>
                    <a:lstStyle/>
                    <a:p>
                      <a:endParaRPr lang="es-CO" dirty="0"/>
                    </a:p>
                  </a:txBody>
                  <a:tcPr/>
                </a:tc>
                <a:extLst>
                  <a:ext uri="{0D108BD9-81ED-4DB2-BD59-A6C34878D82A}">
                    <a16:rowId xmlns:a16="http://schemas.microsoft.com/office/drawing/2014/main" xmlns="" val="1468936325"/>
                  </a:ext>
                </a:extLst>
              </a:tr>
              <a:tr h="298210">
                <a:tc>
                  <a:txBody>
                    <a:bodyPr/>
                    <a:lstStyle/>
                    <a:p>
                      <a:r>
                        <a:rPr lang="es-CO" dirty="0"/>
                        <a:t>NOMBRE Y APELLIDOS</a:t>
                      </a:r>
                    </a:p>
                  </a:txBody>
                  <a:tcPr/>
                </a:tc>
                <a:tc>
                  <a:txBody>
                    <a:bodyPr/>
                    <a:lstStyle/>
                    <a:p>
                      <a:r>
                        <a:rPr lang="es-CO" dirty="0"/>
                        <a:t>CARGO DESEMPEÑADO</a:t>
                      </a:r>
                    </a:p>
                  </a:txBody>
                  <a:tcPr/>
                </a:tc>
                <a:extLst>
                  <a:ext uri="{0D108BD9-81ED-4DB2-BD59-A6C34878D82A}">
                    <a16:rowId xmlns:a16="http://schemas.microsoft.com/office/drawing/2014/main" xmlns="" val="4021745207"/>
                  </a:ext>
                </a:extLst>
              </a:tr>
              <a:tr h="367657">
                <a:tc>
                  <a:txBody>
                    <a:bodyPr/>
                    <a:lstStyle/>
                    <a:p>
                      <a:pPr lvl="0"/>
                      <a:r>
                        <a:rPr lang="es-ES" sz="1200" u="none" strike="noStrike" dirty="0">
                          <a:solidFill>
                            <a:schemeClr val="tx1"/>
                          </a:solidFill>
                          <a:effectLst/>
                        </a:rPr>
                        <a:t>NANCY CALDERON BURBANO</a:t>
                      </a:r>
                      <a:endParaRPr lang="es-CO" sz="1200" dirty="0">
                        <a:solidFill>
                          <a:schemeClr val="tx1"/>
                        </a:solidFill>
                      </a:endParaRPr>
                    </a:p>
                    <a:p>
                      <a:endParaRPr lang="es-CO" sz="1200" dirty="0"/>
                    </a:p>
                  </a:txBody>
                  <a:tcPr/>
                </a:tc>
                <a:tc>
                  <a:txBody>
                    <a:bodyPr/>
                    <a:lstStyle/>
                    <a:p>
                      <a:r>
                        <a:rPr lang="es-ES" sz="1200" u="none" strike="noStrike" dirty="0">
                          <a:solidFill>
                            <a:schemeClr val="tx1"/>
                          </a:solidFill>
                          <a:effectLst/>
                        </a:rPr>
                        <a:t>MAN. ALIMENTOS</a:t>
                      </a:r>
                      <a:endParaRPr lang="es-CO" sz="1200" dirty="0"/>
                    </a:p>
                  </a:txBody>
                  <a:tcPr/>
                </a:tc>
                <a:extLst>
                  <a:ext uri="{0D108BD9-81ED-4DB2-BD59-A6C34878D82A}">
                    <a16:rowId xmlns:a16="http://schemas.microsoft.com/office/drawing/2014/main" xmlns="" val="2226346191"/>
                  </a:ext>
                </a:extLst>
              </a:tr>
              <a:tr h="3676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u="none" strike="noStrike" dirty="0">
                          <a:effectLst/>
                        </a:rPr>
                        <a:t>JUDITH PLAZAS ROJAS  - MANI . ALI</a:t>
                      </a:r>
                      <a:endParaRPr lang="es-CO" sz="1200" dirty="0"/>
                    </a:p>
                    <a:p>
                      <a:endParaRPr lang="es-CO"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u="none" strike="noStrike" dirty="0">
                          <a:solidFill>
                            <a:schemeClr val="tx1"/>
                          </a:solidFill>
                          <a:effectLst/>
                        </a:rPr>
                        <a:t>MAN. ALIMENTOS</a:t>
                      </a:r>
                      <a:endParaRPr lang="es-CO" sz="1200" dirty="0"/>
                    </a:p>
                    <a:p>
                      <a:endParaRPr lang="es-CO" sz="1200" dirty="0"/>
                    </a:p>
                  </a:txBody>
                  <a:tcPr/>
                </a:tc>
                <a:extLst>
                  <a:ext uri="{0D108BD9-81ED-4DB2-BD59-A6C34878D82A}">
                    <a16:rowId xmlns:a16="http://schemas.microsoft.com/office/drawing/2014/main" xmlns="" val="1927407337"/>
                  </a:ext>
                </a:extLst>
              </a:tr>
              <a:tr h="367657">
                <a:tc>
                  <a:txBody>
                    <a:bodyPr/>
                    <a:lstStyle/>
                    <a:p>
                      <a:pPr lvl="0"/>
                      <a:r>
                        <a:rPr lang="es-ES" sz="1200" u="none" strike="noStrike" dirty="0">
                          <a:effectLst/>
                        </a:rPr>
                        <a:t>BLANCA NIEVE CASTRO </a:t>
                      </a:r>
                      <a:endParaRPr lang="es-CO" sz="1200" dirty="0">
                        <a:solidFill>
                          <a:schemeClr val="tx1"/>
                        </a:solidFill>
                      </a:endParaRPr>
                    </a:p>
                  </a:txBody>
                  <a:tcPr/>
                </a:tc>
                <a:tc>
                  <a:txBody>
                    <a:bodyPr/>
                    <a:lstStyle/>
                    <a:p>
                      <a:r>
                        <a:rPr lang="es-ES" sz="1200" u="none" strike="noStrike" dirty="0">
                          <a:solidFill>
                            <a:schemeClr val="tx1"/>
                          </a:solidFill>
                          <a:effectLst/>
                        </a:rPr>
                        <a:t>MAN. ALIMENTOS</a:t>
                      </a:r>
                      <a:endParaRPr lang="es-CO" sz="1200" dirty="0"/>
                    </a:p>
                  </a:txBody>
                  <a:tcPr/>
                </a:tc>
                <a:extLst>
                  <a:ext uri="{0D108BD9-81ED-4DB2-BD59-A6C34878D82A}">
                    <a16:rowId xmlns:a16="http://schemas.microsoft.com/office/drawing/2014/main" xmlns="" val="2854948562"/>
                  </a:ext>
                </a:extLst>
              </a:tr>
              <a:tr h="367657">
                <a:tc>
                  <a:txBody>
                    <a:bodyPr/>
                    <a:lstStyle/>
                    <a:p>
                      <a:pPr lvl="0"/>
                      <a:r>
                        <a:rPr lang="es-ES" sz="1200" u="none" strike="noStrike" dirty="0">
                          <a:solidFill>
                            <a:schemeClr val="tx1"/>
                          </a:solidFill>
                          <a:effectLst/>
                        </a:rPr>
                        <a:t>JALISME PATIÑO MONJE</a:t>
                      </a:r>
                      <a:endParaRPr lang="es-CO" sz="1200" dirty="0"/>
                    </a:p>
                  </a:txBody>
                  <a:tcPr/>
                </a:tc>
                <a:tc>
                  <a:txBody>
                    <a:bodyPr/>
                    <a:lstStyle/>
                    <a:p>
                      <a:pPr lvl="0"/>
                      <a:r>
                        <a:rPr lang="es-ES" sz="1200" u="none" strike="noStrike" dirty="0">
                          <a:solidFill>
                            <a:schemeClr val="tx1"/>
                          </a:solidFill>
                          <a:effectLst/>
                        </a:rPr>
                        <a:t>SERVICIOS GENERALES</a:t>
                      </a:r>
                      <a:endParaRPr lang="es-CO" sz="1200" dirty="0">
                        <a:solidFill>
                          <a:schemeClr val="tx1"/>
                        </a:solidFill>
                      </a:endParaRPr>
                    </a:p>
                  </a:txBody>
                  <a:tcPr/>
                </a:tc>
                <a:extLst>
                  <a:ext uri="{0D108BD9-81ED-4DB2-BD59-A6C34878D82A}">
                    <a16:rowId xmlns:a16="http://schemas.microsoft.com/office/drawing/2014/main" xmlns="" val="2243492635"/>
                  </a:ext>
                </a:extLst>
              </a:tr>
              <a:tr h="3676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u="none" strike="noStrike" dirty="0">
                          <a:effectLst/>
                        </a:rPr>
                        <a:t>LUZ BENI MURCIA</a:t>
                      </a:r>
                      <a:endParaRPr lang="es-CO"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u="none" strike="noStrike" dirty="0">
                          <a:solidFill>
                            <a:schemeClr val="tx1"/>
                          </a:solidFill>
                          <a:effectLst/>
                        </a:rPr>
                        <a:t>SERVICIOS GENERALES</a:t>
                      </a:r>
                      <a:endParaRPr lang="es-CO" sz="1200" dirty="0">
                        <a:solidFill>
                          <a:schemeClr val="tx1"/>
                        </a:solidFill>
                      </a:endParaRPr>
                    </a:p>
                    <a:p>
                      <a:endParaRPr lang="es-CO" sz="1200" dirty="0"/>
                    </a:p>
                  </a:txBody>
                  <a:tcPr/>
                </a:tc>
                <a:extLst>
                  <a:ext uri="{0D108BD9-81ED-4DB2-BD59-A6C34878D82A}">
                    <a16:rowId xmlns:a16="http://schemas.microsoft.com/office/drawing/2014/main" xmlns="" val="200904516"/>
                  </a:ext>
                </a:extLst>
              </a:tr>
              <a:tr h="3676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u="none" strike="noStrike" dirty="0">
                          <a:effectLst/>
                        </a:rPr>
                        <a:t>LUZ MILA POVEDA LEAL </a:t>
                      </a:r>
                      <a:endParaRPr lang="es-E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CO"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u="none" strike="noStrike" dirty="0">
                          <a:solidFill>
                            <a:schemeClr val="tx1"/>
                          </a:solidFill>
                          <a:effectLst/>
                        </a:rPr>
                        <a:t>SERVICIOS GENERALES</a:t>
                      </a:r>
                      <a:endParaRPr lang="es-CO" sz="1200" dirty="0">
                        <a:solidFill>
                          <a:schemeClr val="tx1"/>
                        </a:solidFill>
                      </a:endParaRPr>
                    </a:p>
                    <a:p>
                      <a:endParaRPr lang="es-CO" sz="1200" dirty="0"/>
                    </a:p>
                  </a:txBody>
                  <a:tcPr/>
                </a:tc>
                <a:extLst>
                  <a:ext uri="{0D108BD9-81ED-4DB2-BD59-A6C34878D82A}">
                    <a16:rowId xmlns:a16="http://schemas.microsoft.com/office/drawing/2014/main" xmlns="" val="937465823"/>
                  </a:ext>
                </a:extLst>
              </a:tr>
            </a:tbl>
          </a:graphicData>
        </a:graphic>
      </p:graphicFrame>
    </p:spTree>
    <p:extLst>
      <p:ext uri="{BB962C8B-B14F-4D97-AF65-F5344CB8AC3E}">
        <p14:creationId xmlns:p14="http://schemas.microsoft.com/office/powerpoint/2010/main" val="18077814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5"/>
          <p:cNvSpPr>
            <a:spLocks noChangeArrowheads="1"/>
          </p:cNvSpPr>
          <p:nvPr/>
        </p:nvSpPr>
        <p:spPr bwMode="auto">
          <a:xfrm>
            <a:off x="1107583" y="260501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21" name="15 Flecha curvada hacia arriba"/>
          <p:cNvSpPr/>
          <p:nvPr/>
        </p:nvSpPr>
        <p:spPr>
          <a:xfrm rot="16200000">
            <a:off x="6064925" y="7140303"/>
            <a:ext cx="893445"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O"/>
          </a:p>
        </p:txBody>
      </p:sp>
      <p:sp>
        <p:nvSpPr>
          <p:cNvPr id="9" name="Título 1"/>
          <p:cNvSpPr txBox="1">
            <a:spLocks/>
          </p:cNvSpPr>
          <p:nvPr/>
        </p:nvSpPr>
        <p:spPr>
          <a:xfrm>
            <a:off x="161059" y="323562"/>
            <a:ext cx="7886700" cy="6012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altLang="es-CO" sz="2400" b="1" dirty="0" smtClean="0">
                <a:solidFill>
                  <a:schemeClr val="bg1"/>
                </a:solidFill>
                <a:latin typeface="Berlin Sans FB Demi" panose="020E0802020502020306" pitchFamily="34" charset="0"/>
              </a:rPr>
              <a:t>COMPONENTE SALUD Y NUTRICIÓN</a:t>
            </a:r>
          </a:p>
        </p:txBody>
      </p:sp>
      <p:sp>
        <p:nvSpPr>
          <p:cNvPr id="6" name="Rectángulo 5"/>
          <p:cNvSpPr/>
          <p:nvPr/>
        </p:nvSpPr>
        <p:spPr>
          <a:xfrm>
            <a:off x="946298" y="1511418"/>
            <a:ext cx="6900530" cy="4832092"/>
          </a:xfrm>
          <a:prstGeom prst="rect">
            <a:avLst/>
          </a:prstGeom>
        </p:spPr>
        <p:txBody>
          <a:bodyPr wrap="square">
            <a:spAutoFit/>
          </a:bodyPr>
          <a:lstStyle/>
          <a:p>
            <a:pPr algn="just"/>
            <a:r>
              <a:rPr lang="es-CO" sz="1400" dirty="0">
                <a:solidFill>
                  <a:srgbClr val="000000"/>
                </a:solidFill>
                <a:latin typeface="Arial" panose="020B0604020202020204" pitchFamily="34" charset="0"/>
              </a:rPr>
              <a:t>En cada uno de los servicios de la modalidad institucional se generan los espacios para que las acciones de salud y nutrición sean realizadas con la calidad requerida, además de ser escenarios de formación para propiciar hábitos de vida saludables. En este sentido, adicional a la verificación del acceso de las niñas y los niños a los servicios de salud, también se incluye en su propuesta aspectos relacionados con la creación de hábitos saludables y la generación de espacios en condiciones higiénico sanitarias para la salud de la primera infancia, así como el consumo de los alimentos requeridos e acuerdo con los grupos de edad. </a:t>
            </a:r>
          </a:p>
          <a:p>
            <a:pPr algn="just"/>
            <a:r>
              <a:rPr lang="es-CO" sz="1400" dirty="0">
                <a:solidFill>
                  <a:srgbClr val="000000"/>
                </a:solidFill>
                <a:latin typeface="Arial" panose="020B0604020202020204" pitchFamily="34" charset="0"/>
              </a:rPr>
              <a:t>Los equipos de trabajo de las unidades de servicio deben estar en condiciones para hacer seguimiento a los procesos enmarcados en la atención, lo que significa que, el estado nutricional es importante en cuanto permite el desarrollo integral de la niña o niño. </a:t>
            </a:r>
          </a:p>
          <a:p>
            <a:pPr algn="just"/>
            <a:r>
              <a:rPr lang="es-CO" sz="1400" dirty="0">
                <a:solidFill>
                  <a:srgbClr val="000000"/>
                </a:solidFill>
                <a:latin typeface="Arial" panose="020B0604020202020204" pitchFamily="34" charset="0"/>
              </a:rPr>
              <a:t>El aporte nutricional de la alimentación para las niñas y niños que asisten a las unidades de servicio, está orientada para cubrir diariamente el 70% de las recomendaciones diarias de energía y nutrientes según grupos de edad y de acuerdo con lo definido en las minutas patrón. No obstante, en el caso que el Ente territorial o la empresa privada suministren complementación alimentaria a la misma población atendida, se deberá ajustar el aporte nutricional del servicio por parte de la nutricionista de la EAS y este deberá ser validado por la Nutricionista de la Regional o Centro Zonal. Se deberá propender, porque entre el aporte del Ente territorial y el del servicio ofrecido por el ICBF se garantice un 70% del requerimiento calórico diario. </a:t>
            </a:r>
            <a:endParaRPr lang="es-CO" sz="1400" dirty="0"/>
          </a:p>
        </p:txBody>
      </p:sp>
    </p:spTree>
    <p:extLst>
      <p:ext uri="{BB962C8B-B14F-4D97-AF65-F5344CB8AC3E}">
        <p14:creationId xmlns:p14="http://schemas.microsoft.com/office/powerpoint/2010/main" val="13124396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5"/>
          <p:cNvSpPr>
            <a:spLocks noChangeArrowheads="1"/>
          </p:cNvSpPr>
          <p:nvPr/>
        </p:nvSpPr>
        <p:spPr bwMode="auto">
          <a:xfrm>
            <a:off x="1107583" y="260501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21" name="15 Flecha curvada hacia arriba"/>
          <p:cNvSpPr/>
          <p:nvPr/>
        </p:nvSpPr>
        <p:spPr>
          <a:xfrm rot="16200000">
            <a:off x="6064925" y="7140303"/>
            <a:ext cx="893445"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O"/>
          </a:p>
        </p:txBody>
      </p:sp>
      <p:sp>
        <p:nvSpPr>
          <p:cNvPr id="9" name="Título 1"/>
          <p:cNvSpPr txBox="1">
            <a:spLocks/>
          </p:cNvSpPr>
          <p:nvPr/>
        </p:nvSpPr>
        <p:spPr>
          <a:xfrm>
            <a:off x="161059" y="323562"/>
            <a:ext cx="7886700" cy="6012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ES" altLang="es-CO" sz="2400" b="1" dirty="0" smtClean="0">
              <a:solidFill>
                <a:schemeClr val="bg1"/>
              </a:solidFill>
              <a:latin typeface="Berlin Sans FB Demi" panose="020E0802020502020306" pitchFamily="34" charset="0"/>
            </a:endParaRP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446" y="1198491"/>
            <a:ext cx="7237268" cy="5223419"/>
          </a:xfrm>
          <a:prstGeom prst="rect">
            <a:avLst/>
          </a:prstGeom>
        </p:spPr>
      </p:pic>
    </p:spTree>
    <p:extLst>
      <p:ext uri="{BB962C8B-B14F-4D97-AF65-F5344CB8AC3E}">
        <p14:creationId xmlns:p14="http://schemas.microsoft.com/office/powerpoint/2010/main" val="16391806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9"/>
          <p:cNvSpPr txBox="1">
            <a:spLocks noChangeArrowheads="1"/>
          </p:cNvSpPr>
          <p:nvPr/>
        </p:nvSpPr>
        <p:spPr bwMode="auto">
          <a:xfrm>
            <a:off x="400951" y="295131"/>
            <a:ext cx="68373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s-ES" sz="2800" dirty="0" smtClean="0">
                <a:solidFill>
                  <a:schemeClr val="bg1"/>
                </a:solidFill>
                <a:latin typeface="Berlin Sans FB Demi" panose="020E0802020502020306" pitchFamily="34" charset="0"/>
              </a:rPr>
              <a:t>VISIÓN ICBF</a:t>
            </a:r>
            <a:endParaRPr lang="es-ES" sz="2800" dirty="0">
              <a:solidFill>
                <a:schemeClr val="bg1"/>
              </a:solidFill>
              <a:latin typeface="Berlin Sans FB Demi" panose="020E0802020502020306" pitchFamily="34" charset="0"/>
            </a:endParaRPr>
          </a:p>
        </p:txBody>
      </p:sp>
      <p:sp>
        <p:nvSpPr>
          <p:cNvPr id="6" name="Rectángulo 5"/>
          <p:cNvSpPr/>
          <p:nvPr/>
        </p:nvSpPr>
        <p:spPr>
          <a:xfrm>
            <a:off x="1120462" y="2275045"/>
            <a:ext cx="6310648" cy="4370427"/>
          </a:xfrm>
          <a:prstGeom prst="rect">
            <a:avLst/>
          </a:prstGeom>
        </p:spPr>
        <p:txBody>
          <a:bodyPr wrap="square">
            <a:spAutoFit/>
          </a:bodyPr>
          <a:lstStyle/>
          <a:p>
            <a:pPr algn="just"/>
            <a:r>
              <a:rPr lang="es-CO" sz="2800" dirty="0">
                <a:solidFill>
                  <a:srgbClr val="000000"/>
                </a:solidFill>
                <a:cs typeface="Arial" panose="020B0604020202020204" pitchFamily="34" charset="0"/>
              </a:rPr>
              <a:t>Cambiar el mundo de las nuevas  generaciones y sus familias siendo referente en </a:t>
            </a:r>
            <a:r>
              <a:rPr lang="es-CO" sz="2800" b="1" dirty="0">
                <a:solidFill>
                  <a:srgbClr val="000000"/>
                </a:solidFill>
                <a:cs typeface="Arial" panose="020B0604020202020204" pitchFamily="34" charset="0"/>
              </a:rPr>
              <a:t>Estándares de Calidad </a:t>
            </a:r>
            <a:r>
              <a:rPr lang="es-CO" sz="2800" dirty="0">
                <a:solidFill>
                  <a:srgbClr val="000000"/>
                </a:solidFill>
                <a:cs typeface="Arial" panose="020B0604020202020204" pitchFamily="34" charset="0"/>
              </a:rPr>
              <a:t>y Contribuyendo a la construcción de una sociedad en paz, prospera y equitativa.</a:t>
            </a:r>
          </a:p>
          <a:p>
            <a:pPr algn="just"/>
            <a:endParaRPr lang="es-CO" sz="2800" dirty="0">
              <a:solidFill>
                <a:srgbClr val="000000"/>
              </a:solidFill>
              <a:cs typeface="Arial" panose="020B0604020202020204" pitchFamily="34" charset="0"/>
            </a:endParaRPr>
          </a:p>
          <a:p>
            <a:pPr algn="just"/>
            <a:endParaRPr lang="es-CO" sz="2800" dirty="0" smtClean="0">
              <a:solidFill>
                <a:srgbClr val="000000"/>
              </a:solidFill>
              <a:cs typeface="Arial" panose="020B0604020202020204" pitchFamily="34" charset="0"/>
            </a:endParaRPr>
          </a:p>
          <a:p>
            <a:pPr algn="just"/>
            <a:endParaRPr lang="es-CO" sz="2800" dirty="0">
              <a:solidFill>
                <a:srgbClr val="000000"/>
              </a:solidFill>
              <a:latin typeface="Arial" panose="020B0604020202020204" pitchFamily="34" charset="0"/>
              <a:cs typeface="Arial" panose="020B0604020202020204" pitchFamily="34" charset="0"/>
            </a:endParaRPr>
          </a:p>
          <a:p>
            <a:pPr algn="just"/>
            <a:endParaRPr lang="es-CO" dirty="0" smtClean="0">
              <a:solidFill>
                <a:srgbClr val="000000"/>
              </a:solidFill>
              <a:latin typeface="Arial" panose="020B0604020202020204" pitchFamily="34" charset="0"/>
              <a:cs typeface="Arial" panose="020B0604020202020204" pitchFamily="34" charset="0"/>
            </a:endParaRPr>
          </a:p>
          <a:p>
            <a:pPr algn="just"/>
            <a:endParaRPr lang="es-CO" dirty="0">
              <a:solidFill>
                <a:srgbClr val="000000"/>
              </a:solidFill>
              <a:latin typeface="Arial" panose="020B0604020202020204" pitchFamily="34" charset="0"/>
              <a:cs typeface="Arial" panose="020B0604020202020204" pitchFamily="34" charset="0"/>
            </a:endParaRPr>
          </a:p>
          <a:p>
            <a:pPr algn="just"/>
            <a:endParaRPr lang="es-CO"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49856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9"/>
          <p:cNvSpPr txBox="1">
            <a:spLocks noChangeArrowheads="1"/>
          </p:cNvSpPr>
          <p:nvPr/>
        </p:nvSpPr>
        <p:spPr bwMode="auto">
          <a:xfrm>
            <a:off x="400951" y="295131"/>
            <a:ext cx="68373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s-ES" sz="2800" dirty="0" smtClean="0">
                <a:solidFill>
                  <a:schemeClr val="bg1"/>
                </a:solidFill>
                <a:latin typeface="Berlin Sans FB Demi" panose="020E0802020502020306" pitchFamily="34" charset="0"/>
              </a:rPr>
              <a:t>OBJETIVOS INSTITUCIONALES ICBF</a:t>
            </a:r>
            <a:endParaRPr lang="es-ES" sz="2800" dirty="0">
              <a:solidFill>
                <a:schemeClr val="bg1"/>
              </a:solidFill>
              <a:latin typeface="Berlin Sans FB Demi" panose="020E0802020502020306" pitchFamily="34" charset="0"/>
            </a:endParaRPr>
          </a:p>
        </p:txBody>
      </p:sp>
      <p:sp>
        <p:nvSpPr>
          <p:cNvPr id="6" name="Rectángulo 5"/>
          <p:cNvSpPr/>
          <p:nvPr/>
        </p:nvSpPr>
        <p:spPr>
          <a:xfrm>
            <a:off x="154546" y="1370218"/>
            <a:ext cx="8615966" cy="3970318"/>
          </a:xfrm>
          <a:prstGeom prst="rect">
            <a:avLst/>
          </a:prstGeom>
        </p:spPr>
        <p:txBody>
          <a:bodyPr wrap="square">
            <a:spAutoFit/>
          </a:bodyPr>
          <a:lstStyle/>
          <a:p>
            <a:pPr marL="342900" indent="-342900">
              <a:buFont typeface="Wingdings" panose="05000000000000000000" pitchFamily="2" charset="2"/>
              <a:buChar char="Ø"/>
              <a:defRPr/>
            </a:pPr>
            <a:r>
              <a:rPr lang="es-CO" dirty="0">
                <a:latin typeface="Arial" panose="020B0604020202020204" pitchFamily="34" charset="0"/>
                <a:cs typeface="Arial" panose="020B0604020202020204" pitchFamily="34" charset="0"/>
              </a:rPr>
              <a:t>Ampliar cobertura y mejorar calidad en la atención integral a la primera infancia. </a:t>
            </a:r>
          </a:p>
          <a:p>
            <a:pPr marL="285750" indent="-285750">
              <a:buFont typeface="Wingdings" panose="05000000000000000000" pitchFamily="2" charset="2"/>
              <a:buChar char="Ø"/>
              <a:defRPr/>
            </a:pPr>
            <a:r>
              <a:rPr lang="es-CO" dirty="0">
                <a:latin typeface="Arial" panose="020B0604020202020204" pitchFamily="34" charset="0"/>
                <a:cs typeface="Arial" panose="020B0604020202020204" pitchFamily="34" charset="0"/>
              </a:rPr>
              <a:t>Promover los Derechos de los niños, niñas y adolescentes y prevenir los riesgos o amenazas de vulneración de los mismos. </a:t>
            </a:r>
          </a:p>
          <a:p>
            <a:pPr marL="285750" indent="-285750">
              <a:buFont typeface="Wingdings" panose="05000000000000000000" pitchFamily="2" charset="2"/>
              <a:buChar char="Ø"/>
              <a:defRPr/>
            </a:pPr>
            <a:r>
              <a:rPr lang="es-CO" dirty="0">
                <a:latin typeface="Arial" panose="020B0604020202020204" pitchFamily="34" charset="0"/>
                <a:cs typeface="Arial" panose="020B0604020202020204" pitchFamily="34" charset="0"/>
              </a:rPr>
              <a:t>Fortalecer con las familias y comunidades las capacidades para promover su desarrollo, fortalecer sus vínculos de cuidado mutuo y prevenir la violencia intrafamiliar y de género. </a:t>
            </a:r>
          </a:p>
          <a:p>
            <a:pPr marL="285750" indent="-285750">
              <a:buFont typeface="Wingdings" panose="05000000000000000000" pitchFamily="2" charset="2"/>
              <a:buChar char="Ø"/>
              <a:defRPr/>
            </a:pPr>
            <a:r>
              <a:rPr lang="es-CO" dirty="0">
                <a:latin typeface="Arial" panose="020B0604020202020204" pitchFamily="34" charset="0"/>
                <a:cs typeface="Arial" panose="020B0604020202020204" pitchFamily="34" charset="0"/>
              </a:rPr>
              <a:t>Promover la seguridad alimentaria y nutricional en el desarrollo de la primera infancia, los niños, niñas y adolescente y la familia. </a:t>
            </a:r>
          </a:p>
          <a:p>
            <a:pPr marL="285750" indent="-285750">
              <a:buFont typeface="Wingdings" panose="05000000000000000000" pitchFamily="2" charset="2"/>
              <a:buChar char="Ø"/>
              <a:defRPr/>
            </a:pPr>
            <a:r>
              <a:rPr lang="es-CO" dirty="0">
                <a:latin typeface="Arial" panose="020B0604020202020204" pitchFamily="34" charset="0"/>
                <a:cs typeface="Arial" panose="020B0604020202020204" pitchFamily="34" charset="0"/>
              </a:rPr>
              <a:t>Garantizar la protección integral de los niños, niñas y adolescentes en coordinación con las instancias del Sistema Nacional de Bienestar Familiar. </a:t>
            </a:r>
          </a:p>
          <a:p>
            <a:pPr marL="285750" indent="-285750">
              <a:buFont typeface="Wingdings" panose="05000000000000000000" pitchFamily="2" charset="2"/>
              <a:buChar char="Ø"/>
              <a:defRPr/>
            </a:pPr>
            <a:r>
              <a:rPr lang="es-CO" dirty="0">
                <a:latin typeface="Arial" panose="020B0604020202020204" pitchFamily="34" charset="0"/>
                <a:cs typeface="Arial" panose="020B0604020202020204" pitchFamily="34" charset="0"/>
              </a:rPr>
              <a:t>Lograr una adecuada y eficiente gestión institucional a través de la articulación entre servidores, áreas y niveles territoriales; el apoyo administrativo a los procesos misionales, la apropiación de una cultura de la evaluación y la optimización del uso de los recursos. </a:t>
            </a:r>
          </a:p>
        </p:txBody>
      </p:sp>
    </p:spTree>
    <p:extLst>
      <p:ext uri="{BB962C8B-B14F-4D97-AF65-F5344CB8AC3E}">
        <p14:creationId xmlns:p14="http://schemas.microsoft.com/office/powerpoint/2010/main" val="18362754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9"/>
          <p:cNvSpPr txBox="1">
            <a:spLocks noChangeArrowheads="1"/>
          </p:cNvSpPr>
          <p:nvPr/>
        </p:nvSpPr>
        <p:spPr bwMode="auto">
          <a:xfrm>
            <a:off x="400951" y="295131"/>
            <a:ext cx="68373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s-ES" sz="2800" dirty="0" smtClean="0">
                <a:solidFill>
                  <a:schemeClr val="bg1"/>
                </a:solidFill>
                <a:latin typeface="Berlin Sans FB Demi" panose="020E0802020502020306" pitchFamily="34" charset="0"/>
              </a:rPr>
              <a:t>ICBF</a:t>
            </a:r>
            <a:endParaRPr lang="es-ES" sz="2800" dirty="0">
              <a:solidFill>
                <a:schemeClr val="bg1"/>
              </a:solidFill>
              <a:latin typeface="Berlin Sans FB Demi" panose="020E0802020502020306" pitchFamily="34" charset="0"/>
            </a:endParaRPr>
          </a:p>
        </p:txBody>
      </p:sp>
      <p:sp>
        <p:nvSpPr>
          <p:cNvPr id="2" name="Rectángulo 1"/>
          <p:cNvSpPr/>
          <p:nvPr/>
        </p:nvSpPr>
        <p:spPr>
          <a:xfrm>
            <a:off x="206062" y="1225074"/>
            <a:ext cx="8487177" cy="5153334"/>
          </a:xfrm>
          <a:prstGeom prst="rect">
            <a:avLst/>
          </a:prstGeom>
        </p:spPr>
        <p:txBody>
          <a:bodyPr wrap="square">
            <a:spAutoFit/>
          </a:bodyPr>
          <a:lstStyle/>
          <a:p>
            <a:pPr algn="just">
              <a:lnSpc>
                <a:spcPct val="107000"/>
              </a:lnSpc>
              <a:spcAft>
                <a:spcPts val="0"/>
              </a:spcAft>
            </a:pPr>
            <a:r>
              <a:rPr lang="es-ES" b="1" dirty="0">
                <a:solidFill>
                  <a:srgbClr val="000000"/>
                </a:solidFill>
                <a:latin typeface="Arial" panose="020B0604020202020204" pitchFamily="34" charset="0"/>
                <a:ea typeface="Calibri" panose="020F0502020204030204" pitchFamily="34" charset="0"/>
                <a:cs typeface="Times New Roman" panose="02020603050405020304" pitchFamily="18" charset="0"/>
              </a:rPr>
              <a:t>COMPETENCIAS Y FUNCIONES DEL ICBF</a:t>
            </a:r>
            <a:endParaRPr lang="es-CO"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CO"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s-CO"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ES" b="1" dirty="0">
                <a:solidFill>
                  <a:srgbClr val="000000"/>
                </a:solidFill>
                <a:latin typeface="Arial" panose="020B0604020202020204" pitchFamily="34" charset="0"/>
                <a:ea typeface="Calibri" panose="020F0502020204030204" pitchFamily="34" charset="0"/>
                <a:cs typeface="Times New Roman" panose="02020603050405020304" pitchFamily="18" charset="0"/>
              </a:rPr>
              <a:t>FUNCIONES ICBF: </a:t>
            </a:r>
            <a:r>
              <a:rPr lang="es-ES" dirty="0">
                <a:solidFill>
                  <a:srgbClr val="000000"/>
                </a:solidFill>
                <a:latin typeface="Arial" panose="020B0604020202020204" pitchFamily="34" charset="0"/>
                <a:ea typeface="Calibri" panose="020F0502020204030204" pitchFamily="34" charset="0"/>
                <a:cs typeface="Times New Roman" panose="02020603050405020304" pitchFamily="18" charset="0"/>
              </a:rPr>
              <a:t>Doble papel que le asigna la Ley 1098/2006 (responsabilidades misionales y rectoría del SNBF)</a:t>
            </a:r>
            <a:endParaRPr lang="es-CO"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ES"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s-CO"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tabLst>
                <a:tab pos="457200" algn="l"/>
              </a:tabLst>
            </a:pPr>
            <a:r>
              <a:rPr lang="es-ES"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SNBF</a:t>
            </a:r>
            <a:endParaRPr lang="es-CO"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Times New Roman" panose="02020603050405020304" pitchFamily="18" charset="0"/>
              <a:buChar char="•"/>
              <a:tabLst>
                <a:tab pos="457200" algn="l"/>
              </a:tabLst>
            </a:pPr>
            <a:r>
              <a:rPr lang="es-ES" dirty="0">
                <a:solidFill>
                  <a:srgbClr val="000000"/>
                </a:solidFill>
                <a:latin typeface="Arial" panose="020B0604020202020204" pitchFamily="34" charset="0"/>
                <a:ea typeface="Calibri" panose="020F0502020204030204" pitchFamily="34" charset="0"/>
                <a:cs typeface="Times New Roman" panose="02020603050405020304" pitchFamily="18" charset="0"/>
              </a:rPr>
              <a:t>Liderar la implementación territorial de la Política a la luz de la RIA</a:t>
            </a:r>
            <a:endParaRPr lang="es-CO"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Times New Roman" panose="02020603050405020304" pitchFamily="18" charset="0"/>
              <a:buChar char="•"/>
              <a:tabLst>
                <a:tab pos="457200" algn="l"/>
              </a:tabLst>
            </a:pPr>
            <a:r>
              <a:rPr lang="es-ES" dirty="0">
                <a:solidFill>
                  <a:srgbClr val="000000"/>
                </a:solidFill>
                <a:latin typeface="Arial" panose="020B0604020202020204" pitchFamily="34" charset="0"/>
                <a:ea typeface="Calibri" panose="020F0502020204030204" pitchFamily="34" charset="0"/>
                <a:cs typeface="Times New Roman" panose="02020603050405020304" pitchFamily="18" charset="0"/>
              </a:rPr>
              <a:t>Promover la participación y la movilización social en torno a la protección integral de la primera infancia. </a:t>
            </a:r>
            <a:endParaRPr lang="es-CO"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800"/>
              </a:spcAft>
            </a:pPr>
            <a:r>
              <a:rPr lang="es-ES" b="1" dirty="0">
                <a:solidFill>
                  <a:srgbClr val="000000"/>
                </a:solidFill>
                <a:latin typeface="Arial" panose="020B0604020202020204" pitchFamily="34" charset="0"/>
                <a:ea typeface="Calibri" panose="020F0502020204030204" pitchFamily="34" charset="0"/>
                <a:cs typeface="Times New Roman" panose="02020603050405020304" pitchFamily="18" charset="0"/>
              </a:rPr>
              <a:t>MISIONALES</a:t>
            </a:r>
            <a:endParaRPr lang="es-CO"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Times New Roman" panose="02020603050405020304" pitchFamily="18" charset="0"/>
              <a:buChar char="•"/>
              <a:tabLst>
                <a:tab pos="457200" algn="l"/>
              </a:tabLst>
            </a:pPr>
            <a:r>
              <a:rPr lang="es-ES" dirty="0">
                <a:solidFill>
                  <a:srgbClr val="000000"/>
                </a:solidFill>
                <a:latin typeface="Arial" panose="020B0604020202020204" pitchFamily="34" charset="0"/>
                <a:ea typeface="Calibri" panose="020F0502020204030204" pitchFamily="34" charset="0"/>
                <a:cs typeface="Times New Roman" panose="02020603050405020304" pitchFamily="18" charset="0"/>
              </a:rPr>
              <a:t>Organizar la implementación de los servicios de educación inicial con enfoque de atención integral.</a:t>
            </a:r>
            <a:endParaRPr lang="es-CO"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Times New Roman" panose="02020603050405020304" pitchFamily="18" charset="0"/>
              <a:buChar char="•"/>
              <a:tabLst>
                <a:tab pos="457200" algn="l"/>
              </a:tabLst>
            </a:pPr>
            <a:r>
              <a:rPr lang="es-ES" dirty="0">
                <a:solidFill>
                  <a:srgbClr val="000000"/>
                </a:solidFill>
                <a:latin typeface="Arial" panose="020B0604020202020204" pitchFamily="34" charset="0"/>
                <a:ea typeface="Calibri" panose="020F0502020204030204" pitchFamily="34" charset="0"/>
                <a:cs typeface="Times New Roman" panose="02020603050405020304" pitchFamily="18" charset="0"/>
              </a:rPr>
              <a:t>Armonizar los lineamientos de los diferentes servicios con la Política</a:t>
            </a:r>
            <a:endParaRPr lang="es-CO"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Times New Roman" panose="02020603050405020304" pitchFamily="18" charset="0"/>
              <a:buChar char="•"/>
              <a:tabLst>
                <a:tab pos="457200" algn="l"/>
              </a:tabLst>
            </a:pPr>
            <a:r>
              <a:rPr lang="es-ES" dirty="0">
                <a:solidFill>
                  <a:srgbClr val="000000"/>
                </a:solidFill>
                <a:latin typeface="Arial" panose="020B0604020202020204" pitchFamily="34" charset="0"/>
                <a:ea typeface="Calibri" panose="020F0502020204030204" pitchFamily="34" charset="0"/>
                <a:cs typeface="Times New Roman" panose="02020603050405020304" pitchFamily="18" charset="0"/>
              </a:rPr>
              <a:t>Fiscalizar la operación de las modalidades de atención a la primera infancia bajo su responsabilidad, en coordinación con PS.</a:t>
            </a:r>
            <a:endParaRPr lang="es-CO"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39529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8"/>
          <p:cNvSpPr txBox="1">
            <a:spLocks noChangeArrowheads="1"/>
          </p:cNvSpPr>
          <p:nvPr/>
        </p:nvSpPr>
        <p:spPr bwMode="auto">
          <a:xfrm>
            <a:off x="625475" y="5140957"/>
            <a:ext cx="5665788"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lnSpc>
                <a:spcPct val="80000"/>
              </a:lnSpc>
            </a:pPr>
            <a:r>
              <a:rPr lang="es-ES" sz="4400" dirty="0" smtClean="0">
                <a:solidFill>
                  <a:srgbClr val="595959"/>
                </a:solidFill>
                <a:latin typeface="Berlin Sans FB Demi" panose="020E0802020502020306" pitchFamily="34" charset="0"/>
              </a:rPr>
              <a:t>MARCO </a:t>
            </a:r>
          </a:p>
          <a:p>
            <a:pPr eaLnBrk="1" hangingPunct="1">
              <a:lnSpc>
                <a:spcPct val="80000"/>
              </a:lnSpc>
            </a:pPr>
            <a:r>
              <a:rPr lang="es-ES" sz="4400" dirty="0" smtClean="0">
                <a:solidFill>
                  <a:srgbClr val="595959"/>
                </a:solidFill>
                <a:latin typeface="Berlin Sans FB Demi" panose="020E0802020502020306" pitchFamily="34" charset="0"/>
              </a:rPr>
              <a:t>NORMATIVO</a:t>
            </a:r>
            <a:endParaRPr lang="es-ES" sz="4400" dirty="0">
              <a:solidFill>
                <a:srgbClr val="595959"/>
              </a:solidFill>
              <a:latin typeface="Berlin Sans FB Demi" panose="020E0802020502020306" pitchFamily="34" charset="0"/>
            </a:endParaRPr>
          </a:p>
        </p:txBody>
      </p:sp>
      <p:cxnSp>
        <p:nvCxnSpPr>
          <p:cNvPr id="5" name="Conector recto 4"/>
          <p:cNvCxnSpPr/>
          <p:nvPr/>
        </p:nvCxnSpPr>
        <p:spPr>
          <a:xfrm>
            <a:off x="625475" y="5073650"/>
            <a:ext cx="0" cy="1243013"/>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1550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907616" y="2458811"/>
            <a:ext cx="7571365" cy="2308324"/>
          </a:xfrm>
          <a:prstGeom prst="rect">
            <a:avLst/>
          </a:prstGeom>
        </p:spPr>
        <p:txBody>
          <a:bodyPr wrap="square">
            <a:spAutoFit/>
          </a:bodyPr>
          <a:lstStyle/>
          <a:p>
            <a:pPr algn="just" fontAlgn="t">
              <a:spcBef>
                <a:spcPct val="0"/>
              </a:spcBef>
            </a:pPr>
            <a:r>
              <a:rPr lang="es-CO" altLang="es-CO" sz="2400" dirty="0" smtClean="0">
                <a:solidFill>
                  <a:srgbClr val="000000"/>
                </a:solidFill>
              </a:rPr>
              <a:t>EL </a:t>
            </a:r>
            <a:r>
              <a:rPr lang="es-CO" altLang="es-CO" sz="2400" dirty="0">
                <a:solidFill>
                  <a:srgbClr val="000000"/>
                </a:solidFill>
              </a:rPr>
              <a:t>ICBF en el nivel Nacional, Regional y Zonal,  tiene el compromiso de mostrar su gestión programas y servicios y  acompañar  en este proceso a los Departamentos,  Municipios y Localidades, asumiendo las líneas generales definidas en el marco de la ley  489 de 1998  de acuerdo al artículo 32,33, 34.</a:t>
            </a:r>
          </a:p>
        </p:txBody>
      </p:sp>
      <p:sp>
        <p:nvSpPr>
          <p:cNvPr id="3" name="CuadroTexto 9"/>
          <p:cNvSpPr txBox="1">
            <a:spLocks noChangeArrowheads="1"/>
          </p:cNvSpPr>
          <p:nvPr/>
        </p:nvSpPr>
        <p:spPr bwMode="auto">
          <a:xfrm>
            <a:off x="400951" y="295131"/>
            <a:ext cx="68373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s-ES" sz="2800" dirty="0" smtClean="0">
                <a:solidFill>
                  <a:schemeClr val="bg1"/>
                </a:solidFill>
                <a:latin typeface="Berlin Sans FB Demi" panose="020E0802020502020306" pitchFamily="34" charset="0"/>
              </a:rPr>
              <a:t>MARCO NORMATIVO</a:t>
            </a:r>
            <a:endParaRPr lang="es-ES" sz="2800" dirty="0">
              <a:solidFill>
                <a:schemeClr val="bg1"/>
              </a:solidFill>
              <a:latin typeface="Berlin Sans FB Demi" panose="020E0802020502020306" pitchFamily="34" charset="0"/>
            </a:endParaRPr>
          </a:p>
        </p:txBody>
      </p:sp>
    </p:spTree>
    <p:extLst>
      <p:ext uri="{BB962C8B-B14F-4D97-AF65-F5344CB8AC3E}">
        <p14:creationId xmlns:p14="http://schemas.microsoft.com/office/powerpoint/2010/main" val="435979484"/>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FIDENCIAL">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FIDENCIAL" id="{91B51E02-F2B9-4024-9AA2-D1BA192D721A}" vid="{5AB1C31C-87AE-4CC4-998C-5443C91C8309}"/>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FIDENCIAL" id="{91B51E02-F2B9-4024-9AA2-D1BA192D721A}" vid="{8978B8EE-5991-40C9-A6DF-E9D51E8E92C1}"/>
    </a:ext>
  </a:extLst>
</a:theme>
</file>

<file path=ppt/theme/theme3.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PÚBLICA</Template>
  <TotalTime>908</TotalTime>
  <Words>3081</Words>
  <Application>Microsoft Office PowerPoint</Application>
  <PresentationFormat>Presentación en pantalla (4:3)</PresentationFormat>
  <Paragraphs>391</Paragraphs>
  <Slides>45</Slides>
  <Notes>0</Notes>
  <HiddenSlides>0</HiddenSlides>
  <MMClips>0</MMClips>
  <ScaleCrop>false</ScaleCrop>
  <HeadingPairs>
    <vt:vector size="6" baseType="variant">
      <vt:variant>
        <vt:lpstr>Fuentes usadas</vt:lpstr>
      </vt:variant>
      <vt:variant>
        <vt:i4>12</vt:i4>
      </vt:variant>
      <vt:variant>
        <vt:lpstr>Tema</vt:lpstr>
      </vt:variant>
      <vt:variant>
        <vt:i4>5</vt:i4>
      </vt:variant>
      <vt:variant>
        <vt:lpstr>Títulos de diapositiva</vt:lpstr>
      </vt:variant>
      <vt:variant>
        <vt:i4>45</vt:i4>
      </vt:variant>
    </vt:vector>
  </HeadingPairs>
  <TitlesOfParts>
    <vt:vector size="62" baseType="lpstr">
      <vt:lpstr>ＭＳ Ｐゴシック</vt:lpstr>
      <vt:lpstr>ＭＳ Ｐゴシック</vt:lpstr>
      <vt:lpstr>Arial</vt:lpstr>
      <vt:lpstr>Arial</vt:lpstr>
      <vt:lpstr>arial, helvetica, sans-serif</vt:lpstr>
      <vt:lpstr>Berlin Sans FB Demi</vt:lpstr>
      <vt:lpstr>Calibri</vt:lpstr>
      <vt:lpstr>Calibri Light</vt:lpstr>
      <vt:lpstr>Courier New</vt:lpstr>
      <vt:lpstr>Symbol</vt:lpstr>
      <vt:lpstr>Times New Roman</vt:lpstr>
      <vt:lpstr>Wingdings</vt:lpstr>
      <vt:lpstr>CONFIDENCIAL</vt:lpstr>
      <vt:lpstr>Diseño personalizado</vt:lpstr>
      <vt:lpstr>1_Tema de Office</vt:lpstr>
      <vt:lpstr>2_Tema de Office</vt:lpstr>
      <vt:lpstr>1_Diseño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PROPOSITO DE LA MODALIDAD INTEGRAL</vt:lpstr>
      <vt:lpstr>POBLACIÓN OBJETO</vt:lpstr>
      <vt:lpstr>EL SERVICIO</vt:lpstr>
      <vt:lpstr>EL SERVICIO</vt:lpstr>
      <vt:lpstr>OFERTA INSTITUCIONAL</vt:lpstr>
      <vt:lpstr>OFERTA INSTITUCIONAL</vt:lpstr>
      <vt:lpstr>Presentación de PowerPoint</vt:lpstr>
      <vt:lpstr>PERFIL TALENTO HUMANO</vt:lpstr>
      <vt:lpstr>NOTAS GENERALES</vt:lpstr>
      <vt:lpstr>NOTAS GENERALES</vt:lpstr>
      <vt:lpstr>SEGUIMIENTO MODALIDADES INSTITUCIONALES</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Luisa Fernanda Yosa Vargas</dc:creator>
  <cp:lastModifiedBy>Lina Constanza Vargas Ninco</cp:lastModifiedBy>
  <cp:revision>159</cp:revision>
  <cp:lastPrinted>2016-08-29T23:02:46Z</cp:lastPrinted>
  <dcterms:created xsi:type="dcterms:W3CDTF">2016-08-18T15:19:34Z</dcterms:created>
  <dcterms:modified xsi:type="dcterms:W3CDTF">2017-08-09T18:29:39Z</dcterms:modified>
</cp:coreProperties>
</file>