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notesMasterIdLst>
    <p:notesMasterId r:id="rId51"/>
  </p:notesMasterIdLst>
  <p:sldIdLst>
    <p:sldId id="358" r:id="rId9"/>
    <p:sldId id="359" r:id="rId10"/>
    <p:sldId id="385" r:id="rId11"/>
    <p:sldId id="384" r:id="rId12"/>
    <p:sldId id="387" r:id="rId13"/>
    <p:sldId id="388" r:id="rId14"/>
    <p:sldId id="389" r:id="rId15"/>
    <p:sldId id="390" r:id="rId16"/>
    <p:sldId id="391" r:id="rId17"/>
    <p:sldId id="392" r:id="rId18"/>
    <p:sldId id="398" r:id="rId19"/>
    <p:sldId id="402" r:id="rId20"/>
    <p:sldId id="403" r:id="rId21"/>
    <p:sldId id="404" r:id="rId22"/>
    <p:sldId id="394" r:id="rId23"/>
    <p:sldId id="395" r:id="rId24"/>
    <p:sldId id="396" r:id="rId25"/>
    <p:sldId id="406" r:id="rId26"/>
    <p:sldId id="401" r:id="rId27"/>
    <p:sldId id="397" r:id="rId28"/>
    <p:sldId id="431" r:id="rId29"/>
    <p:sldId id="433" r:id="rId30"/>
    <p:sldId id="441" r:id="rId31"/>
    <p:sldId id="432" r:id="rId32"/>
    <p:sldId id="434" r:id="rId33"/>
    <p:sldId id="435" r:id="rId34"/>
    <p:sldId id="436" r:id="rId35"/>
    <p:sldId id="415" r:id="rId36"/>
    <p:sldId id="428" r:id="rId37"/>
    <p:sldId id="411" r:id="rId38"/>
    <p:sldId id="408" r:id="rId39"/>
    <p:sldId id="437" r:id="rId40"/>
    <p:sldId id="409" r:id="rId41"/>
    <p:sldId id="422" r:id="rId42"/>
    <p:sldId id="421" r:id="rId43"/>
    <p:sldId id="423" r:id="rId44"/>
    <p:sldId id="419" r:id="rId45"/>
    <p:sldId id="412" r:id="rId46"/>
    <p:sldId id="438" r:id="rId47"/>
    <p:sldId id="439" r:id="rId48"/>
    <p:sldId id="440" r:id="rId49"/>
    <p:sldId id="427" r:id="rId5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430"/>
    <a:srgbClr val="62B543"/>
    <a:srgbClr val="F20C75"/>
    <a:srgbClr val="1B9C6A"/>
    <a:srgbClr val="1E8AA8"/>
    <a:srgbClr val="4BB3AB"/>
    <a:srgbClr val="F68121"/>
    <a:srgbClr val="E6821D"/>
    <a:srgbClr val="1E8F81"/>
    <a:srgbClr val="197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microsoft.com/office/2015/10/relationships/revisionInfo" Target="revisionInfo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" Target="../slides/slide29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slide" Target="../slides/slide8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13.xml"/><Relationship Id="rId1" Type="http://schemas.openxmlformats.org/officeDocument/2006/relationships/slide" Target="../slides/slide12.xml"/><Relationship Id="rId4" Type="http://schemas.openxmlformats.org/officeDocument/2006/relationships/slide" Target="../slides/slide14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19.xml"/><Relationship Id="rId1" Type="http://schemas.openxmlformats.org/officeDocument/2006/relationships/slide" Target="../slides/slide18.xm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F0468-8EDF-4E0B-B98B-19422A62D0F0}" type="doc">
      <dgm:prSet loTypeId="urn:microsoft.com/office/officeart/2009/3/layout/StepUp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DDA299FA-CF6E-4175-AB53-81C34270FCBF}">
      <dgm:prSet phldrT="[Texto]" custT="1"/>
      <dgm:spPr/>
      <dgm:t>
        <a:bodyPr/>
        <a:lstStyle/>
        <a:p>
          <a:pPr algn="ctr"/>
          <a:r>
            <a:rPr lang="es-CO" sz="1600" b="1" dirty="0">
              <a:latin typeface="+mn-lt"/>
              <a:cs typeface="Arial" panose="020B0604020202020204" pitchFamily="34" charset="0"/>
            </a:rPr>
            <a:t>4) </a:t>
          </a:r>
          <a:r>
            <a:rPr lang="es-CO" sz="1600" b="1" i="0" dirty="0"/>
            <a:t>Promover la seguridad alimentaria y nutricional en el desarrollo de la primera infancia, los niños, niñas y adolescente y la familia</a:t>
          </a:r>
        </a:p>
        <a:p>
          <a:pPr algn="ctr"/>
          <a:r>
            <a:rPr lang="es-CO" sz="1000" b="1" dirty="0">
              <a:solidFill>
                <a:schemeClr val="tx1"/>
              </a:solidFill>
            </a:rPr>
            <a:t>Política de Seguridad Alimentaria y Nutricional</a:t>
          </a:r>
        </a:p>
        <a:p>
          <a:pPr algn="ctr"/>
          <a:r>
            <a:rPr lang="es-CO" sz="1000" b="1" dirty="0">
              <a:solidFill>
                <a:schemeClr val="tx1"/>
              </a:solidFill>
            </a:rPr>
            <a:t>Estrategia de Recuperación Nutricional mil días para cambiar el mundo</a:t>
          </a:r>
        </a:p>
        <a:p>
          <a:pPr algn="ctr"/>
          <a:r>
            <a:rPr lang="es-ES" sz="1000" b="1" dirty="0">
              <a:solidFill>
                <a:schemeClr val="tx1"/>
              </a:solidFill>
            </a:rPr>
            <a:t>Estrategia de Prevención y atención de la desnutrición</a:t>
          </a:r>
          <a:endParaRPr lang="es-CO" sz="1000" b="1" dirty="0">
            <a:solidFill>
              <a:schemeClr val="tx1"/>
            </a:solidFill>
          </a:endParaRPr>
        </a:p>
        <a:p>
          <a:pPr algn="ctr"/>
          <a:r>
            <a:rPr lang="es-CO" sz="1000" b="1" dirty="0">
              <a:solidFill>
                <a:schemeClr val="tx1"/>
              </a:solidFill>
            </a:rPr>
            <a:t>(Bienestarina por convenios)</a:t>
          </a:r>
        </a:p>
      </dgm:t>
    </dgm:pt>
    <dgm:pt modelId="{7AE9F104-4FA5-4F04-B26E-C99D25343FCD}" type="parTrans" cxnId="{9F9EFCFA-BB1B-44AE-AF71-DE4DBADB7B41}">
      <dgm:prSet/>
      <dgm:spPr/>
      <dgm:t>
        <a:bodyPr/>
        <a:lstStyle/>
        <a:p>
          <a:endParaRPr lang="es-CO" sz="1600" b="1">
            <a:solidFill>
              <a:schemeClr val="tx1"/>
            </a:solidFill>
            <a:latin typeface="+mn-lt"/>
          </a:endParaRPr>
        </a:p>
      </dgm:t>
    </dgm:pt>
    <dgm:pt modelId="{876BC9A0-75CC-49CB-ABDB-B350F1CBA1FD}" type="sibTrans" cxnId="{9F9EFCFA-BB1B-44AE-AF71-DE4DBADB7B41}">
      <dgm:prSet/>
      <dgm:spPr/>
      <dgm:t>
        <a:bodyPr/>
        <a:lstStyle/>
        <a:p>
          <a:endParaRPr lang="es-CO" sz="1600" b="1">
            <a:solidFill>
              <a:schemeClr val="tx1"/>
            </a:solidFill>
            <a:latin typeface="+mn-lt"/>
          </a:endParaRPr>
        </a:p>
      </dgm:t>
    </dgm:pt>
    <dgm:pt modelId="{C1D424FF-E260-4F34-8C27-5EE426087530}">
      <dgm:prSet phldrT="[Texto]" custT="1"/>
      <dgm:spPr/>
      <dgm:t>
        <a:bodyPr/>
        <a:lstStyle/>
        <a:p>
          <a:pPr algn="ctr"/>
          <a:r>
            <a:rPr lang="es-CO" sz="1600" b="1" dirty="0">
              <a:latin typeface="+mn-lt"/>
              <a:cs typeface="Arial" panose="020B0604020202020204" pitchFamily="34" charset="0"/>
            </a:rPr>
            <a:t>5) </a:t>
          </a:r>
          <a:r>
            <a:rPr lang="es-CO" sz="1600" b="1" i="0" dirty="0"/>
            <a:t>Garantizar la protección integral de los niños, niñas y adolescentes en coordinación con las instancias del Sistema Nacional de Bienestar Familiar.</a:t>
          </a:r>
        </a:p>
        <a:p>
          <a:pPr algn="ctr"/>
          <a:r>
            <a:rPr lang="es-CO" sz="1000" b="1" i="0" dirty="0">
              <a:latin typeface="+mn-lt"/>
              <a:cs typeface="Arial" panose="020B0604020202020204" pitchFamily="34" charset="0"/>
            </a:rPr>
            <a:t>Procesos Misionales</a:t>
          </a:r>
        </a:p>
        <a:p>
          <a:pPr algn="ctr"/>
          <a:r>
            <a:rPr lang="es-CO" sz="1000" b="1" i="0" dirty="0">
              <a:latin typeface="+mn-lt"/>
              <a:cs typeface="Arial" panose="020B0604020202020204" pitchFamily="34" charset="0"/>
            </a:rPr>
            <a:t>Promoción y Prevención</a:t>
          </a:r>
        </a:p>
        <a:p>
          <a:pPr algn="ctr"/>
          <a:r>
            <a:rPr lang="es-CO" sz="1000" b="1" i="0" dirty="0">
              <a:latin typeface="+mn-lt"/>
              <a:cs typeface="Arial" panose="020B0604020202020204" pitchFamily="34" charset="0"/>
            </a:rPr>
            <a:t>Protección ( PARD – SRPA )</a:t>
          </a:r>
        </a:p>
      </dgm:t>
    </dgm:pt>
    <dgm:pt modelId="{4F84D221-49FB-4AEA-A250-5722749C7A90}" type="parTrans" cxnId="{DAE64C4F-DCFD-4D50-9049-5FFE32FE65A2}">
      <dgm:prSet/>
      <dgm:spPr/>
      <dgm:t>
        <a:bodyPr/>
        <a:lstStyle/>
        <a:p>
          <a:endParaRPr lang="es-CO" sz="1600" b="1">
            <a:solidFill>
              <a:schemeClr val="tx1"/>
            </a:solidFill>
            <a:latin typeface="+mn-lt"/>
          </a:endParaRPr>
        </a:p>
      </dgm:t>
    </dgm:pt>
    <dgm:pt modelId="{2D746709-0D79-4914-8F07-D32AF8904868}" type="sibTrans" cxnId="{DAE64C4F-DCFD-4D50-9049-5FFE32FE65A2}">
      <dgm:prSet/>
      <dgm:spPr/>
      <dgm:t>
        <a:bodyPr/>
        <a:lstStyle/>
        <a:p>
          <a:endParaRPr lang="es-CO" sz="1600" b="1">
            <a:solidFill>
              <a:schemeClr val="tx1"/>
            </a:solidFill>
            <a:latin typeface="+mn-lt"/>
          </a:endParaRPr>
        </a:p>
      </dgm:t>
    </dgm:pt>
    <dgm:pt modelId="{DDFFA574-A52E-4888-A426-CF29A843729F}">
      <dgm:prSet phldrT="[Texto]" custT="1"/>
      <dgm:spPr/>
      <dgm:t>
        <a:bodyPr/>
        <a:lstStyle/>
        <a:p>
          <a:pPr algn="ctr"/>
          <a:r>
            <a:rPr lang="es-CO" sz="1600" b="1" dirty="0">
              <a:latin typeface="+mn-lt"/>
              <a:cs typeface="Arial" panose="020B0604020202020204" pitchFamily="34" charset="0"/>
            </a:rPr>
            <a:t>6) </a:t>
          </a:r>
          <a:r>
            <a:rPr lang="es-CO" sz="1600" b="1" i="0" dirty="0"/>
            <a:t>Lograr una adecuada y eficiente gestión institucional a través de la articulación entre servidores, áreas y niveles territoriales; el apoyo administrativo a los procesos misionales, la apropiación de una cultura de la evaluación y la optimización del uso de los recursos.</a:t>
          </a:r>
        </a:p>
        <a:p>
          <a:pPr algn="ctr"/>
          <a:endParaRPr lang="es-CO" sz="1600" b="1" i="0" dirty="0"/>
        </a:p>
        <a:p>
          <a:pPr algn="ctr"/>
          <a:r>
            <a:rPr lang="es-CO" sz="1050" b="1" i="0" dirty="0">
              <a:latin typeface="+mn-lt"/>
              <a:cs typeface="Arial" panose="020B0604020202020204" pitchFamily="34" charset="0"/>
            </a:rPr>
            <a:t>Procesos de apoyo y evaluación</a:t>
          </a:r>
          <a:endParaRPr lang="es-CO" sz="1050" b="1" dirty="0">
            <a:latin typeface="+mn-lt"/>
            <a:cs typeface="Arial" panose="020B0604020202020204" pitchFamily="34" charset="0"/>
          </a:endParaRPr>
        </a:p>
      </dgm:t>
    </dgm:pt>
    <dgm:pt modelId="{199B29EF-0678-4F12-8D48-002E60751960}" type="sibTrans" cxnId="{E8985CEF-AD13-4E07-BE47-A516C830964E}">
      <dgm:prSet/>
      <dgm:spPr/>
      <dgm:t>
        <a:bodyPr/>
        <a:lstStyle/>
        <a:p>
          <a:endParaRPr lang="es-CO" sz="1600" b="1">
            <a:solidFill>
              <a:schemeClr val="tx1"/>
            </a:solidFill>
            <a:latin typeface="+mn-lt"/>
          </a:endParaRPr>
        </a:p>
      </dgm:t>
    </dgm:pt>
    <dgm:pt modelId="{06FC5248-270A-476A-9007-B4A5475A87CE}" type="parTrans" cxnId="{E8985CEF-AD13-4E07-BE47-A516C830964E}">
      <dgm:prSet/>
      <dgm:spPr/>
      <dgm:t>
        <a:bodyPr/>
        <a:lstStyle/>
        <a:p>
          <a:endParaRPr lang="es-CO" sz="1600" b="1">
            <a:solidFill>
              <a:schemeClr val="tx1"/>
            </a:solidFill>
            <a:latin typeface="+mn-lt"/>
          </a:endParaRPr>
        </a:p>
      </dgm:t>
    </dgm:pt>
    <dgm:pt modelId="{62C387CB-9B9A-44D0-9982-EB3B0093D248}" type="pres">
      <dgm:prSet presAssocID="{C5CF0468-8EDF-4E0B-B98B-19422A62D0F0}" presName="rootnode" presStyleCnt="0">
        <dgm:presLayoutVars>
          <dgm:chMax/>
          <dgm:chPref/>
          <dgm:dir/>
          <dgm:animLvl val="lvl"/>
        </dgm:presLayoutVars>
      </dgm:prSet>
      <dgm:spPr/>
    </dgm:pt>
    <dgm:pt modelId="{01BF6807-5E81-4FC9-92FD-FA2FB4ECFB61}" type="pres">
      <dgm:prSet presAssocID="{DDA299FA-CF6E-4175-AB53-81C34270FCBF}" presName="composite" presStyleCnt="0"/>
      <dgm:spPr/>
    </dgm:pt>
    <dgm:pt modelId="{3E6B056B-13C5-4227-A89A-FE28D9B93305}" type="pres">
      <dgm:prSet presAssocID="{DDA299FA-CF6E-4175-AB53-81C34270FCBF}" presName="LShape" presStyleLbl="alignNode1" presStyleIdx="0" presStyleCnt="5"/>
      <dgm:spPr/>
    </dgm:pt>
    <dgm:pt modelId="{14C6B876-0A49-439E-AF69-06BA9F8C2EC5}" type="pres">
      <dgm:prSet presAssocID="{DDA299FA-CF6E-4175-AB53-81C34270FCB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3D668F8-AFC7-4EC1-B9E2-20824C0A8293}" type="pres">
      <dgm:prSet presAssocID="{DDA299FA-CF6E-4175-AB53-81C34270FCBF}" presName="Triangle" presStyleLbl="alignNode1" presStyleIdx="1" presStyleCnt="5"/>
      <dgm:spPr/>
    </dgm:pt>
    <dgm:pt modelId="{110EBDEB-F694-46EA-BD3F-A7760575BD3E}" type="pres">
      <dgm:prSet presAssocID="{876BC9A0-75CC-49CB-ABDB-B350F1CBA1FD}" presName="sibTrans" presStyleCnt="0"/>
      <dgm:spPr/>
    </dgm:pt>
    <dgm:pt modelId="{2C04B105-41E8-4643-B933-6209F93C4102}" type="pres">
      <dgm:prSet presAssocID="{876BC9A0-75CC-49CB-ABDB-B350F1CBA1FD}" presName="space" presStyleCnt="0"/>
      <dgm:spPr/>
    </dgm:pt>
    <dgm:pt modelId="{9C5E1AA8-5A10-4603-B0BF-84222B205435}" type="pres">
      <dgm:prSet presAssocID="{C1D424FF-E260-4F34-8C27-5EE426087530}" presName="composite" presStyleCnt="0"/>
      <dgm:spPr/>
    </dgm:pt>
    <dgm:pt modelId="{7A514B90-AF28-4368-B1EE-279AFAA66A90}" type="pres">
      <dgm:prSet presAssocID="{C1D424FF-E260-4F34-8C27-5EE426087530}" presName="LShape" presStyleLbl="alignNode1" presStyleIdx="2" presStyleCnt="5"/>
      <dgm:spPr/>
    </dgm:pt>
    <dgm:pt modelId="{BE0EC3C1-5879-4AAA-80BC-66C3C68F42A2}" type="pres">
      <dgm:prSet presAssocID="{C1D424FF-E260-4F34-8C27-5EE42608753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A45882A-58D9-41CB-B819-B9703EA25981}" type="pres">
      <dgm:prSet presAssocID="{C1D424FF-E260-4F34-8C27-5EE426087530}" presName="Triangle" presStyleLbl="alignNode1" presStyleIdx="3" presStyleCnt="5"/>
      <dgm:spPr/>
    </dgm:pt>
    <dgm:pt modelId="{CED01F91-3AE1-49B6-AA84-BA9E75F431AE}" type="pres">
      <dgm:prSet presAssocID="{2D746709-0D79-4914-8F07-D32AF8904868}" presName="sibTrans" presStyleCnt="0"/>
      <dgm:spPr/>
    </dgm:pt>
    <dgm:pt modelId="{19DB756C-9C37-4C87-9534-A551D04CC9F1}" type="pres">
      <dgm:prSet presAssocID="{2D746709-0D79-4914-8F07-D32AF8904868}" presName="space" presStyleCnt="0"/>
      <dgm:spPr/>
    </dgm:pt>
    <dgm:pt modelId="{59CF6C15-826B-4313-8F4D-0E7E40062604}" type="pres">
      <dgm:prSet presAssocID="{DDFFA574-A52E-4888-A426-CF29A843729F}" presName="composite" presStyleCnt="0"/>
      <dgm:spPr/>
    </dgm:pt>
    <dgm:pt modelId="{A7B7B07A-E5BD-497E-99A0-EC5EFE4ECA0A}" type="pres">
      <dgm:prSet presAssocID="{DDFFA574-A52E-4888-A426-CF29A843729F}" presName="LShape" presStyleLbl="alignNode1" presStyleIdx="4" presStyleCnt="5"/>
      <dgm:spPr/>
    </dgm:pt>
    <dgm:pt modelId="{E19F202B-4031-4C15-A988-31E4B6D710E4}" type="pres">
      <dgm:prSet presAssocID="{DDFFA574-A52E-4888-A426-CF29A843729F}" presName="ParentText" presStyleLbl="revTx" presStyleIdx="2" presStyleCnt="3" custScaleY="140115" custLinFactNeighborX="5336" custLinFactNeighborY="26175">
        <dgm:presLayoutVars>
          <dgm:chMax val="0"/>
          <dgm:chPref val="0"/>
          <dgm:bulletEnabled val="1"/>
        </dgm:presLayoutVars>
      </dgm:prSet>
      <dgm:spPr/>
    </dgm:pt>
  </dgm:ptLst>
  <dgm:cxnLst>
    <dgm:cxn modelId="{9F9EFCFA-BB1B-44AE-AF71-DE4DBADB7B41}" srcId="{C5CF0468-8EDF-4E0B-B98B-19422A62D0F0}" destId="{DDA299FA-CF6E-4175-AB53-81C34270FCBF}" srcOrd="0" destOrd="0" parTransId="{7AE9F104-4FA5-4F04-B26E-C99D25343FCD}" sibTransId="{876BC9A0-75CC-49CB-ABDB-B350F1CBA1FD}"/>
    <dgm:cxn modelId="{BDCA1D87-2109-47E3-B47A-8722458A13F0}" type="presOf" srcId="{C1D424FF-E260-4F34-8C27-5EE426087530}" destId="{BE0EC3C1-5879-4AAA-80BC-66C3C68F42A2}" srcOrd="0" destOrd="0" presId="urn:microsoft.com/office/officeart/2009/3/layout/StepUpProcess"/>
    <dgm:cxn modelId="{DAE64C4F-DCFD-4D50-9049-5FFE32FE65A2}" srcId="{C5CF0468-8EDF-4E0B-B98B-19422A62D0F0}" destId="{C1D424FF-E260-4F34-8C27-5EE426087530}" srcOrd="1" destOrd="0" parTransId="{4F84D221-49FB-4AEA-A250-5722749C7A90}" sibTransId="{2D746709-0D79-4914-8F07-D32AF8904868}"/>
    <dgm:cxn modelId="{10AC26C1-5511-48A3-B3AE-B8C03095C0F3}" type="presOf" srcId="{C5CF0468-8EDF-4E0B-B98B-19422A62D0F0}" destId="{62C387CB-9B9A-44D0-9982-EB3B0093D248}" srcOrd="0" destOrd="0" presId="urn:microsoft.com/office/officeart/2009/3/layout/StepUpProcess"/>
    <dgm:cxn modelId="{E8985CEF-AD13-4E07-BE47-A516C830964E}" srcId="{C5CF0468-8EDF-4E0B-B98B-19422A62D0F0}" destId="{DDFFA574-A52E-4888-A426-CF29A843729F}" srcOrd="2" destOrd="0" parTransId="{06FC5248-270A-476A-9007-B4A5475A87CE}" sibTransId="{199B29EF-0678-4F12-8D48-002E60751960}"/>
    <dgm:cxn modelId="{01B126E1-4853-45E8-8278-C9FD500E599C}" type="presOf" srcId="{DDFFA574-A52E-4888-A426-CF29A843729F}" destId="{E19F202B-4031-4C15-A988-31E4B6D710E4}" srcOrd="0" destOrd="0" presId="urn:microsoft.com/office/officeart/2009/3/layout/StepUpProcess"/>
    <dgm:cxn modelId="{3B1DB7A4-310D-4757-AD92-A846A9CE39A7}" type="presOf" srcId="{DDA299FA-CF6E-4175-AB53-81C34270FCBF}" destId="{14C6B876-0A49-439E-AF69-06BA9F8C2EC5}" srcOrd="0" destOrd="0" presId="urn:microsoft.com/office/officeart/2009/3/layout/StepUpProcess"/>
    <dgm:cxn modelId="{163996CC-D968-4EE3-86BF-D9F41FEA5A88}" type="presParOf" srcId="{62C387CB-9B9A-44D0-9982-EB3B0093D248}" destId="{01BF6807-5E81-4FC9-92FD-FA2FB4ECFB61}" srcOrd="0" destOrd="0" presId="urn:microsoft.com/office/officeart/2009/3/layout/StepUpProcess"/>
    <dgm:cxn modelId="{A4FAC329-F61C-4FE6-A25B-ECE11270AF98}" type="presParOf" srcId="{01BF6807-5E81-4FC9-92FD-FA2FB4ECFB61}" destId="{3E6B056B-13C5-4227-A89A-FE28D9B93305}" srcOrd="0" destOrd="0" presId="urn:microsoft.com/office/officeart/2009/3/layout/StepUpProcess"/>
    <dgm:cxn modelId="{24DEB7DF-F32A-450C-9AA9-89B49FF5412E}" type="presParOf" srcId="{01BF6807-5E81-4FC9-92FD-FA2FB4ECFB61}" destId="{14C6B876-0A49-439E-AF69-06BA9F8C2EC5}" srcOrd="1" destOrd="0" presId="urn:microsoft.com/office/officeart/2009/3/layout/StepUpProcess"/>
    <dgm:cxn modelId="{D86F3AF8-349F-410A-BD6B-97ABD82C7E0A}" type="presParOf" srcId="{01BF6807-5E81-4FC9-92FD-FA2FB4ECFB61}" destId="{E3D668F8-AFC7-4EC1-B9E2-20824C0A8293}" srcOrd="2" destOrd="0" presId="urn:microsoft.com/office/officeart/2009/3/layout/StepUpProcess"/>
    <dgm:cxn modelId="{819B973F-E19C-4C9A-848C-DF96A146FBDB}" type="presParOf" srcId="{62C387CB-9B9A-44D0-9982-EB3B0093D248}" destId="{110EBDEB-F694-46EA-BD3F-A7760575BD3E}" srcOrd="1" destOrd="0" presId="urn:microsoft.com/office/officeart/2009/3/layout/StepUpProcess"/>
    <dgm:cxn modelId="{7EBDDA3E-9196-4444-BA5B-074B8FBD068D}" type="presParOf" srcId="{110EBDEB-F694-46EA-BD3F-A7760575BD3E}" destId="{2C04B105-41E8-4643-B933-6209F93C4102}" srcOrd="0" destOrd="0" presId="urn:microsoft.com/office/officeart/2009/3/layout/StepUpProcess"/>
    <dgm:cxn modelId="{0BE61E60-B8F5-4882-9B25-FAC61D2C9BDE}" type="presParOf" srcId="{62C387CB-9B9A-44D0-9982-EB3B0093D248}" destId="{9C5E1AA8-5A10-4603-B0BF-84222B205435}" srcOrd="2" destOrd="0" presId="urn:microsoft.com/office/officeart/2009/3/layout/StepUpProcess"/>
    <dgm:cxn modelId="{698F7401-D369-496E-A8B1-D4EF69991BF6}" type="presParOf" srcId="{9C5E1AA8-5A10-4603-B0BF-84222B205435}" destId="{7A514B90-AF28-4368-B1EE-279AFAA66A90}" srcOrd="0" destOrd="0" presId="urn:microsoft.com/office/officeart/2009/3/layout/StepUpProcess"/>
    <dgm:cxn modelId="{5A13328E-8580-4896-B558-9B0CBA340813}" type="presParOf" srcId="{9C5E1AA8-5A10-4603-B0BF-84222B205435}" destId="{BE0EC3C1-5879-4AAA-80BC-66C3C68F42A2}" srcOrd="1" destOrd="0" presId="urn:microsoft.com/office/officeart/2009/3/layout/StepUpProcess"/>
    <dgm:cxn modelId="{8357AC0C-D8DF-4B49-9C00-520100BF6E02}" type="presParOf" srcId="{9C5E1AA8-5A10-4603-B0BF-84222B205435}" destId="{DA45882A-58D9-41CB-B819-B9703EA25981}" srcOrd="2" destOrd="0" presId="urn:microsoft.com/office/officeart/2009/3/layout/StepUpProcess"/>
    <dgm:cxn modelId="{24B498EA-FBEA-435E-BB9C-9BC3E24D5411}" type="presParOf" srcId="{62C387CB-9B9A-44D0-9982-EB3B0093D248}" destId="{CED01F91-3AE1-49B6-AA84-BA9E75F431AE}" srcOrd="3" destOrd="0" presId="urn:microsoft.com/office/officeart/2009/3/layout/StepUpProcess"/>
    <dgm:cxn modelId="{2FB95A3B-1BD0-45EF-8F4B-77EAD9DDCF56}" type="presParOf" srcId="{CED01F91-3AE1-49B6-AA84-BA9E75F431AE}" destId="{19DB756C-9C37-4C87-9534-A551D04CC9F1}" srcOrd="0" destOrd="0" presId="urn:microsoft.com/office/officeart/2009/3/layout/StepUpProcess"/>
    <dgm:cxn modelId="{A29153C6-1B7C-4EBC-8BCA-C721ABDD6CA8}" type="presParOf" srcId="{62C387CB-9B9A-44D0-9982-EB3B0093D248}" destId="{59CF6C15-826B-4313-8F4D-0E7E40062604}" srcOrd="4" destOrd="0" presId="urn:microsoft.com/office/officeart/2009/3/layout/StepUpProcess"/>
    <dgm:cxn modelId="{FE7FD27B-EC83-44A7-BD37-1A96345BCAE8}" type="presParOf" srcId="{59CF6C15-826B-4313-8F4D-0E7E40062604}" destId="{A7B7B07A-E5BD-497E-99A0-EC5EFE4ECA0A}" srcOrd="0" destOrd="0" presId="urn:microsoft.com/office/officeart/2009/3/layout/StepUpProcess"/>
    <dgm:cxn modelId="{59E0B867-5707-4C17-B2F5-34B8BF8AB647}" type="presParOf" srcId="{59CF6C15-826B-4313-8F4D-0E7E40062604}" destId="{E19F202B-4031-4C15-A988-31E4B6D710E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93AFC0-5555-4635-B82E-A30BD4D71E7E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4FB452FA-7543-4AA6-A4A5-B9E4855F2DD0}">
      <dgm:prSet phldrT="[Texto]" custT="1"/>
      <dgm:spPr/>
      <dgm:t>
        <a:bodyPr/>
        <a:lstStyle/>
        <a:p>
          <a:r>
            <a:rPr lang="es-CO" sz="1400" b="0" dirty="0"/>
            <a:t>Propiciar espacios de formación grupales como recurso de apoyo en los que se discutan y analicen estrategias conducentes al reconocimiento de niños, niñas y adolescentes como sujetos titulares de derechos.</a:t>
          </a:r>
          <a:endParaRPr lang="es-ES" sz="1400" dirty="0"/>
        </a:p>
      </dgm:t>
    </dgm:pt>
    <dgm:pt modelId="{B33125FC-0A7C-4043-8826-6E8419127384}" type="parTrans" cxnId="{149F0777-EC56-4D87-A5B1-F8F7D5FC41EF}">
      <dgm:prSet/>
      <dgm:spPr/>
      <dgm:t>
        <a:bodyPr/>
        <a:lstStyle/>
        <a:p>
          <a:endParaRPr lang="es-ES"/>
        </a:p>
      </dgm:t>
    </dgm:pt>
    <dgm:pt modelId="{B1D6742C-4B64-4226-9AED-A83CFCED995C}" type="sibTrans" cxnId="{149F0777-EC56-4D87-A5B1-F8F7D5FC41EF}">
      <dgm:prSet/>
      <dgm:spPr/>
      <dgm:t>
        <a:bodyPr/>
        <a:lstStyle/>
        <a:p>
          <a:endParaRPr lang="es-ES"/>
        </a:p>
      </dgm:t>
    </dgm:pt>
    <dgm:pt modelId="{1E880D11-D2E4-4F05-9D9F-05EC9F8EA08A}">
      <dgm:prSet phldrT="[Texto]" custT="1"/>
      <dgm:spPr/>
      <dgm:t>
        <a:bodyPr/>
        <a:lstStyle/>
        <a:p>
          <a:endParaRPr lang="es-CO" sz="1400" b="1" dirty="0"/>
        </a:p>
        <a:p>
          <a:r>
            <a:rPr lang="es-CO" sz="1400" b="0" dirty="0"/>
            <a:t>Constituir espacios de información, formación y reflexión sobre aspectos relacionados con, Los derechos de los Niños, Niñas y adolescentes, Vinculación afectiva,  Derecho a la participación,*Derechos sexuales y reproductivos </a:t>
          </a:r>
          <a:endParaRPr lang="es-ES" sz="1400" dirty="0"/>
        </a:p>
      </dgm:t>
    </dgm:pt>
    <dgm:pt modelId="{DC7BFD11-F764-4A3E-8C7D-FCCBE90F4731}" type="parTrans" cxnId="{FB7849AA-2691-40F2-871F-6BDCBD34AF09}">
      <dgm:prSet/>
      <dgm:spPr/>
      <dgm:t>
        <a:bodyPr/>
        <a:lstStyle/>
        <a:p>
          <a:endParaRPr lang="es-ES"/>
        </a:p>
      </dgm:t>
    </dgm:pt>
    <dgm:pt modelId="{BBC33565-891C-470D-AD9F-EC5ED1F3A547}" type="sibTrans" cxnId="{FB7849AA-2691-40F2-871F-6BDCBD34AF09}">
      <dgm:prSet/>
      <dgm:spPr/>
      <dgm:t>
        <a:bodyPr/>
        <a:lstStyle/>
        <a:p>
          <a:endParaRPr lang="es-ES"/>
        </a:p>
      </dgm:t>
    </dgm:pt>
    <dgm:pt modelId="{DE6486CC-E05A-4991-9BE4-4BB80503F4BB}">
      <dgm:prSet phldrT="[Texto]" custT="1"/>
      <dgm:spPr/>
      <dgm:t>
        <a:bodyPr/>
        <a:lstStyle/>
        <a:p>
          <a:r>
            <a:rPr lang="es-CO" sz="1400" b="0" dirty="0"/>
            <a:t>Promover desde el intercambio de saberes reflexiones pasadas, presentes y futuras; reconociendo sus contextos. </a:t>
          </a:r>
        </a:p>
        <a:p>
          <a:endParaRPr lang="es-ES" sz="1400" dirty="0"/>
        </a:p>
      </dgm:t>
    </dgm:pt>
    <dgm:pt modelId="{8B5A9DC4-D6E7-4BB7-96B3-F335CD71F2B4}" type="parTrans" cxnId="{1BF71B90-C9E6-4B06-AE4B-D2A89BB465D7}">
      <dgm:prSet/>
      <dgm:spPr/>
      <dgm:t>
        <a:bodyPr/>
        <a:lstStyle/>
        <a:p>
          <a:endParaRPr lang="es-ES"/>
        </a:p>
      </dgm:t>
    </dgm:pt>
    <dgm:pt modelId="{C7340E16-D937-449E-A219-CDE82A21F116}" type="sibTrans" cxnId="{1BF71B90-C9E6-4B06-AE4B-D2A89BB465D7}">
      <dgm:prSet/>
      <dgm:spPr/>
      <dgm:t>
        <a:bodyPr/>
        <a:lstStyle/>
        <a:p>
          <a:endParaRPr lang="es-ES"/>
        </a:p>
      </dgm:t>
    </dgm:pt>
    <dgm:pt modelId="{6487099F-3BA6-40D2-A114-940D9AF9CE22}" type="pres">
      <dgm:prSet presAssocID="{3993AFC0-5555-4635-B82E-A30BD4D71E7E}" presName="linear" presStyleCnt="0">
        <dgm:presLayoutVars>
          <dgm:dir/>
          <dgm:animLvl val="lvl"/>
          <dgm:resizeHandles val="exact"/>
        </dgm:presLayoutVars>
      </dgm:prSet>
      <dgm:spPr/>
    </dgm:pt>
    <dgm:pt modelId="{5A0EBBF0-9E95-4D03-B3E7-98C11025AEE9}" type="pres">
      <dgm:prSet presAssocID="{4FB452FA-7543-4AA6-A4A5-B9E4855F2DD0}" presName="parentLin" presStyleCnt="0"/>
      <dgm:spPr/>
    </dgm:pt>
    <dgm:pt modelId="{49345D0F-D406-47E5-8D72-7567D449328B}" type="pres">
      <dgm:prSet presAssocID="{4FB452FA-7543-4AA6-A4A5-B9E4855F2DD0}" presName="parentLeftMargin" presStyleLbl="node1" presStyleIdx="0" presStyleCnt="3"/>
      <dgm:spPr/>
    </dgm:pt>
    <dgm:pt modelId="{DFA4DDAA-D6FF-476E-A419-0DF490844E70}" type="pres">
      <dgm:prSet presAssocID="{4FB452FA-7543-4AA6-A4A5-B9E4855F2DD0}" presName="parentText" presStyleLbl="node1" presStyleIdx="0" presStyleCnt="3" custScaleX="123909">
        <dgm:presLayoutVars>
          <dgm:chMax val="0"/>
          <dgm:bulletEnabled val="1"/>
        </dgm:presLayoutVars>
      </dgm:prSet>
      <dgm:spPr/>
    </dgm:pt>
    <dgm:pt modelId="{574CDE4C-95D7-41B1-AF51-68BA4C03137C}" type="pres">
      <dgm:prSet presAssocID="{4FB452FA-7543-4AA6-A4A5-B9E4855F2DD0}" presName="negativeSpace" presStyleCnt="0"/>
      <dgm:spPr/>
    </dgm:pt>
    <dgm:pt modelId="{CE3230BC-B485-47A0-8DC7-BFFC99B3A14F}" type="pres">
      <dgm:prSet presAssocID="{4FB452FA-7543-4AA6-A4A5-B9E4855F2DD0}" presName="childText" presStyleLbl="conFgAcc1" presStyleIdx="0" presStyleCnt="3">
        <dgm:presLayoutVars>
          <dgm:bulletEnabled val="1"/>
        </dgm:presLayoutVars>
      </dgm:prSet>
      <dgm:spPr/>
    </dgm:pt>
    <dgm:pt modelId="{FBF00A1F-779A-424B-92B7-13C8568E8049}" type="pres">
      <dgm:prSet presAssocID="{B1D6742C-4B64-4226-9AED-A83CFCED995C}" presName="spaceBetweenRectangles" presStyleCnt="0"/>
      <dgm:spPr/>
    </dgm:pt>
    <dgm:pt modelId="{4A42E1A4-8E0F-4BFE-84C1-53E405529DE4}" type="pres">
      <dgm:prSet presAssocID="{1E880D11-D2E4-4F05-9D9F-05EC9F8EA08A}" presName="parentLin" presStyleCnt="0"/>
      <dgm:spPr/>
    </dgm:pt>
    <dgm:pt modelId="{6787A1C4-DA2F-482B-B98C-3EE11CC61C73}" type="pres">
      <dgm:prSet presAssocID="{1E880D11-D2E4-4F05-9D9F-05EC9F8EA08A}" presName="parentLeftMargin" presStyleLbl="node1" presStyleIdx="0" presStyleCnt="3"/>
      <dgm:spPr/>
    </dgm:pt>
    <dgm:pt modelId="{19C097F0-8970-47D2-9CF2-AB3793F11F47}" type="pres">
      <dgm:prSet presAssocID="{1E880D11-D2E4-4F05-9D9F-05EC9F8EA08A}" presName="parentText" presStyleLbl="node1" presStyleIdx="1" presStyleCnt="3" custScaleX="123629" custLinFactNeighborY="1361">
        <dgm:presLayoutVars>
          <dgm:chMax val="0"/>
          <dgm:bulletEnabled val="1"/>
        </dgm:presLayoutVars>
      </dgm:prSet>
      <dgm:spPr/>
    </dgm:pt>
    <dgm:pt modelId="{5D3B5C72-E770-4B09-8C03-99F87650C930}" type="pres">
      <dgm:prSet presAssocID="{1E880D11-D2E4-4F05-9D9F-05EC9F8EA08A}" presName="negativeSpace" presStyleCnt="0"/>
      <dgm:spPr/>
    </dgm:pt>
    <dgm:pt modelId="{1F2F770B-138E-4724-917D-BBD2FF772204}" type="pres">
      <dgm:prSet presAssocID="{1E880D11-D2E4-4F05-9D9F-05EC9F8EA08A}" presName="childText" presStyleLbl="conFgAcc1" presStyleIdx="1" presStyleCnt="3" custLinFactNeighborX="2689" custLinFactNeighborY="-96677">
        <dgm:presLayoutVars>
          <dgm:bulletEnabled val="1"/>
        </dgm:presLayoutVars>
      </dgm:prSet>
      <dgm:spPr/>
    </dgm:pt>
    <dgm:pt modelId="{71E18600-39A1-4D92-AFFD-C1F9231AC420}" type="pres">
      <dgm:prSet presAssocID="{BBC33565-891C-470D-AD9F-EC5ED1F3A547}" presName="spaceBetweenRectangles" presStyleCnt="0"/>
      <dgm:spPr/>
    </dgm:pt>
    <dgm:pt modelId="{C3373345-BDCA-450D-B876-91817EB6EF56}" type="pres">
      <dgm:prSet presAssocID="{DE6486CC-E05A-4991-9BE4-4BB80503F4BB}" presName="parentLin" presStyleCnt="0"/>
      <dgm:spPr/>
    </dgm:pt>
    <dgm:pt modelId="{8B6914C2-03D8-4A22-963D-1CFAED0C47E8}" type="pres">
      <dgm:prSet presAssocID="{DE6486CC-E05A-4991-9BE4-4BB80503F4BB}" presName="parentLeftMargin" presStyleLbl="node1" presStyleIdx="1" presStyleCnt="3"/>
      <dgm:spPr/>
    </dgm:pt>
    <dgm:pt modelId="{FF855D3D-283D-4BFA-BF94-A91D2D1232E9}" type="pres">
      <dgm:prSet presAssocID="{DE6486CC-E05A-4991-9BE4-4BB80503F4BB}" presName="parentText" presStyleLbl="node1" presStyleIdx="2" presStyleCnt="3" custScaleX="123275">
        <dgm:presLayoutVars>
          <dgm:chMax val="0"/>
          <dgm:bulletEnabled val="1"/>
        </dgm:presLayoutVars>
      </dgm:prSet>
      <dgm:spPr/>
    </dgm:pt>
    <dgm:pt modelId="{9087E0A3-84A6-450F-A993-2B3EBBD98830}" type="pres">
      <dgm:prSet presAssocID="{DE6486CC-E05A-4991-9BE4-4BB80503F4BB}" presName="negativeSpace" presStyleCnt="0"/>
      <dgm:spPr/>
    </dgm:pt>
    <dgm:pt modelId="{3DD5B495-6202-43BC-991A-BCC07FB5622C}" type="pres">
      <dgm:prSet presAssocID="{DE6486CC-E05A-4991-9BE4-4BB80503F4BB}" presName="childText" presStyleLbl="conFgAcc1" presStyleIdx="2" presStyleCnt="3" custLinFactNeighborY="19045">
        <dgm:presLayoutVars>
          <dgm:bulletEnabled val="1"/>
        </dgm:presLayoutVars>
      </dgm:prSet>
      <dgm:spPr/>
    </dgm:pt>
  </dgm:ptLst>
  <dgm:cxnLst>
    <dgm:cxn modelId="{993FDDCE-C6CD-4A60-AF68-D6CE0F5C8CCE}" type="presOf" srcId="{1E880D11-D2E4-4F05-9D9F-05EC9F8EA08A}" destId="{19C097F0-8970-47D2-9CF2-AB3793F11F47}" srcOrd="1" destOrd="0" presId="urn:microsoft.com/office/officeart/2005/8/layout/list1"/>
    <dgm:cxn modelId="{704322A6-8D12-43E4-90E4-3DB956559E29}" type="presOf" srcId="{DE6486CC-E05A-4991-9BE4-4BB80503F4BB}" destId="{FF855D3D-283D-4BFA-BF94-A91D2D1232E9}" srcOrd="1" destOrd="0" presId="urn:microsoft.com/office/officeart/2005/8/layout/list1"/>
    <dgm:cxn modelId="{1BF71B90-C9E6-4B06-AE4B-D2A89BB465D7}" srcId="{3993AFC0-5555-4635-B82E-A30BD4D71E7E}" destId="{DE6486CC-E05A-4991-9BE4-4BB80503F4BB}" srcOrd="2" destOrd="0" parTransId="{8B5A9DC4-D6E7-4BB7-96B3-F335CD71F2B4}" sibTransId="{C7340E16-D937-449E-A219-CDE82A21F116}"/>
    <dgm:cxn modelId="{2625A412-452A-4E3D-94A7-0705772FFA8B}" type="presOf" srcId="{DE6486CC-E05A-4991-9BE4-4BB80503F4BB}" destId="{8B6914C2-03D8-4A22-963D-1CFAED0C47E8}" srcOrd="0" destOrd="0" presId="urn:microsoft.com/office/officeart/2005/8/layout/list1"/>
    <dgm:cxn modelId="{AB78201A-2FEF-49A3-816A-60793AF2E972}" type="presOf" srcId="{4FB452FA-7543-4AA6-A4A5-B9E4855F2DD0}" destId="{DFA4DDAA-D6FF-476E-A419-0DF490844E70}" srcOrd="1" destOrd="0" presId="urn:microsoft.com/office/officeart/2005/8/layout/list1"/>
    <dgm:cxn modelId="{51BEA890-F87F-46E2-AF74-3228A6D3A524}" type="presOf" srcId="{1E880D11-D2E4-4F05-9D9F-05EC9F8EA08A}" destId="{6787A1C4-DA2F-482B-B98C-3EE11CC61C73}" srcOrd="0" destOrd="0" presId="urn:microsoft.com/office/officeart/2005/8/layout/list1"/>
    <dgm:cxn modelId="{3A9C8164-D1C8-4462-BCAB-512F3B131F59}" type="presOf" srcId="{4FB452FA-7543-4AA6-A4A5-B9E4855F2DD0}" destId="{49345D0F-D406-47E5-8D72-7567D449328B}" srcOrd="0" destOrd="0" presId="urn:microsoft.com/office/officeart/2005/8/layout/list1"/>
    <dgm:cxn modelId="{FB7849AA-2691-40F2-871F-6BDCBD34AF09}" srcId="{3993AFC0-5555-4635-B82E-A30BD4D71E7E}" destId="{1E880D11-D2E4-4F05-9D9F-05EC9F8EA08A}" srcOrd="1" destOrd="0" parTransId="{DC7BFD11-F764-4A3E-8C7D-FCCBE90F4731}" sibTransId="{BBC33565-891C-470D-AD9F-EC5ED1F3A547}"/>
    <dgm:cxn modelId="{0FC07E3A-A5AC-4099-BB12-E5CBC8B18983}" type="presOf" srcId="{3993AFC0-5555-4635-B82E-A30BD4D71E7E}" destId="{6487099F-3BA6-40D2-A114-940D9AF9CE22}" srcOrd="0" destOrd="0" presId="urn:microsoft.com/office/officeart/2005/8/layout/list1"/>
    <dgm:cxn modelId="{149F0777-EC56-4D87-A5B1-F8F7D5FC41EF}" srcId="{3993AFC0-5555-4635-B82E-A30BD4D71E7E}" destId="{4FB452FA-7543-4AA6-A4A5-B9E4855F2DD0}" srcOrd="0" destOrd="0" parTransId="{B33125FC-0A7C-4043-8826-6E8419127384}" sibTransId="{B1D6742C-4B64-4226-9AED-A83CFCED995C}"/>
    <dgm:cxn modelId="{D2A51DE4-65A5-4896-B720-2DA1DCF156E9}" type="presParOf" srcId="{6487099F-3BA6-40D2-A114-940D9AF9CE22}" destId="{5A0EBBF0-9E95-4D03-B3E7-98C11025AEE9}" srcOrd="0" destOrd="0" presId="urn:microsoft.com/office/officeart/2005/8/layout/list1"/>
    <dgm:cxn modelId="{4214578C-BA49-4A15-B0BF-1ECF8D757B55}" type="presParOf" srcId="{5A0EBBF0-9E95-4D03-B3E7-98C11025AEE9}" destId="{49345D0F-D406-47E5-8D72-7567D449328B}" srcOrd="0" destOrd="0" presId="urn:microsoft.com/office/officeart/2005/8/layout/list1"/>
    <dgm:cxn modelId="{90618B1B-F63F-4700-AC20-FED29E7BD2FA}" type="presParOf" srcId="{5A0EBBF0-9E95-4D03-B3E7-98C11025AEE9}" destId="{DFA4DDAA-D6FF-476E-A419-0DF490844E70}" srcOrd="1" destOrd="0" presId="urn:microsoft.com/office/officeart/2005/8/layout/list1"/>
    <dgm:cxn modelId="{E110BAAB-E4DA-4B9B-8C08-18ED26802CEE}" type="presParOf" srcId="{6487099F-3BA6-40D2-A114-940D9AF9CE22}" destId="{574CDE4C-95D7-41B1-AF51-68BA4C03137C}" srcOrd="1" destOrd="0" presId="urn:microsoft.com/office/officeart/2005/8/layout/list1"/>
    <dgm:cxn modelId="{4D080B4D-E220-4B9A-9645-F976101AE8CC}" type="presParOf" srcId="{6487099F-3BA6-40D2-A114-940D9AF9CE22}" destId="{CE3230BC-B485-47A0-8DC7-BFFC99B3A14F}" srcOrd="2" destOrd="0" presId="urn:microsoft.com/office/officeart/2005/8/layout/list1"/>
    <dgm:cxn modelId="{A8567C0E-1F90-4E68-8892-AE8475959046}" type="presParOf" srcId="{6487099F-3BA6-40D2-A114-940D9AF9CE22}" destId="{FBF00A1F-779A-424B-92B7-13C8568E8049}" srcOrd="3" destOrd="0" presId="urn:microsoft.com/office/officeart/2005/8/layout/list1"/>
    <dgm:cxn modelId="{181073CD-8C05-4859-9AE9-97259EAF3825}" type="presParOf" srcId="{6487099F-3BA6-40D2-A114-940D9AF9CE22}" destId="{4A42E1A4-8E0F-4BFE-84C1-53E405529DE4}" srcOrd="4" destOrd="0" presId="urn:microsoft.com/office/officeart/2005/8/layout/list1"/>
    <dgm:cxn modelId="{5D0FBFFF-09A8-4144-ADB5-A116C45FC36D}" type="presParOf" srcId="{4A42E1A4-8E0F-4BFE-84C1-53E405529DE4}" destId="{6787A1C4-DA2F-482B-B98C-3EE11CC61C73}" srcOrd="0" destOrd="0" presId="urn:microsoft.com/office/officeart/2005/8/layout/list1"/>
    <dgm:cxn modelId="{F0F2F418-C123-4B77-8616-08D4B0075516}" type="presParOf" srcId="{4A42E1A4-8E0F-4BFE-84C1-53E405529DE4}" destId="{19C097F0-8970-47D2-9CF2-AB3793F11F47}" srcOrd="1" destOrd="0" presId="urn:microsoft.com/office/officeart/2005/8/layout/list1"/>
    <dgm:cxn modelId="{EA171EFC-60A3-49A7-9876-EED7872AD79D}" type="presParOf" srcId="{6487099F-3BA6-40D2-A114-940D9AF9CE22}" destId="{5D3B5C72-E770-4B09-8C03-99F87650C930}" srcOrd="5" destOrd="0" presId="urn:microsoft.com/office/officeart/2005/8/layout/list1"/>
    <dgm:cxn modelId="{4D51D118-CAAC-42C8-94AA-E9497472071D}" type="presParOf" srcId="{6487099F-3BA6-40D2-A114-940D9AF9CE22}" destId="{1F2F770B-138E-4724-917D-BBD2FF772204}" srcOrd="6" destOrd="0" presId="urn:microsoft.com/office/officeart/2005/8/layout/list1"/>
    <dgm:cxn modelId="{EE5FB97B-CB85-47F6-A46E-640BB53314E3}" type="presParOf" srcId="{6487099F-3BA6-40D2-A114-940D9AF9CE22}" destId="{71E18600-39A1-4D92-AFFD-C1F9231AC420}" srcOrd="7" destOrd="0" presId="urn:microsoft.com/office/officeart/2005/8/layout/list1"/>
    <dgm:cxn modelId="{A3A97C9A-9926-4361-9C0D-236DDFEB0DBB}" type="presParOf" srcId="{6487099F-3BA6-40D2-A114-940D9AF9CE22}" destId="{C3373345-BDCA-450D-B876-91817EB6EF56}" srcOrd="8" destOrd="0" presId="urn:microsoft.com/office/officeart/2005/8/layout/list1"/>
    <dgm:cxn modelId="{867FFC7C-27FC-4CD9-A901-31950B10D540}" type="presParOf" srcId="{C3373345-BDCA-450D-B876-91817EB6EF56}" destId="{8B6914C2-03D8-4A22-963D-1CFAED0C47E8}" srcOrd="0" destOrd="0" presId="urn:microsoft.com/office/officeart/2005/8/layout/list1"/>
    <dgm:cxn modelId="{74191205-09AF-4E78-B5F5-272457B733F8}" type="presParOf" srcId="{C3373345-BDCA-450D-B876-91817EB6EF56}" destId="{FF855D3D-283D-4BFA-BF94-A91D2D1232E9}" srcOrd="1" destOrd="0" presId="urn:microsoft.com/office/officeart/2005/8/layout/list1"/>
    <dgm:cxn modelId="{4EF44D10-E4E5-47A4-9F35-A678C5802AED}" type="presParOf" srcId="{6487099F-3BA6-40D2-A114-940D9AF9CE22}" destId="{9087E0A3-84A6-450F-A993-2B3EBBD98830}" srcOrd="9" destOrd="0" presId="urn:microsoft.com/office/officeart/2005/8/layout/list1"/>
    <dgm:cxn modelId="{F1018770-F499-43A3-9EC2-B82BAF5B2790}" type="presParOf" srcId="{6487099F-3BA6-40D2-A114-940D9AF9CE22}" destId="{3DD5B495-6202-43BC-991A-BCC07FB5622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BB2573-A382-4F4D-B432-9E6358EE68CB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D66C62C2-260A-4126-9E53-AC88139553CF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PROMOCION  Y PREVENCION</a:t>
          </a:r>
        </a:p>
      </dgm:t>
    </dgm:pt>
    <dgm:pt modelId="{7604CF3F-72C0-4832-B380-CDFF26E9A36A}" type="parTrans" cxnId="{7A58502A-7318-41B2-BCDB-C78A4EB38A9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620D3F1D-B4E6-41FB-B03F-DACA09908D80}" type="sibTrans" cxnId="{7A58502A-7318-41B2-BCDB-C78A4EB38A9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7EF0F7C-116B-48C3-893F-D7EBDF4E9924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PROTECCION</a:t>
          </a:r>
        </a:p>
      </dgm:t>
    </dgm:pt>
    <dgm:pt modelId="{817C2D29-06E9-4920-81A2-E85894EBBD81}" type="parTrans" cxnId="{AEE82B6C-9BC7-4801-AC67-65CC50CDDEF5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69F8E8F-9587-48A3-B6FA-7FA3B42D3AD5}" type="sibTrans" cxnId="{AEE82B6C-9BC7-4801-AC67-65CC50CDDEF5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6E00D36-C8E8-446A-AA34-D1D24C3B4784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TRANSVERSAL</a:t>
          </a:r>
        </a:p>
        <a:p>
          <a:r>
            <a:rPr lang="es-CO" b="1" dirty="0">
              <a:solidFill>
                <a:schemeClr val="tx1"/>
              </a:solidFill>
            </a:rPr>
            <a:t>ATENCION CZ</a:t>
          </a:r>
        </a:p>
      </dgm:t>
    </dgm:pt>
    <dgm:pt modelId="{C79E9BD8-D554-4BCE-916B-90F2B00A3B02}" type="parTrans" cxnId="{56177028-5BE6-4324-90EB-A55235FD823E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232C1827-164F-4CDB-8D4C-115230371815}" type="sibTrans" cxnId="{56177028-5BE6-4324-90EB-A55235FD823E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77CF1F50-AABD-4C16-A6D2-6483FA3948FC}">
      <dgm:prSet/>
      <dgm:spPr/>
      <dgm:t>
        <a:bodyPr/>
        <a:lstStyle/>
        <a:p>
          <a:r>
            <a:rPr lang="es-CO" b="1">
              <a:solidFill>
                <a:schemeClr val="tx1"/>
              </a:solidFill>
            </a:rPr>
            <a:t>PRIMERA INFANCIA:</a:t>
          </a:r>
          <a:endParaRPr lang="es-CO" b="1" dirty="0">
            <a:solidFill>
              <a:schemeClr val="tx1"/>
            </a:solidFill>
          </a:endParaRPr>
        </a:p>
      </dgm:t>
    </dgm:pt>
    <dgm:pt modelId="{9ECFAC06-087D-4024-A022-825EA825DB48}" type="parTrans" cxnId="{42EB5077-6E66-4EB3-AE34-B46F4857B356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22303BE-49C6-4440-AEF2-D6DA5C89701A}" type="sibTrans" cxnId="{42EB5077-6E66-4EB3-AE34-B46F4857B356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56C87B0A-0875-4A4E-9798-56C497C30B37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Lic. pedagogía infantil</a:t>
          </a:r>
        </a:p>
      </dgm:t>
    </dgm:pt>
    <dgm:pt modelId="{80EF8E63-3A26-4D8D-A2E4-A64D497B6B61}" type="parTrans" cxnId="{1F95F59E-EFD7-4B48-841F-99CFD9F5772C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20DA604-315D-49D5-8BE6-3B26433BDB9C}" type="sibTrans" cxnId="{1F95F59E-EFD7-4B48-841F-99CFD9F5772C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6D5CE2B1-2417-49AE-B72D-E030AAD987B6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Apoyo técnico</a:t>
          </a:r>
        </a:p>
      </dgm:t>
    </dgm:pt>
    <dgm:pt modelId="{F493D9D4-8FBD-4B8A-83AF-DFA999EF0775}" type="parTrans" cxnId="{613A31AA-1E14-498A-8126-E7D9575B74A9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1779AEB8-D31B-464A-9110-E7AD7ED07485}" type="sibTrans" cxnId="{613A31AA-1E14-498A-8126-E7D9575B74A9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E409F702-A2E1-4F57-8B7F-58EFE5162359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NIÑEZ-ADOLECENCIA-FAMILIA</a:t>
          </a:r>
        </a:p>
      </dgm:t>
    </dgm:pt>
    <dgm:pt modelId="{05985A7C-F312-4D55-8F9A-8D7C8323CE3C}" type="parTrans" cxnId="{173C27CE-F0C3-4861-9C6D-1D290E6D708F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669A0F9E-186A-46FE-B16F-5EB2C28A294D}" type="sibTrans" cxnId="{173C27CE-F0C3-4861-9C6D-1D290E6D708F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72088E2-2AFE-4744-899F-36AB7CA567EE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2 Defensores de familia</a:t>
          </a:r>
        </a:p>
      </dgm:t>
    </dgm:pt>
    <dgm:pt modelId="{381FAF0D-0B96-45BE-A3E1-8BDDC0509FA2}" type="parTrans" cxnId="{36B20759-D327-4A27-8234-275445FEFE9B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6F195AA-8A8D-4FF9-8EB4-5305E86A9BC1}" type="sibTrans" cxnId="{36B20759-D327-4A27-8234-275445FEFE9B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E100A58E-C034-4F59-A3A0-476AC05E861B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3 Psicólogos</a:t>
          </a:r>
        </a:p>
      </dgm:t>
    </dgm:pt>
    <dgm:pt modelId="{6E5A217E-A18B-4952-80FD-7DA52D2B702B}" type="parTrans" cxnId="{5E68FAB5-9D0C-4E15-9A69-4C0A1D1E6FD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0EDE9A9-3C14-4365-954B-64955B6AE34B}" type="sibTrans" cxnId="{5E68FAB5-9D0C-4E15-9A69-4C0A1D1E6FD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FC13184-4D5A-47A8-921D-8C191804A92B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5 Trabajadoras sociales</a:t>
          </a:r>
        </a:p>
      </dgm:t>
    </dgm:pt>
    <dgm:pt modelId="{C972580E-009C-499F-848A-D29C1C8AFA7E}" type="parTrans" cxnId="{A28F6E8C-73D5-48BD-83E5-E6A28BD713DA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1D1FA2F-FD20-4722-86D7-34C8AB903430}" type="sibTrans" cxnId="{A28F6E8C-73D5-48BD-83E5-E6A28BD713DA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D33763F0-8FC3-41EF-88B1-0AF9C086C551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2 Nutricionistas</a:t>
          </a:r>
        </a:p>
      </dgm:t>
    </dgm:pt>
    <dgm:pt modelId="{3FC0C3EE-EBE7-4BE6-B419-8C7110F259E5}" type="parTrans" cxnId="{E3503B3B-13BD-42E9-A952-07D899779D4B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B65FEA8-93A1-4FFF-B4E9-43350CAD3782}" type="sibTrans" cxnId="{E3503B3B-13BD-42E9-A952-07D899779D4B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7BA035A7-C546-4A2A-905A-6A6BD12CD055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3 Apoyo técnico</a:t>
          </a:r>
        </a:p>
      </dgm:t>
    </dgm:pt>
    <dgm:pt modelId="{B25FE480-6537-400D-8775-00CCF53364A7}" type="parTrans" cxnId="{0859B4BF-FA8F-421E-B28D-4E2A4BD5014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6C18633-2488-49EE-B2F4-19466D9073FB}" type="sibTrans" cxnId="{0859B4BF-FA8F-421E-B28D-4E2A4BD5014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7386FD8-A9C1-481D-AE0B-EF3E1583B795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Trabajadora social en oficina relación con el ciudadano</a:t>
          </a:r>
        </a:p>
      </dgm:t>
    </dgm:pt>
    <dgm:pt modelId="{3B957A26-9173-41C1-B3D7-7E498646C7D6}" type="parTrans" cxnId="{CFAC4691-E3A7-41FC-9168-88F9504ED86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525DDFE2-CF2D-48E1-ACE6-FD5EA56F6200}" type="sibTrans" cxnId="{CFAC4691-E3A7-41FC-9168-88F9504ED86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06EA2D6-370D-4CE4-A12F-97C0538F2BB0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Apoyo técnico</a:t>
          </a:r>
        </a:p>
      </dgm:t>
    </dgm:pt>
    <dgm:pt modelId="{B1FA2AD5-16D5-43BA-8CBC-DF68AECCC395}" type="parTrans" cxnId="{FEB835EF-2883-49CD-B4FE-2CA09023B065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E6E25B3A-BFCC-4A41-B5D4-FD877DD8C24E}" type="sibTrans" cxnId="{FEB835EF-2883-49CD-B4FE-2CA09023B065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81C74E4-3507-4699-9CFA-320A630BF6C1}">
      <dgm:prSet/>
      <dgm:spPr/>
      <dgm:t>
        <a:bodyPr/>
        <a:lstStyle/>
        <a:p>
          <a:endParaRPr lang="es-CO" b="1" dirty="0">
            <a:solidFill>
              <a:schemeClr val="tx1"/>
            </a:solidFill>
          </a:endParaRPr>
        </a:p>
      </dgm:t>
    </dgm:pt>
    <dgm:pt modelId="{82233FFD-9662-4DDD-B958-BDE6CD950983}" type="parTrans" cxnId="{0B72DFAA-F77E-4DF4-BD20-F42E21CC3185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025EF0B-FC85-44EF-89BC-B67B86AB2FDF}" type="sibTrans" cxnId="{0B72DFAA-F77E-4DF4-BD20-F42E21CC3185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1E12857C-B130-456E-80E2-17F8E9E9C79C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Ingeniero de sistemas</a:t>
          </a:r>
        </a:p>
      </dgm:t>
    </dgm:pt>
    <dgm:pt modelId="{D4E2ED19-1620-4B1A-800D-46355E96923C}" type="parTrans" cxnId="{4464E540-1AAD-4266-A496-CBCE79D146CC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EE34D0E-1FBD-43A4-B424-F5FBB29A43F1}" type="sibTrans" cxnId="{4464E540-1AAD-4266-A496-CBCE79D146CC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A12493F-E461-45A8-B4C1-6554A7171139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Economista</a:t>
          </a:r>
        </a:p>
      </dgm:t>
    </dgm:pt>
    <dgm:pt modelId="{8A47A356-1D75-4679-A189-EAAC06E753BE}" type="parTrans" cxnId="{CDA6ABCA-4C80-43F6-B9FD-EBBF074605E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56F3429-F4DA-43E5-BAB2-5F55B5D02527}" type="sibTrans" cxnId="{CDA6ABCA-4C80-43F6-B9FD-EBBF074605E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9DDAB5C-018B-4D51-9EE0-0DA3E42C0E53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Antropóloga</a:t>
          </a:r>
        </a:p>
      </dgm:t>
    </dgm:pt>
    <dgm:pt modelId="{4D91D523-4040-41C2-8CC1-7C8A7C458E3B}" type="parTrans" cxnId="{771E981F-CF46-461B-8BFB-5B24D9A1B99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8693AF6-4ADC-4E2B-BC0E-6EE227BCB8FE}" type="sibTrans" cxnId="{771E981F-CF46-461B-8BFB-5B24D9A1B99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E430D420-AD97-4774-9B0B-C5B4676A9D4D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Coordinadora zonal</a:t>
          </a:r>
        </a:p>
      </dgm:t>
    </dgm:pt>
    <dgm:pt modelId="{D5CBFE01-8285-4754-8A73-A8508026CC87}" type="parTrans" cxnId="{C056B868-F4B3-47A8-81A6-220B643C181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95AB352-D692-4EF3-9D04-641FAE5838E4}" type="sibTrans" cxnId="{C056B868-F4B3-47A8-81A6-220B643C181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1276368-12CF-4819-ACBB-79AE6ACCA6E4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Psicóloga</a:t>
          </a:r>
        </a:p>
      </dgm:t>
    </dgm:pt>
    <dgm:pt modelId="{7217B6ED-EE3C-44E7-B9AA-DC9BEB0E6F45}" type="parTrans" cxnId="{C4A770E8-14C5-494E-BB52-22184A1CA7F9}">
      <dgm:prSet/>
      <dgm:spPr/>
      <dgm:t>
        <a:bodyPr/>
        <a:lstStyle/>
        <a:p>
          <a:endParaRPr lang="es-CO"/>
        </a:p>
      </dgm:t>
    </dgm:pt>
    <dgm:pt modelId="{C9A6BFA5-B1B6-4050-A77F-4D9C2FB768C6}" type="sibTrans" cxnId="{C4A770E8-14C5-494E-BB52-22184A1CA7F9}">
      <dgm:prSet/>
      <dgm:spPr/>
      <dgm:t>
        <a:bodyPr/>
        <a:lstStyle/>
        <a:p>
          <a:endParaRPr lang="es-CO"/>
        </a:p>
      </dgm:t>
    </dgm:pt>
    <dgm:pt modelId="{5C18A4F6-0CB8-4647-8A09-5D7F4EF2A7C6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Nutricionista</a:t>
          </a:r>
        </a:p>
      </dgm:t>
    </dgm:pt>
    <dgm:pt modelId="{9AECD080-4948-4989-887D-5E42F6322989}" type="sibTrans" cxnId="{CC283043-732C-46C2-944F-8ADFC499474D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D4D95D39-6BE8-47F1-8AD6-E8A501CF3D6A}" type="parTrans" cxnId="{CC283043-732C-46C2-944F-8ADFC499474D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16A9CD5E-490A-47F8-A593-252B97B6AF7F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Psicóloga</a:t>
          </a:r>
        </a:p>
      </dgm:t>
    </dgm:pt>
    <dgm:pt modelId="{8D6FDEA0-3ECF-4FD3-A94C-5FE1F9C1B959}" type="sibTrans" cxnId="{4E58E313-40C8-49A1-91AC-8C41134C1146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583FAE7-0D77-42FC-A5F4-15E817936572}" type="parTrans" cxnId="{4E58E313-40C8-49A1-91AC-8C41134C1146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5C25198B-66E5-4FFC-9CDB-D00991220C01}" type="pres">
      <dgm:prSet presAssocID="{4DBB2573-A382-4F4D-B432-9E6358EE68CB}" presName="Name0" presStyleCnt="0">
        <dgm:presLayoutVars>
          <dgm:dir/>
          <dgm:animLvl val="lvl"/>
          <dgm:resizeHandles val="exact"/>
        </dgm:presLayoutVars>
      </dgm:prSet>
      <dgm:spPr/>
    </dgm:pt>
    <dgm:pt modelId="{20E22B8B-0E82-43F6-AF3A-8EE754D8695A}" type="pres">
      <dgm:prSet presAssocID="{D66C62C2-260A-4126-9E53-AC88139553CF}" presName="composite" presStyleCnt="0"/>
      <dgm:spPr/>
    </dgm:pt>
    <dgm:pt modelId="{58BED50E-2986-4891-B7AF-66CFAC5AC4FA}" type="pres">
      <dgm:prSet presAssocID="{D66C62C2-260A-4126-9E53-AC88139553C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BA5724F-3ADE-4DEB-B5AC-900B779850B2}" type="pres">
      <dgm:prSet presAssocID="{D66C62C2-260A-4126-9E53-AC88139553CF}" presName="desTx" presStyleLbl="alignAccFollowNode1" presStyleIdx="0" presStyleCnt="3">
        <dgm:presLayoutVars>
          <dgm:bulletEnabled val="1"/>
        </dgm:presLayoutVars>
      </dgm:prSet>
      <dgm:spPr/>
    </dgm:pt>
    <dgm:pt modelId="{B04948CA-3280-4D14-9CB7-20C43D8889ED}" type="pres">
      <dgm:prSet presAssocID="{620D3F1D-B4E6-41FB-B03F-DACA09908D80}" presName="space" presStyleCnt="0"/>
      <dgm:spPr/>
    </dgm:pt>
    <dgm:pt modelId="{3534715B-8FF7-49A2-BF40-457931CB697A}" type="pres">
      <dgm:prSet presAssocID="{47EF0F7C-116B-48C3-893F-D7EBDF4E9924}" presName="composite" presStyleCnt="0"/>
      <dgm:spPr/>
    </dgm:pt>
    <dgm:pt modelId="{99DAC8CE-7E65-4D86-BD1C-24792D715140}" type="pres">
      <dgm:prSet presAssocID="{47EF0F7C-116B-48C3-893F-D7EBDF4E992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0554BF7-A680-472E-BC8E-7E21C87A5020}" type="pres">
      <dgm:prSet presAssocID="{47EF0F7C-116B-48C3-893F-D7EBDF4E9924}" presName="desTx" presStyleLbl="alignAccFollowNode1" presStyleIdx="1" presStyleCnt="3">
        <dgm:presLayoutVars>
          <dgm:bulletEnabled val="1"/>
        </dgm:presLayoutVars>
      </dgm:prSet>
      <dgm:spPr/>
    </dgm:pt>
    <dgm:pt modelId="{F1F9A67F-573B-4555-BEAF-E663377988D0}" type="pres">
      <dgm:prSet presAssocID="{369F8E8F-9587-48A3-B6FA-7FA3B42D3AD5}" presName="space" presStyleCnt="0"/>
      <dgm:spPr/>
    </dgm:pt>
    <dgm:pt modelId="{04477B09-1E67-48DC-9CC0-BABE5508BB31}" type="pres">
      <dgm:prSet presAssocID="{C6E00D36-C8E8-446A-AA34-D1D24C3B4784}" presName="composite" presStyleCnt="0"/>
      <dgm:spPr/>
    </dgm:pt>
    <dgm:pt modelId="{64FD9CBF-06FA-4E14-A98F-AADFECA4D157}" type="pres">
      <dgm:prSet presAssocID="{C6E00D36-C8E8-446A-AA34-D1D24C3B478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5F98260-B535-4263-AD84-A7C5D63835AB}" type="pres">
      <dgm:prSet presAssocID="{C6E00D36-C8E8-446A-AA34-D1D24C3B478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B9BEB9E-B993-4591-9124-D951D4710D05}" type="presOf" srcId="{77CF1F50-AABD-4C16-A6D2-6483FA3948FC}" destId="{7BA5724F-3ADE-4DEB-B5AC-900B779850B2}" srcOrd="0" destOrd="0" presId="urn:microsoft.com/office/officeart/2005/8/layout/hList1"/>
    <dgm:cxn modelId="{5E68FAB5-9D0C-4E15-9A69-4C0A1D1E6FD4}" srcId="{47EF0F7C-116B-48C3-893F-D7EBDF4E9924}" destId="{E100A58E-C034-4F59-A3A0-476AC05E861B}" srcOrd="1" destOrd="0" parTransId="{6E5A217E-A18B-4952-80FD-7DA52D2B702B}" sibTransId="{B0EDE9A9-3C14-4365-954B-64955B6AE34B}"/>
    <dgm:cxn modelId="{CC283043-732C-46C2-944F-8ADFC499474D}" srcId="{D66C62C2-260A-4126-9E53-AC88139553CF}" destId="{5C18A4F6-0CB8-4647-8A09-5D7F4EF2A7C6}" srcOrd="2" destOrd="0" parTransId="{D4D95D39-6BE8-47F1-8AD6-E8A501CF3D6A}" sibTransId="{9AECD080-4948-4989-887D-5E42F6322989}"/>
    <dgm:cxn modelId="{AEE82B6C-9BC7-4801-AC67-65CC50CDDEF5}" srcId="{4DBB2573-A382-4F4D-B432-9E6358EE68CB}" destId="{47EF0F7C-116B-48C3-893F-D7EBDF4E9924}" srcOrd="1" destOrd="0" parTransId="{817C2D29-06E9-4920-81A2-E85894EBBD81}" sibTransId="{369F8E8F-9587-48A3-B6FA-7FA3B42D3AD5}"/>
    <dgm:cxn modelId="{C1A8DF9A-12AE-45AB-829E-F619105EF96B}" type="presOf" srcId="{E409F702-A2E1-4F57-8B7F-58EFE5162359}" destId="{7BA5724F-3ADE-4DEB-B5AC-900B779850B2}" srcOrd="0" destOrd="5" presId="urn:microsoft.com/office/officeart/2005/8/layout/hList1"/>
    <dgm:cxn modelId="{CE53A7AA-002C-4D57-A776-6BC6ADF9D02A}" type="presOf" srcId="{16A9CD5E-490A-47F8-A593-252B97B6AF7F}" destId="{7BA5724F-3ADE-4DEB-B5AC-900B779850B2}" srcOrd="0" destOrd="1" presId="urn:microsoft.com/office/officeart/2005/8/layout/hList1"/>
    <dgm:cxn modelId="{173C27CE-F0C3-4861-9C6D-1D290E6D708F}" srcId="{D66C62C2-260A-4126-9E53-AC88139553CF}" destId="{E409F702-A2E1-4F57-8B7F-58EFE5162359}" srcOrd="5" destOrd="0" parTransId="{05985A7C-F312-4D55-8F9A-8D7C8323CE3C}" sibTransId="{669A0F9E-186A-46FE-B16F-5EB2C28A294D}"/>
    <dgm:cxn modelId="{4E58E313-40C8-49A1-91AC-8C41134C1146}" srcId="{D66C62C2-260A-4126-9E53-AC88139553CF}" destId="{16A9CD5E-490A-47F8-A593-252B97B6AF7F}" srcOrd="1" destOrd="0" parTransId="{B583FAE7-0D77-42FC-A5F4-15E817936572}" sibTransId="{8D6FDEA0-3ECF-4FD3-A94C-5FE1F9C1B959}"/>
    <dgm:cxn modelId="{06B08901-99B6-45E9-A08C-90EF5343F74D}" type="presOf" srcId="{D33763F0-8FC3-41EF-88B1-0AF9C086C551}" destId="{80554BF7-A680-472E-BC8E-7E21C87A5020}" srcOrd="0" destOrd="3" presId="urn:microsoft.com/office/officeart/2005/8/layout/hList1"/>
    <dgm:cxn modelId="{13C683B2-7C77-4A1B-9E48-EEE83A1F9DFB}" type="presOf" srcId="{5C18A4F6-0CB8-4647-8A09-5D7F4EF2A7C6}" destId="{7BA5724F-3ADE-4DEB-B5AC-900B779850B2}" srcOrd="0" destOrd="2" presId="urn:microsoft.com/office/officeart/2005/8/layout/hList1"/>
    <dgm:cxn modelId="{B422DA66-6DDA-4A6A-A7F0-079C91BF1826}" type="presOf" srcId="{E430D420-AD97-4774-9B0B-C5B4676A9D4D}" destId="{45F98260-B535-4263-AD84-A7C5D63835AB}" srcOrd="0" destOrd="5" presId="urn:microsoft.com/office/officeart/2005/8/layout/hList1"/>
    <dgm:cxn modelId="{43B72C15-8F9B-4B18-A056-FD632A1E0E7C}" type="presOf" srcId="{E100A58E-C034-4F59-A3A0-476AC05E861B}" destId="{80554BF7-A680-472E-BC8E-7E21C87A5020}" srcOrd="0" destOrd="1" presId="urn:microsoft.com/office/officeart/2005/8/layout/hList1"/>
    <dgm:cxn modelId="{C2548000-133E-4302-AA4B-470CF5F1AFEC}" type="presOf" srcId="{56C87B0A-0875-4A4E-9798-56C497C30B37}" destId="{7BA5724F-3ADE-4DEB-B5AC-900B779850B2}" srcOrd="0" destOrd="3" presId="urn:microsoft.com/office/officeart/2005/8/layout/hList1"/>
    <dgm:cxn modelId="{907186AD-0C5C-4D87-892A-6A150141F079}" type="presOf" srcId="{C81C74E4-3507-4699-9CFA-320A630BF6C1}" destId="{45F98260-B535-4263-AD84-A7C5D63835AB}" srcOrd="0" destOrd="6" presId="urn:microsoft.com/office/officeart/2005/8/layout/hList1"/>
    <dgm:cxn modelId="{C4A770E8-14C5-494E-BB52-22184A1CA7F9}" srcId="{D66C62C2-260A-4126-9E53-AC88139553CF}" destId="{01276368-12CF-4819-ACBB-79AE6ACCA6E4}" srcOrd="6" destOrd="0" parTransId="{7217B6ED-EE3C-44E7-B9AA-DC9BEB0E6F45}" sibTransId="{C9A6BFA5-B1B6-4050-A77F-4D9C2FB768C6}"/>
    <dgm:cxn modelId="{E3503B3B-13BD-42E9-A952-07D899779D4B}" srcId="{47EF0F7C-116B-48C3-893F-D7EBDF4E9924}" destId="{D33763F0-8FC3-41EF-88B1-0AF9C086C551}" srcOrd="3" destOrd="0" parTransId="{3FC0C3EE-EBE7-4BE6-B419-8C7110F259E5}" sibTransId="{0B65FEA8-93A1-4FFF-B4E9-43350CAD3782}"/>
    <dgm:cxn modelId="{803B2AB2-01F6-4F81-84EF-0E222CABB05D}" type="presOf" srcId="{97386FD8-A9C1-481D-AE0B-EF3E1583B795}" destId="{45F98260-B535-4263-AD84-A7C5D63835AB}" srcOrd="0" destOrd="0" presId="urn:microsoft.com/office/officeart/2005/8/layout/hList1"/>
    <dgm:cxn modelId="{7A58502A-7318-41B2-BCDB-C78A4EB38A94}" srcId="{4DBB2573-A382-4F4D-B432-9E6358EE68CB}" destId="{D66C62C2-260A-4126-9E53-AC88139553CF}" srcOrd="0" destOrd="0" parTransId="{7604CF3F-72C0-4832-B380-CDFF26E9A36A}" sibTransId="{620D3F1D-B4E6-41FB-B03F-DACA09908D80}"/>
    <dgm:cxn modelId="{1F95F59E-EFD7-4B48-841F-99CFD9F5772C}" srcId="{D66C62C2-260A-4126-9E53-AC88139553CF}" destId="{56C87B0A-0875-4A4E-9798-56C497C30B37}" srcOrd="3" destOrd="0" parTransId="{80EF8E63-3A26-4D8D-A2E4-A64D497B6B61}" sibTransId="{C20DA604-315D-49D5-8BE6-3B26433BDB9C}"/>
    <dgm:cxn modelId="{56177028-5BE6-4324-90EB-A55235FD823E}" srcId="{4DBB2573-A382-4F4D-B432-9E6358EE68CB}" destId="{C6E00D36-C8E8-446A-AA34-D1D24C3B4784}" srcOrd="2" destOrd="0" parTransId="{C79E9BD8-D554-4BCE-916B-90F2B00A3B02}" sibTransId="{232C1827-164F-4CDB-8D4C-115230371815}"/>
    <dgm:cxn modelId="{B7AE7176-8318-4227-984C-889573627803}" type="presOf" srcId="{1E12857C-B130-456E-80E2-17F8E9E9C79C}" destId="{45F98260-B535-4263-AD84-A7C5D63835AB}" srcOrd="0" destOrd="2" presId="urn:microsoft.com/office/officeart/2005/8/layout/hList1"/>
    <dgm:cxn modelId="{772D7C50-D11D-4F07-B074-4857868BFB73}" type="presOf" srcId="{072088E2-2AFE-4744-899F-36AB7CA567EE}" destId="{80554BF7-A680-472E-BC8E-7E21C87A5020}" srcOrd="0" destOrd="0" presId="urn:microsoft.com/office/officeart/2005/8/layout/hList1"/>
    <dgm:cxn modelId="{B98512F4-DA97-404E-AFDA-7983666E0ACE}" type="presOf" srcId="{7BA035A7-C546-4A2A-905A-6A6BD12CD055}" destId="{80554BF7-A680-472E-BC8E-7E21C87A5020}" srcOrd="0" destOrd="4" presId="urn:microsoft.com/office/officeart/2005/8/layout/hList1"/>
    <dgm:cxn modelId="{329621E8-E878-43DF-B04D-F591DFCF105C}" type="presOf" srcId="{306EA2D6-370D-4CE4-A12F-97C0538F2BB0}" destId="{45F98260-B535-4263-AD84-A7C5D63835AB}" srcOrd="0" destOrd="1" presId="urn:microsoft.com/office/officeart/2005/8/layout/hList1"/>
    <dgm:cxn modelId="{E513A304-AABF-4B4F-B72D-F724D7C59257}" type="presOf" srcId="{4A12493F-E461-45A8-B4C1-6554A7171139}" destId="{45F98260-B535-4263-AD84-A7C5D63835AB}" srcOrd="0" destOrd="3" presId="urn:microsoft.com/office/officeart/2005/8/layout/hList1"/>
    <dgm:cxn modelId="{C056B868-F4B3-47A8-81A6-220B643C1810}" srcId="{C6E00D36-C8E8-446A-AA34-D1D24C3B4784}" destId="{E430D420-AD97-4774-9B0B-C5B4676A9D4D}" srcOrd="5" destOrd="0" parTransId="{D5CBFE01-8285-4754-8A73-A8508026CC87}" sibTransId="{B95AB352-D692-4EF3-9D04-641FAE5838E4}"/>
    <dgm:cxn modelId="{CA22277D-62F6-46DA-AC56-14C3CDBFCA25}" type="presOf" srcId="{C6E00D36-C8E8-446A-AA34-D1D24C3B4784}" destId="{64FD9CBF-06FA-4E14-A98F-AADFECA4D157}" srcOrd="0" destOrd="0" presId="urn:microsoft.com/office/officeart/2005/8/layout/hList1"/>
    <dgm:cxn modelId="{BF7D7B7F-A1B6-4E65-BA49-9A44DA8C9609}" type="presOf" srcId="{01276368-12CF-4819-ACBB-79AE6ACCA6E4}" destId="{7BA5724F-3ADE-4DEB-B5AC-900B779850B2}" srcOrd="0" destOrd="6" presId="urn:microsoft.com/office/officeart/2005/8/layout/hList1"/>
    <dgm:cxn modelId="{FEB835EF-2883-49CD-B4FE-2CA09023B065}" srcId="{C6E00D36-C8E8-446A-AA34-D1D24C3B4784}" destId="{306EA2D6-370D-4CE4-A12F-97C0538F2BB0}" srcOrd="1" destOrd="0" parTransId="{B1FA2AD5-16D5-43BA-8CBC-DF68AECCC395}" sibTransId="{E6E25B3A-BFCC-4A41-B5D4-FD877DD8C24E}"/>
    <dgm:cxn modelId="{36B20759-D327-4A27-8234-275445FEFE9B}" srcId="{47EF0F7C-116B-48C3-893F-D7EBDF4E9924}" destId="{072088E2-2AFE-4744-899F-36AB7CA567EE}" srcOrd="0" destOrd="0" parTransId="{381FAF0D-0B96-45BE-A3E1-8BDDC0509FA2}" sibTransId="{B6F195AA-8A8D-4FF9-8EB4-5305E86A9BC1}"/>
    <dgm:cxn modelId="{0B72DFAA-F77E-4DF4-BD20-F42E21CC3185}" srcId="{C6E00D36-C8E8-446A-AA34-D1D24C3B4784}" destId="{C81C74E4-3507-4699-9CFA-320A630BF6C1}" srcOrd="6" destOrd="0" parTransId="{82233FFD-9662-4DDD-B958-BDE6CD950983}" sibTransId="{4025EF0B-FC85-44EF-89BC-B67B86AB2FDF}"/>
    <dgm:cxn modelId="{1B5EB036-21D2-4608-AE1F-B72C54505270}" type="presOf" srcId="{D66C62C2-260A-4126-9E53-AC88139553CF}" destId="{58BED50E-2986-4891-B7AF-66CFAC5AC4FA}" srcOrd="0" destOrd="0" presId="urn:microsoft.com/office/officeart/2005/8/layout/hList1"/>
    <dgm:cxn modelId="{613A31AA-1E14-498A-8126-E7D9575B74A9}" srcId="{D66C62C2-260A-4126-9E53-AC88139553CF}" destId="{6D5CE2B1-2417-49AE-B72D-E030AAD987B6}" srcOrd="4" destOrd="0" parTransId="{F493D9D4-8FBD-4B8A-83AF-DFA999EF0775}" sibTransId="{1779AEB8-D31B-464A-9110-E7AD7ED07485}"/>
    <dgm:cxn modelId="{4464E540-1AAD-4266-A496-CBCE79D146CC}" srcId="{C6E00D36-C8E8-446A-AA34-D1D24C3B4784}" destId="{1E12857C-B130-456E-80E2-17F8E9E9C79C}" srcOrd="2" destOrd="0" parTransId="{D4E2ED19-1620-4B1A-800D-46355E96923C}" sibTransId="{3EE34D0E-1FBD-43A4-B424-F5FBB29A43F1}"/>
    <dgm:cxn modelId="{20621DD4-2C4D-4327-BE95-59901EDD0CE1}" type="presOf" srcId="{4DBB2573-A382-4F4D-B432-9E6358EE68CB}" destId="{5C25198B-66E5-4FFC-9CDB-D00991220C01}" srcOrd="0" destOrd="0" presId="urn:microsoft.com/office/officeart/2005/8/layout/hList1"/>
    <dgm:cxn modelId="{5BA2B95F-AA4E-403B-80E5-839C16196554}" type="presOf" srcId="{C9DDAB5C-018B-4D51-9EE0-0DA3E42C0E53}" destId="{45F98260-B535-4263-AD84-A7C5D63835AB}" srcOrd="0" destOrd="4" presId="urn:microsoft.com/office/officeart/2005/8/layout/hList1"/>
    <dgm:cxn modelId="{9EDDBA61-9F78-4495-AF27-571F50693062}" type="presOf" srcId="{47EF0F7C-116B-48C3-893F-D7EBDF4E9924}" destId="{99DAC8CE-7E65-4D86-BD1C-24792D715140}" srcOrd="0" destOrd="0" presId="urn:microsoft.com/office/officeart/2005/8/layout/hList1"/>
    <dgm:cxn modelId="{91A64CD7-6E40-427B-BAD3-0B2019946D85}" type="presOf" srcId="{CFC13184-4D5A-47A8-921D-8C191804A92B}" destId="{80554BF7-A680-472E-BC8E-7E21C87A5020}" srcOrd="0" destOrd="2" presId="urn:microsoft.com/office/officeart/2005/8/layout/hList1"/>
    <dgm:cxn modelId="{CDA6ABCA-4C80-43F6-B9FD-EBBF074605E8}" srcId="{C6E00D36-C8E8-446A-AA34-D1D24C3B4784}" destId="{4A12493F-E461-45A8-B4C1-6554A7171139}" srcOrd="3" destOrd="0" parTransId="{8A47A356-1D75-4679-A189-EAAC06E753BE}" sibTransId="{B56F3429-F4DA-43E5-BAB2-5F55B5D02527}"/>
    <dgm:cxn modelId="{42EB5077-6E66-4EB3-AE34-B46F4857B356}" srcId="{D66C62C2-260A-4126-9E53-AC88139553CF}" destId="{77CF1F50-AABD-4C16-A6D2-6483FA3948FC}" srcOrd="0" destOrd="0" parTransId="{9ECFAC06-087D-4024-A022-825EA825DB48}" sibTransId="{322303BE-49C6-4440-AEF2-D6DA5C89701A}"/>
    <dgm:cxn modelId="{578097A7-8F13-4E1D-BE54-3AF4C482B1A0}" type="presOf" srcId="{6D5CE2B1-2417-49AE-B72D-E030AAD987B6}" destId="{7BA5724F-3ADE-4DEB-B5AC-900B779850B2}" srcOrd="0" destOrd="4" presId="urn:microsoft.com/office/officeart/2005/8/layout/hList1"/>
    <dgm:cxn modelId="{771E981F-CF46-461B-8BFB-5B24D9A1B992}" srcId="{C6E00D36-C8E8-446A-AA34-D1D24C3B4784}" destId="{C9DDAB5C-018B-4D51-9EE0-0DA3E42C0E53}" srcOrd="4" destOrd="0" parTransId="{4D91D523-4040-41C2-8CC1-7C8A7C458E3B}" sibTransId="{08693AF6-4ADC-4E2B-BC0E-6EE227BCB8FE}"/>
    <dgm:cxn modelId="{CFAC4691-E3A7-41FC-9168-88F9504ED867}" srcId="{C6E00D36-C8E8-446A-AA34-D1D24C3B4784}" destId="{97386FD8-A9C1-481D-AE0B-EF3E1583B795}" srcOrd="0" destOrd="0" parTransId="{3B957A26-9173-41C1-B3D7-7E498646C7D6}" sibTransId="{525DDFE2-CF2D-48E1-ACE6-FD5EA56F6200}"/>
    <dgm:cxn modelId="{A28F6E8C-73D5-48BD-83E5-E6A28BD713DA}" srcId="{47EF0F7C-116B-48C3-893F-D7EBDF4E9924}" destId="{CFC13184-4D5A-47A8-921D-8C191804A92B}" srcOrd="2" destOrd="0" parTransId="{C972580E-009C-499F-848A-D29C1C8AFA7E}" sibTransId="{91D1FA2F-FD20-4722-86D7-34C8AB903430}"/>
    <dgm:cxn modelId="{0859B4BF-FA8F-421E-B28D-4E2A4BD50144}" srcId="{47EF0F7C-116B-48C3-893F-D7EBDF4E9924}" destId="{7BA035A7-C546-4A2A-905A-6A6BD12CD055}" srcOrd="4" destOrd="0" parTransId="{B25FE480-6537-400D-8775-00CCF53364A7}" sibTransId="{46C18633-2488-49EE-B2F4-19466D9073FB}"/>
    <dgm:cxn modelId="{ACCB76E5-FD97-471E-BA5B-BA4F11DD0A62}" type="presParOf" srcId="{5C25198B-66E5-4FFC-9CDB-D00991220C01}" destId="{20E22B8B-0E82-43F6-AF3A-8EE754D8695A}" srcOrd="0" destOrd="0" presId="urn:microsoft.com/office/officeart/2005/8/layout/hList1"/>
    <dgm:cxn modelId="{9929366A-DB1C-44D7-8575-8D68B9668405}" type="presParOf" srcId="{20E22B8B-0E82-43F6-AF3A-8EE754D8695A}" destId="{58BED50E-2986-4891-B7AF-66CFAC5AC4FA}" srcOrd="0" destOrd="0" presId="urn:microsoft.com/office/officeart/2005/8/layout/hList1"/>
    <dgm:cxn modelId="{23215AAE-7E0F-47A9-91BC-0133C5497EDF}" type="presParOf" srcId="{20E22B8B-0E82-43F6-AF3A-8EE754D8695A}" destId="{7BA5724F-3ADE-4DEB-B5AC-900B779850B2}" srcOrd="1" destOrd="0" presId="urn:microsoft.com/office/officeart/2005/8/layout/hList1"/>
    <dgm:cxn modelId="{444E09C4-BEEB-4D0C-BF5E-5A9BE97176A3}" type="presParOf" srcId="{5C25198B-66E5-4FFC-9CDB-D00991220C01}" destId="{B04948CA-3280-4D14-9CB7-20C43D8889ED}" srcOrd="1" destOrd="0" presId="urn:microsoft.com/office/officeart/2005/8/layout/hList1"/>
    <dgm:cxn modelId="{41EB365D-3D09-480D-9263-21BFEFB37285}" type="presParOf" srcId="{5C25198B-66E5-4FFC-9CDB-D00991220C01}" destId="{3534715B-8FF7-49A2-BF40-457931CB697A}" srcOrd="2" destOrd="0" presId="urn:microsoft.com/office/officeart/2005/8/layout/hList1"/>
    <dgm:cxn modelId="{03A98A18-13AE-4A6B-ADC3-2ABB043E9512}" type="presParOf" srcId="{3534715B-8FF7-49A2-BF40-457931CB697A}" destId="{99DAC8CE-7E65-4D86-BD1C-24792D715140}" srcOrd="0" destOrd="0" presId="urn:microsoft.com/office/officeart/2005/8/layout/hList1"/>
    <dgm:cxn modelId="{0518D3D6-A22B-4EEF-811D-634D465C1740}" type="presParOf" srcId="{3534715B-8FF7-49A2-BF40-457931CB697A}" destId="{80554BF7-A680-472E-BC8E-7E21C87A5020}" srcOrd="1" destOrd="0" presId="urn:microsoft.com/office/officeart/2005/8/layout/hList1"/>
    <dgm:cxn modelId="{73037BC2-A744-41BC-9871-04379B994C5C}" type="presParOf" srcId="{5C25198B-66E5-4FFC-9CDB-D00991220C01}" destId="{F1F9A67F-573B-4555-BEAF-E663377988D0}" srcOrd="3" destOrd="0" presId="urn:microsoft.com/office/officeart/2005/8/layout/hList1"/>
    <dgm:cxn modelId="{D2B39045-ECAD-4BC8-A084-7D65D90D5C8B}" type="presParOf" srcId="{5C25198B-66E5-4FFC-9CDB-D00991220C01}" destId="{04477B09-1E67-48DC-9CC0-BABE5508BB31}" srcOrd="4" destOrd="0" presId="urn:microsoft.com/office/officeart/2005/8/layout/hList1"/>
    <dgm:cxn modelId="{5A918918-A3E2-4D9E-9696-093AA526FC4E}" type="presParOf" srcId="{04477B09-1E67-48DC-9CC0-BABE5508BB31}" destId="{64FD9CBF-06FA-4E14-A98F-AADFECA4D157}" srcOrd="0" destOrd="0" presId="urn:microsoft.com/office/officeart/2005/8/layout/hList1"/>
    <dgm:cxn modelId="{493B0900-4324-4BB8-A6A8-257C6F93D949}" type="presParOf" srcId="{04477B09-1E67-48DC-9CC0-BABE5508BB31}" destId="{45F98260-B535-4263-AD84-A7C5D63835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B0CF7D-337B-4133-BACE-97DD5C2AF687}" type="doc">
      <dgm:prSet loTypeId="urn:microsoft.com/office/officeart/2005/8/layout/v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792B78A9-2D6B-470C-A75D-B8753130A0CB}">
      <dgm:prSet phldrT="[Texto]" custT="1"/>
      <dgm:spPr/>
      <dgm:t>
        <a:bodyPr/>
        <a:lstStyle/>
        <a:p>
          <a:r>
            <a:rPr lang="es-CO" sz="2000" b="1"/>
            <a:t>QUE ES?</a:t>
          </a:r>
          <a:endParaRPr lang="es-CO" sz="2000" b="1" dirty="0"/>
        </a:p>
      </dgm:t>
    </dgm:pt>
    <dgm:pt modelId="{42DEDED6-D4F8-49CB-9830-E2525D36A57A}" type="parTrans" cxnId="{099DF462-5897-425A-8A64-31AD14F95ABE}">
      <dgm:prSet/>
      <dgm:spPr/>
      <dgm:t>
        <a:bodyPr/>
        <a:lstStyle/>
        <a:p>
          <a:endParaRPr lang="es-CO" sz="2000" b="1">
            <a:solidFill>
              <a:schemeClr val="tx1"/>
            </a:solidFill>
          </a:endParaRPr>
        </a:p>
      </dgm:t>
    </dgm:pt>
    <dgm:pt modelId="{BEFEE298-AEBC-4B71-A266-9EFFC7F5BC26}" type="sibTrans" cxnId="{099DF462-5897-425A-8A64-31AD14F95ABE}">
      <dgm:prSet/>
      <dgm:spPr/>
      <dgm:t>
        <a:bodyPr/>
        <a:lstStyle/>
        <a:p>
          <a:endParaRPr lang="es-CO" sz="2000" b="1">
            <a:solidFill>
              <a:schemeClr val="tx1"/>
            </a:solidFill>
          </a:endParaRPr>
        </a:p>
      </dgm:t>
    </dgm:pt>
    <dgm:pt modelId="{89A9380D-48DE-4B68-AAE3-59B4CDAE61BE}">
      <dgm:prSet phldrT="[Texto]" custT="1"/>
      <dgm:spPr/>
      <dgm:t>
        <a:bodyPr/>
        <a:lstStyle/>
        <a:p>
          <a:endParaRPr lang="es-CO" sz="1800" b="1"/>
        </a:p>
        <a:p>
          <a:r>
            <a:rPr lang="es-CO" sz="1800" b="1"/>
            <a:t>Encuentros presenciales de interlocución, diálogo abierto y comunicación de doble vía en la Región con los ciudadanos, para visibilizar la gestión y los resultados del ICBF como garante del cumplimiento de los derechos de la niñez, la adolescencia y la familia colombiana.</a:t>
          </a:r>
        </a:p>
        <a:p>
          <a:endParaRPr lang="es-CO" sz="1800" b="1" dirty="0"/>
        </a:p>
      </dgm:t>
    </dgm:pt>
    <dgm:pt modelId="{068F3141-E981-485C-9DDD-9E8CA8CB3A0D}" type="parTrans" cxnId="{3FF28F4B-D917-4134-94F7-4FADF44E7798}">
      <dgm:prSet/>
      <dgm:spPr/>
      <dgm:t>
        <a:bodyPr/>
        <a:lstStyle/>
        <a:p>
          <a:endParaRPr lang="es-CO" sz="2000" b="1">
            <a:solidFill>
              <a:schemeClr val="tx1"/>
            </a:solidFill>
          </a:endParaRPr>
        </a:p>
      </dgm:t>
    </dgm:pt>
    <dgm:pt modelId="{32C798F5-60EA-4233-9843-5F7E1CD93404}" type="sibTrans" cxnId="{3FF28F4B-D917-4134-94F7-4FADF44E7798}">
      <dgm:prSet/>
      <dgm:spPr/>
      <dgm:t>
        <a:bodyPr/>
        <a:lstStyle/>
        <a:p>
          <a:endParaRPr lang="es-CO" sz="2000" b="1">
            <a:solidFill>
              <a:schemeClr val="tx1"/>
            </a:solidFill>
          </a:endParaRPr>
        </a:p>
      </dgm:t>
    </dgm:pt>
    <dgm:pt modelId="{7571B989-9611-480A-B443-688D9ABBF1E9}">
      <dgm:prSet phldrT="[Texto]" custT="1"/>
      <dgm:spPr/>
      <dgm:t>
        <a:bodyPr/>
        <a:lstStyle/>
        <a:p>
          <a:r>
            <a:rPr lang="es-CO" sz="1800" b="1" i="1" dirty="0"/>
            <a:t>CON EL  FIN DE ... </a:t>
          </a:r>
          <a:r>
            <a:rPr lang="es-CO" sz="1800" b="1" dirty="0"/>
            <a:t>detectar anomalías, proponer correctivos y propiciar escenarios de prevención, cualificación y mejoramiento del Servicio Público de Bienestar Familiar.</a:t>
          </a:r>
        </a:p>
        <a:p>
          <a:endParaRPr lang="es-CO" sz="1800" b="1" dirty="0"/>
        </a:p>
      </dgm:t>
    </dgm:pt>
    <dgm:pt modelId="{0B1FE4D9-F77B-46D1-A5EA-6D198333B549}" type="parTrans" cxnId="{1E8C55CD-2A0A-41CD-84C4-CE78AACF0C2A}">
      <dgm:prSet/>
      <dgm:spPr/>
      <dgm:t>
        <a:bodyPr/>
        <a:lstStyle/>
        <a:p>
          <a:endParaRPr lang="es-CO" sz="2000" b="1">
            <a:solidFill>
              <a:schemeClr val="tx1"/>
            </a:solidFill>
          </a:endParaRPr>
        </a:p>
      </dgm:t>
    </dgm:pt>
    <dgm:pt modelId="{26544B8A-977A-44AF-99D2-D0DEE484F67E}" type="sibTrans" cxnId="{1E8C55CD-2A0A-41CD-84C4-CE78AACF0C2A}">
      <dgm:prSet/>
      <dgm:spPr/>
      <dgm:t>
        <a:bodyPr/>
        <a:lstStyle/>
        <a:p>
          <a:endParaRPr lang="es-CO" sz="2000" b="1">
            <a:solidFill>
              <a:schemeClr val="tx1"/>
            </a:solidFill>
          </a:endParaRPr>
        </a:p>
      </dgm:t>
    </dgm:pt>
    <dgm:pt modelId="{3F4690A4-9631-4C6C-A409-216A3D4A8E24}" type="pres">
      <dgm:prSet presAssocID="{5EB0CF7D-337B-4133-BACE-97DD5C2AF687}" presName="linearFlow" presStyleCnt="0">
        <dgm:presLayoutVars>
          <dgm:dir/>
          <dgm:resizeHandles val="exact"/>
        </dgm:presLayoutVars>
      </dgm:prSet>
      <dgm:spPr/>
    </dgm:pt>
    <dgm:pt modelId="{1B75FB7C-3DE3-4684-9563-197D833F2210}" type="pres">
      <dgm:prSet presAssocID="{792B78A9-2D6B-470C-A75D-B8753130A0CB}" presName="composite" presStyleCnt="0"/>
      <dgm:spPr/>
    </dgm:pt>
    <dgm:pt modelId="{4F13417E-109B-4677-99DC-08AD53EB03AA}" type="pres">
      <dgm:prSet presAssocID="{792B78A9-2D6B-470C-A75D-B8753130A0CB}" presName="imgShp" presStyleLbl="fgImgPlace1" presStyleIdx="0" presStyleCnt="3" custLinFactNeighborX="-91980" custLinFactNeighborY="37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33FE53-8E75-458F-B998-B461DE5D2E11}" type="pres">
      <dgm:prSet presAssocID="{792B78A9-2D6B-470C-A75D-B8753130A0CB}" presName="txShp" presStyleLbl="node1" presStyleIdx="0" presStyleCnt="3" custScaleX="117355" custLinFactNeighborX="2201" custLinFactNeighborY="3511">
        <dgm:presLayoutVars>
          <dgm:bulletEnabled val="1"/>
        </dgm:presLayoutVars>
      </dgm:prSet>
      <dgm:spPr/>
    </dgm:pt>
    <dgm:pt modelId="{47598BD8-F94C-4568-A300-BFF5B83B28C5}" type="pres">
      <dgm:prSet presAssocID="{BEFEE298-AEBC-4B71-A266-9EFFC7F5BC26}" presName="spacing" presStyleCnt="0"/>
      <dgm:spPr/>
    </dgm:pt>
    <dgm:pt modelId="{35951B8F-DE57-406A-B101-928D276AE395}" type="pres">
      <dgm:prSet presAssocID="{89A9380D-48DE-4B68-AAE3-59B4CDAE61BE}" presName="composite" presStyleCnt="0"/>
      <dgm:spPr/>
    </dgm:pt>
    <dgm:pt modelId="{524606EC-5B38-40B0-9624-568A0AB59B01}" type="pres">
      <dgm:prSet presAssocID="{89A9380D-48DE-4B68-AAE3-59B4CDAE61BE}" presName="imgShp" presStyleLbl="fgImgPlace1" presStyleIdx="1" presStyleCnt="3" custLinFactX="-28087" custLinFactNeighborX="-100000" custLinFactNeighborY="-283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11B7BC4-5BC7-4B59-AD34-ED2A1B72FACD}" type="pres">
      <dgm:prSet presAssocID="{89A9380D-48DE-4B68-AAE3-59B4CDAE61BE}" presName="txShp" presStyleLbl="node1" presStyleIdx="1" presStyleCnt="3" custScaleX="122982" custScaleY="255949">
        <dgm:presLayoutVars>
          <dgm:bulletEnabled val="1"/>
        </dgm:presLayoutVars>
      </dgm:prSet>
      <dgm:spPr/>
    </dgm:pt>
    <dgm:pt modelId="{2EC4E2C1-46B4-4D61-95C7-AA5AA6635F6A}" type="pres">
      <dgm:prSet presAssocID="{32C798F5-60EA-4233-9843-5F7E1CD93404}" presName="spacing" presStyleCnt="0"/>
      <dgm:spPr/>
    </dgm:pt>
    <dgm:pt modelId="{C91ECAF1-CFDF-4FD0-92DE-0D4E38CD26E3}" type="pres">
      <dgm:prSet presAssocID="{7571B989-9611-480A-B443-688D9ABBF1E9}" presName="composite" presStyleCnt="0"/>
      <dgm:spPr/>
    </dgm:pt>
    <dgm:pt modelId="{35132DAD-BAE1-4E50-8D68-821C533F9BBE}" type="pres">
      <dgm:prSet presAssocID="{7571B989-9611-480A-B443-688D9ABBF1E9}" presName="imgShp" presStyleLbl="fgImgPlace1" presStyleIdx="2" presStyleCnt="3" custLinFactX="-28087" custLinFactNeighborX="-100000" custLinFactNeighborY="-52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4B2F49-2373-42B8-9521-6ADA7A3D21C9}" type="pres">
      <dgm:prSet presAssocID="{7571B989-9611-480A-B443-688D9ABBF1E9}" presName="txShp" presStyleLbl="node1" presStyleIdx="2" presStyleCnt="3" custScaleX="122749" custScaleY="212645">
        <dgm:presLayoutVars>
          <dgm:bulletEnabled val="1"/>
        </dgm:presLayoutVars>
      </dgm:prSet>
      <dgm:spPr/>
    </dgm:pt>
  </dgm:ptLst>
  <dgm:cxnLst>
    <dgm:cxn modelId="{FAAB3585-F773-4C73-9D78-969C620E8B3D}" type="presOf" srcId="{89A9380D-48DE-4B68-AAE3-59B4CDAE61BE}" destId="{211B7BC4-5BC7-4B59-AD34-ED2A1B72FACD}" srcOrd="0" destOrd="0" presId="urn:microsoft.com/office/officeart/2005/8/layout/vList3"/>
    <dgm:cxn modelId="{87BC6BCF-48B6-4772-A980-8C25C42BBFB6}" type="presOf" srcId="{5EB0CF7D-337B-4133-BACE-97DD5C2AF687}" destId="{3F4690A4-9631-4C6C-A409-216A3D4A8E24}" srcOrd="0" destOrd="0" presId="urn:microsoft.com/office/officeart/2005/8/layout/vList3"/>
    <dgm:cxn modelId="{1E8C55CD-2A0A-41CD-84C4-CE78AACF0C2A}" srcId="{5EB0CF7D-337B-4133-BACE-97DD5C2AF687}" destId="{7571B989-9611-480A-B443-688D9ABBF1E9}" srcOrd="2" destOrd="0" parTransId="{0B1FE4D9-F77B-46D1-A5EA-6D198333B549}" sibTransId="{26544B8A-977A-44AF-99D2-D0DEE484F67E}"/>
    <dgm:cxn modelId="{939D9660-D130-4006-AC0D-928A3DC01F66}" type="presOf" srcId="{792B78A9-2D6B-470C-A75D-B8753130A0CB}" destId="{B633FE53-8E75-458F-B998-B461DE5D2E11}" srcOrd="0" destOrd="0" presId="urn:microsoft.com/office/officeart/2005/8/layout/vList3"/>
    <dgm:cxn modelId="{C4CA7C09-5B87-44B9-8A40-FFD1E36FF056}" type="presOf" srcId="{7571B989-9611-480A-B443-688D9ABBF1E9}" destId="{EE4B2F49-2373-42B8-9521-6ADA7A3D21C9}" srcOrd="0" destOrd="0" presId="urn:microsoft.com/office/officeart/2005/8/layout/vList3"/>
    <dgm:cxn modelId="{099DF462-5897-425A-8A64-31AD14F95ABE}" srcId="{5EB0CF7D-337B-4133-BACE-97DD5C2AF687}" destId="{792B78A9-2D6B-470C-A75D-B8753130A0CB}" srcOrd="0" destOrd="0" parTransId="{42DEDED6-D4F8-49CB-9830-E2525D36A57A}" sibTransId="{BEFEE298-AEBC-4B71-A266-9EFFC7F5BC26}"/>
    <dgm:cxn modelId="{3FF28F4B-D917-4134-94F7-4FADF44E7798}" srcId="{5EB0CF7D-337B-4133-BACE-97DD5C2AF687}" destId="{89A9380D-48DE-4B68-AAE3-59B4CDAE61BE}" srcOrd="1" destOrd="0" parTransId="{068F3141-E981-485C-9DDD-9E8CA8CB3A0D}" sibTransId="{32C798F5-60EA-4233-9843-5F7E1CD93404}"/>
    <dgm:cxn modelId="{95CF2401-28B6-4363-9660-E03C26A727C0}" type="presParOf" srcId="{3F4690A4-9631-4C6C-A409-216A3D4A8E24}" destId="{1B75FB7C-3DE3-4684-9563-197D833F2210}" srcOrd="0" destOrd="0" presId="urn:microsoft.com/office/officeart/2005/8/layout/vList3"/>
    <dgm:cxn modelId="{883A2342-4CAF-4389-A086-A63F9F5A873D}" type="presParOf" srcId="{1B75FB7C-3DE3-4684-9563-197D833F2210}" destId="{4F13417E-109B-4677-99DC-08AD53EB03AA}" srcOrd="0" destOrd="0" presId="urn:microsoft.com/office/officeart/2005/8/layout/vList3"/>
    <dgm:cxn modelId="{51921B9E-7190-4442-8A47-F764D4D708FC}" type="presParOf" srcId="{1B75FB7C-3DE3-4684-9563-197D833F2210}" destId="{B633FE53-8E75-458F-B998-B461DE5D2E11}" srcOrd="1" destOrd="0" presId="urn:microsoft.com/office/officeart/2005/8/layout/vList3"/>
    <dgm:cxn modelId="{CEF9A653-A666-4356-8714-0A9E431D9209}" type="presParOf" srcId="{3F4690A4-9631-4C6C-A409-216A3D4A8E24}" destId="{47598BD8-F94C-4568-A300-BFF5B83B28C5}" srcOrd="1" destOrd="0" presId="urn:microsoft.com/office/officeart/2005/8/layout/vList3"/>
    <dgm:cxn modelId="{E64347D4-0A06-4AB2-9344-9F1D36D7C0F4}" type="presParOf" srcId="{3F4690A4-9631-4C6C-A409-216A3D4A8E24}" destId="{35951B8F-DE57-406A-B101-928D276AE395}" srcOrd="2" destOrd="0" presId="urn:microsoft.com/office/officeart/2005/8/layout/vList3"/>
    <dgm:cxn modelId="{EA0BC264-06A7-4DBC-9587-DD2A2FC15EBC}" type="presParOf" srcId="{35951B8F-DE57-406A-B101-928D276AE395}" destId="{524606EC-5B38-40B0-9624-568A0AB59B01}" srcOrd="0" destOrd="0" presId="urn:microsoft.com/office/officeart/2005/8/layout/vList3"/>
    <dgm:cxn modelId="{2CDF386D-26DD-4BC7-B596-B02319F2E920}" type="presParOf" srcId="{35951B8F-DE57-406A-B101-928D276AE395}" destId="{211B7BC4-5BC7-4B59-AD34-ED2A1B72FACD}" srcOrd="1" destOrd="0" presId="urn:microsoft.com/office/officeart/2005/8/layout/vList3"/>
    <dgm:cxn modelId="{2CC7EA69-E384-4B61-A12B-6F32BE0191C9}" type="presParOf" srcId="{3F4690A4-9631-4C6C-A409-216A3D4A8E24}" destId="{2EC4E2C1-46B4-4D61-95C7-AA5AA6635F6A}" srcOrd="3" destOrd="0" presId="urn:microsoft.com/office/officeart/2005/8/layout/vList3"/>
    <dgm:cxn modelId="{FE3D6873-9759-4EE0-A785-44E978CBB98F}" type="presParOf" srcId="{3F4690A4-9631-4C6C-A409-216A3D4A8E24}" destId="{C91ECAF1-CFDF-4FD0-92DE-0D4E38CD26E3}" srcOrd="4" destOrd="0" presId="urn:microsoft.com/office/officeart/2005/8/layout/vList3"/>
    <dgm:cxn modelId="{6B61D2CC-4A73-41C3-B9EB-C8FFCA64FC75}" type="presParOf" srcId="{C91ECAF1-CFDF-4FD0-92DE-0D4E38CD26E3}" destId="{35132DAD-BAE1-4E50-8D68-821C533F9BBE}" srcOrd="0" destOrd="0" presId="urn:microsoft.com/office/officeart/2005/8/layout/vList3"/>
    <dgm:cxn modelId="{495BD5FD-C9A8-4673-9D0E-5B924B28C245}" type="presParOf" srcId="{C91ECAF1-CFDF-4FD0-92DE-0D4E38CD26E3}" destId="{EE4B2F49-2373-42B8-9521-6ADA7A3D21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CF0468-8EDF-4E0B-B98B-19422A62D0F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DA299FA-CF6E-4175-AB53-81C34270FCBF}">
      <dgm:prSet phldrT="[Texto]"/>
      <dgm:spPr/>
      <dgm:t>
        <a:bodyPr/>
        <a:lstStyle/>
        <a:p>
          <a:pPr algn="ctr"/>
          <a:r>
            <a:rPr lang="es-CO" b="1" dirty="0">
              <a:latin typeface="Arial" panose="020B0604020202020204" pitchFamily="34" charset="0"/>
              <a:cs typeface="Arial" panose="020B0604020202020204" pitchFamily="34" charset="0"/>
            </a:rPr>
            <a:t>Promover espacios de diálogo y participación entre los distintos actores gubernamentales</a:t>
          </a:r>
        </a:p>
        <a:p>
          <a:pPr algn="ctr"/>
          <a:r>
            <a:rPr lang="es-CO" b="1" dirty="0">
              <a:latin typeface="Arial" panose="020B0604020202020204" pitchFamily="34" charset="0"/>
              <a:cs typeface="Arial" panose="020B0604020202020204" pitchFamily="34" charset="0"/>
            </a:rPr>
            <a:t>y de la sociedad a fin de evaluar, corregir y presentar alternativas de</a:t>
          </a:r>
        </a:p>
        <a:p>
          <a:pPr algn="ctr"/>
          <a:r>
            <a:rPr lang="es-CO" b="1" dirty="0">
              <a:latin typeface="Arial" panose="020B0604020202020204" pitchFamily="34" charset="0"/>
              <a:cs typeface="Arial" panose="020B0604020202020204" pitchFamily="34" charset="0"/>
            </a:rPr>
            <a:t>solución y cualificación del servicio público de bienestar familiar</a:t>
          </a:r>
        </a:p>
      </dgm:t>
    </dgm:pt>
    <dgm:pt modelId="{7AE9F104-4FA5-4F04-B26E-C99D25343FCD}" type="parTrans" cxnId="{9F9EFCFA-BB1B-44AE-AF71-DE4DBADB7B41}">
      <dgm:prSet/>
      <dgm:spPr/>
      <dgm:t>
        <a:bodyPr/>
        <a:lstStyle/>
        <a:p>
          <a:endParaRPr lang="es-CO"/>
        </a:p>
      </dgm:t>
    </dgm:pt>
    <dgm:pt modelId="{876BC9A0-75CC-49CB-ABDB-B350F1CBA1FD}" type="sibTrans" cxnId="{9F9EFCFA-BB1B-44AE-AF71-DE4DBADB7B41}">
      <dgm:prSet/>
      <dgm:spPr/>
      <dgm:t>
        <a:bodyPr/>
        <a:lstStyle/>
        <a:p>
          <a:endParaRPr lang="es-CO"/>
        </a:p>
      </dgm:t>
    </dgm:pt>
    <dgm:pt modelId="{C1D424FF-E260-4F34-8C27-5EE426087530}">
      <dgm:prSet phldrT="[Texto]"/>
      <dgm:spPr/>
      <dgm:t>
        <a:bodyPr/>
        <a:lstStyle/>
        <a:p>
          <a:pPr algn="ctr"/>
          <a:r>
            <a:rPr lang="es-CO" b="1" dirty="0">
              <a:latin typeface="Arial" panose="020B0604020202020204" pitchFamily="34" charset="0"/>
              <a:cs typeface="Arial" panose="020B0604020202020204" pitchFamily="34" charset="0"/>
            </a:rPr>
            <a:t>Promover dentro de la cultura organizacional y de los servidores públicos del ICBF</a:t>
          </a:r>
        </a:p>
        <a:p>
          <a:pPr algn="ctr"/>
          <a:r>
            <a:rPr lang="es-CO" b="1" dirty="0">
              <a:latin typeface="Arial" panose="020B0604020202020204" pitchFamily="34" charset="0"/>
              <a:cs typeface="Arial" panose="020B0604020202020204" pitchFamily="34" charset="0"/>
            </a:rPr>
            <a:t>una actitud permanente de rendición de cuentas transparencia y dialogo abierto</a:t>
          </a:r>
        </a:p>
        <a:p>
          <a:pPr algn="ctr"/>
          <a:r>
            <a:rPr lang="es-CO" b="1" dirty="0">
              <a:latin typeface="Arial" panose="020B0604020202020204" pitchFamily="34" charset="0"/>
              <a:cs typeface="Arial" panose="020B0604020202020204" pitchFamily="34" charset="0"/>
            </a:rPr>
            <a:t>y de doble vía.</a:t>
          </a:r>
        </a:p>
      </dgm:t>
    </dgm:pt>
    <dgm:pt modelId="{4F84D221-49FB-4AEA-A250-5722749C7A90}" type="parTrans" cxnId="{DAE64C4F-DCFD-4D50-9049-5FFE32FE65A2}">
      <dgm:prSet/>
      <dgm:spPr/>
      <dgm:t>
        <a:bodyPr/>
        <a:lstStyle/>
        <a:p>
          <a:endParaRPr lang="es-CO"/>
        </a:p>
      </dgm:t>
    </dgm:pt>
    <dgm:pt modelId="{2D746709-0D79-4914-8F07-D32AF8904868}" type="sibTrans" cxnId="{DAE64C4F-DCFD-4D50-9049-5FFE32FE65A2}">
      <dgm:prSet/>
      <dgm:spPr/>
      <dgm:t>
        <a:bodyPr/>
        <a:lstStyle/>
        <a:p>
          <a:endParaRPr lang="es-CO"/>
        </a:p>
      </dgm:t>
    </dgm:pt>
    <dgm:pt modelId="{DDFFA574-A52E-4888-A426-CF29A843729F}">
      <dgm:prSet phldrT="[Texto]" custT="1"/>
      <dgm:spPr/>
      <dgm:t>
        <a:bodyPr/>
        <a:lstStyle/>
        <a:p>
          <a:pPr algn="ctr"/>
          <a:r>
            <a:rPr lang="es-CO" sz="1400" b="1" dirty="0">
              <a:latin typeface="Arial" panose="020B0604020202020204" pitchFamily="34" charset="0"/>
              <a:cs typeface="Arial" panose="020B0604020202020204" pitchFamily="34" charset="0"/>
            </a:rPr>
            <a:t>Generar estrategias de información pertinente y oportuna a los diferentes actores</a:t>
          </a:r>
        </a:p>
        <a:p>
          <a:pPr algn="ctr"/>
          <a:r>
            <a:rPr lang="es-CO" sz="1400" b="1" dirty="0">
              <a:latin typeface="Arial" panose="020B0604020202020204" pitchFamily="34" charset="0"/>
              <a:cs typeface="Arial" panose="020B0604020202020204" pitchFamily="34" charset="0"/>
            </a:rPr>
            <a:t>para posibilitar la discusión crítica y propositiva sobre el servicio público de bienestar</a:t>
          </a:r>
        </a:p>
        <a:p>
          <a:pPr algn="ctr"/>
          <a:r>
            <a:rPr lang="es-CO" sz="1400" b="1" dirty="0">
              <a:latin typeface="Arial" panose="020B0604020202020204" pitchFamily="34" charset="0"/>
              <a:cs typeface="Arial" panose="020B0604020202020204" pitchFamily="34" charset="0"/>
            </a:rPr>
            <a:t>familiar en el evento de la Rendición de Cuentas</a:t>
          </a:r>
        </a:p>
      </dgm:t>
    </dgm:pt>
    <dgm:pt modelId="{06FC5248-270A-476A-9007-B4A5475A87CE}" type="parTrans" cxnId="{E8985CEF-AD13-4E07-BE47-A516C830964E}">
      <dgm:prSet/>
      <dgm:spPr/>
      <dgm:t>
        <a:bodyPr/>
        <a:lstStyle/>
        <a:p>
          <a:endParaRPr lang="es-CO"/>
        </a:p>
      </dgm:t>
    </dgm:pt>
    <dgm:pt modelId="{199B29EF-0678-4F12-8D48-002E60751960}" type="sibTrans" cxnId="{E8985CEF-AD13-4E07-BE47-A516C830964E}">
      <dgm:prSet/>
      <dgm:spPr/>
      <dgm:t>
        <a:bodyPr/>
        <a:lstStyle/>
        <a:p>
          <a:endParaRPr lang="es-CO"/>
        </a:p>
      </dgm:t>
    </dgm:pt>
    <dgm:pt modelId="{62C387CB-9B9A-44D0-9982-EB3B0093D248}" type="pres">
      <dgm:prSet presAssocID="{C5CF0468-8EDF-4E0B-B98B-19422A62D0F0}" presName="rootnode" presStyleCnt="0">
        <dgm:presLayoutVars>
          <dgm:chMax/>
          <dgm:chPref/>
          <dgm:dir/>
          <dgm:animLvl val="lvl"/>
        </dgm:presLayoutVars>
      </dgm:prSet>
      <dgm:spPr/>
    </dgm:pt>
    <dgm:pt modelId="{01BF6807-5E81-4FC9-92FD-FA2FB4ECFB61}" type="pres">
      <dgm:prSet presAssocID="{DDA299FA-CF6E-4175-AB53-81C34270FCBF}" presName="composite" presStyleCnt="0"/>
      <dgm:spPr/>
    </dgm:pt>
    <dgm:pt modelId="{3E6B056B-13C5-4227-A89A-FE28D9B93305}" type="pres">
      <dgm:prSet presAssocID="{DDA299FA-CF6E-4175-AB53-81C34270FCBF}" presName="LShape" presStyleLbl="alignNode1" presStyleIdx="0" presStyleCnt="5"/>
      <dgm:spPr/>
    </dgm:pt>
    <dgm:pt modelId="{14C6B876-0A49-439E-AF69-06BA9F8C2EC5}" type="pres">
      <dgm:prSet presAssocID="{DDA299FA-CF6E-4175-AB53-81C34270FCB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3D668F8-AFC7-4EC1-B9E2-20824C0A8293}" type="pres">
      <dgm:prSet presAssocID="{DDA299FA-CF6E-4175-AB53-81C34270FCBF}" presName="Triangle" presStyleLbl="alignNode1" presStyleIdx="1" presStyleCnt="5"/>
      <dgm:spPr/>
    </dgm:pt>
    <dgm:pt modelId="{110EBDEB-F694-46EA-BD3F-A7760575BD3E}" type="pres">
      <dgm:prSet presAssocID="{876BC9A0-75CC-49CB-ABDB-B350F1CBA1FD}" presName="sibTrans" presStyleCnt="0"/>
      <dgm:spPr/>
    </dgm:pt>
    <dgm:pt modelId="{2C04B105-41E8-4643-B933-6209F93C4102}" type="pres">
      <dgm:prSet presAssocID="{876BC9A0-75CC-49CB-ABDB-B350F1CBA1FD}" presName="space" presStyleCnt="0"/>
      <dgm:spPr/>
    </dgm:pt>
    <dgm:pt modelId="{9C5E1AA8-5A10-4603-B0BF-84222B205435}" type="pres">
      <dgm:prSet presAssocID="{C1D424FF-E260-4F34-8C27-5EE426087530}" presName="composite" presStyleCnt="0"/>
      <dgm:spPr/>
    </dgm:pt>
    <dgm:pt modelId="{7A514B90-AF28-4368-B1EE-279AFAA66A90}" type="pres">
      <dgm:prSet presAssocID="{C1D424FF-E260-4F34-8C27-5EE426087530}" presName="LShape" presStyleLbl="alignNode1" presStyleIdx="2" presStyleCnt="5"/>
      <dgm:spPr/>
    </dgm:pt>
    <dgm:pt modelId="{BE0EC3C1-5879-4AAA-80BC-66C3C68F42A2}" type="pres">
      <dgm:prSet presAssocID="{C1D424FF-E260-4F34-8C27-5EE42608753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A45882A-58D9-41CB-B819-B9703EA25981}" type="pres">
      <dgm:prSet presAssocID="{C1D424FF-E260-4F34-8C27-5EE426087530}" presName="Triangle" presStyleLbl="alignNode1" presStyleIdx="3" presStyleCnt="5"/>
      <dgm:spPr/>
    </dgm:pt>
    <dgm:pt modelId="{CED01F91-3AE1-49B6-AA84-BA9E75F431AE}" type="pres">
      <dgm:prSet presAssocID="{2D746709-0D79-4914-8F07-D32AF8904868}" presName="sibTrans" presStyleCnt="0"/>
      <dgm:spPr/>
    </dgm:pt>
    <dgm:pt modelId="{19DB756C-9C37-4C87-9534-A551D04CC9F1}" type="pres">
      <dgm:prSet presAssocID="{2D746709-0D79-4914-8F07-D32AF8904868}" presName="space" presStyleCnt="0"/>
      <dgm:spPr/>
    </dgm:pt>
    <dgm:pt modelId="{59CF6C15-826B-4313-8F4D-0E7E40062604}" type="pres">
      <dgm:prSet presAssocID="{DDFFA574-A52E-4888-A426-CF29A843729F}" presName="composite" presStyleCnt="0"/>
      <dgm:spPr/>
    </dgm:pt>
    <dgm:pt modelId="{A7B7B07A-E5BD-497E-99A0-EC5EFE4ECA0A}" type="pres">
      <dgm:prSet presAssocID="{DDFFA574-A52E-4888-A426-CF29A843729F}" presName="LShape" presStyleLbl="alignNode1" presStyleIdx="4" presStyleCnt="5"/>
      <dgm:spPr/>
    </dgm:pt>
    <dgm:pt modelId="{E19F202B-4031-4C15-A988-31E4B6D710E4}" type="pres">
      <dgm:prSet presAssocID="{DDFFA574-A52E-4888-A426-CF29A843729F}" presName="ParentText" presStyleLbl="revTx" presStyleIdx="2" presStyleCnt="3" custScaleY="140115" custLinFactNeighborX="5336" custLinFactNeighborY="26175">
        <dgm:presLayoutVars>
          <dgm:chMax val="0"/>
          <dgm:chPref val="0"/>
          <dgm:bulletEnabled val="1"/>
        </dgm:presLayoutVars>
      </dgm:prSet>
      <dgm:spPr/>
    </dgm:pt>
  </dgm:ptLst>
  <dgm:cxnLst>
    <dgm:cxn modelId="{DAE64C4F-DCFD-4D50-9049-5FFE32FE65A2}" srcId="{C5CF0468-8EDF-4E0B-B98B-19422A62D0F0}" destId="{C1D424FF-E260-4F34-8C27-5EE426087530}" srcOrd="1" destOrd="0" parTransId="{4F84D221-49FB-4AEA-A250-5722749C7A90}" sibTransId="{2D746709-0D79-4914-8F07-D32AF8904868}"/>
    <dgm:cxn modelId="{9F9EFCFA-BB1B-44AE-AF71-DE4DBADB7B41}" srcId="{C5CF0468-8EDF-4E0B-B98B-19422A62D0F0}" destId="{DDA299FA-CF6E-4175-AB53-81C34270FCBF}" srcOrd="0" destOrd="0" parTransId="{7AE9F104-4FA5-4F04-B26E-C99D25343FCD}" sibTransId="{876BC9A0-75CC-49CB-ABDB-B350F1CBA1FD}"/>
    <dgm:cxn modelId="{E8985CEF-AD13-4E07-BE47-A516C830964E}" srcId="{C5CF0468-8EDF-4E0B-B98B-19422A62D0F0}" destId="{DDFFA574-A52E-4888-A426-CF29A843729F}" srcOrd="2" destOrd="0" parTransId="{06FC5248-270A-476A-9007-B4A5475A87CE}" sibTransId="{199B29EF-0678-4F12-8D48-002E60751960}"/>
    <dgm:cxn modelId="{88C61303-EF93-43B3-874B-78C915817D15}" type="presOf" srcId="{C5CF0468-8EDF-4E0B-B98B-19422A62D0F0}" destId="{62C387CB-9B9A-44D0-9982-EB3B0093D248}" srcOrd="0" destOrd="0" presId="urn:microsoft.com/office/officeart/2009/3/layout/StepUpProcess"/>
    <dgm:cxn modelId="{0ADDAEA4-1917-4E84-B799-19CF6A17B67D}" type="presOf" srcId="{DDFFA574-A52E-4888-A426-CF29A843729F}" destId="{E19F202B-4031-4C15-A988-31E4B6D710E4}" srcOrd="0" destOrd="0" presId="urn:microsoft.com/office/officeart/2009/3/layout/StepUpProcess"/>
    <dgm:cxn modelId="{48C59010-ED46-47E9-A325-4F080CC961A1}" type="presOf" srcId="{C1D424FF-E260-4F34-8C27-5EE426087530}" destId="{BE0EC3C1-5879-4AAA-80BC-66C3C68F42A2}" srcOrd="0" destOrd="0" presId="urn:microsoft.com/office/officeart/2009/3/layout/StepUpProcess"/>
    <dgm:cxn modelId="{0BF4EEDA-9EB7-4EBC-86E0-85803BBF4834}" type="presOf" srcId="{DDA299FA-CF6E-4175-AB53-81C34270FCBF}" destId="{14C6B876-0A49-439E-AF69-06BA9F8C2EC5}" srcOrd="0" destOrd="0" presId="urn:microsoft.com/office/officeart/2009/3/layout/StepUpProcess"/>
    <dgm:cxn modelId="{DB2A0B2F-6B8E-491C-A444-84E8108B0257}" type="presParOf" srcId="{62C387CB-9B9A-44D0-9982-EB3B0093D248}" destId="{01BF6807-5E81-4FC9-92FD-FA2FB4ECFB61}" srcOrd="0" destOrd="0" presId="urn:microsoft.com/office/officeart/2009/3/layout/StepUpProcess"/>
    <dgm:cxn modelId="{4582A09D-2DD2-4842-A6EE-88F675012DB7}" type="presParOf" srcId="{01BF6807-5E81-4FC9-92FD-FA2FB4ECFB61}" destId="{3E6B056B-13C5-4227-A89A-FE28D9B93305}" srcOrd="0" destOrd="0" presId="urn:microsoft.com/office/officeart/2009/3/layout/StepUpProcess"/>
    <dgm:cxn modelId="{8EE221EA-26DE-4BF2-9687-7C17F955E5A1}" type="presParOf" srcId="{01BF6807-5E81-4FC9-92FD-FA2FB4ECFB61}" destId="{14C6B876-0A49-439E-AF69-06BA9F8C2EC5}" srcOrd="1" destOrd="0" presId="urn:microsoft.com/office/officeart/2009/3/layout/StepUpProcess"/>
    <dgm:cxn modelId="{4E8F3458-8A43-43ED-B708-59FD4D45600C}" type="presParOf" srcId="{01BF6807-5E81-4FC9-92FD-FA2FB4ECFB61}" destId="{E3D668F8-AFC7-4EC1-B9E2-20824C0A8293}" srcOrd="2" destOrd="0" presId="urn:microsoft.com/office/officeart/2009/3/layout/StepUpProcess"/>
    <dgm:cxn modelId="{C67AED47-2C74-4069-BD81-505BDD50CFB7}" type="presParOf" srcId="{62C387CB-9B9A-44D0-9982-EB3B0093D248}" destId="{110EBDEB-F694-46EA-BD3F-A7760575BD3E}" srcOrd="1" destOrd="0" presId="urn:microsoft.com/office/officeart/2009/3/layout/StepUpProcess"/>
    <dgm:cxn modelId="{DE575396-57F4-4CD8-8FC8-B05B2B1D49E2}" type="presParOf" srcId="{110EBDEB-F694-46EA-BD3F-A7760575BD3E}" destId="{2C04B105-41E8-4643-B933-6209F93C4102}" srcOrd="0" destOrd="0" presId="urn:microsoft.com/office/officeart/2009/3/layout/StepUpProcess"/>
    <dgm:cxn modelId="{E7D8EC71-D657-4CC7-93AE-851274B13781}" type="presParOf" srcId="{62C387CB-9B9A-44D0-9982-EB3B0093D248}" destId="{9C5E1AA8-5A10-4603-B0BF-84222B205435}" srcOrd="2" destOrd="0" presId="urn:microsoft.com/office/officeart/2009/3/layout/StepUpProcess"/>
    <dgm:cxn modelId="{D666D992-63F4-4BA3-B42A-496AE875B428}" type="presParOf" srcId="{9C5E1AA8-5A10-4603-B0BF-84222B205435}" destId="{7A514B90-AF28-4368-B1EE-279AFAA66A90}" srcOrd="0" destOrd="0" presId="urn:microsoft.com/office/officeart/2009/3/layout/StepUpProcess"/>
    <dgm:cxn modelId="{85091793-EB5C-4502-84A3-474C40C631DD}" type="presParOf" srcId="{9C5E1AA8-5A10-4603-B0BF-84222B205435}" destId="{BE0EC3C1-5879-4AAA-80BC-66C3C68F42A2}" srcOrd="1" destOrd="0" presId="urn:microsoft.com/office/officeart/2009/3/layout/StepUpProcess"/>
    <dgm:cxn modelId="{223D36A7-7093-4D7F-B346-436906D11317}" type="presParOf" srcId="{9C5E1AA8-5A10-4603-B0BF-84222B205435}" destId="{DA45882A-58D9-41CB-B819-B9703EA25981}" srcOrd="2" destOrd="0" presId="urn:microsoft.com/office/officeart/2009/3/layout/StepUpProcess"/>
    <dgm:cxn modelId="{E7936493-9156-4DFC-B1DA-66082654600B}" type="presParOf" srcId="{62C387CB-9B9A-44D0-9982-EB3B0093D248}" destId="{CED01F91-3AE1-49B6-AA84-BA9E75F431AE}" srcOrd="3" destOrd="0" presId="urn:microsoft.com/office/officeart/2009/3/layout/StepUpProcess"/>
    <dgm:cxn modelId="{180C73FE-B1D5-4280-B6D9-CAEEFAA65912}" type="presParOf" srcId="{CED01F91-3AE1-49B6-AA84-BA9E75F431AE}" destId="{19DB756C-9C37-4C87-9534-A551D04CC9F1}" srcOrd="0" destOrd="0" presId="urn:microsoft.com/office/officeart/2009/3/layout/StepUpProcess"/>
    <dgm:cxn modelId="{8E6A0B9B-A2A6-44F9-B742-269D29807A2A}" type="presParOf" srcId="{62C387CB-9B9A-44D0-9982-EB3B0093D248}" destId="{59CF6C15-826B-4313-8F4D-0E7E40062604}" srcOrd="4" destOrd="0" presId="urn:microsoft.com/office/officeart/2009/3/layout/StepUpProcess"/>
    <dgm:cxn modelId="{731C4FB8-64F5-4263-A273-F9763FFB62E6}" type="presParOf" srcId="{59CF6C15-826B-4313-8F4D-0E7E40062604}" destId="{A7B7B07A-E5BD-497E-99A0-EC5EFE4ECA0A}" srcOrd="0" destOrd="0" presId="urn:microsoft.com/office/officeart/2009/3/layout/StepUpProcess"/>
    <dgm:cxn modelId="{D80F7BB5-701D-477B-836E-FC13CB3B196B}" type="presParOf" srcId="{59CF6C15-826B-4313-8F4D-0E7E40062604}" destId="{E19F202B-4031-4C15-A988-31E4B6D710E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D6A198-A2F6-480F-9B22-E53CB608FE9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4CDD7FB-8E24-4283-8725-B3DEEDD709A7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O" sz="3200" b="1" dirty="0">
              <a:solidFill>
                <a:schemeClr val="tx1"/>
              </a:solidFill>
            </a:rPr>
            <a:t>Concurrente</a:t>
          </a:r>
        </a:p>
      </dgm:t>
    </dgm:pt>
    <dgm:pt modelId="{A6A63AF8-4AD7-435C-953B-395EF3A19DB9}" type="parTrans" cxnId="{F369343D-31C2-4533-9E00-E14F07FFB6FA}">
      <dgm:prSet/>
      <dgm:spPr/>
      <dgm:t>
        <a:bodyPr/>
        <a:lstStyle/>
        <a:p>
          <a:endParaRPr lang="es-CO"/>
        </a:p>
      </dgm:t>
    </dgm:pt>
    <dgm:pt modelId="{0CCD3B20-3358-4ED2-8424-9C5EE5593F3C}" type="sibTrans" cxnId="{F369343D-31C2-4533-9E00-E14F07FFB6FA}">
      <dgm:prSet/>
      <dgm:spPr/>
      <dgm:t>
        <a:bodyPr/>
        <a:lstStyle/>
        <a:p>
          <a:endParaRPr lang="es-CO"/>
        </a:p>
      </dgm:t>
    </dgm:pt>
    <dgm:pt modelId="{64189F20-2728-47F5-B00F-18621A8E1BEC}">
      <dgm:prSet phldrT="[Texto]"/>
      <dgm:spPr/>
      <dgm:t>
        <a:bodyPr/>
        <a:lstStyle/>
        <a:p>
          <a:pPr algn="just"/>
          <a:r>
            <a:rPr lang="es-CO" dirty="0"/>
            <a:t>Cuando existen DF y CF</a:t>
          </a:r>
          <a:endParaRPr lang="es-CO" b="1" dirty="0"/>
        </a:p>
      </dgm:t>
    </dgm:pt>
    <dgm:pt modelId="{5C6EF3EC-7D56-4F75-A078-8303CA886DAA}" type="parTrans" cxnId="{1A622B62-944D-4C9A-B290-387FCB856F5F}">
      <dgm:prSet/>
      <dgm:spPr/>
      <dgm:t>
        <a:bodyPr/>
        <a:lstStyle/>
        <a:p>
          <a:endParaRPr lang="es-CO"/>
        </a:p>
      </dgm:t>
    </dgm:pt>
    <dgm:pt modelId="{7155046D-294C-4060-A890-52C0EAEBCD86}" type="sibTrans" cxnId="{1A622B62-944D-4C9A-B290-387FCB856F5F}">
      <dgm:prSet/>
      <dgm:spPr/>
      <dgm:t>
        <a:bodyPr/>
        <a:lstStyle/>
        <a:p>
          <a:endParaRPr lang="es-CO"/>
        </a:p>
      </dgm:t>
    </dgm:pt>
    <dgm:pt modelId="{A5E72D63-A33A-4A24-B56A-2BC9C73019CE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O" sz="3200" b="1" dirty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Subsidiaria</a:t>
          </a:r>
          <a:endParaRPr lang="es-CO" sz="3200" b="1" dirty="0">
            <a:solidFill>
              <a:schemeClr val="tx1"/>
            </a:solidFill>
          </a:endParaRPr>
        </a:p>
      </dgm:t>
    </dgm:pt>
    <dgm:pt modelId="{B06F384A-CE9C-4165-8832-2ECB0805BD12}" type="parTrans" cxnId="{541B657D-ABB0-45A3-809C-F65C1D84ACFD}">
      <dgm:prSet/>
      <dgm:spPr/>
      <dgm:t>
        <a:bodyPr/>
        <a:lstStyle/>
        <a:p>
          <a:endParaRPr lang="es-CO"/>
        </a:p>
      </dgm:t>
    </dgm:pt>
    <dgm:pt modelId="{0A3763A5-1E4C-4996-AD45-BD4D43FEAD06}" type="sibTrans" cxnId="{541B657D-ABB0-45A3-809C-F65C1D84ACFD}">
      <dgm:prSet/>
      <dgm:spPr/>
      <dgm:t>
        <a:bodyPr/>
        <a:lstStyle/>
        <a:p>
          <a:endParaRPr lang="es-CO"/>
        </a:p>
      </dgm:t>
    </dgm:pt>
    <dgm:pt modelId="{417364A9-88F8-4087-A85C-83A028B74A2D}">
      <dgm:prSet phldrT="[Texto]"/>
      <dgm:spPr/>
      <dgm:t>
        <a:bodyPr/>
        <a:lstStyle/>
        <a:p>
          <a:r>
            <a:rPr lang="es-CO" dirty="0"/>
            <a:t>Donde no haya DF sus funciones (</a:t>
          </a:r>
          <a:r>
            <a:rPr lang="es-CO" b="1" dirty="0"/>
            <a:t>salvo declaratoria de adoptabilidad)</a:t>
          </a:r>
          <a:r>
            <a:rPr lang="es-CO" dirty="0"/>
            <a:t> las asume CF y a falta de uno y otro IP.</a:t>
          </a:r>
        </a:p>
      </dgm:t>
    </dgm:pt>
    <dgm:pt modelId="{067E74DC-28E5-4A87-8F54-C7FD09C772E1}" type="parTrans" cxnId="{5AAC6FDC-623D-4E9B-A73F-4FEAC722E42B}">
      <dgm:prSet/>
      <dgm:spPr/>
      <dgm:t>
        <a:bodyPr/>
        <a:lstStyle/>
        <a:p>
          <a:endParaRPr lang="es-CO"/>
        </a:p>
      </dgm:t>
    </dgm:pt>
    <dgm:pt modelId="{B6819E7B-32CE-41D6-A704-936366847D89}" type="sibTrans" cxnId="{5AAC6FDC-623D-4E9B-A73F-4FEAC722E42B}">
      <dgm:prSet/>
      <dgm:spPr/>
      <dgm:t>
        <a:bodyPr/>
        <a:lstStyle/>
        <a:p>
          <a:endParaRPr lang="es-CO"/>
        </a:p>
      </dgm:t>
    </dgm:pt>
    <dgm:pt modelId="{6096DA25-CBB1-461F-8FA8-B2BF1C19E550}">
      <dgm:prSet phldrT="[Texto]" custT="1"/>
      <dgm:spPr>
        <a:solidFill>
          <a:srgbClr val="92D050"/>
        </a:solidFill>
      </dgm:spPr>
      <dgm:t>
        <a:bodyPr/>
        <a:lstStyle/>
        <a:p>
          <a:endParaRPr lang="es-CO" sz="3200" b="1" dirty="0">
            <a:solidFill>
              <a:schemeClr val="tx1"/>
            </a:solidFill>
          </a:endParaRPr>
        </a:p>
        <a:p>
          <a:r>
            <a:rPr lang="es-CO" sz="3200" b="1" dirty="0">
              <a:solidFill>
                <a:schemeClr val="tx1"/>
              </a:solidFill>
            </a:rPr>
            <a:t>A prevención</a:t>
          </a:r>
        </a:p>
        <a:p>
          <a:endParaRPr lang="es-CO" sz="3200" b="1" dirty="0">
            <a:solidFill>
              <a:schemeClr val="tx1"/>
            </a:solidFill>
          </a:endParaRPr>
        </a:p>
      </dgm:t>
    </dgm:pt>
    <dgm:pt modelId="{911C5C23-7ECA-4BD9-8F69-03E93DDA0BAE}" type="parTrans" cxnId="{59298344-03CC-4F51-AE50-DD99DA3B05A0}">
      <dgm:prSet/>
      <dgm:spPr/>
      <dgm:t>
        <a:bodyPr/>
        <a:lstStyle/>
        <a:p>
          <a:endParaRPr lang="es-CO"/>
        </a:p>
      </dgm:t>
    </dgm:pt>
    <dgm:pt modelId="{A940F6A4-DFDF-450E-8C53-9621330D1110}" type="sibTrans" cxnId="{59298344-03CC-4F51-AE50-DD99DA3B05A0}">
      <dgm:prSet/>
      <dgm:spPr/>
      <dgm:t>
        <a:bodyPr/>
        <a:lstStyle/>
        <a:p>
          <a:endParaRPr lang="es-CO"/>
        </a:p>
      </dgm:t>
    </dgm:pt>
    <dgm:pt modelId="{B65A3FC9-55FF-48EE-A2A3-FEF59B6297CE}">
      <dgm:prSet phldrT="[Texto]"/>
      <dgm:spPr/>
      <dgm:t>
        <a:bodyPr/>
        <a:lstStyle/>
        <a:p>
          <a:pPr algn="just"/>
          <a:r>
            <a:rPr lang="es-CO" dirty="0"/>
            <a:t>No competente: </a:t>
          </a:r>
          <a:r>
            <a:rPr lang="es-CO" b="1" i="1" dirty="0"/>
            <a:t>“lo atenderá”</a:t>
          </a:r>
          <a:r>
            <a:rPr lang="es-CO" dirty="0"/>
            <a:t> – verifica derechos – Adopta medidas provisionales de emergencia – remisión al competente el día hábil siguiente.</a:t>
          </a:r>
        </a:p>
      </dgm:t>
    </dgm:pt>
    <dgm:pt modelId="{257860E2-22B9-4619-85E4-FF71C4615025}" type="parTrans" cxnId="{F4B062A2-C39F-4168-AE20-19B2709B3A7A}">
      <dgm:prSet/>
      <dgm:spPr/>
      <dgm:t>
        <a:bodyPr/>
        <a:lstStyle/>
        <a:p>
          <a:endParaRPr lang="es-CO"/>
        </a:p>
      </dgm:t>
    </dgm:pt>
    <dgm:pt modelId="{A057E116-E329-4273-AEBF-2FD8CE0E75C1}" type="sibTrans" cxnId="{F4B062A2-C39F-4168-AE20-19B2709B3A7A}">
      <dgm:prSet/>
      <dgm:spPr/>
      <dgm:t>
        <a:bodyPr/>
        <a:lstStyle/>
        <a:p>
          <a:endParaRPr lang="es-CO"/>
        </a:p>
      </dgm:t>
    </dgm:pt>
    <dgm:pt modelId="{D8F5731A-D722-4ACE-ADE5-49F58587E9FB}">
      <dgm:prSet phldrT="[Texto]"/>
      <dgm:spPr/>
      <dgm:t>
        <a:bodyPr/>
        <a:lstStyle/>
        <a:p>
          <a:pPr algn="just"/>
          <a:r>
            <a:rPr lang="es-CO" dirty="0"/>
            <a:t>Criterio definitorio: Inobservancia, Amenaza o Vulneración de derechos en </a:t>
          </a:r>
          <a:r>
            <a:rPr lang="es-CO" b="1" dirty="0">
              <a:hlinkClick xmlns:r="http://schemas.openxmlformats.org/officeDocument/2006/relationships" r:id="rId2" action="ppaction://hlinksldjump"/>
            </a:rPr>
            <a:t>contexto de violencia intrafamiliar</a:t>
          </a:r>
          <a:endParaRPr lang="es-CO" b="1" dirty="0"/>
        </a:p>
      </dgm:t>
    </dgm:pt>
    <dgm:pt modelId="{E180AED8-6954-4D93-960A-46FA502A719C}" type="parTrans" cxnId="{640BD45F-E5EB-4F65-BCF8-A8533E346AD1}">
      <dgm:prSet/>
      <dgm:spPr/>
      <dgm:t>
        <a:bodyPr/>
        <a:lstStyle/>
        <a:p>
          <a:endParaRPr lang="es-CO"/>
        </a:p>
      </dgm:t>
    </dgm:pt>
    <dgm:pt modelId="{B14560E5-DE62-4A67-8510-04EB133DD7F3}" type="sibTrans" cxnId="{640BD45F-E5EB-4F65-BCF8-A8533E346AD1}">
      <dgm:prSet/>
      <dgm:spPr/>
      <dgm:t>
        <a:bodyPr/>
        <a:lstStyle/>
        <a:p>
          <a:endParaRPr lang="es-CO"/>
        </a:p>
      </dgm:t>
    </dgm:pt>
    <dgm:pt modelId="{78DE26C5-6FCF-4565-91E9-069D2B913126}" type="pres">
      <dgm:prSet presAssocID="{A1D6A198-A2F6-480F-9B22-E53CB608FE9F}" presName="Name0" presStyleCnt="0">
        <dgm:presLayoutVars>
          <dgm:dir/>
          <dgm:animLvl val="lvl"/>
          <dgm:resizeHandles val="exact"/>
        </dgm:presLayoutVars>
      </dgm:prSet>
      <dgm:spPr/>
    </dgm:pt>
    <dgm:pt modelId="{E2C4C528-BDBD-4344-B13D-1DA8D6E36457}" type="pres">
      <dgm:prSet presAssocID="{94CDD7FB-8E24-4283-8725-B3DEEDD709A7}" presName="linNode" presStyleCnt="0"/>
      <dgm:spPr/>
    </dgm:pt>
    <dgm:pt modelId="{E79DB8E0-4855-4487-A1F3-87193F7DD0E8}" type="pres">
      <dgm:prSet presAssocID="{94CDD7FB-8E24-4283-8725-B3DEEDD709A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E46039C-B8C4-42D1-AD94-BE78C72ABDA3}" type="pres">
      <dgm:prSet presAssocID="{94CDD7FB-8E24-4283-8725-B3DEEDD709A7}" presName="descendantText" presStyleLbl="alignAccFollowNode1" presStyleIdx="0" presStyleCnt="3">
        <dgm:presLayoutVars>
          <dgm:bulletEnabled val="1"/>
        </dgm:presLayoutVars>
      </dgm:prSet>
      <dgm:spPr/>
    </dgm:pt>
    <dgm:pt modelId="{0E6BF9A1-C730-49D0-8A21-10695406D81D}" type="pres">
      <dgm:prSet presAssocID="{0CCD3B20-3358-4ED2-8424-9C5EE5593F3C}" presName="sp" presStyleCnt="0"/>
      <dgm:spPr/>
    </dgm:pt>
    <dgm:pt modelId="{D2D005B5-D29B-4E21-8AB1-434D5FAE1C24}" type="pres">
      <dgm:prSet presAssocID="{A5E72D63-A33A-4A24-B56A-2BC9C73019CE}" presName="linNode" presStyleCnt="0"/>
      <dgm:spPr/>
    </dgm:pt>
    <dgm:pt modelId="{0B0B9823-B793-46A7-BFB3-F5DEA4477C1F}" type="pres">
      <dgm:prSet presAssocID="{A5E72D63-A33A-4A24-B56A-2BC9C73019C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C5B5C59-DBA7-40E5-9A2D-541767BFC1EC}" type="pres">
      <dgm:prSet presAssocID="{A5E72D63-A33A-4A24-B56A-2BC9C73019CE}" presName="descendantText" presStyleLbl="alignAccFollowNode1" presStyleIdx="1" presStyleCnt="3">
        <dgm:presLayoutVars>
          <dgm:bulletEnabled val="1"/>
        </dgm:presLayoutVars>
      </dgm:prSet>
      <dgm:spPr/>
    </dgm:pt>
    <dgm:pt modelId="{8E3A3266-C6E9-4272-B8E5-60657A99A3E3}" type="pres">
      <dgm:prSet presAssocID="{0A3763A5-1E4C-4996-AD45-BD4D43FEAD06}" presName="sp" presStyleCnt="0"/>
      <dgm:spPr/>
    </dgm:pt>
    <dgm:pt modelId="{C0CE23CD-2F85-4468-B578-5B52C43D6223}" type="pres">
      <dgm:prSet presAssocID="{6096DA25-CBB1-461F-8FA8-B2BF1C19E550}" presName="linNode" presStyleCnt="0"/>
      <dgm:spPr/>
    </dgm:pt>
    <dgm:pt modelId="{BA58D8A2-1A40-4598-9539-24528DD44E05}" type="pres">
      <dgm:prSet presAssocID="{6096DA25-CBB1-461F-8FA8-B2BF1C19E550}" presName="parentText" presStyleLbl="node1" presStyleIdx="2" presStyleCnt="3" custLinFactNeighborX="-2957" custLinFactNeighborY="152">
        <dgm:presLayoutVars>
          <dgm:chMax val="1"/>
          <dgm:bulletEnabled val="1"/>
        </dgm:presLayoutVars>
      </dgm:prSet>
      <dgm:spPr/>
    </dgm:pt>
    <dgm:pt modelId="{68C94135-A9A7-4E67-90D0-E2F2F7C7B67C}" type="pres">
      <dgm:prSet presAssocID="{6096DA25-CBB1-461F-8FA8-B2BF1C19E55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1E3D1F9-6641-44A9-9319-EA1EA6A20AB4}" type="presOf" srcId="{A1D6A198-A2F6-480F-9B22-E53CB608FE9F}" destId="{78DE26C5-6FCF-4565-91E9-069D2B913126}" srcOrd="0" destOrd="0" presId="urn:microsoft.com/office/officeart/2005/8/layout/vList5"/>
    <dgm:cxn modelId="{541B657D-ABB0-45A3-809C-F65C1D84ACFD}" srcId="{A1D6A198-A2F6-480F-9B22-E53CB608FE9F}" destId="{A5E72D63-A33A-4A24-B56A-2BC9C73019CE}" srcOrd="1" destOrd="0" parTransId="{B06F384A-CE9C-4165-8832-2ECB0805BD12}" sibTransId="{0A3763A5-1E4C-4996-AD45-BD4D43FEAD06}"/>
    <dgm:cxn modelId="{CE6A5BFA-B6C1-4BCB-AA7E-5A1A6AAFB19E}" type="presOf" srcId="{94CDD7FB-8E24-4283-8725-B3DEEDD709A7}" destId="{E79DB8E0-4855-4487-A1F3-87193F7DD0E8}" srcOrd="0" destOrd="0" presId="urn:microsoft.com/office/officeart/2005/8/layout/vList5"/>
    <dgm:cxn modelId="{353C7425-E803-4F67-95BE-A85709C5F16A}" type="presOf" srcId="{A5E72D63-A33A-4A24-B56A-2BC9C73019CE}" destId="{0B0B9823-B793-46A7-BFB3-F5DEA4477C1F}" srcOrd="0" destOrd="0" presId="urn:microsoft.com/office/officeart/2005/8/layout/vList5"/>
    <dgm:cxn modelId="{F4B062A2-C39F-4168-AE20-19B2709B3A7A}" srcId="{6096DA25-CBB1-461F-8FA8-B2BF1C19E550}" destId="{B65A3FC9-55FF-48EE-A2A3-FEF59B6297CE}" srcOrd="0" destOrd="0" parTransId="{257860E2-22B9-4619-85E4-FF71C4615025}" sibTransId="{A057E116-E329-4273-AEBF-2FD8CE0E75C1}"/>
    <dgm:cxn modelId="{5AAC6FDC-623D-4E9B-A73F-4FEAC722E42B}" srcId="{A5E72D63-A33A-4A24-B56A-2BC9C73019CE}" destId="{417364A9-88F8-4087-A85C-83A028B74A2D}" srcOrd="0" destOrd="0" parTransId="{067E74DC-28E5-4A87-8F54-C7FD09C772E1}" sibTransId="{B6819E7B-32CE-41D6-A704-936366847D89}"/>
    <dgm:cxn modelId="{29DA6FCE-F1A9-44D2-AEA7-5CA4D38D6071}" type="presOf" srcId="{6096DA25-CBB1-461F-8FA8-B2BF1C19E550}" destId="{BA58D8A2-1A40-4598-9539-24528DD44E05}" srcOrd="0" destOrd="0" presId="urn:microsoft.com/office/officeart/2005/8/layout/vList5"/>
    <dgm:cxn modelId="{CCFB54D3-42C0-4E2A-9B70-8B974461CD8A}" type="presOf" srcId="{D8F5731A-D722-4ACE-ADE5-49F58587E9FB}" destId="{2E46039C-B8C4-42D1-AD94-BE78C72ABDA3}" srcOrd="0" destOrd="1" presId="urn:microsoft.com/office/officeart/2005/8/layout/vList5"/>
    <dgm:cxn modelId="{4F634BBD-5C85-4DC3-AAA5-3F70A8EDEC1F}" type="presOf" srcId="{417364A9-88F8-4087-A85C-83A028B74A2D}" destId="{AC5B5C59-DBA7-40E5-9A2D-541767BFC1EC}" srcOrd="0" destOrd="0" presId="urn:microsoft.com/office/officeart/2005/8/layout/vList5"/>
    <dgm:cxn modelId="{44C48B65-D58B-4527-BE0F-299B327CBBB2}" type="presOf" srcId="{B65A3FC9-55FF-48EE-A2A3-FEF59B6297CE}" destId="{68C94135-A9A7-4E67-90D0-E2F2F7C7B67C}" srcOrd="0" destOrd="0" presId="urn:microsoft.com/office/officeart/2005/8/layout/vList5"/>
    <dgm:cxn modelId="{E3E10BBA-9163-47D1-831A-7E451691B7DE}" type="presOf" srcId="{64189F20-2728-47F5-B00F-18621A8E1BEC}" destId="{2E46039C-B8C4-42D1-AD94-BE78C72ABDA3}" srcOrd="0" destOrd="0" presId="urn:microsoft.com/office/officeart/2005/8/layout/vList5"/>
    <dgm:cxn modelId="{F369343D-31C2-4533-9E00-E14F07FFB6FA}" srcId="{A1D6A198-A2F6-480F-9B22-E53CB608FE9F}" destId="{94CDD7FB-8E24-4283-8725-B3DEEDD709A7}" srcOrd="0" destOrd="0" parTransId="{A6A63AF8-4AD7-435C-953B-395EF3A19DB9}" sibTransId="{0CCD3B20-3358-4ED2-8424-9C5EE5593F3C}"/>
    <dgm:cxn modelId="{1A622B62-944D-4C9A-B290-387FCB856F5F}" srcId="{94CDD7FB-8E24-4283-8725-B3DEEDD709A7}" destId="{64189F20-2728-47F5-B00F-18621A8E1BEC}" srcOrd="0" destOrd="0" parTransId="{5C6EF3EC-7D56-4F75-A078-8303CA886DAA}" sibTransId="{7155046D-294C-4060-A890-52C0EAEBCD86}"/>
    <dgm:cxn modelId="{59298344-03CC-4F51-AE50-DD99DA3B05A0}" srcId="{A1D6A198-A2F6-480F-9B22-E53CB608FE9F}" destId="{6096DA25-CBB1-461F-8FA8-B2BF1C19E550}" srcOrd="2" destOrd="0" parTransId="{911C5C23-7ECA-4BD9-8F69-03E93DDA0BAE}" sibTransId="{A940F6A4-DFDF-450E-8C53-9621330D1110}"/>
    <dgm:cxn modelId="{640BD45F-E5EB-4F65-BCF8-A8533E346AD1}" srcId="{94CDD7FB-8E24-4283-8725-B3DEEDD709A7}" destId="{D8F5731A-D722-4ACE-ADE5-49F58587E9FB}" srcOrd="1" destOrd="0" parTransId="{E180AED8-6954-4D93-960A-46FA502A719C}" sibTransId="{B14560E5-DE62-4A67-8510-04EB133DD7F3}"/>
    <dgm:cxn modelId="{80F2E8E2-4856-4052-BCDF-07DE254A03F5}" type="presParOf" srcId="{78DE26C5-6FCF-4565-91E9-069D2B913126}" destId="{E2C4C528-BDBD-4344-B13D-1DA8D6E36457}" srcOrd="0" destOrd="0" presId="urn:microsoft.com/office/officeart/2005/8/layout/vList5"/>
    <dgm:cxn modelId="{4C46A429-CBFC-4B8E-A687-88AC3A3AD8DA}" type="presParOf" srcId="{E2C4C528-BDBD-4344-B13D-1DA8D6E36457}" destId="{E79DB8E0-4855-4487-A1F3-87193F7DD0E8}" srcOrd="0" destOrd="0" presId="urn:microsoft.com/office/officeart/2005/8/layout/vList5"/>
    <dgm:cxn modelId="{58520549-DCD4-4C0C-B011-B53DC8BC399A}" type="presParOf" srcId="{E2C4C528-BDBD-4344-B13D-1DA8D6E36457}" destId="{2E46039C-B8C4-42D1-AD94-BE78C72ABDA3}" srcOrd="1" destOrd="0" presId="urn:microsoft.com/office/officeart/2005/8/layout/vList5"/>
    <dgm:cxn modelId="{D50EC27F-FACD-4845-837B-C718788BB646}" type="presParOf" srcId="{78DE26C5-6FCF-4565-91E9-069D2B913126}" destId="{0E6BF9A1-C730-49D0-8A21-10695406D81D}" srcOrd="1" destOrd="0" presId="urn:microsoft.com/office/officeart/2005/8/layout/vList5"/>
    <dgm:cxn modelId="{CBA72F41-F2CD-4DD6-A25E-F9F23BB3075A}" type="presParOf" srcId="{78DE26C5-6FCF-4565-91E9-069D2B913126}" destId="{D2D005B5-D29B-4E21-8AB1-434D5FAE1C24}" srcOrd="2" destOrd="0" presId="urn:microsoft.com/office/officeart/2005/8/layout/vList5"/>
    <dgm:cxn modelId="{D7A61C8A-F5EE-45BD-B761-AEA55967D63B}" type="presParOf" srcId="{D2D005B5-D29B-4E21-8AB1-434D5FAE1C24}" destId="{0B0B9823-B793-46A7-BFB3-F5DEA4477C1F}" srcOrd="0" destOrd="0" presId="urn:microsoft.com/office/officeart/2005/8/layout/vList5"/>
    <dgm:cxn modelId="{F5B0D08A-4720-40B9-BB1B-E1E1C88B0E3C}" type="presParOf" srcId="{D2D005B5-D29B-4E21-8AB1-434D5FAE1C24}" destId="{AC5B5C59-DBA7-40E5-9A2D-541767BFC1EC}" srcOrd="1" destOrd="0" presId="urn:microsoft.com/office/officeart/2005/8/layout/vList5"/>
    <dgm:cxn modelId="{639C9DDD-501E-4868-A1BF-567553003A2B}" type="presParOf" srcId="{78DE26C5-6FCF-4565-91E9-069D2B913126}" destId="{8E3A3266-C6E9-4272-B8E5-60657A99A3E3}" srcOrd="3" destOrd="0" presId="urn:microsoft.com/office/officeart/2005/8/layout/vList5"/>
    <dgm:cxn modelId="{3EF0E2CE-7AEE-4016-8F5B-4DDBA3058D2B}" type="presParOf" srcId="{78DE26C5-6FCF-4565-91E9-069D2B913126}" destId="{C0CE23CD-2F85-4468-B578-5B52C43D6223}" srcOrd="4" destOrd="0" presId="urn:microsoft.com/office/officeart/2005/8/layout/vList5"/>
    <dgm:cxn modelId="{7FC996E6-29D9-4E10-BCBF-A437BD4D05D7}" type="presParOf" srcId="{C0CE23CD-2F85-4468-B578-5B52C43D6223}" destId="{BA58D8A2-1A40-4598-9539-24528DD44E05}" srcOrd="0" destOrd="0" presId="urn:microsoft.com/office/officeart/2005/8/layout/vList5"/>
    <dgm:cxn modelId="{0167695A-CC53-41A3-A4C0-B45F765AA803}" type="presParOf" srcId="{C0CE23CD-2F85-4468-B578-5B52C43D6223}" destId="{68C94135-A9A7-4E67-90D0-E2F2F7C7B6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443708-A70D-4E9E-B5BC-4469C7134562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57A934ED-66AC-459F-9617-3E7FDAD010D3}">
      <dgm:prSet phldrT="[Texto]" custT="1"/>
      <dgm:spPr/>
      <dgm:t>
        <a:bodyPr/>
        <a:lstStyle/>
        <a:p>
          <a:r>
            <a:rPr lang="es-CO" sz="3200" b="1" dirty="0">
              <a:latin typeface="Arial" panose="020B0604020202020204" pitchFamily="34" charset="0"/>
              <a:cs typeface="Arial" panose="020B0604020202020204" pitchFamily="34" charset="0"/>
            </a:rPr>
            <a:t>Modalidades de Ubicación inicial</a:t>
          </a:r>
        </a:p>
      </dgm:t>
    </dgm:pt>
    <dgm:pt modelId="{EE4A87C4-5206-4F9D-AA3A-0926E6003129}" type="parTrans" cxnId="{869DBEA0-6DE1-4B1D-A0FB-CA2B53E62A0A}">
      <dgm:prSet/>
      <dgm:spPr/>
      <dgm:t>
        <a:bodyPr/>
        <a:lstStyle/>
        <a:p>
          <a:endParaRPr lang="es-CO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FCE47-D868-4E1B-A190-5E04EF98B5E2}" type="sibTrans" cxnId="{869DBEA0-6DE1-4B1D-A0FB-CA2B53E62A0A}">
      <dgm:prSet/>
      <dgm:spPr/>
      <dgm:t>
        <a:bodyPr/>
        <a:lstStyle/>
        <a:p>
          <a:endParaRPr lang="es-CO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C0A0F-E9BA-4EE5-8349-8421035CD859}">
      <dgm:prSet phldrT="[Texto]" custT="1"/>
      <dgm:spPr/>
      <dgm:t>
        <a:bodyPr/>
        <a:lstStyle/>
        <a:p>
          <a:r>
            <a:rPr lang="es-CO" sz="3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sldjump"/>
            </a:rPr>
            <a:t>Hogar de paso</a:t>
          </a:r>
          <a:endParaRPr lang="es-CO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7F9C2-9ECC-4612-959E-2E0538CBB771}" type="parTrans" cxnId="{FF7B5F49-C9E1-4AA1-8BD9-B6F30947BB5B}">
      <dgm:prSet custT="1"/>
      <dgm:spPr>
        <a:ln w="76200">
          <a:solidFill>
            <a:srgbClr val="0070C0"/>
          </a:solidFill>
        </a:ln>
      </dgm:spPr>
      <dgm:t>
        <a:bodyPr/>
        <a:lstStyle/>
        <a:p>
          <a:endParaRPr lang="es-CO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C8F148-D239-498E-A52F-9A41CA76659C}" type="sibTrans" cxnId="{FF7B5F49-C9E1-4AA1-8BD9-B6F30947BB5B}">
      <dgm:prSet/>
      <dgm:spPr/>
      <dgm:t>
        <a:bodyPr/>
        <a:lstStyle/>
        <a:p>
          <a:endParaRPr lang="es-CO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8D0CD-FE8C-4DF5-846C-C88778D3D01D}">
      <dgm:prSet phldrT="[Texto]" custT="1"/>
      <dgm:spPr/>
      <dgm:t>
        <a:bodyPr/>
        <a:lstStyle/>
        <a:p>
          <a:r>
            <a:rPr lang="es-CO" sz="3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sldjump"/>
            </a:rPr>
            <a:t>Centro de emergencia</a:t>
          </a:r>
          <a:endParaRPr lang="es-CO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42D966-4376-42DD-A636-53251568C6E8}" type="parTrans" cxnId="{945434CB-DAAF-4D87-BA38-6C9714248A99}">
      <dgm:prSet custT="1"/>
      <dgm:spPr>
        <a:ln w="76200">
          <a:solidFill>
            <a:srgbClr val="0070C0"/>
          </a:solidFill>
        </a:ln>
      </dgm:spPr>
      <dgm:t>
        <a:bodyPr/>
        <a:lstStyle/>
        <a:p>
          <a:endParaRPr lang="es-CO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73D4D-F92C-4005-AFFF-9D118F70827C}" type="sibTrans" cxnId="{945434CB-DAAF-4D87-BA38-6C9714248A99}">
      <dgm:prSet/>
      <dgm:spPr/>
      <dgm:t>
        <a:bodyPr/>
        <a:lstStyle/>
        <a:p>
          <a:endParaRPr lang="es-CO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94704D-31BF-4FA6-9098-564C03801721}" type="pres">
      <dgm:prSet presAssocID="{DB443708-A70D-4E9E-B5BC-4469C71345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5BB3AF-FE45-4C15-A0B7-9F00220B9CF5}" type="pres">
      <dgm:prSet presAssocID="{57A934ED-66AC-459F-9617-3E7FDAD010D3}" presName="hierRoot1" presStyleCnt="0">
        <dgm:presLayoutVars>
          <dgm:hierBranch val="init"/>
        </dgm:presLayoutVars>
      </dgm:prSet>
      <dgm:spPr/>
    </dgm:pt>
    <dgm:pt modelId="{6261F097-8659-49F7-A96D-AE02171CFAFE}" type="pres">
      <dgm:prSet presAssocID="{57A934ED-66AC-459F-9617-3E7FDAD010D3}" presName="rootComposite1" presStyleCnt="0"/>
      <dgm:spPr/>
    </dgm:pt>
    <dgm:pt modelId="{E5678BA2-566A-401F-AA92-AD812C147CD0}" type="pres">
      <dgm:prSet presAssocID="{57A934ED-66AC-459F-9617-3E7FDAD010D3}" presName="rootText1" presStyleLbl="node0" presStyleIdx="0" presStyleCnt="1" custScaleX="102025">
        <dgm:presLayoutVars>
          <dgm:chPref val="3"/>
        </dgm:presLayoutVars>
      </dgm:prSet>
      <dgm:spPr/>
    </dgm:pt>
    <dgm:pt modelId="{CEDD12A2-4325-481B-8E14-B6DACA0D0101}" type="pres">
      <dgm:prSet presAssocID="{57A934ED-66AC-459F-9617-3E7FDAD010D3}" presName="rootConnector1" presStyleLbl="node1" presStyleIdx="0" presStyleCnt="0"/>
      <dgm:spPr/>
    </dgm:pt>
    <dgm:pt modelId="{6D1EA2F0-D709-47DA-A922-048F732B2EA8}" type="pres">
      <dgm:prSet presAssocID="{57A934ED-66AC-459F-9617-3E7FDAD010D3}" presName="hierChild2" presStyleCnt="0"/>
      <dgm:spPr/>
    </dgm:pt>
    <dgm:pt modelId="{80B4AD1F-922B-416A-BE2B-63027F33F612}" type="pres">
      <dgm:prSet presAssocID="{5C37F9C2-9ECC-4612-959E-2E0538CBB771}" presName="Name64" presStyleLbl="parChTrans1D2" presStyleIdx="0" presStyleCnt="2"/>
      <dgm:spPr/>
    </dgm:pt>
    <dgm:pt modelId="{A3057E70-2A6B-4795-828F-57A18DB4C86F}" type="pres">
      <dgm:prSet presAssocID="{2AEC0A0F-E9BA-4EE5-8349-8421035CD859}" presName="hierRoot2" presStyleCnt="0">
        <dgm:presLayoutVars>
          <dgm:hierBranch val="init"/>
        </dgm:presLayoutVars>
      </dgm:prSet>
      <dgm:spPr/>
    </dgm:pt>
    <dgm:pt modelId="{8AB20401-7A83-4847-8077-57FFA843365E}" type="pres">
      <dgm:prSet presAssocID="{2AEC0A0F-E9BA-4EE5-8349-8421035CD859}" presName="rootComposite" presStyleCnt="0"/>
      <dgm:spPr/>
    </dgm:pt>
    <dgm:pt modelId="{4BA2292D-9532-4E72-8F8E-6EDE9CC5F634}" type="pres">
      <dgm:prSet presAssocID="{2AEC0A0F-E9BA-4EE5-8349-8421035CD859}" presName="rootText" presStyleLbl="node2" presStyleIdx="0" presStyleCnt="2" custScaleX="130593">
        <dgm:presLayoutVars>
          <dgm:chPref val="3"/>
        </dgm:presLayoutVars>
      </dgm:prSet>
      <dgm:spPr/>
    </dgm:pt>
    <dgm:pt modelId="{91F7F14E-D3A3-463B-9E55-792C9647EDBC}" type="pres">
      <dgm:prSet presAssocID="{2AEC0A0F-E9BA-4EE5-8349-8421035CD859}" presName="rootConnector" presStyleLbl="node2" presStyleIdx="0" presStyleCnt="2"/>
      <dgm:spPr/>
    </dgm:pt>
    <dgm:pt modelId="{E442B78A-2A27-4760-BABD-45932439F50E}" type="pres">
      <dgm:prSet presAssocID="{2AEC0A0F-E9BA-4EE5-8349-8421035CD859}" presName="hierChild4" presStyleCnt="0"/>
      <dgm:spPr/>
    </dgm:pt>
    <dgm:pt modelId="{E4E9675F-D31D-4DD7-AE07-699D71C7E7E2}" type="pres">
      <dgm:prSet presAssocID="{2AEC0A0F-E9BA-4EE5-8349-8421035CD859}" presName="hierChild5" presStyleCnt="0"/>
      <dgm:spPr/>
    </dgm:pt>
    <dgm:pt modelId="{2270E2EA-032B-424C-98AD-616DF9F29FE9}" type="pres">
      <dgm:prSet presAssocID="{C842D966-4376-42DD-A636-53251568C6E8}" presName="Name64" presStyleLbl="parChTrans1D2" presStyleIdx="1" presStyleCnt="2"/>
      <dgm:spPr/>
    </dgm:pt>
    <dgm:pt modelId="{B672F777-03BC-4D73-B9AF-8A7E324D3886}" type="pres">
      <dgm:prSet presAssocID="{EFF8D0CD-FE8C-4DF5-846C-C88778D3D01D}" presName="hierRoot2" presStyleCnt="0">
        <dgm:presLayoutVars>
          <dgm:hierBranch val="init"/>
        </dgm:presLayoutVars>
      </dgm:prSet>
      <dgm:spPr/>
    </dgm:pt>
    <dgm:pt modelId="{DAF0F40E-3EBC-41F9-862E-BEE6B5F59008}" type="pres">
      <dgm:prSet presAssocID="{EFF8D0CD-FE8C-4DF5-846C-C88778D3D01D}" presName="rootComposite" presStyleCnt="0"/>
      <dgm:spPr/>
    </dgm:pt>
    <dgm:pt modelId="{964D0895-75B7-4502-B816-65F94941B307}" type="pres">
      <dgm:prSet presAssocID="{EFF8D0CD-FE8C-4DF5-846C-C88778D3D01D}" presName="rootText" presStyleLbl="node2" presStyleIdx="1" presStyleCnt="2" custScaleX="129630">
        <dgm:presLayoutVars>
          <dgm:chPref val="3"/>
        </dgm:presLayoutVars>
      </dgm:prSet>
      <dgm:spPr/>
    </dgm:pt>
    <dgm:pt modelId="{13483A38-1A66-46FD-A621-F500D6B266F0}" type="pres">
      <dgm:prSet presAssocID="{EFF8D0CD-FE8C-4DF5-846C-C88778D3D01D}" presName="rootConnector" presStyleLbl="node2" presStyleIdx="1" presStyleCnt="2"/>
      <dgm:spPr/>
    </dgm:pt>
    <dgm:pt modelId="{8894B3E5-1D37-47E2-A6F4-EF11794252F1}" type="pres">
      <dgm:prSet presAssocID="{EFF8D0CD-FE8C-4DF5-846C-C88778D3D01D}" presName="hierChild4" presStyleCnt="0"/>
      <dgm:spPr/>
    </dgm:pt>
    <dgm:pt modelId="{35DE6F87-3114-47BE-B5BE-747941BBD8EE}" type="pres">
      <dgm:prSet presAssocID="{EFF8D0CD-FE8C-4DF5-846C-C88778D3D01D}" presName="hierChild5" presStyleCnt="0"/>
      <dgm:spPr/>
    </dgm:pt>
    <dgm:pt modelId="{28D5467E-BFE1-4B90-B0CA-4A8287D680B3}" type="pres">
      <dgm:prSet presAssocID="{57A934ED-66AC-459F-9617-3E7FDAD010D3}" presName="hierChild3" presStyleCnt="0"/>
      <dgm:spPr/>
    </dgm:pt>
  </dgm:ptLst>
  <dgm:cxnLst>
    <dgm:cxn modelId="{71329207-8666-471F-8512-F435137DD034}" type="presOf" srcId="{57A934ED-66AC-459F-9617-3E7FDAD010D3}" destId="{E5678BA2-566A-401F-AA92-AD812C147CD0}" srcOrd="0" destOrd="0" presId="urn:microsoft.com/office/officeart/2009/3/layout/HorizontalOrganizationChart"/>
    <dgm:cxn modelId="{FF7B5F49-C9E1-4AA1-8BD9-B6F30947BB5B}" srcId="{57A934ED-66AC-459F-9617-3E7FDAD010D3}" destId="{2AEC0A0F-E9BA-4EE5-8349-8421035CD859}" srcOrd="0" destOrd="0" parTransId="{5C37F9C2-9ECC-4612-959E-2E0538CBB771}" sibTransId="{98C8F148-D239-498E-A52F-9A41CA76659C}"/>
    <dgm:cxn modelId="{51AEAB06-C21F-4B30-AB60-F4C874017272}" type="presOf" srcId="{57A934ED-66AC-459F-9617-3E7FDAD010D3}" destId="{CEDD12A2-4325-481B-8E14-B6DACA0D0101}" srcOrd="1" destOrd="0" presId="urn:microsoft.com/office/officeart/2009/3/layout/HorizontalOrganizationChart"/>
    <dgm:cxn modelId="{9818A252-1CDD-4C9C-B36C-0C4FE35006D9}" type="presOf" srcId="{EFF8D0CD-FE8C-4DF5-846C-C88778D3D01D}" destId="{13483A38-1A66-46FD-A621-F500D6B266F0}" srcOrd="1" destOrd="0" presId="urn:microsoft.com/office/officeart/2009/3/layout/HorizontalOrganizationChart"/>
    <dgm:cxn modelId="{BD7CA750-39C9-4A1E-A3E9-A2D1228EA3B4}" type="presOf" srcId="{5C37F9C2-9ECC-4612-959E-2E0538CBB771}" destId="{80B4AD1F-922B-416A-BE2B-63027F33F612}" srcOrd="0" destOrd="0" presId="urn:microsoft.com/office/officeart/2009/3/layout/HorizontalOrganizationChart"/>
    <dgm:cxn modelId="{869DBEA0-6DE1-4B1D-A0FB-CA2B53E62A0A}" srcId="{DB443708-A70D-4E9E-B5BC-4469C7134562}" destId="{57A934ED-66AC-459F-9617-3E7FDAD010D3}" srcOrd="0" destOrd="0" parTransId="{EE4A87C4-5206-4F9D-AA3A-0926E6003129}" sibTransId="{1F9FCE47-D868-4E1B-A190-5E04EF98B5E2}"/>
    <dgm:cxn modelId="{945434CB-DAAF-4D87-BA38-6C9714248A99}" srcId="{57A934ED-66AC-459F-9617-3E7FDAD010D3}" destId="{EFF8D0CD-FE8C-4DF5-846C-C88778D3D01D}" srcOrd="1" destOrd="0" parTransId="{C842D966-4376-42DD-A636-53251568C6E8}" sibTransId="{11573D4D-F92C-4005-AFFF-9D118F70827C}"/>
    <dgm:cxn modelId="{9591C658-4A2A-4260-9C63-330EEFC986D2}" type="presOf" srcId="{2AEC0A0F-E9BA-4EE5-8349-8421035CD859}" destId="{4BA2292D-9532-4E72-8F8E-6EDE9CC5F634}" srcOrd="0" destOrd="0" presId="urn:microsoft.com/office/officeart/2009/3/layout/HorizontalOrganizationChart"/>
    <dgm:cxn modelId="{7EC74B32-F7C4-4821-B3E3-1324FCEEA66B}" type="presOf" srcId="{C842D966-4376-42DD-A636-53251568C6E8}" destId="{2270E2EA-032B-424C-98AD-616DF9F29FE9}" srcOrd="0" destOrd="0" presId="urn:microsoft.com/office/officeart/2009/3/layout/HorizontalOrganizationChart"/>
    <dgm:cxn modelId="{2B20F507-8860-4134-AC45-678E2CFABF95}" type="presOf" srcId="{2AEC0A0F-E9BA-4EE5-8349-8421035CD859}" destId="{91F7F14E-D3A3-463B-9E55-792C9647EDBC}" srcOrd="1" destOrd="0" presId="urn:microsoft.com/office/officeart/2009/3/layout/HorizontalOrganizationChart"/>
    <dgm:cxn modelId="{6DC02A62-03C4-4185-BB4A-5CCFB4F5389D}" type="presOf" srcId="{EFF8D0CD-FE8C-4DF5-846C-C88778D3D01D}" destId="{964D0895-75B7-4502-B816-65F94941B307}" srcOrd="0" destOrd="0" presId="urn:microsoft.com/office/officeart/2009/3/layout/HorizontalOrganizationChart"/>
    <dgm:cxn modelId="{F95ABDCA-9F4C-4493-B05A-5102CB114E25}" type="presOf" srcId="{DB443708-A70D-4E9E-B5BC-4469C7134562}" destId="{6594704D-31BF-4FA6-9098-564C03801721}" srcOrd="0" destOrd="0" presId="urn:microsoft.com/office/officeart/2009/3/layout/HorizontalOrganizationChart"/>
    <dgm:cxn modelId="{8E7F56C7-FC17-4548-8FDF-30A212AABBD4}" type="presParOf" srcId="{6594704D-31BF-4FA6-9098-564C03801721}" destId="{CE5BB3AF-FE45-4C15-A0B7-9F00220B9CF5}" srcOrd="0" destOrd="0" presId="urn:microsoft.com/office/officeart/2009/3/layout/HorizontalOrganizationChart"/>
    <dgm:cxn modelId="{A8D636C2-9A05-4278-B045-B3831944B021}" type="presParOf" srcId="{CE5BB3AF-FE45-4C15-A0B7-9F00220B9CF5}" destId="{6261F097-8659-49F7-A96D-AE02171CFAFE}" srcOrd="0" destOrd="0" presId="urn:microsoft.com/office/officeart/2009/3/layout/HorizontalOrganizationChart"/>
    <dgm:cxn modelId="{03127C0B-5112-4217-AF69-F4826F7A729D}" type="presParOf" srcId="{6261F097-8659-49F7-A96D-AE02171CFAFE}" destId="{E5678BA2-566A-401F-AA92-AD812C147CD0}" srcOrd="0" destOrd="0" presId="urn:microsoft.com/office/officeart/2009/3/layout/HorizontalOrganizationChart"/>
    <dgm:cxn modelId="{4A3FD58B-AD18-472C-B2E8-0A8E4C8C7F8D}" type="presParOf" srcId="{6261F097-8659-49F7-A96D-AE02171CFAFE}" destId="{CEDD12A2-4325-481B-8E14-B6DACA0D0101}" srcOrd="1" destOrd="0" presId="urn:microsoft.com/office/officeart/2009/3/layout/HorizontalOrganizationChart"/>
    <dgm:cxn modelId="{6B18ED71-9FAB-435B-9283-94642319CE93}" type="presParOf" srcId="{CE5BB3AF-FE45-4C15-A0B7-9F00220B9CF5}" destId="{6D1EA2F0-D709-47DA-A922-048F732B2EA8}" srcOrd="1" destOrd="0" presId="urn:microsoft.com/office/officeart/2009/3/layout/HorizontalOrganizationChart"/>
    <dgm:cxn modelId="{E3D2D4E3-DF46-446F-BC9C-69DD1448E66F}" type="presParOf" srcId="{6D1EA2F0-D709-47DA-A922-048F732B2EA8}" destId="{80B4AD1F-922B-416A-BE2B-63027F33F612}" srcOrd="0" destOrd="0" presId="urn:microsoft.com/office/officeart/2009/3/layout/HorizontalOrganizationChart"/>
    <dgm:cxn modelId="{15741DD4-57EC-4871-B417-33B980D4A572}" type="presParOf" srcId="{6D1EA2F0-D709-47DA-A922-048F732B2EA8}" destId="{A3057E70-2A6B-4795-828F-57A18DB4C86F}" srcOrd="1" destOrd="0" presId="urn:microsoft.com/office/officeart/2009/3/layout/HorizontalOrganizationChart"/>
    <dgm:cxn modelId="{F5223FE1-0FF3-45A6-9D4A-F7C7CB62EE02}" type="presParOf" srcId="{A3057E70-2A6B-4795-828F-57A18DB4C86F}" destId="{8AB20401-7A83-4847-8077-57FFA843365E}" srcOrd="0" destOrd="0" presId="urn:microsoft.com/office/officeart/2009/3/layout/HorizontalOrganizationChart"/>
    <dgm:cxn modelId="{497BF4D4-F151-4530-8223-EACF38FCE1E7}" type="presParOf" srcId="{8AB20401-7A83-4847-8077-57FFA843365E}" destId="{4BA2292D-9532-4E72-8F8E-6EDE9CC5F634}" srcOrd="0" destOrd="0" presId="urn:microsoft.com/office/officeart/2009/3/layout/HorizontalOrganizationChart"/>
    <dgm:cxn modelId="{EFFEC39E-B8F6-4060-B11E-6C67DC96FA55}" type="presParOf" srcId="{8AB20401-7A83-4847-8077-57FFA843365E}" destId="{91F7F14E-D3A3-463B-9E55-792C9647EDBC}" srcOrd="1" destOrd="0" presId="urn:microsoft.com/office/officeart/2009/3/layout/HorizontalOrganizationChart"/>
    <dgm:cxn modelId="{FD580FCF-FF74-4DAA-81CC-1299F32D2A12}" type="presParOf" srcId="{A3057E70-2A6B-4795-828F-57A18DB4C86F}" destId="{E442B78A-2A27-4760-BABD-45932439F50E}" srcOrd="1" destOrd="0" presId="urn:microsoft.com/office/officeart/2009/3/layout/HorizontalOrganizationChart"/>
    <dgm:cxn modelId="{4B57FF13-797E-4DE7-97F7-48DF4F84FB19}" type="presParOf" srcId="{A3057E70-2A6B-4795-828F-57A18DB4C86F}" destId="{E4E9675F-D31D-4DD7-AE07-699D71C7E7E2}" srcOrd="2" destOrd="0" presId="urn:microsoft.com/office/officeart/2009/3/layout/HorizontalOrganizationChart"/>
    <dgm:cxn modelId="{BF4FF9FD-EB7C-40A2-AF01-9A653F236FF7}" type="presParOf" srcId="{6D1EA2F0-D709-47DA-A922-048F732B2EA8}" destId="{2270E2EA-032B-424C-98AD-616DF9F29FE9}" srcOrd="2" destOrd="0" presId="urn:microsoft.com/office/officeart/2009/3/layout/HorizontalOrganizationChart"/>
    <dgm:cxn modelId="{8EC71CBC-FE87-42D1-A258-644F5C1A3B66}" type="presParOf" srcId="{6D1EA2F0-D709-47DA-A922-048F732B2EA8}" destId="{B672F777-03BC-4D73-B9AF-8A7E324D3886}" srcOrd="3" destOrd="0" presId="urn:microsoft.com/office/officeart/2009/3/layout/HorizontalOrganizationChart"/>
    <dgm:cxn modelId="{97E4A695-51C9-4617-B75F-A06358C978AF}" type="presParOf" srcId="{B672F777-03BC-4D73-B9AF-8A7E324D3886}" destId="{DAF0F40E-3EBC-41F9-862E-BEE6B5F59008}" srcOrd="0" destOrd="0" presId="urn:microsoft.com/office/officeart/2009/3/layout/HorizontalOrganizationChart"/>
    <dgm:cxn modelId="{FC00568D-6249-4D14-9312-74DA71337411}" type="presParOf" srcId="{DAF0F40E-3EBC-41F9-862E-BEE6B5F59008}" destId="{964D0895-75B7-4502-B816-65F94941B307}" srcOrd="0" destOrd="0" presId="urn:microsoft.com/office/officeart/2009/3/layout/HorizontalOrganizationChart"/>
    <dgm:cxn modelId="{CABA5390-3020-4A0B-9FFE-32FBBE19B539}" type="presParOf" srcId="{DAF0F40E-3EBC-41F9-862E-BEE6B5F59008}" destId="{13483A38-1A66-46FD-A621-F500D6B266F0}" srcOrd="1" destOrd="0" presId="urn:microsoft.com/office/officeart/2009/3/layout/HorizontalOrganizationChart"/>
    <dgm:cxn modelId="{1DEACF4D-9BE1-42FF-8229-EDED54E67030}" type="presParOf" srcId="{B672F777-03BC-4D73-B9AF-8A7E324D3886}" destId="{8894B3E5-1D37-47E2-A6F4-EF11794252F1}" srcOrd="1" destOrd="0" presId="urn:microsoft.com/office/officeart/2009/3/layout/HorizontalOrganizationChart"/>
    <dgm:cxn modelId="{F8AE2771-80EA-4B27-A10F-067145A015B4}" type="presParOf" srcId="{B672F777-03BC-4D73-B9AF-8A7E324D3886}" destId="{35DE6F87-3114-47BE-B5BE-747941BBD8EE}" srcOrd="2" destOrd="0" presId="urn:microsoft.com/office/officeart/2009/3/layout/HorizontalOrganizationChart"/>
    <dgm:cxn modelId="{8B0F4A3C-DDC1-4D2D-B8B8-F0BBD88C57B8}" type="presParOf" srcId="{CE5BB3AF-FE45-4C15-A0B7-9F00220B9CF5}" destId="{28D5467E-BFE1-4B90-B0CA-4A8287D680B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443708-A70D-4E9E-B5BC-4469C7134562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57A934ED-66AC-459F-9617-3E7FDAD010D3}">
      <dgm:prSet phldrT="[Texto]" custT="1"/>
      <dgm:spPr/>
      <dgm:t>
        <a:bodyPr/>
        <a:lstStyle/>
        <a:p>
          <a:r>
            <a:rPr lang="es-CO" sz="2000" b="1" dirty="0">
              <a:latin typeface="Arial" panose="020B0604020202020204" pitchFamily="34" charset="0"/>
              <a:cs typeface="Arial" panose="020B0604020202020204" pitchFamily="34" charset="0"/>
            </a:rPr>
            <a:t>Modalidades de Apoyo y fortalecimiento a la familia</a:t>
          </a:r>
        </a:p>
      </dgm:t>
    </dgm:pt>
    <dgm:pt modelId="{EE4A87C4-5206-4F9D-AA3A-0926E6003129}" type="parTrans" cxnId="{869DBEA0-6DE1-4B1D-A0FB-CA2B53E62A0A}">
      <dgm:prSet/>
      <dgm:spPr/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FCE47-D868-4E1B-A190-5E04EF98B5E2}" type="sibTrans" cxnId="{869DBEA0-6DE1-4B1D-A0FB-CA2B53E62A0A}">
      <dgm:prSet/>
      <dgm:spPr/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C0A0F-E9BA-4EE5-8349-8421035CD859}">
      <dgm:prSet phldrT="[Texto]" custT="1"/>
      <dgm:spPr/>
      <dgm:t>
        <a:bodyPr/>
        <a:lstStyle/>
        <a:p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Intervención de apoyo – apoyo psicosocial</a:t>
          </a:r>
        </a:p>
      </dgm:t>
    </dgm:pt>
    <dgm:pt modelId="{5C37F9C2-9ECC-4612-959E-2E0538CBB771}" type="parTrans" cxnId="{FF7B5F49-C9E1-4AA1-8BD9-B6F30947BB5B}">
      <dgm:prSet custT="1"/>
      <dgm:spPr>
        <a:solidFill>
          <a:srgbClr val="00B050"/>
        </a:solidFill>
        <a:ln w="38100">
          <a:solidFill>
            <a:srgbClr val="00B050"/>
          </a:solidFill>
        </a:ln>
      </dgm:spPr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C8F148-D239-498E-A52F-9A41CA76659C}" type="sibTrans" cxnId="{FF7B5F49-C9E1-4AA1-8BD9-B6F30947BB5B}">
      <dgm:prSet/>
      <dgm:spPr/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8D0CD-FE8C-4DF5-846C-C88778D3D01D}">
      <dgm:prSet phldrT="[Texto]" custT="1"/>
      <dgm:spPr/>
      <dgm:t>
        <a:bodyPr/>
        <a:lstStyle/>
        <a:p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Intervención de </a:t>
          </a:r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sldjump"/>
            </a:rPr>
            <a:t>apoyo</a:t>
          </a:r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 – apoyo psicológico especializado</a:t>
          </a:r>
        </a:p>
      </dgm:t>
    </dgm:pt>
    <dgm:pt modelId="{C842D966-4376-42DD-A636-53251568C6E8}" type="parTrans" cxnId="{945434CB-DAAF-4D87-BA38-6C9714248A99}">
      <dgm:prSet custT="1"/>
      <dgm:spPr>
        <a:solidFill>
          <a:srgbClr val="00B050"/>
        </a:solidFill>
        <a:ln w="38100">
          <a:solidFill>
            <a:srgbClr val="00B050"/>
          </a:solidFill>
        </a:ln>
      </dgm:spPr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73D4D-F92C-4005-AFFF-9D118F70827C}" type="sibTrans" cxnId="{945434CB-DAAF-4D87-BA38-6C9714248A99}">
      <dgm:prSet/>
      <dgm:spPr/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EE7377-0047-4B86-A7D8-3353BC9C0421}">
      <dgm:prSet custT="1"/>
      <dgm:spPr/>
      <dgm:t>
        <a:bodyPr/>
        <a:lstStyle/>
        <a:p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Externado media </a:t>
          </a:r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sldjump"/>
            </a:rPr>
            <a:t>jornada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01AC2-2FB9-4942-94A6-B62EFCFECB4D}" type="parTrans" cxnId="{41599D2B-B747-4B69-BF1F-3F95FB46B842}">
      <dgm:prSet/>
      <dgm:spPr>
        <a:ln w="38100">
          <a:solidFill>
            <a:srgbClr val="00B050"/>
          </a:solidFill>
        </a:ln>
      </dgm:spPr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72B80-442E-469E-82F7-FC69D4C27A69}" type="sibTrans" cxnId="{41599D2B-B747-4B69-BF1F-3F95FB46B842}">
      <dgm:prSet/>
      <dgm:spPr/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AD186-37CC-4C5B-B0DE-306D826DAF58}">
      <dgm:prSet custT="1"/>
      <dgm:spPr/>
      <dgm:t>
        <a:bodyPr/>
        <a:lstStyle/>
        <a:p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Hogar </a:t>
          </a:r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 action="ppaction://hlinksldjump"/>
            </a:rPr>
            <a:t>gestor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685B74-36D8-431B-AA53-40CDB7371008}" type="parTrans" cxnId="{7FF9E79F-22F7-47E5-A627-EDADB269F92D}">
      <dgm:prSet/>
      <dgm:spPr>
        <a:solidFill>
          <a:srgbClr val="00B050"/>
        </a:solidFill>
        <a:ln w="38100">
          <a:solidFill>
            <a:srgbClr val="00B050"/>
          </a:solidFill>
        </a:ln>
      </dgm:spPr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26A4C-99C0-498D-A8F3-8B072024C476}" type="sibTrans" cxnId="{7FF9E79F-22F7-47E5-A627-EDADB269F92D}">
      <dgm:prSet/>
      <dgm:spPr/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4B5355-7513-400F-B2CD-FA08D50BA624}">
      <dgm:prSet custT="1"/>
      <dgm:spPr/>
      <dgm:t>
        <a:bodyPr/>
        <a:lstStyle/>
        <a:p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Externado jornada </a:t>
          </a:r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 action="ppaction://hlinksldjump"/>
            </a:rPr>
            <a:t>completa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0485C-00A9-4553-A112-BA826993B03A}" type="parTrans" cxnId="{EFA3A13E-F5F3-40F6-82E7-C0194890C638}">
      <dgm:prSet/>
      <dgm:spPr>
        <a:solidFill>
          <a:srgbClr val="00B050"/>
        </a:solidFill>
        <a:ln w="38100">
          <a:solidFill>
            <a:srgbClr val="00B050"/>
          </a:solidFill>
        </a:ln>
      </dgm:spPr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580BB-41FF-462C-BA87-1A2B16B3EF34}" type="sibTrans" cxnId="{EFA3A13E-F5F3-40F6-82E7-C0194890C638}">
      <dgm:prSet/>
      <dgm:spPr/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94704D-31BF-4FA6-9098-564C03801721}" type="pres">
      <dgm:prSet presAssocID="{DB443708-A70D-4E9E-B5BC-4469C71345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5BB3AF-FE45-4C15-A0B7-9F00220B9CF5}" type="pres">
      <dgm:prSet presAssocID="{57A934ED-66AC-459F-9617-3E7FDAD010D3}" presName="hierRoot1" presStyleCnt="0">
        <dgm:presLayoutVars>
          <dgm:hierBranch val="init"/>
        </dgm:presLayoutVars>
      </dgm:prSet>
      <dgm:spPr/>
    </dgm:pt>
    <dgm:pt modelId="{6261F097-8659-49F7-A96D-AE02171CFAFE}" type="pres">
      <dgm:prSet presAssocID="{57A934ED-66AC-459F-9617-3E7FDAD010D3}" presName="rootComposite1" presStyleCnt="0"/>
      <dgm:spPr/>
    </dgm:pt>
    <dgm:pt modelId="{E5678BA2-566A-401F-AA92-AD812C147CD0}" type="pres">
      <dgm:prSet presAssocID="{57A934ED-66AC-459F-9617-3E7FDAD010D3}" presName="rootText1" presStyleLbl="node0" presStyleIdx="0" presStyleCnt="1" custScaleX="144099">
        <dgm:presLayoutVars>
          <dgm:chPref val="3"/>
        </dgm:presLayoutVars>
      </dgm:prSet>
      <dgm:spPr/>
    </dgm:pt>
    <dgm:pt modelId="{CEDD12A2-4325-481B-8E14-B6DACA0D0101}" type="pres">
      <dgm:prSet presAssocID="{57A934ED-66AC-459F-9617-3E7FDAD010D3}" presName="rootConnector1" presStyleLbl="node1" presStyleIdx="0" presStyleCnt="0"/>
      <dgm:spPr/>
    </dgm:pt>
    <dgm:pt modelId="{6D1EA2F0-D709-47DA-A922-048F732B2EA8}" type="pres">
      <dgm:prSet presAssocID="{57A934ED-66AC-459F-9617-3E7FDAD010D3}" presName="hierChild2" presStyleCnt="0"/>
      <dgm:spPr/>
    </dgm:pt>
    <dgm:pt modelId="{80B4AD1F-922B-416A-BE2B-63027F33F612}" type="pres">
      <dgm:prSet presAssocID="{5C37F9C2-9ECC-4612-959E-2E0538CBB771}" presName="Name64" presStyleLbl="parChTrans1D2" presStyleIdx="0" presStyleCnt="5"/>
      <dgm:spPr/>
    </dgm:pt>
    <dgm:pt modelId="{A3057E70-2A6B-4795-828F-57A18DB4C86F}" type="pres">
      <dgm:prSet presAssocID="{2AEC0A0F-E9BA-4EE5-8349-8421035CD859}" presName="hierRoot2" presStyleCnt="0">
        <dgm:presLayoutVars>
          <dgm:hierBranch val="init"/>
        </dgm:presLayoutVars>
      </dgm:prSet>
      <dgm:spPr/>
    </dgm:pt>
    <dgm:pt modelId="{8AB20401-7A83-4847-8077-57FFA843365E}" type="pres">
      <dgm:prSet presAssocID="{2AEC0A0F-E9BA-4EE5-8349-8421035CD859}" presName="rootComposite" presStyleCnt="0"/>
      <dgm:spPr/>
    </dgm:pt>
    <dgm:pt modelId="{4BA2292D-9532-4E72-8F8E-6EDE9CC5F634}" type="pres">
      <dgm:prSet presAssocID="{2AEC0A0F-E9BA-4EE5-8349-8421035CD859}" presName="rootText" presStyleLbl="node2" presStyleIdx="0" presStyleCnt="5" custScaleX="162187">
        <dgm:presLayoutVars>
          <dgm:chPref val="3"/>
        </dgm:presLayoutVars>
      </dgm:prSet>
      <dgm:spPr/>
    </dgm:pt>
    <dgm:pt modelId="{91F7F14E-D3A3-463B-9E55-792C9647EDBC}" type="pres">
      <dgm:prSet presAssocID="{2AEC0A0F-E9BA-4EE5-8349-8421035CD859}" presName="rootConnector" presStyleLbl="node2" presStyleIdx="0" presStyleCnt="5"/>
      <dgm:spPr/>
    </dgm:pt>
    <dgm:pt modelId="{E442B78A-2A27-4760-BABD-45932439F50E}" type="pres">
      <dgm:prSet presAssocID="{2AEC0A0F-E9BA-4EE5-8349-8421035CD859}" presName="hierChild4" presStyleCnt="0"/>
      <dgm:spPr/>
    </dgm:pt>
    <dgm:pt modelId="{E4E9675F-D31D-4DD7-AE07-699D71C7E7E2}" type="pres">
      <dgm:prSet presAssocID="{2AEC0A0F-E9BA-4EE5-8349-8421035CD859}" presName="hierChild5" presStyleCnt="0"/>
      <dgm:spPr/>
    </dgm:pt>
    <dgm:pt modelId="{2270E2EA-032B-424C-98AD-616DF9F29FE9}" type="pres">
      <dgm:prSet presAssocID="{C842D966-4376-42DD-A636-53251568C6E8}" presName="Name64" presStyleLbl="parChTrans1D2" presStyleIdx="1" presStyleCnt="5"/>
      <dgm:spPr/>
    </dgm:pt>
    <dgm:pt modelId="{B672F777-03BC-4D73-B9AF-8A7E324D3886}" type="pres">
      <dgm:prSet presAssocID="{EFF8D0CD-FE8C-4DF5-846C-C88778D3D01D}" presName="hierRoot2" presStyleCnt="0">
        <dgm:presLayoutVars>
          <dgm:hierBranch val="init"/>
        </dgm:presLayoutVars>
      </dgm:prSet>
      <dgm:spPr/>
    </dgm:pt>
    <dgm:pt modelId="{DAF0F40E-3EBC-41F9-862E-BEE6B5F59008}" type="pres">
      <dgm:prSet presAssocID="{EFF8D0CD-FE8C-4DF5-846C-C88778D3D01D}" presName="rootComposite" presStyleCnt="0"/>
      <dgm:spPr/>
    </dgm:pt>
    <dgm:pt modelId="{964D0895-75B7-4502-B816-65F94941B307}" type="pres">
      <dgm:prSet presAssocID="{EFF8D0CD-FE8C-4DF5-846C-C88778D3D01D}" presName="rootText" presStyleLbl="node2" presStyleIdx="1" presStyleCnt="5" custScaleX="162187">
        <dgm:presLayoutVars>
          <dgm:chPref val="3"/>
        </dgm:presLayoutVars>
      </dgm:prSet>
      <dgm:spPr/>
    </dgm:pt>
    <dgm:pt modelId="{13483A38-1A66-46FD-A621-F500D6B266F0}" type="pres">
      <dgm:prSet presAssocID="{EFF8D0CD-FE8C-4DF5-846C-C88778D3D01D}" presName="rootConnector" presStyleLbl="node2" presStyleIdx="1" presStyleCnt="5"/>
      <dgm:spPr/>
    </dgm:pt>
    <dgm:pt modelId="{8894B3E5-1D37-47E2-A6F4-EF11794252F1}" type="pres">
      <dgm:prSet presAssocID="{EFF8D0CD-FE8C-4DF5-846C-C88778D3D01D}" presName="hierChild4" presStyleCnt="0"/>
      <dgm:spPr/>
    </dgm:pt>
    <dgm:pt modelId="{35DE6F87-3114-47BE-B5BE-747941BBD8EE}" type="pres">
      <dgm:prSet presAssocID="{EFF8D0CD-FE8C-4DF5-846C-C88778D3D01D}" presName="hierChild5" presStyleCnt="0"/>
      <dgm:spPr/>
    </dgm:pt>
    <dgm:pt modelId="{97B21DAE-CAC9-4387-89F5-707FC8C4E20E}" type="pres">
      <dgm:prSet presAssocID="{04801AC2-2FB9-4942-94A6-B62EFCFECB4D}" presName="Name64" presStyleLbl="parChTrans1D2" presStyleIdx="2" presStyleCnt="5"/>
      <dgm:spPr/>
    </dgm:pt>
    <dgm:pt modelId="{21986F62-D245-4C66-A6D9-1C56E4B4EB63}" type="pres">
      <dgm:prSet presAssocID="{9DEE7377-0047-4B86-A7D8-3353BC9C0421}" presName="hierRoot2" presStyleCnt="0">
        <dgm:presLayoutVars>
          <dgm:hierBranch val="init"/>
        </dgm:presLayoutVars>
      </dgm:prSet>
      <dgm:spPr/>
    </dgm:pt>
    <dgm:pt modelId="{AF16E45A-F796-45A0-82F8-7F0B4C44D93D}" type="pres">
      <dgm:prSet presAssocID="{9DEE7377-0047-4B86-A7D8-3353BC9C0421}" presName="rootComposite" presStyleCnt="0"/>
      <dgm:spPr/>
    </dgm:pt>
    <dgm:pt modelId="{F31611C1-ED08-41E3-9E27-71BAFA5A6CD7}" type="pres">
      <dgm:prSet presAssocID="{9DEE7377-0047-4B86-A7D8-3353BC9C0421}" presName="rootText" presStyleLbl="node2" presStyleIdx="2" presStyleCnt="5" custScaleX="162187">
        <dgm:presLayoutVars>
          <dgm:chPref val="3"/>
        </dgm:presLayoutVars>
      </dgm:prSet>
      <dgm:spPr/>
    </dgm:pt>
    <dgm:pt modelId="{0B39353B-3BFB-42F2-BE09-6797221FABC5}" type="pres">
      <dgm:prSet presAssocID="{9DEE7377-0047-4B86-A7D8-3353BC9C0421}" presName="rootConnector" presStyleLbl="node2" presStyleIdx="2" presStyleCnt="5"/>
      <dgm:spPr/>
    </dgm:pt>
    <dgm:pt modelId="{2098E5EA-7B42-4252-B965-6B4E87DB140B}" type="pres">
      <dgm:prSet presAssocID="{9DEE7377-0047-4B86-A7D8-3353BC9C0421}" presName="hierChild4" presStyleCnt="0"/>
      <dgm:spPr/>
    </dgm:pt>
    <dgm:pt modelId="{144F5758-26E7-46F5-9E6A-628E3019978E}" type="pres">
      <dgm:prSet presAssocID="{9DEE7377-0047-4B86-A7D8-3353BC9C0421}" presName="hierChild5" presStyleCnt="0"/>
      <dgm:spPr/>
    </dgm:pt>
    <dgm:pt modelId="{810457D7-3F15-46E7-9D26-A81E2C99E6BA}" type="pres">
      <dgm:prSet presAssocID="{05C0485C-00A9-4553-A112-BA826993B03A}" presName="Name64" presStyleLbl="parChTrans1D2" presStyleIdx="3" presStyleCnt="5"/>
      <dgm:spPr/>
    </dgm:pt>
    <dgm:pt modelId="{95711097-ADF1-4DAF-9CD3-645BBF905708}" type="pres">
      <dgm:prSet presAssocID="{384B5355-7513-400F-B2CD-FA08D50BA624}" presName="hierRoot2" presStyleCnt="0">
        <dgm:presLayoutVars>
          <dgm:hierBranch val="init"/>
        </dgm:presLayoutVars>
      </dgm:prSet>
      <dgm:spPr/>
    </dgm:pt>
    <dgm:pt modelId="{D85397EA-BAAA-46DA-88F8-CECB0CBF5F3C}" type="pres">
      <dgm:prSet presAssocID="{384B5355-7513-400F-B2CD-FA08D50BA624}" presName="rootComposite" presStyleCnt="0"/>
      <dgm:spPr/>
    </dgm:pt>
    <dgm:pt modelId="{77A43B15-CE4F-486A-8CEB-8D70A58804D0}" type="pres">
      <dgm:prSet presAssocID="{384B5355-7513-400F-B2CD-FA08D50BA624}" presName="rootText" presStyleLbl="node2" presStyleIdx="3" presStyleCnt="5" custScaleX="162187">
        <dgm:presLayoutVars>
          <dgm:chPref val="3"/>
        </dgm:presLayoutVars>
      </dgm:prSet>
      <dgm:spPr/>
    </dgm:pt>
    <dgm:pt modelId="{B1559E16-348D-40B7-9A19-0ED24D3777E6}" type="pres">
      <dgm:prSet presAssocID="{384B5355-7513-400F-B2CD-FA08D50BA624}" presName="rootConnector" presStyleLbl="node2" presStyleIdx="3" presStyleCnt="5"/>
      <dgm:spPr/>
    </dgm:pt>
    <dgm:pt modelId="{8806E9B6-090D-4C07-92EB-D2A14360FF9F}" type="pres">
      <dgm:prSet presAssocID="{384B5355-7513-400F-B2CD-FA08D50BA624}" presName="hierChild4" presStyleCnt="0"/>
      <dgm:spPr/>
    </dgm:pt>
    <dgm:pt modelId="{626684B0-44D5-4B6B-8398-09736E78831A}" type="pres">
      <dgm:prSet presAssocID="{384B5355-7513-400F-B2CD-FA08D50BA624}" presName="hierChild5" presStyleCnt="0"/>
      <dgm:spPr/>
    </dgm:pt>
    <dgm:pt modelId="{6A2D2422-7FD3-4B76-9A7B-FDF14B9FC3D4}" type="pres">
      <dgm:prSet presAssocID="{59685B74-36D8-431B-AA53-40CDB7371008}" presName="Name64" presStyleLbl="parChTrans1D2" presStyleIdx="4" presStyleCnt="5"/>
      <dgm:spPr/>
    </dgm:pt>
    <dgm:pt modelId="{4BDA52FF-EDE4-44F4-B4C7-06C15E8A5C58}" type="pres">
      <dgm:prSet presAssocID="{A74AD186-37CC-4C5B-B0DE-306D826DAF58}" presName="hierRoot2" presStyleCnt="0">
        <dgm:presLayoutVars>
          <dgm:hierBranch val="init"/>
        </dgm:presLayoutVars>
      </dgm:prSet>
      <dgm:spPr/>
    </dgm:pt>
    <dgm:pt modelId="{C66682BD-F60C-424D-992E-BE62201777A8}" type="pres">
      <dgm:prSet presAssocID="{A74AD186-37CC-4C5B-B0DE-306D826DAF58}" presName="rootComposite" presStyleCnt="0"/>
      <dgm:spPr/>
    </dgm:pt>
    <dgm:pt modelId="{C1BFF82C-6157-43E6-B1E6-637ECBA6D67E}" type="pres">
      <dgm:prSet presAssocID="{A74AD186-37CC-4C5B-B0DE-306D826DAF58}" presName="rootText" presStyleLbl="node2" presStyleIdx="4" presStyleCnt="5" custScaleX="162187">
        <dgm:presLayoutVars>
          <dgm:chPref val="3"/>
        </dgm:presLayoutVars>
      </dgm:prSet>
      <dgm:spPr/>
    </dgm:pt>
    <dgm:pt modelId="{178D0ADF-D8B6-48AF-88B8-87182C885D75}" type="pres">
      <dgm:prSet presAssocID="{A74AD186-37CC-4C5B-B0DE-306D826DAF58}" presName="rootConnector" presStyleLbl="node2" presStyleIdx="4" presStyleCnt="5"/>
      <dgm:spPr/>
    </dgm:pt>
    <dgm:pt modelId="{4D263E91-5E10-4BD3-B7ED-398B48977CA8}" type="pres">
      <dgm:prSet presAssocID="{A74AD186-37CC-4C5B-B0DE-306D826DAF58}" presName="hierChild4" presStyleCnt="0"/>
      <dgm:spPr/>
    </dgm:pt>
    <dgm:pt modelId="{F707923F-61F4-40B8-A1C3-B255B2849A91}" type="pres">
      <dgm:prSet presAssocID="{A74AD186-37CC-4C5B-B0DE-306D826DAF58}" presName="hierChild5" presStyleCnt="0"/>
      <dgm:spPr/>
    </dgm:pt>
    <dgm:pt modelId="{28D5467E-BFE1-4B90-B0CA-4A8287D680B3}" type="pres">
      <dgm:prSet presAssocID="{57A934ED-66AC-459F-9617-3E7FDAD010D3}" presName="hierChild3" presStyleCnt="0"/>
      <dgm:spPr/>
    </dgm:pt>
  </dgm:ptLst>
  <dgm:cxnLst>
    <dgm:cxn modelId="{EFA3A13E-F5F3-40F6-82E7-C0194890C638}" srcId="{57A934ED-66AC-459F-9617-3E7FDAD010D3}" destId="{384B5355-7513-400F-B2CD-FA08D50BA624}" srcOrd="3" destOrd="0" parTransId="{05C0485C-00A9-4553-A112-BA826993B03A}" sibTransId="{ACF580BB-41FF-462C-BA87-1A2B16B3EF34}"/>
    <dgm:cxn modelId="{BC723448-C7B8-4405-8CBA-7519A1323F66}" type="presOf" srcId="{05C0485C-00A9-4553-A112-BA826993B03A}" destId="{810457D7-3F15-46E7-9D26-A81E2C99E6BA}" srcOrd="0" destOrd="0" presId="urn:microsoft.com/office/officeart/2009/3/layout/HorizontalOrganizationChart"/>
    <dgm:cxn modelId="{256A96FA-13B3-45E0-AB4F-F7AB41DFA66D}" type="presOf" srcId="{59685B74-36D8-431B-AA53-40CDB7371008}" destId="{6A2D2422-7FD3-4B76-9A7B-FDF14B9FC3D4}" srcOrd="0" destOrd="0" presId="urn:microsoft.com/office/officeart/2009/3/layout/HorizontalOrganizationChart"/>
    <dgm:cxn modelId="{0B494CB9-D41D-409A-B5BF-2553D5076BEF}" type="presOf" srcId="{2AEC0A0F-E9BA-4EE5-8349-8421035CD859}" destId="{91F7F14E-D3A3-463B-9E55-792C9647EDBC}" srcOrd="1" destOrd="0" presId="urn:microsoft.com/office/officeart/2009/3/layout/HorizontalOrganizationChart"/>
    <dgm:cxn modelId="{D4A47604-4F35-47C4-AB56-8F7FE462B2FA}" type="presOf" srcId="{5C37F9C2-9ECC-4612-959E-2E0538CBB771}" destId="{80B4AD1F-922B-416A-BE2B-63027F33F612}" srcOrd="0" destOrd="0" presId="urn:microsoft.com/office/officeart/2009/3/layout/HorizontalOrganizationChart"/>
    <dgm:cxn modelId="{2DD75A12-66F7-41B6-8952-31C54C741CA1}" type="presOf" srcId="{2AEC0A0F-E9BA-4EE5-8349-8421035CD859}" destId="{4BA2292D-9532-4E72-8F8E-6EDE9CC5F634}" srcOrd="0" destOrd="0" presId="urn:microsoft.com/office/officeart/2009/3/layout/HorizontalOrganizationChart"/>
    <dgm:cxn modelId="{869DBEA0-6DE1-4B1D-A0FB-CA2B53E62A0A}" srcId="{DB443708-A70D-4E9E-B5BC-4469C7134562}" destId="{57A934ED-66AC-459F-9617-3E7FDAD010D3}" srcOrd="0" destOrd="0" parTransId="{EE4A87C4-5206-4F9D-AA3A-0926E6003129}" sibTransId="{1F9FCE47-D868-4E1B-A190-5E04EF98B5E2}"/>
    <dgm:cxn modelId="{4B1367A7-7E6D-40C6-8771-BDDEC74DB122}" type="presOf" srcId="{04801AC2-2FB9-4942-94A6-B62EFCFECB4D}" destId="{97B21DAE-CAC9-4387-89F5-707FC8C4E20E}" srcOrd="0" destOrd="0" presId="urn:microsoft.com/office/officeart/2009/3/layout/HorizontalOrganizationChart"/>
    <dgm:cxn modelId="{8BB7C65F-BBEA-47D5-9C48-19D0A195B775}" type="presOf" srcId="{EFF8D0CD-FE8C-4DF5-846C-C88778D3D01D}" destId="{13483A38-1A66-46FD-A621-F500D6B266F0}" srcOrd="1" destOrd="0" presId="urn:microsoft.com/office/officeart/2009/3/layout/HorizontalOrganizationChart"/>
    <dgm:cxn modelId="{41599D2B-B747-4B69-BF1F-3F95FB46B842}" srcId="{57A934ED-66AC-459F-9617-3E7FDAD010D3}" destId="{9DEE7377-0047-4B86-A7D8-3353BC9C0421}" srcOrd="2" destOrd="0" parTransId="{04801AC2-2FB9-4942-94A6-B62EFCFECB4D}" sibTransId="{12F72B80-442E-469E-82F7-FC69D4C27A69}"/>
    <dgm:cxn modelId="{4E861729-396D-4DF7-AEA4-5FF995A6C97F}" type="presOf" srcId="{9DEE7377-0047-4B86-A7D8-3353BC9C0421}" destId="{F31611C1-ED08-41E3-9E27-71BAFA5A6CD7}" srcOrd="0" destOrd="0" presId="urn:microsoft.com/office/officeart/2009/3/layout/HorizontalOrganizationChart"/>
    <dgm:cxn modelId="{BB678DFC-E6F4-497C-BF8E-8AC58665BACE}" type="presOf" srcId="{A74AD186-37CC-4C5B-B0DE-306D826DAF58}" destId="{178D0ADF-D8B6-48AF-88B8-87182C885D75}" srcOrd="1" destOrd="0" presId="urn:microsoft.com/office/officeart/2009/3/layout/HorizontalOrganizationChart"/>
    <dgm:cxn modelId="{FF7B5F49-C9E1-4AA1-8BD9-B6F30947BB5B}" srcId="{57A934ED-66AC-459F-9617-3E7FDAD010D3}" destId="{2AEC0A0F-E9BA-4EE5-8349-8421035CD859}" srcOrd="0" destOrd="0" parTransId="{5C37F9C2-9ECC-4612-959E-2E0538CBB771}" sibTransId="{98C8F148-D239-498E-A52F-9A41CA76659C}"/>
    <dgm:cxn modelId="{81871BAA-1500-4D2E-A2D2-CDB9BBBCA537}" type="presOf" srcId="{57A934ED-66AC-459F-9617-3E7FDAD010D3}" destId="{E5678BA2-566A-401F-AA92-AD812C147CD0}" srcOrd="0" destOrd="0" presId="urn:microsoft.com/office/officeart/2009/3/layout/HorizontalOrganizationChart"/>
    <dgm:cxn modelId="{945434CB-DAAF-4D87-BA38-6C9714248A99}" srcId="{57A934ED-66AC-459F-9617-3E7FDAD010D3}" destId="{EFF8D0CD-FE8C-4DF5-846C-C88778D3D01D}" srcOrd="1" destOrd="0" parTransId="{C842D966-4376-42DD-A636-53251568C6E8}" sibTransId="{11573D4D-F92C-4005-AFFF-9D118F70827C}"/>
    <dgm:cxn modelId="{4913BAA9-D8C6-49F3-9804-1F98A854E6B8}" type="presOf" srcId="{57A934ED-66AC-459F-9617-3E7FDAD010D3}" destId="{CEDD12A2-4325-481B-8E14-B6DACA0D0101}" srcOrd="1" destOrd="0" presId="urn:microsoft.com/office/officeart/2009/3/layout/HorizontalOrganizationChart"/>
    <dgm:cxn modelId="{A50BA37D-C443-4B29-B7AE-2D1DD85F2627}" type="presOf" srcId="{A74AD186-37CC-4C5B-B0DE-306D826DAF58}" destId="{C1BFF82C-6157-43E6-B1E6-637ECBA6D67E}" srcOrd="0" destOrd="0" presId="urn:microsoft.com/office/officeart/2009/3/layout/HorizontalOrganizationChart"/>
    <dgm:cxn modelId="{541600FB-B2D5-4F51-8335-96C397A10384}" type="presOf" srcId="{384B5355-7513-400F-B2CD-FA08D50BA624}" destId="{77A43B15-CE4F-486A-8CEB-8D70A58804D0}" srcOrd="0" destOrd="0" presId="urn:microsoft.com/office/officeart/2009/3/layout/HorizontalOrganizationChart"/>
    <dgm:cxn modelId="{66EF9726-18C6-42B0-AA84-BF746B2715E9}" type="presOf" srcId="{C842D966-4376-42DD-A636-53251568C6E8}" destId="{2270E2EA-032B-424C-98AD-616DF9F29FE9}" srcOrd="0" destOrd="0" presId="urn:microsoft.com/office/officeart/2009/3/layout/HorizontalOrganizationChart"/>
    <dgm:cxn modelId="{758C36E3-C681-4FF7-9AB1-AB2D8DF6D152}" type="presOf" srcId="{9DEE7377-0047-4B86-A7D8-3353BC9C0421}" destId="{0B39353B-3BFB-42F2-BE09-6797221FABC5}" srcOrd="1" destOrd="0" presId="urn:microsoft.com/office/officeart/2009/3/layout/HorizontalOrganizationChart"/>
    <dgm:cxn modelId="{1E203AEF-A94B-47EC-8DCA-19F89C344717}" type="presOf" srcId="{EFF8D0CD-FE8C-4DF5-846C-C88778D3D01D}" destId="{964D0895-75B7-4502-B816-65F94941B307}" srcOrd="0" destOrd="0" presId="urn:microsoft.com/office/officeart/2009/3/layout/HorizontalOrganizationChart"/>
    <dgm:cxn modelId="{7FF9E79F-22F7-47E5-A627-EDADB269F92D}" srcId="{57A934ED-66AC-459F-9617-3E7FDAD010D3}" destId="{A74AD186-37CC-4C5B-B0DE-306D826DAF58}" srcOrd="4" destOrd="0" parTransId="{59685B74-36D8-431B-AA53-40CDB7371008}" sibTransId="{8FD26A4C-99C0-498D-A8F3-8B072024C476}"/>
    <dgm:cxn modelId="{9D87B2A0-7D1B-489F-A44B-1F39B1461BFD}" type="presOf" srcId="{DB443708-A70D-4E9E-B5BC-4469C7134562}" destId="{6594704D-31BF-4FA6-9098-564C03801721}" srcOrd="0" destOrd="0" presId="urn:microsoft.com/office/officeart/2009/3/layout/HorizontalOrganizationChart"/>
    <dgm:cxn modelId="{CC2E31F9-C0FD-48CC-9E21-99D6E4BA1F0A}" type="presOf" srcId="{384B5355-7513-400F-B2CD-FA08D50BA624}" destId="{B1559E16-348D-40B7-9A19-0ED24D3777E6}" srcOrd="1" destOrd="0" presId="urn:microsoft.com/office/officeart/2009/3/layout/HorizontalOrganizationChart"/>
    <dgm:cxn modelId="{0E777771-DF38-4266-8374-476203A81F44}" type="presParOf" srcId="{6594704D-31BF-4FA6-9098-564C03801721}" destId="{CE5BB3AF-FE45-4C15-A0B7-9F00220B9CF5}" srcOrd="0" destOrd="0" presId="urn:microsoft.com/office/officeart/2009/3/layout/HorizontalOrganizationChart"/>
    <dgm:cxn modelId="{599D7330-F132-48A7-ABF6-674ED9B61630}" type="presParOf" srcId="{CE5BB3AF-FE45-4C15-A0B7-9F00220B9CF5}" destId="{6261F097-8659-49F7-A96D-AE02171CFAFE}" srcOrd="0" destOrd="0" presId="urn:microsoft.com/office/officeart/2009/3/layout/HorizontalOrganizationChart"/>
    <dgm:cxn modelId="{83F4D938-E879-418D-90DF-AD63CB3A7A85}" type="presParOf" srcId="{6261F097-8659-49F7-A96D-AE02171CFAFE}" destId="{E5678BA2-566A-401F-AA92-AD812C147CD0}" srcOrd="0" destOrd="0" presId="urn:microsoft.com/office/officeart/2009/3/layout/HorizontalOrganizationChart"/>
    <dgm:cxn modelId="{27CD16E9-E6F9-4ED3-9448-46AC5A6F8D31}" type="presParOf" srcId="{6261F097-8659-49F7-A96D-AE02171CFAFE}" destId="{CEDD12A2-4325-481B-8E14-B6DACA0D0101}" srcOrd="1" destOrd="0" presId="urn:microsoft.com/office/officeart/2009/3/layout/HorizontalOrganizationChart"/>
    <dgm:cxn modelId="{B0916447-B315-4578-81D6-B7DF0FB11409}" type="presParOf" srcId="{CE5BB3AF-FE45-4C15-A0B7-9F00220B9CF5}" destId="{6D1EA2F0-D709-47DA-A922-048F732B2EA8}" srcOrd="1" destOrd="0" presId="urn:microsoft.com/office/officeart/2009/3/layout/HorizontalOrganizationChart"/>
    <dgm:cxn modelId="{8D7146A5-CEF5-49F0-838C-FC4CD6FE50ED}" type="presParOf" srcId="{6D1EA2F0-D709-47DA-A922-048F732B2EA8}" destId="{80B4AD1F-922B-416A-BE2B-63027F33F612}" srcOrd="0" destOrd="0" presId="urn:microsoft.com/office/officeart/2009/3/layout/HorizontalOrganizationChart"/>
    <dgm:cxn modelId="{EBE1824A-317B-49EC-AAE9-F2D270405B00}" type="presParOf" srcId="{6D1EA2F0-D709-47DA-A922-048F732B2EA8}" destId="{A3057E70-2A6B-4795-828F-57A18DB4C86F}" srcOrd="1" destOrd="0" presId="urn:microsoft.com/office/officeart/2009/3/layout/HorizontalOrganizationChart"/>
    <dgm:cxn modelId="{DAD71D74-65EA-44E0-AB82-8C09E1A095C2}" type="presParOf" srcId="{A3057E70-2A6B-4795-828F-57A18DB4C86F}" destId="{8AB20401-7A83-4847-8077-57FFA843365E}" srcOrd="0" destOrd="0" presId="urn:microsoft.com/office/officeart/2009/3/layout/HorizontalOrganizationChart"/>
    <dgm:cxn modelId="{E39202B7-FFBE-4D8F-92F7-5DF01E545CEF}" type="presParOf" srcId="{8AB20401-7A83-4847-8077-57FFA843365E}" destId="{4BA2292D-9532-4E72-8F8E-6EDE9CC5F634}" srcOrd="0" destOrd="0" presId="urn:microsoft.com/office/officeart/2009/3/layout/HorizontalOrganizationChart"/>
    <dgm:cxn modelId="{E0418E47-5B91-4284-B023-C50C9EDD960F}" type="presParOf" srcId="{8AB20401-7A83-4847-8077-57FFA843365E}" destId="{91F7F14E-D3A3-463B-9E55-792C9647EDBC}" srcOrd="1" destOrd="0" presId="urn:microsoft.com/office/officeart/2009/3/layout/HorizontalOrganizationChart"/>
    <dgm:cxn modelId="{02CB0457-7518-41A3-B39E-9F4F609D3EF0}" type="presParOf" srcId="{A3057E70-2A6B-4795-828F-57A18DB4C86F}" destId="{E442B78A-2A27-4760-BABD-45932439F50E}" srcOrd="1" destOrd="0" presId="urn:microsoft.com/office/officeart/2009/3/layout/HorizontalOrganizationChart"/>
    <dgm:cxn modelId="{F4F4F3FA-6B60-446E-A2A8-7DABF2274BFE}" type="presParOf" srcId="{A3057E70-2A6B-4795-828F-57A18DB4C86F}" destId="{E4E9675F-D31D-4DD7-AE07-699D71C7E7E2}" srcOrd="2" destOrd="0" presId="urn:microsoft.com/office/officeart/2009/3/layout/HorizontalOrganizationChart"/>
    <dgm:cxn modelId="{CEC01FE3-E265-47C3-806A-AE1C4B5EDDC7}" type="presParOf" srcId="{6D1EA2F0-D709-47DA-A922-048F732B2EA8}" destId="{2270E2EA-032B-424C-98AD-616DF9F29FE9}" srcOrd="2" destOrd="0" presId="urn:microsoft.com/office/officeart/2009/3/layout/HorizontalOrganizationChart"/>
    <dgm:cxn modelId="{94B27BC4-AA9A-4E69-8641-EC76D5109AB9}" type="presParOf" srcId="{6D1EA2F0-D709-47DA-A922-048F732B2EA8}" destId="{B672F777-03BC-4D73-B9AF-8A7E324D3886}" srcOrd="3" destOrd="0" presId="urn:microsoft.com/office/officeart/2009/3/layout/HorizontalOrganizationChart"/>
    <dgm:cxn modelId="{86F18EFD-DDEB-4579-B9EC-937E407489F1}" type="presParOf" srcId="{B672F777-03BC-4D73-B9AF-8A7E324D3886}" destId="{DAF0F40E-3EBC-41F9-862E-BEE6B5F59008}" srcOrd="0" destOrd="0" presId="urn:microsoft.com/office/officeart/2009/3/layout/HorizontalOrganizationChart"/>
    <dgm:cxn modelId="{7DFDCA69-7126-466B-8947-73A74D73BED1}" type="presParOf" srcId="{DAF0F40E-3EBC-41F9-862E-BEE6B5F59008}" destId="{964D0895-75B7-4502-B816-65F94941B307}" srcOrd="0" destOrd="0" presId="urn:microsoft.com/office/officeart/2009/3/layout/HorizontalOrganizationChart"/>
    <dgm:cxn modelId="{F0FF882F-BBA3-4E7A-A9E8-36DF7B0853F1}" type="presParOf" srcId="{DAF0F40E-3EBC-41F9-862E-BEE6B5F59008}" destId="{13483A38-1A66-46FD-A621-F500D6B266F0}" srcOrd="1" destOrd="0" presId="urn:microsoft.com/office/officeart/2009/3/layout/HorizontalOrganizationChart"/>
    <dgm:cxn modelId="{CE5213DF-49A8-43DA-BB52-0DC9CC80980E}" type="presParOf" srcId="{B672F777-03BC-4D73-B9AF-8A7E324D3886}" destId="{8894B3E5-1D37-47E2-A6F4-EF11794252F1}" srcOrd="1" destOrd="0" presId="urn:microsoft.com/office/officeart/2009/3/layout/HorizontalOrganizationChart"/>
    <dgm:cxn modelId="{9E0B6409-8327-421A-B4EF-64EDA2E6738D}" type="presParOf" srcId="{B672F777-03BC-4D73-B9AF-8A7E324D3886}" destId="{35DE6F87-3114-47BE-B5BE-747941BBD8EE}" srcOrd="2" destOrd="0" presId="urn:microsoft.com/office/officeart/2009/3/layout/HorizontalOrganizationChart"/>
    <dgm:cxn modelId="{9EA3F86B-472D-475F-9B5F-19D78F2CAE10}" type="presParOf" srcId="{6D1EA2F0-D709-47DA-A922-048F732B2EA8}" destId="{97B21DAE-CAC9-4387-89F5-707FC8C4E20E}" srcOrd="4" destOrd="0" presId="urn:microsoft.com/office/officeart/2009/3/layout/HorizontalOrganizationChart"/>
    <dgm:cxn modelId="{C139699F-99CF-4EF7-B6D3-0FC0A0B6B86F}" type="presParOf" srcId="{6D1EA2F0-D709-47DA-A922-048F732B2EA8}" destId="{21986F62-D245-4C66-A6D9-1C56E4B4EB63}" srcOrd="5" destOrd="0" presId="urn:microsoft.com/office/officeart/2009/3/layout/HorizontalOrganizationChart"/>
    <dgm:cxn modelId="{BE5891BB-301B-40F2-A81A-8BBE4A54D085}" type="presParOf" srcId="{21986F62-D245-4C66-A6D9-1C56E4B4EB63}" destId="{AF16E45A-F796-45A0-82F8-7F0B4C44D93D}" srcOrd="0" destOrd="0" presId="urn:microsoft.com/office/officeart/2009/3/layout/HorizontalOrganizationChart"/>
    <dgm:cxn modelId="{539D0C44-A332-4A51-9178-9FD9B59E72CB}" type="presParOf" srcId="{AF16E45A-F796-45A0-82F8-7F0B4C44D93D}" destId="{F31611C1-ED08-41E3-9E27-71BAFA5A6CD7}" srcOrd="0" destOrd="0" presId="urn:microsoft.com/office/officeart/2009/3/layout/HorizontalOrganizationChart"/>
    <dgm:cxn modelId="{21160762-A597-48E0-9DAF-20E9E7147217}" type="presParOf" srcId="{AF16E45A-F796-45A0-82F8-7F0B4C44D93D}" destId="{0B39353B-3BFB-42F2-BE09-6797221FABC5}" srcOrd="1" destOrd="0" presId="urn:microsoft.com/office/officeart/2009/3/layout/HorizontalOrganizationChart"/>
    <dgm:cxn modelId="{C8F42A30-3FB0-40ED-AEC1-59AB665697D6}" type="presParOf" srcId="{21986F62-D245-4C66-A6D9-1C56E4B4EB63}" destId="{2098E5EA-7B42-4252-B965-6B4E87DB140B}" srcOrd="1" destOrd="0" presId="urn:microsoft.com/office/officeart/2009/3/layout/HorizontalOrganizationChart"/>
    <dgm:cxn modelId="{833807AB-3B9B-4364-8B75-917271771FA4}" type="presParOf" srcId="{21986F62-D245-4C66-A6D9-1C56E4B4EB63}" destId="{144F5758-26E7-46F5-9E6A-628E3019978E}" srcOrd="2" destOrd="0" presId="urn:microsoft.com/office/officeart/2009/3/layout/HorizontalOrganizationChart"/>
    <dgm:cxn modelId="{74A68B13-C661-4F13-BECF-F7C5F50796B0}" type="presParOf" srcId="{6D1EA2F0-D709-47DA-A922-048F732B2EA8}" destId="{810457D7-3F15-46E7-9D26-A81E2C99E6BA}" srcOrd="6" destOrd="0" presId="urn:microsoft.com/office/officeart/2009/3/layout/HorizontalOrganizationChart"/>
    <dgm:cxn modelId="{56B74E7E-FABD-4F29-BC42-72334C71046B}" type="presParOf" srcId="{6D1EA2F0-D709-47DA-A922-048F732B2EA8}" destId="{95711097-ADF1-4DAF-9CD3-645BBF905708}" srcOrd="7" destOrd="0" presId="urn:microsoft.com/office/officeart/2009/3/layout/HorizontalOrganizationChart"/>
    <dgm:cxn modelId="{B488A8F5-AE54-4D44-8B6C-B663BE448864}" type="presParOf" srcId="{95711097-ADF1-4DAF-9CD3-645BBF905708}" destId="{D85397EA-BAAA-46DA-88F8-CECB0CBF5F3C}" srcOrd="0" destOrd="0" presId="urn:microsoft.com/office/officeart/2009/3/layout/HorizontalOrganizationChart"/>
    <dgm:cxn modelId="{D296956D-3DDC-4FC1-83F8-9B755EBD1A1F}" type="presParOf" srcId="{D85397EA-BAAA-46DA-88F8-CECB0CBF5F3C}" destId="{77A43B15-CE4F-486A-8CEB-8D70A58804D0}" srcOrd="0" destOrd="0" presId="urn:microsoft.com/office/officeart/2009/3/layout/HorizontalOrganizationChart"/>
    <dgm:cxn modelId="{CB8C4CA6-F606-4138-9069-A8D29CBA3A9D}" type="presParOf" srcId="{D85397EA-BAAA-46DA-88F8-CECB0CBF5F3C}" destId="{B1559E16-348D-40B7-9A19-0ED24D3777E6}" srcOrd="1" destOrd="0" presId="urn:microsoft.com/office/officeart/2009/3/layout/HorizontalOrganizationChart"/>
    <dgm:cxn modelId="{DB3CA64E-C1D1-4F36-80E0-1B75221C6A4C}" type="presParOf" srcId="{95711097-ADF1-4DAF-9CD3-645BBF905708}" destId="{8806E9B6-090D-4C07-92EB-D2A14360FF9F}" srcOrd="1" destOrd="0" presId="urn:microsoft.com/office/officeart/2009/3/layout/HorizontalOrganizationChart"/>
    <dgm:cxn modelId="{52E2E36D-FE3A-4CDB-8590-40FA73DB6C1F}" type="presParOf" srcId="{95711097-ADF1-4DAF-9CD3-645BBF905708}" destId="{626684B0-44D5-4B6B-8398-09736E78831A}" srcOrd="2" destOrd="0" presId="urn:microsoft.com/office/officeart/2009/3/layout/HorizontalOrganizationChart"/>
    <dgm:cxn modelId="{5CD3E741-A00C-443E-A31F-311120EF09B1}" type="presParOf" srcId="{6D1EA2F0-D709-47DA-A922-048F732B2EA8}" destId="{6A2D2422-7FD3-4B76-9A7B-FDF14B9FC3D4}" srcOrd="8" destOrd="0" presId="urn:microsoft.com/office/officeart/2009/3/layout/HorizontalOrganizationChart"/>
    <dgm:cxn modelId="{397F05B2-24E5-4857-994B-C9B650128DBF}" type="presParOf" srcId="{6D1EA2F0-D709-47DA-A922-048F732B2EA8}" destId="{4BDA52FF-EDE4-44F4-B4C7-06C15E8A5C58}" srcOrd="9" destOrd="0" presId="urn:microsoft.com/office/officeart/2009/3/layout/HorizontalOrganizationChart"/>
    <dgm:cxn modelId="{604EA025-6351-487F-B150-8BDC213D91FC}" type="presParOf" srcId="{4BDA52FF-EDE4-44F4-B4C7-06C15E8A5C58}" destId="{C66682BD-F60C-424D-992E-BE62201777A8}" srcOrd="0" destOrd="0" presId="urn:microsoft.com/office/officeart/2009/3/layout/HorizontalOrganizationChart"/>
    <dgm:cxn modelId="{57C195AC-3A4F-474F-85D9-4B84BEC970CA}" type="presParOf" srcId="{C66682BD-F60C-424D-992E-BE62201777A8}" destId="{C1BFF82C-6157-43E6-B1E6-637ECBA6D67E}" srcOrd="0" destOrd="0" presId="urn:microsoft.com/office/officeart/2009/3/layout/HorizontalOrganizationChart"/>
    <dgm:cxn modelId="{2148F491-3FB8-41D2-9F0E-3C3C3D3A65B4}" type="presParOf" srcId="{C66682BD-F60C-424D-992E-BE62201777A8}" destId="{178D0ADF-D8B6-48AF-88B8-87182C885D75}" srcOrd="1" destOrd="0" presId="urn:microsoft.com/office/officeart/2009/3/layout/HorizontalOrganizationChart"/>
    <dgm:cxn modelId="{F240A5B8-607B-42B3-BAF1-41B35F7D08C1}" type="presParOf" srcId="{4BDA52FF-EDE4-44F4-B4C7-06C15E8A5C58}" destId="{4D263E91-5E10-4BD3-B7ED-398B48977CA8}" srcOrd="1" destOrd="0" presId="urn:microsoft.com/office/officeart/2009/3/layout/HorizontalOrganizationChart"/>
    <dgm:cxn modelId="{7C96A7BC-2E72-48D6-8B78-99D8B393297E}" type="presParOf" srcId="{4BDA52FF-EDE4-44F4-B4C7-06C15E8A5C58}" destId="{F707923F-61F4-40B8-A1C3-B255B2849A91}" srcOrd="2" destOrd="0" presId="urn:microsoft.com/office/officeart/2009/3/layout/HorizontalOrganizationChart"/>
    <dgm:cxn modelId="{A1AC32E7-490A-48BD-98AA-78F8AAE9B0B3}" type="presParOf" srcId="{CE5BB3AF-FE45-4C15-A0B7-9F00220B9CF5}" destId="{28D5467E-BFE1-4B90-B0CA-4A8287D680B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443708-A70D-4E9E-B5BC-4469C7134562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57A934ED-66AC-459F-9617-3E7FDAD010D3}">
      <dgm:prSet phldrT="[Texto]" custT="1"/>
      <dgm:spPr/>
      <dgm:t>
        <a:bodyPr/>
        <a:lstStyle/>
        <a:p>
          <a:r>
            <a:rPr lang="es-CO" sz="2400" b="1" dirty="0">
              <a:latin typeface="Arial" panose="020B0604020202020204" pitchFamily="34" charset="0"/>
              <a:cs typeface="Arial" panose="020B0604020202020204" pitchFamily="34" charset="0"/>
            </a:rPr>
            <a:t>Modalidades</a:t>
          </a:r>
        </a:p>
        <a:p>
          <a:r>
            <a:rPr lang="es-CO" sz="2400" b="1" dirty="0">
              <a:latin typeface="Arial" panose="020B0604020202020204" pitchFamily="34" charset="0"/>
              <a:cs typeface="Arial" panose="020B0604020202020204" pitchFamily="34" charset="0"/>
            </a:rPr>
            <a:t>Atención en medio diferente al de la familia de origen o red vincular</a:t>
          </a:r>
        </a:p>
      </dgm:t>
    </dgm:pt>
    <dgm:pt modelId="{EE4A87C4-5206-4F9D-AA3A-0926E6003129}" type="parTrans" cxnId="{869DBEA0-6DE1-4B1D-A0FB-CA2B53E62A0A}">
      <dgm:prSet/>
      <dgm:spPr/>
      <dgm:t>
        <a:bodyPr/>
        <a:lstStyle/>
        <a:p>
          <a:endParaRPr lang="es-CO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FCE47-D868-4E1B-A190-5E04EF98B5E2}" type="sibTrans" cxnId="{869DBEA0-6DE1-4B1D-A0FB-CA2B53E62A0A}">
      <dgm:prSet/>
      <dgm:spPr/>
      <dgm:t>
        <a:bodyPr/>
        <a:lstStyle/>
        <a:p>
          <a:endParaRPr lang="es-CO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C0A0F-E9BA-4EE5-8349-8421035CD859}">
      <dgm:prSet phldrT="[Texto]"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sldjump"/>
            </a:rPr>
            <a:t>Internado</a:t>
          </a:r>
          <a:endParaRPr lang="es-CO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7F9C2-9ECC-4612-959E-2E0538CBB771}" type="parTrans" cxnId="{FF7B5F49-C9E1-4AA1-8BD9-B6F30947BB5B}">
      <dgm:prSet custT="1"/>
      <dgm:spPr>
        <a:ln w="57150">
          <a:solidFill>
            <a:srgbClr val="FFC000"/>
          </a:solidFill>
        </a:ln>
      </dgm:spPr>
      <dgm:t>
        <a:bodyPr/>
        <a:lstStyle/>
        <a:p>
          <a:endParaRPr lang="es-CO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C8F148-D239-498E-A52F-9A41CA76659C}" type="sibTrans" cxnId="{FF7B5F49-C9E1-4AA1-8BD9-B6F30947BB5B}">
      <dgm:prSet/>
      <dgm:spPr/>
      <dgm:t>
        <a:bodyPr/>
        <a:lstStyle/>
        <a:p>
          <a:endParaRPr lang="es-CO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8D0CD-FE8C-4DF5-846C-C88778D3D01D}">
      <dgm:prSet phldrT="[Texto]"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Internado de 0 a 8 años</a:t>
          </a:r>
        </a:p>
      </dgm:t>
    </dgm:pt>
    <dgm:pt modelId="{C842D966-4376-42DD-A636-53251568C6E8}" type="parTrans" cxnId="{945434CB-DAAF-4D87-BA38-6C9714248A99}">
      <dgm:prSet custT="1"/>
      <dgm:spPr>
        <a:ln w="57150">
          <a:solidFill>
            <a:srgbClr val="FFC000"/>
          </a:solidFill>
        </a:ln>
      </dgm:spPr>
      <dgm:t>
        <a:bodyPr/>
        <a:lstStyle/>
        <a:p>
          <a:endParaRPr lang="es-CO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73D4D-F92C-4005-AFFF-9D118F70827C}" type="sibTrans" cxnId="{945434CB-DAAF-4D87-BA38-6C9714248A99}">
      <dgm:prSet/>
      <dgm:spPr/>
      <dgm:t>
        <a:bodyPr/>
        <a:lstStyle/>
        <a:p>
          <a:endParaRPr lang="es-CO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EE7377-0047-4B86-A7D8-3353BC9C0421}">
      <dgm:prSet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Casa </a:t>
          </a:r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sldjump"/>
            </a:rPr>
            <a:t>hogar</a:t>
          </a:r>
          <a:endParaRPr lang="es-CO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01AC2-2FB9-4942-94A6-B62EFCFECB4D}" type="parTrans" cxnId="{41599D2B-B747-4B69-BF1F-3F95FB46B842}">
      <dgm:prSet/>
      <dgm:spPr>
        <a:ln w="57150">
          <a:solidFill>
            <a:srgbClr val="FFC000"/>
          </a:solidFill>
        </a:ln>
      </dgm:spPr>
      <dgm:t>
        <a:bodyPr/>
        <a:lstStyle/>
        <a:p>
          <a:endParaRPr lang="es-CO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72B80-442E-469E-82F7-FC69D4C27A69}" type="sibTrans" cxnId="{41599D2B-B747-4B69-BF1F-3F95FB46B842}">
      <dgm:prSet/>
      <dgm:spPr/>
      <dgm:t>
        <a:bodyPr/>
        <a:lstStyle/>
        <a:p>
          <a:endParaRPr lang="es-CO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AD186-37CC-4C5B-B0DE-306D826DAF58}">
      <dgm:prSet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Casa de acogida</a:t>
          </a:r>
        </a:p>
      </dgm:t>
    </dgm:pt>
    <dgm:pt modelId="{59685B74-36D8-431B-AA53-40CDB7371008}" type="parTrans" cxnId="{7FF9E79F-22F7-47E5-A627-EDADB269F92D}">
      <dgm:prSet/>
      <dgm:spPr>
        <a:ln w="57150">
          <a:solidFill>
            <a:srgbClr val="FFC000"/>
          </a:solidFill>
        </a:ln>
      </dgm:spPr>
      <dgm:t>
        <a:bodyPr/>
        <a:lstStyle/>
        <a:p>
          <a:endParaRPr lang="es-CO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26A4C-99C0-498D-A8F3-8B072024C476}" type="sibTrans" cxnId="{7FF9E79F-22F7-47E5-A627-EDADB269F92D}">
      <dgm:prSet/>
      <dgm:spPr/>
      <dgm:t>
        <a:bodyPr/>
        <a:lstStyle/>
        <a:p>
          <a:endParaRPr lang="es-CO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4B5355-7513-400F-B2CD-FA08D50BA624}">
      <dgm:prSet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Hogar </a:t>
          </a:r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 action="ppaction://hlinksldjump"/>
            </a:rPr>
            <a:t>sustituto</a:t>
          </a:r>
          <a:endParaRPr lang="es-CO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0485C-00A9-4553-A112-BA826993B03A}" type="parTrans" cxnId="{EFA3A13E-F5F3-40F6-82E7-C0194890C638}">
      <dgm:prSet/>
      <dgm:spPr>
        <a:ln w="57150">
          <a:solidFill>
            <a:srgbClr val="FFC000"/>
          </a:solidFill>
        </a:ln>
      </dgm:spPr>
      <dgm:t>
        <a:bodyPr/>
        <a:lstStyle/>
        <a:p>
          <a:endParaRPr lang="es-CO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580BB-41FF-462C-BA87-1A2B16B3EF34}" type="sibTrans" cxnId="{EFA3A13E-F5F3-40F6-82E7-C0194890C638}">
      <dgm:prSet/>
      <dgm:spPr/>
      <dgm:t>
        <a:bodyPr/>
        <a:lstStyle/>
        <a:p>
          <a:endParaRPr lang="es-CO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7438A0-A53A-49D4-A2FD-B8D744DE3B1B}">
      <dgm:prSet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Casa de protección</a:t>
          </a:r>
        </a:p>
      </dgm:t>
    </dgm:pt>
    <dgm:pt modelId="{D0BFA90D-E9E1-41E5-9EB5-F10C48F8F24F}" type="parTrans" cxnId="{C4452B08-24B9-4DF9-9C73-7C5DDDB855EE}">
      <dgm:prSet/>
      <dgm:spPr>
        <a:ln w="57150">
          <a:solidFill>
            <a:srgbClr val="FFC000"/>
          </a:solidFill>
        </a:ln>
      </dgm:spPr>
      <dgm:t>
        <a:bodyPr/>
        <a:lstStyle/>
        <a:p>
          <a:endParaRPr lang="es-CO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DE01DA-8060-42D5-B130-138CCDC29D8A}" type="sibTrans" cxnId="{C4452B08-24B9-4DF9-9C73-7C5DDDB855EE}">
      <dgm:prSet/>
      <dgm:spPr/>
      <dgm:t>
        <a:bodyPr/>
        <a:lstStyle/>
        <a:p>
          <a:endParaRPr lang="es-CO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94704D-31BF-4FA6-9098-564C03801721}" type="pres">
      <dgm:prSet presAssocID="{DB443708-A70D-4E9E-B5BC-4469C71345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5BB3AF-FE45-4C15-A0B7-9F00220B9CF5}" type="pres">
      <dgm:prSet presAssocID="{57A934ED-66AC-459F-9617-3E7FDAD010D3}" presName="hierRoot1" presStyleCnt="0">
        <dgm:presLayoutVars>
          <dgm:hierBranch val="init"/>
        </dgm:presLayoutVars>
      </dgm:prSet>
      <dgm:spPr/>
    </dgm:pt>
    <dgm:pt modelId="{6261F097-8659-49F7-A96D-AE02171CFAFE}" type="pres">
      <dgm:prSet presAssocID="{57A934ED-66AC-459F-9617-3E7FDAD010D3}" presName="rootComposite1" presStyleCnt="0"/>
      <dgm:spPr/>
    </dgm:pt>
    <dgm:pt modelId="{E5678BA2-566A-401F-AA92-AD812C147CD0}" type="pres">
      <dgm:prSet presAssocID="{57A934ED-66AC-459F-9617-3E7FDAD010D3}" presName="rootText1" presStyleLbl="node0" presStyleIdx="0" presStyleCnt="1" custScaleX="250357" custScaleY="187898">
        <dgm:presLayoutVars>
          <dgm:chPref val="3"/>
        </dgm:presLayoutVars>
      </dgm:prSet>
      <dgm:spPr/>
    </dgm:pt>
    <dgm:pt modelId="{CEDD12A2-4325-481B-8E14-B6DACA0D0101}" type="pres">
      <dgm:prSet presAssocID="{57A934ED-66AC-459F-9617-3E7FDAD010D3}" presName="rootConnector1" presStyleLbl="node1" presStyleIdx="0" presStyleCnt="0"/>
      <dgm:spPr/>
    </dgm:pt>
    <dgm:pt modelId="{6D1EA2F0-D709-47DA-A922-048F732B2EA8}" type="pres">
      <dgm:prSet presAssocID="{57A934ED-66AC-459F-9617-3E7FDAD010D3}" presName="hierChild2" presStyleCnt="0"/>
      <dgm:spPr/>
    </dgm:pt>
    <dgm:pt modelId="{80B4AD1F-922B-416A-BE2B-63027F33F612}" type="pres">
      <dgm:prSet presAssocID="{5C37F9C2-9ECC-4612-959E-2E0538CBB771}" presName="Name64" presStyleLbl="parChTrans1D2" presStyleIdx="0" presStyleCnt="6"/>
      <dgm:spPr/>
    </dgm:pt>
    <dgm:pt modelId="{A3057E70-2A6B-4795-828F-57A18DB4C86F}" type="pres">
      <dgm:prSet presAssocID="{2AEC0A0F-E9BA-4EE5-8349-8421035CD859}" presName="hierRoot2" presStyleCnt="0">
        <dgm:presLayoutVars>
          <dgm:hierBranch val="init"/>
        </dgm:presLayoutVars>
      </dgm:prSet>
      <dgm:spPr/>
    </dgm:pt>
    <dgm:pt modelId="{8AB20401-7A83-4847-8077-57FFA843365E}" type="pres">
      <dgm:prSet presAssocID="{2AEC0A0F-E9BA-4EE5-8349-8421035CD859}" presName="rootComposite" presStyleCnt="0"/>
      <dgm:spPr/>
    </dgm:pt>
    <dgm:pt modelId="{4BA2292D-9532-4E72-8F8E-6EDE9CC5F634}" type="pres">
      <dgm:prSet presAssocID="{2AEC0A0F-E9BA-4EE5-8349-8421035CD859}" presName="rootText" presStyleLbl="node2" presStyleIdx="0" presStyleCnt="6" custScaleX="162187">
        <dgm:presLayoutVars>
          <dgm:chPref val="3"/>
        </dgm:presLayoutVars>
      </dgm:prSet>
      <dgm:spPr/>
    </dgm:pt>
    <dgm:pt modelId="{91F7F14E-D3A3-463B-9E55-792C9647EDBC}" type="pres">
      <dgm:prSet presAssocID="{2AEC0A0F-E9BA-4EE5-8349-8421035CD859}" presName="rootConnector" presStyleLbl="node2" presStyleIdx="0" presStyleCnt="6"/>
      <dgm:spPr/>
    </dgm:pt>
    <dgm:pt modelId="{E442B78A-2A27-4760-BABD-45932439F50E}" type="pres">
      <dgm:prSet presAssocID="{2AEC0A0F-E9BA-4EE5-8349-8421035CD859}" presName="hierChild4" presStyleCnt="0"/>
      <dgm:spPr/>
    </dgm:pt>
    <dgm:pt modelId="{E4E9675F-D31D-4DD7-AE07-699D71C7E7E2}" type="pres">
      <dgm:prSet presAssocID="{2AEC0A0F-E9BA-4EE5-8349-8421035CD859}" presName="hierChild5" presStyleCnt="0"/>
      <dgm:spPr/>
    </dgm:pt>
    <dgm:pt modelId="{2270E2EA-032B-424C-98AD-616DF9F29FE9}" type="pres">
      <dgm:prSet presAssocID="{C842D966-4376-42DD-A636-53251568C6E8}" presName="Name64" presStyleLbl="parChTrans1D2" presStyleIdx="1" presStyleCnt="6"/>
      <dgm:spPr/>
    </dgm:pt>
    <dgm:pt modelId="{B672F777-03BC-4D73-B9AF-8A7E324D3886}" type="pres">
      <dgm:prSet presAssocID="{EFF8D0CD-FE8C-4DF5-846C-C88778D3D01D}" presName="hierRoot2" presStyleCnt="0">
        <dgm:presLayoutVars>
          <dgm:hierBranch val="init"/>
        </dgm:presLayoutVars>
      </dgm:prSet>
      <dgm:spPr/>
    </dgm:pt>
    <dgm:pt modelId="{DAF0F40E-3EBC-41F9-862E-BEE6B5F59008}" type="pres">
      <dgm:prSet presAssocID="{EFF8D0CD-FE8C-4DF5-846C-C88778D3D01D}" presName="rootComposite" presStyleCnt="0"/>
      <dgm:spPr/>
    </dgm:pt>
    <dgm:pt modelId="{964D0895-75B7-4502-B816-65F94941B307}" type="pres">
      <dgm:prSet presAssocID="{EFF8D0CD-FE8C-4DF5-846C-C88778D3D01D}" presName="rootText" presStyleLbl="node2" presStyleIdx="1" presStyleCnt="6" custScaleX="162187">
        <dgm:presLayoutVars>
          <dgm:chPref val="3"/>
        </dgm:presLayoutVars>
      </dgm:prSet>
      <dgm:spPr/>
    </dgm:pt>
    <dgm:pt modelId="{13483A38-1A66-46FD-A621-F500D6B266F0}" type="pres">
      <dgm:prSet presAssocID="{EFF8D0CD-FE8C-4DF5-846C-C88778D3D01D}" presName="rootConnector" presStyleLbl="node2" presStyleIdx="1" presStyleCnt="6"/>
      <dgm:spPr/>
    </dgm:pt>
    <dgm:pt modelId="{8894B3E5-1D37-47E2-A6F4-EF11794252F1}" type="pres">
      <dgm:prSet presAssocID="{EFF8D0CD-FE8C-4DF5-846C-C88778D3D01D}" presName="hierChild4" presStyleCnt="0"/>
      <dgm:spPr/>
    </dgm:pt>
    <dgm:pt modelId="{35DE6F87-3114-47BE-B5BE-747941BBD8EE}" type="pres">
      <dgm:prSet presAssocID="{EFF8D0CD-FE8C-4DF5-846C-C88778D3D01D}" presName="hierChild5" presStyleCnt="0"/>
      <dgm:spPr/>
    </dgm:pt>
    <dgm:pt modelId="{97B21DAE-CAC9-4387-89F5-707FC8C4E20E}" type="pres">
      <dgm:prSet presAssocID="{04801AC2-2FB9-4942-94A6-B62EFCFECB4D}" presName="Name64" presStyleLbl="parChTrans1D2" presStyleIdx="2" presStyleCnt="6"/>
      <dgm:spPr/>
    </dgm:pt>
    <dgm:pt modelId="{21986F62-D245-4C66-A6D9-1C56E4B4EB63}" type="pres">
      <dgm:prSet presAssocID="{9DEE7377-0047-4B86-A7D8-3353BC9C0421}" presName="hierRoot2" presStyleCnt="0">
        <dgm:presLayoutVars>
          <dgm:hierBranch val="init"/>
        </dgm:presLayoutVars>
      </dgm:prSet>
      <dgm:spPr/>
    </dgm:pt>
    <dgm:pt modelId="{AF16E45A-F796-45A0-82F8-7F0B4C44D93D}" type="pres">
      <dgm:prSet presAssocID="{9DEE7377-0047-4B86-A7D8-3353BC9C0421}" presName="rootComposite" presStyleCnt="0"/>
      <dgm:spPr/>
    </dgm:pt>
    <dgm:pt modelId="{F31611C1-ED08-41E3-9E27-71BAFA5A6CD7}" type="pres">
      <dgm:prSet presAssocID="{9DEE7377-0047-4B86-A7D8-3353BC9C0421}" presName="rootText" presStyleLbl="node2" presStyleIdx="2" presStyleCnt="6" custScaleX="162187">
        <dgm:presLayoutVars>
          <dgm:chPref val="3"/>
        </dgm:presLayoutVars>
      </dgm:prSet>
      <dgm:spPr/>
    </dgm:pt>
    <dgm:pt modelId="{0B39353B-3BFB-42F2-BE09-6797221FABC5}" type="pres">
      <dgm:prSet presAssocID="{9DEE7377-0047-4B86-A7D8-3353BC9C0421}" presName="rootConnector" presStyleLbl="node2" presStyleIdx="2" presStyleCnt="6"/>
      <dgm:spPr/>
    </dgm:pt>
    <dgm:pt modelId="{2098E5EA-7B42-4252-B965-6B4E87DB140B}" type="pres">
      <dgm:prSet presAssocID="{9DEE7377-0047-4B86-A7D8-3353BC9C0421}" presName="hierChild4" presStyleCnt="0"/>
      <dgm:spPr/>
    </dgm:pt>
    <dgm:pt modelId="{144F5758-26E7-46F5-9E6A-628E3019978E}" type="pres">
      <dgm:prSet presAssocID="{9DEE7377-0047-4B86-A7D8-3353BC9C0421}" presName="hierChild5" presStyleCnt="0"/>
      <dgm:spPr/>
    </dgm:pt>
    <dgm:pt modelId="{810457D7-3F15-46E7-9D26-A81E2C99E6BA}" type="pres">
      <dgm:prSet presAssocID="{05C0485C-00A9-4553-A112-BA826993B03A}" presName="Name64" presStyleLbl="parChTrans1D2" presStyleIdx="3" presStyleCnt="6"/>
      <dgm:spPr/>
    </dgm:pt>
    <dgm:pt modelId="{95711097-ADF1-4DAF-9CD3-645BBF905708}" type="pres">
      <dgm:prSet presAssocID="{384B5355-7513-400F-B2CD-FA08D50BA624}" presName="hierRoot2" presStyleCnt="0">
        <dgm:presLayoutVars>
          <dgm:hierBranch val="init"/>
        </dgm:presLayoutVars>
      </dgm:prSet>
      <dgm:spPr/>
    </dgm:pt>
    <dgm:pt modelId="{D85397EA-BAAA-46DA-88F8-CECB0CBF5F3C}" type="pres">
      <dgm:prSet presAssocID="{384B5355-7513-400F-B2CD-FA08D50BA624}" presName="rootComposite" presStyleCnt="0"/>
      <dgm:spPr/>
    </dgm:pt>
    <dgm:pt modelId="{77A43B15-CE4F-486A-8CEB-8D70A58804D0}" type="pres">
      <dgm:prSet presAssocID="{384B5355-7513-400F-B2CD-FA08D50BA624}" presName="rootText" presStyleLbl="node2" presStyleIdx="3" presStyleCnt="6" custScaleX="162187">
        <dgm:presLayoutVars>
          <dgm:chPref val="3"/>
        </dgm:presLayoutVars>
      </dgm:prSet>
      <dgm:spPr/>
    </dgm:pt>
    <dgm:pt modelId="{B1559E16-348D-40B7-9A19-0ED24D3777E6}" type="pres">
      <dgm:prSet presAssocID="{384B5355-7513-400F-B2CD-FA08D50BA624}" presName="rootConnector" presStyleLbl="node2" presStyleIdx="3" presStyleCnt="6"/>
      <dgm:spPr/>
    </dgm:pt>
    <dgm:pt modelId="{8806E9B6-090D-4C07-92EB-D2A14360FF9F}" type="pres">
      <dgm:prSet presAssocID="{384B5355-7513-400F-B2CD-FA08D50BA624}" presName="hierChild4" presStyleCnt="0"/>
      <dgm:spPr/>
    </dgm:pt>
    <dgm:pt modelId="{626684B0-44D5-4B6B-8398-09736E78831A}" type="pres">
      <dgm:prSet presAssocID="{384B5355-7513-400F-B2CD-FA08D50BA624}" presName="hierChild5" presStyleCnt="0"/>
      <dgm:spPr/>
    </dgm:pt>
    <dgm:pt modelId="{6A2D2422-7FD3-4B76-9A7B-FDF14B9FC3D4}" type="pres">
      <dgm:prSet presAssocID="{59685B74-36D8-431B-AA53-40CDB7371008}" presName="Name64" presStyleLbl="parChTrans1D2" presStyleIdx="4" presStyleCnt="6"/>
      <dgm:spPr/>
    </dgm:pt>
    <dgm:pt modelId="{4BDA52FF-EDE4-44F4-B4C7-06C15E8A5C58}" type="pres">
      <dgm:prSet presAssocID="{A74AD186-37CC-4C5B-B0DE-306D826DAF58}" presName="hierRoot2" presStyleCnt="0">
        <dgm:presLayoutVars>
          <dgm:hierBranch val="init"/>
        </dgm:presLayoutVars>
      </dgm:prSet>
      <dgm:spPr/>
    </dgm:pt>
    <dgm:pt modelId="{C66682BD-F60C-424D-992E-BE62201777A8}" type="pres">
      <dgm:prSet presAssocID="{A74AD186-37CC-4C5B-B0DE-306D826DAF58}" presName="rootComposite" presStyleCnt="0"/>
      <dgm:spPr/>
    </dgm:pt>
    <dgm:pt modelId="{C1BFF82C-6157-43E6-B1E6-637ECBA6D67E}" type="pres">
      <dgm:prSet presAssocID="{A74AD186-37CC-4C5B-B0DE-306D826DAF58}" presName="rootText" presStyleLbl="node2" presStyleIdx="4" presStyleCnt="6" custScaleX="162187">
        <dgm:presLayoutVars>
          <dgm:chPref val="3"/>
        </dgm:presLayoutVars>
      </dgm:prSet>
      <dgm:spPr/>
    </dgm:pt>
    <dgm:pt modelId="{178D0ADF-D8B6-48AF-88B8-87182C885D75}" type="pres">
      <dgm:prSet presAssocID="{A74AD186-37CC-4C5B-B0DE-306D826DAF58}" presName="rootConnector" presStyleLbl="node2" presStyleIdx="4" presStyleCnt="6"/>
      <dgm:spPr/>
    </dgm:pt>
    <dgm:pt modelId="{4D263E91-5E10-4BD3-B7ED-398B48977CA8}" type="pres">
      <dgm:prSet presAssocID="{A74AD186-37CC-4C5B-B0DE-306D826DAF58}" presName="hierChild4" presStyleCnt="0"/>
      <dgm:spPr/>
    </dgm:pt>
    <dgm:pt modelId="{F707923F-61F4-40B8-A1C3-B255B2849A91}" type="pres">
      <dgm:prSet presAssocID="{A74AD186-37CC-4C5B-B0DE-306D826DAF58}" presName="hierChild5" presStyleCnt="0"/>
      <dgm:spPr/>
    </dgm:pt>
    <dgm:pt modelId="{F06DF7D8-9C7C-411F-B30F-0281E5A171E6}" type="pres">
      <dgm:prSet presAssocID="{D0BFA90D-E9E1-41E5-9EB5-F10C48F8F24F}" presName="Name64" presStyleLbl="parChTrans1D2" presStyleIdx="5" presStyleCnt="6"/>
      <dgm:spPr/>
    </dgm:pt>
    <dgm:pt modelId="{783B808C-0FDE-4E42-8FFB-4E41703C4C7B}" type="pres">
      <dgm:prSet presAssocID="{957438A0-A53A-49D4-A2FD-B8D744DE3B1B}" presName="hierRoot2" presStyleCnt="0">
        <dgm:presLayoutVars>
          <dgm:hierBranch val="init"/>
        </dgm:presLayoutVars>
      </dgm:prSet>
      <dgm:spPr/>
    </dgm:pt>
    <dgm:pt modelId="{C7B76710-2826-4CFA-A10F-AF3E42432A23}" type="pres">
      <dgm:prSet presAssocID="{957438A0-A53A-49D4-A2FD-B8D744DE3B1B}" presName="rootComposite" presStyleCnt="0"/>
      <dgm:spPr/>
    </dgm:pt>
    <dgm:pt modelId="{C830F497-207A-41DB-9D01-82EEEDADA5C9}" type="pres">
      <dgm:prSet presAssocID="{957438A0-A53A-49D4-A2FD-B8D744DE3B1B}" presName="rootText" presStyleLbl="node2" presStyleIdx="5" presStyleCnt="6" custScaleX="162177">
        <dgm:presLayoutVars>
          <dgm:chPref val="3"/>
        </dgm:presLayoutVars>
      </dgm:prSet>
      <dgm:spPr/>
    </dgm:pt>
    <dgm:pt modelId="{13AA444A-D885-486E-9283-4C401FBB3D35}" type="pres">
      <dgm:prSet presAssocID="{957438A0-A53A-49D4-A2FD-B8D744DE3B1B}" presName="rootConnector" presStyleLbl="node2" presStyleIdx="5" presStyleCnt="6"/>
      <dgm:spPr/>
    </dgm:pt>
    <dgm:pt modelId="{15B3F88C-B3B1-4EAA-90EC-A18CF6864D6F}" type="pres">
      <dgm:prSet presAssocID="{957438A0-A53A-49D4-A2FD-B8D744DE3B1B}" presName="hierChild4" presStyleCnt="0"/>
      <dgm:spPr/>
    </dgm:pt>
    <dgm:pt modelId="{F6D66FFF-5F87-4764-B921-3132EFDF6540}" type="pres">
      <dgm:prSet presAssocID="{957438A0-A53A-49D4-A2FD-B8D744DE3B1B}" presName="hierChild5" presStyleCnt="0"/>
      <dgm:spPr/>
    </dgm:pt>
    <dgm:pt modelId="{28D5467E-BFE1-4B90-B0CA-4A8287D680B3}" type="pres">
      <dgm:prSet presAssocID="{57A934ED-66AC-459F-9617-3E7FDAD010D3}" presName="hierChild3" presStyleCnt="0"/>
      <dgm:spPr/>
    </dgm:pt>
  </dgm:ptLst>
  <dgm:cxnLst>
    <dgm:cxn modelId="{41599D2B-B747-4B69-BF1F-3F95FB46B842}" srcId="{57A934ED-66AC-459F-9617-3E7FDAD010D3}" destId="{9DEE7377-0047-4B86-A7D8-3353BC9C0421}" srcOrd="2" destOrd="0" parTransId="{04801AC2-2FB9-4942-94A6-B62EFCFECB4D}" sibTransId="{12F72B80-442E-469E-82F7-FC69D4C27A69}"/>
    <dgm:cxn modelId="{33CBA46E-D7BC-46A4-8C4C-3796EB3A6BA9}" type="presOf" srcId="{2AEC0A0F-E9BA-4EE5-8349-8421035CD859}" destId="{91F7F14E-D3A3-463B-9E55-792C9647EDBC}" srcOrd="1" destOrd="0" presId="urn:microsoft.com/office/officeart/2009/3/layout/HorizontalOrganizationChart"/>
    <dgm:cxn modelId="{B2B3E063-9F60-4154-9E09-66D57F80740A}" type="presOf" srcId="{05C0485C-00A9-4553-A112-BA826993B03A}" destId="{810457D7-3F15-46E7-9D26-A81E2C99E6BA}" srcOrd="0" destOrd="0" presId="urn:microsoft.com/office/officeart/2009/3/layout/HorizontalOrganizationChart"/>
    <dgm:cxn modelId="{CAA2044A-0F64-40E1-B7C4-391F3EAA23CC}" type="presOf" srcId="{384B5355-7513-400F-B2CD-FA08D50BA624}" destId="{77A43B15-CE4F-486A-8CEB-8D70A58804D0}" srcOrd="0" destOrd="0" presId="urn:microsoft.com/office/officeart/2009/3/layout/HorizontalOrganizationChart"/>
    <dgm:cxn modelId="{C4452B08-24B9-4DF9-9C73-7C5DDDB855EE}" srcId="{57A934ED-66AC-459F-9617-3E7FDAD010D3}" destId="{957438A0-A53A-49D4-A2FD-B8D744DE3B1B}" srcOrd="5" destOrd="0" parTransId="{D0BFA90D-E9E1-41E5-9EB5-F10C48F8F24F}" sibTransId="{43DE01DA-8060-42D5-B130-138CCDC29D8A}"/>
    <dgm:cxn modelId="{7C2CE41B-738D-4BBC-881C-EFFEFEF5E156}" type="presOf" srcId="{9DEE7377-0047-4B86-A7D8-3353BC9C0421}" destId="{F31611C1-ED08-41E3-9E27-71BAFA5A6CD7}" srcOrd="0" destOrd="0" presId="urn:microsoft.com/office/officeart/2009/3/layout/HorizontalOrganizationChart"/>
    <dgm:cxn modelId="{ADB38480-62B7-43AC-AA0B-CB1083F4FB82}" type="presOf" srcId="{957438A0-A53A-49D4-A2FD-B8D744DE3B1B}" destId="{C830F497-207A-41DB-9D01-82EEEDADA5C9}" srcOrd="0" destOrd="0" presId="urn:microsoft.com/office/officeart/2009/3/layout/HorizontalOrganizationChart"/>
    <dgm:cxn modelId="{4EC858FF-E5C3-4ED2-AF59-E86AD8944880}" type="presOf" srcId="{59685B74-36D8-431B-AA53-40CDB7371008}" destId="{6A2D2422-7FD3-4B76-9A7B-FDF14B9FC3D4}" srcOrd="0" destOrd="0" presId="urn:microsoft.com/office/officeart/2009/3/layout/HorizontalOrganizationChart"/>
    <dgm:cxn modelId="{62199EBF-3BF0-45B2-B825-F2470E326691}" type="presOf" srcId="{384B5355-7513-400F-B2CD-FA08D50BA624}" destId="{B1559E16-348D-40B7-9A19-0ED24D3777E6}" srcOrd="1" destOrd="0" presId="urn:microsoft.com/office/officeart/2009/3/layout/HorizontalOrganizationChart"/>
    <dgm:cxn modelId="{EFA3A13E-F5F3-40F6-82E7-C0194890C638}" srcId="{57A934ED-66AC-459F-9617-3E7FDAD010D3}" destId="{384B5355-7513-400F-B2CD-FA08D50BA624}" srcOrd="3" destOrd="0" parTransId="{05C0485C-00A9-4553-A112-BA826993B03A}" sibTransId="{ACF580BB-41FF-462C-BA87-1A2B16B3EF34}"/>
    <dgm:cxn modelId="{7FF9E79F-22F7-47E5-A627-EDADB269F92D}" srcId="{57A934ED-66AC-459F-9617-3E7FDAD010D3}" destId="{A74AD186-37CC-4C5B-B0DE-306D826DAF58}" srcOrd="4" destOrd="0" parTransId="{59685B74-36D8-431B-AA53-40CDB7371008}" sibTransId="{8FD26A4C-99C0-498D-A8F3-8B072024C476}"/>
    <dgm:cxn modelId="{01E9537D-D7DF-4BC2-9CFE-CC8C9009178A}" type="presOf" srcId="{9DEE7377-0047-4B86-A7D8-3353BC9C0421}" destId="{0B39353B-3BFB-42F2-BE09-6797221FABC5}" srcOrd="1" destOrd="0" presId="urn:microsoft.com/office/officeart/2009/3/layout/HorizontalOrganizationChart"/>
    <dgm:cxn modelId="{7F24B181-F60D-48BA-821A-E9494F6AE679}" type="presOf" srcId="{C842D966-4376-42DD-A636-53251568C6E8}" destId="{2270E2EA-032B-424C-98AD-616DF9F29FE9}" srcOrd="0" destOrd="0" presId="urn:microsoft.com/office/officeart/2009/3/layout/HorizontalOrganizationChart"/>
    <dgm:cxn modelId="{12BDA600-6E6A-47CB-8AA9-35AA738B99F6}" type="presOf" srcId="{957438A0-A53A-49D4-A2FD-B8D744DE3B1B}" destId="{13AA444A-D885-486E-9283-4C401FBB3D35}" srcOrd="1" destOrd="0" presId="urn:microsoft.com/office/officeart/2009/3/layout/HorizontalOrganizationChart"/>
    <dgm:cxn modelId="{869DBEA0-6DE1-4B1D-A0FB-CA2B53E62A0A}" srcId="{DB443708-A70D-4E9E-B5BC-4469C7134562}" destId="{57A934ED-66AC-459F-9617-3E7FDAD010D3}" srcOrd="0" destOrd="0" parTransId="{EE4A87C4-5206-4F9D-AA3A-0926E6003129}" sibTransId="{1F9FCE47-D868-4E1B-A190-5E04EF98B5E2}"/>
    <dgm:cxn modelId="{1B633103-D8CC-4A63-A6C1-A002FC3C9EF7}" type="presOf" srcId="{5C37F9C2-9ECC-4612-959E-2E0538CBB771}" destId="{80B4AD1F-922B-416A-BE2B-63027F33F612}" srcOrd="0" destOrd="0" presId="urn:microsoft.com/office/officeart/2009/3/layout/HorizontalOrganizationChart"/>
    <dgm:cxn modelId="{BF69E7EF-0999-493D-B465-6C7771B93805}" type="presOf" srcId="{EFF8D0CD-FE8C-4DF5-846C-C88778D3D01D}" destId="{964D0895-75B7-4502-B816-65F94941B307}" srcOrd="0" destOrd="0" presId="urn:microsoft.com/office/officeart/2009/3/layout/HorizontalOrganizationChart"/>
    <dgm:cxn modelId="{FF7B5F49-C9E1-4AA1-8BD9-B6F30947BB5B}" srcId="{57A934ED-66AC-459F-9617-3E7FDAD010D3}" destId="{2AEC0A0F-E9BA-4EE5-8349-8421035CD859}" srcOrd="0" destOrd="0" parTransId="{5C37F9C2-9ECC-4612-959E-2E0538CBB771}" sibTransId="{98C8F148-D239-498E-A52F-9A41CA76659C}"/>
    <dgm:cxn modelId="{1DD5ACB7-3B66-43A2-B6EA-971F51EFF017}" type="presOf" srcId="{04801AC2-2FB9-4942-94A6-B62EFCFECB4D}" destId="{97B21DAE-CAC9-4387-89F5-707FC8C4E20E}" srcOrd="0" destOrd="0" presId="urn:microsoft.com/office/officeart/2009/3/layout/HorizontalOrganizationChart"/>
    <dgm:cxn modelId="{A7C47921-2C4E-4A2A-989D-D5ADF569C99A}" type="presOf" srcId="{A74AD186-37CC-4C5B-B0DE-306D826DAF58}" destId="{178D0ADF-D8B6-48AF-88B8-87182C885D75}" srcOrd="1" destOrd="0" presId="urn:microsoft.com/office/officeart/2009/3/layout/HorizontalOrganizationChart"/>
    <dgm:cxn modelId="{52E12224-5874-498B-86E2-6457DE43885E}" type="presOf" srcId="{A74AD186-37CC-4C5B-B0DE-306D826DAF58}" destId="{C1BFF82C-6157-43E6-B1E6-637ECBA6D67E}" srcOrd="0" destOrd="0" presId="urn:microsoft.com/office/officeart/2009/3/layout/HorizontalOrganizationChart"/>
    <dgm:cxn modelId="{30ACABF8-9DCC-4E33-A2CD-605682D01CB0}" type="presOf" srcId="{EFF8D0CD-FE8C-4DF5-846C-C88778D3D01D}" destId="{13483A38-1A66-46FD-A621-F500D6B266F0}" srcOrd="1" destOrd="0" presId="urn:microsoft.com/office/officeart/2009/3/layout/HorizontalOrganizationChart"/>
    <dgm:cxn modelId="{5C3959F9-6D69-4373-9475-A5DC4A8DA1D9}" type="presOf" srcId="{D0BFA90D-E9E1-41E5-9EB5-F10C48F8F24F}" destId="{F06DF7D8-9C7C-411F-B30F-0281E5A171E6}" srcOrd="0" destOrd="0" presId="urn:microsoft.com/office/officeart/2009/3/layout/HorizontalOrganizationChart"/>
    <dgm:cxn modelId="{0C0A42E4-1626-4A2A-8B1B-2958BB59B786}" type="presOf" srcId="{57A934ED-66AC-459F-9617-3E7FDAD010D3}" destId="{CEDD12A2-4325-481B-8E14-B6DACA0D0101}" srcOrd="1" destOrd="0" presId="urn:microsoft.com/office/officeart/2009/3/layout/HorizontalOrganizationChart"/>
    <dgm:cxn modelId="{D1115E50-F703-4A42-BD56-070F9AC6B9BF}" type="presOf" srcId="{2AEC0A0F-E9BA-4EE5-8349-8421035CD859}" destId="{4BA2292D-9532-4E72-8F8E-6EDE9CC5F634}" srcOrd="0" destOrd="0" presId="urn:microsoft.com/office/officeart/2009/3/layout/HorizontalOrganizationChart"/>
    <dgm:cxn modelId="{85CEA51F-65CE-415D-8215-300175541E9C}" type="presOf" srcId="{57A934ED-66AC-459F-9617-3E7FDAD010D3}" destId="{E5678BA2-566A-401F-AA92-AD812C147CD0}" srcOrd="0" destOrd="0" presId="urn:microsoft.com/office/officeart/2009/3/layout/HorizontalOrganizationChart"/>
    <dgm:cxn modelId="{FF39BCA5-FA27-42CA-83E7-8A23239C2088}" type="presOf" srcId="{DB443708-A70D-4E9E-B5BC-4469C7134562}" destId="{6594704D-31BF-4FA6-9098-564C03801721}" srcOrd="0" destOrd="0" presId="urn:microsoft.com/office/officeart/2009/3/layout/HorizontalOrganizationChart"/>
    <dgm:cxn modelId="{945434CB-DAAF-4D87-BA38-6C9714248A99}" srcId="{57A934ED-66AC-459F-9617-3E7FDAD010D3}" destId="{EFF8D0CD-FE8C-4DF5-846C-C88778D3D01D}" srcOrd="1" destOrd="0" parTransId="{C842D966-4376-42DD-A636-53251568C6E8}" sibTransId="{11573D4D-F92C-4005-AFFF-9D118F70827C}"/>
    <dgm:cxn modelId="{96F2AB2D-D13A-4C7E-87FE-78A342D7C4E6}" type="presParOf" srcId="{6594704D-31BF-4FA6-9098-564C03801721}" destId="{CE5BB3AF-FE45-4C15-A0B7-9F00220B9CF5}" srcOrd="0" destOrd="0" presId="urn:microsoft.com/office/officeart/2009/3/layout/HorizontalOrganizationChart"/>
    <dgm:cxn modelId="{8D76DE4E-5D12-4F60-90D0-4C9ECCCEBD38}" type="presParOf" srcId="{CE5BB3AF-FE45-4C15-A0B7-9F00220B9CF5}" destId="{6261F097-8659-49F7-A96D-AE02171CFAFE}" srcOrd="0" destOrd="0" presId="urn:microsoft.com/office/officeart/2009/3/layout/HorizontalOrganizationChart"/>
    <dgm:cxn modelId="{4CE919BE-11BC-4BEF-8119-34A134F090BC}" type="presParOf" srcId="{6261F097-8659-49F7-A96D-AE02171CFAFE}" destId="{E5678BA2-566A-401F-AA92-AD812C147CD0}" srcOrd="0" destOrd="0" presId="urn:microsoft.com/office/officeart/2009/3/layout/HorizontalOrganizationChart"/>
    <dgm:cxn modelId="{138FE8A3-1EA5-42B8-AD68-2CD0B2F0D31C}" type="presParOf" srcId="{6261F097-8659-49F7-A96D-AE02171CFAFE}" destId="{CEDD12A2-4325-481B-8E14-B6DACA0D0101}" srcOrd="1" destOrd="0" presId="urn:microsoft.com/office/officeart/2009/3/layout/HorizontalOrganizationChart"/>
    <dgm:cxn modelId="{801B61F9-7D07-4BE9-92D4-C4D3D1A58739}" type="presParOf" srcId="{CE5BB3AF-FE45-4C15-A0B7-9F00220B9CF5}" destId="{6D1EA2F0-D709-47DA-A922-048F732B2EA8}" srcOrd="1" destOrd="0" presId="urn:microsoft.com/office/officeart/2009/3/layout/HorizontalOrganizationChart"/>
    <dgm:cxn modelId="{5A038CC6-675F-4479-BA58-C538AA2128A6}" type="presParOf" srcId="{6D1EA2F0-D709-47DA-A922-048F732B2EA8}" destId="{80B4AD1F-922B-416A-BE2B-63027F33F612}" srcOrd="0" destOrd="0" presId="urn:microsoft.com/office/officeart/2009/3/layout/HorizontalOrganizationChart"/>
    <dgm:cxn modelId="{03B95F77-6489-4C7C-9A8F-66935DE9DC50}" type="presParOf" srcId="{6D1EA2F0-D709-47DA-A922-048F732B2EA8}" destId="{A3057E70-2A6B-4795-828F-57A18DB4C86F}" srcOrd="1" destOrd="0" presId="urn:microsoft.com/office/officeart/2009/3/layout/HorizontalOrganizationChart"/>
    <dgm:cxn modelId="{729D89FE-7A23-4AA6-A1CD-F1D5F2DCFEB7}" type="presParOf" srcId="{A3057E70-2A6B-4795-828F-57A18DB4C86F}" destId="{8AB20401-7A83-4847-8077-57FFA843365E}" srcOrd="0" destOrd="0" presId="urn:microsoft.com/office/officeart/2009/3/layout/HorizontalOrganizationChart"/>
    <dgm:cxn modelId="{783AA4EC-0CDC-4BD1-B9D4-E674BC1F7265}" type="presParOf" srcId="{8AB20401-7A83-4847-8077-57FFA843365E}" destId="{4BA2292D-9532-4E72-8F8E-6EDE9CC5F634}" srcOrd="0" destOrd="0" presId="urn:microsoft.com/office/officeart/2009/3/layout/HorizontalOrganizationChart"/>
    <dgm:cxn modelId="{18828ED8-6B68-4FCC-9192-F08B04592C7C}" type="presParOf" srcId="{8AB20401-7A83-4847-8077-57FFA843365E}" destId="{91F7F14E-D3A3-463B-9E55-792C9647EDBC}" srcOrd="1" destOrd="0" presId="urn:microsoft.com/office/officeart/2009/3/layout/HorizontalOrganizationChart"/>
    <dgm:cxn modelId="{1289D3AF-60EC-41A0-82FD-C05EDC5BCF32}" type="presParOf" srcId="{A3057E70-2A6B-4795-828F-57A18DB4C86F}" destId="{E442B78A-2A27-4760-BABD-45932439F50E}" srcOrd="1" destOrd="0" presId="urn:microsoft.com/office/officeart/2009/3/layout/HorizontalOrganizationChart"/>
    <dgm:cxn modelId="{BE21678C-54E5-446E-B41B-DB57ACB34D1E}" type="presParOf" srcId="{A3057E70-2A6B-4795-828F-57A18DB4C86F}" destId="{E4E9675F-D31D-4DD7-AE07-699D71C7E7E2}" srcOrd="2" destOrd="0" presId="urn:microsoft.com/office/officeart/2009/3/layout/HorizontalOrganizationChart"/>
    <dgm:cxn modelId="{BF0655F4-B8CD-449C-827C-998417BAF73A}" type="presParOf" srcId="{6D1EA2F0-D709-47DA-A922-048F732B2EA8}" destId="{2270E2EA-032B-424C-98AD-616DF9F29FE9}" srcOrd="2" destOrd="0" presId="urn:microsoft.com/office/officeart/2009/3/layout/HorizontalOrganizationChart"/>
    <dgm:cxn modelId="{EF0839FA-03BA-46CC-9AE1-0FCD934B4F13}" type="presParOf" srcId="{6D1EA2F0-D709-47DA-A922-048F732B2EA8}" destId="{B672F777-03BC-4D73-B9AF-8A7E324D3886}" srcOrd="3" destOrd="0" presId="urn:microsoft.com/office/officeart/2009/3/layout/HorizontalOrganizationChart"/>
    <dgm:cxn modelId="{B92A5E87-99B7-41A3-8FEA-7FEBA2452774}" type="presParOf" srcId="{B672F777-03BC-4D73-B9AF-8A7E324D3886}" destId="{DAF0F40E-3EBC-41F9-862E-BEE6B5F59008}" srcOrd="0" destOrd="0" presId="urn:microsoft.com/office/officeart/2009/3/layout/HorizontalOrganizationChart"/>
    <dgm:cxn modelId="{7A66C158-340F-42C7-9E2A-C55967224A9B}" type="presParOf" srcId="{DAF0F40E-3EBC-41F9-862E-BEE6B5F59008}" destId="{964D0895-75B7-4502-B816-65F94941B307}" srcOrd="0" destOrd="0" presId="urn:microsoft.com/office/officeart/2009/3/layout/HorizontalOrganizationChart"/>
    <dgm:cxn modelId="{6BC8717A-BAF2-40E0-80A2-AEB64DD33564}" type="presParOf" srcId="{DAF0F40E-3EBC-41F9-862E-BEE6B5F59008}" destId="{13483A38-1A66-46FD-A621-F500D6B266F0}" srcOrd="1" destOrd="0" presId="urn:microsoft.com/office/officeart/2009/3/layout/HorizontalOrganizationChart"/>
    <dgm:cxn modelId="{20937A5D-E12D-4296-B31B-5559E8F64217}" type="presParOf" srcId="{B672F777-03BC-4D73-B9AF-8A7E324D3886}" destId="{8894B3E5-1D37-47E2-A6F4-EF11794252F1}" srcOrd="1" destOrd="0" presId="urn:microsoft.com/office/officeart/2009/3/layout/HorizontalOrganizationChart"/>
    <dgm:cxn modelId="{82550A87-BA6C-4DA5-ACAA-FD37C8061253}" type="presParOf" srcId="{B672F777-03BC-4D73-B9AF-8A7E324D3886}" destId="{35DE6F87-3114-47BE-B5BE-747941BBD8EE}" srcOrd="2" destOrd="0" presId="urn:microsoft.com/office/officeart/2009/3/layout/HorizontalOrganizationChart"/>
    <dgm:cxn modelId="{D1CFCE98-DFB5-4D3C-8756-0D0F776FF91D}" type="presParOf" srcId="{6D1EA2F0-D709-47DA-A922-048F732B2EA8}" destId="{97B21DAE-CAC9-4387-89F5-707FC8C4E20E}" srcOrd="4" destOrd="0" presId="urn:microsoft.com/office/officeart/2009/3/layout/HorizontalOrganizationChart"/>
    <dgm:cxn modelId="{D16F0887-E632-4A40-A306-AC040B423855}" type="presParOf" srcId="{6D1EA2F0-D709-47DA-A922-048F732B2EA8}" destId="{21986F62-D245-4C66-A6D9-1C56E4B4EB63}" srcOrd="5" destOrd="0" presId="urn:microsoft.com/office/officeart/2009/3/layout/HorizontalOrganizationChart"/>
    <dgm:cxn modelId="{FA3B2BBC-D3E5-4BBC-833D-DACD5B3BFC54}" type="presParOf" srcId="{21986F62-D245-4C66-A6D9-1C56E4B4EB63}" destId="{AF16E45A-F796-45A0-82F8-7F0B4C44D93D}" srcOrd="0" destOrd="0" presId="urn:microsoft.com/office/officeart/2009/3/layout/HorizontalOrganizationChart"/>
    <dgm:cxn modelId="{A998D837-3ED8-4BF4-8616-9162BFDF33FE}" type="presParOf" srcId="{AF16E45A-F796-45A0-82F8-7F0B4C44D93D}" destId="{F31611C1-ED08-41E3-9E27-71BAFA5A6CD7}" srcOrd="0" destOrd="0" presId="urn:microsoft.com/office/officeart/2009/3/layout/HorizontalOrganizationChart"/>
    <dgm:cxn modelId="{5EC53635-A5E9-40A1-AF98-A059C07D10A0}" type="presParOf" srcId="{AF16E45A-F796-45A0-82F8-7F0B4C44D93D}" destId="{0B39353B-3BFB-42F2-BE09-6797221FABC5}" srcOrd="1" destOrd="0" presId="urn:microsoft.com/office/officeart/2009/3/layout/HorizontalOrganizationChart"/>
    <dgm:cxn modelId="{F2ABAEA4-1122-4D40-BC90-27067F9AEF0A}" type="presParOf" srcId="{21986F62-D245-4C66-A6D9-1C56E4B4EB63}" destId="{2098E5EA-7B42-4252-B965-6B4E87DB140B}" srcOrd="1" destOrd="0" presId="urn:microsoft.com/office/officeart/2009/3/layout/HorizontalOrganizationChart"/>
    <dgm:cxn modelId="{3B52AAFC-14EE-4CB3-B786-76891A945F2E}" type="presParOf" srcId="{21986F62-D245-4C66-A6D9-1C56E4B4EB63}" destId="{144F5758-26E7-46F5-9E6A-628E3019978E}" srcOrd="2" destOrd="0" presId="urn:microsoft.com/office/officeart/2009/3/layout/HorizontalOrganizationChart"/>
    <dgm:cxn modelId="{7B332279-7607-475C-9DD5-CD1B82C33751}" type="presParOf" srcId="{6D1EA2F0-D709-47DA-A922-048F732B2EA8}" destId="{810457D7-3F15-46E7-9D26-A81E2C99E6BA}" srcOrd="6" destOrd="0" presId="urn:microsoft.com/office/officeart/2009/3/layout/HorizontalOrganizationChart"/>
    <dgm:cxn modelId="{6797D65A-9909-4785-98DE-204C7DAB5501}" type="presParOf" srcId="{6D1EA2F0-D709-47DA-A922-048F732B2EA8}" destId="{95711097-ADF1-4DAF-9CD3-645BBF905708}" srcOrd="7" destOrd="0" presId="urn:microsoft.com/office/officeart/2009/3/layout/HorizontalOrganizationChart"/>
    <dgm:cxn modelId="{EC4A7FEC-B16E-4769-BD03-E9B5804E597C}" type="presParOf" srcId="{95711097-ADF1-4DAF-9CD3-645BBF905708}" destId="{D85397EA-BAAA-46DA-88F8-CECB0CBF5F3C}" srcOrd="0" destOrd="0" presId="urn:microsoft.com/office/officeart/2009/3/layout/HorizontalOrganizationChart"/>
    <dgm:cxn modelId="{BFFBAEEC-03DC-4A3E-94D6-E9A6D222B0F2}" type="presParOf" srcId="{D85397EA-BAAA-46DA-88F8-CECB0CBF5F3C}" destId="{77A43B15-CE4F-486A-8CEB-8D70A58804D0}" srcOrd="0" destOrd="0" presId="urn:microsoft.com/office/officeart/2009/3/layout/HorizontalOrganizationChart"/>
    <dgm:cxn modelId="{56717A70-CF76-49B0-B83F-9695106CE004}" type="presParOf" srcId="{D85397EA-BAAA-46DA-88F8-CECB0CBF5F3C}" destId="{B1559E16-348D-40B7-9A19-0ED24D3777E6}" srcOrd="1" destOrd="0" presId="urn:microsoft.com/office/officeart/2009/3/layout/HorizontalOrganizationChart"/>
    <dgm:cxn modelId="{DE93E17F-A7A7-4D42-B706-7D8F9EF1198F}" type="presParOf" srcId="{95711097-ADF1-4DAF-9CD3-645BBF905708}" destId="{8806E9B6-090D-4C07-92EB-D2A14360FF9F}" srcOrd="1" destOrd="0" presId="urn:microsoft.com/office/officeart/2009/3/layout/HorizontalOrganizationChart"/>
    <dgm:cxn modelId="{3FDCCF3C-DB2F-48A3-944B-2EA0C78CF8B8}" type="presParOf" srcId="{95711097-ADF1-4DAF-9CD3-645BBF905708}" destId="{626684B0-44D5-4B6B-8398-09736E78831A}" srcOrd="2" destOrd="0" presId="urn:microsoft.com/office/officeart/2009/3/layout/HorizontalOrganizationChart"/>
    <dgm:cxn modelId="{898C4496-747B-499D-B1B4-35F360881E6C}" type="presParOf" srcId="{6D1EA2F0-D709-47DA-A922-048F732B2EA8}" destId="{6A2D2422-7FD3-4B76-9A7B-FDF14B9FC3D4}" srcOrd="8" destOrd="0" presId="urn:microsoft.com/office/officeart/2009/3/layout/HorizontalOrganizationChart"/>
    <dgm:cxn modelId="{5426AC36-C978-499A-A153-6F0974E7C7B6}" type="presParOf" srcId="{6D1EA2F0-D709-47DA-A922-048F732B2EA8}" destId="{4BDA52FF-EDE4-44F4-B4C7-06C15E8A5C58}" srcOrd="9" destOrd="0" presId="urn:microsoft.com/office/officeart/2009/3/layout/HorizontalOrganizationChart"/>
    <dgm:cxn modelId="{6D1262C2-9006-4EB0-84A5-7F5761D2E003}" type="presParOf" srcId="{4BDA52FF-EDE4-44F4-B4C7-06C15E8A5C58}" destId="{C66682BD-F60C-424D-992E-BE62201777A8}" srcOrd="0" destOrd="0" presId="urn:microsoft.com/office/officeart/2009/3/layout/HorizontalOrganizationChart"/>
    <dgm:cxn modelId="{511FCD6D-B45D-441C-A4EA-14442E3B5C0F}" type="presParOf" srcId="{C66682BD-F60C-424D-992E-BE62201777A8}" destId="{C1BFF82C-6157-43E6-B1E6-637ECBA6D67E}" srcOrd="0" destOrd="0" presId="urn:microsoft.com/office/officeart/2009/3/layout/HorizontalOrganizationChart"/>
    <dgm:cxn modelId="{A2BE8786-1DB7-412A-83C2-C7F4A5C46331}" type="presParOf" srcId="{C66682BD-F60C-424D-992E-BE62201777A8}" destId="{178D0ADF-D8B6-48AF-88B8-87182C885D75}" srcOrd="1" destOrd="0" presId="urn:microsoft.com/office/officeart/2009/3/layout/HorizontalOrganizationChart"/>
    <dgm:cxn modelId="{0FD43282-F88A-44B4-9282-3EDD7178832D}" type="presParOf" srcId="{4BDA52FF-EDE4-44F4-B4C7-06C15E8A5C58}" destId="{4D263E91-5E10-4BD3-B7ED-398B48977CA8}" srcOrd="1" destOrd="0" presId="urn:microsoft.com/office/officeart/2009/3/layout/HorizontalOrganizationChart"/>
    <dgm:cxn modelId="{2435B90F-FCAF-43E6-A5DF-BB0D16C1AE58}" type="presParOf" srcId="{4BDA52FF-EDE4-44F4-B4C7-06C15E8A5C58}" destId="{F707923F-61F4-40B8-A1C3-B255B2849A91}" srcOrd="2" destOrd="0" presId="urn:microsoft.com/office/officeart/2009/3/layout/HorizontalOrganizationChart"/>
    <dgm:cxn modelId="{82FDDC7C-89D9-4144-8234-4094147221B1}" type="presParOf" srcId="{6D1EA2F0-D709-47DA-A922-048F732B2EA8}" destId="{F06DF7D8-9C7C-411F-B30F-0281E5A171E6}" srcOrd="10" destOrd="0" presId="urn:microsoft.com/office/officeart/2009/3/layout/HorizontalOrganizationChart"/>
    <dgm:cxn modelId="{6EFCB194-E14F-4A63-8F53-4E214711B5E0}" type="presParOf" srcId="{6D1EA2F0-D709-47DA-A922-048F732B2EA8}" destId="{783B808C-0FDE-4E42-8FFB-4E41703C4C7B}" srcOrd="11" destOrd="0" presId="urn:microsoft.com/office/officeart/2009/3/layout/HorizontalOrganizationChart"/>
    <dgm:cxn modelId="{8204EECD-49EA-4432-A899-3427F8EC27F9}" type="presParOf" srcId="{783B808C-0FDE-4E42-8FFB-4E41703C4C7B}" destId="{C7B76710-2826-4CFA-A10F-AF3E42432A23}" srcOrd="0" destOrd="0" presId="urn:microsoft.com/office/officeart/2009/3/layout/HorizontalOrganizationChart"/>
    <dgm:cxn modelId="{C531089B-5DA3-4F7E-A23A-F3B6036C60F1}" type="presParOf" srcId="{C7B76710-2826-4CFA-A10F-AF3E42432A23}" destId="{C830F497-207A-41DB-9D01-82EEEDADA5C9}" srcOrd="0" destOrd="0" presId="urn:microsoft.com/office/officeart/2009/3/layout/HorizontalOrganizationChart"/>
    <dgm:cxn modelId="{1DF557A1-3997-4E8A-B2BD-FE81ABC9069F}" type="presParOf" srcId="{C7B76710-2826-4CFA-A10F-AF3E42432A23}" destId="{13AA444A-D885-486E-9283-4C401FBB3D35}" srcOrd="1" destOrd="0" presId="urn:microsoft.com/office/officeart/2009/3/layout/HorizontalOrganizationChart"/>
    <dgm:cxn modelId="{FE0DAB4A-9648-49AA-980C-270CE98FB0AE}" type="presParOf" srcId="{783B808C-0FDE-4E42-8FFB-4E41703C4C7B}" destId="{15B3F88C-B3B1-4EAA-90EC-A18CF6864D6F}" srcOrd="1" destOrd="0" presId="urn:microsoft.com/office/officeart/2009/3/layout/HorizontalOrganizationChart"/>
    <dgm:cxn modelId="{668F66EB-6F8A-433F-AD2C-0565069EFAC7}" type="presParOf" srcId="{783B808C-0FDE-4E42-8FFB-4E41703C4C7B}" destId="{F6D66FFF-5F87-4764-B921-3132EFDF6540}" srcOrd="2" destOrd="0" presId="urn:microsoft.com/office/officeart/2009/3/layout/HorizontalOrganizationChart"/>
    <dgm:cxn modelId="{2E036322-4700-49C0-B43A-866558359BB5}" type="presParOf" srcId="{CE5BB3AF-FE45-4C15-A0B7-9F00220B9CF5}" destId="{28D5467E-BFE1-4B90-B0CA-4A8287D680B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BA87DF-48B0-4117-A1F3-B96AF051816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5DD5C6B-C746-46A5-8FE9-1CEC870116CB}">
      <dgm:prSet phldrT="[Texto]"/>
      <dgm:spPr/>
      <dgm:t>
        <a:bodyPr/>
        <a:lstStyle/>
        <a:p>
          <a:r>
            <a:rPr lang="es-ES" dirty="0"/>
            <a:t>75 Beneficiarios</a:t>
          </a:r>
        </a:p>
      </dgm:t>
    </dgm:pt>
    <dgm:pt modelId="{1C36AFFF-8F5D-4792-9830-717BB2FEDBB2}" type="parTrans" cxnId="{7827D40A-B608-41C8-96D5-0F5D7297135C}">
      <dgm:prSet/>
      <dgm:spPr/>
      <dgm:t>
        <a:bodyPr/>
        <a:lstStyle/>
        <a:p>
          <a:endParaRPr lang="es-ES"/>
        </a:p>
      </dgm:t>
    </dgm:pt>
    <dgm:pt modelId="{E7411CD5-360A-41F2-B916-5C7C7B106831}" type="sibTrans" cxnId="{7827D40A-B608-41C8-96D5-0F5D7297135C}">
      <dgm:prSet custT="1"/>
      <dgm:spPr/>
      <dgm:t>
        <a:bodyPr/>
        <a:lstStyle/>
        <a:p>
          <a:r>
            <a:rPr lang="es-ES" sz="1600" b="0" dirty="0"/>
            <a:t>Comisaria- ICBF</a:t>
          </a:r>
        </a:p>
      </dgm:t>
    </dgm:pt>
    <dgm:pt modelId="{855186D6-FB7F-4A7F-B4CC-6840D3C90C8F}" type="asst">
      <dgm:prSet phldrT="[Texto]"/>
      <dgm:spPr/>
      <dgm:t>
        <a:bodyPr/>
        <a:lstStyle/>
        <a:p>
          <a:r>
            <a:rPr lang="es-ES" dirty="0"/>
            <a:t>Medidas de Protección</a:t>
          </a:r>
        </a:p>
      </dgm:t>
    </dgm:pt>
    <dgm:pt modelId="{0279EA2C-0A1C-42C5-B663-CE3A5C2E9578}" type="parTrans" cxnId="{B08BD698-31CE-43E4-A708-D968B55FB74C}">
      <dgm:prSet/>
      <dgm:spPr/>
      <dgm:t>
        <a:bodyPr/>
        <a:lstStyle/>
        <a:p>
          <a:endParaRPr lang="es-ES"/>
        </a:p>
      </dgm:t>
    </dgm:pt>
    <dgm:pt modelId="{8AD05C65-96EA-48AE-B9CD-1CA823D2588F}" type="sibTrans" cxnId="{B08BD698-31CE-43E4-A708-D968B55FB74C}">
      <dgm:prSet custT="1"/>
      <dgm:spPr/>
      <dgm:t>
        <a:bodyPr/>
        <a:lstStyle/>
        <a:p>
          <a:r>
            <a:rPr lang="es-ES" sz="1600" b="0" dirty="0"/>
            <a:t>Vulneración de Derechos</a:t>
          </a:r>
        </a:p>
      </dgm:t>
    </dgm:pt>
    <dgm:pt modelId="{8DEF044E-6BE4-4A02-9731-15AFA8C81455}">
      <dgm:prSet phldrT="[Texto]"/>
      <dgm:spPr/>
      <dgm:t>
        <a:bodyPr/>
        <a:lstStyle/>
        <a:p>
          <a:r>
            <a:rPr lang="es-ES" dirty="0"/>
            <a:t>12</a:t>
          </a:r>
        </a:p>
      </dgm:t>
    </dgm:pt>
    <dgm:pt modelId="{3704FADF-5840-4961-91CA-0DD6FE3E6BE9}" type="parTrans" cxnId="{88B417F6-7CFF-460D-9975-72B32556F7C2}">
      <dgm:prSet/>
      <dgm:spPr/>
      <dgm:t>
        <a:bodyPr/>
        <a:lstStyle/>
        <a:p>
          <a:endParaRPr lang="es-ES"/>
        </a:p>
      </dgm:t>
    </dgm:pt>
    <dgm:pt modelId="{1638A443-9D21-4E84-8156-F119A83B7D5B}" type="sibTrans" cxnId="{88B417F6-7CFF-460D-9975-72B32556F7C2}">
      <dgm:prSet custT="1"/>
      <dgm:spPr/>
      <dgm:t>
        <a:bodyPr/>
        <a:lstStyle/>
        <a:p>
          <a:r>
            <a:rPr lang="es-ES" sz="1600" b="0" dirty="0"/>
            <a:t>Hogares Sustitutos</a:t>
          </a:r>
        </a:p>
      </dgm:t>
    </dgm:pt>
    <dgm:pt modelId="{FFFB5210-A491-46B7-868B-99F552F0B326}">
      <dgm:prSet phldrT="[Texto]"/>
      <dgm:spPr/>
      <dgm:t>
        <a:bodyPr/>
        <a:lstStyle/>
        <a:p>
          <a:r>
            <a:rPr lang="es-ES" dirty="0"/>
            <a:t>13</a:t>
          </a:r>
        </a:p>
      </dgm:t>
    </dgm:pt>
    <dgm:pt modelId="{3AA0950C-1224-41CC-99C4-ED235C00467A}" type="parTrans" cxnId="{65061927-4C40-4B68-8602-663C0A1502B8}">
      <dgm:prSet/>
      <dgm:spPr/>
      <dgm:t>
        <a:bodyPr/>
        <a:lstStyle/>
        <a:p>
          <a:endParaRPr lang="es-ES"/>
        </a:p>
      </dgm:t>
    </dgm:pt>
    <dgm:pt modelId="{E08A274F-F883-4C9C-8605-DE3278B9DF63}" type="sibTrans" cxnId="{65061927-4C40-4B68-8602-663C0A1502B8}">
      <dgm:prSet custT="1"/>
      <dgm:spPr/>
      <dgm:t>
        <a:bodyPr/>
        <a:lstStyle/>
        <a:p>
          <a:r>
            <a:rPr lang="es-ES" sz="1600" b="0" dirty="0"/>
            <a:t>Hogar Gestor Discapacidad</a:t>
          </a:r>
        </a:p>
      </dgm:t>
    </dgm:pt>
    <dgm:pt modelId="{297070F9-F52E-4797-975B-918BBBA00C60}">
      <dgm:prSet phldrT="[Texto]"/>
      <dgm:spPr/>
      <dgm:t>
        <a:bodyPr/>
        <a:lstStyle/>
        <a:p>
          <a:r>
            <a:rPr lang="es-ES" dirty="0"/>
            <a:t>50</a:t>
          </a:r>
        </a:p>
      </dgm:t>
    </dgm:pt>
    <dgm:pt modelId="{029E2556-266C-4635-995E-B65612B9B1C6}" type="parTrans" cxnId="{3F184794-D17E-4FFF-B234-C9AF5FD48A75}">
      <dgm:prSet/>
      <dgm:spPr/>
      <dgm:t>
        <a:bodyPr/>
        <a:lstStyle/>
        <a:p>
          <a:endParaRPr lang="es-ES"/>
        </a:p>
      </dgm:t>
    </dgm:pt>
    <dgm:pt modelId="{257E6CEF-8188-4501-BD3B-BAA6036FDEF9}" type="sibTrans" cxnId="{3F184794-D17E-4FFF-B234-C9AF5FD48A75}">
      <dgm:prSet custT="1"/>
      <dgm:spPr/>
      <dgm:t>
        <a:bodyPr/>
        <a:lstStyle/>
        <a:p>
          <a:r>
            <a:rPr lang="es-ES" sz="1600" b="0" dirty="0"/>
            <a:t>Externado Media Jornada</a:t>
          </a:r>
        </a:p>
      </dgm:t>
    </dgm:pt>
    <dgm:pt modelId="{EDEF4DE5-433D-4E25-ADD7-87C1299913CE}" type="pres">
      <dgm:prSet presAssocID="{FCBA87DF-48B0-4117-A1F3-B96AF05181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B847A01-3148-42E0-9E41-F25C085F8498}" type="pres">
      <dgm:prSet presAssocID="{05DD5C6B-C746-46A5-8FE9-1CEC870116CB}" presName="hierRoot1" presStyleCnt="0">
        <dgm:presLayoutVars>
          <dgm:hierBranch val="init"/>
        </dgm:presLayoutVars>
      </dgm:prSet>
      <dgm:spPr/>
    </dgm:pt>
    <dgm:pt modelId="{E83B247A-387B-4914-A510-7B212D54CDC9}" type="pres">
      <dgm:prSet presAssocID="{05DD5C6B-C746-46A5-8FE9-1CEC870116CB}" presName="rootComposite1" presStyleCnt="0"/>
      <dgm:spPr/>
    </dgm:pt>
    <dgm:pt modelId="{43306F9E-D0AA-49DB-998E-772B0CF10349}" type="pres">
      <dgm:prSet presAssocID="{05DD5C6B-C746-46A5-8FE9-1CEC870116CB}" presName="rootText1" presStyleLbl="node0" presStyleIdx="0" presStyleCnt="1">
        <dgm:presLayoutVars>
          <dgm:chMax/>
          <dgm:chPref val="3"/>
        </dgm:presLayoutVars>
      </dgm:prSet>
      <dgm:spPr/>
    </dgm:pt>
    <dgm:pt modelId="{D6F0E6BC-B776-4EAD-BF15-7042869C291E}" type="pres">
      <dgm:prSet presAssocID="{05DD5C6B-C746-46A5-8FE9-1CEC870116CB}" presName="titleText1" presStyleLbl="fgAcc0" presStyleIdx="0" presStyleCnt="1" custLinFactNeighborX="16448" custLinFactNeighborY="4197">
        <dgm:presLayoutVars>
          <dgm:chMax val="0"/>
          <dgm:chPref val="0"/>
        </dgm:presLayoutVars>
      </dgm:prSet>
      <dgm:spPr/>
    </dgm:pt>
    <dgm:pt modelId="{9113C4A9-6601-4EEE-B1D5-27C328EACC25}" type="pres">
      <dgm:prSet presAssocID="{05DD5C6B-C746-46A5-8FE9-1CEC870116CB}" presName="rootConnector1" presStyleLbl="node1" presStyleIdx="0" presStyleCnt="3"/>
      <dgm:spPr/>
    </dgm:pt>
    <dgm:pt modelId="{8F479BAB-A460-4403-86DE-3DDA0DCDDD78}" type="pres">
      <dgm:prSet presAssocID="{05DD5C6B-C746-46A5-8FE9-1CEC870116CB}" presName="hierChild2" presStyleCnt="0"/>
      <dgm:spPr/>
    </dgm:pt>
    <dgm:pt modelId="{5C321EDB-F4A3-4718-BD5D-C3C6BA2F6A3A}" type="pres">
      <dgm:prSet presAssocID="{3704FADF-5840-4961-91CA-0DD6FE3E6BE9}" presName="Name37" presStyleLbl="parChTrans1D2" presStyleIdx="0" presStyleCnt="4"/>
      <dgm:spPr/>
    </dgm:pt>
    <dgm:pt modelId="{7CA10645-D0B5-4091-B01F-2A89898210E7}" type="pres">
      <dgm:prSet presAssocID="{8DEF044E-6BE4-4A02-9731-15AFA8C81455}" presName="hierRoot2" presStyleCnt="0">
        <dgm:presLayoutVars>
          <dgm:hierBranch val="init"/>
        </dgm:presLayoutVars>
      </dgm:prSet>
      <dgm:spPr/>
    </dgm:pt>
    <dgm:pt modelId="{BD5B450A-E495-4E7C-8046-65D8EC36613A}" type="pres">
      <dgm:prSet presAssocID="{8DEF044E-6BE4-4A02-9731-15AFA8C81455}" presName="rootComposite" presStyleCnt="0"/>
      <dgm:spPr/>
    </dgm:pt>
    <dgm:pt modelId="{9567F574-1243-4418-A9DF-BF29EFDD142D}" type="pres">
      <dgm:prSet presAssocID="{8DEF044E-6BE4-4A02-9731-15AFA8C81455}" presName="rootText" presStyleLbl="node1" presStyleIdx="0" presStyleCnt="3">
        <dgm:presLayoutVars>
          <dgm:chMax/>
          <dgm:chPref val="3"/>
        </dgm:presLayoutVars>
      </dgm:prSet>
      <dgm:spPr/>
    </dgm:pt>
    <dgm:pt modelId="{AAF41A6D-D5C5-4AF4-9B2F-1A27613F0D7E}" type="pres">
      <dgm:prSet presAssocID="{8DEF044E-6BE4-4A02-9731-15AFA8C81455}" presName="titleText2" presStyleLbl="fgAcc1" presStyleIdx="0" presStyleCnt="3" custScaleY="138263">
        <dgm:presLayoutVars>
          <dgm:chMax val="0"/>
          <dgm:chPref val="0"/>
        </dgm:presLayoutVars>
      </dgm:prSet>
      <dgm:spPr/>
    </dgm:pt>
    <dgm:pt modelId="{D9E2D0C8-E42E-49A2-BA5B-10ECB953A27B}" type="pres">
      <dgm:prSet presAssocID="{8DEF044E-6BE4-4A02-9731-15AFA8C81455}" presName="rootConnector" presStyleLbl="node2" presStyleIdx="0" presStyleCnt="0"/>
      <dgm:spPr/>
    </dgm:pt>
    <dgm:pt modelId="{ECDA55EA-182E-4778-AEA0-25446BF4132A}" type="pres">
      <dgm:prSet presAssocID="{8DEF044E-6BE4-4A02-9731-15AFA8C81455}" presName="hierChild4" presStyleCnt="0"/>
      <dgm:spPr/>
    </dgm:pt>
    <dgm:pt modelId="{0DFDF420-3797-4CD3-B6C9-DACE5B90969D}" type="pres">
      <dgm:prSet presAssocID="{8DEF044E-6BE4-4A02-9731-15AFA8C81455}" presName="hierChild5" presStyleCnt="0"/>
      <dgm:spPr/>
    </dgm:pt>
    <dgm:pt modelId="{E987CF06-CCDE-4AE6-9F49-41AE9AB53512}" type="pres">
      <dgm:prSet presAssocID="{3AA0950C-1224-41CC-99C4-ED235C00467A}" presName="Name37" presStyleLbl="parChTrans1D2" presStyleIdx="1" presStyleCnt="4"/>
      <dgm:spPr/>
    </dgm:pt>
    <dgm:pt modelId="{BF198A29-0C9C-4EBB-831E-A5152194581C}" type="pres">
      <dgm:prSet presAssocID="{FFFB5210-A491-46B7-868B-99F552F0B326}" presName="hierRoot2" presStyleCnt="0">
        <dgm:presLayoutVars>
          <dgm:hierBranch val="init"/>
        </dgm:presLayoutVars>
      </dgm:prSet>
      <dgm:spPr/>
    </dgm:pt>
    <dgm:pt modelId="{D0DC6CD1-B582-4D69-9E74-F4A4701B691B}" type="pres">
      <dgm:prSet presAssocID="{FFFB5210-A491-46B7-868B-99F552F0B326}" presName="rootComposite" presStyleCnt="0"/>
      <dgm:spPr/>
    </dgm:pt>
    <dgm:pt modelId="{19154498-B2CE-4324-A6DC-A18FD2A7E0CA}" type="pres">
      <dgm:prSet presAssocID="{FFFB5210-A491-46B7-868B-99F552F0B326}" presName="rootText" presStyleLbl="node1" presStyleIdx="1" presStyleCnt="3">
        <dgm:presLayoutVars>
          <dgm:chMax/>
          <dgm:chPref val="3"/>
        </dgm:presLayoutVars>
      </dgm:prSet>
      <dgm:spPr/>
    </dgm:pt>
    <dgm:pt modelId="{58FAD2EC-3539-4CF8-A69D-9B1B25E94FD3}" type="pres">
      <dgm:prSet presAssocID="{FFFB5210-A491-46B7-868B-99F552F0B326}" presName="titleText2" presStyleLbl="fgAcc1" presStyleIdx="1" presStyleCnt="3" custScaleY="147836">
        <dgm:presLayoutVars>
          <dgm:chMax val="0"/>
          <dgm:chPref val="0"/>
        </dgm:presLayoutVars>
      </dgm:prSet>
      <dgm:spPr/>
    </dgm:pt>
    <dgm:pt modelId="{372BED98-BDDA-4008-8839-81B6835C30F2}" type="pres">
      <dgm:prSet presAssocID="{FFFB5210-A491-46B7-868B-99F552F0B326}" presName="rootConnector" presStyleLbl="node2" presStyleIdx="0" presStyleCnt="0"/>
      <dgm:spPr/>
    </dgm:pt>
    <dgm:pt modelId="{AD1765B8-61E5-46CA-9FF4-E420E4D43894}" type="pres">
      <dgm:prSet presAssocID="{FFFB5210-A491-46B7-868B-99F552F0B326}" presName="hierChild4" presStyleCnt="0"/>
      <dgm:spPr/>
    </dgm:pt>
    <dgm:pt modelId="{636C632C-E6BA-44A6-BF6E-8274EF179813}" type="pres">
      <dgm:prSet presAssocID="{FFFB5210-A491-46B7-868B-99F552F0B326}" presName="hierChild5" presStyleCnt="0"/>
      <dgm:spPr/>
    </dgm:pt>
    <dgm:pt modelId="{E34A0215-CA38-4A42-A0F4-4AE86A2398C9}" type="pres">
      <dgm:prSet presAssocID="{029E2556-266C-4635-995E-B65612B9B1C6}" presName="Name37" presStyleLbl="parChTrans1D2" presStyleIdx="2" presStyleCnt="4"/>
      <dgm:spPr/>
    </dgm:pt>
    <dgm:pt modelId="{D5A16284-85F5-4842-B4D5-CA7D8C29AD37}" type="pres">
      <dgm:prSet presAssocID="{297070F9-F52E-4797-975B-918BBBA00C60}" presName="hierRoot2" presStyleCnt="0">
        <dgm:presLayoutVars>
          <dgm:hierBranch val="init"/>
        </dgm:presLayoutVars>
      </dgm:prSet>
      <dgm:spPr/>
    </dgm:pt>
    <dgm:pt modelId="{599B42C5-5413-4A1A-91C8-E7965047453F}" type="pres">
      <dgm:prSet presAssocID="{297070F9-F52E-4797-975B-918BBBA00C60}" presName="rootComposite" presStyleCnt="0"/>
      <dgm:spPr/>
    </dgm:pt>
    <dgm:pt modelId="{638931FA-226F-4A33-8F12-30D947916406}" type="pres">
      <dgm:prSet presAssocID="{297070F9-F52E-4797-975B-918BBBA00C60}" presName="rootText" presStyleLbl="node1" presStyleIdx="2" presStyleCnt="3">
        <dgm:presLayoutVars>
          <dgm:chMax/>
          <dgm:chPref val="3"/>
        </dgm:presLayoutVars>
      </dgm:prSet>
      <dgm:spPr/>
    </dgm:pt>
    <dgm:pt modelId="{C1434D2F-3450-4874-B388-445865F41B52}" type="pres">
      <dgm:prSet presAssocID="{297070F9-F52E-4797-975B-918BBBA00C60}" presName="titleText2" presStyleLbl="fgAcc1" presStyleIdx="2" presStyleCnt="3" custScaleY="145889">
        <dgm:presLayoutVars>
          <dgm:chMax val="0"/>
          <dgm:chPref val="0"/>
        </dgm:presLayoutVars>
      </dgm:prSet>
      <dgm:spPr/>
    </dgm:pt>
    <dgm:pt modelId="{846CB4EE-C266-4F64-8ABB-DFBD68EAA49E}" type="pres">
      <dgm:prSet presAssocID="{297070F9-F52E-4797-975B-918BBBA00C60}" presName="rootConnector" presStyleLbl="node2" presStyleIdx="0" presStyleCnt="0"/>
      <dgm:spPr/>
    </dgm:pt>
    <dgm:pt modelId="{69D090CA-F945-47C1-A47D-9A3473D398EB}" type="pres">
      <dgm:prSet presAssocID="{297070F9-F52E-4797-975B-918BBBA00C60}" presName="hierChild4" presStyleCnt="0"/>
      <dgm:spPr/>
    </dgm:pt>
    <dgm:pt modelId="{7085767B-8559-4EB7-BBCA-A504D81B8492}" type="pres">
      <dgm:prSet presAssocID="{297070F9-F52E-4797-975B-918BBBA00C60}" presName="hierChild5" presStyleCnt="0"/>
      <dgm:spPr/>
    </dgm:pt>
    <dgm:pt modelId="{EF6BB689-6C05-4416-8892-7177D2C770F9}" type="pres">
      <dgm:prSet presAssocID="{05DD5C6B-C746-46A5-8FE9-1CEC870116CB}" presName="hierChild3" presStyleCnt="0"/>
      <dgm:spPr/>
    </dgm:pt>
    <dgm:pt modelId="{C13A5114-2223-4C76-A4F5-F3C84D40B90B}" type="pres">
      <dgm:prSet presAssocID="{0279EA2C-0A1C-42C5-B663-CE3A5C2E9578}" presName="Name96" presStyleLbl="parChTrans1D2" presStyleIdx="3" presStyleCnt="4"/>
      <dgm:spPr/>
    </dgm:pt>
    <dgm:pt modelId="{8926CF44-A726-4565-BFCF-FCF60DB0104F}" type="pres">
      <dgm:prSet presAssocID="{855186D6-FB7F-4A7F-B4CC-6840D3C90C8F}" presName="hierRoot3" presStyleCnt="0">
        <dgm:presLayoutVars>
          <dgm:hierBranch val="init"/>
        </dgm:presLayoutVars>
      </dgm:prSet>
      <dgm:spPr/>
    </dgm:pt>
    <dgm:pt modelId="{03635E10-3B9F-4C8C-8316-C23B91980272}" type="pres">
      <dgm:prSet presAssocID="{855186D6-FB7F-4A7F-B4CC-6840D3C90C8F}" presName="rootComposite3" presStyleCnt="0"/>
      <dgm:spPr/>
    </dgm:pt>
    <dgm:pt modelId="{0B44D684-0AC0-4EB5-9805-15C280CDB189}" type="pres">
      <dgm:prSet presAssocID="{855186D6-FB7F-4A7F-B4CC-6840D3C90C8F}" presName="rootText3" presStyleLbl="asst1" presStyleIdx="0" presStyleCnt="1" custLinFactNeighborX="1884" custLinFactNeighborY="-10403">
        <dgm:presLayoutVars>
          <dgm:chPref val="3"/>
        </dgm:presLayoutVars>
      </dgm:prSet>
      <dgm:spPr/>
    </dgm:pt>
    <dgm:pt modelId="{F7041F64-FF64-4CD8-A4CD-1C45D0A4A45D}" type="pres">
      <dgm:prSet presAssocID="{855186D6-FB7F-4A7F-B4CC-6840D3C90C8F}" presName="titleText3" presStyleLbl="fgAcc2" presStyleIdx="0" presStyleCnt="1">
        <dgm:presLayoutVars>
          <dgm:chMax val="0"/>
          <dgm:chPref val="0"/>
        </dgm:presLayoutVars>
      </dgm:prSet>
      <dgm:spPr/>
    </dgm:pt>
    <dgm:pt modelId="{FB4B0181-2981-45A3-8DFD-B37495B02A5A}" type="pres">
      <dgm:prSet presAssocID="{855186D6-FB7F-4A7F-B4CC-6840D3C90C8F}" presName="rootConnector3" presStyleLbl="asst1" presStyleIdx="0" presStyleCnt="1"/>
      <dgm:spPr/>
    </dgm:pt>
    <dgm:pt modelId="{1D06011C-C627-438A-8F84-567A27D268F9}" type="pres">
      <dgm:prSet presAssocID="{855186D6-FB7F-4A7F-B4CC-6840D3C90C8F}" presName="hierChild6" presStyleCnt="0"/>
      <dgm:spPr/>
    </dgm:pt>
    <dgm:pt modelId="{20F99910-37ED-4CB1-9B38-AAF52A4A1B01}" type="pres">
      <dgm:prSet presAssocID="{855186D6-FB7F-4A7F-B4CC-6840D3C90C8F}" presName="hierChild7" presStyleCnt="0"/>
      <dgm:spPr/>
    </dgm:pt>
  </dgm:ptLst>
  <dgm:cxnLst>
    <dgm:cxn modelId="{BF62A9B4-2402-4168-8B43-A8663249D9EF}" type="presOf" srcId="{8AD05C65-96EA-48AE-B9CD-1CA823D2588F}" destId="{F7041F64-FF64-4CD8-A4CD-1C45D0A4A45D}" srcOrd="0" destOrd="0" presId="urn:microsoft.com/office/officeart/2008/layout/NameandTitleOrganizationalChart"/>
    <dgm:cxn modelId="{C2734AD0-6F97-452C-93D3-86637DE4585E}" type="presOf" srcId="{3704FADF-5840-4961-91CA-0DD6FE3E6BE9}" destId="{5C321EDB-F4A3-4718-BD5D-C3C6BA2F6A3A}" srcOrd="0" destOrd="0" presId="urn:microsoft.com/office/officeart/2008/layout/NameandTitleOrganizationalChart"/>
    <dgm:cxn modelId="{88B417F6-7CFF-460D-9975-72B32556F7C2}" srcId="{05DD5C6B-C746-46A5-8FE9-1CEC870116CB}" destId="{8DEF044E-6BE4-4A02-9731-15AFA8C81455}" srcOrd="1" destOrd="0" parTransId="{3704FADF-5840-4961-91CA-0DD6FE3E6BE9}" sibTransId="{1638A443-9D21-4E84-8156-F119A83B7D5B}"/>
    <dgm:cxn modelId="{5E46BBE0-D8CD-46D7-ABC5-440D5D546C00}" type="presOf" srcId="{297070F9-F52E-4797-975B-918BBBA00C60}" destId="{638931FA-226F-4A33-8F12-30D947916406}" srcOrd="0" destOrd="0" presId="urn:microsoft.com/office/officeart/2008/layout/NameandTitleOrganizationalChart"/>
    <dgm:cxn modelId="{5564B921-6E43-413F-9AE0-A8CAABE28B72}" type="presOf" srcId="{FCBA87DF-48B0-4117-A1F3-B96AF051816C}" destId="{EDEF4DE5-433D-4E25-ADD7-87C1299913CE}" srcOrd="0" destOrd="0" presId="urn:microsoft.com/office/officeart/2008/layout/NameandTitleOrganizationalChart"/>
    <dgm:cxn modelId="{82416621-0907-4F45-B6EB-FB2DE843B2B1}" type="presOf" srcId="{0279EA2C-0A1C-42C5-B663-CE3A5C2E9578}" destId="{C13A5114-2223-4C76-A4F5-F3C84D40B90B}" srcOrd="0" destOrd="0" presId="urn:microsoft.com/office/officeart/2008/layout/NameandTitleOrganizationalChart"/>
    <dgm:cxn modelId="{7827D40A-B608-41C8-96D5-0F5D7297135C}" srcId="{FCBA87DF-48B0-4117-A1F3-B96AF051816C}" destId="{05DD5C6B-C746-46A5-8FE9-1CEC870116CB}" srcOrd="0" destOrd="0" parTransId="{1C36AFFF-8F5D-4792-9830-717BB2FEDBB2}" sibTransId="{E7411CD5-360A-41F2-B916-5C7C7B106831}"/>
    <dgm:cxn modelId="{ECE422A6-1263-457D-9CC3-2D9D8BA7917E}" type="presOf" srcId="{8DEF044E-6BE4-4A02-9731-15AFA8C81455}" destId="{D9E2D0C8-E42E-49A2-BA5B-10ECB953A27B}" srcOrd="1" destOrd="0" presId="urn:microsoft.com/office/officeart/2008/layout/NameandTitleOrganizationalChart"/>
    <dgm:cxn modelId="{B08BD698-31CE-43E4-A708-D968B55FB74C}" srcId="{05DD5C6B-C746-46A5-8FE9-1CEC870116CB}" destId="{855186D6-FB7F-4A7F-B4CC-6840D3C90C8F}" srcOrd="0" destOrd="0" parTransId="{0279EA2C-0A1C-42C5-B663-CE3A5C2E9578}" sibTransId="{8AD05C65-96EA-48AE-B9CD-1CA823D2588F}"/>
    <dgm:cxn modelId="{979BCBB7-0CF1-45BF-A2B1-CD45E77A3D75}" type="presOf" srcId="{297070F9-F52E-4797-975B-918BBBA00C60}" destId="{846CB4EE-C266-4F64-8ABB-DFBD68EAA49E}" srcOrd="1" destOrd="0" presId="urn:microsoft.com/office/officeart/2008/layout/NameandTitleOrganizationalChart"/>
    <dgm:cxn modelId="{65061927-4C40-4B68-8602-663C0A1502B8}" srcId="{05DD5C6B-C746-46A5-8FE9-1CEC870116CB}" destId="{FFFB5210-A491-46B7-868B-99F552F0B326}" srcOrd="2" destOrd="0" parTransId="{3AA0950C-1224-41CC-99C4-ED235C00467A}" sibTransId="{E08A274F-F883-4C9C-8605-DE3278B9DF63}"/>
    <dgm:cxn modelId="{4039EF94-DF24-463C-8723-A10E0627FA3B}" type="presOf" srcId="{E7411CD5-360A-41F2-B916-5C7C7B106831}" destId="{D6F0E6BC-B776-4EAD-BF15-7042869C291E}" srcOrd="0" destOrd="0" presId="urn:microsoft.com/office/officeart/2008/layout/NameandTitleOrganizationalChart"/>
    <dgm:cxn modelId="{0D94BC3A-A3BA-4762-B9D4-CBFBD88E32F8}" type="presOf" srcId="{8DEF044E-6BE4-4A02-9731-15AFA8C81455}" destId="{9567F574-1243-4418-A9DF-BF29EFDD142D}" srcOrd="0" destOrd="0" presId="urn:microsoft.com/office/officeart/2008/layout/NameandTitleOrganizationalChart"/>
    <dgm:cxn modelId="{3F184794-D17E-4FFF-B234-C9AF5FD48A75}" srcId="{05DD5C6B-C746-46A5-8FE9-1CEC870116CB}" destId="{297070F9-F52E-4797-975B-918BBBA00C60}" srcOrd="3" destOrd="0" parTransId="{029E2556-266C-4635-995E-B65612B9B1C6}" sibTransId="{257E6CEF-8188-4501-BD3B-BAA6036FDEF9}"/>
    <dgm:cxn modelId="{B3A7EEE3-C20A-4DC5-B5A2-EC99B785A81B}" type="presOf" srcId="{1638A443-9D21-4E84-8156-F119A83B7D5B}" destId="{AAF41A6D-D5C5-4AF4-9B2F-1A27613F0D7E}" srcOrd="0" destOrd="0" presId="urn:microsoft.com/office/officeart/2008/layout/NameandTitleOrganizationalChart"/>
    <dgm:cxn modelId="{5342A289-3737-415C-8220-8ACDF65054F8}" type="presOf" srcId="{029E2556-266C-4635-995E-B65612B9B1C6}" destId="{E34A0215-CA38-4A42-A0F4-4AE86A2398C9}" srcOrd="0" destOrd="0" presId="urn:microsoft.com/office/officeart/2008/layout/NameandTitleOrganizationalChart"/>
    <dgm:cxn modelId="{E4118BF8-3B89-481F-A973-FA86D93153CD}" type="presOf" srcId="{855186D6-FB7F-4A7F-B4CC-6840D3C90C8F}" destId="{FB4B0181-2981-45A3-8DFD-B37495B02A5A}" srcOrd="1" destOrd="0" presId="urn:microsoft.com/office/officeart/2008/layout/NameandTitleOrganizationalChart"/>
    <dgm:cxn modelId="{5936A2BB-9FD4-40C2-92DF-C66A1BB52F80}" type="presOf" srcId="{E08A274F-F883-4C9C-8605-DE3278B9DF63}" destId="{58FAD2EC-3539-4CF8-A69D-9B1B25E94FD3}" srcOrd="0" destOrd="0" presId="urn:microsoft.com/office/officeart/2008/layout/NameandTitleOrganizationalChart"/>
    <dgm:cxn modelId="{AAD1F33E-32D1-4FFE-88F6-3720769C440D}" type="presOf" srcId="{3AA0950C-1224-41CC-99C4-ED235C00467A}" destId="{E987CF06-CCDE-4AE6-9F49-41AE9AB53512}" srcOrd="0" destOrd="0" presId="urn:microsoft.com/office/officeart/2008/layout/NameandTitleOrganizationalChart"/>
    <dgm:cxn modelId="{14E5CE90-0934-4FAC-8C7E-D5D692289A7B}" type="presOf" srcId="{05DD5C6B-C746-46A5-8FE9-1CEC870116CB}" destId="{43306F9E-D0AA-49DB-998E-772B0CF10349}" srcOrd="0" destOrd="0" presId="urn:microsoft.com/office/officeart/2008/layout/NameandTitleOrganizationalChart"/>
    <dgm:cxn modelId="{9524018D-20C5-4358-9988-49A283FE34B8}" type="presOf" srcId="{257E6CEF-8188-4501-BD3B-BAA6036FDEF9}" destId="{C1434D2F-3450-4874-B388-445865F41B52}" srcOrd="0" destOrd="0" presId="urn:microsoft.com/office/officeart/2008/layout/NameandTitleOrganizationalChart"/>
    <dgm:cxn modelId="{6563C8D8-872D-4C0C-9643-6E7B6D672921}" type="presOf" srcId="{FFFB5210-A491-46B7-868B-99F552F0B326}" destId="{19154498-B2CE-4324-A6DC-A18FD2A7E0CA}" srcOrd="0" destOrd="0" presId="urn:microsoft.com/office/officeart/2008/layout/NameandTitleOrganizationalChart"/>
    <dgm:cxn modelId="{3FE45A5C-0042-4115-B8DE-5A438FA29C0F}" type="presOf" srcId="{855186D6-FB7F-4A7F-B4CC-6840D3C90C8F}" destId="{0B44D684-0AC0-4EB5-9805-15C280CDB189}" srcOrd="0" destOrd="0" presId="urn:microsoft.com/office/officeart/2008/layout/NameandTitleOrganizationalChart"/>
    <dgm:cxn modelId="{6CEAD57F-D376-4446-AFC9-073EFEF04BB2}" type="presOf" srcId="{FFFB5210-A491-46B7-868B-99F552F0B326}" destId="{372BED98-BDDA-4008-8839-81B6835C30F2}" srcOrd="1" destOrd="0" presId="urn:microsoft.com/office/officeart/2008/layout/NameandTitleOrganizationalChart"/>
    <dgm:cxn modelId="{56D3F3B7-9339-4D5D-ADC6-8F58F5D6EEFB}" type="presOf" srcId="{05DD5C6B-C746-46A5-8FE9-1CEC870116CB}" destId="{9113C4A9-6601-4EEE-B1D5-27C328EACC25}" srcOrd="1" destOrd="0" presId="urn:microsoft.com/office/officeart/2008/layout/NameandTitleOrganizationalChart"/>
    <dgm:cxn modelId="{2833A05A-BD13-44C8-A721-DCC2D3AB428A}" type="presParOf" srcId="{EDEF4DE5-433D-4E25-ADD7-87C1299913CE}" destId="{8B847A01-3148-42E0-9E41-F25C085F8498}" srcOrd="0" destOrd="0" presId="urn:microsoft.com/office/officeart/2008/layout/NameandTitleOrganizationalChart"/>
    <dgm:cxn modelId="{4E9F5792-807B-414F-A83F-0FA7BCDB731A}" type="presParOf" srcId="{8B847A01-3148-42E0-9E41-F25C085F8498}" destId="{E83B247A-387B-4914-A510-7B212D54CDC9}" srcOrd="0" destOrd="0" presId="urn:microsoft.com/office/officeart/2008/layout/NameandTitleOrganizationalChart"/>
    <dgm:cxn modelId="{324F5A3F-D90D-4ECB-B587-92BC0ACAB249}" type="presParOf" srcId="{E83B247A-387B-4914-A510-7B212D54CDC9}" destId="{43306F9E-D0AA-49DB-998E-772B0CF10349}" srcOrd="0" destOrd="0" presId="urn:microsoft.com/office/officeart/2008/layout/NameandTitleOrganizationalChart"/>
    <dgm:cxn modelId="{D9D33E0C-93DE-4FF0-B7FE-48485E9F2DB4}" type="presParOf" srcId="{E83B247A-387B-4914-A510-7B212D54CDC9}" destId="{D6F0E6BC-B776-4EAD-BF15-7042869C291E}" srcOrd="1" destOrd="0" presId="urn:microsoft.com/office/officeart/2008/layout/NameandTitleOrganizationalChart"/>
    <dgm:cxn modelId="{FA778CDF-5054-4290-B5A0-1DC9ADC2DDB8}" type="presParOf" srcId="{E83B247A-387B-4914-A510-7B212D54CDC9}" destId="{9113C4A9-6601-4EEE-B1D5-27C328EACC25}" srcOrd="2" destOrd="0" presId="urn:microsoft.com/office/officeart/2008/layout/NameandTitleOrganizationalChart"/>
    <dgm:cxn modelId="{722C46A1-6108-4B88-BF7A-871E9891562E}" type="presParOf" srcId="{8B847A01-3148-42E0-9E41-F25C085F8498}" destId="{8F479BAB-A460-4403-86DE-3DDA0DCDDD78}" srcOrd="1" destOrd="0" presId="urn:microsoft.com/office/officeart/2008/layout/NameandTitleOrganizationalChart"/>
    <dgm:cxn modelId="{F7F090C1-559E-49EC-AE99-BEAAD185C32A}" type="presParOf" srcId="{8F479BAB-A460-4403-86DE-3DDA0DCDDD78}" destId="{5C321EDB-F4A3-4718-BD5D-C3C6BA2F6A3A}" srcOrd="0" destOrd="0" presId="urn:microsoft.com/office/officeart/2008/layout/NameandTitleOrganizationalChart"/>
    <dgm:cxn modelId="{CDC03DBA-2D76-455E-92DE-7BD5B9AF59B5}" type="presParOf" srcId="{8F479BAB-A460-4403-86DE-3DDA0DCDDD78}" destId="{7CA10645-D0B5-4091-B01F-2A89898210E7}" srcOrd="1" destOrd="0" presId="urn:microsoft.com/office/officeart/2008/layout/NameandTitleOrganizationalChart"/>
    <dgm:cxn modelId="{72ED1FF9-105F-4C5C-9E60-A6E22C92389C}" type="presParOf" srcId="{7CA10645-D0B5-4091-B01F-2A89898210E7}" destId="{BD5B450A-E495-4E7C-8046-65D8EC36613A}" srcOrd="0" destOrd="0" presId="urn:microsoft.com/office/officeart/2008/layout/NameandTitleOrganizationalChart"/>
    <dgm:cxn modelId="{9A66F772-25A1-41BA-9649-0D956958E586}" type="presParOf" srcId="{BD5B450A-E495-4E7C-8046-65D8EC36613A}" destId="{9567F574-1243-4418-A9DF-BF29EFDD142D}" srcOrd="0" destOrd="0" presId="urn:microsoft.com/office/officeart/2008/layout/NameandTitleOrganizationalChart"/>
    <dgm:cxn modelId="{58C788AE-2DB5-470C-AB8A-55B0B957AF56}" type="presParOf" srcId="{BD5B450A-E495-4E7C-8046-65D8EC36613A}" destId="{AAF41A6D-D5C5-4AF4-9B2F-1A27613F0D7E}" srcOrd="1" destOrd="0" presId="urn:microsoft.com/office/officeart/2008/layout/NameandTitleOrganizationalChart"/>
    <dgm:cxn modelId="{FCA77E77-6E57-4280-A7EC-F723DC758234}" type="presParOf" srcId="{BD5B450A-E495-4E7C-8046-65D8EC36613A}" destId="{D9E2D0C8-E42E-49A2-BA5B-10ECB953A27B}" srcOrd="2" destOrd="0" presId="urn:microsoft.com/office/officeart/2008/layout/NameandTitleOrganizationalChart"/>
    <dgm:cxn modelId="{D0F4C69A-142A-43C3-9A40-64922DCDAA9B}" type="presParOf" srcId="{7CA10645-D0B5-4091-B01F-2A89898210E7}" destId="{ECDA55EA-182E-4778-AEA0-25446BF4132A}" srcOrd="1" destOrd="0" presId="urn:microsoft.com/office/officeart/2008/layout/NameandTitleOrganizationalChart"/>
    <dgm:cxn modelId="{C929483B-B7E1-4CCC-8F18-ECCCAAECCBCF}" type="presParOf" srcId="{7CA10645-D0B5-4091-B01F-2A89898210E7}" destId="{0DFDF420-3797-4CD3-B6C9-DACE5B90969D}" srcOrd="2" destOrd="0" presId="urn:microsoft.com/office/officeart/2008/layout/NameandTitleOrganizationalChart"/>
    <dgm:cxn modelId="{2BA97CE6-9519-412D-953C-1865E01FEE4F}" type="presParOf" srcId="{8F479BAB-A460-4403-86DE-3DDA0DCDDD78}" destId="{E987CF06-CCDE-4AE6-9F49-41AE9AB53512}" srcOrd="2" destOrd="0" presId="urn:microsoft.com/office/officeart/2008/layout/NameandTitleOrganizationalChart"/>
    <dgm:cxn modelId="{20E091D0-A459-4D14-B457-00A8C7A79977}" type="presParOf" srcId="{8F479BAB-A460-4403-86DE-3DDA0DCDDD78}" destId="{BF198A29-0C9C-4EBB-831E-A5152194581C}" srcOrd="3" destOrd="0" presId="urn:microsoft.com/office/officeart/2008/layout/NameandTitleOrganizationalChart"/>
    <dgm:cxn modelId="{38A9CFE1-BF83-4D7E-83B9-0B47BBCE0186}" type="presParOf" srcId="{BF198A29-0C9C-4EBB-831E-A5152194581C}" destId="{D0DC6CD1-B582-4D69-9E74-F4A4701B691B}" srcOrd="0" destOrd="0" presId="urn:microsoft.com/office/officeart/2008/layout/NameandTitleOrganizationalChart"/>
    <dgm:cxn modelId="{30926E8F-3492-4F74-9577-632CEAB99BCA}" type="presParOf" srcId="{D0DC6CD1-B582-4D69-9E74-F4A4701B691B}" destId="{19154498-B2CE-4324-A6DC-A18FD2A7E0CA}" srcOrd="0" destOrd="0" presId="urn:microsoft.com/office/officeart/2008/layout/NameandTitleOrganizationalChart"/>
    <dgm:cxn modelId="{BADEBEAB-3871-4A5E-8CED-BF1021B030CB}" type="presParOf" srcId="{D0DC6CD1-B582-4D69-9E74-F4A4701B691B}" destId="{58FAD2EC-3539-4CF8-A69D-9B1B25E94FD3}" srcOrd="1" destOrd="0" presId="urn:microsoft.com/office/officeart/2008/layout/NameandTitleOrganizationalChart"/>
    <dgm:cxn modelId="{1861111D-2E9E-4DF3-ACFD-D62E83B9E1C3}" type="presParOf" srcId="{D0DC6CD1-B582-4D69-9E74-F4A4701B691B}" destId="{372BED98-BDDA-4008-8839-81B6835C30F2}" srcOrd="2" destOrd="0" presId="urn:microsoft.com/office/officeart/2008/layout/NameandTitleOrganizationalChart"/>
    <dgm:cxn modelId="{61EFCF89-7ECB-42CE-BB36-EA101425C53D}" type="presParOf" srcId="{BF198A29-0C9C-4EBB-831E-A5152194581C}" destId="{AD1765B8-61E5-46CA-9FF4-E420E4D43894}" srcOrd="1" destOrd="0" presId="urn:microsoft.com/office/officeart/2008/layout/NameandTitleOrganizationalChart"/>
    <dgm:cxn modelId="{B5491EB4-2AB9-427B-B5ED-1B8F70A88095}" type="presParOf" srcId="{BF198A29-0C9C-4EBB-831E-A5152194581C}" destId="{636C632C-E6BA-44A6-BF6E-8274EF179813}" srcOrd="2" destOrd="0" presId="urn:microsoft.com/office/officeart/2008/layout/NameandTitleOrganizationalChart"/>
    <dgm:cxn modelId="{674DF360-6EC4-4A89-97DB-A70E746C980A}" type="presParOf" srcId="{8F479BAB-A460-4403-86DE-3DDA0DCDDD78}" destId="{E34A0215-CA38-4A42-A0F4-4AE86A2398C9}" srcOrd="4" destOrd="0" presId="urn:microsoft.com/office/officeart/2008/layout/NameandTitleOrganizationalChart"/>
    <dgm:cxn modelId="{CC2E864A-DFAB-4EBF-99A0-1D5ED8F7473C}" type="presParOf" srcId="{8F479BAB-A460-4403-86DE-3DDA0DCDDD78}" destId="{D5A16284-85F5-4842-B4D5-CA7D8C29AD37}" srcOrd="5" destOrd="0" presId="urn:microsoft.com/office/officeart/2008/layout/NameandTitleOrganizationalChart"/>
    <dgm:cxn modelId="{D3D8A01F-CEC6-44AC-98F1-2E75607418A3}" type="presParOf" srcId="{D5A16284-85F5-4842-B4D5-CA7D8C29AD37}" destId="{599B42C5-5413-4A1A-91C8-E7965047453F}" srcOrd="0" destOrd="0" presId="urn:microsoft.com/office/officeart/2008/layout/NameandTitleOrganizationalChart"/>
    <dgm:cxn modelId="{2DC0D0A3-D2FC-4897-B141-1B0B10FE2F2B}" type="presParOf" srcId="{599B42C5-5413-4A1A-91C8-E7965047453F}" destId="{638931FA-226F-4A33-8F12-30D947916406}" srcOrd="0" destOrd="0" presId="urn:microsoft.com/office/officeart/2008/layout/NameandTitleOrganizationalChart"/>
    <dgm:cxn modelId="{A78716D3-CA29-4810-87AD-D8C49F203E59}" type="presParOf" srcId="{599B42C5-5413-4A1A-91C8-E7965047453F}" destId="{C1434D2F-3450-4874-B388-445865F41B52}" srcOrd="1" destOrd="0" presId="urn:microsoft.com/office/officeart/2008/layout/NameandTitleOrganizationalChart"/>
    <dgm:cxn modelId="{09DAEF73-8C75-4230-BBC3-BE46D552EBEB}" type="presParOf" srcId="{599B42C5-5413-4A1A-91C8-E7965047453F}" destId="{846CB4EE-C266-4F64-8ABB-DFBD68EAA49E}" srcOrd="2" destOrd="0" presId="urn:microsoft.com/office/officeart/2008/layout/NameandTitleOrganizationalChart"/>
    <dgm:cxn modelId="{AEE98220-60F4-4029-9EF6-F6F3A3DDC366}" type="presParOf" srcId="{D5A16284-85F5-4842-B4D5-CA7D8C29AD37}" destId="{69D090CA-F945-47C1-A47D-9A3473D398EB}" srcOrd="1" destOrd="0" presId="urn:microsoft.com/office/officeart/2008/layout/NameandTitleOrganizationalChart"/>
    <dgm:cxn modelId="{F722BC32-F67B-466D-922B-EA417DEEBC16}" type="presParOf" srcId="{D5A16284-85F5-4842-B4D5-CA7D8C29AD37}" destId="{7085767B-8559-4EB7-BBCA-A504D81B8492}" srcOrd="2" destOrd="0" presId="urn:microsoft.com/office/officeart/2008/layout/NameandTitleOrganizationalChart"/>
    <dgm:cxn modelId="{91E5AA9D-5B42-46E1-81C5-94FB7A1C04D0}" type="presParOf" srcId="{8B847A01-3148-42E0-9E41-F25C085F8498}" destId="{EF6BB689-6C05-4416-8892-7177D2C770F9}" srcOrd="2" destOrd="0" presId="urn:microsoft.com/office/officeart/2008/layout/NameandTitleOrganizationalChart"/>
    <dgm:cxn modelId="{772D01F7-ED1C-40A5-910C-05410833A13E}" type="presParOf" srcId="{EF6BB689-6C05-4416-8892-7177D2C770F9}" destId="{C13A5114-2223-4C76-A4F5-F3C84D40B90B}" srcOrd="0" destOrd="0" presId="urn:microsoft.com/office/officeart/2008/layout/NameandTitleOrganizationalChart"/>
    <dgm:cxn modelId="{5B876430-C700-40AA-ADA0-C0357FB60A61}" type="presParOf" srcId="{EF6BB689-6C05-4416-8892-7177D2C770F9}" destId="{8926CF44-A726-4565-BFCF-FCF60DB0104F}" srcOrd="1" destOrd="0" presId="urn:microsoft.com/office/officeart/2008/layout/NameandTitleOrganizationalChart"/>
    <dgm:cxn modelId="{C2BE6B66-E5E0-4A77-AAC6-4586045C366A}" type="presParOf" srcId="{8926CF44-A726-4565-BFCF-FCF60DB0104F}" destId="{03635E10-3B9F-4C8C-8316-C23B91980272}" srcOrd="0" destOrd="0" presId="urn:microsoft.com/office/officeart/2008/layout/NameandTitleOrganizationalChart"/>
    <dgm:cxn modelId="{2F836215-1CF8-4CD3-8F7A-FD9157D0D673}" type="presParOf" srcId="{03635E10-3B9F-4C8C-8316-C23B91980272}" destId="{0B44D684-0AC0-4EB5-9805-15C280CDB189}" srcOrd="0" destOrd="0" presId="urn:microsoft.com/office/officeart/2008/layout/NameandTitleOrganizationalChart"/>
    <dgm:cxn modelId="{D4E9AA23-EECF-4B0E-B297-7936B28A4D11}" type="presParOf" srcId="{03635E10-3B9F-4C8C-8316-C23B91980272}" destId="{F7041F64-FF64-4CD8-A4CD-1C45D0A4A45D}" srcOrd="1" destOrd="0" presId="urn:microsoft.com/office/officeart/2008/layout/NameandTitleOrganizationalChart"/>
    <dgm:cxn modelId="{B9F44938-0477-458E-958B-1F1069D0C9DC}" type="presParOf" srcId="{03635E10-3B9F-4C8C-8316-C23B91980272}" destId="{FB4B0181-2981-45A3-8DFD-B37495B02A5A}" srcOrd="2" destOrd="0" presId="urn:microsoft.com/office/officeart/2008/layout/NameandTitleOrganizationalChart"/>
    <dgm:cxn modelId="{E23CD8A9-10C8-471A-8683-824A75EBFE0A}" type="presParOf" srcId="{8926CF44-A726-4565-BFCF-FCF60DB0104F}" destId="{1D06011C-C627-438A-8F84-567A27D268F9}" srcOrd="1" destOrd="0" presId="urn:microsoft.com/office/officeart/2008/layout/NameandTitleOrganizationalChart"/>
    <dgm:cxn modelId="{0755142C-53D3-44FD-9056-4488660AC599}" type="presParOf" srcId="{8926CF44-A726-4565-BFCF-FCF60DB0104F}" destId="{20F99910-37ED-4CB1-9B38-AAF52A4A1B0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B056B-13C5-4227-A89A-FE28D9B93305}">
      <dsp:nvSpPr>
        <dsp:cNvPr id="0" name=""/>
        <dsp:cNvSpPr/>
      </dsp:nvSpPr>
      <dsp:spPr>
        <a:xfrm rot="5400000">
          <a:off x="1020021" y="1388384"/>
          <a:ext cx="1472950" cy="245095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C6B876-0A49-439E-AF69-06BA9F8C2EC5}">
      <dsp:nvSpPr>
        <dsp:cNvPr id="0" name=""/>
        <dsp:cNvSpPr/>
      </dsp:nvSpPr>
      <dsp:spPr>
        <a:xfrm>
          <a:off x="774149" y="2120691"/>
          <a:ext cx="2212736" cy="1939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n-lt"/>
              <a:cs typeface="Arial" panose="020B0604020202020204" pitchFamily="34" charset="0"/>
            </a:rPr>
            <a:t>4) </a:t>
          </a:r>
          <a:r>
            <a:rPr lang="es-CO" sz="1600" b="1" i="0" kern="1200" dirty="0"/>
            <a:t>Promover la seguridad alimentaria y nutricional en el desarrollo de la primera infancia, los niños, niñas y adolescente y la familia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>
              <a:solidFill>
                <a:schemeClr val="tx1"/>
              </a:solidFill>
            </a:rPr>
            <a:t>Política de Seguridad Alimentaria y Nutricional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>
              <a:solidFill>
                <a:schemeClr val="tx1"/>
              </a:solidFill>
            </a:rPr>
            <a:t>Estrategia de Recuperación Nutricional mil días para cambiar el mundo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solidFill>
                <a:schemeClr val="tx1"/>
              </a:solidFill>
            </a:rPr>
            <a:t>Estrategia de Prevención y atención de la desnutrición</a:t>
          </a:r>
          <a:endParaRPr lang="es-CO" sz="10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>
              <a:solidFill>
                <a:schemeClr val="tx1"/>
              </a:solidFill>
            </a:rPr>
            <a:t>(Bienestarina por convenios)</a:t>
          </a:r>
        </a:p>
      </dsp:txBody>
      <dsp:txXfrm>
        <a:off x="774149" y="2120691"/>
        <a:ext cx="2212736" cy="1939593"/>
      </dsp:txXfrm>
    </dsp:sp>
    <dsp:sp modelId="{E3D668F8-AFC7-4EC1-B9E2-20824C0A8293}">
      <dsp:nvSpPr>
        <dsp:cNvPr id="0" name=""/>
        <dsp:cNvSpPr/>
      </dsp:nvSpPr>
      <dsp:spPr>
        <a:xfrm>
          <a:off x="2569388" y="1207942"/>
          <a:ext cx="417497" cy="4174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514B90-AF28-4368-B1EE-279AFAA66A90}">
      <dsp:nvSpPr>
        <dsp:cNvPr id="0" name=""/>
        <dsp:cNvSpPr/>
      </dsp:nvSpPr>
      <dsp:spPr>
        <a:xfrm rot="5400000">
          <a:off x="3728843" y="718083"/>
          <a:ext cx="1472950" cy="245095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0EC3C1-5879-4AAA-80BC-66C3C68F42A2}">
      <dsp:nvSpPr>
        <dsp:cNvPr id="0" name=""/>
        <dsp:cNvSpPr/>
      </dsp:nvSpPr>
      <dsp:spPr>
        <a:xfrm>
          <a:off x="3482971" y="1450391"/>
          <a:ext cx="2212736" cy="1939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n-lt"/>
              <a:cs typeface="Arial" panose="020B0604020202020204" pitchFamily="34" charset="0"/>
            </a:rPr>
            <a:t>5) </a:t>
          </a:r>
          <a:r>
            <a:rPr lang="es-CO" sz="1600" b="1" i="0" kern="1200" dirty="0"/>
            <a:t>Garantizar la protección integral de los niños, niñas y adolescentes en coordinación con las instancias del Sistema Nacional de Bienestar Familiar.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i="0" kern="1200" dirty="0">
              <a:latin typeface="+mn-lt"/>
              <a:cs typeface="Arial" panose="020B0604020202020204" pitchFamily="34" charset="0"/>
            </a:rPr>
            <a:t>Procesos Misionales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i="0" kern="1200" dirty="0">
              <a:latin typeface="+mn-lt"/>
              <a:cs typeface="Arial" panose="020B0604020202020204" pitchFamily="34" charset="0"/>
            </a:rPr>
            <a:t>Promoción y Prevención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i="0" kern="1200" dirty="0">
              <a:latin typeface="+mn-lt"/>
              <a:cs typeface="Arial" panose="020B0604020202020204" pitchFamily="34" charset="0"/>
            </a:rPr>
            <a:t>Protección ( PARD – SRPA )</a:t>
          </a:r>
        </a:p>
      </dsp:txBody>
      <dsp:txXfrm>
        <a:off x="3482971" y="1450391"/>
        <a:ext cx="2212736" cy="1939593"/>
      </dsp:txXfrm>
    </dsp:sp>
    <dsp:sp modelId="{DA45882A-58D9-41CB-B819-B9703EA25981}">
      <dsp:nvSpPr>
        <dsp:cNvPr id="0" name=""/>
        <dsp:cNvSpPr/>
      </dsp:nvSpPr>
      <dsp:spPr>
        <a:xfrm>
          <a:off x="5278210" y="537641"/>
          <a:ext cx="417497" cy="4174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B7B07A-E5BD-497E-99A0-EC5EFE4ECA0A}">
      <dsp:nvSpPr>
        <dsp:cNvPr id="0" name=""/>
        <dsp:cNvSpPr/>
      </dsp:nvSpPr>
      <dsp:spPr>
        <a:xfrm rot="5400000">
          <a:off x="6437664" y="-341251"/>
          <a:ext cx="1472950" cy="245095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9F202B-4031-4C15-A988-31E4B6D710E4}">
      <dsp:nvSpPr>
        <dsp:cNvPr id="0" name=""/>
        <dsp:cNvSpPr/>
      </dsp:nvSpPr>
      <dsp:spPr>
        <a:xfrm>
          <a:off x="6309864" y="509711"/>
          <a:ext cx="2212736" cy="2717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n-lt"/>
              <a:cs typeface="Arial" panose="020B0604020202020204" pitchFamily="34" charset="0"/>
            </a:rPr>
            <a:t>6) </a:t>
          </a:r>
          <a:r>
            <a:rPr lang="es-CO" sz="1600" b="1" i="0" kern="1200" dirty="0"/>
            <a:t>Lograr una adecuada y eficiente gestión institucional a través de la articulación entre servidores, áreas y niveles territoriales; el apoyo administrativo a los procesos misionales, la apropiación de una cultura de la evaluación y la optimización del uso de los recursos.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i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1" i="0" kern="1200" dirty="0">
              <a:latin typeface="+mn-lt"/>
              <a:cs typeface="Arial" panose="020B0604020202020204" pitchFamily="34" charset="0"/>
            </a:rPr>
            <a:t>Procesos de apoyo y evaluación</a:t>
          </a:r>
          <a:endParaRPr lang="es-CO" sz="1050" b="1" kern="1200" dirty="0">
            <a:latin typeface="+mn-lt"/>
            <a:cs typeface="Arial" panose="020B0604020202020204" pitchFamily="34" charset="0"/>
          </a:endParaRPr>
        </a:p>
      </dsp:txBody>
      <dsp:txXfrm>
        <a:off x="6309864" y="509711"/>
        <a:ext cx="2212736" cy="27176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230BC-B485-47A0-8DC7-BFFC99B3A14F}">
      <dsp:nvSpPr>
        <dsp:cNvPr id="0" name=""/>
        <dsp:cNvSpPr/>
      </dsp:nvSpPr>
      <dsp:spPr>
        <a:xfrm>
          <a:off x="0" y="506528"/>
          <a:ext cx="8025019" cy="83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4DDAA-D6FF-476E-A419-0DF490844E70}">
      <dsp:nvSpPr>
        <dsp:cNvPr id="0" name=""/>
        <dsp:cNvSpPr/>
      </dsp:nvSpPr>
      <dsp:spPr>
        <a:xfrm>
          <a:off x="401250" y="19448"/>
          <a:ext cx="6960604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329" tIns="0" rIns="21232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dirty="0"/>
            <a:t>Propiciar espacios de formación grupales como recurso de apoyo en los que se discutan y analicen estrategias conducentes al reconocimiento de niños, niñas y adolescentes como sujetos titulares de derechos.</a:t>
          </a:r>
          <a:endParaRPr lang="es-ES" sz="1400" kern="1200" dirty="0"/>
        </a:p>
      </dsp:txBody>
      <dsp:txXfrm>
        <a:off x="448805" y="67003"/>
        <a:ext cx="6865494" cy="879050"/>
      </dsp:txXfrm>
    </dsp:sp>
    <dsp:sp modelId="{1F2F770B-138E-4724-917D-BBD2FF772204}">
      <dsp:nvSpPr>
        <dsp:cNvPr id="0" name=""/>
        <dsp:cNvSpPr/>
      </dsp:nvSpPr>
      <dsp:spPr>
        <a:xfrm>
          <a:off x="0" y="1831130"/>
          <a:ext cx="8025019" cy="83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097F0-8970-47D2-9CF2-AB3793F11F47}">
      <dsp:nvSpPr>
        <dsp:cNvPr id="0" name=""/>
        <dsp:cNvSpPr/>
      </dsp:nvSpPr>
      <dsp:spPr>
        <a:xfrm>
          <a:off x="401250" y="1529587"/>
          <a:ext cx="6944875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329" tIns="0" rIns="21232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dirty="0"/>
            <a:t>Constituir espacios de información, formación y reflexión sobre aspectos relacionados con, Los derechos de los Niños, Niñas y adolescentes, Vinculación afectiva,  Derecho a la participación,*Derechos sexuales y reproductivos </a:t>
          </a:r>
          <a:endParaRPr lang="es-ES" sz="1400" kern="1200" dirty="0"/>
        </a:p>
      </dsp:txBody>
      <dsp:txXfrm>
        <a:off x="448805" y="1577142"/>
        <a:ext cx="6849765" cy="879050"/>
      </dsp:txXfrm>
    </dsp:sp>
    <dsp:sp modelId="{3DD5B495-6202-43BC-991A-BCC07FB5622C}">
      <dsp:nvSpPr>
        <dsp:cNvPr id="0" name=""/>
        <dsp:cNvSpPr/>
      </dsp:nvSpPr>
      <dsp:spPr>
        <a:xfrm>
          <a:off x="0" y="3519738"/>
          <a:ext cx="8025019" cy="83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55D3D-283D-4BFA-BF94-A91D2D1232E9}">
      <dsp:nvSpPr>
        <dsp:cNvPr id="0" name=""/>
        <dsp:cNvSpPr/>
      </dsp:nvSpPr>
      <dsp:spPr>
        <a:xfrm>
          <a:off x="401250" y="3013209"/>
          <a:ext cx="6924989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329" tIns="0" rIns="21232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dirty="0"/>
            <a:t>Promover desde el intercambio de saberes reflexiones pasadas, presentes y futuras; reconociendo sus contextos.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</dsp:txBody>
      <dsp:txXfrm>
        <a:off x="448805" y="3060764"/>
        <a:ext cx="6829879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ED50E-2986-4891-B7AF-66CFAC5AC4FA}">
      <dsp:nvSpPr>
        <dsp:cNvPr id="0" name=""/>
        <dsp:cNvSpPr/>
      </dsp:nvSpPr>
      <dsp:spPr>
        <a:xfrm>
          <a:off x="1739" y="124167"/>
          <a:ext cx="1696053" cy="6252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tx1"/>
              </a:solidFill>
            </a:rPr>
            <a:t>PROMOCION  Y PREVENCION</a:t>
          </a:r>
        </a:p>
      </dsp:txBody>
      <dsp:txXfrm>
        <a:off x="1739" y="124167"/>
        <a:ext cx="1696053" cy="625238"/>
      </dsp:txXfrm>
    </dsp:sp>
    <dsp:sp modelId="{7BA5724F-3ADE-4DEB-B5AC-900B779850B2}">
      <dsp:nvSpPr>
        <dsp:cNvPr id="0" name=""/>
        <dsp:cNvSpPr/>
      </dsp:nvSpPr>
      <dsp:spPr>
        <a:xfrm>
          <a:off x="1739" y="749406"/>
          <a:ext cx="1696053" cy="29723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>
              <a:solidFill>
                <a:schemeClr val="tx1"/>
              </a:solidFill>
            </a:rPr>
            <a:t>PRIMERA INFANCIA:</a:t>
          </a:r>
          <a:endParaRPr lang="es-CO" sz="1500" b="1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Psicóloga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Nutricionista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Lic. pedagogía infantil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Apoyo técnico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NIÑEZ-ADOLECENCIA-FAMILIA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Psicóloga</a:t>
          </a:r>
        </a:p>
      </dsp:txBody>
      <dsp:txXfrm>
        <a:off x="1739" y="749406"/>
        <a:ext cx="1696053" cy="2972320"/>
      </dsp:txXfrm>
    </dsp:sp>
    <dsp:sp modelId="{99DAC8CE-7E65-4D86-BD1C-24792D715140}">
      <dsp:nvSpPr>
        <dsp:cNvPr id="0" name=""/>
        <dsp:cNvSpPr/>
      </dsp:nvSpPr>
      <dsp:spPr>
        <a:xfrm>
          <a:off x="1935240" y="124167"/>
          <a:ext cx="1696053" cy="625238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5875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tx1"/>
              </a:solidFill>
            </a:rPr>
            <a:t>PROTECCION</a:t>
          </a:r>
        </a:p>
      </dsp:txBody>
      <dsp:txXfrm>
        <a:off x="1935240" y="124167"/>
        <a:ext cx="1696053" cy="625238"/>
      </dsp:txXfrm>
    </dsp:sp>
    <dsp:sp modelId="{80554BF7-A680-472E-BC8E-7E21C87A5020}">
      <dsp:nvSpPr>
        <dsp:cNvPr id="0" name=""/>
        <dsp:cNvSpPr/>
      </dsp:nvSpPr>
      <dsp:spPr>
        <a:xfrm>
          <a:off x="1935240" y="749406"/>
          <a:ext cx="1696053" cy="2972320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2 Defensores de familia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3 Psicólogos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5 Trabajadoras sociales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2 Nutricionistas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3 Apoyo técnico</a:t>
          </a:r>
        </a:p>
      </dsp:txBody>
      <dsp:txXfrm>
        <a:off x="1935240" y="749406"/>
        <a:ext cx="1696053" cy="2972320"/>
      </dsp:txXfrm>
    </dsp:sp>
    <dsp:sp modelId="{64FD9CBF-06FA-4E14-A98F-AADFECA4D157}">
      <dsp:nvSpPr>
        <dsp:cNvPr id="0" name=""/>
        <dsp:cNvSpPr/>
      </dsp:nvSpPr>
      <dsp:spPr>
        <a:xfrm>
          <a:off x="3868741" y="124167"/>
          <a:ext cx="1696053" cy="625238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5875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tx1"/>
              </a:solidFill>
            </a:rPr>
            <a:t>TRANSVERSAL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tx1"/>
              </a:solidFill>
            </a:rPr>
            <a:t>ATENCION CZ</a:t>
          </a:r>
        </a:p>
      </dsp:txBody>
      <dsp:txXfrm>
        <a:off x="3868741" y="124167"/>
        <a:ext cx="1696053" cy="625238"/>
      </dsp:txXfrm>
    </dsp:sp>
    <dsp:sp modelId="{45F98260-B535-4263-AD84-A7C5D63835AB}">
      <dsp:nvSpPr>
        <dsp:cNvPr id="0" name=""/>
        <dsp:cNvSpPr/>
      </dsp:nvSpPr>
      <dsp:spPr>
        <a:xfrm>
          <a:off x="3868741" y="749406"/>
          <a:ext cx="1696053" cy="2972320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Trabajadora social en oficina relación con el ciudadano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Apoyo técnico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Ingeniero de sistemas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Economista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Antropóloga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kern="1200" dirty="0">
              <a:solidFill>
                <a:schemeClr val="tx1"/>
              </a:solidFill>
            </a:rPr>
            <a:t>Coordinadora zonal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500" b="1" kern="1200" dirty="0">
            <a:solidFill>
              <a:schemeClr val="tx1"/>
            </a:solidFill>
          </a:endParaRPr>
        </a:p>
      </dsp:txBody>
      <dsp:txXfrm>
        <a:off x="3868741" y="749406"/>
        <a:ext cx="1696053" cy="2972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3FE53-8E75-458F-B998-B461DE5D2E11}">
      <dsp:nvSpPr>
        <dsp:cNvPr id="0" name=""/>
        <dsp:cNvSpPr/>
      </dsp:nvSpPr>
      <dsp:spPr>
        <a:xfrm rot="10800000">
          <a:off x="1077563" y="31499"/>
          <a:ext cx="6758284" cy="81450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917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/>
            <a:t>QUE ES?</a:t>
          </a:r>
          <a:endParaRPr lang="es-CO" sz="2000" b="1" kern="1200" dirty="0"/>
        </a:p>
      </dsp:txBody>
      <dsp:txXfrm rot="10800000">
        <a:off x="1281190" y="31499"/>
        <a:ext cx="6554657" cy="814509"/>
      </dsp:txXfrm>
    </dsp:sp>
    <dsp:sp modelId="{4F13417E-109B-4677-99DC-08AD53EB03AA}">
      <dsp:nvSpPr>
        <dsp:cNvPr id="0" name=""/>
        <dsp:cNvSpPr/>
      </dsp:nvSpPr>
      <dsp:spPr>
        <a:xfrm>
          <a:off x="294094" y="33560"/>
          <a:ext cx="814509" cy="81450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B7BC4-5BC7-4B59-AD34-ED2A1B72FACD}">
      <dsp:nvSpPr>
        <dsp:cNvPr id="0" name=""/>
        <dsp:cNvSpPr/>
      </dsp:nvSpPr>
      <dsp:spPr>
        <a:xfrm rot="10800000">
          <a:off x="788786" y="1060548"/>
          <a:ext cx="7082334" cy="2084727"/>
        </a:xfrm>
        <a:prstGeom prst="homePlat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917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b="1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/>
            <a:t>Encuentros presenciales de interlocución, diálogo abierto y comunicación de doble vía en la Región con los ciudadanos, para visibilizar la gestión y los resultados del ICBF como garante del cumplimiento de los derechos de la niñez, la adolescencia y la familia colombiana.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b="1" kern="1200" dirty="0"/>
        </a:p>
      </dsp:txBody>
      <dsp:txXfrm rot="10800000">
        <a:off x="1309968" y="1060548"/>
        <a:ext cx="6561152" cy="2084727"/>
      </dsp:txXfrm>
    </dsp:sp>
    <dsp:sp modelId="{524606EC-5B38-40B0-9624-568A0AB59B01}">
      <dsp:nvSpPr>
        <dsp:cNvPr id="0" name=""/>
        <dsp:cNvSpPr/>
      </dsp:nvSpPr>
      <dsp:spPr>
        <a:xfrm>
          <a:off x="0" y="1672541"/>
          <a:ext cx="814509" cy="81450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B2F49-2373-42B8-9521-6ADA7A3D21C9}">
      <dsp:nvSpPr>
        <dsp:cNvPr id="0" name=""/>
        <dsp:cNvSpPr/>
      </dsp:nvSpPr>
      <dsp:spPr>
        <a:xfrm rot="10800000">
          <a:off x="795495" y="3388413"/>
          <a:ext cx="7068916" cy="1732012"/>
        </a:xfrm>
        <a:prstGeom prst="homePlat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917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1" kern="1200" dirty="0"/>
            <a:t>CON EL  FIN DE ... </a:t>
          </a:r>
          <a:r>
            <a:rPr lang="es-CO" sz="1800" b="1" kern="1200" dirty="0"/>
            <a:t>detectar anomalías, proponer correctivos y propiciar escenarios de prevención, cualificación y mejoramiento del Servicio Público de Bienestar Familiar.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b="1" kern="1200" dirty="0"/>
        </a:p>
      </dsp:txBody>
      <dsp:txXfrm rot="10800000">
        <a:off x="1228498" y="3388413"/>
        <a:ext cx="6635913" cy="1732012"/>
      </dsp:txXfrm>
    </dsp:sp>
    <dsp:sp modelId="{35132DAD-BAE1-4E50-8D68-821C533F9BBE}">
      <dsp:nvSpPr>
        <dsp:cNvPr id="0" name=""/>
        <dsp:cNvSpPr/>
      </dsp:nvSpPr>
      <dsp:spPr>
        <a:xfrm>
          <a:off x="0" y="3842888"/>
          <a:ext cx="814509" cy="81450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B056B-13C5-4227-A89A-FE28D9B93305}">
      <dsp:nvSpPr>
        <dsp:cNvPr id="0" name=""/>
        <dsp:cNvSpPr/>
      </dsp:nvSpPr>
      <dsp:spPr>
        <a:xfrm rot="5400000">
          <a:off x="548315" y="1782909"/>
          <a:ext cx="1633717" cy="27184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C6B876-0A49-439E-AF69-06BA9F8C2EC5}">
      <dsp:nvSpPr>
        <dsp:cNvPr id="0" name=""/>
        <dsp:cNvSpPr/>
      </dsp:nvSpPr>
      <dsp:spPr>
        <a:xfrm>
          <a:off x="275607" y="2595145"/>
          <a:ext cx="2454248" cy="2151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latin typeface="Arial" panose="020B0604020202020204" pitchFamily="34" charset="0"/>
              <a:cs typeface="Arial" panose="020B0604020202020204" pitchFamily="34" charset="0"/>
            </a:rPr>
            <a:t>Promover espacios de diálogo y participación entre los distintos actores gubernamentales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latin typeface="Arial" panose="020B0604020202020204" pitchFamily="34" charset="0"/>
              <a:cs typeface="Arial" panose="020B0604020202020204" pitchFamily="34" charset="0"/>
            </a:rPr>
            <a:t>y de la sociedad a fin de evaluar, corregir y presentar alternativas de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latin typeface="Arial" panose="020B0604020202020204" pitchFamily="34" charset="0"/>
              <a:cs typeface="Arial" panose="020B0604020202020204" pitchFamily="34" charset="0"/>
            </a:rPr>
            <a:t>solución y cualificación del servicio público de bienestar familiar</a:t>
          </a:r>
        </a:p>
      </dsp:txBody>
      <dsp:txXfrm>
        <a:off x="275607" y="2595145"/>
        <a:ext cx="2454248" cy="2151292"/>
      </dsp:txXfrm>
    </dsp:sp>
    <dsp:sp modelId="{E3D668F8-AFC7-4EC1-B9E2-20824C0A8293}">
      <dsp:nvSpPr>
        <dsp:cNvPr id="0" name=""/>
        <dsp:cNvSpPr/>
      </dsp:nvSpPr>
      <dsp:spPr>
        <a:xfrm>
          <a:off x="2266790" y="1582772"/>
          <a:ext cx="463065" cy="46306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514B90-AF28-4368-B1EE-279AFAA66A90}">
      <dsp:nvSpPr>
        <dsp:cNvPr id="0" name=""/>
        <dsp:cNvSpPr/>
      </dsp:nvSpPr>
      <dsp:spPr>
        <a:xfrm rot="5400000">
          <a:off x="3552795" y="1039447"/>
          <a:ext cx="1633717" cy="27184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0EC3C1-5879-4AAA-80BC-66C3C68F42A2}">
      <dsp:nvSpPr>
        <dsp:cNvPr id="0" name=""/>
        <dsp:cNvSpPr/>
      </dsp:nvSpPr>
      <dsp:spPr>
        <a:xfrm>
          <a:off x="3280087" y="1851684"/>
          <a:ext cx="2454248" cy="2151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latin typeface="Arial" panose="020B0604020202020204" pitchFamily="34" charset="0"/>
              <a:cs typeface="Arial" panose="020B0604020202020204" pitchFamily="34" charset="0"/>
            </a:rPr>
            <a:t>Promover dentro de la cultura organizacional y de los servidores públicos del ICBF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latin typeface="Arial" panose="020B0604020202020204" pitchFamily="34" charset="0"/>
              <a:cs typeface="Arial" panose="020B0604020202020204" pitchFamily="34" charset="0"/>
            </a:rPr>
            <a:t>una actitud permanente de rendición de cuentas transparencia y dialogo abierto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latin typeface="Arial" panose="020B0604020202020204" pitchFamily="34" charset="0"/>
              <a:cs typeface="Arial" panose="020B0604020202020204" pitchFamily="34" charset="0"/>
            </a:rPr>
            <a:t>y de doble vía.</a:t>
          </a:r>
        </a:p>
      </dsp:txBody>
      <dsp:txXfrm>
        <a:off x="3280087" y="1851684"/>
        <a:ext cx="2454248" cy="2151292"/>
      </dsp:txXfrm>
    </dsp:sp>
    <dsp:sp modelId="{DA45882A-58D9-41CB-B819-B9703EA25981}">
      <dsp:nvSpPr>
        <dsp:cNvPr id="0" name=""/>
        <dsp:cNvSpPr/>
      </dsp:nvSpPr>
      <dsp:spPr>
        <a:xfrm>
          <a:off x="5271269" y="839311"/>
          <a:ext cx="463065" cy="46306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B7B07A-E5BD-497E-99A0-EC5EFE4ECA0A}">
      <dsp:nvSpPr>
        <dsp:cNvPr id="0" name=""/>
        <dsp:cNvSpPr/>
      </dsp:nvSpPr>
      <dsp:spPr>
        <a:xfrm rot="5400000">
          <a:off x="6557274" y="-135509"/>
          <a:ext cx="1633717" cy="27184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9F202B-4031-4C15-A988-31E4B6D710E4}">
      <dsp:nvSpPr>
        <dsp:cNvPr id="0" name=""/>
        <dsp:cNvSpPr/>
      </dsp:nvSpPr>
      <dsp:spPr>
        <a:xfrm>
          <a:off x="6290506" y="808332"/>
          <a:ext cx="2454248" cy="3014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latin typeface="Arial" panose="020B0604020202020204" pitchFamily="34" charset="0"/>
              <a:cs typeface="Arial" panose="020B0604020202020204" pitchFamily="34" charset="0"/>
            </a:rPr>
            <a:t>Generar estrategias de información pertinente y oportuna a los diferentes actores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latin typeface="Arial" panose="020B0604020202020204" pitchFamily="34" charset="0"/>
              <a:cs typeface="Arial" panose="020B0604020202020204" pitchFamily="34" charset="0"/>
            </a:rPr>
            <a:t>para posibilitar la discusión crítica y propositiva sobre el servicio público de bienestar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latin typeface="Arial" panose="020B0604020202020204" pitchFamily="34" charset="0"/>
              <a:cs typeface="Arial" panose="020B0604020202020204" pitchFamily="34" charset="0"/>
            </a:rPr>
            <a:t>familiar en el evento de la Rendición de Cuentas</a:t>
          </a:r>
        </a:p>
      </dsp:txBody>
      <dsp:txXfrm>
        <a:off x="6290506" y="808332"/>
        <a:ext cx="2454248" cy="30142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6039C-B8C4-42D1-AD94-BE78C72ABDA3}">
      <dsp:nvSpPr>
        <dsp:cNvPr id="0" name=""/>
        <dsp:cNvSpPr/>
      </dsp:nvSpPr>
      <dsp:spPr>
        <a:xfrm rot="5400000">
          <a:off x="5115686" y="-2034439"/>
          <a:ext cx="952355" cy="52629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/>
            <a:t>Cuando existen DF y CF</a:t>
          </a:r>
          <a:endParaRPr lang="es-CO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/>
            <a:t>Criterio definitorio: Inobservancia, Amenaza o Vulneración de derechos en </a:t>
          </a:r>
          <a:r>
            <a:rPr lang="es-CO" sz="1600" b="1" kern="1200" dirty="0">
              <a:hlinkClick xmlns:r="http://schemas.openxmlformats.org/officeDocument/2006/relationships" r:id="" action="ppaction://hlinksldjump"/>
            </a:rPr>
            <a:t>contexto de violencia intrafamiliar</a:t>
          </a:r>
          <a:endParaRPr lang="es-CO" sz="1600" b="1" kern="1200" dirty="0"/>
        </a:p>
      </dsp:txBody>
      <dsp:txXfrm rot="-5400000">
        <a:off x="2960398" y="167339"/>
        <a:ext cx="5216441" cy="859375"/>
      </dsp:txXfrm>
    </dsp:sp>
    <dsp:sp modelId="{E79DB8E0-4855-4487-A1F3-87193F7DD0E8}">
      <dsp:nvSpPr>
        <dsp:cNvPr id="0" name=""/>
        <dsp:cNvSpPr/>
      </dsp:nvSpPr>
      <dsp:spPr>
        <a:xfrm>
          <a:off x="0" y="1803"/>
          <a:ext cx="2960398" cy="1190444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chemeClr val="tx1"/>
              </a:solidFill>
            </a:rPr>
            <a:t>Concurrente</a:t>
          </a:r>
        </a:p>
      </dsp:txBody>
      <dsp:txXfrm>
        <a:off x="58113" y="59916"/>
        <a:ext cx="2844172" cy="1074218"/>
      </dsp:txXfrm>
    </dsp:sp>
    <dsp:sp modelId="{AC5B5C59-DBA7-40E5-9A2D-541767BFC1EC}">
      <dsp:nvSpPr>
        <dsp:cNvPr id="0" name=""/>
        <dsp:cNvSpPr/>
      </dsp:nvSpPr>
      <dsp:spPr>
        <a:xfrm rot="5400000">
          <a:off x="5115686" y="-784473"/>
          <a:ext cx="952355" cy="52629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/>
            <a:t>Donde no haya DF sus funciones (</a:t>
          </a:r>
          <a:r>
            <a:rPr lang="es-CO" sz="1600" b="1" kern="1200" dirty="0"/>
            <a:t>salvo declaratoria de adoptabilidad)</a:t>
          </a:r>
          <a:r>
            <a:rPr lang="es-CO" sz="1600" kern="1200" dirty="0"/>
            <a:t> las asume CF y a falta de uno y otro IP.</a:t>
          </a:r>
        </a:p>
      </dsp:txBody>
      <dsp:txXfrm rot="-5400000">
        <a:off x="2960398" y="1417305"/>
        <a:ext cx="5216441" cy="859375"/>
      </dsp:txXfrm>
    </dsp:sp>
    <dsp:sp modelId="{0B0B9823-B793-46A7-BFB3-F5DEA4477C1F}">
      <dsp:nvSpPr>
        <dsp:cNvPr id="0" name=""/>
        <dsp:cNvSpPr/>
      </dsp:nvSpPr>
      <dsp:spPr>
        <a:xfrm>
          <a:off x="0" y="1251770"/>
          <a:ext cx="2960398" cy="1190444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Subsidiaria</a:t>
          </a:r>
          <a:endParaRPr lang="es-CO" sz="3200" b="1" kern="1200" dirty="0">
            <a:solidFill>
              <a:schemeClr val="tx1"/>
            </a:solidFill>
          </a:endParaRPr>
        </a:p>
      </dsp:txBody>
      <dsp:txXfrm>
        <a:off x="58113" y="1309883"/>
        <a:ext cx="2844172" cy="1074218"/>
      </dsp:txXfrm>
    </dsp:sp>
    <dsp:sp modelId="{68C94135-A9A7-4E67-90D0-E2F2F7C7B67C}">
      <dsp:nvSpPr>
        <dsp:cNvPr id="0" name=""/>
        <dsp:cNvSpPr/>
      </dsp:nvSpPr>
      <dsp:spPr>
        <a:xfrm rot="5400000">
          <a:off x="5115686" y="465493"/>
          <a:ext cx="952355" cy="52629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/>
            <a:t>No competente: </a:t>
          </a:r>
          <a:r>
            <a:rPr lang="es-CO" sz="1600" b="1" i="1" kern="1200" dirty="0"/>
            <a:t>“lo atenderá”</a:t>
          </a:r>
          <a:r>
            <a:rPr lang="es-CO" sz="1600" kern="1200" dirty="0"/>
            <a:t> – verifica derechos – Adopta medidas provisionales de emergencia – remisión al competente el día hábil siguiente.</a:t>
          </a:r>
        </a:p>
      </dsp:txBody>
      <dsp:txXfrm rot="-5400000">
        <a:off x="2960398" y="2667271"/>
        <a:ext cx="5216441" cy="859375"/>
      </dsp:txXfrm>
    </dsp:sp>
    <dsp:sp modelId="{BA58D8A2-1A40-4598-9539-24528DD44E05}">
      <dsp:nvSpPr>
        <dsp:cNvPr id="0" name=""/>
        <dsp:cNvSpPr/>
      </dsp:nvSpPr>
      <dsp:spPr>
        <a:xfrm>
          <a:off x="0" y="2503540"/>
          <a:ext cx="2960398" cy="1190444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200" b="1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chemeClr val="tx1"/>
              </a:solidFill>
            </a:rPr>
            <a:t>A prevención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200" b="1" kern="1200" dirty="0">
            <a:solidFill>
              <a:schemeClr val="tx1"/>
            </a:solidFill>
          </a:endParaRPr>
        </a:p>
      </dsp:txBody>
      <dsp:txXfrm>
        <a:off x="58113" y="2561653"/>
        <a:ext cx="2844172" cy="10742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0E2EA-032B-424C-98AD-616DF9F29FE9}">
      <dsp:nvSpPr>
        <dsp:cNvPr id="0" name=""/>
        <dsp:cNvSpPr/>
      </dsp:nvSpPr>
      <dsp:spPr>
        <a:xfrm>
          <a:off x="3317283" y="2172188"/>
          <a:ext cx="649583" cy="69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791" y="0"/>
              </a:lnTo>
              <a:lnTo>
                <a:pt x="324791" y="698301"/>
              </a:lnTo>
              <a:lnTo>
                <a:pt x="649583" y="698301"/>
              </a:lnTo>
            </a:path>
          </a:pathLst>
        </a:custGeom>
        <a:noFill/>
        <a:ln w="762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4AD1F-922B-416A-BE2B-63027F33F612}">
      <dsp:nvSpPr>
        <dsp:cNvPr id="0" name=""/>
        <dsp:cNvSpPr/>
      </dsp:nvSpPr>
      <dsp:spPr>
        <a:xfrm>
          <a:off x="3317283" y="1473886"/>
          <a:ext cx="649583" cy="698301"/>
        </a:xfrm>
        <a:custGeom>
          <a:avLst/>
          <a:gdLst/>
          <a:ahLst/>
          <a:cxnLst/>
          <a:rect l="0" t="0" r="0" b="0"/>
          <a:pathLst>
            <a:path>
              <a:moveTo>
                <a:pt x="0" y="698301"/>
              </a:moveTo>
              <a:lnTo>
                <a:pt x="324791" y="698301"/>
              </a:lnTo>
              <a:lnTo>
                <a:pt x="324791" y="0"/>
              </a:lnTo>
              <a:lnTo>
                <a:pt x="649583" y="0"/>
              </a:lnTo>
            </a:path>
          </a:pathLst>
        </a:custGeom>
        <a:noFill/>
        <a:ln w="762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78BA2-566A-401F-AA92-AD812C147CD0}">
      <dsp:nvSpPr>
        <dsp:cNvPr id="0" name=""/>
        <dsp:cNvSpPr/>
      </dsp:nvSpPr>
      <dsp:spPr>
        <a:xfrm>
          <a:off x="3597" y="1676881"/>
          <a:ext cx="3313686" cy="990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latin typeface="Arial" panose="020B0604020202020204" pitchFamily="34" charset="0"/>
              <a:cs typeface="Arial" panose="020B0604020202020204" pitchFamily="34" charset="0"/>
            </a:rPr>
            <a:t>Modalidades de Ubicación inicial</a:t>
          </a:r>
        </a:p>
      </dsp:txBody>
      <dsp:txXfrm>
        <a:off x="3597" y="1676881"/>
        <a:ext cx="3313686" cy="990614"/>
      </dsp:txXfrm>
    </dsp:sp>
    <dsp:sp modelId="{4BA2292D-9532-4E72-8F8E-6EDE9CC5F634}">
      <dsp:nvSpPr>
        <dsp:cNvPr id="0" name=""/>
        <dsp:cNvSpPr/>
      </dsp:nvSpPr>
      <dsp:spPr>
        <a:xfrm>
          <a:off x="3966866" y="978579"/>
          <a:ext cx="4241551" cy="990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Hogar de paso</a:t>
          </a:r>
          <a:endParaRPr lang="es-CO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6866" y="978579"/>
        <a:ext cx="4241551" cy="990614"/>
      </dsp:txXfrm>
    </dsp:sp>
    <dsp:sp modelId="{964D0895-75B7-4502-B816-65F94941B307}">
      <dsp:nvSpPr>
        <dsp:cNvPr id="0" name=""/>
        <dsp:cNvSpPr/>
      </dsp:nvSpPr>
      <dsp:spPr>
        <a:xfrm>
          <a:off x="3966866" y="2375183"/>
          <a:ext cx="4210273" cy="990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Centro de emergencia</a:t>
          </a:r>
          <a:endParaRPr lang="es-CO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6866" y="2375183"/>
        <a:ext cx="4210273" cy="9906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D2422-7FD3-4B76-9A7B-FDF14B9FC3D4}">
      <dsp:nvSpPr>
        <dsp:cNvPr id="0" name=""/>
        <dsp:cNvSpPr/>
      </dsp:nvSpPr>
      <dsp:spPr>
        <a:xfrm>
          <a:off x="4029694" y="2556071"/>
          <a:ext cx="504893" cy="2171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446" y="0"/>
              </a:lnTo>
              <a:lnTo>
                <a:pt x="252446" y="2171041"/>
              </a:lnTo>
              <a:lnTo>
                <a:pt x="504893" y="2171041"/>
              </a:lnTo>
            </a:path>
          </a:pathLst>
        </a:custGeom>
        <a:noFill/>
        <a:ln w="38100" cap="flat" cmpd="sng" algn="ctr">
          <a:solidFill>
            <a:srgbClr val="00B05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457D7-3F15-46E7-9D26-A81E2C99E6BA}">
      <dsp:nvSpPr>
        <dsp:cNvPr id="0" name=""/>
        <dsp:cNvSpPr/>
      </dsp:nvSpPr>
      <dsp:spPr>
        <a:xfrm>
          <a:off x="4029694" y="2556071"/>
          <a:ext cx="504893" cy="1085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446" y="0"/>
              </a:lnTo>
              <a:lnTo>
                <a:pt x="252446" y="1085520"/>
              </a:lnTo>
              <a:lnTo>
                <a:pt x="504893" y="1085520"/>
              </a:lnTo>
            </a:path>
          </a:pathLst>
        </a:custGeom>
        <a:noFill/>
        <a:ln w="38100" cap="flat" cmpd="sng" algn="ctr">
          <a:solidFill>
            <a:srgbClr val="00B05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21DAE-CAC9-4387-89F5-707FC8C4E20E}">
      <dsp:nvSpPr>
        <dsp:cNvPr id="0" name=""/>
        <dsp:cNvSpPr/>
      </dsp:nvSpPr>
      <dsp:spPr>
        <a:xfrm>
          <a:off x="4029694" y="2510351"/>
          <a:ext cx="5048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893" y="45720"/>
              </a:lnTo>
            </a:path>
          </a:pathLst>
        </a:custGeom>
        <a:noFill/>
        <a:ln w="38100" cap="flat" cmpd="sng" algn="ctr">
          <a:solidFill>
            <a:srgbClr val="00B05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0E2EA-032B-424C-98AD-616DF9F29FE9}">
      <dsp:nvSpPr>
        <dsp:cNvPr id="0" name=""/>
        <dsp:cNvSpPr/>
      </dsp:nvSpPr>
      <dsp:spPr>
        <a:xfrm>
          <a:off x="4029694" y="1470550"/>
          <a:ext cx="504893" cy="1085520"/>
        </a:xfrm>
        <a:custGeom>
          <a:avLst/>
          <a:gdLst/>
          <a:ahLst/>
          <a:cxnLst/>
          <a:rect l="0" t="0" r="0" b="0"/>
          <a:pathLst>
            <a:path>
              <a:moveTo>
                <a:pt x="0" y="1085520"/>
              </a:moveTo>
              <a:lnTo>
                <a:pt x="252446" y="1085520"/>
              </a:lnTo>
              <a:lnTo>
                <a:pt x="252446" y="0"/>
              </a:lnTo>
              <a:lnTo>
                <a:pt x="504893" y="0"/>
              </a:lnTo>
            </a:path>
          </a:pathLst>
        </a:custGeom>
        <a:noFill/>
        <a:ln w="38100" cap="flat" cmpd="sng" algn="ctr">
          <a:solidFill>
            <a:srgbClr val="00B05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4AD1F-922B-416A-BE2B-63027F33F612}">
      <dsp:nvSpPr>
        <dsp:cNvPr id="0" name=""/>
        <dsp:cNvSpPr/>
      </dsp:nvSpPr>
      <dsp:spPr>
        <a:xfrm>
          <a:off x="4029694" y="385029"/>
          <a:ext cx="504893" cy="2171041"/>
        </a:xfrm>
        <a:custGeom>
          <a:avLst/>
          <a:gdLst/>
          <a:ahLst/>
          <a:cxnLst/>
          <a:rect l="0" t="0" r="0" b="0"/>
          <a:pathLst>
            <a:path>
              <a:moveTo>
                <a:pt x="0" y="2171041"/>
              </a:moveTo>
              <a:lnTo>
                <a:pt x="252446" y="2171041"/>
              </a:lnTo>
              <a:lnTo>
                <a:pt x="252446" y="0"/>
              </a:lnTo>
              <a:lnTo>
                <a:pt x="504893" y="0"/>
              </a:lnTo>
            </a:path>
          </a:pathLst>
        </a:custGeom>
        <a:noFill/>
        <a:ln w="38100" cap="flat" cmpd="sng" algn="ctr">
          <a:solidFill>
            <a:srgbClr val="00B05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78BA2-566A-401F-AA92-AD812C147CD0}">
      <dsp:nvSpPr>
        <dsp:cNvPr id="0" name=""/>
        <dsp:cNvSpPr/>
      </dsp:nvSpPr>
      <dsp:spPr>
        <a:xfrm>
          <a:off x="391963" y="2171089"/>
          <a:ext cx="3637730" cy="7699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latin typeface="Arial" panose="020B0604020202020204" pitchFamily="34" charset="0"/>
              <a:cs typeface="Arial" panose="020B0604020202020204" pitchFamily="34" charset="0"/>
            </a:rPr>
            <a:t>Modalidades de Apoyo y fortalecimiento a la familia</a:t>
          </a:r>
        </a:p>
      </dsp:txBody>
      <dsp:txXfrm>
        <a:off x="391963" y="2171089"/>
        <a:ext cx="3637730" cy="769962"/>
      </dsp:txXfrm>
    </dsp:sp>
    <dsp:sp modelId="{4BA2292D-9532-4E72-8F8E-6EDE9CC5F634}">
      <dsp:nvSpPr>
        <dsp:cNvPr id="0" name=""/>
        <dsp:cNvSpPr/>
      </dsp:nvSpPr>
      <dsp:spPr>
        <a:xfrm>
          <a:off x="4534587" y="48"/>
          <a:ext cx="4094356" cy="7699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Intervención de apoyo – apoyo psicosocial</a:t>
          </a:r>
        </a:p>
      </dsp:txBody>
      <dsp:txXfrm>
        <a:off x="4534587" y="48"/>
        <a:ext cx="4094356" cy="769962"/>
      </dsp:txXfrm>
    </dsp:sp>
    <dsp:sp modelId="{964D0895-75B7-4502-B816-65F94941B307}">
      <dsp:nvSpPr>
        <dsp:cNvPr id="0" name=""/>
        <dsp:cNvSpPr/>
      </dsp:nvSpPr>
      <dsp:spPr>
        <a:xfrm>
          <a:off x="4534587" y="1085569"/>
          <a:ext cx="4094356" cy="7699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Intervención de </a:t>
          </a: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apoyo</a:t>
          </a: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 – apoyo psicológico especializado</a:t>
          </a:r>
        </a:p>
      </dsp:txBody>
      <dsp:txXfrm>
        <a:off x="4534587" y="1085569"/>
        <a:ext cx="4094356" cy="769962"/>
      </dsp:txXfrm>
    </dsp:sp>
    <dsp:sp modelId="{F31611C1-ED08-41E3-9E27-71BAFA5A6CD7}">
      <dsp:nvSpPr>
        <dsp:cNvPr id="0" name=""/>
        <dsp:cNvSpPr/>
      </dsp:nvSpPr>
      <dsp:spPr>
        <a:xfrm>
          <a:off x="4534587" y="2171089"/>
          <a:ext cx="4094356" cy="7699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Externado media </a:t>
          </a: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jornada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34587" y="2171089"/>
        <a:ext cx="4094356" cy="769962"/>
      </dsp:txXfrm>
    </dsp:sp>
    <dsp:sp modelId="{77A43B15-CE4F-486A-8CEB-8D70A58804D0}">
      <dsp:nvSpPr>
        <dsp:cNvPr id="0" name=""/>
        <dsp:cNvSpPr/>
      </dsp:nvSpPr>
      <dsp:spPr>
        <a:xfrm>
          <a:off x="4534587" y="3256610"/>
          <a:ext cx="4094356" cy="7699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Externado jornada </a:t>
          </a: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completa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34587" y="3256610"/>
        <a:ext cx="4094356" cy="769962"/>
      </dsp:txXfrm>
    </dsp:sp>
    <dsp:sp modelId="{C1BFF82C-6157-43E6-B1E6-637ECBA6D67E}">
      <dsp:nvSpPr>
        <dsp:cNvPr id="0" name=""/>
        <dsp:cNvSpPr/>
      </dsp:nvSpPr>
      <dsp:spPr>
        <a:xfrm>
          <a:off x="4534587" y="4342131"/>
          <a:ext cx="4094356" cy="7699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Hogar </a:t>
          </a: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gestor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34587" y="4342131"/>
        <a:ext cx="4094356" cy="7699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DF7D8-9C7C-411F-B30F-0281E5A171E6}">
      <dsp:nvSpPr>
        <dsp:cNvPr id="0" name=""/>
        <dsp:cNvSpPr/>
      </dsp:nvSpPr>
      <dsp:spPr>
        <a:xfrm>
          <a:off x="5155098" y="2321657"/>
          <a:ext cx="378257" cy="2033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128" y="0"/>
              </a:lnTo>
              <a:lnTo>
                <a:pt x="189128" y="2033131"/>
              </a:lnTo>
              <a:lnTo>
                <a:pt x="378257" y="2033131"/>
              </a:lnTo>
            </a:path>
          </a:pathLst>
        </a:custGeom>
        <a:noFill/>
        <a:ln w="57150" cap="flat" cmpd="sng" algn="ctr">
          <a:solidFill>
            <a:srgbClr val="FFC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D2422-7FD3-4B76-9A7B-FDF14B9FC3D4}">
      <dsp:nvSpPr>
        <dsp:cNvPr id="0" name=""/>
        <dsp:cNvSpPr/>
      </dsp:nvSpPr>
      <dsp:spPr>
        <a:xfrm>
          <a:off x="5155098" y="2321657"/>
          <a:ext cx="378257" cy="1219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128" y="0"/>
              </a:lnTo>
              <a:lnTo>
                <a:pt x="189128" y="1219878"/>
              </a:lnTo>
              <a:lnTo>
                <a:pt x="378257" y="1219878"/>
              </a:lnTo>
            </a:path>
          </a:pathLst>
        </a:custGeom>
        <a:noFill/>
        <a:ln w="57150" cap="flat" cmpd="sng" algn="ctr">
          <a:solidFill>
            <a:srgbClr val="FFC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457D7-3F15-46E7-9D26-A81E2C99E6BA}">
      <dsp:nvSpPr>
        <dsp:cNvPr id="0" name=""/>
        <dsp:cNvSpPr/>
      </dsp:nvSpPr>
      <dsp:spPr>
        <a:xfrm>
          <a:off x="5155098" y="2321657"/>
          <a:ext cx="378257" cy="406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128" y="0"/>
              </a:lnTo>
              <a:lnTo>
                <a:pt x="189128" y="406626"/>
              </a:lnTo>
              <a:lnTo>
                <a:pt x="378257" y="406626"/>
              </a:lnTo>
            </a:path>
          </a:pathLst>
        </a:custGeom>
        <a:noFill/>
        <a:ln w="57150" cap="flat" cmpd="sng" algn="ctr">
          <a:solidFill>
            <a:srgbClr val="FFC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21DAE-CAC9-4387-89F5-707FC8C4E20E}">
      <dsp:nvSpPr>
        <dsp:cNvPr id="0" name=""/>
        <dsp:cNvSpPr/>
      </dsp:nvSpPr>
      <dsp:spPr>
        <a:xfrm>
          <a:off x="5155098" y="1915031"/>
          <a:ext cx="378257" cy="406626"/>
        </a:xfrm>
        <a:custGeom>
          <a:avLst/>
          <a:gdLst/>
          <a:ahLst/>
          <a:cxnLst/>
          <a:rect l="0" t="0" r="0" b="0"/>
          <a:pathLst>
            <a:path>
              <a:moveTo>
                <a:pt x="0" y="406626"/>
              </a:moveTo>
              <a:lnTo>
                <a:pt x="189128" y="406626"/>
              </a:lnTo>
              <a:lnTo>
                <a:pt x="189128" y="0"/>
              </a:lnTo>
              <a:lnTo>
                <a:pt x="378257" y="0"/>
              </a:lnTo>
            </a:path>
          </a:pathLst>
        </a:custGeom>
        <a:noFill/>
        <a:ln w="57150" cap="flat" cmpd="sng" algn="ctr">
          <a:solidFill>
            <a:srgbClr val="FFC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0E2EA-032B-424C-98AD-616DF9F29FE9}">
      <dsp:nvSpPr>
        <dsp:cNvPr id="0" name=""/>
        <dsp:cNvSpPr/>
      </dsp:nvSpPr>
      <dsp:spPr>
        <a:xfrm>
          <a:off x="5155098" y="1101778"/>
          <a:ext cx="378257" cy="1219878"/>
        </a:xfrm>
        <a:custGeom>
          <a:avLst/>
          <a:gdLst/>
          <a:ahLst/>
          <a:cxnLst/>
          <a:rect l="0" t="0" r="0" b="0"/>
          <a:pathLst>
            <a:path>
              <a:moveTo>
                <a:pt x="0" y="1219878"/>
              </a:moveTo>
              <a:lnTo>
                <a:pt x="189128" y="1219878"/>
              </a:lnTo>
              <a:lnTo>
                <a:pt x="189128" y="0"/>
              </a:lnTo>
              <a:lnTo>
                <a:pt x="378257" y="0"/>
              </a:lnTo>
            </a:path>
          </a:pathLst>
        </a:custGeom>
        <a:noFill/>
        <a:ln w="57150" cap="flat" cmpd="sng" algn="ctr">
          <a:solidFill>
            <a:srgbClr val="FFC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4AD1F-922B-416A-BE2B-63027F33F612}">
      <dsp:nvSpPr>
        <dsp:cNvPr id="0" name=""/>
        <dsp:cNvSpPr/>
      </dsp:nvSpPr>
      <dsp:spPr>
        <a:xfrm>
          <a:off x="5155098" y="288525"/>
          <a:ext cx="378257" cy="2033131"/>
        </a:xfrm>
        <a:custGeom>
          <a:avLst/>
          <a:gdLst/>
          <a:ahLst/>
          <a:cxnLst/>
          <a:rect l="0" t="0" r="0" b="0"/>
          <a:pathLst>
            <a:path>
              <a:moveTo>
                <a:pt x="0" y="2033131"/>
              </a:moveTo>
              <a:lnTo>
                <a:pt x="189128" y="2033131"/>
              </a:lnTo>
              <a:lnTo>
                <a:pt x="189128" y="0"/>
              </a:lnTo>
              <a:lnTo>
                <a:pt x="378257" y="0"/>
              </a:lnTo>
            </a:path>
          </a:pathLst>
        </a:custGeom>
        <a:noFill/>
        <a:ln w="57150" cap="flat" cmpd="sng" algn="ctr">
          <a:solidFill>
            <a:srgbClr val="FFC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78BA2-566A-401F-AA92-AD812C147CD0}">
      <dsp:nvSpPr>
        <dsp:cNvPr id="0" name=""/>
        <dsp:cNvSpPr/>
      </dsp:nvSpPr>
      <dsp:spPr>
        <a:xfrm>
          <a:off x="420133" y="1779720"/>
          <a:ext cx="4734964" cy="1083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latin typeface="Arial" panose="020B0604020202020204" pitchFamily="34" charset="0"/>
              <a:cs typeface="Arial" panose="020B0604020202020204" pitchFamily="34" charset="0"/>
            </a:rPr>
            <a:t>Modalidades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latin typeface="Arial" panose="020B0604020202020204" pitchFamily="34" charset="0"/>
              <a:cs typeface="Arial" panose="020B0604020202020204" pitchFamily="34" charset="0"/>
            </a:rPr>
            <a:t>Atención en medio diferente al de la familia de origen o red vincular</a:t>
          </a:r>
        </a:p>
      </dsp:txBody>
      <dsp:txXfrm>
        <a:off x="420133" y="1779720"/>
        <a:ext cx="4734964" cy="1083874"/>
      </dsp:txXfrm>
    </dsp:sp>
    <dsp:sp modelId="{4BA2292D-9532-4E72-8F8E-6EDE9CC5F634}">
      <dsp:nvSpPr>
        <dsp:cNvPr id="0" name=""/>
        <dsp:cNvSpPr/>
      </dsp:nvSpPr>
      <dsp:spPr>
        <a:xfrm>
          <a:off x="5533355" y="105"/>
          <a:ext cx="3067418" cy="576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Internado</a:t>
          </a:r>
          <a:endParaRPr lang="es-CO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33355" y="105"/>
        <a:ext cx="3067418" cy="576841"/>
      </dsp:txXfrm>
    </dsp:sp>
    <dsp:sp modelId="{964D0895-75B7-4502-B816-65F94941B307}">
      <dsp:nvSpPr>
        <dsp:cNvPr id="0" name=""/>
        <dsp:cNvSpPr/>
      </dsp:nvSpPr>
      <dsp:spPr>
        <a:xfrm>
          <a:off x="5533355" y="813357"/>
          <a:ext cx="3067418" cy="576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</a:rPr>
            <a:t>Internado de 0 a 8 años</a:t>
          </a:r>
        </a:p>
      </dsp:txBody>
      <dsp:txXfrm>
        <a:off x="5533355" y="813357"/>
        <a:ext cx="3067418" cy="576841"/>
      </dsp:txXfrm>
    </dsp:sp>
    <dsp:sp modelId="{F31611C1-ED08-41E3-9E27-71BAFA5A6CD7}">
      <dsp:nvSpPr>
        <dsp:cNvPr id="0" name=""/>
        <dsp:cNvSpPr/>
      </dsp:nvSpPr>
      <dsp:spPr>
        <a:xfrm>
          <a:off x="5533355" y="1626610"/>
          <a:ext cx="3067418" cy="576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</a:rPr>
            <a:t>Casa </a:t>
          </a: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hogar</a:t>
          </a:r>
          <a:endParaRPr lang="es-CO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33355" y="1626610"/>
        <a:ext cx="3067418" cy="576841"/>
      </dsp:txXfrm>
    </dsp:sp>
    <dsp:sp modelId="{77A43B15-CE4F-486A-8CEB-8D70A58804D0}">
      <dsp:nvSpPr>
        <dsp:cNvPr id="0" name=""/>
        <dsp:cNvSpPr/>
      </dsp:nvSpPr>
      <dsp:spPr>
        <a:xfrm>
          <a:off x="5533355" y="2439862"/>
          <a:ext cx="3067418" cy="576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</a:rPr>
            <a:t>Hogar </a:t>
          </a: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sustituto</a:t>
          </a:r>
          <a:endParaRPr lang="es-CO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33355" y="2439862"/>
        <a:ext cx="3067418" cy="576841"/>
      </dsp:txXfrm>
    </dsp:sp>
    <dsp:sp modelId="{C1BFF82C-6157-43E6-B1E6-637ECBA6D67E}">
      <dsp:nvSpPr>
        <dsp:cNvPr id="0" name=""/>
        <dsp:cNvSpPr/>
      </dsp:nvSpPr>
      <dsp:spPr>
        <a:xfrm>
          <a:off x="5533355" y="3253115"/>
          <a:ext cx="3067418" cy="576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</a:rPr>
            <a:t>Casa de acogida</a:t>
          </a:r>
        </a:p>
      </dsp:txBody>
      <dsp:txXfrm>
        <a:off x="5533355" y="3253115"/>
        <a:ext cx="3067418" cy="576841"/>
      </dsp:txXfrm>
    </dsp:sp>
    <dsp:sp modelId="{C830F497-207A-41DB-9D01-82EEEDADA5C9}">
      <dsp:nvSpPr>
        <dsp:cNvPr id="0" name=""/>
        <dsp:cNvSpPr/>
      </dsp:nvSpPr>
      <dsp:spPr>
        <a:xfrm>
          <a:off x="5533355" y="4066368"/>
          <a:ext cx="3067229" cy="576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</a:rPr>
            <a:t>Casa de protección</a:t>
          </a:r>
        </a:p>
      </dsp:txBody>
      <dsp:txXfrm>
        <a:off x="5533355" y="4066368"/>
        <a:ext cx="3067229" cy="5768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A5114-2223-4C76-A4F5-F3C84D40B90B}">
      <dsp:nvSpPr>
        <dsp:cNvPr id="0" name=""/>
        <dsp:cNvSpPr/>
      </dsp:nvSpPr>
      <dsp:spPr>
        <a:xfrm>
          <a:off x="3533109" y="1053778"/>
          <a:ext cx="308680" cy="1024055"/>
        </a:xfrm>
        <a:custGeom>
          <a:avLst/>
          <a:gdLst/>
          <a:ahLst/>
          <a:cxnLst/>
          <a:rect l="0" t="0" r="0" b="0"/>
          <a:pathLst>
            <a:path>
              <a:moveTo>
                <a:pt x="308680" y="0"/>
              </a:moveTo>
              <a:lnTo>
                <a:pt x="308680" y="1024055"/>
              </a:lnTo>
              <a:lnTo>
                <a:pt x="0" y="10240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A0215-CA38-4A42-A0F4-4AE86A2398C9}">
      <dsp:nvSpPr>
        <dsp:cNvPr id="0" name=""/>
        <dsp:cNvSpPr/>
      </dsp:nvSpPr>
      <dsp:spPr>
        <a:xfrm>
          <a:off x="3841790" y="1053778"/>
          <a:ext cx="2725094" cy="22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532"/>
              </a:lnTo>
              <a:lnTo>
                <a:pt x="2725094" y="2021532"/>
              </a:lnTo>
              <a:lnTo>
                <a:pt x="2725094" y="22669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7CF06-CCDE-4AE6-9F49-41AE9AB53512}">
      <dsp:nvSpPr>
        <dsp:cNvPr id="0" name=""/>
        <dsp:cNvSpPr/>
      </dsp:nvSpPr>
      <dsp:spPr>
        <a:xfrm>
          <a:off x="3796070" y="1053778"/>
          <a:ext cx="91440" cy="2266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69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21EDB-F4A3-4718-BD5D-C3C6BA2F6A3A}">
      <dsp:nvSpPr>
        <dsp:cNvPr id="0" name=""/>
        <dsp:cNvSpPr/>
      </dsp:nvSpPr>
      <dsp:spPr>
        <a:xfrm>
          <a:off x="1116695" y="1053778"/>
          <a:ext cx="2725094" cy="2266920"/>
        </a:xfrm>
        <a:custGeom>
          <a:avLst/>
          <a:gdLst/>
          <a:ahLst/>
          <a:cxnLst/>
          <a:rect l="0" t="0" r="0" b="0"/>
          <a:pathLst>
            <a:path>
              <a:moveTo>
                <a:pt x="2725094" y="0"/>
              </a:moveTo>
              <a:lnTo>
                <a:pt x="2725094" y="2021532"/>
              </a:lnTo>
              <a:lnTo>
                <a:pt x="0" y="2021532"/>
              </a:lnTo>
              <a:lnTo>
                <a:pt x="0" y="22669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06F9E-D0AA-49DB-998E-772B0CF10349}">
      <dsp:nvSpPr>
        <dsp:cNvPr id="0" name=""/>
        <dsp:cNvSpPr/>
      </dsp:nvSpPr>
      <dsp:spPr>
        <a:xfrm>
          <a:off x="2826191" y="2114"/>
          <a:ext cx="2031197" cy="10516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48402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75 Beneficiarios</a:t>
          </a:r>
        </a:p>
      </dsp:txBody>
      <dsp:txXfrm>
        <a:off x="2826191" y="2114"/>
        <a:ext cx="2031197" cy="1051664"/>
      </dsp:txXfrm>
    </dsp:sp>
    <dsp:sp modelId="{D6F0E6BC-B776-4EAD-BF15-7042869C291E}">
      <dsp:nvSpPr>
        <dsp:cNvPr id="0" name=""/>
        <dsp:cNvSpPr/>
      </dsp:nvSpPr>
      <dsp:spPr>
        <a:xfrm>
          <a:off x="3533113" y="834788"/>
          <a:ext cx="1828078" cy="3505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Comisaria- ICBF</a:t>
          </a:r>
        </a:p>
      </dsp:txBody>
      <dsp:txXfrm>
        <a:off x="3533113" y="834788"/>
        <a:ext cx="1828078" cy="350554"/>
      </dsp:txXfrm>
    </dsp:sp>
    <dsp:sp modelId="{9567F574-1243-4418-A9DF-BF29EFDD142D}">
      <dsp:nvSpPr>
        <dsp:cNvPr id="0" name=""/>
        <dsp:cNvSpPr/>
      </dsp:nvSpPr>
      <dsp:spPr>
        <a:xfrm>
          <a:off x="101096" y="3320699"/>
          <a:ext cx="2031197" cy="10516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48402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12</a:t>
          </a:r>
        </a:p>
      </dsp:txBody>
      <dsp:txXfrm>
        <a:off x="101096" y="3320699"/>
        <a:ext cx="2031197" cy="1051664"/>
      </dsp:txXfrm>
    </dsp:sp>
    <dsp:sp modelId="{AAF41A6D-D5C5-4AF4-9B2F-1A27613F0D7E}">
      <dsp:nvSpPr>
        <dsp:cNvPr id="0" name=""/>
        <dsp:cNvSpPr/>
      </dsp:nvSpPr>
      <dsp:spPr>
        <a:xfrm>
          <a:off x="507336" y="4071594"/>
          <a:ext cx="1828078" cy="484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Hogares Sustitutos</a:t>
          </a:r>
        </a:p>
      </dsp:txBody>
      <dsp:txXfrm>
        <a:off x="507336" y="4071594"/>
        <a:ext cx="1828078" cy="484687"/>
      </dsp:txXfrm>
    </dsp:sp>
    <dsp:sp modelId="{19154498-B2CE-4324-A6DC-A18FD2A7E0CA}">
      <dsp:nvSpPr>
        <dsp:cNvPr id="0" name=""/>
        <dsp:cNvSpPr/>
      </dsp:nvSpPr>
      <dsp:spPr>
        <a:xfrm>
          <a:off x="2826191" y="3320699"/>
          <a:ext cx="2031197" cy="1051664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48402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13</a:t>
          </a:r>
        </a:p>
      </dsp:txBody>
      <dsp:txXfrm>
        <a:off x="2826191" y="3320699"/>
        <a:ext cx="2031197" cy="1051664"/>
      </dsp:txXfrm>
    </dsp:sp>
    <dsp:sp modelId="{58FAD2EC-3539-4CF8-A69D-9B1B25E94FD3}">
      <dsp:nvSpPr>
        <dsp:cNvPr id="0" name=""/>
        <dsp:cNvSpPr/>
      </dsp:nvSpPr>
      <dsp:spPr>
        <a:xfrm>
          <a:off x="3232430" y="4054814"/>
          <a:ext cx="1828078" cy="5182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Hogar Gestor Discapacidad</a:t>
          </a:r>
        </a:p>
      </dsp:txBody>
      <dsp:txXfrm>
        <a:off x="3232430" y="4054814"/>
        <a:ext cx="1828078" cy="518246"/>
      </dsp:txXfrm>
    </dsp:sp>
    <dsp:sp modelId="{638931FA-226F-4A33-8F12-30D947916406}">
      <dsp:nvSpPr>
        <dsp:cNvPr id="0" name=""/>
        <dsp:cNvSpPr/>
      </dsp:nvSpPr>
      <dsp:spPr>
        <a:xfrm>
          <a:off x="5551285" y="3320699"/>
          <a:ext cx="2031197" cy="105166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48402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50</a:t>
          </a:r>
        </a:p>
      </dsp:txBody>
      <dsp:txXfrm>
        <a:off x="5551285" y="3320699"/>
        <a:ext cx="2031197" cy="1051664"/>
      </dsp:txXfrm>
    </dsp:sp>
    <dsp:sp modelId="{C1434D2F-3450-4874-B388-445865F41B52}">
      <dsp:nvSpPr>
        <dsp:cNvPr id="0" name=""/>
        <dsp:cNvSpPr/>
      </dsp:nvSpPr>
      <dsp:spPr>
        <a:xfrm>
          <a:off x="5957525" y="4058227"/>
          <a:ext cx="1828078" cy="5114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Externado Media Jornada</a:t>
          </a:r>
        </a:p>
      </dsp:txBody>
      <dsp:txXfrm>
        <a:off x="5957525" y="4058227"/>
        <a:ext cx="1828078" cy="511420"/>
      </dsp:txXfrm>
    </dsp:sp>
    <dsp:sp modelId="{0B44D684-0AC0-4EB5-9805-15C280CDB189}">
      <dsp:nvSpPr>
        <dsp:cNvPr id="0" name=""/>
        <dsp:cNvSpPr/>
      </dsp:nvSpPr>
      <dsp:spPr>
        <a:xfrm>
          <a:off x="1501911" y="1552002"/>
          <a:ext cx="2031197" cy="10516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48402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Medidas de Protección</a:t>
          </a:r>
        </a:p>
      </dsp:txBody>
      <dsp:txXfrm>
        <a:off x="1501911" y="1552002"/>
        <a:ext cx="2031197" cy="1051664"/>
      </dsp:txXfrm>
    </dsp:sp>
    <dsp:sp modelId="{F7041F64-FF64-4CD8-A4CD-1C45D0A4A45D}">
      <dsp:nvSpPr>
        <dsp:cNvPr id="0" name=""/>
        <dsp:cNvSpPr/>
      </dsp:nvSpPr>
      <dsp:spPr>
        <a:xfrm>
          <a:off x="1869883" y="2479367"/>
          <a:ext cx="1828078" cy="3505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Vulneración de Derechos</a:t>
          </a:r>
        </a:p>
      </dsp:txBody>
      <dsp:txXfrm>
        <a:off x="1869883" y="2479367"/>
        <a:ext cx="1828078" cy="350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FEAA-91B1-4774-8ED1-C6D8AE01834C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585EC-500B-44AE-9C25-4A4CEDD500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72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8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3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9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2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1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2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76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7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38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6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15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4"/>
            <a:ext cx="7772400" cy="2387600"/>
          </a:xfrm>
        </p:spPr>
        <p:txBody>
          <a:bodyPr anchor="b"/>
          <a:lstStyle>
            <a:lvl1pPr algn="ctr">
              <a:defRPr sz="533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395" indent="0" algn="ctr">
              <a:buNone/>
              <a:defRPr sz="1778"/>
            </a:lvl2pPr>
            <a:lvl3pPr marL="812790" indent="0" algn="ctr">
              <a:buNone/>
              <a:defRPr sz="1600"/>
            </a:lvl3pPr>
            <a:lvl4pPr marL="1219184" indent="0" algn="ctr">
              <a:buNone/>
              <a:defRPr sz="1422"/>
            </a:lvl4pPr>
            <a:lvl5pPr marL="1625579" indent="0" algn="ctr">
              <a:buNone/>
              <a:defRPr sz="1422"/>
            </a:lvl5pPr>
            <a:lvl6pPr marL="2031974" indent="0" algn="ctr">
              <a:buNone/>
              <a:defRPr sz="1422"/>
            </a:lvl6pPr>
            <a:lvl7pPr marL="2438369" indent="0" algn="ctr">
              <a:buNone/>
              <a:defRPr sz="1422"/>
            </a:lvl7pPr>
            <a:lvl8pPr marL="2844764" indent="0" algn="ctr">
              <a:buNone/>
              <a:defRPr sz="1422"/>
            </a:lvl8pPr>
            <a:lvl9pPr marL="3251158" indent="0" algn="ctr">
              <a:buNone/>
              <a:defRPr sz="142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1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41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0639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18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57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197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36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76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158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42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16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39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5" indent="0">
              <a:buNone/>
              <a:defRPr sz="1778" b="1"/>
            </a:lvl2pPr>
            <a:lvl3pPr marL="812790" indent="0">
              <a:buNone/>
              <a:defRPr sz="1600" b="1"/>
            </a:lvl3pPr>
            <a:lvl4pPr marL="1219184" indent="0">
              <a:buNone/>
              <a:defRPr sz="1422" b="1"/>
            </a:lvl4pPr>
            <a:lvl5pPr marL="1625579" indent="0">
              <a:buNone/>
              <a:defRPr sz="1422" b="1"/>
            </a:lvl5pPr>
            <a:lvl6pPr marL="2031974" indent="0">
              <a:buNone/>
              <a:defRPr sz="1422" b="1"/>
            </a:lvl6pPr>
            <a:lvl7pPr marL="2438369" indent="0">
              <a:buNone/>
              <a:defRPr sz="1422" b="1"/>
            </a:lvl7pPr>
            <a:lvl8pPr marL="2844764" indent="0">
              <a:buNone/>
              <a:defRPr sz="1422" b="1"/>
            </a:lvl8pPr>
            <a:lvl9pPr marL="3251158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39" cy="36845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7390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5" indent="0">
              <a:buNone/>
              <a:defRPr sz="1778" b="1"/>
            </a:lvl2pPr>
            <a:lvl3pPr marL="812790" indent="0">
              <a:buNone/>
              <a:defRPr sz="1600" b="1"/>
            </a:lvl3pPr>
            <a:lvl4pPr marL="1219184" indent="0">
              <a:buNone/>
              <a:defRPr sz="1422" b="1"/>
            </a:lvl4pPr>
            <a:lvl5pPr marL="1625579" indent="0">
              <a:buNone/>
              <a:defRPr sz="1422" b="1"/>
            </a:lvl5pPr>
            <a:lvl6pPr marL="2031974" indent="0">
              <a:buNone/>
              <a:defRPr sz="1422" b="1"/>
            </a:lvl6pPr>
            <a:lvl7pPr marL="2438369" indent="0">
              <a:buNone/>
              <a:defRPr sz="1422" b="1"/>
            </a:lvl7pPr>
            <a:lvl8pPr marL="2844764" indent="0">
              <a:buNone/>
              <a:defRPr sz="1422" b="1"/>
            </a:lvl8pPr>
            <a:lvl9pPr marL="3251158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0" cy="36845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4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68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1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9"/>
          </a:xfrm>
        </p:spPr>
        <p:txBody>
          <a:bodyPr/>
          <a:lstStyle>
            <a:lvl1pPr marL="0" indent="0">
              <a:buNone/>
              <a:defRPr sz="1422"/>
            </a:lvl1pPr>
            <a:lvl2pPr marL="406395" indent="0">
              <a:buNone/>
              <a:defRPr sz="1244"/>
            </a:lvl2pPr>
            <a:lvl3pPr marL="812790" indent="0">
              <a:buNone/>
              <a:defRPr sz="1067"/>
            </a:lvl3pPr>
            <a:lvl4pPr marL="1219184" indent="0">
              <a:buNone/>
              <a:defRPr sz="889"/>
            </a:lvl4pPr>
            <a:lvl5pPr marL="1625579" indent="0">
              <a:buNone/>
              <a:defRPr sz="889"/>
            </a:lvl5pPr>
            <a:lvl6pPr marL="2031974" indent="0">
              <a:buNone/>
              <a:defRPr sz="889"/>
            </a:lvl6pPr>
            <a:lvl7pPr marL="2438369" indent="0">
              <a:buNone/>
              <a:defRPr sz="889"/>
            </a:lvl7pPr>
            <a:lvl8pPr marL="2844764" indent="0">
              <a:buNone/>
              <a:defRPr sz="889"/>
            </a:lvl8pPr>
            <a:lvl9pPr marL="3251158" indent="0">
              <a:buNone/>
              <a:defRPr sz="88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00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844"/>
            </a:lvl1pPr>
            <a:lvl2pPr marL="406395" indent="0">
              <a:buNone/>
              <a:defRPr sz="2489"/>
            </a:lvl2pPr>
            <a:lvl3pPr marL="812790" indent="0">
              <a:buNone/>
              <a:defRPr sz="2133"/>
            </a:lvl3pPr>
            <a:lvl4pPr marL="1219184" indent="0">
              <a:buNone/>
              <a:defRPr sz="1778"/>
            </a:lvl4pPr>
            <a:lvl5pPr marL="1625579" indent="0">
              <a:buNone/>
              <a:defRPr sz="1778"/>
            </a:lvl5pPr>
            <a:lvl6pPr marL="2031974" indent="0">
              <a:buNone/>
              <a:defRPr sz="1778"/>
            </a:lvl6pPr>
            <a:lvl7pPr marL="2438369" indent="0">
              <a:buNone/>
              <a:defRPr sz="1778"/>
            </a:lvl7pPr>
            <a:lvl8pPr marL="2844764" indent="0">
              <a:buNone/>
              <a:defRPr sz="1778"/>
            </a:lvl8pPr>
            <a:lvl9pPr marL="3251158" indent="0">
              <a:buNone/>
              <a:defRPr sz="177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9"/>
          </a:xfrm>
        </p:spPr>
        <p:txBody>
          <a:bodyPr/>
          <a:lstStyle>
            <a:lvl1pPr marL="0" indent="0">
              <a:buNone/>
              <a:defRPr sz="1422"/>
            </a:lvl1pPr>
            <a:lvl2pPr marL="406395" indent="0">
              <a:buNone/>
              <a:defRPr sz="1244"/>
            </a:lvl2pPr>
            <a:lvl3pPr marL="812790" indent="0">
              <a:buNone/>
              <a:defRPr sz="1067"/>
            </a:lvl3pPr>
            <a:lvl4pPr marL="1219184" indent="0">
              <a:buNone/>
              <a:defRPr sz="889"/>
            </a:lvl4pPr>
            <a:lvl5pPr marL="1625579" indent="0">
              <a:buNone/>
              <a:defRPr sz="889"/>
            </a:lvl5pPr>
            <a:lvl6pPr marL="2031974" indent="0">
              <a:buNone/>
              <a:defRPr sz="889"/>
            </a:lvl6pPr>
            <a:lvl7pPr marL="2438369" indent="0">
              <a:buNone/>
              <a:defRPr sz="889"/>
            </a:lvl7pPr>
            <a:lvl8pPr marL="2844764" indent="0">
              <a:buNone/>
              <a:defRPr sz="889"/>
            </a:lvl8pPr>
            <a:lvl9pPr marL="3251158" indent="0">
              <a:buNone/>
              <a:defRPr sz="88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26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1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6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55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871E3D-6685-42CD-81C9-57AA9BDA26ED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27/07/2017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A52C17C-1FD6-4BD9-8CC0-313007F8CE13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506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E9396A-EA15-4E20-B175-FCC2461CE59E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27/07/2017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33DA6C6-E895-48E6-AA0E-9BFDB924A02D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492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DFB62C-8BAA-4E1B-B38A-453928DB9553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27/07/2017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5DD1FA9-82D8-4593-818B-84F5C14FC884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433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A83FEA0-4EEC-404A-9BB1-F63076625A11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27/07/2017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49A5DDE-716D-4555-8754-4D83593A3EDD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14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C8038EE-3F02-45E7-A130-DC56F81B4A81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27/07/2017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1228A95-6502-47DB-8896-6C66CF1871B2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3116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062C3A3-8C42-42F3-8090-19BEEAF0B01F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27/07/2017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8AAECAA-FC6E-4B49-8139-DEBC8DEE9959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06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F66CE0-C07C-4545-AECE-49B7F6715475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27/07/2017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3CBF5F7-B6C7-46BD-855F-07A00A26D9CC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0087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B7B850-8A46-435E-BDA3-DB1FC10061C1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27/07/2017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CF04CB6-88D9-47D2-B135-0B3526A92540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79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2C405FC-251F-43D9-A4BB-249CF650C98A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27/07/2017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2E6FFD3-9C2A-47F3-8A65-E5ED24962256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346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60F6D4B-FC4C-4712-8082-AE955DA03D58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27/07/2017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47ADBB4-ECBE-4CC3-9E37-31F57A85B58B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22594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8D627E0-A0BA-4EC0-9150-F6DBBF39321D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27/07/2017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8A18F25-6F87-41A0-AABA-5F3A5487755F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0125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08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67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2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70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0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50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24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12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700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226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67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2083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7286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6283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452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4015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41302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46452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00172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64274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8602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51119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27/07/2017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71827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27/07/2017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29502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27/07/2017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295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27/07/2017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61249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27/07/2017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93641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27/07/2017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96760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27/07/2017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90621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27/07/2017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756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27/07/2017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17902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27/07/2017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57683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27/07/2017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38119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 defTabSz="914400"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14A1A13-1434-443D-B076-0D551A12A6DD}" type="slidenum">
              <a:rPr lang="es-CO" smtClean="0">
                <a:solidFill>
                  <a:prstClr val="black"/>
                </a:solidFill>
              </a:rPr>
              <a:pPr defTabSz="914400"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302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 defTabSz="914400"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14A1A13-1434-443D-B076-0D551A12A6DD}" type="slidenum">
              <a:rPr lang="es-CO" smtClean="0">
                <a:solidFill>
                  <a:prstClr val="black"/>
                </a:solidFill>
              </a:rPr>
              <a:pPr defTabSz="914400"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8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 defTabSz="914400"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14A1A13-1434-443D-B076-0D551A12A6DD}" type="slidenum">
              <a:rPr lang="es-CO" smtClean="0">
                <a:solidFill>
                  <a:prstClr val="black"/>
                </a:solidFill>
              </a:rPr>
              <a:pPr defTabSz="914400"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759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 defTabSz="914400"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14A1A13-1434-443D-B076-0D551A12A6DD}" type="slidenum">
              <a:rPr lang="es-CO" smtClean="0">
                <a:solidFill>
                  <a:prstClr val="black"/>
                </a:solidFill>
              </a:rPr>
              <a:pPr defTabSz="914400"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956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 defTabSz="914400"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14A1A13-1434-443D-B076-0D551A12A6DD}" type="slidenum">
              <a:rPr lang="es-CO" smtClean="0">
                <a:solidFill>
                  <a:prstClr val="black"/>
                </a:solidFill>
              </a:rPr>
              <a:pPr defTabSz="914400"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190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 defTabSz="914400"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14A1A13-1434-443D-B076-0D551A12A6DD}" type="slidenum">
              <a:rPr lang="es-CO" smtClean="0">
                <a:solidFill>
                  <a:prstClr val="black"/>
                </a:solidFill>
              </a:rPr>
              <a:pPr defTabSz="914400"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856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 defTabSz="914400"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14A1A13-1434-443D-B076-0D551A12A6DD}" type="slidenum">
              <a:rPr lang="es-CO" smtClean="0">
                <a:solidFill>
                  <a:prstClr val="black"/>
                </a:solidFill>
              </a:rPr>
              <a:pPr defTabSz="914400"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806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 defTabSz="914400"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14A1A13-1434-443D-B076-0D551A12A6DD}" type="slidenum">
              <a:rPr lang="es-CO" smtClean="0">
                <a:solidFill>
                  <a:prstClr val="black"/>
                </a:solidFill>
              </a:rPr>
              <a:pPr defTabSz="914400"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648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 defTabSz="914400"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14A1A13-1434-443D-B076-0D551A12A6DD}" type="slidenum">
              <a:rPr lang="es-CO" smtClean="0">
                <a:solidFill>
                  <a:prstClr val="black"/>
                </a:solidFill>
              </a:rPr>
              <a:pPr defTabSz="914400"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624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 defTabSz="914400"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14A1A13-1434-443D-B076-0D551A12A6DD}" type="slidenum">
              <a:rPr lang="es-CO" smtClean="0">
                <a:solidFill>
                  <a:prstClr val="black"/>
                </a:solidFill>
              </a:rPr>
              <a:pPr defTabSz="914400"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748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 defTabSz="914400"/>
              <a:t>27/07/2017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14A1A13-1434-443D-B076-0D551A12A6DD}" type="slidenum">
              <a:rPr lang="es-CO" smtClean="0">
                <a:solidFill>
                  <a:prstClr val="black"/>
                </a:solidFill>
              </a:rPr>
              <a:pPr defTabSz="914400"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6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27/07/2017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25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731511"/>
              <a:t>27/07/2017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731511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12790" rtl="0" eaLnBrk="1" latinLnBrk="0" hangingPunct="1">
        <a:lnSpc>
          <a:spcPct val="90000"/>
        </a:lnSpc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197" indent="-203197" algn="l" defTabSz="81279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592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5987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382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171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566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961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356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95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90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8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79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97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69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76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58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69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27/07/2017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2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91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91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77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336176" y="771915"/>
            <a:ext cx="820270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sz="4800" b="1" dirty="0">
                <a:solidFill>
                  <a:prstClr val="white"/>
                </a:solidFill>
              </a:rPr>
              <a:t>Informe</a:t>
            </a:r>
          </a:p>
          <a:p>
            <a:pPr algn="ctr"/>
            <a:r>
              <a:rPr lang="es-CO" sz="4800" b="1" dirty="0">
                <a:solidFill>
                  <a:prstClr val="white"/>
                </a:solidFill>
              </a:rPr>
              <a:t>de Gestión Mesas Públicas</a:t>
            </a:r>
          </a:p>
          <a:p>
            <a:pPr algn="ctr"/>
            <a:r>
              <a:rPr lang="es-CO" sz="4800" b="1" dirty="0">
                <a:solidFill>
                  <a:prstClr val="white"/>
                </a:solidFill>
              </a:rPr>
              <a:t>y/o Rendición Pública de Cuentas</a:t>
            </a:r>
            <a:endParaRPr lang="es-CO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2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45488" t="17544" r="27365" b="36537"/>
          <a:stretch/>
        </p:blipFill>
        <p:spPr>
          <a:xfrm>
            <a:off x="313370" y="1563688"/>
            <a:ext cx="1035869" cy="98561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/>
          </p:nvPr>
        </p:nvGraphicFramePr>
        <p:xfrm>
          <a:off x="22922" y="1225309"/>
          <a:ext cx="8935548" cy="4062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B430065D-497D-458B-BF0E-9F2B36AFBDE8}"/>
              </a:ext>
            </a:extLst>
          </p:cNvPr>
          <p:cNvSpPr/>
          <p:nvPr/>
        </p:nvSpPr>
        <p:spPr>
          <a:xfrm>
            <a:off x="22922" y="266999"/>
            <a:ext cx="6362639" cy="610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OBJETIVOS INSTITUCIONALES</a:t>
            </a:r>
            <a:endParaRPr kumimoji="0" lang="es-CO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405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967560" y="5279457"/>
            <a:ext cx="7145082" cy="993751"/>
            <a:chOff x="114300" y="5492190"/>
            <a:chExt cx="10094768" cy="1376201"/>
          </a:xfrm>
        </p:grpSpPr>
        <p:grpSp>
          <p:nvGrpSpPr>
            <p:cNvPr id="4" name="Grupo 3"/>
            <p:cNvGrpSpPr/>
            <p:nvPr/>
          </p:nvGrpSpPr>
          <p:grpSpPr>
            <a:xfrm>
              <a:off x="2400300" y="5492190"/>
              <a:ext cx="7808768" cy="1365808"/>
              <a:chOff x="0" y="5060997"/>
              <a:chExt cx="10238162" cy="1797003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060997"/>
                <a:ext cx="6259830" cy="1797003"/>
              </a:xfrm>
              <a:prstGeom prst="rect">
                <a:avLst/>
              </a:prstGeom>
            </p:spPr>
          </p:pic>
          <p:pic>
            <p:nvPicPr>
              <p:cNvPr id="7" name="Imagen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058"/>
              <a:stretch/>
            </p:blipFill>
            <p:spPr>
              <a:xfrm>
                <a:off x="6172892" y="5060998"/>
                <a:ext cx="4065270" cy="1797002"/>
              </a:xfrm>
              <a:prstGeom prst="rect">
                <a:avLst/>
              </a:prstGeom>
            </p:spPr>
          </p:pic>
        </p:grpSp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5" r="35058"/>
            <a:stretch/>
          </p:blipFill>
          <p:spPr>
            <a:xfrm>
              <a:off x="114300" y="5502584"/>
              <a:ext cx="2329296" cy="1365807"/>
            </a:xfrm>
            <a:prstGeom prst="rect">
              <a:avLst/>
            </a:prstGeom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1514" y="73740"/>
            <a:ext cx="6833814" cy="455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TXinwei"/>
                <a:cs typeface="Aharoni" panose="02010803020104030203" pitchFamily="2" charset="-79"/>
              </a:rPr>
              <a:t>CENTRO ZONAL OCCIDENTE  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TXinwei"/>
                <a:cs typeface="Aharoni" panose="02010803020104030203" pitchFamily="2" charset="-79"/>
              </a:rPr>
              <a:t>Programas de Prevención y Promoción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TXinwei"/>
                <a:cs typeface="Aharoni" panose="02010803020104030203" pitchFamily="2" charset="-79"/>
              </a:rPr>
              <a:t> Programas de Protección 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TXinwei"/>
              <a:cs typeface="Aharoni" panose="02010803020104030203" pitchFamily="2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9898">
            <a:off x="695049" y="2058716"/>
            <a:ext cx="2496339" cy="2496339"/>
          </a:xfrm>
          <a:prstGeom prst="rect">
            <a:avLst/>
          </a:prstGeom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138577472"/>
              </p:ext>
            </p:extLst>
          </p:nvPr>
        </p:nvGraphicFramePr>
        <p:xfrm>
          <a:off x="3283861" y="1426058"/>
          <a:ext cx="5566535" cy="384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082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788" y="257634"/>
            <a:ext cx="6833814" cy="45505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Información del Departamento y la Regional</a:t>
            </a:r>
          </a:p>
        </p:txBody>
      </p:sp>
      <p:graphicFrame>
        <p:nvGraphicFramePr>
          <p:cNvPr id="12" name="Group 3"/>
          <p:cNvGraphicFramePr>
            <a:graphicFrameLocks noGrp="1"/>
          </p:cNvGraphicFramePr>
          <p:nvPr>
            <p:extLst/>
          </p:nvPr>
        </p:nvGraphicFramePr>
        <p:xfrm>
          <a:off x="244910" y="4105907"/>
          <a:ext cx="3705318" cy="2133712"/>
        </p:xfrm>
        <a:graphic>
          <a:graphicData uri="http://schemas.openxmlformats.org/drawingml/2006/table">
            <a:tbl>
              <a:tblPr/>
              <a:tblGrid>
                <a:gridCol w="302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ICBF- Datos Generales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 de Municipios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 de Centros Zonales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Centros Zonales Especializados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Centros Zonales  Mixtos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Personal De Planta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Contratistas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Group 96"/>
          <p:cNvGraphicFramePr>
            <a:graphicFrameLocks noGrp="1"/>
          </p:cNvGraphicFramePr>
          <p:nvPr>
            <p:extLst/>
          </p:nvPr>
        </p:nvGraphicFramePr>
        <p:xfrm>
          <a:off x="2994874" y="1180343"/>
          <a:ext cx="5866742" cy="2285424"/>
        </p:xfrm>
        <a:graphic>
          <a:graphicData uri="http://schemas.openxmlformats.org/drawingml/2006/table">
            <a:tbl>
              <a:tblPr/>
              <a:tblGrid>
                <a:gridCol w="3197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Datos Generales Departamento  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SISBEN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y 2 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Población Total del Departamento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989.934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651.698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Población Total Menor de 18 Años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136.292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13.76%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5710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Niños y Niñas de 0 A 6 Años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94.627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9.5%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2166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Niños y Niñas de 7 A 11 Años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80.488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8.13%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1195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Adolescentes de 12 A 17 Años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96.254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9.72%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1764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Group 97"/>
          <p:cNvGraphicFramePr>
            <a:graphicFrameLocks noGrp="1"/>
          </p:cNvGraphicFramePr>
          <p:nvPr>
            <p:extLst/>
          </p:nvPr>
        </p:nvGraphicFramePr>
        <p:xfrm>
          <a:off x="4835109" y="4787344"/>
          <a:ext cx="3680809" cy="88382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7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Indicadores de Calidad y Condiciones de Vida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solidFill>
                      <a:srgbClr val="79B5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Depto.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solidFill>
                      <a:srgbClr val="79B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Índice de NBI</a:t>
                      </a:r>
                      <a:endParaRPr kumimoji="0" lang="es-E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T="45706" marB="45706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42,5%</a:t>
                      </a:r>
                      <a:endParaRPr kumimoji="0" lang="es-CO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T="45706" marB="45706"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/>
          </p:nvPr>
        </p:nvGraphicFramePr>
        <p:xfrm>
          <a:off x="164592" y="1264211"/>
          <a:ext cx="2596896" cy="2407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920">
                <a:tc>
                  <a:txBody>
                    <a:bodyPr/>
                    <a:lstStyle/>
                    <a:p>
                      <a:pPr algn="ctr"/>
                      <a:r>
                        <a:rPr kumimoji="0" lang="es-CO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Mapa</a:t>
                      </a:r>
                    </a:p>
                  </a:txBody>
                  <a:tcPr anchor="ctr"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724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Imagen 15" descr="Imagen relacionada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0" y="1698263"/>
            <a:ext cx="2559499" cy="1973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98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242899"/>
              </p:ext>
            </p:extLst>
          </p:nvPr>
        </p:nvGraphicFramePr>
        <p:xfrm>
          <a:off x="1182757" y="1474647"/>
          <a:ext cx="6611524" cy="40182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02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64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MUNICIPIOS 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anchor="ctr" horzOverflow="overflow">
                    <a:solidFill>
                      <a:srgbClr val="62B5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0" marR="18000" marT="18002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3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ANSERMA – MARMATO – RIOSUCIO – RISARALDA -  </a:t>
                      </a:r>
                      <a:r>
                        <a:rPr kumimoji="0" lang="es-CO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SUPÍA</a:t>
                      </a:r>
                      <a:r>
                        <a:rPr kumimoji="0" lang="es-CO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CO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– VITERBO 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0" marR="18000" marT="18002" marB="0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anchor="ctr" horzOverflow="overflow"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anchor="ctr" horzOverflow="overflow"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Población  total* 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153.946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154.669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Población 0-18 años*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47.118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Población usuarios atendidos por   ICBF 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Población  pendiente por atender** 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" marT="18002" marB="0" horzOverflow="overflow"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3.608</a:t>
                      </a:r>
                    </a:p>
                  </a:txBody>
                  <a:tcPr marL="0" marR="18000" marT="18002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Presupuesto  inversión ***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23.615’109.145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25.289’510.350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Personal de Planta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Contratistas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18000" marT="18002" marB="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CO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18000" marT="18002" marB="0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Vacantes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18000" marT="18002" marB="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CO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01" y="320561"/>
            <a:ext cx="8229600" cy="828114"/>
          </a:xfrm>
        </p:spPr>
        <p:txBody>
          <a:bodyPr/>
          <a:lstStyle/>
          <a:p>
            <a:pPr eaLnBrk="1" hangingPunct="1"/>
            <a:r>
              <a:rPr lang="es-ES" altLang="es-C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CENTRO ZONAL OCCIDENTE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68316" y="5818910"/>
            <a:ext cx="54393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La información demográfica fue tomada del las proyecciones de población 2016 - 2017.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Dane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 Tomado de las listas para búsqueda activa. Cuéntame ICBF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 De acuerdo a lo programado en las metas sociales y financieras</a:t>
            </a:r>
          </a:p>
        </p:txBody>
      </p:sp>
    </p:spTree>
    <p:extLst>
      <p:ext uri="{BB962C8B-B14F-4D97-AF65-F5344CB8AC3E}">
        <p14:creationId xmlns:p14="http://schemas.microsoft.com/office/powerpoint/2010/main" val="6741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032" y="319165"/>
            <a:ext cx="8229600" cy="828114"/>
          </a:xfrm>
        </p:spPr>
        <p:txBody>
          <a:bodyPr/>
          <a:lstStyle/>
          <a:p>
            <a:pPr algn="ctr" eaLnBrk="1" hangingPunct="1"/>
            <a: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MUNICIPIO DE SUPÍA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00114" y="6189702"/>
            <a:ext cx="5612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La información demográfica fue tomada del las proyecciones de población 2016 - 2017.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Dane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2005.</a:t>
            </a:r>
          </a:p>
        </p:txBody>
      </p:sp>
      <p:graphicFrame>
        <p:nvGraphicFramePr>
          <p:cNvPr id="7" name="Group 1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651598"/>
              </p:ext>
            </p:extLst>
          </p:nvPr>
        </p:nvGraphicFramePr>
        <p:xfrm>
          <a:off x="1086677" y="1459156"/>
          <a:ext cx="6665844" cy="434380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80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707">
                  <a:extLst>
                    <a:ext uri="{9D8B030D-6E8A-4147-A177-3AD203B41FA5}">
                      <a16:colId xmlns:a16="http://schemas.microsoft.com/office/drawing/2014/main" val="3351696326"/>
                    </a:ext>
                  </a:extLst>
                </a:gridCol>
              </a:tblGrid>
              <a:tr h="240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anchor="ctr" horzOverflow="overflow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Población  total  Supía</a:t>
                      </a:r>
                      <a:endParaRPr kumimoji="0" lang="es-C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dirty="0">
                          <a:effectLst/>
                        </a:rPr>
                        <a:t>26.910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u="none" strike="noStrike" kern="1200" dirty="0">
                          <a:effectLst/>
                        </a:rPr>
                        <a:t>27.099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Población 0-18 años – </a:t>
                      </a:r>
                      <a:r>
                        <a:rPr kumimoji="0" lang="es-CO" sz="1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Supía</a:t>
                      </a:r>
                      <a:endParaRPr kumimoji="0" lang="es-C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8464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8450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Población usuarios atendidos por   ICBF 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kern="1200" dirty="0">
                          <a:effectLst/>
                        </a:rPr>
                        <a:t>2361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kern="1200" dirty="0">
                          <a:effectLst/>
                        </a:rPr>
                        <a:t>2487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Presupuesto  inversión </a:t>
                      </a:r>
                      <a:endParaRPr kumimoji="0" lang="es-C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200" u="none" strike="noStrike" kern="1200" dirty="0">
                          <a:effectLst/>
                        </a:rPr>
                        <a:t>2.940’468.333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u="none" strike="noStrike" kern="1200" dirty="0">
                          <a:effectLst/>
                        </a:rPr>
                        <a:t>3.567’973.521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Población beneficiaria Modalidad Institucional</a:t>
                      </a:r>
                      <a:endParaRPr kumimoji="0" lang="es-C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397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384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extLst>
                  <a:ext uri="{0D108BD9-81ED-4DB2-BD59-A6C34878D82A}">
                    <a16:rowId xmlns:a16="http://schemas.microsoft.com/office/drawing/2014/main" val="2996787342"/>
                  </a:ext>
                </a:extLst>
              </a:tr>
              <a:tr h="237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Población Beneficiaria Modalidad Familiar </a:t>
                      </a:r>
                      <a:endParaRPr kumimoji="0" lang="es-C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586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665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extLst>
                  <a:ext uri="{0D108BD9-81ED-4DB2-BD59-A6C34878D82A}">
                    <a16:rowId xmlns:a16="http://schemas.microsoft.com/office/drawing/2014/main" val="3085872088"/>
                  </a:ext>
                </a:extLst>
              </a:tr>
              <a:tr h="35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Población Beneficiaria Hogares comunitarios </a:t>
                      </a:r>
                      <a:endParaRPr kumimoji="0" lang="es-C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96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72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Generaciones Con Bienestar</a:t>
                      </a:r>
                      <a:endParaRPr kumimoji="0" lang="es-C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625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725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extLst>
                  <a:ext uri="{0D108BD9-81ED-4DB2-BD59-A6C34878D82A}">
                    <a16:rowId xmlns:a16="http://schemas.microsoft.com/office/drawing/2014/main" val="964177047"/>
                  </a:ext>
                </a:extLst>
              </a:tr>
              <a:tr h="228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Familias para la Paz- con Bienestar</a:t>
                      </a:r>
                      <a:endParaRPr kumimoji="0" lang="es-C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630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360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extLst>
                  <a:ext uri="{0D108BD9-81ED-4DB2-BD59-A6C34878D82A}">
                    <a16:rowId xmlns:a16="http://schemas.microsoft.com/office/drawing/2014/main" val="1097224082"/>
                  </a:ext>
                </a:extLst>
              </a:tr>
              <a:tr h="209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Hogar Sustituto – Vulneración</a:t>
                      </a:r>
                      <a:endParaRPr kumimoji="0" lang="es-C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12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12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Hogar Sustituto – Discapacidad</a:t>
                      </a:r>
                      <a:endParaRPr kumimoji="0" lang="es-C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2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2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extLst>
                  <a:ext uri="{0D108BD9-81ED-4DB2-BD59-A6C34878D82A}">
                    <a16:rowId xmlns:a16="http://schemas.microsoft.com/office/drawing/2014/main" val="237400925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Hogar Gestor Discapacidad</a:t>
                      </a:r>
                      <a:endParaRPr kumimoji="0" lang="es-C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13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200" u="none" strike="noStrike" kern="1200" dirty="0">
                          <a:effectLst/>
                        </a:rPr>
                        <a:t>13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extLst>
                  <a:ext uri="{0D108BD9-81ED-4DB2-BD59-A6C34878D82A}">
                    <a16:rowId xmlns:a16="http://schemas.microsoft.com/office/drawing/2014/main" val="4278424968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Externado Media Jornada – Vulneración</a:t>
                      </a:r>
                      <a:endParaRPr kumimoji="0" lang="es-CO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sz="1200" u="none" strike="noStrike" kern="1200" dirty="0">
                          <a:effectLst/>
                        </a:rPr>
                        <a:t>50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Territorios Étnicos Con Bienestar</a:t>
                      </a:r>
                      <a:endParaRPr kumimoji="0" lang="es-CO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sz="1200" u="none" strike="noStrike" kern="1200" dirty="0">
                          <a:effectLst/>
                        </a:rPr>
                        <a:t>150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Estrategia Construyendo Juntos Entornos Protectores</a:t>
                      </a:r>
                      <a:endParaRPr kumimoji="0" lang="es-CO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sz="1200" u="none" strike="noStrike" kern="1200" dirty="0">
                          <a:effectLst/>
                        </a:rPr>
                        <a:t>24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6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Otras formas de atención </a:t>
                      </a:r>
                      <a:endParaRPr kumimoji="0" lang="es-CO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sz="1200" u="none" strike="noStrike" kern="1200" dirty="0">
                          <a:effectLst/>
                        </a:rPr>
                        <a:t>30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b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24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638922" y="5421843"/>
            <a:ext cx="5665788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Marco Conceptual</a:t>
            </a:r>
          </a:p>
        </p:txBody>
      </p:sp>
    </p:spTree>
    <p:extLst>
      <p:ext uri="{BB962C8B-B14F-4D97-AF65-F5344CB8AC3E}">
        <p14:creationId xmlns:p14="http://schemas.microsoft.com/office/powerpoint/2010/main" val="110257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811" y="0"/>
            <a:ext cx="62125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 Pública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Instituto Colombiano de Bienestar</a:t>
            </a:r>
            <a:r>
              <a:rPr kumimoji="0" lang="es-CO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Familiar</a:t>
            </a:r>
            <a:endParaRPr kumimoji="0" lang="es-CO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s-CO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26273387"/>
              </p:ext>
            </p:extLst>
          </p:nvPr>
        </p:nvGraphicFramePr>
        <p:xfrm>
          <a:off x="174811" y="1250577"/>
          <a:ext cx="8659907" cy="5123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407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6326" y="225287"/>
            <a:ext cx="621254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DE LA MESA PUBLICA</a:t>
            </a: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226326" y="1167083"/>
          <a:ext cx="8744755" cy="499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92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907369" y="5296008"/>
            <a:ext cx="5665788" cy="9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kern="0" dirty="0">
                <a:solidFill>
                  <a:prstClr val="black"/>
                </a:solidFill>
              </a:rPr>
              <a:t>Desarrollo de la mesa pública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381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6326" y="90205"/>
            <a:ext cx="621254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PRELIMINARES 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kern="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(encuesta)</a:t>
            </a: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8"/>
          <p:cNvSpPr txBox="1">
            <a:spLocks noChangeArrowheads="1"/>
          </p:cNvSpPr>
          <p:nvPr/>
        </p:nvSpPr>
        <p:spPr bwMode="auto">
          <a:xfrm>
            <a:off x="226326" y="1112023"/>
            <a:ext cx="4913194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altLang="es-CO" sz="2000" b="1" dirty="0">
                <a:solidFill>
                  <a:prstClr val="black"/>
                </a:solidFill>
              </a:rPr>
              <a:t>SISTEMATIZACIÓN Y RESULTADOS</a:t>
            </a:r>
            <a:endParaRPr lang="es-ES" altLang="es-CO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196088"/>
              </p:ext>
            </p:extLst>
          </p:nvPr>
        </p:nvGraphicFramePr>
        <p:xfrm>
          <a:off x="509153" y="1456733"/>
          <a:ext cx="8323118" cy="4743755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254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0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TEMÁTICA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NÚMERO DE APARICIONES 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 %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ESPECÍFICOS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15"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 dirty="0">
                          <a:effectLst/>
                        </a:rPr>
                        <a:t>Aprovechamiento del tiempo libre en adolescentes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31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14%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Oferta de programas y actividades del ICBF y del municipio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982"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 dirty="0">
                          <a:effectLst/>
                        </a:rPr>
                        <a:t>Violencia Sexual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31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14%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Ruta de atención 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Características de un agresor sexual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Tipos de violencias sexual 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Cómo prevenir las agresiones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982"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 dirty="0">
                          <a:effectLst/>
                        </a:rPr>
                        <a:t>Prevención de Embarazo en Adolescente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27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13%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Formas de acompañamiento y orientación  a adolescentes para evitar embarazos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Campañas sobre planificación. 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Métodos anticonceptivos en menores de 12 años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4"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 dirty="0">
                          <a:effectLst/>
                        </a:rPr>
                        <a:t>Atención de niños y niñas menores de 6 años en Hogares Infantiles, Centros de Desarrollo Infantil, Jardines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23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10%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Metodología de enseñanza en los CDI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Funcionamiento interno de los CDI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1" marR="3871" marT="387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82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513186" y="1573446"/>
            <a:ext cx="4760450" cy="5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11"/>
            <a:r>
              <a:rPr lang="es-CO" sz="2709" b="1" dirty="0">
                <a:solidFill>
                  <a:prstClr val="white"/>
                </a:solidFill>
              </a:rPr>
              <a:t>ICBF Regional / CZ OCCIDENTE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61804" y="2794294"/>
            <a:ext cx="65891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11"/>
            <a:r>
              <a:rPr lang="es-CO" b="1" dirty="0">
                <a:solidFill>
                  <a:prstClr val="black"/>
                </a:solidFill>
              </a:rPr>
              <a:t>Responsables:           Liliana Jimena Trejos Cataño</a:t>
            </a:r>
          </a:p>
          <a:p>
            <a:pPr defTabSz="731511"/>
            <a:r>
              <a:rPr lang="es-CO" b="1" dirty="0">
                <a:solidFill>
                  <a:prstClr val="black"/>
                </a:solidFill>
              </a:rPr>
              <a:t>		</a:t>
            </a:r>
          </a:p>
          <a:p>
            <a:pPr defTabSz="731511"/>
            <a:r>
              <a:rPr lang="es-CO" b="1" dirty="0">
                <a:solidFill>
                  <a:prstClr val="black"/>
                </a:solidFill>
              </a:rPr>
              <a:t>Personal de apoyo: Isabel Cristina Zapata Vásquez</a:t>
            </a:r>
          </a:p>
          <a:p>
            <a:pPr defTabSz="731511"/>
            <a:r>
              <a:rPr lang="es-CO" b="1" dirty="0">
                <a:solidFill>
                  <a:prstClr val="black"/>
                </a:solidFill>
              </a:rPr>
              <a:t>		        Mónica Osorio Cuesta </a:t>
            </a:r>
          </a:p>
          <a:p>
            <a:pPr defTabSz="731511"/>
            <a:r>
              <a:rPr lang="es-CO" b="1" dirty="0">
                <a:solidFill>
                  <a:prstClr val="black"/>
                </a:solidFill>
              </a:rPr>
              <a:t>		        Adalberto Vinasco Herrera </a:t>
            </a:r>
          </a:p>
          <a:p>
            <a:pPr defTabSz="731511"/>
            <a:endParaRPr lang="es-CO" b="1" dirty="0">
              <a:solidFill>
                <a:prstClr val="black"/>
              </a:solidFill>
            </a:endParaRPr>
          </a:p>
          <a:p>
            <a:pPr algn="ctr" defTabSz="731511"/>
            <a:r>
              <a:rPr lang="es-CO" b="1" dirty="0" err="1">
                <a:solidFill>
                  <a:prstClr val="black"/>
                </a:solidFill>
              </a:rPr>
              <a:t>Supia</a:t>
            </a:r>
            <a:r>
              <a:rPr lang="es-CO" b="1" dirty="0">
                <a:solidFill>
                  <a:prstClr val="black"/>
                </a:solidFill>
              </a:rPr>
              <a:t>,  agosto 22 de 2017</a:t>
            </a:r>
          </a:p>
          <a:p>
            <a:pPr defTabSz="731511"/>
            <a:r>
              <a:rPr lang="es-CO" b="1" dirty="0">
                <a:solidFill>
                  <a:prstClr val="black"/>
                </a:solidFill>
              </a:rPr>
              <a:t>		</a:t>
            </a:r>
          </a:p>
          <a:p>
            <a:pPr marL="285750" indent="-285750" defTabSz="731511">
              <a:buFont typeface="Arial" panose="020B0604020202020204" pitchFamily="34" charset="0"/>
              <a:buChar char="•"/>
            </a:pPr>
            <a:endParaRPr lang="es-CO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2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797948" y="5073650"/>
            <a:ext cx="5665788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kern="0" dirty="0">
                <a:solidFill>
                  <a:prstClr val="black"/>
                </a:solidFill>
              </a:rPr>
              <a:t>PROTECCION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083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7 Marco"/>
          <p:cNvSpPr/>
          <p:nvPr/>
        </p:nvSpPr>
        <p:spPr>
          <a:xfrm>
            <a:off x="141288" y="2212975"/>
            <a:ext cx="2592387" cy="1223963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250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79646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E46C0A"/>
                </a:solidFill>
                <a:effectLst>
                  <a:outerShdw dist="38096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Restablecimiento de Derechos</a:t>
            </a:r>
          </a:p>
        </p:txBody>
      </p:sp>
      <p:sp>
        <p:nvSpPr>
          <p:cNvPr id="8" name="7 Marco"/>
          <p:cNvSpPr>
            <a:spLocks/>
          </p:cNvSpPr>
          <p:nvPr/>
        </p:nvSpPr>
        <p:spPr bwMode="auto">
          <a:xfrm>
            <a:off x="6630988" y="117475"/>
            <a:ext cx="2592387" cy="3868738"/>
          </a:xfrm>
          <a:custGeom>
            <a:avLst/>
            <a:gdLst>
              <a:gd name="T0" fmla="*/ 1296194 w 2592387"/>
              <a:gd name="T1" fmla="*/ 0 h 3868806"/>
              <a:gd name="T2" fmla="*/ 2592387 w 2592387"/>
              <a:gd name="T3" fmla="*/ 1934097 h 3868806"/>
              <a:gd name="T4" fmla="*/ 1296194 w 2592387"/>
              <a:gd name="T5" fmla="*/ 3868194 h 3868806"/>
              <a:gd name="T6" fmla="*/ 0 w 2592387"/>
              <a:gd name="T7" fmla="*/ 1934097 h 386880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24048 w 2592387"/>
              <a:gd name="T13" fmla="*/ 324048 h 3868806"/>
              <a:gd name="T14" fmla="*/ 2268339 w 2592387"/>
              <a:gd name="T15" fmla="*/ 3544758 h 38688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387" h="3868806">
                <a:moveTo>
                  <a:pt x="0" y="0"/>
                </a:moveTo>
                <a:lnTo>
                  <a:pt x="2592387" y="0"/>
                </a:lnTo>
                <a:lnTo>
                  <a:pt x="2592387" y="3868806"/>
                </a:lnTo>
                <a:lnTo>
                  <a:pt x="0" y="3868806"/>
                </a:lnTo>
                <a:lnTo>
                  <a:pt x="0" y="0"/>
                </a:lnTo>
                <a:close/>
                <a:moveTo>
                  <a:pt x="324048" y="324048"/>
                </a:moveTo>
                <a:lnTo>
                  <a:pt x="324048" y="3544758"/>
                </a:lnTo>
                <a:lnTo>
                  <a:pt x="2268339" y="3544758"/>
                </a:lnTo>
                <a:lnTo>
                  <a:pt x="2268339" y="324048"/>
                </a:lnTo>
                <a:lnTo>
                  <a:pt x="324048" y="324048"/>
                </a:lnTo>
                <a:close/>
              </a:path>
            </a:pathLst>
          </a:custGeom>
          <a:solidFill>
            <a:srgbClr val="F79646"/>
          </a:solidFill>
          <a:ln w="38103">
            <a:solidFill>
              <a:srgbClr val="FFFFFF"/>
            </a:solidFill>
            <a:miter lim="800000"/>
            <a:headEnd/>
            <a:tailEnd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CO" sz="1400" dirty="0">
                <a:solidFill>
                  <a:schemeClr val="bg1"/>
                </a:solidFill>
                <a:latin typeface="Arial" panose="020B0604020202020204" pitchFamily="34" charset="0"/>
              </a:rPr>
              <a:t>Conjunto de actuaciones administrativas y de otra naturaleza que la autoridad competente debe desarrollar para restaurar la dignidad e integridad de los niños, niñas y adolescentes a través del reconocimiento y ejercicio sus derechos</a:t>
            </a:r>
            <a:r>
              <a:rPr lang="es-ES" altLang="es-CO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141288" y="4634477"/>
            <a:ext cx="536189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altLang="es-CO" dirty="0"/>
              <a:t>Articulo 7. </a:t>
            </a:r>
            <a:r>
              <a:rPr lang="es-CO" altLang="es-CO" i="1" dirty="0"/>
              <a:t>Protección integral. </a:t>
            </a:r>
            <a:r>
              <a:rPr lang="es-CO" altLang="es-CO" dirty="0"/>
              <a:t>Se entiende por protección integral de los niños, niñas y adolescentes el reconocimiento como sujetos de derechos, la garantía y cumplimiento de los mismos, la prevención de su amenaza o vulneración y la seguridad de su </a:t>
            </a:r>
            <a:r>
              <a:rPr lang="es-CO" altLang="es-CO" b="1" dirty="0"/>
              <a:t>restablecimiento inmediato en desarrollo del principio del interés superior</a:t>
            </a:r>
            <a:r>
              <a:rPr lang="es-CO" altLang="es-CO" dirty="0"/>
              <a:t>. </a:t>
            </a:r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183567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7984503" cy="1339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</a:rPr>
              <a:t>INOBSERVANCIA, AMENAZA Y VULNERACIÓN DE DERECHOS </a:t>
            </a:r>
            <a:endParaRPr lang="es-CO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0" y="3175791"/>
            <a:ext cx="8922774" cy="4286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16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6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O" sz="1600" dirty="0"/>
          </a:p>
        </p:txBody>
      </p:sp>
      <p:sp>
        <p:nvSpPr>
          <p:cNvPr id="7" name="5 Rectángulo"/>
          <p:cNvSpPr/>
          <p:nvPr/>
        </p:nvSpPr>
        <p:spPr>
          <a:xfrm>
            <a:off x="214312" y="995410"/>
            <a:ext cx="8844847" cy="19493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Inobservancia de Derechos: </a:t>
            </a:r>
          </a:p>
          <a:p>
            <a:pPr marL="0" indent="0" algn="just">
              <a:buNone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Incumplimiento,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omisión o negación de acceso a un servicio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, o de los deberes y responsabilidades ineludibles que tienen las  autoridades administrativas, judiciales, tradicionales nacionales o extranjeras, actores del Sistema                                                       Nacional de Bienestar Familiar, sociedad civil y personas  naturales, de garantizar, permitir o procurar el ejercicio pleno de los derechos de  los niños, niñas o adolescentes nacionales y extranjeros que se encuentren en el  territorio colombiano o fuera de él.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6 Rectángulo"/>
          <p:cNvSpPr/>
          <p:nvPr/>
        </p:nvSpPr>
        <p:spPr>
          <a:xfrm>
            <a:off x="276875" y="3136476"/>
            <a:ext cx="6656188" cy="919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Amenaza de Derechos:</a:t>
            </a:r>
          </a:p>
          <a:p>
            <a:pPr marL="0" indent="0" algn="just">
              <a:buNone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Situación de 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inminente peligro o de riesgo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para el ejercicio de los derechos de todos los niños, las niñas o adolescentes.</a:t>
            </a:r>
          </a:p>
          <a:p>
            <a:pPr algn="just"/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7 Rectángulo"/>
          <p:cNvSpPr/>
          <p:nvPr/>
        </p:nvSpPr>
        <p:spPr>
          <a:xfrm>
            <a:off x="276874" y="4306486"/>
            <a:ext cx="5993297" cy="1170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Vulneración de Derechos: </a:t>
            </a:r>
          </a:p>
          <a:p>
            <a:pPr marL="0" indent="0" algn="just">
              <a:buNone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Situación de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daño, lesión o perjuicio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que impide el ejercicio pleno de los derechos de los niños, niñas y adolescentes</a:t>
            </a:r>
          </a:p>
          <a:p>
            <a:pPr algn="just"/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8 Combinar"/>
          <p:cNvSpPr/>
          <p:nvPr/>
        </p:nvSpPr>
        <p:spPr>
          <a:xfrm rot="20617952">
            <a:off x="5735016" y="3614375"/>
            <a:ext cx="3406877" cy="2045104"/>
          </a:xfrm>
          <a:prstGeom prst="flowChartMerg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600" dirty="0"/>
          </a:p>
          <a:p>
            <a:pPr algn="ctr"/>
            <a:endParaRPr lang="es-CO" sz="1600" dirty="0"/>
          </a:p>
          <a:p>
            <a:pPr algn="ctr"/>
            <a:r>
              <a:rPr lang="es-CO" sz="1600" b="1" dirty="0"/>
              <a:t>Situaciones de ingreso al Procedimiento Administrativo de Restablecimiento de Derechos</a:t>
            </a:r>
          </a:p>
        </p:txBody>
      </p:sp>
      <p:pic>
        <p:nvPicPr>
          <p:cNvPr id="11" name="Picture 9" descr="Captura de pantalla 2014-10-23 a las 14 36 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36" y="5769204"/>
            <a:ext cx="1161624" cy="88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303386"/>
            <a:ext cx="285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0 Elipse"/>
          <p:cNvSpPr/>
          <p:nvPr/>
        </p:nvSpPr>
        <p:spPr>
          <a:xfrm>
            <a:off x="4339771" y="6303386"/>
            <a:ext cx="3325536" cy="5546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Ver art 9 Dto. 4840/07</a:t>
            </a:r>
          </a:p>
        </p:txBody>
      </p:sp>
    </p:spTree>
    <p:extLst>
      <p:ext uri="{BB962C8B-B14F-4D97-AF65-F5344CB8AC3E}">
        <p14:creationId xmlns:p14="http://schemas.microsoft.com/office/powerpoint/2010/main" val="323257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aptura de pantalla 2014-10-23 a las 14 36 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31497"/>
            <a:ext cx="1600200" cy="9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5063"/>
            <a:ext cx="285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2540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solidFill>
                  <a:schemeClr val="bg1">
                    <a:lumMod val="95000"/>
                  </a:schemeClr>
                </a:solidFill>
              </a:rPr>
              <a:t>COMPETENCIA PARA CONOCER DEL PARD</a:t>
            </a:r>
            <a:br>
              <a:rPr lang="es-CO" dirty="0">
                <a:solidFill>
                  <a:schemeClr val="bg1">
                    <a:lumMod val="95000"/>
                  </a:schemeClr>
                </a:solidFill>
              </a:rPr>
            </a:br>
            <a:endParaRPr lang="es-CO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" name="2 Diagrama"/>
          <p:cNvGraphicFramePr/>
          <p:nvPr>
            <p:extLst>
              <p:ext uri="{D42A27DB-BD31-4B8C-83A1-F6EECF244321}">
                <p14:modId xmlns:p14="http://schemas.microsoft.com/office/powerpoint/2010/main" val="2463187165"/>
              </p:ext>
            </p:extLst>
          </p:nvPr>
        </p:nvGraphicFramePr>
        <p:xfrm>
          <a:off x="327547" y="1396999"/>
          <a:ext cx="8223330" cy="3693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327547" y="5181562"/>
            <a:ext cx="2960398" cy="1190444"/>
            <a:chOff x="0" y="2503540"/>
            <a:chExt cx="2960398" cy="1190444"/>
          </a:xfrm>
        </p:grpSpPr>
        <p:sp>
          <p:nvSpPr>
            <p:cNvPr id="7" name="Rectángulo redondeado 6"/>
            <p:cNvSpPr/>
            <p:nvPr/>
          </p:nvSpPr>
          <p:spPr>
            <a:xfrm>
              <a:off x="0" y="2503540"/>
              <a:ext cx="2960398" cy="119044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58113" y="2561653"/>
              <a:ext cx="2844172" cy="1074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3200" b="1" kern="1200" dirty="0">
                <a:solidFill>
                  <a:schemeClr val="tx1"/>
                </a:solidFill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b="1" kern="1200" dirty="0">
                  <a:solidFill>
                    <a:schemeClr val="tx1"/>
                  </a:solidFill>
                </a:rPr>
                <a:t>Residual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346058" y="5259081"/>
            <a:ext cx="5262931" cy="952355"/>
            <a:chOff x="2960398" y="2620781"/>
            <a:chExt cx="5262931" cy="952355"/>
          </a:xfrm>
        </p:grpSpPr>
        <p:sp>
          <p:nvSpPr>
            <p:cNvPr id="10" name="Redondear rectángulo de esquina del mismo lado 9"/>
            <p:cNvSpPr/>
            <p:nvPr/>
          </p:nvSpPr>
          <p:spPr>
            <a:xfrm rot="5400000">
              <a:off x="5115686" y="465493"/>
              <a:ext cx="952355" cy="5262931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dondear rectángulo de esquina del mismo lado 4"/>
            <p:cNvSpPr/>
            <p:nvPr/>
          </p:nvSpPr>
          <p:spPr>
            <a:xfrm>
              <a:off x="2960398" y="2667271"/>
              <a:ext cx="5216441" cy="8593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600" kern="1200" dirty="0"/>
                <a:t>Donde no haya DF ni CF las funciones las asume IP.</a:t>
              </a:r>
            </a:p>
            <a:p>
              <a:pPr marL="171450" lvl="1" indent="-1714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600" dirty="0"/>
                <a:t>(Inc. 3°, Para 2°, Art.7°, Dto. 4840/07: </a:t>
              </a:r>
              <a:r>
                <a:rPr lang="es-CO" sz="1600" i="1" dirty="0"/>
                <a:t>“(…) será de carácter temporal hasta la creación de la Comisaria de Familia (…)”</a:t>
              </a:r>
              <a:endParaRPr lang="es-CO" sz="16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462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dondear rectángulo de esquina diagonal"/>
          <p:cNvSpPr>
            <a:spLocks/>
          </p:cNvSpPr>
          <p:nvPr/>
        </p:nvSpPr>
        <p:spPr bwMode="auto">
          <a:xfrm>
            <a:off x="395288" y="1700213"/>
            <a:ext cx="2016125" cy="4392612"/>
          </a:xfrm>
          <a:custGeom>
            <a:avLst/>
            <a:gdLst>
              <a:gd name="T0" fmla="*/ 1008089 w 2016123"/>
              <a:gd name="T1" fmla="*/ 0 h 4392613"/>
              <a:gd name="T2" fmla="*/ 2016177 w 2016123"/>
              <a:gd name="T3" fmla="*/ 2196306 h 4392613"/>
              <a:gd name="T4" fmla="*/ 1008089 w 2016123"/>
              <a:gd name="T5" fmla="*/ 4392595 h 4392613"/>
              <a:gd name="T6" fmla="*/ 0 w 2016123"/>
              <a:gd name="T7" fmla="*/ 2196306 h 439261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4288 w 2016123"/>
              <a:gd name="T13" fmla="*/ 64288 h 4392613"/>
              <a:gd name="T14" fmla="*/ 1951835 w 2016123"/>
              <a:gd name="T15" fmla="*/ 4328325 h 4392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123" h="4392613">
                <a:moveTo>
                  <a:pt x="219495" y="0"/>
                </a:moveTo>
                <a:lnTo>
                  <a:pt x="2016123" y="0"/>
                </a:lnTo>
                <a:lnTo>
                  <a:pt x="2016123" y="4173118"/>
                </a:lnTo>
                <a:cubicBezTo>
                  <a:pt x="2016123" y="4294341"/>
                  <a:pt x="1917851" y="4392612"/>
                  <a:pt x="1796628" y="4392613"/>
                </a:cubicBezTo>
                <a:lnTo>
                  <a:pt x="0" y="4392613"/>
                </a:lnTo>
                <a:lnTo>
                  <a:pt x="0" y="219495"/>
                </a:lnTo>
                <a:cubicBezTo>
                  <a:pt x="0" y="98271"/>
                  <a:pt x="98271" y="0"/>
                  <a:pt x="219494" y="0"/>
                </a:cubicBezTo>
                <a:lnTo>
                  <a:pt x="219495" y="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es-CO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351088" y="188913"/>
            <a:ext cx="3892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CO" sz="2300" b="1">
                <a:solidFill>
                  <a:schemeClr val="bg1"/>
                </a:solidFill>
              </a:rPr>
              <a:t>Situaciones de Ingreso para el</a:t>
            </a:r>
          </a:p>
          <a:p>
            <a:pPr algn="ctr" eaLnBrk="1" hangingPunct="1"/>
            <a:r>
              <a:rPr lang="es-ES" altLang="es-CO" sz="2300" b="1">
                <a:solidFill>
                  <a:schemeClr val="bg1"/>
                </a:solidFill>
              </a:rPr>
              <a:t>Restablecimiento de Derechos</a:t>
            </a:r>
          </a:p>
        </p:txBody>
      </p:sp>
      <p:sp>
        <p:nvSpPr>
          <p:cNvPr id="4" name="7 Redondear rectángulo de esquina diagonal"/>
          <p:cNvSpPr/>
          <p:nvPr/>
        </p:nvSpPr>
        <p:spPr>
          <a:xfrm>
            <a:off x="2843213" y="3429000"/>
            <a:ext cx="1584325" cy="9445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79646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Actuación Administrativa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(Trámite)</a:t>
            </a:r>
          </a:p>
        </p:txBody>
      </p:sp>
      <p:sp>
        <p:nvSpPr>
          <p:cNvPr id="5" name="9 Redondear rectángulo de esquina diagonal"/>
          <p:cNvSpPr/>
          <p:nvPr/>
        </p:nvSpPr>
        <p:spPr>
          <a:xfrm>
            <a:off x="498475" y="2205038"/>
            <a:ext cx="1728788" cy="6477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4BACC6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Inobservancia</a:t>
            </a:r>
          </a:p>
        </p:txBody>
      </p:sp>
      <p:sp>
        <p:nvSpPr>
          <p:cNvPr id="6" name="10 Redondear rectángulo de esquina diagonal"/>
          <p:cNvSpPr/>
          <p:nvPr/>
        </p:nvSpPr>
        <p:spPr>
          <a:xfrm>
            <a:off x="498475" y="3536950"/>
            <a:ext cx="1728788" cy="6477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4BACC6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Amenaza</a:t>
            </a:r>
          </a:p>
        </p:txBody>
      </p:sp>
      <p:sp>
        <p:nvSpPr>
          <p:cNvPr id="7" name="11 Redondear rectángulo de esquina diagonal"/>
          <p:cNvSpPr/>
          <p:nvPr/>
        </p:nvSpPr>
        <p:spPr>
          <a:xfrm>
            <a:off x="498475" y="4868863"/>
            <a:ext cx="1728788" cy="6477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4BACC6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Vulneración</a:t>
            </a:r>
          </a:p>
        </p:txBody>
      </p:sp>
      <p:sp>
        <p:nvSpPr>
          <p:cNvPr id="8" name="12 Flecha a la derecha con muesca"/>
          <p:cNvSpPr/>
          <p:nvPr/>
        </p:nvSpPr>
        <p:spPr>
          <a:xfrm>
            <a:off x="2470150" y="3716338"/>
            <a:ext cx="360363" cy="3603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3 f30 1"/>
              <a:gd name="f39" fmla="*/ f34 f30 1"/>
              <a:gd name="f40" fmla="*/ f36 1 2"/>
              <a:gd name="f41" fmla="min f37 f36"/>
              <a:gd name="f42" fmla="*/ f36 f7 1"/>
              <a:gd name="f43" fmla="+- f6 f40 0"/>
              <a:gd name="f44" fmla="*/ f41 f7 1"/>
              <a:gd name="f45" fmla="*/ f42 1 200000"/>
              <a:gd name="f46" fmla="*/ f44 1 100000"/>
              <a:gd name="f47" fmla="+- f43 0 f45"/>
              <a:gd name="f48" fmla="+- f43 f45 0"/>
              <a:gd name="f49" fmla="*/ f43 f30 1"/>
              <a:gd name="f50" fmla="+- f33 0 f46"/>
              <a:gd name="f51" fmla="*/ f45 f46 1"/>
              <a:gd name="f52" fmla="*/ f47 f30 1"/>
              <a:gd name="f53" fmla="*/ f48 f30 1"/>
              <a:gd name="f54" fmla="*/ f51 1 f40"/>
              <a:gd name="f55" fmla="*/ f50 f30 1"/>
              <a:gd name="f56" fmla="+- f33 0 f54"/>
              <a:gd name="f57" fmla="*/ f54 f30 1"/>
              <a:gd name="f58" fmla="*/ f5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5" y="f35"/>
              </a:cxn>
              <a:cxn ang="f28">
                <a:pos x="f57" y="f49"/>
              </a:cxn>
              <a:cxn ang="f29">
                <a:pos x="f55" y="f39"/>
              </a:cxn>
            </a:cxnLst>
            <a:rect l="f57" t="f52" r="f58" b="f53"/>
            <a:pathLst>
              <a:path>
                <a:moveTo>
                  <a:pt x="f35" y="f52"/>
                </a:moveTo>
                <a:lnTo>
                  <a:pt x="f55" y="f52"/>
                </a:lnTo>
                <a:lnTo>
                  <a:pt x="f55" y="f35"/>
                </a:lnTo>
                <a:lnTo>
                  <a:pt x="f38" y="f49"/>
                </a:lnTo>
                <a:lnTo>
                  <a:pt x="f55" y="f39"/>
                </a:lnTo>
                <a:lnTo>
                  <a:pt x="f55" y="f53"/>
                </a:lnTo>
                <a:lnTo>
                  <a:pt x="f35" y="f53"/>
                </a:lnTo>
                <a:lnTo>
                  <a:pt x="f57" y="f49"/>
                </a:lnTo>
                <a:close/>
              </a:path>
            </a:pathLst>
          </a:cu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kern="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9" name="13 Redondear rectángulo de esquina diagonal"/>
          <p:cNvSpPr/>
          <p:nvPr/>
        </p:nvSpPr>
        <p:spPr>
          <a:xfrm>
            <a:off x="4932363" y="2636838"/>
            <a:ext cx="1655762" cy="6477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Atención Extraprocesal</a:t>
            </a:r>
          </a:p>
        </p:txBody>
      </p:sp>
      <p:sp>
        <p:nvSpPr>
          <p:cNvPr id="10" name="14 Redondear rectángulo de esquina diagonal"/>
          <p:cNvSpPr/>
          <p:nvPr/>
        </p:nvSpPr>
        <p:spPr>
          <a:xfrm>
            <a:off x="4932363" y="4868863"/>
            <a:ext cx="1655762" cy="6477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Atención Procesal</a:t>
            </a:r>
          </a:p>
        </p:txBody>
      </p:sp>
      <p:cxnSp>
        <p:nvCxnSpPr>
          <p:cNvPr id="11" name="17 Conector recto"/>
          <p:cNvCxnSpPr>
            <a:cxnSpLocks noChangeShapeType="1"/>
            <a:stCxn id="4" idx="1"/>
            <a:endCxn id="9" idx="3"/>
          </p:cNvCxnSpPr>
          <p:nvPr/>
        </p:nvCxnSpPr>
        <p:spPr bwMode="auto">
          <a:xfrm flipV="1">
            <a:off x="4427538" y="2960688"/>
            <a:ext cx="504825" cy="941387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19 Conector recto"/>
          <p:cNvCxnSpPr>
            <a:cxnSpLocks noChangeShapeType="1"/>
            <a:stCxn id="10" idx="3"/>
            <a:endCxn id="4" idx="1"/>
          </p:cNvCxnSpPr>
          <p:nvPr/>
        </p:nvCxnSpPr>
        <p:spPr bwMode="auto">
          <a:xfrm rot="10800000">
            <a:off x="4427538" y="3902075"/>
            <a:ext cx="504825" cy="1290638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21 Redondear rectángulo de esquina diagonal"/>
          <p:cNvSpPr/>
          <p:nvPr/>
        </p:nvSpPr>
        <p:spPr>
          <a:xfrm>
            <a:off x="7019925" y="1700213"/>
            <a:ext cx="1873250" cy="12239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C0504D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Asistencia y asesoría a la familia con movilización del SNBF</a:t>
            </a:r>
          </a:p>
        </p:txBody>
      </p:sp>
      <p:sp>
        <p:nvSpPr>
          <p:cNvPr id="14" name="22 Redondear rectángulo de esquina diagonal"/>
          <p:cNvSpPr/>
          <p:nvPr/>
        </p:nvSpPr>
        <p:spPr>
          <a:xfrm>
            <a:off x="7019925" y="3141663"/>
            <a:ext cx="1873250" cy="12239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C0504D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Conciliables</a:t>
            </a:r>
          </a:p>
        </p:txBody>
      </p:sp>
      <p:sp>
        <p:nvSpPr>
          <p:cNvPr id="15" name="23 Redondear rectángulo de esquina diagonal"/>
          <p:cNvSpPr/>
          <p:nvPr/>
        </p:nvSpPr>
        <p:spPr>
          <a:xfrm>
            <a:off x="7019925" y="4581525"/>
            <a:ext cx="1873250" cy="12239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C0504D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No Conciliables: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Proceso Administrativo de Restablecimiento de Derechos</a:t>
            </a:r>
          </a:p>
        </p:txBody>
      </p:sp>
      <p:cxnSp>
        <p:nvCxnSpPr>
          <p:cNvPr id="16" name="25 Conector recto"/>
          <p:cNvCxnSpPr>
            <a:cxnSpLocks noChangeShapeType="1"/>
            <a:stCxn id="9" idx="1"/>
            <a:endCxn id="13" idx="3"/>
          </p:cNvCxnSpPr>
          <p:nvPr/>
        </p:nvCxnSpPr>
        <p:spPr bwMode="auto">
          <a:xfrm flipV="1">
            <a:off x="6588125" y="2312988"/>
            <a:ext cx="431800" cy="647700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27 Conector recto"/>
          <p:cNvCxnSpPr>
            <a:cxnSpLocks noChangeShapeType="1"/>
            <a:stCxn id="14" idx="3"/>
            <a:endCxn id="9" idx="1"/>
          </p:cNvCxnSpPr>
          <p:nvPr/>
        </p:nvCxnSpPr>
        <p:spPr bwMode="auto">
          <a:xfrm rot="10800000">
            <a:off x="6588125" y="2960688"/>
            <a:ext cx="431800" cy="792162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29 Conector recto"/>
          <p:cNvCxnSpPr>
            <a:cxnSpLocks noChangeShapeType="1"/>
            <a:stCxn id="10" idx="1"/>
            <a:endCxn id="15" idx="3"/>
          </p:cNvCxnSpPr>
          <p:nvPr/>
        </p:nvCxnSpPr>
        <p:spPr bwMode="auto">
          <a:xfrm>
            <a:off x="6588125" y="5192713"/>
            <a:ext cx="431800" cy="1587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20268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magenes niños\nino_indigena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191236"/>
            <a:ext cx="3663452" cy="42280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52850608"/>
              </p:ext>
            </p:extLst>
          </p:nvPr>
        </p:nvGraphicFramePr>
        <p:xfrm>
          <a:off x="443707" y="1907931"/>
          <a:ext cx="8212015" cy="434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3077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7" y="1096205"/>
            <a:ext cx="2857500" cy="497599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11825649"/>
              </p:ext>
            </p:extLst>
          </p:nvPr>
        </p:nvGraphicFramePr>
        <p:xfrm>
          <a:off x="0" y="1096206"/>
          <a:ext cx="9020907" cy="511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3419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magenes niños\colombia_ninos_calle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" y="1308682"/>
            <a:ext cx="4806956" cy="46139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81250006"/>
              </p:ext>
            </p:extLst>
          </p:nvPr>
        </p:nvGraphicFramePr>
        <p:xfrm>
          <a:off x="0" y="1547446"/>
          <a:ext cx="9020907" cy="464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9879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DE4C5-2017-48FD-8F42-D47A8869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5" y="106019"/>
            <a:ext cx="5944428" cy="954156"/>
          </a:xfrm>
        </p:spPr>
        <p:txBody>
          <a:bodyPr/>
          <a:lstStyle/>
          <a:p>
            <a:pPr lvl="0">
              <a:defRPr/>
            </a:pPr>
            <a:r>
              <a:rPr lang="es-CO" altLang="es-CO" sz="3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Protección de Niños, Niñas y Adolescentes del Municipio de </a:t>
            </a:r>
            <a:r>
              <a:rPr lang="es-CO" altLang="es-CO" sz="30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Supía</a:t>
            </a:r>
            <a:r>
              <a:rPr lang="es-CO" altLang="es-CO" sz="3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 </a:t>
            </a:r>
            <a:endParaRPr lang="es-CO" sz="30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415E96A3-F4BB-42D5-B56A-BC77EB811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653595"/>
              </p:ext>
            </p:extLst>
          </p:nvPr>
        </p:nvGraphicFramePr>
        <p:xfrm>
          <a:off x="681659" y="1308789"/>
          <a:ext cx="7886700" cy="457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422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DE4C5-2017-48FD-8F42-D47A8869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5" y="106019"/>
            <a:ext cx="5944428" cy="954156"/>
          </a:xfrm>
        </p:spPr>
        <p:txBody>
          <a:bodyPr/>
          <a:lstStyle/>
          <a:p>
            <a:pPr lvl="0">
              <a:defRPr/>
            </a:pPr>
            <a:r>
              <a:rPr lang="es-CO" altLang="es-CO" sz="3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Protección de Niños, Niñas y Adolescentes del Municipio de </a:t>
            </a:r>
            <a:r>
              <a:rPr lang="es-CO" altLang="es-CO" sz="30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Supía</a:t>
            </a:r>
            <a:r>
              <a:rPr lang="es-CO" altLang="es-CO" sz="3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 </a:t>
            </a:r>
            <a:endParaRPr lang="es-CO" sz="30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5222C5-F998-468B-BBB8-2547B7A58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2" y="1534680"/>
            <a:ext cx="818803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/>
              <a:t>Desde la comisaría de familia de </a:t>
            </a:r>
            <a:r>
              <a:rPr lang="es-CO" dirty="0" err="1"/>
              <a:t>Supía</a:t>
            </a:r>
            <a:r>
              <a:rPr lang="es-CO" dirty="0"/>
              <a:t> se reporta que para el municipio, las cifras de violencia sexual en NNA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b="1" dirty="0"/>
          </a:p>
          <a:p>
            <a:pPr marL="0" indent="0">
              <a:buNone/>
            </a:pPr>
            <a:endParaRPr lang="es-CO" b="1" dirty="0"/>
          </a:p>
          <a:p>
            <a:pPr marL="0" indent="0">
              <a:buNone/>
            </a:pPr>
            <a:endParaRPr lang="es-CO" b="1" dirty="0"/>
          </a:p>
          <a:p>
            <a:pPr marL="0" indent="0">
              <a:buNone/>
            </a:pPr>
            <a:endParaRPr lang="es-CO" b="1" dirty="0"/>
          </a:p>
          <a:p>
            <a:endParaRPr lang="es-CO" dirty="0"/>
          </a:p>
          <a:p>
            <a:pPr marL="0" indent="0">
              <a:buNone/>
            </a:pPr>
            <a:r>
              <a:rPr lang="es-CO" sz="1200" dirty="0"/>
              <a:t>*Medida de protección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5192"/>
              </p:ext>
            </p:extLst>
          </p:nvPr>
        </p:nvGraphicFramePr>
        <p:xfrm>
          <a:off x="2053936" y="2778213"/>
          <a:ext cx="4876800" cy="2931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Numero de casos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MP Hogar</a:t>
                      </a:r>
                      <a:r>
                        <a:rPr lang="es-CO" baseline="0" dirty="0"/>
                        <a:t> Sustito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MP</a:t>
                      </a:r>
                      <a:r>
                        <a:rPr lang="es-CO" baseline="0" dirty="0"/>
                        <a:t> Institución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MP</a:t>
                      </a:r>
                      <a:r>
                        <a:rPr lang="es-CO" baseline="0" dirty="0"/>
                        <a:t> Hogar Gestor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90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638922" y="5421843"/>
            <a:ext cx="4913194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ORDEN DEL DIA</a:t>
            </a:r>
          </a:p>
        </p:txBody>
      </p:sp>
    </p:spTree>
    <p:extLst>
      <p:ext uri="{BB962C8B-B14F-4D97-AF65-F5344CB8AC3E}">
        <p14:creationId xmlns:p14="http://schemas.microsoft.com/office/powerpoint/2010/main" val="219193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0" name="Rectangle 2"/>
          <p:cNvSpPr>
            <a:spLocks noGrp="1" noChangeArrowheads="1"/>
          </p:cNvSpPr>
          <p:nvPr>
            <p:ph type="title"/>
          </p:nvPr>
        </p:nvSpPr>
        <p:spPr>
          <a:xfrm>
            <a:off x="-900952" y="149190"/>
            <a:ext cx="8229600" cy="828114"/>
          </a:xfrm>
        </p:spPr>
        <p:txBody>
          <a:bodyPr/>
          <a:lstStyle/>
          <a:p>
            <a:pPr algn="ctr" eaLnBrk="1" hangingPunct="1"/>
            <a: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FORMACIÓN A PADRES, MADRES  </a:t>
            </a:r>
            <a:b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DE FAMILIA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60150"/>
              </p:ext>
            </p:extLst>
          </p:nvPr>
        </p:nvGraphicFramePr>
        <p:xfrm>
          <a:off x="322729" y="1244803"/>
          <a:ext cx="8458200" cy="551005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98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2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7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952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Nro.</a:t>
                      </a:r>
                      <a:r>
                        <a:rPr lang="es-CO" sz="1400" baseline="0" dirty="0"/>
                        <a:t> de Familias participantes en procesos de Formación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Programas de Promoción y Prevención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  <a:p>
                      <a:pPr algn="ctr"/>
                      <a:r>
                        <a:rPr lang="es-CO" sz="1400" dirty="0"/>
                        <a:t>Temas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5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1121</a:t>
                      </a:r>
                    </a:p>
                  </a:txBody>
                  <a:tcPr marL="0" marR="18000" marT="18002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Modalidades de Atención a la Primera Infancia:</a:t>
                      </a:r>
                    </a:p>
                    <a:p>
                      <a:pPr algn="ctr"/>
                      <a:r>
                        <a:rPr lang="es-CO" sz="1400" dirty="0"/>
                        <a:t>C</a:t>
                      </a:r>
                      <a:r>
                        <a:rPr lang="es-CO" sz="1400" baseline="0" dirty="0"/>
                        <a:t>DI – Institucional y Familiar</a:t>
                      </a:r>
                    </a:p>
                    <a:p>
                      <a:pPr algn="ctr"/>
                      <a:r>
                        <a:rPr lang="es-CO" sz="1400" baseline="0" dirty="0"/>
                        <a:t>Hogares Comunitarios 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Prevención de Abuso Sexual Infantil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Prevención</a:t>
                      </a:r>
                      <a:r>
                        <a:rPr lang="es-CO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violencia intrafamiliar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Derechos</a:t>
                      </a:r>
                      <a:r>
                        <a:rPr lang="es-CO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deberes de los Niños y las NIÑAS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Promoción de buenas practicas ambientales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Pautas</a:t>
                      </a:r>
                      <a:r>
                        <a:rPr lang="es-CO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Crianza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5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800" b="1" u="none" strike="noStrike" kern="1200" dirty="0">
                          <a:effectLst/>
                        </a:rPr>
                        <a:t>120</a:t>
                      </a:r>
                      <a:endParaRPr lang="es-CO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Familias con Bienestar para la Paz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Promoción de vínculos de cuidado mutuo (Hábitos de vida sexual, sexualidad sana, plancentera</a:t>
                      </a:r>
                      <a:r>
                        <a:rPr lang="es-CO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responsable, equidad de género y encuentros intergeneracionales)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5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800" b="1" u="none" strike="noStrike" kern="1200" dirty="0">
                          <a:effectLst/>
                        </a:rPr>
                        <a:t>360</a:t>
                      </a:r>
                      <a:endParaRPr lang="es-CO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Generaciones con Bienestar para la Paz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Protección</a:t>
                      </a:r>
                      <a:r>
                        <a:rPr lang="es-CO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 la prevención (Violencia sexual, maltrato infantil, prevención de Sustancias Psicoactivas, violencia juvenil)</a:t>
                      </a:r>
                    </a:p>
                    <a:p>
                      <a:pPr algn="ctr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5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0" marR="18000" marT="18002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Territorios</a:t>
                      </a:r>
                      <a:r>
                        <a:rPr lang="es-CO" sz="1600" baseline="0" dirty="0"/>
                        <a:t> Étnicos con Bienestar</a:t>
                      </a:r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Vínculos de Cuidado mutuo para el fortalecimiento de prácticas de cuidado en las familias </a:t>
                      </a:r>
                      <a:r>
                        <a:rPr lang="es-CO" sz="14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afrodescendientes</a:t>
                      </a:r>
                      <a:r>
                        <a:rPr lang="es-CO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conlleve al reconocimiento de los casos de violencia intrafamiliar. </a:t>
                      </a:r>
                    </a:p>
                    <a:p>
                      <a:r>
                        <a:rPr lang="es-CO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es-CO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Derechos sexuales y reproductivos, encaminados a la equidad de género y minimización de violencia sexual. </a:t>
                      </a:r>
                    </a:p>
                    <a:p>
                      <a:r>
                        <a:rPr lang="es-CO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algn="ctr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033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uadroTexto"/>
          <p:cNvSpPr txBox="1"/>
          <p:nvPr/>
        </p:nvSpPr>
        <p:spPr>
          <a:xfrm>
            <a:off x="35570" y="192640"/>
            <a:ext cx="846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Protección de Niños, Niñas y Adolescentes</a:t>
            </a:r>
            <a:endParaRPr kumimoji="0" lang="es-CO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011872"/>
              </p:ext>
            </p:extLst>
          </p:nvPr>
        </p:nvGraphicFramePr>
        <p:xfrm>
          <a:off x="107576" y="1155698"/>
          <a:ext cx="8390966" cy="525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9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719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LOGROS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DIFICULTADES 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930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CO" sz="1300" b="1" baseline="0" dirty="0"/>
                        <a:t>Hogar gestor: </a:t>
                      </a:r>
                      <a:r>
                        <a:rPr lang="es-CO" sz="1300" baseline="0" dirty="0"/>
                        <a:t>Incremento de cobertura y movilización del SNBF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CO" sz="1300" baseline="0" dirty="0"/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CO" sz="1300" b="1" baseline="0" dirty="0"/>
                        <a:t>Externado: </a:t>
                      </a:r>
                      <a:r>
                        <a:rPr lang="es-CO" sz="1300" baseline="0" dirty="0"/>
                        <a:t>Fortalecimiento de habilidades artísticas, deportivas y comunicativas, que le permite a los NNA que hacen parte de la modalidad, reconocerse como sujetos desde la capacidad.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CO" sz="1300" baseline="0" dirty="0"/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CO" sz="1300" baseline="0" dirty="0"/>
                        <a:t> Los NNA que inician su proceso de preparación para el egreso, han incorporado la norma a través de las rutinas y tienen mayores habilidades en la toma de decisiones frente a diferentes circunstancias, es decir poseen mayores estrategias de afrontamiento.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CO" sz="1300" b="1" baseline="0" dirty="0"/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CO" sz="1300" b="1" baseline="0" dirty="0"/>
                        <a:t>Hogares sustitutos: </a:t>
                      </a:r>
                      <a:r>
                        <a:rPr lang="es-CO" sz="1300" b="0" baseline="0" dirty="0"/>
                        <a:t>Oportunidad en la asignación de cupos – Atención interdisciplinaria y acompañamiento profesional por EAS e ICBF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CO" sz="1300" b="0" baseline="0" dirty="0"/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CO" sz="1300" b="1" baseline="0" dirty="0"/>
                        <a:t>Protección: </a:t>
                      </a:r>
                      <a:r>
                        <a:rPr lang="es-CO" sz="1300" b="0" baseline="0" dirty="0"/>
                        <a:t>Fortalecimiento de la atención en protección a través de un equipo completo de comisaria de familia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CO" sz="1300" b="0" baseline="0" dirty="0"/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CO" sz="1300" b="0" baseline="0" dirty="0"/>
                        <a:t>Apropiación de las instituciones de protección por contratistas en cuanto a sus obligaciones y procesos de atención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CO" sz="1300" b="0" baseline="0" dirty="0"/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CO" sz="1300" b="0" baseline="0" dirty="0"/>
                        <a:t>Ejecución del 100% de las modalidades de protección de acuerdo a lo planeado</a:t>
                      </a:r>
                      <a:endParaRPr lang="es-CO" sz="1300" b="1" baseline="0" dirty="0"/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CO" sz="1600" dirty="0"/>
                        <a:t>Acompañamiento</a:t>
                      </a:r>
                      <a:r>
                        <a:rPr lang="es-CO" sz="1600" baseline="0" dirty="0"/>
                        <a:t> poco periódico a la situación personal y familiar en su contexto.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CO" sz="1600" baseline="0" dirty="0"/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CO" sz="1600" baseline="0" dirty="0"/>
                        <a:t>Debilidad de algunas familias frente al principio de corresponsabilidad en el proceso de atención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CO" sz="1600" baseline="0" dirty="0"/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CO" sz="1600" baseline="0" dirty="0"/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CO" sz="1600" baseline="0" dirty="0"/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CO" sz="1600" baseline="0" dirty="0"/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CO" sz="1600" baseline="0" dirty="0"/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CO" sz="1600" baseline="0" dirty="0"/>
                        <a:t>Carecer de hogar de paso en el municipio de </a:t>
                      </a:r>
                      <a:r>
                        <a:rPr lang="es-CO" sz="1600" baseline="0" dirty="0" err="1"/>
                        <a:t>Supía</a:t>
                      </a:r>
                      <a:r>
                        <a:rPr lang="es-CO" sz="1600" baseline="0" dirty="0"/>
                        <a:t>, lo que limita la atención en casos de emergencia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br>
                        <a:rPr lang="es-CO" sz="1600" baseline="0" dirty="0"/>
                      </a:br>
                      <a:r>
                        <a:rPr lang="es-CO" sz="1600" baseline="0" dirty="0"/>
                        <a:t>Falta de disponibilidad de transporte permanente para constatación inmediata de denuncias y casos urgentes </a:t>
                      </a:r>
                      <a:endParaRPr lang="es-CO" sz="1600" dirty="0"/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218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44643"/>
              </p:ext>
            </p:extLst>
          </p:nvPr>
        </p:nvGraphicFramePr>
        <p:xfrm>
          <a:off x="357467" y="1466290"/>
          <a:ext cx="8390966" cy="490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0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RETOS 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649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2800" baseline="0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1 CuadroTexto"/>
          <p:cNvSpPr txBox="1"/>
          <p:nvPr/>
        </p:nvSpPr>
        <p:spPr>
          <a:xfrm>
            <a:off x="35570" y="192640"/>
            <a:ext cx="846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Protección de Niños, Niñas y Adolescentes</a:t>
            </a:r>
            <a:endParaRPr kumimoji="0" lang="es-CO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547455" y="2069710"/>
            <a:ext cx="77946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q"/>
              <a:defRPr/>
            </a:pPr>
            <a:r>
              <a:rPr lang="es-ES" dirty="0"/>
              <a:t>Afianzar la implementación del  enfoque de  intervención a la familia, haciendo énfasis en el modelo solidario de inclusión.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q"/>
              <a:defRPr/>
            </a:pPr>
            <a:r>
              <a:rPr lang="es-CO" dirty="0"/>
              <a:t>Generar procesos de mejora continua, fortalecimiento institucional , calidad y calidez.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q"/>
              <a:defRPr/>
            </a:pPr>
            <a:r>
              <a:rPr lang="es-CO" dirty="0"/>
              <a:t>Cualificar y depurar  los sistemas de información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dirty="0" err="1"/>
              <a:t>Fortalecer</a:t>
            </a:r>
            <a:r>
              <a:rPr lang="en-US" dirty="0"/>
              <a:t> la </a:t>
            </a:r>
            <a:r>
              <a:rPr lang="en-US" dirty="0" err="1"/>
              <a:t>aplicación</a:t>
            </a:r>
            <a:r>
              <a:rPr lang="en-US" dirty="0"/>
              <a:t>  del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diferencial</a:t>
            </a:r>
            <a:r>
              <a:rPr lang="en-US" dirty="0"/>
              <a:t> 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eje</a:t>
            </a:r>
            <a:r>
              <a:rPr lang="en-US" dirty="0"/>
              <a:t> transversal  </a:t>
            </a:r>
            <a:r>
              <a:rPr lang="en-US" dirty="0" err="1"/>
              <a:t>en</a:t>
            </a:r>
            <a:r>
              <a:rPr lang="en-US" dirty="0"/>
              <a:t>  la </a:t>
            </a:r>
            <a:r>
              <a:rPr lang="en-US" dirty="0" err="1"/>
              <a:t>operatividad</a:t>
            </a:r>
            <a:r>
              <a:rPr lang="en-US" dirty="0"/>
              <a:t> 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y </a:t>
            </a:r>
            <a:r>
              <a:rPr lang="en-US" dirty="0" err="1"/>
              <a:t>modalidades</a:t>
            </a:r>
            <a:endParaRPr lang="en-US" dirty="0"/>
          </a:p>
          <a:p>
            <a:pPr marL="285750" indent="-285750" algn="just" eaLnBrk="1" hangingPunct="1">
              <a:buFont typeface="Wingdings" panose="05000000000000000000" pitchFamily="2" charset="2"/>
              <a:buChar char="q"/>
              <a:defRPr/>
            </a:pPr>
            <a:r>
              <a:rPr lang="es-CO" dirty="0"/>
              <a:t>Brindar alternativas para el reconocimiento a la labor de las madres sustitutas, de tal manera que se incentive más su labor.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es-ES" dirty="0"/>
              <a:t>Activación de rutas de   atención en el sistema de protección y coordinacion interinstitucional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es-ES" dirty="0"/>
              <a:t>Fortalecer la articulación </a:t>
            </a:r>
            <a:r>
              <a:rPr lang="es-ES" dirty="0" err="1"/>
              <a:t>interjurisdiccional</a:t>
            </a:r>
            <a:r>
              <a:rPr lang="es-ES" dirty="0"/>
              <a:t> ( justicia propia vs justicia ordinaria)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0196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748900"/>
              </p:ext>
            </p:extLst>
          </p:nvPr>
        </p:nvGraphicFramePr>
        <p:xfrm>
          <a:off x="357467" y="1466290"/>
          <a:ext cx="839096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0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405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CONCLUSIONES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373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  <a:tabLst>
                          <a:tab pos="190500" algn="l"/>
                        </a:tabLst>
                        <a:defRPr/>
                      </a:pPr>
                      <a:r>
                        <a:rPr lang="es-CO" sz="1600" dirty="0"/>
                        <a:t>Se debe enfatizar en la divulgación y </a:t>
                      </a:r>
                      <a:r>
                        <a:rPr lang="es-CO" sz="1600" dirty="0" err="1"/>
                        <a:t>operativización</a:t>
                      </a:r>
                      <a:r>
                        <a:rPr lang="es-CO" sz="1600" dirty="0"/>
                        <a:t> de las distintas rutas de atención que se manejan intersectorialmente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  <a:tabLst>
                          <a:tab pos="190500" algn="l"/>
                        </a:tabLst>
                        <a:defRPr/>
                      </a:pPr>
                      <a:endParaRPr lang="es-CO" sz="16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  <a:tabLst>
                          <a:tab pos="190500" algn="l"/>
                        </a:tabLst>
                        <a:defRPr/>
                      </a:pPr>
                      <a:r>
                        <a:rPr lang="es-CO" sz="1600" dirty="0"/>
                        <a:t>Se debe generar mayor información a la comunidad y entes territoriales sobre los programas de protección y los temas de vulneración de derechos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  <a:tabLst>
                          <a:tab pos="190500" algn="l"/>
                        </a:tabLst>
                        <a:defRPr/>
                      </a:pPr>
                      <a:endParaRPr lang="es-CO" sz="16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  <a:tabLst>
                          <a:tab pos="190500" algn="l"/>
                        </a:tabLst>
                        <a:defRPr/>
                      </a:pPr>
                      <a:r>
                        <a:rPr lang="es-CO" sz="1600" dirty="0"/>
                        <a:t>Articular y fortalecer la formulación, implementación, seguimiento y evaluación de políticas de primera infancia, infancia y adolescencia y de fortalecimiento familiar en los ámbitos nacional y territorial</a:t>
                      </a:r>
                      <a:r>
                        <a:rPr lang="es-CO" sz="2800" dirty="0"/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2800" baseline="0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1 CuadroTexto"/>
          <p:cNvSpPr txBox="1"/>
          <p:nvPr/>
        </p:nvSpPr>
        <p:spPr>
          <a:xfrm>
            <a:off x="35570" y="192640"/>
            <a:ext cx="846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Protección de Niños, Niñas y Adolescentes</a:t>
            </a:r>
            <a:endParaRPr kumimoji="0" lang="es-CO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77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uadroTexto 8"/>
          <p:cNvSpPr txBox="1">
            <a:spLocks noChangeArrowheads="1"/>
          </p:cNvSpPr>
          <p:nvPr/>
        </p:nvSpPr>
        <p:spPr bwMode="auto">
          <a:xfrm>
            <a:off x="441987" y="5405054"/>
            <a:ext cx="5665788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Niñez y Adolescencia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422275" y="504190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000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721" y="93878"/>
            <a:ext cx="5467142" cy="828114"/>
          </a:xfrm>
        </p:spPr>
        <p:txBody>
          <a:bodyPr/>
          <a:lstStyle/>
          <a:p>
            <a:pPr algn="ctr" eaLnBrk="1" hangingPunct="1"/>
            <a: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Programa y estrategia  el aprovechamiento del tiempo libre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272039" y="5626640"/>
            <a:ext cx="5612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La información demográfica fue tomada del las proyecciones de población 2016 - 2017.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Dane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2005.</a:t>
            </a:r>
          </a:p>
        </p:txBody>
      </p:sp>
      <p:graphicFrame>
        <p:nvGraphicFramePr>
          <p:cNvPr id="7" name="Group 1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881388"/>
              </p:ext>
            </p:extLst>
          </p:nvPr>
        </p:nvGraphicFramePr>
        <p:xfrm>
          <a:off x="1272039" y="1689865"/>
          <a:ext cx="6665844" cy="341828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80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707">
                  <a:extLst>
                    <a:ext uri="{9D8B030D-6E8A-4147-A177-3AD203B41FA5}">
                      <a16:colId xmlns:a16="http://schemas.microsoft.com/office/drawing/2014/main" val="3351696326"/>
                    </a:ext>
                  </a:extLst>
                </a:gridCol>
              </a:tblGrid>
              <a:tr h="220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kumimoji="0" lang="es-CO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</a:t>
                      </a:r>
                      <a:endParaRPr kumimoji="0" lang="es-CO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anchor="ctr" horzOverflow="overflow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Población  total  Supía</a:t>
                      </a:r>
                      <a:endParaRPr kumimoji="0" 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kern="1200" dirty="0">
                          <a:effectLst/>
                          <a:latin typeface="+mn-lt"/>
                        </a:rPr>
                        <a:t>26.910</a:t>
                      </a:r>
                      <a:endParaRPr lang="es-CO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u="none" strike="noStrike" kern="1200" dirty="0">
                          <a:effectLst/>
                          <a:latin typeface="+mn-lt"/>
                        </a:rPr>
                        <a:t>27.099</a:t>
                      </a:r>
                      <a:endParaRPr lang="es-CO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Población 0-18 años – </a:t>
                      </a:r>
                      <a:r>
                        <a:rPr kumimoji="0" lang="es-CO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Supía</a:t>
                      </a:r>
                      <a:endParaRPr kumimoji="0" 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400" u="none" strike="noStrike" kern="1200" dirty="0">
                          <a:effectLst/>
                          <a:latin typeface="+mn-lt"/>
                        </a:rPr>
                        <a:t>8464</a:t>
                      </a:r>
                      <a:endParaRPr lang="es-CO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400" u="none" strike="noStrike" kern="1200" dirty="0">
                          <a:effectLst/>
                          <a:latin typeface="+mn-lt"/>
                        </a:rPr>
                        <a:t>8450</a:t>
                      </a:r>
                      <a:endParaRPr lang="es-CO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Población usuarios atendidos por   ICBF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Presupuesto  inversión </a:t>
                      </a:r>
                      <a:endParaRPr kumimoji="0" 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anchor="ctr" horzOverflow="overflow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209.000.000,oo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254.000.000,oo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Generaciones Con Bienestar Tradicional</a:t>
                      </a:r>
                      <a:endParaRPr kumimoji="0" lang="es-CO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18000" marT="1800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18000" marT="18002" marB="0" anchor="ctr" horzOverflow="overflow"/>
                </a:tc>
                <a:extLst>
                  <a:ext uri="{0D108BD9-81ED-4DB2-BD59-A6C34878D82A}">
                    <a16:rowId xmlns:a16="http://schemas.microsoft.com/office/drawing/2014/main" val="1775281135"/>
                  </a:ext>
                </a:extLst>
              </a:tr>
              <a:tr h="322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Generaciones  étnicas Con Bienestar </a:t>
                      </a:r>
                      <a:endParaRPr kumimoji="0" lang="es-CO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0" marR="18000" marT="1800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0" marR="18000" marT="18002" marB="0" anchor="ctr" horzOverflow="overflow"/>
                </a:tc>
                <a:extLst>
                  <a:ext uri="{0D108BD9-81ED-4DB2-BD59-A6C34878D82A}">
                    <a16:rowId xmlns:a16="http://schemas.microsoft.com/office/drawing/2014/main" val="1295834509"/>
                  </a:ext>
                </a:extLst>
              </a:tr>
              <a:tr h="322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Generaciones Con Bienestar victimas étnicos</a:t>
                      </a:r>
                      <a:endParaRPr kumimoji="0" lang="es-CO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0" marR="18000" marT="1800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325</a:t>
                      </a:r>
                    </a:p>
                  </a:txBody>
                  <a:tcPr marL="0" marR="18000" marT="18002" marB="0" anchor="ctr" horzOverflow="overflow"/>
                </a:tc>
                <a:extLst>
                  <a:ext uri="{0D108BD9-81ED-4DB2-BD59-A6C34878D82A}">
                    <a16:rowId xmlns:a16="http://schemas.microsoft.com/office/drawing/2014/main" val="2843134983"/>
                  </a:ext>
                </a:extLst>
              </a:tr>
              <a:tr h="713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Estrategia Construyendo Juntos Entornos Protectores</a:t>
                      </a:r>
                      <a:endParaRPr kumimoji="0" lang="es-CO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" marT="1800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18000" marT="1800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sz="1400" u="none" strike="noStrike" kern="1200" dirty="0">
                          <a:effectLst/>
                          <a:latin typeface="+mn-lt"/>
                        </a:rPr>
                        <a:t>24 NNA +</a:t>
                      </a:r>
                      <a:r>
                        <a:rPr lang="es-CO" sz="1400" u="none" strike="noStrike" kern="1200" baseline="0" dirty="0">
                          <a:effectLst/>
                          <a:latin typeface="+mn-lt"/>
                        </a:rPr>
                        <a:t> 30 padres + 6</a:t>
                      </a:r>
                      <a:endParaRPr lang="es-CO" sz="1400" u="none" strike="noStrike" kern="1200" dirty="0">
                        <a:effectLst/>
                        <a:latin typeface="+mn-lt"/>
                      </a:endParaRPr>
                    </a:p>
                  </a:txBody>
                  <a:tcPr marL="0" marR="18000" marT="18002" marB="0" anchor="ctr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017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94948" y="1290917"/>
            <a:ext cx="797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62B5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Generalidades y estrategias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341" y="205463"/>
            <a:ext cx="6105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Atención a la Niñez y la Adolescencia</a:t>
            </a:r>
            <a:endParaRPr kumimoji="0" lang="es-CO" altLang="es-CO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16972" y="2015836"/>
            <a:ext cx="7928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Programa “Generaciones con Bienestar” tiene como principio fundamental la promoción de proyectos de vida, a través del ejercicio de la participación y de la acción colectiva en todos los componentes y fases del Programa. Igualmente, propone la prevención temprana de la vulneración de los derechos de los niños, niñas y adolescentes, por medio del fortalecimiento de entornos protectores y afectivos institucionales, comunitarios y familiares en los ámbitos municipales, distritales, urbanos y rurales, resguardos indígenas y comunidades afrocolombianas, </a:t>
            </a:r>
            <a:r>
              <a:rPr kumimoji="0" lang="es-C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palenqueras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raizales y </a:t>
            </a:r>
            <a:r>
              <a:rPr kumimoji="0" lang="es-C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Rrom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donde se implemente el Programa.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de los principales retos del programa es el desarrollo acciones de prevención del reclutamiento ilícito, trabajo infantil, embarazo adolescente, consumo de sustancias psicoactivas y violencia juvenil, sexual y escolar, entre otras.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28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204EC-3440-4CDC-873B-52D9F999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02" y="206098"/>
            <a:ext cx="6209472" cy="1325563"/>
          </a:xfrm>
        </p:spPr>
        <p:txBody>
          <a:bodyPr/>
          <a:lstStyle/>
          <a:p>
            <a:r>
              <a:rPr lang="es-C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 construyendo juntos entornos protectores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DBF81ECE-74D8-48FF-84AB-947455EAE5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434199"/>
              </p:ext>
            </p:extLst>
          </p:nvPr>
        </p:nvGraphicFramePr>
        <p:xfrm>
          <a:off x="628650" y="1414807"/>
          <a:ext cx="802501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0224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165850"/>
            <a:ext cx="411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2272" b="6250"/>
          <a:stretch>
            <a:fillRect/>
          </a:stretch>
        </p:blipFill>
        <p:spPr bwMode="auto">
          <a:xfrm>
            <a:off x="179388" y="6165850"/>
            <a:ext cx="5000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442966" y="1303883"/>
            <a:ext cx="797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rgbClr val="62B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Generalidades y estrategias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ángulo redondeado 20"/>
          <p:cNvSpPr/>
          <p:nvPr/>
        </p:nvSpPr>
        <p:spPr>
          <a:xfrm>
            <a:off x="1032741" y="1865487"/>
            <a:ext cx="2701925" cy="558722"/>
          </a:xfrm>
          <a:prstGeom prst="roundRect">
            <a:avLst/>
          </a:prstGeom>
          <a:solidFill>
            <a:srgbClr val="79B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Herramientas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639" y="1845030"/>
            <a:ext cx="2781300" cy="78645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59610" y="2903321"/>
            <a:ext cx="37899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dirty="0"/>
              <a:t>5 módulos trabajados en 7 sesiones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dirty="0"/>
              <a:t>Generación y fortalecimiento de Diálogos de Saberes intergeneracionales  (NNA, padres, madres, cuidadores, agentes educativos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dirty="0"/>
              <a:t>Fortalecimiento de entonos protectores en el municipio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dirty="0"/>
              <a:t>Utilización de recursos lúdicos, propositivos y creativos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52968" y="2723930"/>
            <a:ext cx="35715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dirty="0"/>
              <a:t>Análisis de contexto </a:t>
            </a:r>
          </a:p>
          <a:p>
            <a:pPr algn="just"/>
            <a:r>
              <a:rPr lang="es-CO" dirty="0"/>
              <a:t>(identificación de entornos </a:t>
            </a:r>
          </a:p>
          <a:p>
            <a:pPr algn="just"/>
            <a:r>
              <a:rPr lang="es-CO" dirty="0"/>
              <a:t>donde se generan vulneraciones de derechos)</a:t>
            </a:r>
          </a:p>
          <a:p>
            <a:pPr marL="342900" indent="-342900" algn="just">
              <a:buAutoNum type="arabicPeriod" startAt="2"/>
            </a:pPr>
            <a:r>
              <a:rPr lang="es-CO" dirty="0"/>
              <a:t>Lo que deberíamos saber sobre los derechos NNA (ley 1098)</a:t>
            </a:r>
          </a:p>
          <a:p>
            <a:pPr marL="342900" indent="-342900" algn="just">
              <a:buAutoNum type="arabicPeriod" startAt="2"/>
            </a:pPr>
            <a:r>
              <a:rPr lang="es-CO" dirty="0"/>
              <a:t>Derechos sexuales y reproductivos y prevención de embarazo en adolescentes)</a:t>
            </a:r>
          </a:p>
          <a:p>
            <a:pPr marL="342900" indent="-342900" algn="just">
              <a:buAutoNum type="arabicPeriod" startAt="2"/>
            </a:pPr>
            <a:r>
              <a:rPr lang="es-CO" dirty="0"/>
              <a:t>Participación y ciudadanía </a:t>
            </a:r>
          </a:p>
          <a:p>
            <a:pPr marL="342900" indent="-342900" algn="just">
              <a:buAutoNum type="arabicPeriod" startAt="2"/>
            </a:pPr>
            <a:r>
              <a:rPr lang="es-CO" dirty="0"/>
              <a:t>Vinculación afectiva </a:t>
            </a:r>
          </a:p>
          <a:p>
            <a:endParaRPr lang="es-CO" dirty="0"/>
          </a:p>
          <a:p>
            <a:endParaRPr lang="es-CO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4666468" y="2113254"/>
            <a:ext cx="0" cy="41732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37102" y="206098"/>
            <a:ext cx="6209472" cy="1325563"/>
          </a:xfrm>
        </p:spPr>
        <p:txBody>
          <a:bodyPr/>
          <a:lstStyle/>
          <a:p>
            <a:r>
              <a:rPr lang="es-C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 construyendo juntos entornos protectores</a:t>
            </a:r>
          </a:p>
        </p:txBody>
      </p:sp>
    </p:spTree>
    <p:extLst>
      <p:ext uri="{BB962C8B-B14F-4D97-AF65-F5344CB8AC3E}">
        <p14:creationId xmlns:p14="http://schemas.microsoft.com/office/powerpoint/2010/main" val="3988825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471517"/>
              </p:ext>
            </p:extLst>
          </p:nvPr>
        </p:nvGraphicFramePr>
        <p:xfrm>
          <a:off x="282386" y="1396998"/>
          <a:ext cx="8390966" cy="478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719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LOGROS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DIFICULTADES 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930">
                <a:tc>
                  <a:txBody>
                    <a:bodyPr/>
                    <a:lstStyle/>
                    <a:p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Elaboración</a:t>
                      </a:r>
                      <a:r>
                        <a:rPr lang="es-CO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proyectos que favorecen la posterior construcción de proyectos y planes de vida.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CO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Vinculación</a:t>
                      </a:r>
                      <a:r>
                        <a:rPr lang="es-CO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las familias a los procesos de atención de los niños, niñas y  adolescentes.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CO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O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Aceptación y  sentido de pertenencia al programa por parte de los NNA</a:t>
                      </a:r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Manejo de tiempos y de organización (personal- distancias-ruralidad)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recursos en ocasiones no son suficientes para el trabajo con las familias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se cuenta con sedes propias, ni espacios adecuados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Insuficiente material pedagógico (en ocasiones)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341" y="205463"/>
            <a:ext cx="6105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Atención a la Niñez y la Adolescencia</a:t>
            </a:r>
            <a:endParaRPr kumimoji="0" lang="es-CO" altLang="es-CO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6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306973" y="1186889"/>
            <a:ext cx="4110605" cy="134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315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709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Orden del Día</a:t>
            </a:r>
          </a:p>
          <a:p>
            <a:pPr marL="0" marR="0" lvl="0" indent="0" algn="l" defTabSz="7315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709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Mesa Pública Primera Infancia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98270" y="2693323"/>
            <a:ext cx="7514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Actos Protocolarios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altLang="es-C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Himno Nacional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altLang="es-C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Himno Departamento de Caldas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altLang="es-C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Himno al Municipio de </a:t>
            </a:r>
            <a:r>
              <a:rPr kumimoji="0" lang="es-ES" altLang="es-CO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Supía</a:t>
            </a:r>
            <a:endParaRPr kumimoji="0" lang="es-ES" alt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Saludo de Bienvenida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ICBF – Misión, Visión, Objetivos Institucionales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Marco Conceptual Mesas Públicas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Desarrollo de la Mesa Pública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Diálogo en la Mesa Pública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Evaluación y Cierre</a:t>
            </a:r>
          </a:p>
        </p:txBody>
      </p:sp>
    </p:spTree>
    <p:extLst>
      <p:ext uri="{BB962C8B-B14F-4D97-AF65-F5344CB8AC3E}">
        <p14:creationId xmlns:p14="http://schemas.microsoft.com/office/powerpoint/2010/main" val="1168288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791631"/>
              </p:ext>
            </p:extLst>
          </p:nvPr>
        </p:nvGraphicFramePr>
        <p:xfrm>
          <a:off x="592282" y="1340485"/>
          <a:ext cx="8167253" cy="5151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7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76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RETOS 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554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s-CO" sz="1600" dirty="0"/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CO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INCREMENTO DE  LA </a:t>
                      </a: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DE LOS NIÑOS</a:t>
                      </a:r>
                      <a:r>
                        <a:rPr lang="es-CO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NIÑAS Y ADOLESCENTES A NIVEL FAMILIAR Y SOCIAL, DESDE UN ENFOQUE DIFERENCIAL E INCLUYENTE.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s-CO" sz="1600" b="0" baseline="0" dirty="0">
                          <a:solidFill>
                            <a:schemeClr val="tx1"/>
                          </a:solidFill>
                        </a:rPr>
                        <a:t>FORTALECER EN LAS FAMILIAS VINCULOS DE CUIDADO MUTUO PARA GARANTIZAR MAYOR PROTECCIÓN NIÑOS, NIÑAS Y ADOLESCENTES QUE HACEN PARTE DEL PROGRAMA.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endParaRPr lang="es-CO" sz="16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 eaLnBrk="1" hangingPunct="1"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es-CO" sz="1600" b="0" dirty="0"/>
                        <a:t>TALENTO HUMANO CUALIFICADO</a:t>
                      </a:r>
                    </a:p>
                    <a:p>
                      <a:pPr marL="285750" indent="-285750" algn="just" eaLnBrk="1" hangingPunct="1">
                        <a:buFont typeface="Wingdings" panose="05000000000000000000" pitchFamily="2" charset="2"/>
                        <a:buChar char="q"/>
                        <a:defRPr/>
                      </a:pPr>
                      <a:endParaRPr lang="es-CO" sz="1600" b="0" dirty="0"/>
                    </a:p>
                    <a:p>
                      <a:pPr marL="285750" indent="-285750" algn="just" eaLnBrk="1" hangingPunct="1"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es-CO" sz="1600" b="0" dirty="0"/>
                        <a:t>MOVILIZACION Y VINCULACION DEL  SNBF</a:t>
                      </a:r>
                    </a:p>
                    <a:p>
                      <a:pPr marL="285750" indent="-285750" algn="just" eaLnBrk="1" hangingPunct="1">
                        <a:buFont typeface="Wingdings" panose="05000000000000000000" pitchFamily="2" charset="2"/>
                        <a:buChar char="q"/>
                        <a:defRPr/>
                      </a:pPr>
                      <a:endParaRPr lang="es-CO" sz="1600" b="0" dirty="0"/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600" b="0" dirty="0"/>
                        <a:t>CONTINUAR EL </a:t>
                      </a:r>
                      <a:r>
                        <a:rPr lang="es-CO" sz="1600" b="0" dirty="0"/>
                        <a:t>FORTALECIMIENTO INSTITUCIONAL , CALIDAD Y CALIDEZ EN LOS SERVICIOS DE LAS MODALIDADES DE PRIMERA INFANCIA</a:t>
                      </a:r>
                    </a:p>
                    <a:p>
                      <a:pPr marL="285750" indent="-285750" algn="just" eaLnBrk="1" hangingPunct="1">
                        <a:buFont typeface="Wingdings" panose="05000000000000000000" pitchFamily="2" charset="2"/>
                        <a:buChar char="q"/>
                        <a:defRPr/>
                      </a:pPr>
                      <a:endParaRPr lang="es-CO" sz="1600" b="1" dirty="0"/>
                    </a:p>
                    <a:p>
                      <a:pPr marL="0" indent="0" algn="just" eaLnBrk="1" hangingPunct="1">
                        <a:buFont typeface="Wingdings" panose="05000000000000000000" pitchFamily="2" charset="2"/>
                        <a:buNone/>
                        <a:defRPr/>
                      </a:pPr>
                      <a:endParaRPr lang="es-CO" sz="1600" b="1" dirty="0"/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341" y="205463"/>
            <a:ext cx="6105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Atención a la Niñez y la Adolescencia</a:t>
            </a:r>
            <a:endParaRPr kumimoji="0" lang="es-CO" altLang="es-CO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88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9"/>
          <p:cNvSpPr txBox="1">
            <a:spLocks noChangeArrowheads="1"/>
          </p:cNvSpPr>
          <p:nvPr/>
        </p:nvSpPr>
        <p:spPr bwMode="auto">
          <a:xfrm>
            <a:off x="398463" y="87313"/>
            <a:ext cx="6837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CO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CONCLUSIONES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50" y="3505200"/>
            <a:ext cx="8572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190500" algn="l"/>
              </a:tabLst>
              <a:defRPr/>
            </a:pPr>
            <a:endParaRPr lang="es-ES" sz="2000" dirty="0">
              <a:latin typeface="Times New Roman"/>
              <a:ea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90500" algn="l"/>
              </a:tabLst>
              <a:defRPr/>
            </a:pPr>
            <a:endParaRPr lang="es-CO" sz="2200" dirty="0">
              <a:ea typeface="Times New Roman" pitchFamily="18" charset="0"/>
              <a:cs typeface="Arial" charset="0"/>
            </a:endParaRPr>
          </a:p>
          <a:p>
            <a:pPr indent="449263">
              <a:tabLst>
                <a:tab pos="190500" algn="l"/>
              </a:tabLst>
              <a:defRPr/>
            </a:pPr>
            <a:endParaRPr lang="es-CO" sz="2200" dirty="0">
              <a:ea typeface="Times New Roman" pitchFamily="18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8463" y="1260475"/>
            <a:ext cx="8459787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s-MX" sz="2000" dirty="0">
                <a:solidFill>
                  <a:prstClr val="black"/>
                </a:solidFill>
              </a:rPr>
              <a:t>El Proceso de cualificación de los servicios se realiza de acuerdo a las necesidades de los niños, niñas, adolescentes y familias</a:t>
            </a:r>
          </a:p>
          <a:p>
            <a:pPr algn="just">
              <a:defRPr/>
            </a:pPr>
            <a:endParaRPr lang="es-CO" sz="2000" dirty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s-CO" sz="2000" dirty="0">
                <a:solidFill>
                  <a:prstClr val="black"/>
                </a:solidFill>
              </a:rPr>
              <a:t>La alianza estratégica ICBF y Alcaldía Municipal se convierte en la mejor alternativa de atención  a la población  vulnerable, así como en la operatividad de los programas sociales y de protección.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es-PE" sz="2000" dirty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s-ES" sz="2000" dirty="0"/>
              <a:t>Promover el fortalecimiento de la comunicación entre operadores, agentes educativos comunitarios, Administración municipal  e ICBF a fin optimizar tiempos y hacer uso del conducto regular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es-PE" sz="2000" dirty="0">
              <a:solidFill>
                <a:prstClr val="black"/>
              </a:solidFill>
            </a:endParaRPr>
          </a:p>
          <a:p>
            <a:pPr indent="449263" algn="just">
              <a:buFont typeface="Wingdings" pitchFamily="2" charset="2"/>
              <a:buChar char="ü"/>
              <a:tabLst>
                <a:tab pos="190500" algn="l"/>
              </a:tabLst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5458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57175" y="3472451"/>
            <a:ext cx="9384030" cy="2453950"/>
          </a:xfrm>
        </p:spPr>
        <p:txBody>
          <a:bodyPr>
            <a:noAutofit/>
          </a:bodyPr>
          <a:lstStyle/>
          <a:p>
            <a:pPr lvl="0"/>
            <a:r>
              <a:rPr lang="es-CO" sz="2400" b="1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s-CO" sz="6600" b="1" dirty="0">
                <a:solidFill>
                  <a:schemeClr val="bg1"/>
                </a:solidFill>
                <a:latin typeface="Arial"/>
                <a:cs typeface="Arial"/>
              </a:rPr>
              <a:t>GRACIAS</a:t>
            </a:r>
            <a:r>
              <a:rPr lang="es-CO" sz="5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5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28" y="449705"/>
            <a:ext cx="5771213" cy="260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uadroTexto 8"/>
          <p:cNvSpPr txBox="1">
            <a:spLocks noChangeArrowheads="1"/>
          </p:cNvSpPr>
          <p:nvPr/>
        </p:nvSpPr>
        <p:spPr bwMode="auto">
          <a:xfrm>
            <a:off x="507075" y="5120641"/>
            <a:ext cx="558098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ICBF – Misión, Visión, Objetivos Institucionales</a:t>
            </a:r>
            <a:endParaRPr kumimoji="0" lang="es-ES" altLang="es-CO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89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 txBox="1">
            <a:spLocks/>
          </p:cNvSpPr>
          <p:nvPr/>
        </p:nvSpPr>
        <p:spPr bwMode="auto">
          <a:xfrm>
            <a:off x="448887" y="199505"/>
            <a:ext cx="5391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EL ICBF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28660" y="1488279"/>
            <a:ext cx="48260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ap"/>
                <a:ea typeface="+mn-ea"/>
                <a:cs typeface="+mn-cs"/>
              </a:rPr>
              <a:t>El Instituto Colombiano de Bienestar Familiar, creado en 1968, mediante</a:t>
            </a:r>
            <a:r>
              <a:rPr kumimoji="0" lang="es-CO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ap"/>
                <a:ea typeface="+mn-ea"/>
                <a:cs typeface="+mn-cs"/>
              </a:rPr>
              <a:t> ley 75, 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ap"/>
                <a:ea typeface="+mn-ea"/>
                <a:cs typeface="+mn-cs"/>
              </a:rPr>
              <a:t>es una entidad del estado colombiano, que trabaja por la prevención y protección integral de la primera infancia, la niñez, la adolescencia y el bienestar de las familias en Colombia.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ap"/>
                <a:ea typeface="+mn-ea"/>
                <a:cs typeface="+mn-cs"/>
              </a:rPr>
              <a:t>ICBF con sus servicios brinda atención a niños y niñas, adolescentes y familias, especialmente a aquellos en condiciones de amenaza, insolvencia o vulneración de sus derechos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87" y="1488279"/>
            <a:ext cx="3295125" cy="409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29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1" y="3833412"/>
            <a:ext cx="8068236" cy="171922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28599" y="1314110"/>
            <a:ext cx="80951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1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Misión: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Trabajar con calidad y transparencia </a:t>
            </a: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por el desarrollo y la protección integral de la primera infancia, la niñez, la adolescencia y el bienestar de las familias colombianas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s-CO" sz="2400" b="1" i="1" u="none" strike="noStrike" kern="0" cap="none" spc="0" normalizeH="0" baseline="0" noProof="0" dirty="0">
              <a:ln>
                <a:noFill/>
              </a:ln>
              <a:solidFill>
                <a:srgbClr val="2B3F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34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1" y="3833412"/>
            <a:ext cx="8068236" cy="171922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28599" y="1314110"/>
            <a:ext cx="80951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1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Visión: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Cambiar el mundo </a:t>
            </a:r>
            <a:r>
              <a:rPr kumimoji="0" lang="es-C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las nuevas generaciones y sus familias, siendo referente en estándares de calidad y contribuyendo a la construcción de una sociedad en paz, próspera y equitativa.</a:t>
            </a:r>
            <a:endParaRPr kumimoji="0" lang="es-CO" sz="2400" b="1" i="1" u="none" strike="noStrike" kern="0" cap="none" spc="0" normalizeH="0" baseline="0" noProof="0" dirty="0">
              <a:ln>
                <a:noFill/>
              </a:ln>
              <a:solidFill>
                <a:srgbClr val="2B3F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72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" y="1411049"/>
            <a:ext cx="8858256" cy="40359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45488" t="17544" r="27365" b="36537"/>
          <a:stretch/>
        </p:blipFill>
        <p:spPr>
          <a:xfrm>
            <a:off x="313370" y="1563688"/>
            <a:ext cx="1035869" cy="98561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055DBC2-7D5B-4796-A143-5124B8088DCE}"/>
              </a:ext>
            </a:extLst>
          </p:cNvPr>
          <p:cNvSpPr/>
          <p:nvPr/>
        </p:nvSpPr>
        <p:spPr>
          <a:xfrm>
            <a:off x="142872" y="221279"/>
            <a:ext cx="6362640" cy="610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OBJETIVOS INSTITUCIONALES</a:t>
            </a:r>
            <a:endParaRPr kumimoji="0" lang="es-CO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962765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cuadro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ineamientos a Direcciones Regionales [Modo de compatibilidad]" id="{C5A30059-1126-4C02-921C-1AC1A8A56D11}" vid="{5FF3D97D-6597-4292-B25B-3D01DBDD188D}"/>
    </a:ext>
  </a:extLst>
</a:theme>
</file>

<file path=ppt/theme/theme5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2657</TotalTime>
  <Words>2870</Words>
  <Application>Microsoft Office PowerPoint</Application>
  <PresentationFormat>Presentación en pantalla (4:3)</PresentationFormat>
  <Paragraphs>501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42</vt:i4>
      </vt:variant>
    </vt:vector>
  </HeadingPairs>
  <TitlesOfParts>
    <vt:vector size="62" baseType="lpstr">
      <vt:lpstr>ＭＳ Ｐゴシック</vt:lpstr>
      <vt:lpstr>ＭＳ Ｐゴシック</vt:lpstr>
      <vt:lpstr>Aharoni</vt:lpstr>
      <vt:lpstr>Arial</vt:lpstr>
      <vt:lpstr>Arial Black</vt:lpstr>
      <vt:lpstr>Asap</vt:lpstr>
      <vt:lpstr>Calibri</vt:lpstr>
      <vt:lpstr>Calibri Light</vt:lpstr>
      <vt:lpstr>Candara</vt:lpstr>
      <vt:lpstr>STXinwei</vt:lpstr>
      <vt:lpstr>Times New Roman</vt:lpstr>
      <vt:lpstr>Wingdings</vt:lpstr>
      <vt:lpstr>Diseño personalizado</vt:lpstr>
      <vt:lpstr>1_Diseño personalizado</vt:lpstr>
      <vt:lpstr>Tema de Office</vt:lpstr>
      <vt:lpstr>5_Tema de Office</vt:lpstr>
      <vt:lpstr>1_Tema de Office</vt:lpstr>
      <vt:lpstr>2_Diseño personalizado</vt:lpstr>
      <vt:lpstr>4_Diseño personalizado</vt:lpstr>
      <vt:lpstr>3_Diseño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Información del Departamento y la Regional</vt:lpstr>
      <vt:lpstr>CENTRO ZONAL OCCIDENTE</vt:lpstr>
      <vt:lpstr>MUNICIPIO DE SUPÍA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Protección de Niños, Niñas y Adolescentes del Municipio de Supía </vt:lpstr>
      <vt:lpstr>Protección de Niños, Niñas y Adolescentes del Municipio de Supía </vt:lpstr>
      <vt:lpstr>FORMACIÓN A PADRES, MADRES   DE FAMILIA</vt:lpstr>
      <vt:lpstr>Presentación de PowerPoint</vt:lpstr>
      <vt:lpstr>Presentación de PowerPoint</vt:lpstr>
      <vt:lpstr>Presentación de PowerPoint</vt:lpstr>
      <vt:lpstr>Presentación de PowerPoint</vt:lpstr>
      <vt:lpstr>Programa y estrategia  el aprovechamiento del tiempo libre </vt:lpstr>
      <vt:lpstr>Presentación de PowerPoint</vt:lpstr>
      <vt:lpstr>Estrategia construyendo juntos entornos protectores</vt:lpstr>
      <vt:lpstr>Estrategia construyendo juntos entornos protectores</vt:lpstr>
      <vt:lpstr>Presentación de PowerPoint</vt:lpstr>
      <vt:lpstr>Presentación de PowerPoint</vt:lpstr>
      <vt:lpstr>Presentación de PowerPoint</vt:lpstr>
      <vt:lpstr> 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Luz Marina Tibaquira Baena</cp:lastModifiedBy>
  <cp:revision>161</cp:revision>
  <dcterms:created xsi:type="dcterms:W3CDTF">2015-01-29T14:27:26Z</dcterms:created>
  <dcterms:modified xsi:type="dcterms:W3CDTF">2017-07-27T22:09:47Z</dcterms:modified>
</cp:coreProperties>
</file>