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28"/>
  </p:notesMasterIdLst>
  <p:sldIdLst>
    <p:sldId id="316" r:id="rId7"/>
    <p:sldId id="317" r:id="rId8"/>
    <p:sldId id="599" r:id="rId9"/>
    <p:sldId id="600" r:id="rId10"/>
    <p:sldId id="596" r:id="rId11"/>
    <p:sldId id="593" r:id="rId12"/>
    <p:sldId id="601" r:id="rId13"/>
    <p:sldId id="597" r:id="rId14"/>
    <p:sldId id="322" r:id="rId15"/>
    <p:sldId id="450" r:id="rId16"/>
    <p:sldId id="326" r:id="rId17"/>
    <p:sldId id="451" r:id="rId18"/>
    <p:sldId id="329" r:id="rId19"/>
    <p:sldId id="453" r:id="rId20"/>
    <p:sldId id="332" r:id="rId21"/>
    <p:sldId id="455" r:id="rId22"/>
    <p:sldId id="591" r:id="rId23"/>
    <p:sldId id="335" r:id="rId24"/>
    <p:sldId id="602" r:id="rId25"/>
    <p:sldId id="603" r:id="rId26"/>
    <p:sldId id="604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FCA18-CF02-467C-8FA8-E3F2433988F9}" type="doc">
      <dgm:prSet loTypeId="urn:microsoft.com/office/officeart/2005/8/layout/cycle4#1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F8E5700-801B-4941-BAA2-190F80521DF2}">
      <dgm:prSet phldrT="[Texto]" custT="1"/>
      <dgm:spPr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6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PRINCIPIOS </a:t>
          </a:r>
          <a:endParaRPr lang="es-CO" sz="16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53EC587-3065-4598-BA1A-7A2405FE16A3}" type="parTrans" cxnId="{0E907493-D3A6-43E3-9B43-28A4DAD5D783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E258B376-4BAA-4492-BED4-3A2968820288}" type="sibTrans" cxnId="{0E907493-D3A6-43E3-9B43-28A4DAD5D783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95DFC66A-739A-449A-8905-E0432A583512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s-CO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Interés superior </a:t>
          </a:r>
          <a:endParaRPr lang="es-CO" sz="1600" b="1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19196E5-74C2-4B11-AB7E-3179BA66C57B}" type="parTrans" cxnId="{401F6E1A-C1B1-4332-9DAA-FCC28DE263D9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07C0BB1F-8768-4D3A-9342-901934DA5935}" type="sibTrans" cxnId="{401F6E1A-C1B1-4332-9DAA-FCC28DE263D9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50A32E33-0E9F-4D29-AAE1-C33B9882B2B7}">
      <dgm:prSet phldrT="[Texto]" custT="1"/>
      <dgm:spPr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6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ENFOQUES</a:t>
          </a:r>
          <a:r>
            <a:rPr lang="es-CO" sz="1000" b="1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gm:t>
    </dgm:pt>
    <dgm:pt modelId="{EEB39321-8D8F-49AA-8595-146419754CFB}" type="parTrans" cxnId="{86160C72-7107-4F5D-90C8-8D91DECADEA5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C3C598CB-7C38-4812-96B3-49C28339D6AB}" type="sibTrans" cxnId="{86160C72-7107-4F5D-90C8-8D91DECADEA5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DEAEE3EC-78CA-420C-8297-6D9A486EEBA9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s-CO" sz="1600" b="1" dirty="0">
              <a:solidFill>
                <a:srgbClr val="F79646">
                  <a:lumMod val="7500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Enfoque de Derechos </a:t>
          </a:r>
        </a:p>
      </dgm:t>
    </dgm:pt>
    <dgm:pt modelId="{7D6C872D-B866-48AD-9E07-C541F3F52147}" type="parTrans" cxnId="{D5D238B8-C6E8-4E06-9BCD-6A611B6C0E64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389D020F-35FE-43DA-8277-51743903E6CD}" type="sibTrans" cxnId="{D5D238B8-C6E8-4E06-9BCD-6A611B6C0E64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38B40E4E-955D-462E-B3E7-42A5B254157F}">
      <dgm:prSet phldrT="[Texto]" custT="1"/>
      <dgm:spPr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600" b="1" i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NIVELES</a:t>
          </a:r>
          <a:r>
            <a:rPr lang="es-CO" sz="1600" b="1" i="0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DE ATENCIÓN</a:t>
          </a:r>
          <a:endParaRPr lang="es-CO" sz="1600" b="1" i="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9C902A4-BB2D-42D4-B9A5-38DDAE2A01A7}" type="parTrans" cxnId="{8C140A00-BBFF-4478-B2D8-F9796B422BC6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29B4F3AB-22EB-467F-8EB4-80624228D3C1}" type="sibTrans" cxnId="{8C140A00-BBFF-4478-B2D8-F9796B422BC6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671C31A0-5A94-459D-9F02-95B3B8C3911C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s-CO" sz="1400" b="1" dirty="0">
              <a:solidFill>
                <a:srgbClr val="996633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s-CO" sz="1600" b="1" dirty="0">
              <a:solidFill>
                <a:srgbClr val="996633"/>
              </a:solidFill>
              <a:latin typeface="Arial" pitchFamily="34" charset="0"/>
              <a:ea typeface="+mn-ea"/>
              <a:cs typeface="Arial" pitchFamily="34" charset="0"/>
            </a:rPr>
            <a:t>Individual </a:t>
          </a:r>
        </a:p>
      </dgm:t>
    </dgm:pt>
    <dgm:pt modelId="{09333CC3-CA49-4B31-A207-A7D69901918B}" type="parTrans" cxnId="{87055F4F-B75E-41D4-BC9C-283A9E4DE64E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4A79BB5C-21D7-4793-AD77-F1312998E7F8}" type="sibTrans" cxnId="{87055F4F-B75E-41D4-BC9C-283A9E4DE64E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19C19AA6-3474-4957-B8F4-078BD52BB873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endParaRPr lang="es-CO" sz="1100" b="1">
            <a:solidFill>
              <a:srgbClr val="F79646">
                <a:lumMod val="7500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FC4EDFB-0E7B-403B-AFB2-9B9A22917BC2}" type="parTrans" cxnId="{68D3E5C3-B189-4A3D-943E-11E4FE02BE63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3B7D73E5-5923-4B93-AEA3-5765A6245EC1}" type="sibTrans" cxnId="{68D3E5C3-B189-4A3D-943E-11E4FE02BE63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7798DC9A-774A-4774-B354-DD8A116C4AA2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s-CO" sz="1600" b="1" dirty="0">
              <a:solidFill>
                <a:srgbClr val="F79646">
                  <a:lumMod val="7500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Enfoque Diferencial </a:t>
          </a:r>
        </a:p>
      </dgm:t>
    </dgm:pt>
    <dgm:pt modelId="{7D9F577C-F91C-4361-BD8C-DE4150197144}" type="parTrans" cxnId="{E8CAB9B9-736C-485A-AACD-DE8C9D23C631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7FCA55A2-F946-407C-92A4-9024789DD4D3}" type="sibTrans" cxnId="{E8CAB9B9-736C-485A-AACD-DE8C9D23C631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781993B2-F23F-450D-89B7-C8D5160DFC61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s-CO" sz="1600" b="1" dirty="0">
              <a:solidFill>
                <a:srgbClr val="996633"/>
              </a:solidFill>
              <a:latin typeface="Arial" pitchFamily="34" charset="0"/>
              <a:ea typeface="+mn-ea"/>
              <a:cs typeface="Arial" pitchFamily="34" charset="0"/>
            </a:rPr>
            <a:t>Familiar / Redes vinculares de apoyo</a:t>
          </a:r>
        </a:p>
      </dgm:t>
    </dgm:pt>
    <dgm:pt modelId="{3A840E31-E4B8-4720-9427-0DBB196601FA}" type="parTrans" cxnId="{05A6EF07-BEF0-4CC9-A1FB-59604852BEA9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F28CD1BE-DBC7-46EA-AA54-853C02DC9A3C}" type="sibTrans" cxnId="{05A6EF07-BEF0-4CC9-A1FB-59604852BEA9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FAA520AA-85EB-4701-B00D-4A99DFB6863C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s-CO" sz="1600" b="1" dirty="0">
              <a:solidFill>
                <a:srgbClr val="00B050"/>
              </a:solidFill>
              <a:latin typeface="Arial" pitchFamily="34" charset="0"/>
              <a:ea typeface="+mn-ea"/>
              <a:cs typeface="Arial" pitchFamily="34" charset="0"/>
            </a:rPr>
            <a:t>Proceso de atención</a:t>
          </a:r>
        </a:p>
      </dgm:t>
    </dgm:pt>
    <dgm:pt modelId="{3A35B38B-39A5-43B9-8D8A-5E6FA0645B4E}" type="parTrans" cxnId="{7FBB1D40-46B7-4AC8-B72A-547A05A353C7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B9AA1622-A4A5-4286-9762-9F752A60BDBD}" type="sibTrans" cxnId="{7FBB1D40-46B7-4AC8-B72A-547A05A353C7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D2B41728-E395-4662-968B-ECF4D220FDD4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endParaRPr lang="es-CO" sz="1100" b="1" dirty="0">
            <a:solidFill>
              <a:srgbClr val="F79646">
                <a:lumMod val="7500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543F920-11ED-43F2-A278-9F208B74B372}" type="parTrans" cxnId="{40E440F3-3037-4155-873C-DEE275016795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E50D4D3F-4894-43A0-913A-1011F974FDCD}" type="sibTrans" cxnId="{40E440F3-3037-4155-873C-DEE275016795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9FFCB75B-EBC9-4C6A-B197-F85DB6C6D1F8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endParaRPr lang="es-CO" sz="1000" b="1" dirty="0">
            <a:solidFill>
              <a:srgbClr val="00B05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E31C345-B0C5-4C11-B5E7-95223AB80C80}" type="parTrans" cxnId="{3CC29EF8-D0BE-4ED3-B970-9877C26A1B90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88C023A7-0708-4EEB-A052-FA983AB72981}" type="sibTrans" cxnId="{3CC29EF8-D0BE-4ED3-B970-9877C26A1B90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F947F824-3ABD-47BA-97FD-7D002C37293C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s-CO" sz="1600" b="1" dirty="0">
              <a:solidFill>
                <a:srgbClr val="00B050"/>
              </a:solidFill>
              <a:latin typeface="Arial" pitchFamily="34" charset="0"/>
              <a:ea typeface="+mn-ea"/>
              <a:cs typeface="Arial" pitchFamily="34" charset="0"/>
            </a:rPr>
            <a:t>Modalidades</a:t>
          </a:r>
        </a:p>
      </dgm:t>
    </dgm:pt>
    <dgm:pt modelId="{1C0165E1-84A1-4115-AC4B-374C6BB70A3D}" type="parTrans" cxnId="{5F3FAC05-4C1B-4BC6-B3F3-A4EA43A4A31C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7FABBA55-52A4-4A45-B9FB-96E94AF8BC86}" type="sibTrans" cxnId="{5F3FAC05-4C1B-4BC6-B3F3-A4EA43A4A31C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2CD2779B-000C-4FD4-9E5C-D83385F53143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s-CO" sz="1600" b="1" dirty="0">
              <a:solidFill>
                <a:srgbClr val="F79646">
                  <a:lumMod val="7500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Enfoque Sistémico</a:t>
          </a:r>
        </a:p>
      </dgm:t>
    </dgm:pt>
    <dgm:pt modelId="{FA85F5EC-4A9D-4093-8FFE-EADE4B021592}" type="parTrans" cxnId="{1A9E1D5B-95CA-48DD-9C88-03C039634193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71EACAFE-C655-4C61-8179-953C01BD290D}" type="sibTrans" cxnId="{1A9E1D5B-95CA-48DD-9C88-03C039634193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C6550D7F-671E-4E5E-B37F-0DEBDB65B871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endParaRPr lang="es-CO" sz="1000" b="1" dirty="0">
            <a:solidFill>
              <a:srgbClr val="996633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0DF4864F-4E59-4DE4-887B-F7C8EDCEB8D4}" type="sibTrans" cxnId="{3AC913F6-BD4A-4F5F-8B96-7246497AD702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E9ECEE36-BC41-4609-BA8A-954ACE41E7FF}" type="parTrans" cxnId="{3AC913F6-BD4A-4F5F-8B96-7246497AD702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1AC0E80A-7B2C-4F6C-B0D4-18925B1D1D7C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s-CO" sz="1600" b="1" dirty="0">
              <a:solidFill>
                <a:srgbClr val="996633"/>
              </a:solidFill>
              <a:latin typeface="Arial" pitchFamily="34" charset="0"/>
              <a:ea typeface="+mn-ea"/>
              <a:cs typeface="Arial" pitchFamily="34" charset="0"/>
            </a:rPr>
            <a:t>Social </a:t>
          </a:r>
        </a:p>
      </dgm:t>
    </dgm:pt>
    <dgm:pt modelId="{A5A33617-C8B8-472E-83B9-4E2E5975D78C}" type="parTrans" cxnId="{EC11F69E-4DF4-4EFB-BD67-FD6A94F050AD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6EBF887F-8192-47A2-A6F6-7C90B2B3FD39}" type="sibTrans" cxnId="{EC11F69E-4DF4-4EFB-BD67-FD6A94F050AD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5FD2166D-B765-4849-8774-423C422D71BF}">
      <dgm:prSet phldrT="[Texto]" custT="1"/>
      <dgm:spPr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ESTRUCTURA</a:t>
          </a:r>
          <a:r>
            <a:rPr lang="es-CO" sz="1400" b="1" baseline="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endParaRPr lang="es-CO" sz="1400" b="1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2341E46-39C1-4400-BDDB-05FDC45BAB10}" type="sibTrans" cxnId="{53712FB2-DD67-4B8F-8F09-DB3AB0DEF040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985D0624-1B41-447C-83E8-427E88CEC828}" type="parTrans" cxnId="{53712FB2-DD67-4B8F-8F09-DB3AB0DEF040}">
      <dgm:prSet/>
      <dgm:spPr/>
      <dgm:t>
        <a:bodyPr/>
        <a:lstStyle/>
        <a:p>
          <a:endParaRPr lang="es-CO" sz="1000">
            <a:latin typeface="Arial" pitchFamily="34" charset="0"/>
            <a:cs typeface="Arial" pitchFamily="34" charset="0"/>
          </a:endParaRPr>
        </a:p>
      </dgm:t>
    </dgm:pt>
    <dgm:pt modelId="{06900B8B-7621-4599-BACB-B1F4AF8E0877}">
      <dgm:prSet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Dignidad Humana</a:t>
          </a:r>
        </a:p>
      </dgm:t>
    </dgm:pt>
    <dgm:pt modelId="{5C9B22F8-C143-44A9-ABA4-EC6451C862AF}" type="parTrans" cxnId="{A992ECDF-C4A2-4C0F-886C-C9EA172F040E}">
      <dgm:prSet/>
      <dgm:spPr/>
      <dgm:t>
        <a:bodyPr/>
        <a:lstStyle/>
        <a:p>
          <a:endParaRPr lang="es-CO"/>
        </a:p>
      </dgm:t>
    </dgm:pt>
    <dgm:pt modelId="{15469D97-B0C1-4310-86B3-F3A07BF01370}" type="sibTrans" cxnId="{A992ECDF-C4A2-4C0F-886C-C9EA172F040E}">
      <dgm:prSet/>
      <dgm:spPr/>
      <dgm:t>
        <a:bodyPr/>
        <a:lstStyle/>
        <a:p>
          <a:endParaRPr lang="es-CO"/>
        </a:p>
      </dgm:t>
    </dgm:pt>
    <dgm:pt modelId="{39046C82-7045-4CED-AA98-BBC9A7BECBF8}">
      <dgm:prSet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Igualdad y no discriminación</a:t>
          </a:r>
        </a:p>
      </dgm:t>
    </dgm:pt>
    <dgm:pt modelId="{520CE5A7-A33F-49DB-8049-9FD357B843C8}" type="parTrans" cxnId="{CDCB2E83-1621-4838-AC1A-5332F139D779}">
      <dgm:prSet/>
      <dgm:spPr/>
      <dgm:t>
        <a:bodyPr/>
        <a:lstStyle/>
        <a:p>
          <a:endParaRPr lang="es-CO"/>
        </a:p>
      </dgm:t>
    </dgm:pt>
    <dgm:pt modelId="{02BA97E0-FAF8-46A8-84C8-F57AFF10CC98}" type="sibTrans" cxnId="{CDCB2E83-1621-4838-AC1A-5332F139D779}">
      <dgm:prSet/>
      <dgm:spPr/>
      <dgm:t>
        <a:bodyPr/>
        <a:lstStyle/>
        <a:p>
          <a:endParaRPr lang="es-CO"/>
        </a:p>
      </dgm:t>
    </dgm:pt>
    <dgm:pt modelId="{C2B3F69E-B6B2-49DD-8BE9-0EA3C85DD6FB}">
      <dgm:prSet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Oportunidad</a:t>
          </a:r>
        </a:p>
      </dgm:t>
    </dgm:pt>
    <dgm:pt modelId="{BAD0BEFF-ACBD-4892-B5E9-F61AF46FC5FC}" type="parTrans" cxnId="{335E8437-65EB-4E01-B014-5DE4A21D9A65}">
      <dgm:prSet/>
      <dgm:spPr/>
      <dgm:t>
        <a:bodyPr/>
        <a:lstStyle/>
        <a:p>
          <a:endParaRPr lang="es-CO"/>
        </a:p>
      </dgm:t>
    </dgm:pt>
    <dgm:pt modelId="{D91859FE-F6DD-481B-B004-C6D1B3D51E4C}" type="sibTrans" cxnId="{335E8437-65EB-4E01-B014-5DE4A21D9A65}">
      <dgm:prSet/>
      <dgm:spPr/>
      <dgm:t>
        <a:bodyPr/>
        <a:lstStyle/>
        <a:p>
          <a:endParaRPr lang="es-CO"/>
        </a:p>
      </dgm:t>
    </dgm:pt>
    <dgm:pt modelId="{3F727B26-F00E-4EAA-A1DF-F913D99AF51D}">
      <dgm:prSet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Integralidad</a:t>
          </a:r>
        </a:p>
      </dgm:t>
    </dgm:pt>
    <dgm:pt modelId="{0D3F23C8-7A3F-4818-9D77-87780778477E}" type="parTrans" cxnId="{11E97CD2-2763-4364-9567-DE3F954AFF0B}">
      <dgm:prSet/>
      <dgm:spPr/>
      <dgm:t>
        <a:bodyPr/>
        <a:lstStyle/>
        <a:p>
          <a:endParaRPr lang="es-CO"/>
        </a:p>
      </dgm:t>
    </dgm:pt>
    <dgm:pt modelId="{AB5823B0-7C96-47B2-9C90-C39F01CC799B}" type="sibTrans" cxnId="{11E97CD2-2763-4364-9567-DE3F954AFF0B}">
      <dgm:prSet/>
      <dgm:spPr/>
      <dgm:t>
        <a:bodyPr/>
        <a:lstStyle/>
        <a:p>
          <a:endParaRPr lang="es-CO"/>
        </a:p>
      </dgm:t>
    </dgm:pt>
    <dgm:pt modelId="{55D0044D-3D3F-4C9C-B8BA-A7FE86D1A1D9}">
      <dgm:prSet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Individualidad</a:t>
          </a:r>
        </a:p>
      </dgm:t>
    </dgm:pt>
    <dgm:pt modelId="{51BDCCC8-496C-4907-86DD-BE6566B74F56}" type="parTrans" cxnId="{4373475C-5D28-4A86-A6A1-216721114B79}">
      <dgm:prSet/>
      <dgm:spPr/>
      <dgm:t>
        <a:bodyPr/>
        <a:lstStyle/>
        <a:p>
          <a:endParaRPr lang="es-CO"/>
        </a:p>
      </dgm:t>
    </dgm:pt>
    <dgm:pt modelId="{FFAE972B-9576-4A98-8960-BBC80FD4D9C4}" type="sibTrans" cxnId="{4373475C-5D28-4A86-A6A1-216721114B79}">
      <dgm:prSet/>
      <dgm:spPr/>
      <dgm:t>
        <a:bodyPr/>
        <a:lstStyle/>
        <a:p>
          <a:endParaRPr lang="es-CO"/>
        </a:p>
      </dgm:t>
    </dgm:pt>
    <dgm:pt modelId="{64CA44B1-5A81-4DBB-8D78-594DC161B841}">
      <dgm:prSet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Corresponsabilidad</a:t>
          </a:r>
        </a:p>
      </dgm:t>
    </dgm:pt>
    <dgm:pt modelId="{0472BE0E-2721-4219-A987-65BC0FDF090D}" type="parTrans" cxnId="{972D48F4-3689-4B24-B92E-5810B8DF0DE4}">
      <dgm:prSet/>
      <dgm:spPr/>
      <dgm:t>
        <a:bodyPr/>
        <a:lstStyle/>
        <a:p>
          <a:endParaRPr lang="es-CO"/>
        </a:p>
      </dgm:t>
    </dgm:pt>
    <dgm:pt modelId="{E440B3F8-37E2-4D7C-BC5F-3B960E467FD4}" type="sibTrans" cxnId="{972D48F4-3689-4B24-B92E-5810B8DF0DE4}">
      <dgm:prSet/>
      <dgm:spPr/>
      <dgm:t>
        <a:bodyPr/>
        <a:lstStyle/>
        <a:p>
          <a:endParaRPr lang="es-CO"/>
        </a:p>
      </dgm:t>
    </dgm:pt>
    <dgm:pt modelId="{2B179EE5-84E2-4C19-AE93-0D50DF639B9D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s-CO" sz="1600" b="1" dirty="0">
              <a:solidFill>
                <a:srgbClr val="00B050"/>
              </a:solidFill>
              <a:latin typeface="Arial" pitchFamily="34" charset="0"/>
              <a:ea typeface="+mn-ea"/>
              <a:cs typeface="Arial" pitchFamily="34" charset="0"/>
            </a:rPr>
            <a:t>Programas especializados </a:t>
          </a:r>
        </a:p>
      </dgm:t>
    </dgm:pt>
    <dgm:pt modelId="{E32137BC-CDC7-43F3-8271-4B545D32C32A}" type="parTrans" cxnId="{E2E2A5E5-6A14-4C04-882D-55CF554C42E6}">
      <dgm:prSet/>
      <dgm:spPr/>
      <dgm:t>
        <a:bodyPr/>
        <a:lstStyle/>
        <a:p>
          <a:endParaRPr lang="es-CO"/>
        </a:p>
      </dgm:t>
    </dgm:pt>
    <dgm:pt modelId="{BEE11784-9940-477C-A19D-11BE70C4CF4E}" type="sibTrans" cxnId="{E2E2A5E5-6A14-4C04-882D-55CF554C42E6}">
      <dgm:prSet/>
      <dgm:spPr/>
      <dgm:t>
        <a:bodyPr/>
        <a:lstStyle/>
        <a:p>
          <a:endParaRPr lang="es-CO"/>
        </a:p>
      </dgm:t>
    </dgm:pt>
    <dgm:pt modelId="{5C5CAC13-7306-4AA3-B4A3-E1BAA5B7E15C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s-CO" sz="1600" b="1" dirty="0">
              <a:solidFill>
                <a:srgbClr val="996633"/>
              </a:solidFill>
              <a:latin typeface="Arial" pitchFamily="34" charset="0"/>
              <a:ea typeface="+mn-ea"/>
              <a:cs typeface="Arial" pitchFamily="34" charset="0"/>
            </a:rPr>
            <a:t>Comunitario</a:t>
          </a:r>
        </a:p>
      </dgm:t>
    </dgm:pt>
    <dgm:pt modelId="{0C2FC6D3-45DB-48C2-AACF-6A96D2F7FBCC}" type="parTrans" cxnId="{9EAFB01F-AAC2-48DB-BB58-86B9E333CB96}">
      <dgm:prSet/>
      <dgm:spPr/>
      <dgm:t>
        <a:bodyPr/>
        <a:lstStyle/>
        <a:p>
          <a:endParaRPr lang="es-CO"/>
        </a:p>
      </dgm:t>
    </dgm:pt>
    <dgm:pt modelId="{244BF5E2-658E-4693-AAC7-3AFE073BE707}" type="sibTrans" cxnId="{9EAFB01F-AAC2-48DB-BB58-86B9E333CB96}">
      <dgm:prSet/>
      <dgm:spPr/>
      <dgm:t>
        <a:bodyPr/>
        <a:lstStyle/>
        <a:p>
          <a:endParaRPr lang="es-CO"/>
        </a:p>
      </dgm:t>
    </dgm:pt>
    <dgm:pt modelId="{D339DA56-207B-40EC-B010-805F190DB8F8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endParaRPr lang="es-CO" sz="1600" b="1" dirty="0">
            <a:solidFill>
              <a:srgbClr val="996633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5221194-BD21-44C9-BD1E-6CF613EF705C}" type="parTrans" cxnId="{5A266BB8-EF1F-47D9-863B-47B9CB69474B}">
      <dgm:prSet/>
      <dgm:spPr/>
      <dgm:t>
        <a:bodyPr/>
        <a:lstStyle/>
        <a:p>
          <a:endParaRPr lang="es-ES"/>
        </a:p>
      </dgm:t>
    </dgm:pt>
    <dgm:pt modelId="{18878C46-EC45-4A5F-8626-65E7148E34D4}" type="sibTrans" cxnId="{5A266BB8-EF1F-47D9-863B-47B9CB69474B}">
      <dgm:prSet/>
      <dgm:spPr/>
      <dgm:t>
        <a:bodyPr/>
        <a:lstStyle/>
        <a:p>
          <a:endParaRPr lang="es-ES"/>
        </a:p>
      </dgm:t>
    </dgm:pt>
    <dgm:pt modelId="{A45992F7-F8FE-4D7B-94E9-919888713CDE}">
      <dgm:prSet phldrT="[Texto]"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endParaRPr lang="es-CO" sz="1600" b="1" dirty="0">
            <a:solidFill>
              <a:srgbClr val="996633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BCFB3F4-B740-4F07-9685-B4EE312BAEBC}" type="parTrans" cxnId="{80EE92A0-93F3-4C82-B12C-5C2CEA42837E}">
      <dgm:prSet/>
      <dgm:spPr/>
      <dgm:t>
        <a:bodyPr/>
        <a:lstStyle/>
        <a:p>
          <a:endParaRPr lang="es-ES"/>
        </a:p>
      </dgm:t>
    </dgm:pt>
    <dgm:pt modelId="{8B5272AF-BECF-4698-844B-9A5578C37FDB}" type="sibTrans" cxnId="{80EE92A0-93F3-4C82-B12C-5C2CEA42837E}">
      <dgm:prSet/>
      <dgm:spPr/>
      <dgm:t>
        <a:bodyPr/>
        <a:lstStyle/>
        <a:p>
          <a:endParaRPr lang="es-ES"/>
        </a:p>
      </dgm:t>
    </dgm:pt>
    <dgm:pt modelId="{86EBFE3D-731D-48E4-826A-1471392FBF02}" type="pres">
      <dgm:prSet presAssocID="{B3AFCA18-CF02-467C-8FA8-E3F2433988F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97AADC3-7F5B-4BAD-8CBA-3AFB9AA35CED}" type="pres">
      <dgm:prSet presAssocID="{B3AFCA18-CF02-467C-8FA8-E3F2433988F9}" presName="children" presStyleCnt="0"/>
      <dgm:spPr/>
    </dgm:pt>
    <dgm:pt modelId="{8E76BF32-587F-46AE-98EA-28E73EB7E044}" type="pres">
      <dgm:prSet presAssocID="{B3AFCA18-CF02-467C-8FA8-E3F2433988F9}" presName="child1group" presStyleCnt="0"/>
      <dgm:spPr/>
    </dgm:pt>
    <dgm:pt modelId="{04109571-8568-4DD4-8552-26AC527B0B32}" type="pres">
      <dgm:prSet presAssocID="{B3AFCA18-CF02-467C-8FA8-E3F2433988F9}" presName="child1" presStyleLbl="bgAcc1" presStyleIdx="0" presStyleCnt="4" custScaleX="118600" custScaleY="165250" custLinFactNeighborX="-17584" custLinFactNeighborY="22027"/>
      <dgm:spPr>
        <a:xfrm>
          <a:off x="110971" y="515505"/>
          <a:ext cx="1590247" cy="793449"/>
        </a:xfrm>
        <a:prstGeom prst="roundRect">
          <a:avLst>
            <a:gd name="adj" fmla="val 10000"/>
          </a:avLst>
        </a:prstGeom>
      </dgm:spPr>
    </dgm:pt>
    <dgm:pt modelId="{6B31D2AC-E354-4E39-8AFA-AD5F04EE2E95}" type="pres">
      <dgm:prSet presAssocID="{B3AFCA18-CF02-467C-8FA8-E3F2433988F9}" presName="child1Text" presStyleLbl="bgAcc1" presStyleIdx="0" presStyleCnt="4">
        <dgm:presLayoutVars>
          <dgm:bulletEnabled val="1"/>
        </dgm:presLayoutVars>
      </dgm:prSet>
      <dgm:spPr/>
    </dgm:pt>
    <dgm:pt modelId="{73EBCB5F-A078-4B69-B868-3B0ECE1EA46E}" type="pres">
      <dgm:prSet presAssocID="{B3AFCA18-CF02-467C-8FA8-E3F2433988F9}" presName="child2group" presStyleCnt="0"/>
      <dgm:spPr/>
    </dgm:pt>
    <dgm:pt modelId="{409CE91E-3E47-4F55-A088-F1E4E3A7CAFE}" type="pres">
      <dgm:prSet presAssocID="{B3AFCA18-CF02-467C-8FA8-E3F2433988F9}" presName="child2" presStyleLbl="bgAcc1" presStyleIdx="1" presStyleCnt="4" custScaleX="128684" custScaleY="137516" custLinFactNeighborX="18806" custLinFactNeighborY="36825"/>
      <dgm:spPr>
        <a:xfrm>
          <a:off x="2557399" y="470875"/>
          <a:ext cx="1705906" cy="904651"/>
        </a:xfrm>
        <a:prstGeom prst="roundRect">
          <a:avLst>
            <a:gd name="adj" fmla="val 10000"/>
          </a:avLst>
        </a:prstGeom>
      </dgm:spPr>
    </dgm:pt>
    <dgm:pt modelId="{F2BF45F4-5E11-41C2-986E-3973AE5ABDFE}" type="pres">
      <dgm:prSet presAssocID="{B3AFCA18-CF02-467C-8FA8-E3F2433988F9}" presName="child2Text" presStyleLbl="bgAcc1" presStyleIdx="1" presStyleCnt="4">
        <dgm:presLayoutVars>
          <dgm:bulletEnabled val="1"/>
        </dgm:presLayoutVars>
      </dgm:prSet>
      <dgm:spPr/>
    </dgm:pt>
    <dgm:pt modelId="{E61D6AB0-5A83-4E50-B905-9FBBC5FDBDA0}" type="pres">
      <dgm:prSet presAssocID="{B3AFCA18-CF02-467C-8FA8-E3F2433988F9}" presName="child3group" presStyleCnt="0"/>
      <dgm:spPr/>
    </dgm:pt>
    <dgm:pt modelId="{EAE7A9CA-17E7-4830-90CC-16F705AFE362}" type="pres">
      <dgm:prSet presAssocID="{B3AFCA18-CF02-467C-8FA8-E3F2433988F9}" presName="child3" presStyleLbl="bgAcc1" presStyleIdx="2" presStyleCnt="4" custScaleX="115897" custScaleY="149193" custLinFactNeighborX="25459" custLinFactNeighborY="-20171"/>
      <dgm:spPr>
        <a:xfrm>
          <a:off x="2576195" y="2594663"/>
          <a:ext cx="1668312" cy="1043552"/>
        </a:xfrm>
        <a:prstGeom prst="roundRect">
          <a:avLst>
            <a:gd name="adj" fmla="val 10000"/>
          </a:avLst>
        </a:prstGeom>
      </dgm:spPr>
    </dgm:pt>
    <dgm:pt modelId="{68132AE4-A539-469B-869A-BE1794F67B67}" type="pres">
      <dgm:prSet presAssocID="{B3AFCA18-CF02-467C-8FA8-E3F2433988F9}" presName="child3Text" presStyleLbl="bgAcc1" presStyleIdx="2" presStyleCnt="4">
        <dgm:presLayoutVars>
          <dgm:bulletEnabled val="1"/>
        </dgm:presLayoutVars>
      </dgm:prSet>
      <dgm:spPr/>
    </dgm:pt>
    <dgm:pt modelId="{EFCC6B76-9F57-422F-B487-F3E85FF0C5C7}" type="pres">
      <dgm:prSet presAssocID="{B3AFCA18-CF02-467C-8FA8-E3F2433988F9}" presName="child4group" presStyleCnt="0"/>
      <dgm:spPr/>
    </dgm:pt>
    <dgm:pt modelId="{4E909989-323F-4710-A6F4-0A74A2D1EA8E}" type="pres">
      <dgm:prSet presAssocID="{B3AFCA18-CF02-467C-8FA8-E3F2433988F9}" presName="child4" presStyleLbl="bgAcc1" presStyleIdx="3" presStyleCnt="4" custScaleX="111909" custScaleY="138632" custLinFactNeighborX="-19770" custLinFactNeighborY="-20170"/>
      <dgm:spPr>
        <a:xfrm>
          <a:off x="-74077" y="2601652"/>
          <a:ext cx="1779630" cy="1031036"/>
        </a:xfrm>
        <a:prstGeom prst="roundRect">
          <a:avLst>
            <a:gd name="adj" fmla="val 10000"/>
          </a:avLst>
        </a:prstGeom>
      </dgm:spPr>
    </dgm:pt>
    <dgm:pt modelId="{459A7E9A-5306-41FF-8715-AD5D256E3A48}" type="pres">
      <dgm:prSet presAssocID="{B3AFCA18-CF02-467C-8FA8-E3F2433988F9}" presName="child4Text" presStyleLbl="bgAcc1" presStyleIdx="3" presStyleCnt="4">
        <dgm:presLayoutVars>
          <dgm:bulletEnabled val="1"/>
        </dgm:presLayoutVars>
      </dgm:prSet>
      <dgm:spPr/>
    </dgm:pt>
    <dgm:pt modelId="{0B404516-0DB6-4675-832E-A51B85D5A7D0}" type="pres">
      <dgm:prSet presAssocID="{B3AFCA18-CF02-467C-8FA8-E3F2433988F9}" presName="childPlaceholder" presStyleCnt="0"/>
      <dgm:spPr/>
    </dgm:pt>
    <dgm:pt modelId="{F3DC6BFA-81DB-4F30-9BA7-CD8682352BBE}" type="pres">
      <dgm:prSet presAssocID="{B3AFCA18-CF02-467C-8FA8-E3F2433988F9}" presName="circle" presStyleCnt="0"/>
      <dgm:spPr/>
    </dgm:pt>
    <dgm:pt modelId="{0FAA831E-FF05-4A43-99E5-254040E1CDB9}" type="pres">
      <dgm:prSet presAssocID="{B3AFCA18-CF02-467C-8FA8-E3F2433988F9}" presName="quadrant1" presStyleLbl="node1" presStyleIdx="0" presStyleCnt="4">
        <dgm:presLayoutVars>
          <dgm:chMax val="1"/>
          <dgm:bulletEnabled val="1"/>
        </dgm:presLayoutVars>
      </dgm:prSet>
      <dgm:spPr>
        <a:xfrm>
          <a:off x="668541" y="594113"/>
          <a:ext cx="1393881" cy="1393881"/>
        </a:xfrm>
        <a:prstGeom prst="pieWedge">
          <a:avLst/>
        </a:prstGeom>
      </dgm:spPr>
    </dgm:pt>
    <dgm:pt modelId="{B3FFFBBB-F4F4-4D18-A90E-CF54F60347ED}" type="pres">
      <dgm:prSet presAssocID="{B3AFCA18-CF02-467C-8FA8-E3F2433988F9}" presName="quadrant2" presStyleLbl="node1" presStyleIdx="1" presStyleCnt="4">
        <dgm:presLayoutVars>
          <dgm:chMax val="1"/>
          <dgm:bulletEnabled val="1"/>
        </dgm:presLayoutVars>
      </dgm:prSet>
      <dgm:spPr>
        <a:xfrm rot="5400000">
          <a:off x="2126805" y="594113"/>
          <a:ext cx="1393881" cy="1393881"/>
        </a:xfrm>
        <a:prstGeom prst="pieWedge">
          <a:avLst/>
        </a:prstGeom>
      </dgm:spPr>
    </dgm:pt>
    <dgm:pt modelId="{D4BE3376-1278-4815-943D-E7B5DF394B70}" type="pres">
      <dgm:prSet presAssocID="{B3AFCA18-CF02-467C-8FA8-E3F2433988F9}" presName="quadrant3" presStyleLbl="node1" presStyleIdx="2" presStyleCnt="4">
        <dgm:presLayoutVars>
          <dgm:chMax val="1"/>
          <dgm:bulletEnabled val="1"/>
        </dgm:presLayoutVars>
      </dgm:prSet>
      <dgm:spPr>
        <a:xfrm rot="10800000">
          <a:off x="2126805" y="2052377"/>
          <a:ext cx="1393881" cy="1393881"/>
        </a:xfrm>
        <a:prstGeom prst="pieWedge">
          <a:avLst/>
        </a:prstGeom>
      </dgm:spPr>
    </dgm:pt>
    <dgm:pt modelId="{D3092CFE-BFE1-4C47-AADA-FEC554B863D7}" type="pres">
      <dgm:prSet presAssocID="{B3AFCA18-CF02-467C-8FA8-E3F2433988F9}" presName="quadrant4" presStyleLbl="node1" presStyleIdx="3" presStyleCnt="4">
        <dgm:presLayoutVars>
          <dgm:chMax val="1"/>
          <dgm:bulletEnabled val="1"/>
        </dgm:presLayoutVars>
      </dgm:prSet>
      <dgm:spPr>
        <a:xfrm rot="16200000">
          <a:off x="668541" y="2052377"/>
          <a:ext cx="1393881" cy="1393881"/>
        </a:xfrm>
        <a:prstGeom prst="pieWedge">
          <a:avLst/>
        </a:prstGeom>
      </dgm:spPr>
    </dgm:pt>
    <dgm:pt modelId="{CDD5941F-4C2D-4CBB-B3B5-438821067CA8}" type="pres">
      <dgm:prSet presAssocID="{B3AFCA18-CF02-467C-8FA8-E3F2433988F9}" presName="quadrantPlaceholder" presStyleCnt="0"/>
      <dgm:spPr/>
    </dgm:pt>
    <dgm:pt modelId="{51C659A2-2D9B-4A01-A78A-1087762E237B}" type="pres">
      <dgm:prSet presAssocID="{B3AFCA18-CF02-467C-8FA8-E3F2433988F9}" presName="center1" presStyleLbl="fgShp" presStyleIdx="0" presStyleCnt="2"/>
      <dgm:spPr>
        <a:xfrm>
          <a:off x="1853984" y="1730464"/>
          <a:ext cx="481259" cy="418486"/>
        </a:xfrm>
        <a:prstGeom prst="circularArrow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A5FED6F0-7C38-4D8F-B553-7FF13CE652C3}" type="pres">
      <dgm:prSet presAssocID="{B3AFCA18-CF02-467C-8FA8-E3F2433988F9}" presName="center2" presStyleLbl="fgShp" presStyleIdx="1" presStyleCnt="2"/>
      <dgm:spPr>
        <a:xfrm rot="10800000">
          <a:off x="1853984" y="1891421"/>
          <a:ext cx="481259" cy="418486"/>
        </a:xfrm>
        <a:prstGeom prst="circularArrow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2695DD18-851A-49B3-8B88-D0623AB91B6C}" type="presOf" srcId="{B3AFCA18-CF02-467C-8FA8-E3F2433988F9}" destId="{86EBFE3D-731D-48E4-826A-1471392FBF02}" srcOrd="0" destOrd="0" presId="urn:microsoft.com/office/officeart/2005/8/layout/cycle4#1"/>
    <dgm:cxn modelId="{42080069-375C-4F83-8159-663AC0112286}" type="presOf" srcId="{F947F824-3ABD-47BA-97FD-7D002C37293C}" destId="{459A7E9A-5306-41FF-8715-AD5D256E3A48}" srcOrd="1" destOrd="0" presId="urn:microsoft.com/office/officeart/2005/8/layout/cycle4#1"/>
    <dgm:cxn modelId="{68D3E5C3-B189-4A3D-943E-11E4FE02BE63}" srcId="{50A32E33-0E9F-4D29-AAE1-C33B9882B2B7}" destId="{19C19AA6-3474-4957-B8F4-078BD52BB873}" srcOrd="4" destOrd="0" parTransId="{9FC4EDFB-0E7B-403B-AFB2-9B9A22917BC2}" sibTransId="{3B7D73E5-5923-4B93-AEA3-5765A6245EC1}"/>
    <dgm:cxn modelId="{E1456089-B65F-457A-BAE0-25C73E86915E}" type="presOf" srcId="{19C19AA6-3474-4957-B8F4-078BD52BB873}" destId="{409CE91E-3E47-4F55-A088-F1E4E3A7CAFE}" srcOrd="0" destOrd="4" presId="urn:microsoft.com/office/officeart/2005/8/layout/cycle4#1"/>
    <dgm:cxn modelId="{F863931B-FE9E-437D-98D7-218460B416C3}" type="presOf" srcId="{671C31A0-5A94-459D-9F02-95B3B8C3911C}" destId="{EAE7A9CA-17E7-4830-90CC-16F705AFE362}" srcOrd="0" destOrd="0" presId="urn:microsoft.com/office/officeart/2005/8/layout/cycle4#1"/>
    <dgm:cxn modelId="{B38F7EA1-03F9-4943-9833-743A7226EF91}" type="presOf" srcId="{5FD2166D-B765-4849-8774-423C422D71BF}" destId="{D3092CFE-BFE1-4C47-AADA-FEC554B863D7}" srcOrd="0" destOrd="0" presId="urn:microsoft.com/office/officeart/2005/8/layout/cycle4#1"/>
    <dgm:cxn modelId="{0C1DE00C-A15E-49E9-9C46-BE87AECE5C52}" type="presOf" srcId="{7798DC9A-774A-4774-B354-DD8A116C4AA2}" destId="{409CE91E-3E47-4F55-A088-F1E4E3A7CAFE}" srcOrd="0" destOrd="1" presId="urn:microsoft.com/office/officeart/2005/8/layout/cycle4#1"/>
    <dgm:cxn modelId="{7FBB1D40-46B7-4AC8-B72A-547A05A353C7}" srcId="{5FD2166D-B765-4849-8774-423C422D71BF}" destId="{FAA520AA-85EB-4701-B00D-4A99DFB6863C}" srcOrd="2" destOrd="0" parTransId="{3A35B38B-39A5-43B9-8D8A-5E6FA0645B4E}" sibTransId="{B9AA1622-A4A5-4286-9762-9F752A60BDBD}"/>
    <dgm:cxn modelId="{80EE92A0-93F3-4C82-B12C-5C2CEA42837E}" srcId="{38B40E4E-955D-462E-B3E7-42A5B254157F}" destId="{A45992F7-F8FE-4D7B-94E9-919888713CDE}" srcOrd="4" destOrd="0" parTransId="{9BCFB3F4-B740-4F07-9685-B4EE312BAEBC}" sibTransId="{8B5272AF-BECF-4698-844B-9A5578C37FDB}"/>
    <dgm:cxn modelId="{F7B818B8-9465-4217-A25F-FD1028D68304}" type="presOf" srcId="{55D0044D-3D3F-4C9C-B8BA-A7FE86D1A1D9}" destId="{6B31D2AC-E354-4E39-8AFA-AD5F04EE2E95}" srcOrd="1" destOrd="5" presId="urn:microsoft.com/office/officeart/2005/8/layout/cycle4#1"/>
    <dgm:cxn modelId="{8AB6223F-2600-4EA8-B195-B2B2801DB4DD}" type="presOf" srcId="{DEAEE3EC-78CA-420C-8297-6D9A486EEBA9}" destId="{409CE91E-3E47-4F55-A088-F1E4E3A7CAFE}" srcOrd="0" destOrd="0" presId="urn:microsoft.com/office/officeart/2005/8/layout/cycle4#1"/>
    <dgm:cxn modelId="{50A07969-AA4A-4871-B0B5-C49EA8D9A6A2}" type="presOf" srcId="{06900B8B-7621-4599-BACB-B1F4AF8E0877}" destId="{6B31D2AC-E354-4E39-8AFA-AD5F04EE2E95}" srcOrd="1" destOrd="1" presId="urn:microsoft.com/office/officeart/2005/8/layout/cycle4#1"/>
    <dgm:cxn modelId="{90408EE1-978A-4F9E-9F75-736DBC02DC28}" type="presOf" srcId="{FAA520AA-85EB-4701-B00D-4A99DFB6863C}" destId="{4E909989-323F-4710-A6F4-0A74A2D1EA8E}" srcOrd="0" destOrd="2" presId="urn:microsoft.com/office/officeart/2005/8/layout/cycle4#1"/>
    <dgm:cxn modelId="{53712FB2-DD67-4B8F-8F09-DB3AB0DEF040}" srcId="{B3AFCA18-CF02-467C-8FA8-E3F2433988F9}" destId="{5FD2166D-B765-4849-8774-423C422D71BF}" srcOrd="3" destOrd="0" parTransId="{985D0624-1B41-447C-83E8-427E88CEC828}" sibTransId="{72341E46-39C1-4400-BDDB-05FDC45BAB10}"/>
    <dgm:cxn modelId="{A992ECDF-C4A2-4C0F-886C-C9EA172F040E}" srcId="{AF8E5700-801B-4941-BAA2-190F80521DF2}" destId="{06900B8B-7621-4599-BACB-B1F4AF8E0877}" srcOrd="1" destOrd="0" parTransId="{5C9B22F8-C143-44A9-ABA4-EC6451C862AF}" sibTransId="{15469D97-B0C1-4310-86B3-F3A07BF01370}"/>
    <dgm:cxn modelId="{4373475C-5D28-4A86-A6A1-216721114B79}" srcId="{AF8E5700-801B-4941-BAA2-190F80521DF2}" destId="{55D0044D-3D3F-4C9C-B8BA-A7FE86D1A1D9}" srcOrd="5" destOrd="0" parTransId="{51BDCCC8-496C-4907-86DD-BE6566B74F56}" sibTransId="{FFAE972B-9576-4A98-8960-BBC80FD4D9C4}"/>
    <dgm:cxn modelId="{34DAC322-858D-41FF-A738-11D9216711FF}" type="presOf" srcId="{64CA44B1-5A81-4DBB-8D78-594DC161B841}" destId="{04109571-8568-4DD4-8552-26AC527B0B32}" srcOrd="0" destOrd="6" presId="urn:microsoft.com/office/officeart/2005/8/layout/cycle4#1"/>
    <dgm:cxn modelId="{4F845A18-0B0C-4D4E-BDB3-322B65F7E214}" type="presOf" srcId="{55D0044D-3D3F-4C9C-B8BA-A7FE86D1A1D9}" destId="{04109571-8568-4DD4-8552-26AC527B0B32}" srcOrd="0" destOrd="5" presId="urn:microsoft.com/office/officeart/2005/8/layout/cycle4#1"/>
    <dgm:cxn modelId="{F3D2A096-FA3E-4F52-B355-18D2B630A189}" type="presOf" srcId="{C2B3F69E-B6B2-49DD-8BE9-0EA3C85DD6FB}" destId="{6B31D2AC-E354-4E39-8AFA-AD5F04EE2E95}" srcOrd="1" destOrd="3" presId="urn:microsoft.com/office/officeart/2005/8/layout/cycle4#1"/>
    <dgm:cxn modelId="{5A266BB8-EF1F-47D9-863B-47B9CB69474B}" srcId="{38B40E4E-955D-462E-B3E7-42A5B254157F}" destId="{D339DA56-207B-40EC-B010-805F190DB8F8}" srcOrd="5" destOrd="0" parTransId="{85221194-BD21-44C9-BD1E-6CF613EF705C}" sibTransId="{18878C46-EC45-4A5F-8626-65E7148E34D4}"/>
    <dgm:cxn modelId="{8C140A00-BBFF-4478-B2D8-F9796B422BC6}" srcId="{B3AFCA18-CF02-467C-8FA8-E3F2433988F9}" destId="{38B40E4E-955D-462E-B3E7-42A5B254157F}" srcOrd="2" destOrd="0" parTransId="{B9C902A4-BB2D-42D4-B9A5-38DDAE2A01A7}" sibTransId="{29B4F3AB-22EB-467F-8EB4-80624228D3C1}"/>
    <dgm:cxn modelId="{70DAC132-FF7A-470F-9C41-EC1750237971}" type="presOf" srcId="{19C19AA6-3474-4957-B8F4-078BD52BB873}" destId="{F2BF45F4-5E11-41C2-986E-3973AE5ABDFE}" srcOrd="1" destOrd="4" presId="urn:microsoft.com/office/officeart/2005/8/layout/cycle4#1"/>
    <dgm:cxn modelId="{CDCB2E83-1621-4838-AC1A-5332F139D779}" srcId="{AF8E5700-801B-4941-BAA2-190F80521DF2}" destId="{39046C82-7045-4CED-AA98-BBC9A7BECBF8}" srcOrd="2" destOrd="0" parTransId="{520CE5A7-A33F-49DB-8049-9FD357B843C8}" sibTransId="{02BA97E0-FAF8-46A8-84C8-F57AFF10CC98}"/>
    <dgm:cxn modelId="{5F3FAC05-4C1B-4BC6-B3F3-A4EA43A4A31C}" srcId="{5FD2166D-B765-4849-8774-423C422D71BF}" destId="{F947F824-3ABD-47BA-97FD-7D002C37293C}" srcOrd="0" destOrd="0" parTransId="{1C0165E1-84A1-4115-AC4B-374C6BB70A3D}" sibTransId="{7FABBA55-52A4-4A45-B9FB-96E94AF8BC86}"/>
    <dgm:cxn modelId="{E1BACCF1-C1EE-46C2-A2D9-990D9369162F}" type="presOf" srcId="{1AC0E80A-7B2C-4F6C-B0D4-18925B1D1D7C}" destId="{68132AE4-A539-469B-869A-BE1794F67B67}" srcOrd="1" destOrd="3" presId="urn:microsoft.com/office/officeart/2005/8/layout/cycle4#1"/>
    <dgm:cxn modelId="{1DD92591-84B8-4D63-AFD2-CCC31AA9CA15}" type="presOf" srcId="{9FFCB75B-EBC9-4C6A-B197-F85DB6C6D1F8}" destId="{4E909989-323F-4710-A6F4-0A74A2D1EA8E}" srcOrd="0" destOrd="3" presId="urn:microsoft.com/office/officeart/2005/8/layout/cycle4#1"/>
    <dgm:cxn modelId="{18FFE0A6-5A75-4C6E-8F71-FEEA4B035A88}" type="presOf" srcId="{5C5CAC13-7306-4AA3-B4A3-E1BAA5B7E15C}" destId="{68132AE4-A539-469B-869A-BE1794F67B67}" srcOrd="1" destOrd="2" presId="urn:microsoft.com/office/officeart/2005/8/layout/cycle4#1"/>
    <dgm:cxn modelId="{3CC29EF8-D0BE-4ED3-B970-9877C26A1B90}" srcId="{5FD2166D-B765-4849-8774-423C422D71BF}" destId="{9FFCB75B-EBC9-4C6A-B197-F85DB6C6D1F8}" srcOrd="3" destOrd="0" parTransId="{AE31C345-B0C5-4C11-B5E7-95223AB80C80}" sibTransId="{88C023A7-0708-4EEB-A052-FA983AB72981}"/>
    <dgm:cxn modelId="{3AC913F6-BD4A-4F5F-8B96-7246497AD702}" srcId="{38B40E4E-955D-462E-B3E7-42A5B254157F}" destId="{C6550D7F-671E-4E5E-B37F-0DEBDB65B871}" srcOrd="6" destOrd="0" parTransId="{E9ECEE36-BC41-4609-BA8A-954ACE41E7FF}" sibTransId="{0DF4864F-4E59-4DE4-887B-F7C8EDCEB8D4}"/>
    <dgm:cxn modelId="{AF49F621-27E8-4607-9D8A-99393E7361AE}" type="presOf" srcId="{95DFC66A-739A-449A-8905-E0432A583512}" destId="{6B31D2AC-E354-4E39-8AFA-AD5F04EE2E95}" srcOrd="1" destOrd="0" presId="urn:microsoft.com/office/officeart/2005/8/layout/cycle4#1"/>
    <dgm:cxn modelId="{D5D238B8-C6E8-4E06-9BCD-6A611B6C0E64}" srcId="{50A32E33-0E9F-4D29-AAE1-C33B9882B2B7}" destId="{DEAEE3EC-78CA-420C-8297-6D9A486EEBA9}" srcOrd="0" destOrd="0" parTransId="{7D6C872D-B866-48AD-9E07-C541F3F52147}" sibTransId="{389D020F-35FE-43DA-8277-51743903E6CD}"/>
    <dgm:cxn modelId="{EC11F69E-4DF4-4EFB-BD67-FD6A94F050AD}" srcId="{38B40E4E-955D-462E-B3E7-42A5B254157F}" destId="{1AC0E80A-7B2C-4F6C-B0D4-18925B1D1D7C}" srcOrd="3" destOrd="0" parTransId="{A5A33617-C8B8-472E-83B9-4E2E5975D78C}" sibTransId="{6EBF887F-8192-47A2-A6F6-7C90B2B3FD39}"/>
    <dgm:cxn modelId="{7DB26A5A-0A1B-4351-8EF9-5435007BD903}" type="presOf" srcId="{9FFCB75B-EBC9-4C6A-B197-F85DB6C6D1F8}" destId="{459A7E9A-5306-41FF-8715-AD5D256E3A48}" srcOrd="1" destOrd="3" presId="urn:microsoft.com/office/officeart/2005/8/layout/cycle4#1"/>
    <dgm:cxn modelId="{01567302-FB46-4967-B90F-584D201CB1A3}" type="presOf" srcId="{2B179EE5-84E2-4C19-AE93-0D50DF639B9D}" destId="{4E909989-323F-4710-A6F4-0A74A2D1EA8E}" srcOrd="0" destOrd="1" presId="urn:microsoft.com/office/officeart/2005/8/layout/cycle4#1"/>
    <dgm:cxn modelId="{0D16ABEC-34BC-4401-909C-422982BDEA19}" type="presOf" srcId="{A45992F7-F8FE-4D7B-94E9-919888713CDE}" destId="{68132AE4-A539-469B-869A-BE1794F67B67}" srcOrd="1" destOrd="4" presId="urn:microsoft.com/office/officeart/2005/8/layout/cycle4#1"/>
    <dgm:cxn modelId="{DAF80C35-D563-43AA-AF88-C69B022B41C8}" type="presOf" srcId="{781993B2-F23F-450D-89B7-C8D5160DFC61}" destId="{68132AE4-A539-469B-869A-BE1794F67B67}" srcOrd="1" destOrd="1" presId="urn:microsoft.com/office/officeart/2005/8/layout/cycle4#1"/>
    <dgm:cxn modelId="{D98D82AB-7CF3-499C-B8FC-2F6611DB535D}" type="presOf" srcId="{781993B2-F23F-450D-89B7-C8D5160DFC61}" destId="{EAE7A9CA-17E7-4830-90CC-16F705AFE362}" srcOrd="0" destOrd="1" presId="urn:microsoft.com/office/officeart/2005/8/layout/cycle4#1"/>
    <dgm:cxn modelId="{9EAFB01F-AAC2-48DB-BB58-86B9E333CB96}" srcId="{38B40E4E-955D-462E-B3E7-42A5B254157F}" destId="{5C5CAC13-7306-4AA3-B4A3-E1BAA5B7E15C}" srcOrd="2" destOrd="0" parTransId="{0C2FC6D3-45DB-48C2-AACF-6A96D2F7FBCC}" sibTransId="{244BF5E2-658E-4693-AAC7-3AFE073BE707}"/>
    <dgm:cxn modelId="{D4889117-2007-4467-BDD8-BF590E81E2DC}" type="presOf" srcId="{F947F824-3ABD-47BA-97FD-7D002C37293C}" destId="{4E909989-323F-4710-A6F4-0A74A2D1EA8E}" srcOrd="0" destOrd="0" presId="urn:microsoft.com/office/officeart/2005/8/layout/cycle4#1"/>
    <dgm:cxn modelId="{98963D7A-FB43-4F0F-BE74-A368E491CDAF}" type="presOf" srcId="{AF8E5700-801B-4941-BAA2-190F80521DF2}" destId="{0FAA831E-FF05-4A43-99E5-254040E1CDB9}" srcOrd="0" destOrd="0" presId="urn:microsoft.com/office/officeart/2005/8/layout/cycle4#1"/>
    <dgm:cxn modelId="{6D0B262D-A142-433A-8A9D-AFB4ADA975CF}" type="presOf" srcId="{39046C82-7045-4CED-AA98-BBC9A7BECBF8}" destId="{04109571-8568-4DD4-8552-26AC527B0B32}" srcOrd="0" destOrd="2" presId="urn:microsoft.com/office/officeart/2005/8/layout/cycle4#1"/>
    <dgm:cxn modelId="{972D48F4-3689-4B24-B92E-5810B8DF0DE4}" srcId="{AF8E5700-801B-4941-BAA2-190F80521DF2}" destId="{64CA44B1-5A81-4DBB-8D78-594DC161B841}" srcOrd="6" destOrd="0" parTransId="{0472BE0E-2721-4219-A987-65BC0FDF090D}" sibTransId="{E440B3F8-37E2-4D7C-BC5F-3B960E467FD4}"/>
    <dgm:cxn modelId="{40E440F3-3037-4155-873C-DEE275016795}" srcId="{50A32E33-0E9F-4D29-AAE1-C33B9882B2B7}" destId="{D2B41728-E395-4662-968B-ECF4D220FDD4}" srcOrd="3" destOrd="0" parTransId="{9543F920-11ED-43F2-A278-9F208B74B372}" sibTransId="{E50D4D3F-4894-43A0-913A-1011F974FDCD}"/>
    <dgm:cxn modelId="{BE5C7CD9-6466-417D-AF40-8BFC20AC35EA}" type="presOf" srcId="{D2B41728-E395-4662-968B-ECF4D220FDD4}" destId="{F2BF45F4-5E11-41C2-986E-3973AE5ABDFE}" srcOrd="1" destOrd="3" presId="urn:microsoft.com/office/officeart/2005/8/layout/cycle4#1"/>
    <dgm:cxn modelId="{B20A2780-F268-4F16-9D4D-8B41430DC145}" type="presOf" srcId="{39046C82-7045-4CED-AA98-BBC9A7BECBF8}" destId="{6B31D2AC-E354-4E39-8AFA-AD5F04EE2E95}" srcOrd="1" destOrd="2" presId="urn:microsoft.com/office/officeart/2005/8/layout/cycle4#1"/>
    <dgm:cxn modelId="{33053814-595D-47FC-B074-81B3BB32BC69}" type="presOf" srcId="{2CD2779B-000C-4FD4-9E5C-D83385F53143}" destId="{F2BF45F4-5E11-41C2-986E-3973AE5ABDFE}" srcOrd="1" destOrd="2" presId="urn:microsoft.com/office/officeart/2005/8/layout/cycle4#1"/>
    <dgm:cxn modelId="{86160C72-7107-4F5D-90C8-8D91DECADEA5}" srcId="{B3AFCA18-CF02-467C-8FA8-E3F2433988F9}" destId="{50A32E33-0E9F-4D29-AAE1-C33B9882B2B7}" srcOrd="1" destOrd="0" parTransId="{EEB39321-8D8F-49AA-8595-146419754CFB}" sibTransId="{C3C598CB-7C38-4812-96B3-49C28339D6AB}"/>
    <dgm:cxn modelId="{7F1D1A72-13EC-417D-A583-C523C083189E}" type="presOf" srcId="{FAA520AA-85EB-4701-B00D-4A99DFB6863C}" destId="{459A7E9A-5306-41FF-8715-AD5D256E3A48}" srcOrd="1" destOrd="2" presId="urn:microsoft.com/office/officeart/2005/8/layout/cycle4#1"/>
    <dgm:cxn modelId="{05A6EF07-BEF0-4CC9-A1FB-59604852BEA9}" srcId="{38B40E4E-955D-462E-B3E7-42A5B254157F}" destId="{781993B2-F23F-450D-89B7-C8D5160DFC61}" srcOrd="1" destOrd="0" parTransId="{3A840E31-E4B8-4720-9427-0DBB196601FA}" sibTransId="{F28CD1BE-DBC7-46EA-AA54-853C02DC9A3C}"/>
    <dgm:cxn modelId="{E2B5B760-DFF8-4F41-BE2B-6E26649EEBAC}" type="presOf" srcId="{D339DA56-207B-40EC-B010-805F190DB8F8}" destId="{68132AE4-A539-469B-869A-BE1794F67B67}" srcOrd="1" destOrd="5" presId="urn:microsoft.com/office/officeart/2005/8/layout/cycle4#1"/>
    <dgm:cxn modelId="{CD206222-142C-42AA-A0D2-92C91698E691}" type="presOf" srcId="{64CA44B1-5A81-4DBB-8D78-594DC161B841}" destId="{6B31D2AC-E354-4E39-8AFA-AD5F04EE2E95}" srcOrd="1" destOrd="6" presId="urn:microsoft.com/office/officeart/2005/8/layout/cycle4#1"/>
    <dgm:cxn modelId="{0E907493-D3A6-43E3-9B43-28A4DAD5D783}" srcId="{B3AFCA18-CF02-467C-8FA8-E3F2433988F9}" destId="{AF8E5700-801B-4941-BAA2-190F80521DF2}" srcOrd="0" destOrd="0" parTransId="{853EC587-3065-4598-BA1A-7A2405FE16A3}" sibTransId="{E258B376-4BAA-4492-BED4-3A2968820288}"/>
    <dgm:cxn modelId="{2B545EF2-340E-495A-B6D4-4F783E8FCDCB}" type="presOf" srcId="{DEAEE3EC-78CA-420C-8297-6D9A486EEBA9}" destId="{F2BF45F4-5E11-41C2-986E-3973AE5ABDFE}" srcOrd="1" destOrd="0" presId="urn:microsoft.com/office/officeart/2005/8/layout/cycle4#1"/>
    <dgm:cxn modelId="{E2E2A5E5-6A14-4C04-882D-55CF554C42E6}" srcId="{5FD2166D-B765-4849-8774-423C422D71BF}" destId="{2B179EE5-84E2-4C19-AE93-0D50DF639B9D}" srcOrd="1" destOrd="0" parTransId="{E32137BC-CDC7-43F3-8271-4B545D32C32A}" sibTransId="{BEE11784-9940-477C-A19D-11BE70C4CF4E}"/>
    <dgm:cxn modelId="{246342C7-C4A9-4EC7-88DF-6EDFF8484065}" type="presOf" srcId="{3F727B26-F00E-4EAA-A1DF-F913D99AF51D}" destId="{6B31D2AC-E354-4E39-8AFA-AD5F04EE2E95}" srcOrd="1" destOrd="4" presId="urn:microsoft.com/office/officeart/2005/8/layout/cycle4#1"/>
    <dgm:cxn modelId="{0E79BA77-AD59-437E-B6CA-EFE8F1A0083A}" type="presOf" srcId="{D2B41728-E395-4662-968B-ECF4D220FDD4}" destId="{409CE91E-3E47-4F55-A088-F1E4E3A7CAFE}" srcOrd="0" destOrd="3" presId="urn:microsoft.com/office/officeart/2005/8/layout/cycle4#1"/>
    <dgm:cxn modelId="{7D5EAB9F-252B-451B-8738-AE85B38EA448}" type="presOf" srcId="{D339DA56-207B-40EC-B010-805F190DB8F8}" destId="{EAE7A9CA-17E7-4830-90CC-16F705AFE362}" srcOrd="0" destOrd="5" presId="urn:microsoft.com/office/officeart/2005/8/layout/cycle4#1"/>
    <dgm:cxn modelId="{1A9E1D5B-95CA-48DD-9C88-03C039634193}" srcId="{50A32E33-0E9F-4D29-AAE1-C33B9882B2B7}" destId="{2CD2779B-000C-4FD4-9E5C-D83385F53143}" srcOrd="2" destOrd="0" parTransId="{FA85F5EC-4A9D-4093-8FFE-EADE4B021592}" sibTransId="{71EACAFE-C655-4C61-8179-953C01BD290D}"/>
    <dgm:cxn modelId="{37E9CD2C-3A29-44B2-82E4-52D1B7EF0BA2}" type="presOf" srcId="{2CD2779B-000C-4FD4-9E5C-D83385F53143}" destId="{409CE91E-3E47-4F55-A088-F1E4E3A7CAFE}" srcOrd="0" destOrd="2" presId="urn:microsoft.com/office/officeart/2005/8/layout/cycle4#1"/>
    <dgm:cxn modelId="{BD844267-16A2-464A-B7BC-76A68FD73BC7}" type="presOf" srcId="{7798DC9A-774A-4774-B354-DD8A116C4AA2}" destId="{F2BF45F4-5E11-41C2-986E-3973AE5ABDFE}" srcOrd="1" destOrd="1" presId="urn:microsoft.com/office/officeart/2005/8/layout/cycle4#1"/>
    <dgm:cxn modelId="{27703D8E-F97B-4450-AAD6-C22BC24808C2}" type="presOf" srcId="{671C31A0-5A94-459D-9F02-95B3B8C3911C}" destId="{68132AE4-A539-469B-869A-BE1794F67B67}" srcOrd="1" destOrd="0" presId="urn:microsoft.com/office/officeart/2005/8/layout/cycle4#1"/>
    <dgm:cxn modelId="{E672BD3F-D047-4A51-9DEC-313F74B6D9D6}" type="presOf" srcId="{5C5CAC13-7306-4AA3-B4A3-E1BAA5B7E15C}" destId="{EAE7A9CA-17E7-4830-90CC-16F705AFE362}" srcOrd="0" destOrd="2" presId="urn:microsoft.com/office/officeart/2005/8/layout/cycle4#1"/>
    <dgm:cxn modelId="{94D4D875-4D7B-4EBD-A1CC-8CEA6CDF9295}" type="presOf" srcId="{C6550D7F-671E-4E5E-B37F-0DEBDB65B871}" destId="{EAE7A9CA-17E7-4830-90CC-16F705AFE362}" srcOrd="0" destOrd="6" presId="urn:microsoft.com/office/officeart/2005/8/layout/cycle4#1"/>
    <dgm:cxn modelId="{B27B3500-924A-49E9-9E40-E00DAF44F1BA}" type="presOf" srcId="{A45992F7-F8FE-4D7B-94E9-919888713CDE}" destId="{EAE7A9CA-17E7-4830-90CC-16F705AFE362}" srcOrd="0" destOrd="4" presId="urn:microsoft.com/office/officeart/2005/8/layout/cycle4#1"/>
    <dgm:cxn modelId="{401F6E1A-C1B1-4332-9DAA-FCC28DE263D9}" srcId="{AF8E5700-801B-4941-BAA2-190F80521DF2}" destId="{95DFC66A-739A-449A-8905-E0432A583512}" srcOrd="0" destOrd="0" parTransId="{F19196E5-74C2-4B11-AB7E-3179BA66C57B}" sibTransId="{07C0BB1F-8768-4D3A-9342-901934DA5935}"/>
    <dgm:cxn modelId="{139B025F-A5D1-4FD1-8CE3-7951C40D1B90}" type="presOf" srcId="{95DFC66A-739A-449A-8905-E0432A583512}" destId="{04109571-8568-4DD4-8552-26AC527B0B32}" srcOrd="0" destOrd="0" presId="urn:microsoft.com/office/officeart/2005/8/layout/cycle4#1"/>
    <dgm:cxn modelId="{40989291-F1C3-4473-A19D-AB902E2FB9C7}" type="presOf" srcId="{06900B8B-7621-4599-BACB-B1F4AF8E0877}" destId="{04109571-8568-4DD4-8552-26AC527B0B32}" srcOrd="0" destOrd="1" presId="urn:microsoft.com/office/officeart/2005/8/layout/cycle4#1"/>
    <dgm:cxn modelId="{11E97CD2-2763-4364-9567-DE3F954AFF0B}" srcId="{AF8E5700-801B-4941-BAA2-190F80521DF2}" destId="{3F727B26-F00E-4EAA-A1DF-F913D99AF51D}" srcOrd="4" destOrd="0" parTransId="{0D3F23C8-7A3F-4818-9D77-87780778477E}" sibTransId="{AB5823B0-7C96-47B2-9C90-C39F01CC799B}"/>
    <dgm:cxn modelId="{A881C411-A46B-4790-9C83-3F8BB3BDB361}" type="presOf" srcId="{38B40E4E-955D-462E-B3E7-42A5B254157F}" destId="{D4BE3376-1278-4815-943D-E7B5DF394B70}" srcOrd="0" destOrd="0" presId="urn:microsoft.com/office/officeart/2005/8/layout/cycle4#1"/>
    <dgm:cxn modelId="{D65191AB-CEA9-441D-BF81-4F414322D36A}" type="presOf" srcId="{2B179EE5-84E2-4C19-AE93-0D50DF639B9D}" destId="{459A7E9A-5306-41FF-8715-AD5D256E3A48}" srcOrd="1" destOrd="1" presId="urn:microsoft.com/office/officeart/2005/8/layout/cycle4#1"/>
    <dgm:cxn modelId="{674D2C59-99C5-462A-BB8E-C1277082F445}" type="presOf" srcId="{1AC0E80A-7B2C-4F6C-B0D4-18925B1D1D7C}" destId="{EAE7A9CA-17E7-4830-90CC-16F705AFE362}" srcOrd="0" destOrd="3" presId="urn:microsoft.com/office/officeart/2005/8/layout/cycle4#1"/>
    <dgm:cxn modelId="{00EF7129-1387-4F05-A700-8351843FDD27}" type="presOf" srcId="{50A32E33-0E9F-4D29-AAE1-C33B9882B2B7}" destId="{B3FFFBBB-F4F4-4D18-A90E-CF54F60347ED}" srcOrd="0" destOrd="0" presId="urn:microsoft.com/office/officeart/2005/8/layout/cycle4#1"/>
    <dgm:cxn modelId="{E8CAB9B9-736C-485A-AACD-DE8C9D23C631}" srcId="{50A32E33-0E9F-4D29-AAE1-C33B9882B2B7}" destId="{7798DC9A-774A-4774-B354-DD8A116C4AA2}" srcOrd="1" destOrd="0" parTransId="{7D9F577C-F91C-4361-BD8C-DE4150197144}" sibTransId="{7FCA55A2-F946-407C-92A4-9024789DD4D3}"/>
    <dgm:cxn modelId="{FECF24BC-A114-426C-8B9A-A70773D1F425}" type="presOf" srcId="{3F727B26-F00E-4EAA-A1DF-F913D99AF51D}" destId="{04109571-8568-4DD4-8552-26AC527B0B32}" srcOrd="0" destOrd="4" presId="urn:microsoft.com/office/officeart/2005/8/layout/cycle4#1"/>
    <dgm:cxn modelId="{E83657E5-6983-43DE-B95B-E8C47048E8DE}" type="presOf" srcId="{C2B3F69E-B6B2-49DD-8BE9-0EA3C85DD6FB}" destId="{04109571-8568-4DD4-8552-26AC527B0B32}" srcOrd="0" destOrd="3" presId="urn:microsoft.com/office/officeart/2005/8/layout/cycle4#1"/>
    <dgm:cxn modelId="{87055F4F-B75E-41D4-BC9C-283A9E4DE64E}" srcId="{38B40E4E-955D-462E-B3E7-42A5B254157F}" destId="{671C31A0-5A94-459D-9F02-95B3B8C3911C}" srcOrd="0" destOrd="0" parTransId="{09333CC3-CA49-4B31-A207-A7D69901918B}" sibTransId="{4A79BB5C-21D7-4793-AD77-F1312998E7F8}"/>
    <dgm:cxn modelId="{335E8437-65EB-4E01-B014-5DE4A21D9A65}" srcId="{AF8E5700-801B-4941-BAA2-190F80521DF2}" destId="{C2B3F69E-B6B2-49DD-8BE9-0EA3C85DD6FB}" srcOrd="3" destOrd="0" parTransId="{BAD0BEFF-ACBD-4892-B5E9-F61AF46FC5FC}" sibTransId="{D91859FE-F6DD-481B-B004-C6D1B3D51E4C}"/>
    <dgm:cxn modelId="{5B30E813-BA05-4D0D-ACCC-A0EC7EBEEACF}" type="presOf" srcId="{C6550D7F-671E-4E5E-B37F-0DEBDB65B871}" destId="{68132AE4-A539-469B-869A-BE1794F67B67}" srcOrd="1" destOrd="6" presId="urn:microsoft.com/office/officeart/2005/8/layout/cycle4#1"/>
    <dgm:cxn modelId="{1EA6D2D9-7599-4C4C-911B-999832DD8E6D}" type="presParOf" srcId="{86EBFE3D-731D-48E4-826A-1471392FBF02}" destId="{797AADC3-7F5B-4BAD-8CBA-3AFB9AA35CED}" srcOrd="0" destOrd="0" presId="urn:microsoft.com/office/officeart/2005/8/layout/cycle4#1"/>
    <dgm:cxn modelId="{2F53BABA-0485-405A-8F17-B3233E8BC8F3}" type="presParOf" srcId="{797AADC3-7F5B-4BAD-8CBA-3AFB9AA35CED}" destId="{8E76BF32-587F-46AE-98EA-28E73EB7E044}" srcOrd="0" destOrd="0" presId="urn:microsoft.com/office/officeart/2005/8/layout/cycle4#1"/>
    <dgm:cxn modelId="{5D53EA18-F2FB-4219-AAD1-75C0D3302EF2}" type="presParOf" srcId="{8E76BF32-587F-46AE-98EA-28E73EB7E044}" destId="{04109571-8568-4DD4-8552-26AC527B0B32}" srcOrd="0" destOrd="0" presId="urn:microsoft.com/office/officeart/2005/8/layout/cycle4#1"/>
    <dgm:cxn modelId="{4A298824-87F5-4A5D-B7BF-7E6AE3B7F650}" type="presParOf" srcId="{8E76BF32-587F-46AE-98EA-28E73EB7E044}" destId="{6B31D2AC-E354-4E39-8AFA-AD5F04EE2E95}" srcOrd="1" destOrd="0" presId="urn:microsoft.com/office/officeart/2005/8/layout/cycle4#1"/>
    <dgm:cxn modelId="{E7E0981A-304A-4ABD-9E42-7C340E4ABD72}" type="presParOf" srcId="{797AADC3-7F5B-4BAD-8CBA-3AFB9AA35CED}" destId="{73EBCB5F-A078-4B69-B868-3B0ECE1EA46E}" srcOrd="1" destOrd="0" presId="urn:microsoft.com/office/officeart/2005/8/layout/cycle4#1"/>
    <dgm:cxn modelId="{17462D4F-14D8-47A6-8EE7-89D6270E5118}" type="presParOf" srcId="{73EBCB5F-A078-4B69-B868-3B0ECE1EA46E}" destId="{409CE91E-3E47-4F55-A088-F1E4E3A7CAFE}" srcOrd="0" destOrd="0" presId="urn:microsoft.com/office/officeart/2005/8/layout/cycle4#1"/>
    <dgm:cxn modelId="{5AD54587-D664-4903-AD3F-33B078430E7B}" type="presParOf" srcId="{73EBCB5F-A078-4B69-B868-3B0ECE1EA46E}" destId="{F2BF45F4-5E11-41C2-986E-3973AE5ABDFE}" srcOrd="1" destOrd="0" presId="urn:microsoft.com/office/officeart/2005/8/layout/cycle4#1"/>
    <dgm:cxn modelId="{E79590CC-EAD0-47FC-8916-DFBFF1E2A3F7}" type="presParOf" srcId="{797AADC3-7F5B-4BAD-8CBA-3AFB9AA35CED}" destId="{E61D6AB0-5A83-4E50-B905-9FBBC5FDBDA0}" srcOrd="2" destOrd="0" presId="urn:microsoft.com/office/officeart/2005/8/layout/cycle4#1"/>
    <dgm:cxn modelId="{C7DFFC62-F2DE-4861-83D1-13D8324450A2}" type="presParOf" srcId="{E61D6AB0-5A83-4E50-B905-9FBBC5FDBDA0}" destId="{EAE7A9CA-17E7-4830-90CC-16F705AFE362}" srcOrd="0" destOrd="0" presId="urn:microsoft.com/office/officeart/2005/8/layout/cycle4#1"/>
    <dgm:cxn modelId="{7487BBA9-A24C-4EC6-9C0A-23FE3C42ACE8}" type="presParOf" srcId="{E61D6AB0-5A83-4E50-B905-9FBBC5FDBDA0}" destId="{68132AE4-A539-469B-869A-BE1794F67B67}" srcOrd="1" destOrd="0" presId="urn:microsoft.com/office/officeart/2005/8/layout/cycle4#1"/>
    <dgm:cxn modelId="{E12A423B-3DA3-460D-A66C-D5B265ADA958}" type="presParOf" srcId="{797AADC3-7F5B-4BAD-8CBA-3AFB9AA35CED}" destId="{EFCC6B76-9F57-422F-B487-F3E85FF0C5C7}" srcOrd="3" destOrd="0" presId="urn:microsoft.com/office/officeart/2005/8/layout/cycle4#1"/>
    <dgm:cxn modelId="{AB8D8DEE-4AE1-46A1-981D-BBA79994C343}" type="presParOf" srcId="{EFCC6B76-9F57-422F-B487-F3E85FF0C5C7}" destId="{4E909989-323F-4710-A6F4-0A74A2D1EA8E}" srcOrd="0" destOrd="0" presId="urn:microsoft.com/office/officeart/2005/8/layout/cycle4#1"/>
    <dgm:cxn modelId="{C9409A3A-9125-4BE9-A0C2-CD359446322B}" type="presParOf" srcId="{EFCC6B76-9F57-422F-B487-F3E85FF0C5C7}" destId="{459A7E9A-5306-41FF-8715-AD5D256E3A48}" srcOrd="1" destOrd="0" presId="urn:microsoft.com/office/officeart/2005/8/layout/cycle4#1"/>
    <dgm:cxn modelId="{08F09078-1D52-4691-A052-676497CE5F6C}" type="presParOf" srcId="{797AADC3-7F5B-4BAD-8CBA-3AFB9AA35CED}" destId="{0B404516-0DB6-4675-832E-A51B85D5A7D0}" srcOrd="4" destOrd="0" presId="urn:microsoft.com/office/officeart/2005/8/layout/cycle4#1"/>
    <dgm:cxn modelId="{081C156B-11F5-426A-BD9A-03BE593DD1D5}" type="presParOf" srcId="{86EBFE3D-731D-48E4-826A-1471392FBF02}" destId="{F3DC6BFA-81DB-4F30-9BA7-CD8682352BBE}" srcOrd="1" destOrd="0" presId="urn:microsoft.com/office/officeart/2005/8/layout/cycle4#1"/>
    <dgm:cxn modelId="{12EEDDCC-DB16-4C96-A59C-3FDC80FC00F4}" type="presParOf" srcId="{F3DC6BFA-81DB-4F30-9BA7-CD8682352BBE}" destId="{0FAA831E-FF05-4A43-99E5-254040E1CDB9}" srcOrd="0" destOrd="0" presId="urn:microsoft.com/office/officeart/2005/8/layout/cycle4#1"/>
    <dgm:cxn modelId="{9934DF68-376E-485D-89E5-2122D341D498}" type="presParOf" srcId="{F3DC6BFA-81DB-4F30-9BA7-CD8682352BBE}" destId="{B3FFFBBB-F4F4-4D18-A90E-CF54F60347ED}" srcOrd="1" destOrd="0" presId="urn:microsoft.com/office/officeart/2005/8/layout/cycle4#1"/>
    <dgm:cxn modelId="{F451B0FE-BEEB-4E18-8694-A6834886B4E0}" type="presParOf" srcId="{F3DC6BFA-81DB-4F30-9BA7-CD8682352BBE}" destId="{D4BE3376-1278-4815-943D-E7B5DF394B70}" srcOrd="2" destOrd="0" presId="urn:microsoft.com/office/officeart/2005/8/layout/cycle4#1"/>
    <dgm:cxn modelId="{89F1C2BF-CBCA-4A3F-8672-213DBC61EB51}" type="presParOf" srcId="{F3DC6BFA-81DB-4F30-9BA7-CD8682352BBE}" destId="{D3092CFE-BFE1-4C47-AADA-FEC554B863D7}" srcOrd="3" destOrd="0" presId="urn:microsoft.com/office/officeart/2005/8/layout/cycle4#1"/>
    <dgm:cxn modelId="{B33B0C26-CD1F-49DD-9A26-343DB87CEF19}" type="presParOf" srcId="{F3DC6BFA-81DB-4F30-9BA7-CD8682352BBE}" destId="{CDD5941F-4C2D-4CBB-B3B5-438821067CA8}" srcOrd="4" destOrd="0" presId="urn:microsoft.com/office/officeart/2005/8/layout/cycle4#1"/>
    <dgm:cxn modelId="{43E4BA3C-B8BE-48D4-8643-804515DDB2C8}" type="presParOf" srcId="{86EBFE3D-731D-48E4-826A-1471392FBF02}" destId="{51C659A2-2D9B-4A01-A78A-1087762E237B}" srcOrd="2" destOrd="0" presId="urn:microsoft.com/office/officeart/2005/8/layout/cycle4#1"/>
    <dgm:cxn modelId="{1FBCF819-2C5D-4846-970F-9599871FFEF1}" type="presParOf" srcId="{86EBFE3D-731D-48E4-826A-1471392FBF02}" destId="{A5FED6F0-7C38-4D8F-B553-7FF13CE652C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5201B-6755-4BFE-9210-DE296CCEC398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4EAE2EB-4AC2-413B-B531-7B5718FB34F8}">
      <dgm:prSet phldrT="[Texto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Principios del modelo de atención </a:t>
          </a:r>
          <a:endParaRPr lang="es-CO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DE4F437-E8CD-4073-95B5-6D27C7F70875}" type="parTrans" cxnId="{AC6F9812-0A37-4B37-85EE-BE75114897AD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274CD-0F58-45E0-887A-D7B7E23DEC78}" type="sibTrans" cxnId="{AC6F9812-0A37-4B37-85EE-BE75114897AD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C89018-6BD1-49D9-A349-55BDF96827B5}">
      <dgm:prSet phldrT="[Texto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Igualdad y no discriminación </a:t>
          </a:r>
          <a:endParaRPr lang="es-CO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693D64D-04F4-455D-B5A8-95D282C4973F}" type="parTrans" cxnId="{37C0102E-AACF-4E05-B77C-A0A796F149EB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0F5C3-F913-4297-B6AE-5514F12D2068}" type="sibTrans" cxnId="{37C0102E-AACF-4E05-B77C-A0A796F149EB}">
      <dgm:prSet/>
      <dgm:spPr>
        <a:xfrm>
          <a:off x="1477452" y="376702"/>
          <a:ext cx="2658933" cy="2658933"/>
        </a:xfrm>
      </dgm:spPr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8E647-3DF7-4144-B8B2-C52325698497}">
      <dgm:prSet phldrT="[Texto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Oportunidad </a:t>
          </a:r>
        </a:p>
      </dgm:t>
    </dgm:pt>
    <dgm:pt modelId="{906F48F3-1A8F-4C03-A9AC-4078F4990795}" type="parTrans" cxnId="{A59D8C8F-F656-4F3B-BE36-B328D92AA257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33FD0C-E276-46B5-9D53-9FDC6C7A1D26}" type="sibTrans" cxnId="{A59D8C8F-F656-4F3B-BE36-B328D92AA257}">
      <dgm:prSet/>
      <dgm:spPr>
        <a:xfrm>
          <a:off x="1479975" y="375279"/>
          <a:ext cx="2658933" cy="2658933"/>
        </a:xfrm>
      </dgm:spPr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F7B9D-F412-40FB-92E5-C4FFBFDB06FA}">
      <dgm:prSet phldrT="[Texto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Integralidad </a:t>
          </a:r>
        </a:p>
      </dgm:t>
    </dgm:pt>
    <dgm:pt modelId="{6726A1BB-F3FB-441B-B580-E22BD7F4B120}" type="parTrans" cxnId="{3800563A-4503-49C4-8898-4D3C91046381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FA1D1-0A2C-4F4B-9416-E71F142DBB6E}" type="sibTrans" cxnId="{3800563A-4503-49C4-8898-4D3C91046381}">
      <dgm:prSet/>
      <dgm:spPr>
        <a:xfrm>
          <a:off x="1403501" y="335280"/>
          <a:ext cx="2658933" cy="2658933"/>
        </a:xfrm>
      </dgm:spPr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67460-273C-477D-910D-F103079AECAE}">
      <dgm:prSet phldrT="[Texto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Individualidad</a:t>
          </a:r>
          <a:endParaRPr lang="es-CO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DF0AADA-FABA-4A77-89AE-FBC4526123E5}" type="parTrans" cxnId="{567E11C6-3F9B-45C6-AC2F-DEEB879F4686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58BFB-7F25-4FB0-9388-87792DEBD9CD}" type="sibTrans" cxnId="{567E11C6-3F9B-45C6-AC2F-DEEB879F4686}">
      <dgm:prSet/>
      <dgm:spPr>
        <a:xfrm>
          <a:off x="1403501" y="335280"/>
          <a:ext cx="2658933" cy="2658933"/>
        </a:xfrm>
      </dgm:spPr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CA5C5-0FFC-4F98-B54F-73D3B406BB0F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Dignidad Humana</a:t>
          </a:r>
        </a:p>
      </dgm:t>
    </dgm:pt>
    <dgm:pt modelId="{83746EA4-3F99-4EA9-A3B1-5B8BFD877CB3}" type="parTrans" cxnId="{289FD860-F0E6-45F2-9BDF-171E325FD347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1C826-3108-4E78-A326-7279022AFF58}" type="sibTrans" cxnId="{289FD860-F0E6-45F2-9BDF-171E325FD347}">
      <dgm:prSet/>
      <dgm:spPr>
        <a:xfrm>
          <a:off x="1472653" y="415130"/>
          <a:ext cx="2658933" cy="2658933"/>
        </a:xfrm>
      </dgm:spPr>
      <dgm:t>
        <a:bodyPr/>
        <a:lstStyle/>
        <a:p>
          <a:endParaRPr lang="es-CO" sz="16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E5B0DC-FCCC-4718-B5B4-CFCF6DA81776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Interés Superior </a:t>
          </a:r>
        </a:p>
      </dgm:t>
    </dgm:pt>
    <dgm:pt modelId="{CA4E07A2-3BB8-4F5C-B76E-DEF600C2540C}" type="parTrans" cxnId="{85B38924-5C2A-40DC-8DD7-9FC27F649CDE}">
      <dgm:prSet/>
      <dgm:spPr/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916481-0885-462C-849D-0997D429A024}" type="sibTrans" cxnId="{85B38924-5C2A-40DC-8DD7-9FC27F649CDE}">
      <dgm:prSet/>
      <dgm:spPr>
        <a:xfrm>
          <a:off x="1403501" y="335280"/>
          <a:ext cx="2658933" cy="2658933"/>
        </a:xfrm>
      </dgm:spPr>
      <dgm:t>
        <a:bodyPr/>
        <a:lstStyle/>
        <a:p>
          <a:endParaRPr lang="es-CO" sz="14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7BE5E0-1EF1-4725-82B1-3DE10E702C20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Corresponsa-bilidad</a:t>
          </a:r>
          <a:r>
            <a:rPr lang="es-CO" sz="14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795F22F6-68F7-4A8C-98A4-203AE7C9FA2B}" type="parTrans" cxnId="{0EE0FB6A-EA12-407F-A285-7305090A9ACD}">
      <dgm:prSet/>
      <dgm:spPr/>
      <dgm:t>
        <a:bodyPr/>
        <a:lstStyle/>
        <a:p>
          <a:endParaRPr lang="es-CO" sz="1400"/>
        </a:p>
      </dgm:t>
    </dgm:pt>
    <dgm:pt modelId="{B74D0D13-E537-467D-A74F-FF74640D5344}" type="sibTrans" cxnId="{0EE0FB6A-EA12-407F-A285-7305090A9ACD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CO" sz="1400"/>
        </a:p>
      </dgm:t>
    </dgm:pt>
    <dgm:pt modelId="{7FA110E9-0AAD-41C6-8CB8-A8DEC7E1003C}" type="pres">
      <dgm:prSet presAssocID="{27E5201B-6755-4BFE-9210-DE296CCEC3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77FFF2-E8CA-4866-8A8A-C63BDE9F6278}" type="pres">
      <dgm:prSet presAssocID="{D4EAE2EB-4AC2-413B-B531-7B5718FB34F8}" presName="centerShape" presStyleLbl="node0" presStyleIdx="0" presStyleCnt="1"/>
      <dgm:spPr>
        <a:xfrm>
          <a:off x="2219287" y="1151067"/>
          <a:ext cx="1027360" cy="1027360"/>
        </a:xfrm>
        <a:prstGeom prst="ellipse">
          <a:avLst/>
        </a:prstGeom>
      </dgm:spPr>
    </dgm:pt>
    <dgm:pt modelId="{D6010334-62B1-45DA-BC76-B54F6790E7AF}" type="pres">
      <dgm:prSet presAssocID="{9DE5B0DC-FCCC-4718-B5B4-CFCF6DA81776}" presName="node" presStyleLbl="node1" presStyleIdx="0" presStyleCnt="7" custScaleX="144763">
        <dgm:presLayoutVars>
          <dgm:bulletEnabled val="1"/>
        </dgm:presLayoutVars>
      </dgm:prSet>
      <dgm:spPr>
        <a:xfrm>
          <a:off x="2212434" y="1593"/>
          <a:ext cx="1041066" cy="719152"/>
        </a:xfrm>
        <a:prstGeom prst="ellipse">
          <a:avLst/>
        </a:prstGeom>
      </dgm:spPr>
    </dgm:pt>
    <dgm:pt modelId="{D0D87889-0FD0-4683-BCD6-FA3CF911C542}" type="pres">
      <dgm:prSet presAssocID="{9DE5B0DC-FCCC-4718-B5B4-CFCF6DA81776}" presName="dummy" presStyleCnt="0"/>
      <dgm:spPr/>
    </dgm:pt>
    <dgm:pt modelId="{A3BBDC95-5B58-4258-90C6-C1C18F09F6C9}" type="pres">
      <dgm:prSet presAssocID="{56916481-0885-462C-849D-0997D429A024}" presName="sibTrans" presStyleLbl="sibTrans2D1" presStyleIdx="0" presStyleCnt="7"/>
      <dgm:spPr>
        <a:prstGeom prst="blockArc">
          <a:avLst>
            <a:gd name="adj1" fmla="val 16200000"/>
            <a:gd name="adj2" fmla="val 19285714"/>
            <a:gd name="adj3" fmla="val 3895"/>
          </a:avLst>
        </a:prstGeom>
      </dgm:spPr>
    </dgm:pt>
    <dgm:pt modelId="{D94AF904-73EA-49C4-8BB7-D5ED4490F3F1}" type="pres">
      <dgm:prSet presAssocID="{761CA5C5-0FFC-4F98-B54F-73D3B406BB0F}" presName="node" presStyleLbl="node1" presStyleIdx="1" presStyleCnt="7" custScaleX="148716">
        <dgm:presLayoutVars>
          <dgm:bulletEnabled val="1"/>
        </dgm:presLayoutVars>
      </dgm:prSet>
      <dgm:spPr>
        <a:xfrm>
          <a:off x="3217398" y="492403"/>
          <a:ext cx="1069494" cy="719152"/>
        </a:xfrm>
        <a:prstGeom prst="ellipse">
          <a:avLst/>
        </a:prstGeom>
      </dgm:spPr>
    </dgm:pt>
    <dgm:pt modelId="{8B720DC7-A9D1-40A1-BF42-1A51CC9AFE1B}" type="pres">
      <dgm:prSet presAssocID="{761CA5C5-0FFC-4F98-B54F-73D3B406BB0F}" presName="dummy" presStyleCnt="0"/>
      <dgm:spPr/>
    </dgm:pt>
    <dgm:pt modelId="{8DD246CC-F230-477E-8141-D7A3876F5979}" type="pres">
      <dgm:prSet presAssocID="{C831C826-3108-4E78-A326-7279022AFF58}" presName="sibTrans" presStyleLbl="sibTrans2D1" presStyleIdx="1" presStyleCnt="7"/>
      <dgm:spPr>
        <a:prstGeom prst="blockArc">
          <a:avLst>
            <a:gd name="adj1" fmla="val 19007069"/>
            <a:gd name="adj2" fmla="val 376041"/>
            <a:gd name="adj3" fmla="val 3895"/>
          </a:avLst>
        </a:prstGeom>
      </dgm:spPr>
    </dgm:pt>
    <dgm:pt modelId="{3D6E70A2-00DA-425F-AC97-F182FA3BFF73}" type="pres">
      <dgm:prSet presAssocID="{65C89018-6BD1-49D9-A349-55BDF96827B5}" presName="node" presStyleLbl="node1" presStyleIdx="2" presStyleCnt="7" custScaleX="164185" custRadScaleRad="106085" custRadScaleInc="-21074">
        <dgm:presLayoutVars>
          <dgm:bulletEnabled val="1"/>
        </dgm:presLayoutVars>
      </dgm:prSet>
      <dgm:spPr>
        <a:xfrm>
          <a:off x="3555569" y="1527330"/>
          <a:ext cx="1084675" cy="719152"/>
        </a:xfrm>
        <a:prstGeom prst="ellipse">
          <a:avLst/>
        </a:prstGeom>
      </dgm:spPr>
    </dgm:pt>
    <dgm:pt modelId="{FE4B20EE-2E61-410E-8781-7D8FC73B940B}" type="pres">
      <dgm:prSet presAssocID="{65C89018-6BD1-49D9-A349-55BDF96827B5}" presName="dummy" presStyleCnt="0"/>
      <dgm:spPr/>
    </dgm:pt>
    <dgm:pt modelId="{909213E5-10D6-4F82-B2A9-8960E691BCFE}" type="pres">
      <dgm:prSet presAssocID="{D500F5C3-F913-4297-B6AE-5514F12D2068}" presName="sibTrans" presStyleLbl="sibTrans2D1" presStyleIdx="2" presStyleCnt="7"/>
      <dgm:spPr>
        <a:prstGeom prst="blockArc">
          <a:avLst>
            <a:gd name="adj1" fmla="val 478172"/>
            <a:gd name="adj2" fmla="val 3630417"/>
            <a:gd name="adj3" fmla="val 3895"/>
          </a:avLst>
        </a:prstGeom>
      </dgm:spPr>
    </dgm:pt>
    <dgm:pt modelId="{0B63C6D2-1A37-40B0-B043-1CABF3F13219}" type="pres">
      <dgm:prSet presAssocID="{83B8E647-3DF7-4144-B8B2-C52325698497}" presName="node" presStyleLbl="node1" presStyleIdx="3" presStyleCnt="7" custScaleX="141787" custRadScaleRad="106060" custRadScaleInc="-31863">
        <dgm:presLayoutVars>
          <dgm:bulletEnabled val="1"/>
        </dgm:presLayoutVars>
      </dgm:prSet>
      <dgm:spPr>
        <a:xfrm>
          <a:off x="2938861" y="2481247"/>
          <a:ext cx="1019664" cy="719152"/>
        </a:xfrm>
        <a:prstGeom prst="ellipse">
          <a:avLst/>
        </a:prstGeom>
      </dgm:spPr>
    </dgm:pt>
    <dgm:pt modelId="{F0798BC9-859E-49A5-A914-B81EBB6C79C1}" type="pres">
      <dgm:prSet presAssocID="{83B8E647-3DF7-4144-B8B2-C52325698497}" presName="dummy" presStyleCnt="0"/>
      <dgm:spPr/>
    </dgm:pt>
    <dgm:pt modelId="{C450C064-59C1-4C37-95E4-9D23916F4512}" type="pres">
      <dgm:prSet presAssocID="{6E33FD0C-E276-46B5-9D53-9FDC6C7A1D26}" presName="sibTrans" presStyleLbl="sibTrans2D1" presStyleIdx="3" presStyleCnt="7"/>
      <dgm:spPr>
        <a:prstGeom prst="blockArc">
          <a:avLst>
            <a:gd name="adj1" fmla="val 3638057"/>
            <a:gd name="adj2" fmla="val 7170495"/>
            <a:gd name="adj3" fmla="val 3895"/>
          </a:avLst>
        </a:prstGeom>
      </dgm:spPr>
    </dgm:pt>
    <dgm:pt modelId="{D61BFC66-8A21-480B-95E6-A7651BDCF73F}" type="pres">
      <dgm:prSet presAssocID="{D08F7B9D-F412-40FB-92E5-C4FFBFDB06FA}" presName="node" presStyleLbl="node1" presStyleIdx="4" presStyleCnt="7" custScaleX="154885">
        <dgm:presLayoutVars>
          <dgm:bulletEnabled val="1"/>
        </dgm:presLayoutVars>
      </dgm:prSet>
      <dgm:spPr>
        <a:xfrm>
          <a:off x="1610437" y="2479653"/>
          <a:ext cx="1113859" cy="719152"/>
        </a:xfrm>
        <a:prstGeom prst="ellipse">
          <a:avLst/>
        </a:prstGeom>
      </dgm:spPr>
    </dgm:pt>
    <dgm:pt modelId="{F1FA678B-22D0-4AA8-AE24-65DF953245AA}" type="pres">
      <dgm:prSet presAssocID="{D08F7B9D-F412-40FB-92E5-C4FFBFDB06FA}" presName="dummy" presStyleCnt="0"/>
      <dgm:spPr/>
    </dgm:pt>
    <dgm:pt modelId="{FB93D93B-F008-4DED-92F4-3C43459D816A}" type="pres">
      <dgm:prSet presAssocID="{8E6FA1D1-0A2C-4F4B-9416-E71F142DBB6E}" presName="sibTrans" presStyleLbl="sibTrans2D1" presStyleIdx="4" presStyleCnt="7"/>
      <dgm:spPr>
        <a:prstGeom prst="blockArc">
          <a:avLst>
            <a:gd name="adj1" fmla="val 6942857"/>
            <a:gd name="adj2" fmla="val 10028571"/>
            <a:gd name="adj3" fmla="val 3895"/>
          </a:avLst>
        </a:prstGeom>
      </dgm:spPr>
    </dgm:pt>
    <dgm:pt modelId="{49F2C61A-8CDB-4037-B78E-874F45200D70}" type="pres">
      <dgm:prSet presAssocID="{19067460-273C-477D-910D-F103079AECAE}" presName="node" presStyleLbl="node1" presStyleIdx="5" presStyleCnt="7" custScaleX="165764">
        <dgm:presLayoutVars>
          <dgm:bulletEnabled val="1"/>
        </dgm:presLayoutVars>
      </dgm:prSet>
      <dgm:spPr>
        <a:xfrm>
          <a:off x="940199" y="1595244"/>
          <a:ext cx="1043749" cy="719152"/>
        </a:xfrm>
        <a:prstGeom prst="ellipse">
          <a:avLst/>
        </a:prstGeom>
      </dgm:spPr>
    </dgm:pt>
    <dgm:pt modelId="{C37EB331-CFC3-465D-AFD5-EED329CF1428}" type="pres">
      <dgm:prSet presAssocID="{19067460-273C-477D-910D-F103079AECAE}" presName="dummy" presStyleCnt="0"/>
      <dgm:spPr/>
    </dgm:pt>
    <dgm:pt modelId="{8A1539A5-9B39-45DE-83DA-7CCD697A00D2}" type="pres">
      <dgm:prSet presAssocID="{93A58BFB-7F25-4FB0-9388-87792DEBD9CD}" presName="sibTrans" presStyleLbl="sibTrans2D1" presStyleIdx="5" presStyleCnt="7"/>
      <dgm:spPr>
        <a:prstGeom prst="blockArc">
          <a:avLst>
            <a:gd name="adj1" fmla="val 10028571"/>
            <a:gd name="adj2" fmla="val 13114286"/>
            <a:gd name="adj3" fmla="val 3895"/>
          </a:avLst>
        </a:prstGeom>
      </dgm:spPr>
    </dgm:pt>
    <dgm:pt modelId="{D47C5993-2345-4AB3-BEB9-20E4A2617368}" type="pres">
      <dgm:prSet presAssocID="{3B7BE5E0-1EF1-4725-82B1-3DE10E702C20}" presName="node" presStyleLbl="node1" presStyleIdx="6" presStyleCnt="7" custScaleX="148184">
        <dgm:presLayoutVars>
          <dgm:bulletEnabled val="1"/>
        </dgm:presLayoutVars>
      </dgm:prSet>
      <dgm:spPr>
        <a:xfrm>
          <a:off x="1187852" y="492403"/>
          <a:ext cx="1051875" cy="719152"/>
        </a:xfrm>
        <a:prstGeom prst="ellipse">
          <a:avLst/>
        </a:prstGeom>
      </dgm:spPr>
    </dgm:pt>
    <dgm:pt modelId="{8D5A8F61-AF2F-4CE4-84D5-2C76D8E6B8E2}" type="pres">
      <dgm:prSet presAssocID="{3B7BE5E0-1EF1-4725-82B1-3DE10E702C20}" presName="dummy" presStyleCnt="0"/>
      <dgm:spPr/>
    </dgm:pt>
    <dgm:pt modelId="{700D6E49-375F-4CB1-AAA2-4080021D3626}" type="pres">
      <dgm:prSet presAssocID="{B74D0D13-E537-467D-A74F-FF74640D5344}" presName="sibTrans" presStyleLbl="sibTrans2D1" presStyleIdx="6" presStyleCnt="7"/>
      <dgm:spPr>
        <a:xfrm>
          <a:off x="1403501" y="335280"/>
          <a:ext cx="2658933" cy="2658933"/>
        </a:xfrm>
        <a:prstGeom prst="blockArc">
          <a:avLst>
            <a:gd name="adj1" fmla="val 13114286"/>
            <a:gd name="adj2" fmla="val 16200000"/>
            <a:gd name="adj3" fmla="val 3895"/>
          </a:avLst>
        </a:prstGeom>
      </dgm:spPr>
    </dgm:pt>
  </dgm:ptLst>
  <dgm:cxnLst>
    <dgm:cxn modelId="{31266A10-5FB2-40EE-A185-8594C4457931}" type="presOf" srcId="{C831C826-3108-4E78-A326-7279022AFF58}" destId="{8DD246CC-F230-477E-8141-D7A3876F5979}" srcOrd="0" destOrd="0" presId="urn:microsoft.com/office/officeart/2005/8/layout/radial6"/>
    <dgm:cxn modelId="{5F4F9806-7AC7-44EC-95C9-11D601B9E177}" type="presOf" srcId="{93A58BFB-7F25-4FB0-9388-87792DEBD9CD}" destId="{8A1539A5-9B39-45DE-83DA-7CCD697A00D2}" srcOrd="0" destOrd="0" presId="urn:microsoft.com/office/officeart/2005/8/layout/radial6"/>
    <dgm:cxn modelId="{5C3D52C1-3905-4827-BEBC-7DA04AE6B432}" type="presOf" srcId="{D08F7B9D-F412-40FB-92E5-C4FFBFDB06FA}" destId="{D61BFC66-8A21-480B-95E6-A7651BDCF73F}" srcOrd="0" destOrd="0" presId="urn:microsoft.com/office/officeart/2005/8/layout/radial6"/>
    <dgm:cxn modelId="{F0E791B5-6FA7-4C88-BC70-F29C389998A9}" type="presOf" srcId="{D4EAE2EB-4AC2-413B-B531-7B5718FB34F8}" destId="{F777FFF2-E8CA-4866-8A8A-C63BDE9F6278}" srcOrd="0" destOrd="0" presId="urn:microsoft.com/office/officeart/2005/8/layout/radial6"/>
    <dgm:cxn modelId="{A59D8C8F-F656-4F3B-BE36-B328D92AA257}" srcId="{D4EAE2EB-4AC2-413B-B531-7B5718FB34F8}" destId="{83B8E647-3DF7-4144-B8B2-C52325698497}" srcOrd="3" destOrd="0" parTransId="{906F48F3-1A8F-4C03-A9AC-4078F4990795}" sibTransId="{6E33FD0C-E276-46B5-9D53-9FDC6C7A1D26}"/>
    <dgm:cxn modelId="{D116D457-D232-428F-9118-94E9080AE369}" type="presOf" srcId="{9DE5B0DC-FCCC-4718-B5B4-CFCF6DA81776}" destId="{D6010334-62B1-45DA-BC76-B54F6790E7AF}" srcOrd="0" destOrd="0" presId="urn:microsoft.com/office/officeart/2005/8/layout/radial6"/>
    <dgm:cxn modelId="{37C0102E-AACF-4E05-B77C-A0A796F149EB}" srcId="{D4EAE2EB-4AC2-413B-B531-7B5718FB34F8}" destId="{65C89018-6BD1-49D9-A349-55BDF96827B5}" srcOrd="2" destOrd="0" parTransId="{E693D64D-04F4-455D-B5A8-95D282C4973F}" sibTransId="{D500F5C3-F913-4297-B6AE-5514F12D2068}"/>
    <dgm:cxn modelId="{13796E0A-DBE4-418F-A4A8-3CF28F65DAF8}" type="presOf" srcId="{6E33FD0C-E276-46B5-9D53-9FDC6C7A1D26}" destId="{C450C064-59C1-4C37-95E4-9D23916F4512}" srcOrd="0" destOrd="0" presId="urn:microsoft.com/office/officeart/2005/8/layout/radial6"/>
    <dgm:cxn modelId="{0EE0FB6A-EA12-407F-A285-7305090A9ACD}" srcId="{D4EAE2EB-4AC2-413B-B531-7B5718FB34F8}" destId="{3B7BE5E0-1EF1-4725-82B1-3DE10E702C20}" srcOrd="6" destOrd="0" parTransId="{795F22F6-68F7-4A8C-98A4-203AE7C9FA2B}" sibTransId="{B74D0D13-E537-467D-A74F-FF74640D5344}"/>
    <dgm:cxn modelId="{A08C82DA-707F-4A22-8725-F96590D2CBBE}" type="presOf" srcId="{83B8E647-3DF7-4144-B8B2-C52325698497}" destId="{0B63C6D2-1A37-40B0-B043-1CABF3F13219}" srcOrd="0" destOrd="0" presId="urn:microsoft.com/office/officeart/2005/8/layout/radial6"/>
    <dgm:cxn modelId="{AC6F9812-0A37-4B37-85EE-BE75114897AD}" srcId="{27E5201B-6755-4BFE-9210-DE296CCEC398}" destId="{D4EAE2EB-4AC2-413B-B531-7B5718FB34F8}" srcOrd="0" destOrd="0" parTransId="{7DE4F437-E8CD-4073-95B5-6D27C7F70875}" sibTransId="{F1E274CD-0F58-45E0-887A-D7B7E23DEC78}"/>
    <dgm:cxn modelId="{F2B0E607-02F7-4130-8099-DDEE36675F85}" type="presOf" srcId="{3B7BE5E0-1EF1-4725-82B1-3DE10E702C20}" destId="{D47C5993-2345-4AB3-BEB9-20E4A2617368}" srcOrd="0" destOrd="0" presId="urn:microsoft.com/office/officeart/2005/8/layout/radial6"/>
    <dgm:cxn modelId="{333379F6-8663-4EDD-8AAE-43807156E19B}" type="presOf" srcId="{19067460-273C-477D-910D-F103079AECAE}" destId="{49F2C61A-8CDB-4037-B78E-874F45200D70}" srcOrd="0" destOrd="0" presId="urn:microsoft.com/office/officeart/2005/8/layout/radial6"/>
    <dgm:cxn modelId="{289FD860-F0E6-45F2-9BDF-171E325FD347}" srcId="{D4EAE2EB-4AC2-413B-B531-7B5718FB34F8}" destId="{761CA5C5-0FFC-4F98-B54F-73D3B406BB0F}" srcOrd="1" destOrd="0" parTransId="{83746EA4-3F99-4EA9-A3B1-5B8BFD877CB3}" sibTransId="{C831C826-3108-4E78-A326-7279022AFF58}"/>
    <dgm:cxn modelId="{0940B2C5-1750-4E40-9ACE-9171BF32A8AC}" type="presOf" srcId="{761CA5C5-0FFC-4F98-B54F-73D3B406BB0F}" destId="{D94AF904-73EA-49C4-8BB7-D5ED4490F3F1}" srcOrd="0" destOrd="0" presId="urn:microsoft.com/office/officeart/2005/8/layout/radial6"/>
    <dgm:cxn modelId="{E1E475EE-D904-4AB4-AF99-C69EE8F92D14}" type="presOf" srcId="{56916481-0885-462C-849D-0997D429A024}" destId="{A3BBDC95-5B58-4258-90C6-C1C18F09F6C9}" srcOrd="0" destOrd="0" presId="urn:microsoft.com/office/officeart/2005/8/layout/radial6"/>
    <dgm:cxn modelId="{3800563A-4503-49C4-8898-4D3C91046381}" srcId="{D4EAE2EB-4AC2-413B-B531-7B5718FB34F8}" destId="{D08F7B9D-F412-40FB-92E5-C4FFBFDB06FA}" srcOrd="4" destOrd="0" parTransId="{6726A1BB-F3FB-441B-B580-E22BD7F4B120}" sibTransId="{8E6FA1D1-0A2C-4F4B-9416-E71F142DBB6E}"/>
    <dgm:cxn modelId="{567E11C6-3F9B-45C6-AC2F-DEEB879F4686}" srcId="{D4EAE2EB-4AC2-413B-B531-7B5718FB34F8}" destId="{19067460-273C-477D-910D-F103079AECAE}" srcOrd="5" destOrd="0" parTransId="{5DF0AADA-FABA-4A77-89AE-FBC4526123E5}" sibTransId="{93A58BFB-7F25-4FB0-9388-87792DEBD9CD}"/>
    <dgm:cxn modelId="{85B38924-5C2A-40DC-8DD7-9FC27F649CDE}" srcId="{D4EAE2EB-4AC2-413B-B531-7B5718FB34F8}" destId="{9DE5B0DC-FCCC-4718-B5B4-CFCF6DA81776}" srcOrd="0" destOrd="0" parTransId="{CA4E07A2-3BB8-4F5C-B76E-DEF600C2540C}" sibTransId="{56916481-0885-462C-849D-0997D429A024}"/>
    <dgm:cxn modelId="{A5A9B014-DDDF-48E3-B009-5481C3506956}" type="presOf" srcId="{65C89018-6BD1-49D9-A349-55BDF96827B5}" destId="{3D6E70A2-00DA-425F-AC97-F182FA3BFF73}" srcOrd="0" destOrd="0" presId="urn:microsoft.com/office/officeart/2005/8/layout/radial6"/>
    <dgm:cxn modelId="{431EE937-9152-4437-9E05-7E7110A8AE71}" type="presOf" srcId="{B74D0D13-E537-467D-A74F-FF74640D5344}" destId="{700D6E49-375F-4CB1-AAA2-4080021D3626}" srcOrd="0" destOrd="0" presId="urn:microsoft.com/office/officeart/2005/8/layout/radial6"/>
    <dgm:cxn modelId="{C00DA103-0A44-43B0-BDB2-A02596242A39}" type="presOf" srcId="{D500F5C3-F913-4297-B6AE-5514F12D2068}" destId="{909213E5-10D6-4F82-B2A9-8960E691BCFE}" srcOrd="0" destOrd="0" presId="urn:microsoft.com/office/officeart/2005/8/layout/radial6"/>
    <dgm:cxn modelId="{42C72013-5C3D-47ED-9B2B-65698AEFB388}" type="presOf" srcId="{27E5201B-6755-4BFE-9210-DE296CCEC398}" destId="{7FA110E9-0AAD-41C6-8CB8-A8DEC7E1003C}" srcOrd="0" destOrd="0" presId="urn:microsoft.com/office/officeart/2005/8/layout/radial6"/>
    <dgm:cxn modelId="{80741464-4C7C-4D84-BEFE-7F628D1A6C2C}" type="presOf" srcId="{8E6FA1D1-0A2C-4F4B-9416-E71F142DBB6E}" destId="{FB93D93B-F008-4DED-92F4-3C43459D816A}" srcOrd="0" destOrd="0" presId="urn:microsoft.com/office/officeart/2005/8/layout/radial6"/>
    <dgm:cxn modelId="{C22FFD93-0694-4805-9400-AB58AF9848A0}" type="presParOf" srcId="{7FA110E9-0AAD-41C6-8CB8-A8DEC7E1003C}" destId="{F777FFF2-E8CA-4866-8A8A-C63BDE9F6278}" srcOrd="0" destOrd="0" presId="urn:microsoft.com/office/officeart/2005/8/layout/radial6"/>
    <dgm:cxn modelId="{3DDEC03B-D7DE-4764-8F44-638284CE1B55}" type="presParOf" srcId="{7FA110E9-0AAD-41C6-8CB8-A8DEC7E1003C}" destId="{D6010334-62B1-45DA-BC76-B54F6790E7AF}" srcOrd="1" destOrd="0" presId="urn:microsoft.com/office/officeart/2005/8/layout/radial6"/>
    <dgm:cxn modelId="{B3C629B9-A59E-41AC-BB62-B708DAF2368C}" type="presParOf" srcId="{7FA110E9-0AAD-41C6-8CB8-A8DEC7E1003C}" destId="{D0D87889-0FD0-4683-BCD6-FA3CF911C542}" srcOrd="2" destOrd="0" presId="urn:microsoft.com/office/officeart/2005/8/layout/radial6"/>
    <dgm:cxn modelId="{846C5DF4-B659-4E26-987E-DE1DAF8DAF99}" type="presParOf" srcId="{7FA110E9-0AAD-41C6-8CB8-A8DEC7E1003C}" destId="{A3BBDC95-5B58-4258-90C6-C1C18F09F6C9}" srcOrd="3" destOrd="0" presId="urn:microsoft.com/office/officeart/2005/8/layout/radial6"/>
    <dgm:cxn modelId="{46E501B1-E638-4958-AF50-52E4CF325631}" type="presParOf" srcId="{7FA110E9-0AAD-41C6-8CB8-A8DEC7E1003C}" destId="{D94AF904-73EA-49C4-8BB7-D5ED4490F3F1}" srcOrd="4" destOrd="0" presId="urn:microsoft.com/office/officeart/2005/8/layout/radial6"/>
    <dgm:cxn modelId="{E60D4FD0-FD6A-4043-84C3-E22120A7A744}" type="presParOf" srcId="{7FA110E9-0AAD-41C6-8CB8-A8DEC7E1003C}" destId="{8B720DC7-A9D1-40A1-BF42-1A51CC9AFE1B}" srcOrd="5" destOrd="0" presId="urn:microsoft.com/office/officeart/2005/8/layout/radial6"/>
    <dgm:cxn modelId="{4129362E-E3B3-4D7C-98C6-CE011454D8D7}" type="presParOf" srcId="{7FA110E9-0AAD-41C6-8CB8-A8DEC7E1003C}" destId="{8DD246CC-F230-477E-8141-D7A3876F5979}" srcOrd="6" destOrd="0" presId="urn:microsoft.com/office/officeart/2005/8/layout/radial6"/>
    <dgm:cxn modelId="{E85C733F-92A7-411A-A173-9445D53D3F07}" type="presParOf" srcId="{7FA110E9-0AAD-41C6-8CB8-A8DEC7E1003C}" destId="{3D6E70A2-00DA-425F-AC97-F182FA3BFF73}" srcOrd="7" destOrd="0" presId="urn:microsoft.com/office/officeart/2005/8/layout/radial6"/>
    <dgm:cxn modelId="{C4ECE4EF-FF70-472F-83DC-426898504C5D}" type="presParOf" srcId="{7FA110E9-0AAD-41C6-8CB8-A8DEC7E1003C}" destId="{FE4B20EE-2E61-410E-8781-7D8FC73B940B}" srcOrd="8" destOrd="0" presId="urn:microsoft.com/office/officeart/2005/8/layout/radial6"/>
    <dgm:cxn modelId="{F8103917-3132-4643-BD1A-9E6149B8C435}" type="presParOf" srcId="{7FA110E9-0AAD-41C6-8CB8-A8DEC7E1003C}" destId="{909213E5-10D6-4F82-B2A9-8960E691BCFE}" srcOrd="9" destOrd="0" presId="urn:microsoft.com/office/officeart/2005/8/layout/radial6"/>
    <dgm:cxn modelId="{3206A932-D85C-4D2A-9398-9141521F777B}" type="presParOf" srcId="{7FA110E9-0AAD-41C6-8CB8-A8DEC7E1003C}" destId="{0B63C6D2-1A37-40B0-B043-1CABF3F13219}" srcOrd="10" destOrd="0" presId="urn:microsoft.com/office/officeart/2005/8/layout/radial6"/>
    <dgm:cxn modelId="{E1D532EF-A8BF-4325-BC3E-6C19B9458C93}" type="presParOf" srcId="{7FA110E9-0AAD-41C6-8CB8-A8DEC7E1003C}" destId="{F0798BC9-859E-49A5-A914-B81EBB6C79C1}" srcOrd="11" destOrd="0" presId="urn:microsoft.com/office/officeart/2005/8/layout/radial6"/>
    <dgm:cxn modelId="{57E79815-AAED-4EA4-9320-5EB2BCBDD577}" type="presParOf" srcId="{7FA110E9-0AAD-41C6-8CB8-A8DEC7E1003C}" destId="{C450C064-59C1-4C37-95E4-9D23916F4512}" srcOrd="12" destOrd="0" presId="urn:microsoft.com/office/officeart/2005/8/layout/radial6"/>
    <dgm:cxn modelId="{B9E731D5-A08E-4F1A-B683-B3FF1620CA73}" type="presParOf" srcId="{7FA110E9-0AAD-41C6-8CB8-A8DEC7E1003C}" destId="{D61BFC66-8A21-480B-95E6-A7651BDCF73F}" srcOrd="13" destOrd="0" presId="urn:microsoft.com/office/officeart/2005/8/layout/radial6"/>
    <dgm:cxn modelId="{EC1E07EB-C32C-4BA1-AF5A-87B659FCCA5D}" type="presParOf" srcId="{7FA110E9-0AAD-41C6-8CB8-A8DEC7E1003C}" destId="{F1FA678B-22D0-4AA8-AE24-65DF953245AA}" srcOrd="14" destOrd="0" presId="urn:microsoft.com/office/officeart/2005/8/layout/radial6"/>
    <dgm:cxn modelId="{4D49BA23-39F9-4419-803F-36330C802304}" type="presParOf" srcId="{7FA110E9-0AAD-41C6-8CB8-A8DEC7E1003C}" destId="{FB93D93B-F008-4DED-92F4-3C43459D816A}" srcOrd="15" destOrd="0" presId="urn:microsoft.com/office/officeart/2005/8/layout/radial6"/>
    <dgm:cxn modelId="{2B2668A4-58B5-4E18-B928-BEBA6DEB642B}" type="presParOf" srcId="{7FA110E9-0AAD-41C6-8CB8-A8DEC7E1003C}" destId="{49F2C61A-8CDB-4037-B78E-874F45200D70}" srcOrd="16" destOrd="0" presId="urn:microsoft.com/office/officeart/2005/8/layout/radial6"/>
    <dgm:cxn modelId="{A50A8362-B7EA-4682-9862-DB9154E4CE19}" type="presParOf" srcId="{7FA110E9-0AAD-41C6-8CB8-A8DEC7E1003C}" destId="{C37EB331-CFC3-465D-AFD5-EED329CF1428}" srcOrd="17" destOrd="0" presId="urn:microsoft.com/office/officeart/2005/8/layout/radial6"/>
    <dgm:cxn modelId="{62359ACD-24E9-46D8-AB7B-91E793C74182}" type="presParOf" srcId="{7FA110E9-0AAD-41C6-8CB8-A8DEC7E1003C}" destId="{8A1539A5-9B39-45DE-83DA-7CCD697A00D2}" srcOrd="18" destOrd="0" presId="urn:microsoft.com/office/officeart/2005/8/layout/radial6"/>
    <dgm:cxn modelId="{9C5206A3-DA71-4195-AB67-8ABFF66FB727}" type="presParOf" srcId="{7FA110E9-0AAD-41C6-8CB8-A8DEC7E1003C}" destId="{D47C5993-2345-4AB3-BEB9-20E4A2617368}" srcOrd="19" destOrd="0" presId="urn:microsoft.com/office/officeart/2005/8/layout/radial6"/>
    <dgm:cxn modelId="{8BF1F988-8839-4041-8AD0-9D9710B08218}" type="presParOf" srcId="{7FA110E9-0AAD-41C6-8CB8-A8DEC7E1003C}" destId="{8D5A8F61-AF2F-4CE4-84D5-2C76D8E6B8E2}" srcOrd="20" destOrd="0" presId="urn:microsoft.com/office/officeart/2005/8/layout/radial6"/>
    <dgm:cxn modelId="{804AE0F7-C462-4A94-B7DB-A31739BF0215}" type="presParOf" srcId="{7FA110E9-0AAD-41C6-8CB8-A8DEC7E1003C}" destId="{700D6E49-375F-4CB1-AAA2-4080021D3626}" srcOrd="21" destOrd="0" presId="urn:microsoft.com/office/officeart/2005/8/layout/radial6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CF162C-D333-473E-9DC7-F401D25CC210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E7361560-CE56-406B-952D-30BBB89939F4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CO" sz="24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0EB48BB8-1485-48B2-BCF7-63FEF41881B8}" type="parTrans" cxnId="{74C4A7BD-24B2-4F6F-99D0-50F93D6DE346}">
      <dgm:prSet/>
      <dgm:spPr/>
      <dgm:t>
        <a:bodyPr/>
        <a:lstStyle/>
        <a:p>
          <a:endParaRPr lang="es-CO" sz="1200">
            <a:solidFill>
              <a:sysClr val="windowText" lastClr="000000"/>
            </a:solidFill>
          </a:endParaRPr>
        </a:p>
      </dgm:t>
    </dgm:pt>
    <dgm:pt modelId="{6F375551-9288-4568-BF6C-799491F452EF}" type="sibTrans" cxnId="{74C4A7BD-24B2-4F6F-99D0-50F93D6DE346}">
      <dgm:prSet/>
      <dgm:spPr>
        <a:xfrm>
          <a:off x="2469235" y="1242550"/>
          <a:ext cx="2253081" cy="2253081"/>
        </a:xfrm>
        <a:solidFill>
          <a:srgbClr val="92D050"/>
        </a:solidFill>
        <a:ln>
          <a:noFill/>
        </a:ln>
        <a:effectLst/>
      </dgm:spPr>
      <dgm:t>
        <a:bodyPr/>
        <a:lstStyle/>
        <a:p>
          <a:endParaRPr lang="es-CO" sz="1200">
            <a:solidFill>
              <a:sysClr val="windowText" lastClr="000000"/>
            </a:solidFill>
          </a:endParaRPr>
        </a:p>
      </dgm:t>
    </dgm:pt>
    <dgm:pt modelId="{947F0167-B436-4389-A311-D4CDD17A91C0}">
      <dgm:prSet phldrT="[Texto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endParaRPr lang="es-CO" sz="24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9348DF6A-C253-4999-A8B2-3AECAA7E5A1F}" type="parTrans" cxnId="{41916FBB-5BD8-4720-9BC0-4957CEDE92B8}">
      <dgm:prSet/>
      <dgm:spPr/>
      <dgm:t>
        <a:bodyPr/>
        <a:lstStyle/>
        <a:p>
          <a:endParaRPr lang="es-CO" sz="1200">
            <a:solidFill>
              <a:sysClr val="windowText" lastClr="000000"/>
            </a:solidFill>
          </a:endParaRPr>
        </a:p>
      </dgm:t>
    </dgm:pt>
    <dgm:pt modelId="{6B7BF945-A5F8-43BE-BBA7-2A7EC9104CB7}" type="sibTrans" cxnId="{41916FBB-5BD8-4720-9BC0-4957CEDE92B8}">
      <dgm:prSet/>
      <dgm:spPr>
        <a:xfrm>
          <a:off x="1364342" y="807152"/>
          <a:ext cx="1637004" cy="1637004"/>
        </a:xfrm>
        <a:solidFill>
          <a:srgbClr val="92D050"/>
        </a:solidFill>
        <a:ln>
          <a:noFill/>
        </a:ln>
        <a:effectLst/>
      </dgm:spPr>
      <dgm:t>
        <a:bodyPr/>
        <a:lstStyle/>
        <a:p>
          <a:endParaRPr lang="es-CO" sz="1200">
            <a:solidFill>
              <a:sysClr val="windowText" lastClr="000000"/>
            </a:solidFill>
          </a:endParaRPr>
        </a:p>
      </dgm:t>
    </dgm:pt>
    <dgm:pt modelId="{BC166F37-7A22-4215-BA34-765EB74823D6}">
      <dgm:prSet phldrT="[Texto]" custT="1"/>
      <dgm:spPr>
        <a:gradFill flip="none" rotWithShape="0">
          <a:gsLst>
            <a:gs pos="0">
              <a:srgbClr val="C0504D">
                <a:hueOff val="4681519"/>
                <a:satOff val="-5839"/>
                <a:lumOff val="1373"/>
                <a:shade val="30000"/>
                <a:satMod val="115000"/>
              </a:srgbClr>
            </a:gs>
            <a:gs pos="50000">
              <a:srgbClr val="C0504D">
                <a:hueOff val="4681519"/>
                <a:satOff val="-5839"/>
                <a:lumOff val="1373"/>
                <a:shade val="67500"/>
                <a:satMod val="115000"/>
              </a:srgbClr>
            </a:gs>
            <a:gs pos="100000">
              <a:srgbClr val="C0504D">
                <a:hueOff val="4681519"/>
                <a:satOff val="-5839"/>
                <a:lumOff val="1373"/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57150" cap="sq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20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6EFA95ED-8936-4C8D-ADE6-EA0A37691355}" type="parTrans" cxnId="{68CEE54A-6AB9-4505-A9D9-3133373922B7}">
      <dgm:prSet/>
      <dgm:spPr/>
      <dgm:t>
        <a:bodyPr/>
        <a:lstStyle/>
        <a:p>
          <a:endParaRPr lang="es-CO" sz="1200">
            <a:solidFill>
              <a:sysClr val="windowText" lastClr="000000"/>
            </a:solidFill>
          </a:endParaRPr>
        </a:p>
      </dgm:t>
    </dgm:pt>
    <dgm:pt modelId="{1D56FEF1-FD5C-4FA4-8E7C-C99E3084895B}" type="sibTrans" cxnId="{68CEE54A-6AB9-4505-A9D9-3133373922B7}">
      <dgm:prSet/>
      <dgm:spPr>
        <a:xfrm>
          <a:off x="2017944" y="-67514"/>
          <a:ext cx="1765020" cy="1765020"/>
        </a:xfrm>
        <a:solidFill>
          <a:srgbClr val="92D050"/>
        </a:solidFill>
        <a:ln>
          <a:noFill/>
        </a:ln>
        <a:effectLst/>
      </dgm:spPr>
      <dgm:t>
        <a:bodyPr/>
        <a:lstStyle/>
        <a:p>
          <a:endParaRPr lang="es-CO" sz="1200">
            <a:solidFill>
              <a:sysClr val="windowText" lastClr="000000"/>
            </a:solidFill>
          </a:endParaRPr>
        </a:p>
      </dgm:t>
    </dgm:pt>
    <dgm:pt modelId="{7A6969EB-0411-44BC-A5ED-25E3382517B2}" type="pres">
      <dgm:prSet presAssocID="{52CF162C-D333-473E-9DC7-F401D25CC2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EF748B1-828E-40E8-90B5-FC91C3920DD1}" type="pres">
      <dgm:prSet presAssocID="{E7361560-CE56-406B-952D-30BBB89939F4}" presName="gear1" presStyleLbl="node1" presStyleIdx="0" presStyleCnt="3" custScaleX="80813" custScaleY="71346" custLinFactNeighborX="11153" custLinFactNeighborY="-7164">
        <dgm:presLayoutVars>
          <dgm:chMax val="1"/>
          <dgm:bulletEnabled val="1"/>
        </dgm:presLayoutVars>
      </dgm:prSet>
      <dgm:spPr>
        <a:xfrm>
          <a:off x="2702852" y="1754376"/>
          <a:ext cx="1387385" cy="1255846"/>
        </a:xfrm>
        <a:prstGeom prst="gear9">
          <a:avLst/>
        </a:prstGeom>
      </dgm:spPr>
    </dgm:pt>
    <dgm:pt modelId="{9C61071B-2FA5-4F38-95D1-EEE6B4419C46}" type="pres">
      <dgm:prSet presAssocID="{E7361560-CE56-406B-952D-30BBB89939F4}" presName="gear1srcNode" presStyleLbl="node1" presStyleIdx="0" presStyleCnt="3"/>
      <dgm:spPr/>
    </dgm:pt>
    <dgm:pt modelId="{602656C1-0F67-4426-928F-80A9D71CEF57}" type="pres">
      <dgm:prSet presAssocID="{E7361560-CE56-406B-952D-30BBB89939F4}" presName="gear1dstNode" presStyleLbl="node1" presStyleIdx="0" presStyleCnt="3"/>
      <dgm:spPr/>
    </dgm:pt>
    <dgm:pt modelId="{55762B22-FDF5-4525-8DA1-123687FCAFB4}" type="pres">
      <dgm:prSet presAssocID="{947F0167-B436-4389-A311-D4CDD17A91C0}" presName="gear2" presStyleLbl="node1" presStyleIdx="1" presStyleCnt="3" custScaleX="129390" custScaleY="110912" custLinFactNeighborX="-9861" custLinFactNeighborY="32317">
        <dgm:presLayoutVars>
          <dgm:chMax val="1"/>
          <dgm:bulletEnabled val="1"/>
        </dgm:presLayoutVars>
      </dgm:prSet>
      <dgm:spPr>
        <a:xfrm>
          <a:off x="1575399" y="1086138"/>
          <a:ext cx="1311472" cy="1280160"/>
        </a:xfrm>
        <a:prstGeom prst="gear6">
          <a:avLst/>
        </a:prstGeom>
      </dgm:spPr>
    </dgm:pt>
    <dgm:pt modelId="{509EBBD4-168E-4541-A43D-2C0956D8ABD3}" type="pres">
      <dgm:prSet presAssocID="{947F0167-B436-4389-A311-D4CDD17A91C0}" presName="gear2srcNode" presStyleLbl="node1" presStyleIdx="1" presStyleCnt="3"/>
      <dgm:spPr/>
    </dgm:pt>
    <dgm:pt modelId="{2CA3BFBE-0E9D-4B1C-A02C-44F485FF61DE}" type="pres">
      <dgm:prSet presAssocID="{947F0167-B436-4389-A311-D4CDD17A91C0}" presName="gear2dstNode" presStyleLbl="node1" presStyleIdx="1" presStyleCnt="3"/>
      <dgm:spPr/>
    </dgm:pt>
    <dgm:pt modelId="{F0E3573F-D3AF-4503-A5D3-16AADCF4396A}" type="pres">
      <dgm:prSet presAssocID="{BC166F37-7A22-4215-BA34-765EB74823D6}" presName="gear3" presStyleLbl="node1" presStyleIdx="2" presStyleCnt="3" custScaleX="128311" custScaleY="114305" custLinFactNeighborX="3506" custLinFactNeighborY="-2149"/>
      <dgm:spPr>
        <a:xfrm rot="20700000">
          <a:off x="2211072" y="228950"/>
          <a:ext cx="1448303" cy="1202311"/>
        </a:xfrm>
        <a:prstGeom prst="gear6">
          <a:avLst/>
        </a:prstGeom>
      </dgm:spPr>
    </dgm:pt>
    <dgm:pt modelId="{EBB44144-A894-4C00-A14D-C9608F2127D1}" type="pres">
      <dgm:prSet presAssocID="{BC166F37-7A22-4215-BA34-765EB74823D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59115CD-C018-48C6-86C7-F99A66E861CE}" type="pres">
      <dgm:prSet presAssocID="{BC166F37-7A22-4215-BA34-765EB74823D6}" presName="gear3srcNode" presStyleLbl="node1" presStyleIdx="2" presStyleCnt="3"/>
      <dgm:spPr/>
    </dgm:pt>
    <dgm:pt modelId="{D8B3CC8E-AE29-4676-A0A5-BFEDFBDD00CF}" type="pres">
      <dgm:prSet presAssocID="{BC166F37-7A22-4215-BA34-765EB74823D6}" presName="gear3dstNode" presStyleLbl="node1" presStyleIdx="2" presStyleCnt="3"/>
      <dgm:spPr/>
    </dgm:pt>
    <dgm:pt modelId="{6A390255-B286-4C27-8A83-C67556BB8CC0}" type="pres">
      <dgm:prSet presAssocID="{6F375551-9288-4568-BF6C-799491F452EF}" presName="connector1" presStyleLbl="sibTrans2D1" presStyleIdx="0" presStyleCnt="3"/>
      <dgm:spPr>
        <a:prstGeom prst="circularArrow">
          <a:avLst>
            <a:gd name="adj1" fmla="val 4687"/>
            <a:gd name="adj2" fmla="val 299029"/>
            <a:gd name="adj3" fmla="val 2486671"/>
            <a:gd name="adj4" fmla="val 15926341"/>
            <a:gd name="adj5" fmla="val 5469"/>
          </a:avLst>
        </a:prstGeom>
      </dgm:spPr>
    </dgm:pt>
    <dgm:pt modelId="{D800FC32-D822-45E8-97FD-604413DD6B7E}" type="pres">
      <dgm:prSet presAssocID="{6B7BF945-A5F8-43BE-BBA7-2A7EC9104CB7}" presName="connector2" presStyleLbl="sibTrans2D1" presStyleIdx="1" presStyleCnt="3" custLinFactNeighborX="-22822" custLinFactNeighborY="18646"/>
      <dgm:spPr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</dgm:pt>
    <dgm:pt modelId="{021D9786-6AD4-4360-8158-AB0B68F85748}" type="pres">
      <dgm:prSet presAssocID="{1D56FEF1-FD5C-4FA4-8E7C-C99E3084895B}" presName="connector3" presStyleLbl="sibTrans2D1" presStyleIdx="2" presStyleCnt="3" custAng="2833501" custLinFactNeighborX="-25651" custLinFactNeighborY="18994"/>
      <dgm:spPr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</dgm:spPr>
    </dgm:pt>
  </dgm:ptLst>
  <dgm:cxnLst>
    <dgm:cxn modelId="{BE038085-23EE-4149-8331-BE96A4B4AF8A}" type="presOf" srcId="{52CF162C-D333-473E-9DC7-F401D25CC210}" destId="{7A6969EB-0411-44BC-A5ED-25E3382517B2}" srcOrd="0" destOrd="0" presId="urn:microsoft.com/office/officeart/2005/8/layout/gear1"/>
    <dgm:cxn modelId="{8654DBEA-4595-428F-B978-13FCCDD0B588}" type="presOf" srcId="{BC166F37-7A22-4215-BA34-765EB74823D6}" destId="{EBB44144-A894-4C00-A14D-C9608F2127D1}" srcOrd="1" destOrd="0" presId="urn:microsoft.com/office/officeart/2005/8/layout/gear1"/>
    <dgm:cxn modelId="{74C4A7BD-24B2-4F6F-99D0-50F93D6DE346}" srcId="{52CF162C-D333-473E-9DC7-F401D25CC210}" destId="{E7361560-CE56-406B-952D-30BBB89939F4}" srcOrd="0" destOrd="0" parTransId="{0EB48BB8-1485-48B2-BCF7-63FEF41881B8}" sibTransId="{6F375551-9288-4568-BF6C-799491F452EF}"/>
    <dgm:cxn modelId="{6068658A-8130-4E1C-85B5-6058331763A9}" type="presOf" srcId="{E7361560-CE56-406B-952D-30BBB89939F4}" destId="{602656C1-0F67-4426-928F-80A9D71CEF57}" srcOrd="2" destOrd="0" presId="urn:microsoft.com/office/officeart/2005/8/layout/gear1"/>
    <dgm:cxn modelId="{B4EC888E-8CF3-4E1C-9587-BAF71534CDB0}" type="presOf" srcId="{947F0167-B436-4389-A311-D4CDD17A91C0}" destId="{55762B22-FDF5-4525-8DA1-123687FCAFB4}" srcOrd="0" destOrd="0" presId="urn:microsoft.com/office/officeart/2005/8/layout/gear1"/>
    <dgm:cxn modelId="{0E207B50-4518-422E-A73E-991E28F24E73}" type="presOf" srcId="{6F375551-9288-4568-BF6C-799491F452EF}" destId="{6A390255-B286-4C27-8A83-C67556BB8CC0}" srcOrd="0" destOrd="0" presId="urn:microsoft.com/office/officeart/2005/8/layout/gear1"/>
    <dgm:cxn modelId="{F5B0A8EF-8283-4E62-9177-B2BEDDB61B8E}" type="presOf" srcId="{BC166F37-7A22-4215-BA34-765EB74823D6}" destId="{F0E3573F-D3AF-4503-A5D3-16AADCF4396A}" srcOrd="0" destOrd="0" presId="urn:microsoft.com/office/officeart/2005/8/layout/gear1"/>
    <dgm:cxn modelId="{41916FBB-5BD8-4720-9BC0-4957CEDE92B8}" srcId="{52CF162C-D333-473E-9DC7-F401D25CC210}" destId="{947F0167-B436-4389-A311-D4CDD17A91C0}" srcOrd="1" destOrd="0" parTransId="{9348DF6A-C253-4999-A8B2-3AECAA7E5A1F}" sibTransId="{6B7BF945-A5F8-43BE-BBA7-2A7EC9104CB7}"/>
    <dgm:cxn modelId="{B772855F-AC2B-4855-A281-EE20E750AF7C}" type="presOf" srcId="{6B7BF945-A5F8-43BE-BBA7-2A7EC9104CB7}" destId="{D800FC32-D822-45E8-97FD-604413DD6B7E}" srcOrd="0" destOrd="0" presId="urn:microsoft.com/office/officeart/2005/8/layout/gear1"/>
    <dgm:cxn modelId="{37BB665D-1E8C-488A-B160-ABDDBC47B68B}" type="presOf" srcId="{BC166F37-7A22-4215-BA34-765EB74823D6}" destId="{D8B3CC8E-AE29-4676-A0A5-BFEDFBDD00CF}" srcOrd="3" destOrd="0" presId="urn:microsoft.com/office/officeart/2005/8/layout/gear1"/>
    <dgm:cxn modelId="{31176FA7-DAAB-4EE4-82D4-236856CBECB6}" type="presOf" srcId="{E7361560-CE56-406B-952D-30BBB89939F4}" destId="{AEF748B1-828E-40E8-90B5-FC91C3920DD1}" srcOrd="0" destOrd="0" presId="urn:microsoft.com/office/officeart/2005/8/layout/gear1"/>
    <dgm:cxn modelId="{065D3D2F-FFFC-4B0D-A08B-A36AC30C8440}" type="presOf" srcId="{E7361560-CE56-406B-952D-30BBB89939F4}" destId="{9C61071B-2FA5-4F38-95D1-EEE6B4419C46}" srcOrd="1" destOrd="0" presId="urn:microsoft.com/office/officeart/2005/8/layout/gear1"/>
    <dgm:cxn modelId="{9D28153A-A8EE-455C-9D60-74DF15CBA2A4}" type="presOf" srcId="{1D56FEF1-FD5C-4FA4-8E7C-C99E3084895B}" destId="{021D9786-6AD4-4360-8158-AB0B68F85748}" srcOrd="0" destOrd="0" presId="urn:microsoft.com/office/officeart/2005/8/layout/gear1"/>
    <dgm:cxn modelId="{4A0382BE-E0B6-4A57-91E5-D49B68864421}" type="presOf" srcId="{947F0167-B436-4389-A311-D4CDD17A91C0}" destId="{2CA3BFBE-0E9D-4B1C-A02C-44F485FF61DE}" srcOrd="2" destOrd="0" presId="urn:microsoft.com/office/officeart/2005/8/layout/gear1"/>
    <dgm:cxn modelId="{68CEE54A-6AB9-4505-A9D9-3133373922B7}" srcId="{52CF162C-D333-473E-9DC7-F401D25CC210}" destId="{BC166F37-7A22-4215-BA34-765EB74823D6}" srcOrd="2" destOrd="0" parTransId="{6EFA95ED-8936-4C8D-ADE6-EA0A37691355}" sibTransId="{1D56FEF1-FD5C-4FA4-8E7C-C99E3084895B}"/>
    <dgm:cxn modelId="{D921F5F2-3848-46A3-9038-3D9E25A053F6}" type="presOf" srcId="{BC166F37-7A22-4215-BA34-765EB74823D6}" destId="{559115CD-C018-48C6-86C7-F99A66E861CE}" srcOrd="2" destOrd="0" presId="urn:microsoft.com/office/officeart/2005/8/layout/gear1"/>
    <dgm:cxn modelId="{9867492D-490F-480B-8502-3C57FA863A58}" type="presOf" srcId="{947F0167-B436-4389-A311-D4CDD17A91C0}" destId="{509EBBD4-168E-4541-A43D-2C0956D8ABD3}" srcOrd="1" destOrd="0" presId="urn:microsoft.com/office/officeart/2005/8/layout/gear1"/>
    <dgm:cxn modelId="{E3774E66-C6D3-4DDD-BF33-8F6E5BCA8AE5}" type="presParOf" srcId="{7A6969EB-0411-44BC-A5ED-25E3382517B2}" destId="{AEF748B1-828E-40E8-90B5-FC91C3920DD1}" srcOrd="0" destOrd="0" presId="urn:microsoft.com/office/officeart/2005/8/layout/gear1"/>
    <dgm:cxn modelId="{C7A32ED0-9252-4397-899C-228B61F0F465}" type="presParOf" srcId="{7A6969EB-0411-44BC-A5ED-25E3382517B2}" destId="{9C61071B-2FA5-4F38-95D1-EEE6B4419C46}" srcOrd="1" destOrd="0" presId="urn:microsoft.com/office/officeart/2005/8/layout/gear1"/>
    <dgm:cxn modelId="{1C06BB04-B889-4567-AE3A-C55197F41F1E}" type="presParOf" srcId="{7A6969EB-0411-44BC-A5ED-25E3382517B2}" destId="{602656C1-0F67-4426-928F-80A9D71CEF57}" srcOrd="2" destOrd="0" presId="urn:microsoft.com/office/officeart/2005/8/layout/gear1"/>
    <dgm:cxn modelId="{CB8FA6DF-EB1A-45B5-9E56-9CDFBFFE3694}" type="presParOf" srcId="{7A6969EB-0411-44BC-A5ED-25E3382517B2}" destId="{55762B22-FDF5-4525-8DA1-123687FCAFB4}" srcOrd="3" destOrd="0" presId="urn:microsoft.com/office/officeart/2005/8/layout/gear1"/>
    <dgm:cxn modelId="{308E5A32-1BBF-4403-A88A-986EA42C7D3E}" type="presParOf" srcId="{7A6969EB-0411-44BC-A5ED-25E3382517B2}" destId="{509EBBD4-168E-4541-A43D-2C0956D8ABD3}" srcOrd="4" destOrd="0" presId="urn:microsoft.com/office/officeart/2005/8/layout/gear1"/>
    <dgm:cxn modelId="{E28112A4-41BC-41A4-9967-66A22E83B730}" type="presParOf" srcId="{7A6969EB-0411-44BC-A5ED-25E3382517B2}" destId="{2CA3BFBE-0E9D-4B1C-A02C-44F485FF61DE}" srcOrd="5" destOrd="0" presId="urn:microsoft.com/office/officeart/2005/8/layout/gear1"/>
    <dgm:cxn modelId="{9B1580C2-36D3-4E86-AFC7-E9C59B7DA540}" type="presParOf" srcId="{7A6969EB-0411-44BC-A5ED-25E3382517B2}" destId="{F0E3573F-D3AF-4503-A5D3-16AADCF4396A}" srcOrd="6" destOrd="0" presId="urn:microsoft.com/office/officeart/2005/8/layout/gear1"/>
    <dgm:cxn modelId="{1DED13A1-7E11-499D-B58A-3EB08FD43755}" type="presParOf" srcId="{7A6969EB-0411-44BC-A5ED-25E3382517B2}" destId="{EBB44144-A894-4C00-A14D-C9608F2127D1}" srcOrd="7" destOrd="0" presId="urn:microsoft.com/office/officeart/2005/8/layout/gear1"/>
    <dgm:cxn modelId="{BF0B735B-EE57-43D2-BC18-F9DC4BB4BDF9}" type="presParOf" srcId="{7A6969EB-0411-44BC-A5ED-25E3382517B2}" destId="{559115CD-C018-48C6-86C7-F99A66E861CE}" srcOrd="8" destOrd="0" presId="urn:microsoft.com/office/officeart/2005/8/layout/gear1"/>
    <dgm:cxn modelId="{970B4BCD-EBDB-4164-BC08-F6293B0D3167}" type="presParOf" srcId="{7A6969EB-0411-44BC-A5ED-25E3382517B2}" destId="{D8B3CC8E-AE29-4676-A0A5-BFEDFBDD00CF}" srcOrd="9" destOrd="0" presId="urn:microsoft.com/office/officeart/2005/8/layout/gear1"/>
    <dgm:cxn modelId="{DE8BFE10-96BD-455A-BF39-2477D7AB7988}" type="presParOf" srcId="{7A6969EB-0411-44BC-A5ED-25E3382517B2}" destId="{6A390255-B286-4C27-8A83-C67556BB8CC0}" srcOrd="10" destOrd="0" presId="urn:microsoft.com/office/officeart/2005/8/layout/gear1"/>
    <dgm:cxn modelId="{CB2AC689-E9F2-4D72-8153-500DB0228570}" type="presParOf" srcId="{7A6969EB-0411-44BC-A5ED-25E3382517B2}" destId="{D800FC32-D822-45E8-97FD-604413DD6B7E}" srcOrd="11" destOrd="0" presId="urn:microsoft.com/office/officeart/2005/8/layout/gear1"/>
    <dgm:cxn modelId="{D6B7CF9F-44DC-4A81-900B-6976F8D9550B}" type="presParOf" srcId="{7A6969EB-0411-44BC-A5ED-25E3382517B2}" destId="{021D9786-6AD4-4360-8158-AB0B68F8574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8C9701-5823-4947-8E12-346F2EDF99D3}" type="doc">
      <dgm:prSet loTypeId="urn:microsoft.com/office/officeart/2005/8/layout/venn2" loCatId="relationship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es-CO"/>
        </a:p>
      </dgm:t>
    </dgm:pt>
    <dgm:pt modelId="{5C46D4AF-5F5B-4155-8F91-92EA38D33925}">
      <dgm:prSet phldrT="[Texto]"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 sz="1200" b="1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AE0046E-3E28-478D-A74D-F55BB7F16E50}" type="parTrans" cxnId="{DA522B86-9559-4D9F-889D-DCA35F61370B}">
      <dgm:prSet/>
      <dgm:spPr/>
      <dgm:t>
        <a:bodyPr/>
        <a:lstStyle/>
        <a:p>
          <a:endParaRPr lang="es-CO" sz="900"/>
        </a:p>
      </dgm:t>
    </dgm:pt>
    <dgm:pt modelId="{96834DDC-891D-44B4-8A6A-80F6BA52F87A}" type="sibTrans" cxnId="{DA522B86-9559-4D9F-889D-DCA35F61370B}">
      <dgm:prSet/>
      <dgm:spPr/>
      <dgm:t>
        <a:bodyPr/>
        <a:lstStyle/>
        <a:p>
          <a:endParaRPr lang="es-CO" sz="900"/>
        </a:p>
      </dgm:t>
    </dgm:pt>
    <dgm:pt modelId="{2AAA69CC-5830-451F-AA3B-70458CD90EFE}">
      <dgm:prSet phldrT="[Texto]"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 sz="1200" b="1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F71C200-4650-48A0-867E-8BE54EEFE090}" type="parTrans" cxnId="{280BD600-393F-4A42-9E68-52A5D2422A64}">
      <dgm:prSet/>
      <dgm:spPr/>
      <dgm:t>
        <a:bodyPr/>
        <a:lstStyle/>
        <a:p>
          <a:endParaRPr lang="es-CO" sz="900"/>
        </a:p>
      </dgm:t>
    </dgm:pt>
    <dgm:pt modelId="{F1A81BC8-41FC-41E2-B046-B7D7D6E991D2}" type="sibTrans" cxnId="{280BD600-393F-4A42-9E68-52A5D2422A64}">
      <dgm:prSet/>
      <dgm:spPr/>
      <dgm:t>
        <a:bodyPr/>
        <a:lstStyle/>
        <a:p>
          <a:endParaRPr lang="es-CO" sz="900"/>
        </a:p>
      </dgm:t>
    </dgm:pt>
    <dgm:pt modelId="{2DC8FF10-E8F6-4DAE-BDFB-C613EB2AC12B}">
      <dgm:prSet phldrT="[Texto]"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s-CO" sz="12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07EAF9F-EFD6-4392-9913-5587BA291E59}" type="parTrans" cxnId="{47A85630-7080-41A2-876D-A1A0DBBC4A81}">
      <dgm:prSet/>
      <dgm:spPr/>
      <dgm:t>
        <a:bodyPr/>
        <a:lstStyle/>
        <a:p>
          <a:endParaRPr lang="es-CO" sz="900"/>
        </a:p>
      </dgm:t>
    </dgm:pt>
    <dgm:pt modelId="{9EA0A07B-EAF5-492E-B986-07B89DAB68BF}" type="sibTrans" cxnId="{47A85630-7080-41A2-876D-A1A0DBBC4A81}">
      <dgm:prSet/>
      <dgm:spPr/>
      <dgm:t>
        <a:bodyPr/>
        <a:lstStyle/>
        <a:p>
          <a:endParaRPr lang="es-CO" sz="900"/>
        </a:p>
      </dgm:t>
    </dgm:pt>
    <dgm:pt modelId="{D5A4F6FD-0805-438E-97AC-A881CC89E8C0}">
      <dgm:prSet custT="1"/>
      <dgm:spPr>
        <a:solidFill>
          <a:srgbClr val="ED7D31"/>
        </a:solidFill>
        <a:ln w="25400" cap="flat" cmpd="sng" algn="ctr">
          <a:noFill/>
          <a:prstDash val="solid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400" b="1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Social</a:t>
          </a:r>
          <a:endParaRPr lang="es-CO" sz="2400" b="1" cap="none" spc="50" dirty="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1278E92-8F10-4C5D-9C7F-AEBFCC6A52A3}" type="parTrans" cxnId="{CAF39221-ECBD-4BE5-9A57-0C29BE679953}">
      <dgm:prSet/>
      <dgm:spPr/>
      <dgm:t>
        <a:bodyPr/>
        <a:lstStyle/>
        <a:p>
          <a:endParaRPr lang="es-CO" sz="900"/>
        </a:p>
      </dgm:t>
    </dgm:pt>
    <dgm:pt modelId="{7721C4F8-6B77-4BC9-9F67-79039A5CEFAF}" type="sibTrans" cxnId="{CAF39221-ECBD-4BE5-9A57-0C29BE679953}">
      <dgm:prSet/>
      <dgm:spPr/>
      <dgm:t>
        <a:bodyPr/>
        <a:lstStyle/>
        <a:p>
          <a:endParaRPr lang="es-CO" sz="900"/>
        </a:p>
      </dgm:t>
    </dgm:pt>
    <dgm:pt modelId="{1EF64325-037A-41D5-A158-14AC36B69764}" type="pres">
      <dgm:prSet presAssocID="{368C9701-5823-4947-8E12-346F2EDF99D3}" presName="Name0" presStyleCnt="0">
        <dgm:presLayoutVars>
          <dgm:chMax val="7"/>
          <dgm:resizeHandles val="exact"/>
        </dgm:presLayoutVars>
      </dgm:prSet>
      <dgm:spPr/>
    </dgm:pt>
    <dgm:pt modelId="{71AEC06B-7489-4040-BB17-8E41904D6B61}" type="pres">
      <dgm:prSet presAssocID="{368C9701-5823-4947-8E12-346F2EDF99D3}" presName="comp1" presStyleCnt="0"/>
      <dgm:spPr/>
    </dgm:pt>
    <dgm:pt modelId="{8E93447C-4151-4311-A177-1BBC4F78708E}" type="pres">
      <dgm:prSet presAssocID="{368C9701-5823-4947-8E12-346F2EDF99D3}" presName="circle1" presStyleLbl="node1" presStyleIdx="0" presStyleCnt="4" custScaleX="122264"/>
      <dgm:spPr>
        <a:xfrm>
          <a:off x="1627777" y="-49499"/>
          <a:ext cx="2549615" cy="2208530"/>
        </a:xfrm>
        <a:prstGeom prst="ellipse">
          <a:avLst/>
        </a:prstGeom>
      </dgm:spPr>
    </dgm:pt>
    <dgm:pt modelId="{42737693-3E44-4012-8626-FB2ECC902544}" type="pres">
      <dgm:prSet presAssocID="{368C9701-5823-4947-8E12-346F2EDF99D3}" presName="c1text" presStyleLbl="node1" presStyleIdx="0" presStyleCnt="4">
        <dgm:presLayoutVars>
          <dgm:bulletEnabled val="1"/>
        </dgm:presLayoutVars>
      </dgm:prSet>
      <dgm:spPr/>
    </dgm:pt>
    <dgm:pt modelId="{23406064-6196-4614-AE6D-A72035343E9E}" type="pres">
      <dgm:prSet presAssocID="{368C9701-5823-4947-8E12-346F2EDF99D3}" presName="comp2" presStyleCnt="0"/>
      <dgm:spPr/>
    </dgm:pt>
    <dgm:pt modelId="{C1AE8B37-DD6F-443F-8CE4-1DBC72C72149}" type="pres">
      <dgm:prSet presAssocID="{368C9701-5823-4947-8E12-346F2EDF99D3}" presName="circle2" presStyleLbl="node1" presStyleIdx="1" presStyleCnt="4" custScaleX="131274" custScaleY="111068" custLinFactNeighborX="1351" custLinFactNeighborY="-1689"/>
      <dgm:spPr>
        <a:xfrm>
          <a:off x="1742894" y="294430"/>
          <a:ext cx="2319380" cy="1962376"/>
        </a:xfrm>
        <a:prstGeom prst="ellipse">
          <a:avLst/>
        </a:prstGeom>
      </dgm:spPr>
    </dgm:pt>
    <dgm:pt modelId="{E4A10128-C6BB-44B8-9A94-FD8074F3A5A2}" type="pres">
      <dgm:prSet presAssocID="{368C9701-5823-4947-8E12-346F2EDF99D3}" presName="c2text" presStyleLbl="node1" presStyleIdx="1" presStyleCnt="4">
        <dgm:presLayoutVars>
          <dgm:bulletEnabled val="1"/>
        </dgm:presLayoutVars>
      </dgm:prSet>
      <dgm:spPr/>
    </dgm:pt>
    <dgm:pt modelId="{9F18B255-A000-4A70-9D62-B93BF887FBFA}" type="pres">
      <dgm:prSet presAssocID="{368C9701-5823-4947-8E12-346F2EDF99D3}" presName="comp3" presStyleCnt="0"/>
      <dgm:spPr/>
    </dgm:pt>
    <dgm:pt modelId="{03159AA0-A498-4904-9FFA-6E0E5593EE0E}" type="pres">
      <dgm:prSet presAssocID="{368C9701-5823-4947-8E12-346F2EDF99D3}" presName="circle3" presStyleLbl="node1" presStyleIdx="2" presStyleCnt="4" custScaleX="127467" custScaleY="114942" custLinFactNeighborX="-515" custLinFactNeighborY="4151"/>
      <dgm:spPr>
        <a:xfrm>
          <a:off x="2051216" y="734912"/>
          <a:ext cx="1689088" cy="1523117"/>
        </a:xfrm>
        <a:prstGeom prst="ellipse">
          <a:avLst/>
        </a:prstGeom>
      </dgm:spPr>
    </dgm:pt>
    <dgm:pt modelId="{CC098255-ED6B-49EF-94E2-320AD3BB2EF0}" type="pres">
      <dgm:prSet presAssocID="{368C9701-5823-4947-8E12-346F2EDF99D3}" presName="c3text" presStyleLbl="node1" presStyleIdx="2" presStyleCnt="4">
        <dgm:presLayoutVars>
          <dgm:bulletEnabled val="1"/>
        </dgm:presLayoutVars>
      </dgm:prSet>
      <dgm:spPr/>
    </dgm:pt>
    <dgm:pt modelId="{1B82C1ED-6BDA-41AA-95C3-218148113030}" type="pres">
      <dgm:prSet presAssocID="{368C9701-5823-4947-8E12-346F2EDF99D3}" presName="comp4" presStyleCnt="0"/>
      <dgm:spPr/>
    </dgm:pt>
    <dgm:pt modelId="{4B4CB78E-36C8-471F-A895-C9FF70D9483B}" type="pres">
      <dgm:prSet presAssocID="{368C9701-5823-4947-8E12-346F2EDF99D3}" presName="circle4" presStyleLbl="node1" presStyleIdx="3" presStyleCnt="4"/>
      <dgm:spPr>
        <a:xfrm>
          <a:off x="2460879" y="1275618"/>
          <a:ext cx="883412" cy="883412"/>
        </a:xfrm>
        <a:prstGeom prst="ellipse">
          <a:avLst/>
        </a:prstGeom>
      </dgm:spPr>
    </dgm:pt>
    <dgm:pt modelId="{6EA52846-AEBD-487D-A88B-7B9720792948}" type="pres">
      <dgm:prSet presAssocID="{368C9701-5823-4947-8E12-346F2EDF99D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A522B86-9559-4D9F-889D-DCA35F61370B}" srcId="{368C9701-5823-4947-8E12-346F2EDF99D3}" destId="{5C46D4AF-5F5B-4155-8F91-92EA38D33925}" srcOrd="1" destOrd="0" parTransId="{EAE0046E-3E28-478D-A74D-F55BB7F16E50}" sibTransId="{96834DDC-891D-44B4-8A6A-80F6BA52F87A}"/>
    <dgm:cxn modelId="{004EBC2D-9C0A-40A6-91B0-DEED68F8114E}" type="presOf" srcId="{2AAA69CC-5830-451F-AA3B-70458CD90EFE}" destId="{CC098255-ED6B-49EF-94E2-320AD3BB2EF0}" srcOrd="1" destOrd="0" presId="urn:microsoft.com/office/officeart/2005/8/layout/venn2"/>
    <dgm:cxn modelId="{6F0652C5-FC7C-4214-B21A-900363C4AB37}" type="presOf" srcId="{5C46D4AF-5F5B-4155-8F91-92EA38D33925}" destId="{C1AE8B37-DD6F-443F-8CE4-1DBC72C72149}" srcOrd="0" destOrd="0" presId="urn:microsoft.com/office/officeart/2005/8/layout/venn2"/>
    <dgm:cxn modelId="{52AA4C40-4005-4F82-BB85-213B18FCB0D8}" type="presOf" srcId="{368C9701-5823-4947-8E12-346F2EDF99D3}" destId="{1EF64325-037A-41D5-A158-14AC36B69764}" srcOrd="0" destOrd="0" presId="urn:microsoft.com/office/officeart/2005/8/layout/venn2"/>
    <dgm:cxn modelId="{280BD600-393F-4A42-9E68-52A5D2422A64}" srcId="{368C9701-5823-4947-8E12-346F2EDF99D3}" destId="{2AAA69CC-5830-451F-AA3B-70458CD90EFE}" srcOrd="2" destOrd="0" parTransId="{9F71C200-4650-48A0-867E-8BE54EEFE090}" sibTransId="{F1A81BC8-41FC-41E2-B046-B7D7D6E991D2}"/>
    <dgm:cxn modelId="{FB255029-7A44-4EE8-909C-3C45DEA25D51}" type="presOf" srcId="{2DC8FF10-E8F6-4DAE-BDFB-C613EB2AC12B}" destId="{4B4CB78E-36C8-471F-A895-C9FF70D9483B}" srcOrd="0" destOrd="0" presId="urn:microsoft.com/office/officeart/2005/8/layout/venn2"/>
    <dgm:cxn modelId="{29F4F921-A74A-40A4-9346-A1FF351C0499}" type="presOf" srcId="{D5A4F6FD-0805-438E-97AC-A881CC89E8C0}" destId="{42737693-3E44-4012-8626-FB2ECC902544}" srcOrd="1" destOrd="0" presId="urn:microsoft.com/office/officeart/2005/8/layout/venn2"/>
    <dgm:cxn modelId="{47A85630-7080-41A2-876D-A1A0DBBC4A81}" srcId="{368C9701-5823-4947-8E12-346F2EDF99D3}" destId="{2DC8FF10-E8F6-4DAE-BDFB-C613EB2AC12B}" srcOrd="3" destOrd="0" parTransId="{B07EAF9F-EFD6-4392-9913-5587BA291E59}" sibTransId="{9EA0A07B-EAF5-492E-B986-07B89DAB68BF}"/>
    <dgm:cxn modelId="{C41144A0-6721-4F76-9974-2B206880391C}" type="presOf" srcId="{2DC8FF10-E8F6-4DAE-BDFB-C613EB2AC12B}" destId="{6EA52846-AEBD-487D-A88B-7B9720792948}" srcOrd="1" destOrd="0" presId="urn:microsoft.com/office/officeart/2005/8/layout/venn2"/>
    <dgm:cxn modelId="{BBB387AB-FDAE-4DBC-A337-2F43FF6F03F0}" type="presOf" srcId="{5C46D4AF-5F5B-4155-8F91-92EA38D33925}" destId="{E4A10128-C6BB-44B8-9A94-FD8074F3A5A2}" srcOrd="1" destOrd="0" presId="urn:microsoft.com/office/officeart/2005/8/layout/venn2"/>
    <dgm:cxn modelId="{CAF39221-ECBD-4BE5-9A57-0C29BE679953}" srcId="{368C9701-5823-4947-8E12-346F2EDF99D3}" destId="{D5A4F6FD-0805-438E-97AC-A881CC89E8C0}" srcOrd="0" destOrd="0" parTransId="{91278E92-8F10-4C5D-9C7F-AEBFCC6A52A3}" sibTransId="{7721C4F8-6B77-4BC9-9F67-79039A5CEFAF}"/>
    <dgm:cxn modelId="{63EAB37A-5763-49BA-85E1-FC86D1FD7C86}" type="presOf" srcId="{2AAA69CC-5830-451F-AA3B-70458CD90EFE}" destId="{03159AA0-A498-4904-9FFA-6E0E5593EE0E}" srcOrd="0" destOrd="0" presId="urn:microsoft.com/office/officeart/2005/8/layout/venn2"/>
    <dgm:cxn modelId="{C2653886-B619-4168-B4EB-3F58D740A8A3}" type="presOf" srcId="{D5A4F6FD-0805-438E-97AC-A881CC89E8C0}" destId="{8E93447C-4151-4311-A177-1BBC4F78708E}" srcOrd="0" destOrd="0" presId="urn:microsoft.com/office/officeart/2005/8/layout/venn2"/>
    <dgm:cxn modelId="{015FD3FB-47B1-4276-A9DE-BD3B5A65B010}" type="presParOf" srcId="{1EF64325-037A-41D5-A158-14AC36B69764}" destId="{71AEC06B-7489-4040-BB17-8E41904D6B61}" srcOrd="0" destOrd="0" presId="urn:microsoft.com/office/officeart/2005/8/layout/venn2"/>
    <dgm:cxn modelId="{B0FAAF39-31B9-4FBA-BC04-00BF21FB8660}" type="presParOf" srcId="{71AEC06B-7489-4040-BB17-8E41904D6B61}" destId="{8E93447C-4151-4311-A177-1BBC4F78708E}" srcOrd="0" destOrd="0" presId="urn:microsoft.com/office/officeart/2005/8/layout/venn2"/>
    <dgm:cxn modelId="{42D1DA97-8BFB-4AF8-ACF8-B51E99E6F530}" type="presParOf" srcId="{71AEC06B-7489-4040-BB17-8E41904D6B61}" destId="{42737693-3E44-4012-8626-FB2ECC902544}" srcOrd="1" destOrd="0" presId="urn:microsoft.com/office/officeart/2005/8/layout/venn2"/>
    <dgm:cxn modelId="{25466329-F2DD-41D1-B7CF-4B9CE4EC30E9}" type="presParOf" srcId="{1EF64325-037A-41D5-A158-14AC36B69764}" destId="{23406064-6196-4614-AE6D-A72035343E9E}" srcOrd="1" destOrd="0" presId="urn:microsoft.com/office/officeart/2005/8/layout/venn2"/>
    <dgm:cxn modelId="{7DFD4032-61A1-4F63-8B6E-89F49E80FBE7}" type="presParOf" srcId="{23406064-6196-4614-AE6D-A72035343E9E}" destId="{C1AE8B37-DD6F-443F-8CE4-1DBC72C72149}" srcOrd="0" destOrd="0" presId="urn:microsoft.com/office/officeart/2005/8/layout/venn2"/>
    <dgm:cxn modelId="{8F5C76F0-A958-4DA9-8A46-042F0D283C6E}" type="presParOf" srcId="{23406064-6196-4614-AE6D-A72035343E9E}" destId="{E4A10128-C6BB-44B8-9A94-FD8074F3A5A2}" srcOrd="1" destOrd="0" presId="urn:microsoft.com/office/officeart/2005/8/layout/venn2"/>
    <dgm:cxn modelId="{E4A180E7-F7FD-4A5F-92CD-4C3D4F1BAB62}" type="presParOf" srcId="{1EF64325-037A-41D5-A158-14AC36B69764}" destId="{9F18B255-A000-4A70-9D62-B93BF887FBFA}" srcOrd="2" destOrd="0" presId="urn:microsoft.com/office/officeart/2005/8/layout/venn2"/>
    <dgm:cxn modelId="{D332BC88-F6FE-4C79-B26E-595B27C87979}" type="presParOf" srcId="{9F18B255-A000-4A70-9D62-B93BF887FBFA}" destId="{03159AA0-A498-4904-9FFA-6E0E5593EE0E}" srcOrd="0" destOrd="0" presId="urn:microsoft.com/office/officeart/2005/8/layout/venn2"/>
    <dgm:cxn modelId="{726B7F57-928E-4C09-A70E-D229E4D21B87}" type="presParOf" srcId="{9F18B255-A000-4A70-9D62-B93BF887FBFA}" destId="{CC098255-ED6B-49EF-94E2-320AD3BB2EF0}" srcOrd="1" destOrd="0" presId="urn:microsoft.com/office/officeart/2005/8/layout/venn2"/>
    <dgm:cxn modelId="{87C2319D-7874-4AD1-8BE1-E30E1E3C77D5}" type="presParOf" srcId="{1EF64325-037A-41D5-A158-14AC36B69764}" destId="{1B82C1ED-6BDA-41AA-95C3-218148113030}" srcOrd="3" destOrd="0" presId="urn:microsoft.com/office/officeart/2005/8/layout/venn2"/>
    <dgm:cxn modelId="{E7F9CCAE-0B86-4423-A045-C703C3627DD5}" type="presParOf" srcId="{1B82C1ED-6BDA-41AA-95C3-218148113030}" destId="{4B4CB78E-36C8-471F-A895-C9FF70D9483B}" srcOrd="0" destOrd="0" presId="urn:microsoft.com/office/officeart/2005/8/layout/venn2"/>
    <dgm:cxn modelId="{322F80FF-5B70-4285-AAB8-D7714FA696F7}" type="presParOf" srcId="{1B82C1ED-6BDA-41AA-95C3-218148113030}" destId="{6EA52846-AEBD-487D-A88B-7B972079294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7A9CA-17E7-4830-90CC-16F705AFE362}">
      <dsp:nvSpPr>
        <dsp:cNvPr id="0" name=""/>
        <dsp:cNvSpPr/>
      </dsp:nvSpPr>
      <dsp:spPr>
        <a:xfrm>
          <a:off x="5541652" y="2904875"/>
          <a:ext cx="2991177" cy="249425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>
              <a:solidFill>
                <a:srgbClr val="996633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s-CO" sz="1600" b="1" kern="1200" dirty="0">
              <a:solidFill>
                <a:srgbClr val="996633"/>
              </a:solidFill>
              <a:latin typeface="Arial" pitchFamily="34" charset="0"/>
              <a:ea typeface="+mn-ea"/>
              <a:cs typeface="Arial" pitchFamily="34" charset="0"/>
            </a:rPr>
            <a:t>Individual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rgbClr val="996633"/>
              </a:solidFill>
              <a:latin typeface="Arial" pitchFamily="34" charset="0"/>
              <a:ea typeface="+mn-ea"/>
              <a:cs typeface="Arial" pitchFamily="34" charset="0"/>
            </a:rPr>
            <a:t>Familiar / Redes vinculares de apoyo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rgbClr val="996633"/>
              </a:solidFill>
              <a:latin typeface="Arial" pitchFamily="34" charset="0"/>
              <a:ea typeface="+mn-ea"/>
              <a:cs typeface="Arial" pitchFamily="34" charset="0"/>
            </a:rPr>
            <a:t>Comunitario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rgbClr val="996633"/>
              </a:solidFill>
              <a:latin typeface="Arial" pitchFamily="34" charset="0"/>
              <a:ea typeface="+mn-ea"/>
              <a:cs typeface="Arial" pitchFamily="34" charset="0"/>
            </a:rPr>
            <a:t>Social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b="1" kern="1200" dirty="0">
            <a:solidFill>
              <a:srgbClr val="996633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b="1" kern="1200" dirty="0">
            <a:solidFill>
              <a:srgbClr val="996633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000" b="1" kern="1200" dirty="0">
            <a:solidFill>
              <a:srgbClr val="996633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6493797" y="3583231"/>
        <a:ext cx="1984242" cy="1761112"/>
      </dsp:txXfrm>
    </dsp:sp>
    <dsp:sp modelId="{4E909989-323F-4710-A6F4-0A74A2D1EA8E}">
      <dsp:nvSpPr>
        <dsp:cNvPr id="0" name=""/>
        <dsp:cNvSpPr/>
      </dsp:nvSpPr>
      <dsp:spPr>
        <a:xfrm>
          <a:off x="214872" y="2993173"/>
          <a:ext cx="2888251" cy="231769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rgbClr val="00B050"/>
              </a:solidFill>
              <a:latin typeface="Arial" pitchFamily="34" charset="0"/>
              <a:ea typeface="+mn-ea"/>
              <a:cs typeface="Arial" pitchFamily="34" charset="0"/>
            </a:rPr>
            <a:t>Modalidades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rgbClr val="00B050"/>
              </a:solidFill>
              <a:latin typeface="Arial" pitchFamily="34" charset="0"/>
              <a:ea typeface="+mn-ea"/>
              <a:cs typeface="Arial" pitchFamily="34" charset="0"/>
            </a:rPr>
            <a:t>Programas especializados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rgbClr val="00B050"/>
              </a:solidFill>
              <a:latin typeface="Arial" pitchFamily="34" charset="0"/>
              <a:ea typeface="+mn-ea"/>
              <a:cs typeface="Arial" pitchFamily="34" charset="0"/>
            </a:rPr>
            <a:t>Proceso de atención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000" b="1" kern="1200" dirty="0">
            <a:solidFill>
              <a:srgbClr val="00B05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65784" y="3623509"/>
        <a:ext cx="1919952" cy="1636448"/>
      </dsp:txXfrm>
    </dsp:sp>
    <dsp:sp modelId="{409CE91E-3E47-4F55-A088-F1E4E3A7CAFE}">
      <dsp:nvSpPr>
        <dsp:cNvPr id="0" name=""/>
        <dsp:cNvSpPr/>
      </dsp:nvSpPr>
      <dsp:spPr>
        <a:xfrm>
          <a:off x="5204936" y="402717"/>
          <a:ext cx="3321196" cy="229903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rgbClr val="F79646">
                  <a:lumMod val="7500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Enfoque de Derechos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rgbClr val="F79646">
                  <a:lumMod val="7500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Enfoque Diferencial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rgbClr val="F79646">
                  <a:lumMod val="7500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Enfoque Sistémico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b="1" kern="1200" dirty="0">
            <a:solidFill>
              <a:srgbClr val="F79646">
                <a:lumMod val="75000"/>
              </a:srgb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100" b="1" kern="1200">
            <a:solidFill>
              <a:srgbClr val="F79646">
                <a:lumMod val="7500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6251797" y="453219"/>
        <a:ext cx="2223833" cy="1623275"/>
      </dsp:txXfrm>
    </dsp:sp>
    <dsp:sp modelId="{04109571-8568-4DD4-8552-26AC527B0B32}">
      <dsp:nvSpPr>
        <dsp:cNvPr id="0" name=""/>
        <dsp:cNvSpPr/>
      </dsp:nvSpPr>
      <dsp:spPr>
        <a:xfrm>
          <a:off x="184947" y="-76513"/>
          <a:ext cx="3060939" cy="27627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Interés superior </a:t>
          </a:r>
          <a:endParaRPr lang="es-CO" sz="1600" b="1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Dignidad Humana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Igualdad y no discriminación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Oportunidad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Integralidad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Individualidad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Corresponsabilidad</a:t>
          </a:r>
        </a:p>
      </dsp:txBody>
      <dsp:txXfrm>
        <a:off x="245635" y="-15825"/>
        <a:ext cx="2021281" cy="1950652"/>
      </dsp:txXfrm>
    </dsp:sp>
    <dsp:sp modelId="{0FAA831E-FF05-4A43-99E5-254040E1CDB9}">
      <dsp:nvSpPr>
        <dsp:cNvPr id="0" name=""/>
        <dsp:cNvSpPr/>
      </dsp:nvSpPr>
      <dsp:spPr>
        <a:xfrm>
          <a:off x="2025326" y="331351"/>
          <a:ext cx="2262200" cy="2262200"/>
        </a:xfrm>
        <a:prstGeom prst="pieWedg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PRINCIPIOS </a:t>
          </a:r>
          <a:endParaRPr lang="es-CO" sz="1600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687909" y="993934"/>
        <a:ext cx="1599617" cy="1599617"/>
      </dsp:txXfrm>
    </dsp:sp>
    <dsp:sp modelId="{B3FFFBBB-F4F4-4D18-A90E-CF54F60347ED}">
      <dsp:nvSpPr>
        <dsp:cNvPr id="0" name=""/>
        <dsp:cNvSpPr/>
      </dsp:nvSpPr>
      <dsp:spPr>
        <a:xfrm rot="5400000">
          <a:off x="4392015" y="331351"/>
          <a:ext cx="2262200" cy="2262200"/>
        </a:xfrm>
        <a:prstGeom prst="pieWedge">
          <a:avLst/>
        </a:prstGeo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ENFOQUES</a:t>
          </a:r>
          <a:r>
            <a:rPr lang="es-CO" sz="1000" b="1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sp:txBody>
      <dsp:txXfrm rot="-5400000">
        <a:off x="4392015" y="993934"/>
        <a:ext cx="1599617" cy="1599617"/>
      </dsp:txXfrm>
    </dsp:sp>
    <dsp:sp modelId="{D4BE3376-1278-4815-943D-E7B5DF394B70}">
      <dsp:nvSpPr>
        <dsp:cNvPr id="0" name=""/>
        <dsp:cNvSpPr/>
      </dsp:nvSpPr>
      <dsp:spPr>
        <a:xfrm rot="10800000">
          <a:off x="4392015" y="2698040"/>
          <a:ext cx="2262200" cy="2262200"/>
        </a:xfrm>
        <a:prstGeom prst="pieWedge">
          <a:avLst/>
        </a:prstGeo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NIVELES</a:t>
          </a:r>
          <a:r>
            <a:rPr lang="es-CO" sz="1600" b="1" i="0" kern="1200" baseline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 DE ATENCIÓN</a:t>
          </a:r>
          <a:endParaRPr lang="es-CO" sz="1600" b="1" i="0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10800000">
        <a:off x="4392015" y="2698040"/>
        <a:ext cx="1599617" cy="1599617"/>
      </dsp:txXfrm>
    </dsp:sp>
    <dsp:sp modelId="{D3092CFE-BFE1-4C47-AADA-FEC554B863D7}">
      <dsp:nvSpPr>
        <dsp:cNvPr id="0" name=""/>
        <dsp:cNvSpPr/>
      </dsp:nvSpPr>
      <dsp:spPr>
        <a:xfrm rot="16200000">
          <a:off x="2025326" y="2698040"/>
          <a:ext cx="2262200" cy="2262200"/>
        </a:xfrm>
        <a:prstGeom prst="pieWedge">
          <a:avLst/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ESTRUCTURA</a:t>
          </a:r>
          <a:r>
            <a:rPr lang="es-CO" sz="1400" b="1" kern="1200" baseline="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endParaRPr lang="es-CO" sz="1400" b="1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5400000">
        <a:off x="2687909" y="2698040"/>
        <a:ext cx="1599617" cy="1599617"/>
      </dsp:txXfrm>
    </dsp:sp>
    <dsp:sp modelId="{51C659A2-2D9B-4A01-A78A-1087762E237B}">
      <dsp:nvSpPr>
        <dsp:cNvPr id="0" name=""/>
        <dsp:cNvSpPr/>
      </dsp:nvSpPr>
      <dsp:spPr>
        <a:xfrm>
          <a:off x="3949241" y="2175592"/>
          <a:ext cx="781059" cy="679182"/>
        </a:xfrm>
        <a:prstGeom prst="circularArrow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5FED6F0-7C38-4D8F-B553-7FF13CE652C3}">
      <dsp:nvSpPr>
        <dsp:cNvPr id="0" name=""/>
        <dsp:cNvSpPr/>
      </dsp:nvSpPr>
      <dsp:spPr>
        <a:xfrm rot="10800000">
          <a:off x="3949241" y="2436816"/>
          <a:ext cx="781059" cy="679182"/>
        </a:xfrm>
        <a:prstGeom prst="circularArrow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D6E49-375F-4CB1-AAA2-4080021D3626}">
      <dsp:nvSpPr>
        <dsp:cNvPr id="0" name=""/>
        <dsp:cNvSpPr/>
      </dsp:nvSpPr>
      <dsp:spPr>
        <a:xfrm>
          <a:off x="1455676" y="532598"/>
          <a:ext cx="4223750" cy="4223750"/>
        </a:xfrm>
        <a:prstGeom prst="blockArc">
          <a:avLst>
            <a:gd name="adj1" fmla="val 13114286"/>
            <a:gd name="adj2" fmla="val 16200000"/>
            <a:gd name="adj3" fmla="val 389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539A5-9B39-45DE-83DA-7CCD697A00D2}">
      <dsp:nvSpPr>
        <dsp:cNvPr id="0" name=""/>
        <dsp:cNvSpPr/>
      </dsp:nvSpPr>
      <dsp:spPr>
        <a:xfrm>
          <a:off x="1455676" y="532598"/>
          <a:ext cx="4223750" cy="4223750"/>
        </a:xfrm>
        <a:prstGeom prst="blockArc">
          <a:avLst>
            <a:gd name="adj1" fmla="val 10028571"/>
            <a:gd name="adj2" fmla="val 13114286"/>
            <a:gd name="adj3" fmla="val 389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3D93B-F008-4DED-92F4-3C43459D816A}">
      <dsp:nvSpPr>
        <dsp:cNvPr id="0" name=""/>
        <dsp:cNvSpPr/>
      </dsp:nvSpPr>
      <dsp:spPr>
        <a:xfrm>
          <a:off x="1455676" y="532598"/>
          <a:ext cx="4223750" cy="4223750"/>
        </a:xfrm>
        <a:prstGeom prst="blockArc">
          <a:avLst>
            <a:gd name="adj1" fmla="val 6942857"/>
            <a:gd name="adj2" fmla="val 10028571"/>
            <a:gd name="adj3" fmla="val 389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0C064-59C1-4C37-95E4-9D23916F4512}">
      <dsp:nvSpPr>
        <dsp:cNvPr id="0" name=""/>
        <dsp:cNvSpPr/>
      </dsp:nvSpPr>
      <dsp:spPr>
        <a:xfrm>
          <a:off x="1576174" y="595581"/>
          <a:ext cx="4223750" cy="4223750"/>
        </a:xfrm>
        <a:prstGeom prst="blockArc">
          <a:avLst>
            <a:gd name="adj1" fmla="val 3638057"/>
            <a:gd name="adj2" fmla="val 7170495"/>
            <a:gd name="adj3" fmla="val 389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213E5-10D6-4F82-B2A9-8960E691BCFE}">
      <dsp:nvSpPr>
        <dsp:cNvPr id="0" name=""/>
        <dsp:cNvSpPr/>
      </dsp:nvSpPr>
      <dsp:spPr>
        <a:xfrm>
          <a:off x="1573313" y="597196"/>
          <a:ext cx="4223750" cy="4223750"/>
        </a:xfrm>
        <a:prstGeom prst="blockArc">
          <a:avLst>
            <a:gd name="adj1" fmla="val 478172"/>
            <a:gd name="adj2" fmla="val 3630417"/>
            <a:gd name="adj3" fmla="val 389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246CC-F230-477E-8141-D7A3876F5979}">
      <dsp:nvSpPr>
        <dsp:cNvPr id="0" name=""/>
        <dsp:cNvSpPr/>
      </dsp:nvSpPr>
      <dsp:spPr>
        <a:xfrm>
          <a:off x="1565522" y="659435"/>
          <a:ext cx="4223750" cy="4223750"/>
        </a:xfrm>
        <a:prstGeom prst="blockArc">
          <a:avLst>
            <a:gd name="adj1" fmla="val 19007069"/>
            <a:gd name="adj2" fmla="val 376041"/>
            <a:gd name="adj3" fmla="val 389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BDC95-5B58-4258-90C6-C1C18F09F6C9}">
      <dsp:nvSpPr>
        <dsp:cNvPr id="0" name=""/>
        <dsp:cNvSpPr/>
      </dsp:nvSpPr>
      <dsp:spPr>
        <a:xfrm>
          <a:off x="1455676" y="532598"/>
          <a:ext cx="4223750" cy="4223750"/>
        </a:xfrm>
        <a:prstGeom prst="blockArc">
          <a:avLst>
            <a:gd name="adj1" fmla="val 16200000"/>
            <a:gd name="adj2" fmla="val 19285714"/>
            <a:gd name="adj3" fmla="val 389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7FFF2-E8CA-4866-8A8A-C63BDE9F6278}">
      <dsp:nvSpPr>
        <dsp:cNvPr id="0" name=""/>
        <dsp:cNvSpPr/>
      </dsp:nvSpPr>
      <dsp:spPr>
        <a:xfrm>
          <a:off x="2749863" y="1826784"/>
          <a:ext cx="1635376" cy="1635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Principios del modelo de atención </a:t>
          </a:r>
          <a:endParaRPr lang="es-CO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89358" y="2066279"/>
        <a:ext cx="1156386" cy="1156386"/>
      </dsp:txXfrm>
    </dsp:sp>
    <dsp:sp modelId="{D6010334-62B1-45DA-BC76-B54F6790E7AF}">
      <dsp:nvSpPr>
        <dsp:cNvPr id="0" name=""/>
        <dsp:cNvSpPr/>
      </dsp:nvSpPr>
      <dsp:spPr>
        <a:xfrm>
          <a:off x="2738954" y="1427"/>
          <a:ext cx="1657194" cy="11447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Interés Superior </a:t>
          </a:r>
        </a:p>
      </dsp:txBody>
      <dsp:txXfrm>
        <a:off x="2981644" y="169074"/>
        <a:ext cx="1171814" cy="809469"/>
      </dsp:txXfrm>
    </dsp:sp>
    <dsp:sp modelId="{D94AF904-73EA-49C4-8BB7-D5ED4490F3F1}">
      <dsp:nvSpPr>
        <dsp:cNvPr id="0" name=""/>
        <dsp:cNvSpPr/>
      </dsp:nvSpPr>
      <dsp:spPr>
        <a:xfrm>
          <a:off x="4335238" y="781053"/>
          <a:ext cx="1702446" cy="1144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Dignidad Humana</a:t>
          </a:r>
        </a:p>
      </dsp:txBody>
      <dsp:txXfrm>
        <a:off x="4584555" y="948700"/>
        <a:ext cx="1203812" cy="809469"/>
      </dsp:txXfrm>
    </dsp:sp>
    <dsp:sp modelId="{3D6E70A2-00DA-425F-AC97-F182FA3BFF73}">
      <dsp:nvSpPr>
        <dsp:cNvPr id="0" name=""/>
        <dsp:cNvSpPr/>
      </dsp:nvSpPr>
      <dsp:spPr>
        <a:xfrm>
          <a:off x="4795919" y="2424978"/>
          <a:ext cx="1879530" cy="1144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Igualdad y no discriminación </a:t>
          </a:r>
          <a:endParaRPr lang="es-CO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071170" y="2592625"/>
        <a:ext cx="1329028" cy="809469"/>
      </dsp:txXfrm>
    </dsp:sp>
    <dsp:sp modelId="{0B63C6D2-1A37-40B0-B043-1CABF3F13219}">
      <dsp:nvSpPr>
        <dsp:cNvPr id="0" name=""/>
        <dsp:cNvSpPr/>
      </dsp:nvSpPr>
      <dsp:spPr>
        <a:xfrm>
          <a:off x="3892881" y="3939122"/>
          <a:ext cx="1623125" cy="11447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Oportunidad </a:t>
          </a:r>
        </a:p>
      </dsp:txBody>
      <dsp:txXfrm>
        <a:off x="4130582" y="4106769"/>
        <a:ext cx="1147723" cy="809469"/>
      </dsp:txXfrm>
    </dsp:sp>
    <dsp:sp modelId="{D61BFC66-8A21-480B-95E6-A7651BDCF73F}">
      <dsp:nvSpPr>
        <dsp:cNvPr id="0" name=""/>
        <dsp:cNvSpPr/>
      </dsp:nvSpPr>
      <dsp:spPr>
        <a:xfrm>
          <a:off x="1782591" y="3937694"/>
          <a:ext cx="1773066" cy="11447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Integralidad </a:t>
          </a:r>
        </a:p>
      </dsp:txBody>
      <dsp:txXfrm>
        <a:off x="2042251" y="4105341"/>
        <a:ext cx="1253746" cy="809469"/>
      </dsp:txXfrm>
    </dsp:sp>
    <dsp:sp modelId="{49F2C61A-8CDB-4037-B78E-874F45200D70}">
      <dsp:nvSpPr>
        <dsp:cNvPr id="0" name=""/>
        <dsp:cNvSpPr/>
      </dsp:nvSpPr>
      <dsp:spPr>
        <a:xfrm>
          <a:off x="600001" y="2532857"/>
          <a:ext cx="1897605" cy="11447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Individualidad</a:t>
          </a:r>
          <a:endParaRPr lang="es-CO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77899" y="2700504"/>
        <a:ext cx="1341809" cy="809469"/>
      </dsp:txXfrm>
    </dsp:sp>
    <dsp:sp modelId="{D47C5993-2345-4AB3-BEB9-20E4A2617368}">
      <dsp:nvSpPr>
        <dsp:cNvPr id="0" name=""/>
        <dsp:cNvSpPr/>
      </dsp:nvSpPr>
      <dsp:spPr>
        <a:xfrm>
          <a:off x="1100463" y="781053"/>
          <a:ext cx="1696356" cy="1144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Corresponsa-bilidad</a:t>
          </a:r>
          <a:r>
            <a:rPr lang="es-CO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1348889" y="948700"/>
        <a:ext cx="1199504" cy="809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748B1-828E-40E8-90B5-FC91C3920DD1}">
      <dsp:nvSpPr>
        <dsp:cNvPr id="0" name=""/>
        <dsp:cNvSpPr/>
      </dsp:nvSpPr>
      <dsp:spPr>
        <a:xfrm>
          <a:off x="4287162" y="2788830"/>
          <a:ext cx="2346960" cy="2072020"/>
        </a:xfrm>
        <a:prstGeom prst="gear9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16200000" scaled="1"/>
          <a:tileRect/>
        </a:gra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4738457" y="3274191"/>
        <a:ext cx="1444370" cy="1065061"/>
      </dsp:txXfrm>
    </dsp:sp>
    <dsp:sp modelId="{55762B22-FDF5-4525-8DA1-123687FCAFB4}">
      <dsp:nvSpPr>
        <dsp:cNvPr id="0" name=""/>
        <dsp:cNvSpPr/>
      </dsp:nvSpPr>
      <dsp:spPr>
        <a:xfrm>
          <a:off x="1476280" y="2461699"/>
          <a:ext cx="2732892" cy="2342611"/>
        </a:xfrm>
        <a:prstGeom prst="gear6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endParaRPr lang="es-CO" sz="2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2122771" y="3055023"/>
        <a:ext cx="1439910" cy="1155963"/>
      </dsp:txXfrm>
    </dsp:sp>
    <dsp:sp modelId="{F0E3573F-D3AF-4503-A5D3-16AADCF4396A}">
      <dsp:nvSpPr>
        <dsp:cNvPr id="0" name=""/>
        <dsp:cNvSpPr/>
      </dsp:nvSpPr>
      <dsp:spPr>
        <a:xfrm rot="20700000">
          <a:off x="2920821" y="318862"/>
          <a:ext cx="2761439" cy="2259406"/>
        </a:xfrm>
        <a:prstGeom prst="gear6">
          <a:avLst/>
        </a:prstGeom>
        <a:gradFill flip="none" rotWithShape="0">
          <a:gsLst>
            <a:gs pos="0">
              <a:srgbClr val="C0504D">
                <a:hueOff val="4681519"/>
                <a:satOff val="-5839"/>
                <a:lumOff val="1373"/>
                <a:shade val="30000"/>
                <a:satMod val="115000"/>
              </a:srgbClr>
            </a:gs>
            <a:gs pos="50000">
              <a:srgbClr val="C0504D">
                <a:hueOff val="4681519"/>
                <a:satOff val="-5839"/>
                <a:lumOff val="1373"/>
                <a:shade val="67500"/>
                <a:satMod val="115000"/>
              </a:srgbClr>
            </a:gs>
            <a:gs pos="100000">
              <a:srgbClr val="C0504D">
                <a:hueOff val="4681519"/>
                <a:satOff val="-5839"/>
                <a:lumOff val="1373"/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57150" cap="sq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20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 rot="-20700000">
        <a:off x="3556262" y="784639"/>
        <a:ext cx="1490556" cy="1327852"/>
      </dsp:txXfrm>
    </dsp:sp>
    <dsp:sp modelId="{6A390255-B286-4C27-8A83-C67556BB8CC0}">
      <dsp:nvSpPr>
        <dsp:cNvPr id="0" name=""/>
        <dsp:cNvSpPr/>
      </dsp:nvSpPr>
      <dsp:spPr>
        <a:xfrm>
          <a:off x="3473439" y="2135647"/>
          <a:ext cx="3717358" cy="3717358"/>
        </a:xfrm>
        <a:prstGeom prst="circularArrow">
          <a:avLst>
            <a:gd name="adj1" fmla="val 4687"/>
            <a:gd name="adj2" fmla="val 299029"/>
            <a:gd name="adj3" fmla="val 2486671"/>
            <a:gd name="adj4" fmla="val 15926341"/>
            <a:gd name="adj5" fmla="val 5469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0FC32-D822-45E8-97FD-604413DD6B7E}">
      <dsp:nvSpPr>
        <dsp:cNvPr id="0" name=""/>
        <dsp:cNvSpPr/>
      </dsp:nvSpPr>
      <dsp:spPr>
        <a:xfrm>
          <a:off x="1004483" y="1925971"/>
          <a:ext cx="2700893" cy="27008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D9786-6AD4-4360-8158-AB0B68F85748}">
      <dsp:nvSpPr>
        <dsp:cNvPr id="0" name=""/>
        <dsp:cNvSpPr/>
      </dsp:nvSpPr>
      <dsp:spPr>
        <a:xfrm rot="2833501">
          <a:off x="1952276" y="532376"/>
          <a:ext cx="2912106" cy="29121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3447C-4151-4311-A177-1BBC4F78708E}">
      <dsp:nvSpPr>
        <dsp:cNvPr id="0" name=""/>
        <dsp:cNvSpPr/>
      </dsp:nvSpPr>
      <dsp:spPr>
        <a:xfrm>
          <a:off x="218934" y="-106802"/>
          <a:ext cx="5826102" cy="4765182"/>
        </a:xfrm>
        <a:prstGeom prst="ellipse">
          <a:avLst/>
        </a:prstGeom>
        <a:solidFill>
          <a:srgbClr val="ED7D31"/>
        </a:solidFill>
        <a:ln w="254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400" b="1" kern="1200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Social</a:t>
          </a:r>
          <a:endParaRPr lang="es-CO" sz="2400" b="1" kern="1200" cap="none" spc="50" dirty="0">
            <a:ln w="0"/>
            <a:solidFill>
              <a:schemeClr val="tx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17496" y="131457"/>
        <a:ext cx="1628978" cy="714777"/>
      </dsp:txXfrm>
    </dsp:sp>
    <dsp:sp modelId="{C1AE8B37-DD6F-443F-8CE4-1DBC72C72149}">
      <dsp:nvSpPr>
        <dsp:cNvPr id="0" name=""/>
        <dsp:cNvSpPr/>
      </dsp:nvSpPr>
      <dsp:spPr>
        <a:xfrm>
          <a:off x="681309" y="570883"/>
          <a:ext cx="5004356" cy="423407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308976" y="824927"/>
        <a:ext cx="1749022" cy="762133"/>
      </dsp:txXfrm>
    </dsp:sp>
    <dsp:sp modelId="{03159AA0-A498-4904-9FFA-6E0E5593EE0E}">
      <dsp:nvSpPr>
        <dsp:cNvPr id="0" name=""/>
        <dsp:cNvSpPr/>
      </dsp:nvSpPr>
      <dsp:spPr>
        <a:xfrm>
          <a:off x="1295050" y="1585666"/>
          <a:ext cx="3644420" cy="328631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268111" y="1832140"/>
        <a:ext cx="1698300" cy="739421"/>
      </dsp:txXfrm>
    </dsp:sp>
    <dsp:sp modelId="{4B4CB78E-36C8-471F-A895-C9FF70D9483B}">
      <dsp:nvSpPr>
        <dsp:cNvPr id="0" name=""/>
        <dsp:cNvSpPr/>
      </dsp:nvSpPr>
      <dsp:spPr>
        <a:xfrm>
          <a:off x="2178949" y="2752307"/>
          <a:ext cx="1906072" cy="190607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58086" y="3228825"/>
        <a:ext cx="1347797" cy="953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4ABE8-F58F-4FA8-A1F2-D539681F7BE7}" type="datetimeFigureOut">
              <a:rPr lang="es-CO" smtClean="0"/>
              <a:t>24/04/2017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0893E-E2C3-4C93-88AA-B02B16628A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337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55C7B-F992-4F1F-803D-FBD94C6918D0}" type="slidenum">
              <a:rPr kumimoji="0" lang="es-CO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906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727AE-1BD2-4D78-BF73-7649DAD0D855}" type="slidenum">
              <a:rPr lang="es-CO" smtClean="0">
                <a:solidFill>
                  <a:prstClr val="black"/>
                </a:solidFill>
              </a:rPr>
              <a:pPr/>
              <a:t>14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8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1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1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8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8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1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6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71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5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04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50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5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97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6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61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65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7B4E23C-03DA-41E9-A519-94A46CCA65A7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24/04/2017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599719F-0C7A-4308-AA21-42BD8E851843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4296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65907B0-37CA-4443-B4C8-F6623203BDF2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24/04/2017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6F10FA2-B534-473B-A23E-4A7C9952F375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068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1B7C65-757C-4F0D-B09D-ACCEE350F800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24/04/2017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7CF0E8-782C-4F7B-A3DC-09EABF9DA023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899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DD30BA3-B7D3-4465-9681-E4F0B1299661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24/04/2017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3263717-2AC8-4FDF-8FC9-EB59C24F02AE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55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90B26FB-19E3-4C9E-8B67-2D880400C1E3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24/04/2017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59546D6-3A81-4831-8125-08D92B7C4E16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89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12BA8D-0274-4309-88C0-29EB93A6B6A6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24/04/2017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B578A54-C5A1-4739-99BE-D4C3967665B7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639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60F7AB2-2CF2-4149-976F-A84069431101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24/04/2017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9389CF-3FF9-4130-B17B-3666F480CC86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0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93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ED9C0FD-20D4-4DB1-9BA9-9FDC253FAF68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24/04/2017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BDDD304-6111-4E4B-AE4D-76EAAD2440F9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0589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79C1EBF-AF1F-4EF4-908F-431A9A6564D0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24/04/2017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6B2A6BE-5C46-4F31-80DB-4FFE998793E1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15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868B554-B716-489C-BC7F-48525E2EE83A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24/04/2017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B76EA16-017F-4FDA-940C-3C556F3E783E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971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DB910E-F6C5-4EA6-AB8F-2D07ABEC835E}" type="datetimeFigureOut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24/04/2017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0BC49FE-3D75-4899-A4E1-E92516835479}" type="slidenum">
              <a:rPr lang="es-E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669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24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61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11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79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87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6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83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1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51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9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90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25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24/04/2017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36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24/04/2017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172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24/04/2017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0383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24/04/2017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8604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24/04/2017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91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77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24/04/2017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0752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24/04/2017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5347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24/04/2017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0898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24/04/2017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894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24/04/2017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7491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24/04/2017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3196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24/04/2017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0663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24/04/2017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475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24/04/2017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36180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24/04/2017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12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23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24/04/2017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624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24/04/2017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4080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24/04/2017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580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24/04/2017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643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24/04/2017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51084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24/04/2017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081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24/04/2017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29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7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24/04/2017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2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88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7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81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1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23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404445" y="1459810"/>
            <a:ext cx="818960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PUBLICA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ZONAL GALAN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DE MAYO DE 2017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Ibagué - Tolima</a:t>
            </a:r>
          </a:p>
          <a:p>
            <a:pPr algn="ctr"/>
            <a:endParaRPr lang="es-CO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2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29029"/>
            <a:ext cx="8476343" cy="1325563"/>
          </a:xfrm>
        </p:spPr>
        <p:txBody>
          <a:bodyPr/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del modelo de atención</a:t>
            </a:r>
            <a:b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399530"/>
              </p:ext>
            </p:extLst>
          </p:nvPr>
        </p:nvGraphicFramePr>
        <p:xfrm>
          <a:off x="232229" y="1190171"/>
          <a:ext cx="8679542" cy="5291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7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717550" y="5003800"/>
            <a:ext cx="5665788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3600" dirty="0">
                <a:solidFill>
                  <a:srgbClr val="595959"/>
                </a:solidFill>
              </a:rPr>
              <a:t>Principios 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7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-14960" y="0"/>
            <a:ext cx="6837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del modelo de atención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0149827"/>
              </p:ext>
            </p:extLst>
          </p:nvPr>
        </p:nvGraphicFramePr>
        <p:xfrm>
          <a:off x="1514902" y="1201003"/>
          <a:ext cx="7126066" cy="508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717550" y="5300014"/>
            <a:ext cx="5665788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3600" dirty="0">
                <a:solidFill>
                  <a:srgbClr val="595959"/>
                </a:solidFill>
              </a:rPr>
              <a:t>Enfoques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0" y="9794"/>
            <a:ext cx="6837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sz="3200" b="1" dirty="0">
                <a:solidFill>
                  <a:prstClr val="white"/>
                </a:solidFill>
              </a:rPr>
              <a:t>Enfoques del modelo de atención </a:t>
            </a:r>
            <a:r>
              <a:rPr lang="es-ES" sz="3200" b="1" dirty="0">
                <a:solidFill>
                  <a:schemeClr val="bg1"/>
                </a:solidFill>
              </a:rPr>
              <a:t>2016</a:t>
            </a:r>
            <a:r>
              <a:rPr lang="es-ES" sz="2800" b="1" dirty="0">
                <a:solidFill>
                  <a:prstClr val="white"/>
                </a:solidFill>
              </a:rPr>
              <a:t> 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270457" y="1184856"/>
          <a:ext cx="7791718" cy="528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2346102" y="4461283"/>
            <a:ext cx="16297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Diferencial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857829" y="2375909"/>
            <a:ext cx="14283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Derechos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001124" y="4692115"/>
            <a:ext cx="14599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Sistémico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106270" y="2375909"/>
            <a:ext cx="32554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Integrador y Relacional</a:t>
            </a:r>
            <a:endParaRPr lang="es-CO" sz="320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Flecha izquierda 31"/>
          <p:cNvSpPr/>
          <p:nvPr/>
        </p:nvSpPr>
        <p:spPr>
          <a:xfrm>
            <a:off x="1456386" y="5018552"/>
            <a:ext cx="321972" cy="2704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41672" y="4876782"/>
            <a:ext cx="1390914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prstClr val="black"/>
                </a:solidFill>
              </a:rPr>
              <a:t>Etnia, género y discapacidad</a:t>
            </a:r>
          </a:p>
        </p:txBody>
      </p:sp>
    </p:spTree>
    <p:extLst>
      <p:ext uri="{BB962C8B-B14F-4D97-AF65-F5344CB8AC3E}">
        <p14:creationId xmlns:p14="http://schemas.microsoft.com/office/powerpoint/2010/main" val="37888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717550" y="5277112"/>
            <a:ext cx="49498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3600" dirty="0">
                <a:solidFill>
                  <a:srgbClr val="595959"/>
                </a:solidFill>
              </a:rPr>
              <a:t>Niveles de Atención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7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29028" y="46108"/>
            <a:ext cx="6837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sz="3200" b="1" dirty="0">
                <a:solidFill>
                  <a:prstClr val="white"/>
                </a:solidFill>
              </a:rPr>
              <a:t>Niveles de Atención 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669414" y="1429556"/>
          <a:ext cx="6263971" cy="476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2530655" y="3523927"/>
            <a:ext cx="50898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400" b="1" spc="50" dirty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Familiar </a:t>
            </a:r>
            <a:r>
              <a:rPr lang="es-CO" sz="24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s-CO" sz="2400" b="1" spc="50" dirty="0">
                <a:ln w="0"/>
                <a:solidFill>
                  <a:srgbClr val="44546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O" sz="24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red vincular de apoyo</a:t>
            </a:r>
            <a:endParaRPr lang="es-CO" sz="2400" b="1" spc="5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01519" y="4723454"/>
            <a:ext cx="16818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400" b="1" spc="50" dirty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endParaRPr lang="es-CO" sz="2400" b="1" spc="50" dirty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45001" y="2370166"/>
            <a:ext cx="19949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8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itchFamily="34" charset="0"/>
              </a:rPr>
              <a:t>Comunitario</a:t>
            </a:r>
            <a:endParaRPr lang="es-CO" sz="280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8800" y="1228897"/>
            <a:ext cx="1169551" cy="505172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Transversal e Interdisciplinaria</a:t>
            </a:r>
            <a:endParaRPr lang="es-CO" sz="320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lecha izquierda 9"/>
          <p:cNvSpPr/>
          <p:nvPr/>
        </p:nvSpPr>
        <p:spPr>
          <a:xfrm rot="10800000">
            <a:off x="7588108" y="3632692"/>
            <a:ext cx="321972" cy="244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939621" y="3293094"/>
            <a:ext cx="1204379" cy="11695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prstClr val="black"/>
                </a:solidFill>
              </a:rPr>
              <a:t>Lineamiento de Atención e Inclusión a familias. Icbf. 2007</a:t>
            </a:r>
          </a:p>
        </p:txBody>
      </p:sp>
    </p:spTree>
    <p:extLst>
      <p:ext uri="{BB962C8B-B14F-4D97-AF65-F5344CB8AC3E}">
        <p14:creationId xmlns:p14="http://schemas.microsoft.com/office/powerpoint/2010/main" val="33834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4301"/>
            <a:ext cx="5708650" cy="1193800"/>
          </a:xfrm>
        </p:spPr>
        <p:txBody>
          <a:bodyPr/>
          <a:lstStyle/>
          <a:p>
            <a:r>
              <a:rPr lang="es-CO" sz="3600" dirty="0"/>
              <a:t>PROGRAMA DE FORTALECIMIENTO FAMILIAR</a:t>
            </a:r>
            <a:br>
              <a:rPr lang="es-CO" sz="3600" dirty="0"/>
            </a:br>
            <a:endParaRPr lang="es-CO" sz="3600" dirty="0"/>
          </a:p>
        </p:txBody>
      </p:sp>
      <p:sp>
        <p:nvSpPr>
          <p:cNvPr id="4" name="Rectángulo 3"/>
          <p:cNvSpPr/>
          <p:nvPr/>
        </p:nvSpPr>
        <p:spPr>
          <a:xfrm>
            <a:off x="628650" y="1663700"/>
            <a:ext cx="7877175" cy="400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Conjunto de acciones orientadas a identificar y fortalecer los factores de generatividad de una familia o red vincular de apoyo y superar las situaciones de riesgo y conflicto que generaron el ingreso del niño, niña o adolescente al proceso administrativo de restablecimiento de derechos.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Dinámica Familiar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 familiares, redes sociales y redes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Institucionales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dibujo de familia anim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421640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3759200" cy="1592262"/>
          </a:xfrm>
        </p:spPr>
        <p:txBody>
          <a:bodyPr/>
          <a:lstStyle/>
          <a:p>
            <a:r>
              <a:rPr lang="es-CO" b="1" dirty="0"/>
              <a:t>DOCUMENTAL </a:t>
            </a:r>
          </a:p>
          <a:p>
            <a:r>
              <a:rPr lang="es-CO" b="1" dirty="0"/>
              <a:t>COMO HAN CAMBIADO MI MUNDO</a:t>
            </a:r>
          </a:p>
          <a:p>
            <a:r>
              <a:rPr lang="es-CO" b="1" dirty="0"/>
              <a:t>EXPERIENCIAS EXITOSAS</a:t>
            </a:r>
          </a:p>
          <a:p>
            <a:endParaRPr lang="es-CO" dirty="0"/>
          </a:p>
          <a:p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9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717550" y="5003800"/>
            <a:ext cx="5665788" cy="9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kern="0" dirty="0">
                <a:solidFill>
                  <a:srgbClr val="595959"/>
                </a:solidFill>
              </a:rPr>
              <a:t>Respuesta a Inquietudes y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preguntas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9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300601"/>
            <a:ext cx="7886700" cy="456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Agenda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57161" y="1332136"/>
            <a:ext cx="8772526" cy="50829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Bienvenida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Homenaje Símbolos patrios -Himno Nacional de la Republica de Colombia -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Himno del</a:t>
            </a:r>
            <a:r>
              <a:rPr kumimoji="0" lang="es-CO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Tolima </a:t>
            </a:r>
            <a:r>
              <a:rPr lang="es-CO" sz="2400" baseline="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Himno</a:t>
            </a: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Instituto colombiano de Bienestar Familiar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Estrategia de transparencia, participación y buen Gobierno – Mesa Pública</a:t>
            </a:r>
            <a:r>
              <a:rPr lang="es-ES" sz="2400" b="1" kern="0" dirty="0" err="1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egiad</a:t>
            </a:r>
            <a:r>
              <a:rPr lang="es-ES" sz="2400" b="1" kern="0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Transparencia, Participación y Buen</a:t>
            </a:r>
            <a:endParaRPr lang="es-CO" sz="2400" noProof="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s-CO" sz="2400" noProof="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Documental “ lo que los niños, niñas y jóvenes esperan del ICBF”.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s-CO" sz="2400" noProof="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Presentación Modelo de Atenc</a:t>
            </a:r>
            <a:r>
              <a:rPr lang="es-CO" sz="2400" dirty="0" err="1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ión</a:t>
            </a: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ICBF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Documental “ Como han cambiando mi mundo” – Experiencias exitosas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Refrigerio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Respuesta a las preguntas e inquietudes de los asistentes.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Compromisos  y Conclusiones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O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Presentaciones artísticas – Jóvenes de instituciones de Protección.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1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717550" y="5300014"/>
            <a:ext cx="5665788" cy="9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kern="0" dirty="0">
                <a:solidFill>
                  <a:srgbClr val="595959"/>
                </a:solidFill>
              </a:rPr>
              <a:t>Compromisos y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conclusiones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404445" y="1459810"/>
            <a:ext cx="8189601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Artística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417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625475" y="5399690"/>
            <a:ext cx="4336490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Proceso de Rendición de Cuentas 2017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8"/>
          <p:cNvSpPr txBox="1">
            <a:spLocks noChangeArrowheads="1"/>
          </p:cNvSpPr>
          <p:nvPr/>
        </p:nvSpPr>
        <p:spPr bwMode="auto">
          <a:xfrm>
            <a:off x="5637635" y="999045"/>
            <a:ext cx="328946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Estrategia de Transparencia, Participación y Buen Gobierno</a:t>
            </a:r>
          </a:p>
        </p:txBody>
      </p:sp>
    </p:spTree>
    <p:extLst>
      <p:ext uri="{BB962C8B-B14F-4D97-AF65-F5344CB8AC3E}">
        <p14:creationId xmlns:p14="http://schemas.microsoft.com/office/powerpoint/2010/main" val="225084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1335096"/>
            <a:ext cx="3639151" cy="38437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" y="5499068"/>
            <a:ext cx="8510345" cy="46086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524" y="1958795"/>
            <a:ext cx="4501548" cy="10604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94524" y="1424438"/>
            <a:ext cx="296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Pilar estratégico: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1701" y="5040394"/>
            <a:ext cx="296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Lema: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39296" y="3197543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Eficiencia y eficacia en inversión de recursos, NNA orientan la ejecución hacia sus mas sentidas necesidades</a:t>
            </a:r>
          </a:p>
          <a:p>
            <a:pPr marL="742950" marR="0" lvl="1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Activación de redes, Control social, veedurías</a:t>
            </a:r>
          </a:p>
          <a:p>
            <a:pPr marL="742950" marR="0" lvl="1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Empoderamiento de ciudadanía</a:t>
            </a:r>
            <a:endParaRPr kumimoji="0" lang="es-CO" sz="2000" b="0" i="1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9151" y="197340"/>
            <a:ext cx="7886700" cy="501907"/>
          </a:xfrm>
        </p:spPr>
        <p:txBody>
          <a:bodyPr/>
          <a:lstStyle/>
          <a:p>
            <a:r>
              <a:rPr lang="es-ES" sz="2800" b="1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Plan Indicativo</a:t>
            </a:r>
            <a:endParaRPr lang="es-CO" sz="2800" b="1" i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65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/>
          <p:cNvSpPr/>
          <p:nvPr/>
        </p:nvSpPr>
        <p:spPr>
          <a:xfrm>
            <a:off x="619272" y="1722297"/>
            <a:ext cx="8088312" cy="35394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sng" strike="noStrike" kern="0" cap="none" spc="0" normalizeH="0" baseline="0" noProof="0" dirty="0">
                <a:ln>
                  <a:noFill/>
                </a:ln>
                <a:solidFill>
                  <a:srgbClr val="5FB143"/>
                </a:solidFill>
                <a:effectLst/>
                <a:uLnTx/>
                <a:uFillTx/>
                <a:latin typeface="Calibri"/>
              </a:rPr>
              <a:t>Las Mesas Públicas</a:t>
            </a: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5FB143"/>
                </a:solidFill>
                <a:effectLst/>
                <a:uLnTx/>
                <a:uFillTx/>
                <a:latin typeface="Calibri"/>
              </a:rPr>
              <a:t>:</a:t>
            </a:r>
            <a:r>
              <a:rPr kumimoji="0" lang="es-CO" sz="2800" b="0" i="0" u="none" strike="noStrike" kern="0" cap="none" spc="0" normalizeH="0" baseline="0" noProof="0" dirty="0">
                <a:ln>
                  <a:noFill/>
                </a:ln>
                <a:solidFill>
                  <a:srgbClr val="5FB143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 pueden definir como encuentros presenciales de interlocución y comunicación con los ciudadanos, para tratar temas puntuales que tienen que ver con el cabal funcionamiento del SPBF detectando anomalías, proponiendo correctivos y propiciando escenarios de prevención, cualificación y mejoramiento de los mismos.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4464" y="291237"/>
            <a:ext cx="5912427" cy="3370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CONTEXTUALIZACION MESA PUBLICA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19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	OBJETIVOS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400" dirty="0"/>
              <a:t>Buscar el mejoramiento continuo en la prestación de los servicios y el cumplimiento de la misión institucional, con servidores públicos honestos, transparentes y con alto compromiso con la niñez, la </a:t>
            </a:r>
            <a:r>
              <a:rPr lang="es-CO" sz="2400" dirty="0" err="1"/>
              <a:t>adolescencia,la</a:t>
            </a:r>
            <a:r>
              <a:rPr lang="es-CO" sz="2400" dirty="0"/>
              <a:t> familia y el estado.</a:t>
            </a:r>
          </a:p>
          <a:p>
            <a:r>
              <a:rPr lang="es-CO" sz="2400" dirty="0" err="1"/>
              <a:t>Inolucrar</a:t>
            </a:r>
            <a:r>
              <a:rPr lang="es-CO" sz="2400" dirty="0"/>
              <a:t> a la comunidad y a las diferentes entidades Gubernamentales y de control (Procuraduría, contraloría, Gobernación, personería y veeduría), </a:t>
            </a:r>
            <a:r>
              <a:rPr lang="es-CO" sz="2400" dirty="0" err="1"/>
              <a:t>asi</a:t>
            </a:r>
            <a:r>
              <a:rPr lang="es-CO" sz="2400" dirty="0"/>
              <a:t> como los diferentes operadores y usuarios de los servicios del ICBF.</a:t>
            </a:r>
          </a:p>
          <a:p>
            <a:r>
              <a:rPr lang="es-CO" sz="2400" dirty="0"/>
              <a:t>Establecer compromisos, planteando soluciones e iniciando las actuaciones disciplinarias a que haya lugar.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683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717550" y="5003800"/>
            <a:ext cx="5665788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kern="0" dirty="0">
                <a:solidFill>
                  <a:srgbClr val="595959"/>
                </a:solidFill>
              </a:rPr>
              <a:t>DOCUMENTAL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LO</a:t>
            </a:r>
            <a:r>
              <a:rPr kumimoji="0" lang="es-ES" sz="3600" b="0" i="0" u="none" strike="noStrike" kern="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QUE LOS NIÑOS, NIÑAS Y ADOLESCENTES ESPERAN DEL ICBF</a:t>
            </a: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228600" y="1152079"/>
            <a:ext cx="85676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LINEAMIENTO TÉCNICO DEL MODELO PARA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LA ATENCIÓN DE LOS NIÑOS, LAS NIÑAS Y ADOLESCENTES, CON DERECHOS INOBSERVADOS, AMENAZADOS O VULNERADOS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40730" y="3014536"/>
            <a:ext cx="5943600" cy="128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Aprobado mediante Resolución 1519 de febrero 23 de 2016</a:t>
            </a:r>
          </a:p>
          <a:p>
            <a:pPr marL="0" marR="0" lvl="0" indent="0" algn="ctr" defTabSz="4572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4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LM19 MPM5.P1</a:t>
            </a:r>
          </a:p>
        </p:txBody>
      </p:sp>
    </p:spTree>
    <p:extLst>
      <p:ext uri="{BB962C8B-B14F-4D97-AF65-F5344CB8AC3E}">
        <p14:creationId xmlns:p14="http://schemas.microsoft.com/office/powerpoint/2010/main" val="38897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86777"/>
            <a:ext cx="6186750" cy="523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conceptual </a:t>
            </a:r>
          </a:p>
        </p:txBody>
      </p:sp>
      <p:sp>
        <p:nvSpPr>
          <p:cNvPr id="41" name="Cubo 41"/>
          <p:cNvSpPr/>
          <p:nvPr/>
        </p:nvSpPr>
        <p:spPr>
          <a:xfrm>
            <a:off x="1557953" y="1426639"/>
            <a:ext cx="6281682" cy="568342"/>
          </a:xfrm>
          <a:prstGeom prst="cub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 SUPERIOR</a:t>
            </a:r>
          </a:p>
        </p:txBody>
      </p:sp>
      <p:sp>
        <p:nvSpPr>
          <p:cNvPr id="42" name="Cubo 41"/>
          <p:cNvSpPr/>
          <p:nvPr/>
        </p:nvSpPr>
        <p:spPr>
          <a:xfrm>
            <a:off x="1557953" y="2592491"/>
            <a:ext cx="6281682" cy="568342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CORRESPONSABILIDAD</a:t>
            </a:r>
          </a:p>
        </p:txBody>
      </p:sp>
      <p:sp>
        <p:nvSpPr>
          <p:cNvPr id="45" name="Cubo 41"/>
          <p:cNvSpPr/>
          <p:nvPr/>
        </p:nvSpPr>
        <p:spPr>
          <a:xfrm>
            <a:off x="1557953" y="2021583"/>
            <a:ext cx="6281682" cy="568342"/>
          </a:xfrm>
          <a:prstGeom prst="cub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INTEGRAL </a:t>
            </a:r>
          </a:p>
        </p:txBody>
      </p:sp>
      <p:sp>
        <p:nvSpPr>
          <p:cNvPr id="43" name="Cubo 41"/>
          <p:cNvSpPr/>
          <p:nvPr/>
        </p:nvSpPr>
        <p:spPr>
          <a:xfrm>
            <a:off x="1557953" y="3743357"/>
            <a:ext cx="6281682" cy="568342"/>
          </a:xfrm>
          <a:prstGeom prst="cub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HUMANO</a:t>
            </a:r>
          </a:p>
        </p:txBody>
      </p:sp>
      <p:sp>
        <p:nvSpPr>
          <p:cNvPr id="44" name="Cubo 41"/>
          <p:cNvSpPr/>
          <p:nvPr/>
        </p:nvSpPr>
        <p:spPr>
          <a:xfrm>
            <a:off x="1559324" y="4882607"/>
            <a:ext cx="6280311" cy="568342"/>
          </a:xfrm>
          <a:prstGeom prst="cub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POTENCIALES HUMANOS</a:t>
            </a:r>
          </a:p>
        </p:txBody>
      </p:sp>
      <p:sp>
        <p:nvSpPr>
          <p:cNvPr id="14" name="Cubo 13"/>
          <p:cNvSpPr/>
          <p:nvPr/>
        </p:nvSpPr>
        <p:spPr>
          <a:xfrm>
            <a:off x="1557953" y="3160833"/>
            <a:ext cx="6281682" cy="568342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SIN DAÑO</a:t>
            </a:r>
          </a:p>
        </p:txBody>
      </p:sp>
      <p:sp>
        <p:nvSpPr>
          <p:cNvPr id="15" name="Cubo 41"/>
          <p:cNvSpPr/>
          <p:nvPr/>
        </p:nvSpPr>
        <p:spPr>
          <a:xfrm>
            <a:off x="1572771" y="4338301"/>
            <a:ext cx="6266864" cy="568342"/>
          </a:xfrm>
          <a:prstGeom prst="cub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INTEGRAL </a:t>
            </a:r>
          </a:p>
        </p:txBody>
      </p:sp>
      <p:sp>
        <p:nvSpPr>
          <p:cNvPr id="16" name="Cubo 41"/>
          <p:cNvSpPr/>
          <p:nvPr/>
        </p:nvSpPr>
        <p:spPr>
          <a:xfrm>
            <a:off x="1591988" y="5462967"/>
            <a:ext cx="6247647" cy="568342"/>
          </a:xfrm>
          <a:prstGeom prst="cub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VIDA</a:t>
            </a:r>
          </a:p>
        </p:txBody>
      </p:sp>
    </p:spTree>
    <p:extLst>
      <p:ext uri="{BB962C8B-B14F-4D97-AF65-F5344CB8AC3E}">
        <p14:creationId xmlns:p14="http://schemas.microsoft.com/office/powerpoint/2010/main" val="2444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34948</TotalTime>
  <Words>510</Words>
  <Application>Microsoft Office PowerPoint</Application>
  <PresentationFormat>Presentación en pantalla (4:3)</PresentationFormat>
  <Paragraphs>118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21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Times New Roman</vt:lpstr>
      <vt:lpstr>Wingdings</vt:lpstr>
      <vt:lpstr>Diseño personalizado</vt:lpstr>
      <vt:lpstr>1_Diseño personalizado</vt:lpstr>
      <vt:lpstr>9_Tema de Office</vt:lpstr>
      <vt:lpstr>4_Tema de Office</vt:lpstr>
      <vt:lpstr>2_Diseño personalizado</vt:lpstr>
      <vt:lpstr>4_Diseño personalizado</vt:lpstr>
      <vt:lpstr>Presentación de PowerPoint</vt:lpstr>
      <vt:lpstr>Presentación de PowerPoint</vt:lpstr>
      <vt:lpstr>Presentación de PowerPoint</vt:lpstr>
      <vt:lpstr>Plan Indicativo</vt:lpstr>
      <vt:lpstr>Presentación de PowerPoint</vt:lpstr>
      <vt:lpstr> OBJETIVOS </vt:lpstr>
      <vt:lpstr>Presentación de PowerPoint</vt:lpstr>
      <vt:lpstr>Presentación de PowerPoint</vt:lpstr>
      <vt:lpstr>Presentación de PowerPoint</vt:lpstr>
      <vt:lpstr>Estructura del modelo de atención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DE FORTALECIMIENTO FAMILIAR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Vanessa Sierra Bazante</dc:creator>
  <cp:lastModifiedBy>Liliana Marcela Alea Galvis</cp:lastModifiedBy>
  <cp:revision>284</cp:revision>
  <dcterms:created xsi:type="dcterms:W3CDTF">2016-02-15T15:53:27Z</dcterms:created>
  <dcterms:modified xsi:type="dcterms:W3CDTF">2017-04-25T01:18:52Z</dcterms:modified>
</cp:coreProperties>
</file>