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58"/>
  </p:notesMasterIdLst>
  <p:sldIdLst>
    <p:sldId id="358" r:id="rId7"/>
    <p:sldId id="364" r:id="rId8"/>
    <p:sldId id="365" r:id="rId9"/>
    <p:sldId id="366" r:id="rId10"/>
    <p:sldId id="367" r:id="rId11"/>
    <p:sldId id="368" r:id="rId12"/>
    <p:sldId id="369" r:id="rId13"/>
    <p:sldId id="394" r:id="rId14"/>
    <p:sldId id="395" r:id="rId15"/>
    <p:sldId id="420" r:id="rId16"/>
    <p:sldId id="370" r:id="rId17"/>
    <p:sldId id="387" r:id="rId18"/>
    <p:sldId id="388" r:id="rId19"/>
    <p:sldId id="374" r:id="rId20"/>
    <p:sldId id="389" r:id="rId21"/>
    <p:sldId id="363" r:id="rId22"/>
    <p:sldId id="432" r:id="rId23"/>
    <p:sldId id="390" r:id="rId24"/>
    <p:sldId id="341" r:id="rId25"/>
    <p:sldId id="397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33" r:id="rId34"/>
    <p:sldId id="434" r:id="rId35"/>
    <p:sldId id="430" r:id="rId36"/>
    <p:sldId id="431" r:id="rId37"/>
    <p:sldId id="428" r:id="rId38"/>
    <p:sldId id="419" r:id="rId39"/>
    <p:sldId id="429" r:id="rId40"/>
    <p:sldId id="383" r:id="rId41"/>
    <p:sldId id="384" r:id="rId42"/>
    <p:sldId id="435" r:id="rId43"/>
    <p:sldId id="405" r:id="rId44"/>
    <p:sldId id="403" r:id="rId45"/>
    <p:sldId id="402" r:id="rId46"/>
    <p:sldId id="406" r:id="rId47"/>
    <p:sldId id="408" r:id="rId48"/>
    <p:sldId id="407" r:id="rId49"/>
    <p:sldId id="409" r:id="rId50"/>
    <p:sldId id="410" r:id="rId51"/>
    <p:sldId id="411" r:id="rId52"/>
    <p:sldId id="412" r:id="rId53"/>
    <p:sldId id="414" r:id="rId54"/>
    <p:sldId id="413" r:id="rId55"/>
    <p:sldId id="415" r:id="rId56"/>
    <p:sldId id="418" r:id="rId57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viana Gisella Guerrero Largo" initials="VGGL" lastIdx="2" clrIdx="0">
    <p:extLst>
      <p:ext uri="{19B8F6BF-5375-455C-9EA6-DF929625EA0E}">
        <p15:presenceInfo xmlns:p15="http://schemas.microsoft.com/office/powerpoint/2012/main" userId="S-1-5-21-982434693-219372449-2593624604-878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074" autoAdjust="0"/>
  </p:normalViewPr>
  <p:slideViewPr>
    <p:cSldViewPr snapToGrid="0">
      <p:cViewPr varScale="1">
        <p:scale>
          <a:sx n="100" d="100"/>
          <a:sy n="100" d="100"/>
        </p:scale>
        <p:origin x="19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viana.Guerrero\AppData\Local\Microsoft\Windows\INetCache\IE\0AWZTDO4\DwMsf353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[DwMsf353.xls]Hoja1!$E$7</c:f>
              <c:numCache>
                <c:formatCode>General</c:formatCode>
                <c:ptCount val="1"/>
                <c:pt idx="0">
                  <c:v>4225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DE-4098-87CD-38EDA80641E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9.779617948491505E-2"/>
                  <c:y val="0.36261733165889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b="1" dirty="0"/>
                      <a:t>67.000.000,oo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21070205205967"/>
                      <c:h val="0.393449404849658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5DE-4098-87CD-38EDA80641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[DwMsf353.xls]Hoja1!$E$8</c:f>
              <c:numCache>
                <c:formatCode>General</c:formatCode>
                <c:ptCount val="1"/>
                <c:pt idx="0">
                  <c:v>5800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DE-4098-87CD-38EDA80641E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-1416586000"/>
        <c:axId val="-1416574576"/>
        <c:axId val="0"/>
      </c:bar3DChart>
      <c:catAx>
        <c:axId val="-1416586000"/>
        <c:scaling>
          <c:orientation val="minMax"/>
        </c:scaling>
        <c:delete val="1"/>
        <c:axPos val="b"/>
        <c:majorTickMark val="none"/>
        <c:minorTickMark val="none"/>
        <c:tickLblPos val="nextTo"/>
        <c:crossAx val="-1416574576"/>
        <c:crosses val="autoZero"/>
        <c:auto val="1"/>
        <c:lblAlgn val="ctr"/>
        <c:lblOffset val="100"/>
        <c:noMultiLvlLbl val="0"/>
      </c:catAx>
      <c:valAx>
        <c:axId val="-14165745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41658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CF0468-8EDF-4E0B-B98B-19422A62D0F0}" type="doc">
      <dgm:prSet loTypeId="urn:microsoft.com/office/officeart/2009/3/layout/StepUpProcess" loCatId="process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DDA299FA-CF6E-4175-AB53-81C34270FCBF}">
      <dgm:prSet phldrT="[Texto]" custT="1"/>
      <dgm:spPr/>
      <dgm:t>
        <a:bodyPr/>
        <a:lstStyle/>
        <a:p>
          <a:pPr algn="ctr"/>
          <a:r>
            <a:rPr lang="es-CO" sz="1600" b="1" dirty="0">
              <a:latin typeface="+mn-lt"/>
              <a:cs typeface="Arial" panose="020B0604020202020204" pitchFamily="34" charset="0"/>
            </a:rPr>
            <a:t>4) </a:t>
          </a:r>
          <a:r>
            <a:rPr lang="es-CO" sz="1600" b="1" i="0" dirty="0"/>
            <a:t>Promover la seguridad alimentaria y nutricional en el desarrollo de la primera infancia, los niños, niñas y adolescente y la familia</a:t>
          </a:r>
        </a:p>
        <a:p>
          <a:pPr algn="ctr"/>
          <a:r>
            <a:rPr lang="es-CO" sz="1000" b="1" dirty="0">
              <a:solidFill>
                <a:schemeClr val="tx1"/>
              </a:solidFill>
            </a:rPr>
            <a:t>Política de Seguridad Alimentaria y Nutricional</a:t>
          </a:r>
        </a:p>
        <a:p>
          <a:pPr algn="ctr"/>
          <a:r>
            <a:rPr lang="es-CO" sz="1000" b="1" dirty="0">
              <a:solidFill>
                <a:schemeClr val="tx1"/>
              </a:solidFill>
            </a:rPr>
            <a:t>Estrategia de Recuperación Nutricional mil días para cambiar el mundo</a:t>
          </a:r>
        </a:p>
        <a:p>
          <a:pPr algn="ctr"/>
          <a:r>
            <a:rPr lang="es-ES" sz="1000" b="1" dirty="0">
              <a:solidFill>
                <a:schemeClr val="tx1"/>
              </a:solidFill>
            </a:rPr>
            <a:t>Estrategia de Prevención y atención de la desnutrición</a:t>
          </a:r>
          <a:endParaRPr lang="es-CO" sz="1000" b="1" dirty="0">
            <a:solidFill>
              <a:schemeClr val="tx1"/>
            </a:solidFill>
          </a:endParaRPr>
        </a:p>
        <a:p>
          <a:pPr algn="ctr"/>
          <a:r>
            <a:rPr lang="es-CO" sz="1000" b="1" dirty="0">
              <a:solidFill>
                <a:schemeClr val="tx1"/>
              </a:solidFill>
            </a:rPr>
            <a:t>(Bienestarina por convenios)</a:t>
          </a:r>
        </a:p>
      </dgm:t>
    </dgm:pt>
    <dgm:pt modelId="{7AE9F104-4FA5-4F04-B26E-C99D25343FCD}" type="parTrans" cxnId="{9F9EFCFA-BB1B-44AE-AF71-DE4DBADB7B41}">
      <dgm:prSet/>
      <dgm:spPr/>
      <dgm:t>
        <a:bodyPr/>
        <a:lstStyle/>
        <a:p>
          <a:endParaRPr lang="es-CO" sz="1600" b="1">
            <a:solidFill>
              <a:schemeClr val="tx1"/>
            </a:solidFill>
            <a:latin typeface="+mn-lt"/>
          </a:endParaRPr>
        </a:p>
      </dgm:t>
    </dgm:pt>
    <dgm:pt modelId="{876BC9A0-75CC-49CB-ABDB-B350F1CBA1FD}" type="sibTrans" cxnId="{9F9EFCFA-BB1B-44AE-AF71-DE4DBADB7B41}">
      <dgm:prSet/>
      <dgm:spPr/>
      <dgm:t>
        <a:bodyPr/>
        <a:lstStyle/>
        <a:p>
          <a:endParaRPr lang="es-CO" sz="1600" b="1">
            <a:solidFill>
              <a:schemeClr val="tx1"/>
            </a:solidFill>
            <a:latin typeface="+mn-lt"/>
          </a:endParaRPr>
        </a:p>
      </dgm:t>
    </dgm:pt>
    <dgm:pt modelId="{C1D424FF-E260-4F34-8C27-5EE426087530}">
      <dgm:prSet phldrT="[Texto]" custT="1"/>
      <dgm:spPr/>
      <dgm:t>
        <a:bodyPr/>
        <a:lstStyle/>
        <a:p>
          <a:pPr algn="ctr"/>
          <a:r>
            <a:rPr lang="es-CO" sz="1600" b="1" dirty="0">
              <a:latin typeface="+mn-lt"/>
              <a:cs typeface="Arial" panose="020B0604020202020204" pitchFamily="34" charset="0"/>
            </a:rPr>
            <a:t>5) </a:t>
          </a:r>
          <a:r>
            <a:rPr lang="es-CO" sz="1600" b="1" i="0" dirty="0"/>
            <a:t>Garantizar la protección integral de los niños, niñas y adolescentes en coordinación con las instancias del Sistema Nacional de Bienestar Familiar.</a:t>
          </a:r>
        </a:p>
        <a:p>
          <a:pPr algn="ctr"/>
          <a:r>
            <a:rPr lang="es-CO" sz="1000" b="1" i="0" dirty="0">
              <a:latin typeface="+mn-lt"/>
              <a:cs typeface="Arial" panose="020B0604020202020204" pitchFamily="34" charset="0"/>
            </a:rPr>
            <a:t>Procesos Misionales</a:t>
          </a:r>
        </a:p>
        <a:p>
          <a:pPr algn="ctr"/>
          <a:r>
            <a:rPr lang="es-CO" sz="1000" b="1" i="0" dirty="0">
              <a:latin typeface="+mn-lt"/>
              <a:cs typeface="Arial" panose="020B0604020202020204" pitchFamily="34" charset="0"/>
            </a:rPr>
            <a:t>Promoción y Prevención</a:t>
          </a:r>
        </a:p>
        <a:p>
          <a:pPr algn="ctr"/>
          <a:r>
            <a:rPr lang="es-CO" sz="1000" b="1" i="0" dirty="0">
              <a:latin typeface="+mn-lt"/>
              <a:cs typeface="Arial" panose="020B0604020202020204" pitchFamily="34" charset="0"/>
            </a:rPr>
            <a:t>Protección ( PARD – SRPA )</a:t>
          </a:r>
        </a:p>
      </dgm:t>
    </dgm:pt>
    <dgm:pt modelId="{4F84D221-49FB-4AEA-A250-5722749C7A90}" type="parTrans" cxnId="{DAE64C4F-DCFD-4D50-9049-5FFE32FE65A2}">
      <dgm:prSet/>
      <dgm:spPr/>
      <dgm:t>
        <a:bodyPr/>
        <a:lstStyle/>
        <a:p>
          <a:endParaRPr lang="es-CO" sz="1600" b="1">
            <a:solidFill>
              <a:schemeClr val="tx1"/>
            </a:solidFill>
            <a:latin typeface="+mn-lt"/>
          </a:endParaRPr>
        </a:p>
      </dgm:t>
    </dgm:pt>
    <dgm:pt modelId="{2D746709-0D79-4914-8F07-D32AF8904868}" type="sibTrans" cxnId="{DAE64C4F-DCFD-4D50-9049-5FFE32FE65A2}">
      <dgm:prSet/>
      <dgm:spPr/>
      <dgm:t>
        <a:bodyPr/>
        <a:lstStyle/>
        <a:p>
          <a:endParaRPr lang="es-CO" sz="1600" b="1">
            <a:solidFill>
              <a:schemeClr val="tx1"/>
            </a:solidFill>
            <a:latin typeface="+mn-lt"/>
          </a:endParaRPr>
        </a:p>
      </dgm:t>
    </dgm:pt>
    <dgm:pt modelId="{DDFFA574-A52E-4888-A426-CF29A843729F}">
      <dgm:prSet phldrT="[Texto]" custT="1"/>
      <dgm:spPr/>
      <dgm:t>
        <a:bodyPr/>
        <a:lstStyle/>
        <a:p>
          <a:pPr algn="ctr"/>
          <a:r>
            <a:rPr lang="es-CO" sz="1600" b="1" dirty="0">
              <a:latin typeface="+mn-lt"/>
              <a:cs typeface="Arial" panose="020B0604020202020204" pitchFamily="34" charset="0"/>
            </a:rPr>
            <a:t>6) </a:t>
          </a:r>
          <a:r>
            <a:rPr lang="es-CO" sz="1600" b="1" i="0" dirty="0"/>
            <a:t>Lograr una adecuada y eficiente gestión institucional a través de la articulación entre servidores, áreas y niveles territoriales; el apoyo administrativo a los procesos misionales, la apropiación de una cultura de la evaluación y la optimización del uso de los recursos.</a:t>
          </a:r>
        </a:p>
        <a:p>
          <a:pPr algn="ctr"/>
          <a:endParaRPr lang="es-CO" sz="1600" b="1" i="0" dirty="0"/>
        </a:p>
        <a:p>
          <a:pPr algn="ctr"/>
          <a:r>
            <a:rPr lang="es-CO" sz="1050" b="1" i="0" dirty="0">
              <a:latin typeface="+mn-lt"/>
              <a:cs typeface="Arial" panose="020B0604020202020204" pitchFamily="34" charset="0"/>
            </a:rPr>
            <a:t>Procesos de apoyo y evaluación</a:t>
          </a:r>
          <a:endParaRPr lang="es-CO" sz="1050" b="1" dirty="0">
            <a:latin typeface="+mn-lt"/>
            <a:cs typeface="Arial" panose="020B0604020202020204" pitchFamily="34" charset="0"/>
          </a:endParaRPr>
        </a:p>
      </dgm:t>
    </dgm:pt>
    <dgm:pt modelId="{199B29EF-0678-4F12-8D48-002E60751960}" type="sibTrans" cxnId="{E8985CEF-AD13-4E07-BE47-A516C830964E}">
      <dgm:prSet/>
      <dgm:spPr/>
      <dgm:t>
        <a:bodyPr/>
        <a:lstStyle/>
        <a:p>
          <a:endParaRPr lang="es-CO" sz="1600" b="1">
            <a:solidFill>
              <a:schemeClr val="tx1"/>
            </a:solidFill>
            <a:latin typeface="+mn-lt"/>
          </a:endParaRPr>
        </a:p>
      </dgm:t>
    </dgm:pt>
    <dgm:pt modelId="{06FC5248-270A-476A-9007-B4A5475A87CE}" type="parTrans" cxnId="{E8985CEF-AD13-4E07-BE47-A516C830964E}">
      <dgm:prSet/>
      <dgm:spPr/>
      <dgm:t>
        <a:bodyPr/>
        <a:lstStyle/>
        <a:p>
          <a:endParaRPr lang="es-CO" sz="1600" b="1">
            <a:solidFill>
              <a:schemeClr val="tx1"/>
            </a:solidFill>
            <a:latin typeface="+mn-lt"/>
          </a:endParaRPr>
        </a:p>
      </dgm:t>
    </dgm:pt>
    <dgm:pt modelId="{62C387CB-9B9A-44D0-9982-EB3B0093D248}" type="pres">
      <dgm:prSet presAssocID="{C5CF0468-8EDF-4E0B-B98B-19422A62D0F0}" presName="rootnode" presStyleCnt="0">
        <dgm:presLayoutVars>
          <dgm:chMax/>
          <dgm:chPref/>
          <dgm:dir/>
          <dgm:animLvl val="lvl"/>
        </dgm:presLayoutVars>
      </dgm:prSet>
      <dgm:spPr/>
    </dgm:pt>
    <dgm:pt modelId="{01BF6807-5E81-4FC9-92FD-FA2FB4ECFB61}" type="pres">
      <dgm:prSet presAssocID="{DDA299FA-CF6E-4175-AB53-81C34270FCBF}" presName="composite" presStyleCnt="0"/>
      <dgm:spPr/>
    </dgm:pt>
    <dgm:pt modelId="{3E6B056B-13C5-4227-A89A-FE28D9B93305}" type="pres">
      <dgm:prSet presAssocID="{DDA299FA-CF6E-4175-AB53-81C34270FCBF}" presName="LShape" presStyleLbl="alignNode1" presStyleIdx="0" presStyleCnt="5"/>
      <dgm:spPr/>
    </dgm:pt>
    <dgm:pt modelId="{14C6B876-0A49-439E-AF69-06BA9F8C2EC5}" type="pres">
      <dgm:prSet presAssocID="{DDA299FA-CF6E-4175-AB53-81C34270FCB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3D668F8-AFC7-4EC1-B9E2-20824C0A8293}" type="pres">
      <dgm:prSet presAssocID="{DDA299FA-CF6E-4175-AB53-81C34270FCBF}" presName="Triangle" presStyleLbl="alignNode1" presStyleIdx="1" presStyleCnt="5"/>
      <dgm:spPr/>
    </dgm:pt>
    <dgm:pt modelId="{110EBDEB-F694-46EA-BD3F-A7760575BD3E}" type="pres">
      <dgm:prSet presAssocID="{876BC9A0-75CC-49CB-ABDB-B350F1CBA1FD}" presName="sibTrans" presStyleCnt="0"/>
      <dgm:spPr/>
    </dgm:pt>
    <dgm:pt modelId="{2C04B105-41E8-4643-B933-6209F93C4102}" type="pres">
      <dgm:prSet presAssocID="{876BC9A0-75CC-49CB-ABDB-B350F1CBA1FD}" presName="space" presStyleCnt="0"/>
      <dgm:spPr/>
    </dgm:pt>
    <dgm:pt modelId="{9C5E1AA8-5A10-4603-B0BF-84222B205435}" type="pres">
      <dgm:prSet presAssocID="{C1D424FF-E260-4F34-8C27-5EE426087530}" presName="composite" presStyleCnt="0"/>
      <dgm:spPr/>
    </dgm:pt>
    <dgm:pt modelId="{7A514B90-AF28-4368-B1EE-279AFAA66A90}" type="pres">
      <dgm:prSet presAssocID="{C1D424FF-E260-4F34-8C27-5EE426087530}" presName="LShape" presStyleLbl="alignNode1" presStyleIdx="2" presStyleCnt="5"/>
      <dgm:spPr/>
    </dgm:pt>
    <dgm:pt modelId="{BE0EC3C1-5879-4AAA-80BC-66C3C68F42A2}" type="pres">
      <dgm:prSet presAssocID="{C1D424FF-E260-4F34-8C27-5EE426087530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DA45882A-58D9-41CB-B819-B9703EA25981}" type="pres">
      <dgm:prSet presAssocID="{C1D424FF-E260-4F34-8C27-5EE426087530}" presName="Triangle" presStyleLbl="alignNode1" presStyleIdx="3" presStyleCnt="5"/>
      <dgm:spPr/>
    </dgm:pt>
    <dgm:pt modelId="{CED01F91-3AE1-49B6-AA84-BA9E75F431AE}" type="pres">
      <dgm:prSet presAssocID="{2D746709-0D79-4914-8F07-D32AF8904868}" presName="sibTrans" presStyleCnt="0"/>
      <dgm:spPr/>
    </dgm:pt>
    <dgm:pt modelId="{19DB756C-9C37-4C87-9534-A551D04CC9F1}" type="pres">
      <dgm:prSet presAssocID="{2D746709-0D79-4914-8F07-D32AF8904868}" presName="space" presStyleCnt="0"/>
      <dgm:spPr/>
    </dgm:pt>
    <dgm:pt modelId="{59CF6C15-826B-4313-8F4D-0E7E40062604}" type="pres">
      <dgm:prSet presAssocID="{DDFFA574-A52E-4888-A426-CF29A843729F}" presName="composite" presStyleCnt="0"/>
      <dgm:spPr/>
    </dgm:pt>
    <dgm:pt modelId="{A7B7B07A-E5BD-497E-99A0-EC5EFE4ECA0A}" type="pres">
      <dgm:prSet presAssocID="{DDFFA574-A52E-4888-A426-CF29A843729F}" presName="LShape" presStyleLbl="alignNode1" presStyleIdx="4" presStyleCnt="5"/>
      <dgm:spPr/>
    </dgm:pt>
    <dgm:pt modelId="{E19F202B-4031-4C15-A988-31E4B6D710E4}" type="pres">
      <dgm:prSet presAssocID="{DDFFA574-A52E-4888-A426-CF29A843729F}" presName="ParentText" presStyleLbl="revTx" presStyleIdx="2" presStyleCnt="3" custScaleY="140115" custLinFactNeighborX="5336" custLinFactNeighborY="26175">
        <dgm:presLayoutVars>
          <dgm:chMax val="0"/>
          <dgm:chPref val="0"/>
          <dgm:bulletEnabled val="1"/>
        </dgm:presLayoutVars>
      </dgm:prSet>
      <dgm:spPr/>
    </dgm:pt>
  </dgm:ptLst>
  <dgm:cxnLst>
    <dgm:cxn modelId="{9F9EFCFA-BB1B-44AE-AF71-DE4DBADB7B41}" srcId="{C5CF0468-8EDF-4E0B-B98B-19422A62D0F0}" destId="{DDA299FA-CF6E-4175-AB53-81C34270FCBF}" srcOrd="0" destOrd="0" parTransId="{7AE9F104-4FA5-4F04-B26E-C99D25343FCD}" sibTransId="{876BC9A0-75CC-49CB-ABDB-B350F1CBA1FD}"/>
    <dgm:cxn modelId="{BDCA1D87-2109-47E3-B47A-8722458A13F0}" type="presOf" srcId="{C1D424FF-E260-4F34-8C27-5EE426087530}" destId="{BE0EC3C1-5879-4AAA-80BC-66C3C68F42A2}" srcOrd="0" destOrd="0" presId="urn:microsoft.com/office/officeart/2009/3/layout/StepUpProcess"/>
    <dgm:cxn modelId="{DAE64C4F-DCFD-4D50-9049-5FFE32FE65A2}" srcId="{C5CF0468-8EDF-4E0B-B98B-19422A62D0F0}" destId="{C1D424FF-E260-4F34-8C27-5EE426087530}" srcOrd="1" destOrd="0" parTransId="{4F84D221-49FB-4AEA-A250-5722749C7A90}" sibTransId="{2D746709-0D79-4914-8F07-D32AF8904868}"/>
    <dgm:cxn modelId="{10AC26C1-5511-48A3-B3AE-B8C03095C0F3}" type="presOf" srcId="{C5CF0468-8EDF-4E0B-B98B-19422A62D0F0}" destId="{62C387CB-9B9A-44D0-9982-EB3B0093D248}" srcOrd="0" destOrd="0" presId="urn:microsoft.com/office/officeart/2009/3/layout/StepUpProcess"/>
    <dgm:cxn modelId="{E8985CEF-AD13-4E07-BE47-A516C830964E}" srcId="{C5CF0468-8EDF-4E0B-B98B-19422A62D0F0}" destId="{DDFFA574-A52E-4888-A426-CF29A843729F}" srcOrd="2" destOrd="0" parTransId="{06FC5248-270A-476A-9007-B4A5475A87CE}" sibTransId="{199B29EF-0678-4F12-8D48-002E60751960}"/>
    <dgm:cxn modelId="{01B126E1-4853-45E8-8278-C9FD500E599C}" type="presOf" srcId="{DDFFA574-A52E-4888-A426-CF29A843729F}" destId="{E19F202B-4031-4C15-A988-31E4B6D710E4}" srcOrd="0" destOrd="0" presId="urn:microsoft.com/office/officeart/2009/3/layout/StepUpProcess"/>
    <dgm:cxn modelId="{3B1DB7A4-310D-4757-AD92-A846A9CE39A7}" type="presOf" srcId="{DDA299FA-CF6E-4175-AB53-81C34270FCBF}" destId="{14C6B876-0A49-439E-AF69-06BA9F8C2EC5}" srcOrd="0" destOrd="0" presId="urn:microsoft.com/office/officeart/2009/3/layout/StepUpProcess"/>
    <dgm:cxn modelId="{163996CC-D968-4EE3-86BF-D9F41FEA5A88}" type="presParOf" srcId="{62C387CB-9B9A-44D0-9982-EB3B0093D248}" destId="{01BF6807-5E81-4FC9-92FD-FA2FB4ECFB61}" srcOrd="0" destOrd="0" presId="urn:microsoft.com/office/officeart/2009/3/layout/StepUpProcess"/>
    <dgm:cxn modelId="{A4FAC329-F61C-4FE6-A25B-ECE11270AF98}" type="presParOf" srcId="{01BF6807-5E81-4FC9-92FD-FA2FB4ECFB61}" destId="{3E6B056B-13C5-4227-A89A-FE28D9B93305}" srcOrd="0" destOrd="0" presId="urn:microsoft.com/office/officeart/2009/3/layout/StepUpProcess"/>
    <dgm:cxn modelId="{24DEB7DF-F32A-450C-9AA9-89B49FF5412E}" type="presParOf" srcId="{01BF6807-5E81-4FC9-92FD-FA2FB4ECFB61}" destId="{14C6B876-0A49-439E-AF69-06BA9F8C2EC5}" srcOrd="1" destOrd="0" presId="urn:microsoft.com/office/officeart/2009/3/layout/StepUpProcess"/>
    <dgm:cxn modelId="{D86F3AF8-349F-410A-BD6B-97ABD82C7E0A}" type="presParOf" srcId="{01BF6807-5E81-4FC9-92FD-FA2FB4ECFB61}" destId="{E3D668F8-AFC7-4EC1-B9E2-20824C0A8293}" srcOrd="2" destOrd="0" presId="urn:microsoft.com/office/officeart/2009/3/layout/StepUpProcess"/>
    <dgm:cxn modelId="{819B973F-E19C-4C9A-848C-DF96A146FBDB}" type="presParOf" srcId="{62C387CB-9B9A-44D0-9982-EB3B0093D248}" destId="{110EBDEB-F694-46EA-BD3F-A7760575BD3E}" srcOrd="1" destOrd="0" presId="urn:microsoft.com/office/officeart/2009/3/layout/StepUpProcess"/>
    <dgm:cxn modelId="{7EBDDA3E-9196-4444-BA5B-074B8FBD068D}" type="presParOf" srcId="{110EBDEB-F694-46EA-BD3F-A7760575BD3E}" destId="{2C04B105-41E8-4643-B933-6209F93C4102}" srcOrd="0" destOrd="0" presId="urn:microsoft.com/office/officeart/2009/3/layout/StepUpProcess"/>
    <dgm:cxn modelId="{0BE61E60-B8F5-4882-9B25-FAC61D2C9BDE}" type="presParOf" srcId="{62C387CB-9B9A-44D0-9982-EB3B0093D248}" destId="{9C5E1AA8-5A10-4603-B0BF-84222B205435}" srcOrd="2" destOrd="0" presId="urn:microsoft.com/office/officeart/2009/3/layout/StepUpProcess"/>
    <dgm:cxn modelId="{698F7401-D369-496E-A8B1-D4EF69991BF6}" type="presParOf" srcId="{9C5E1AA8-5A10-4603-B0BF-84222B205435}" destId="{7A514B90-AF28-4368-B1EE-279AFAA66A90}" srcOrd="0" destOrd="0" presId="urn:microsoft.com/office/officeart/2009/3/layout/StepUpProcess"/>
    <dgm:cxn modelId="{5A13328E-8580-4896-B558-9B0CBA340813}" type="presParOf" srcId="{9C5E1AA8-5A10-4603-B0BF-84222B205435}" destId="{BE0EC3C1-5879-4AAA-80BC-66C3C68F42A2}" srcOrd="1" destOrd="0" presId="urn:microsoft.com/office/officeart/2009/3/layout/StepUpProcess"/>
    <dgm:cxn modelId="{8357AC0C-D8DF-4B49-9C00-520100BF6E02}" type="presParOf" srcId="{9C5E1AA8-5A10-4603-B0BF-84222B205435}" destId="{DA45882A-58D9-41CB-B819-B9703EA25981}" srcOrd="2" destOrd="0" presId="urn:microsoft.com/office/officeart/2009/3/layout/StepUpProcess"/>
    <dgm:cxn modelId="{24B498EA-FBEA-435E-BB9C-9BC3E24D5411}" type="presParOf" srcId="{62C387CB-9B9A-44D0-9982-EB3B0093D248}" destId="{CED01F91-3AE1-49B6-AA84-BA9E75F431AE}" srcOrd="3" destOrd="0" presId="urn:microsoft.com/office/officeart/2009/3/layout/StepUpProcess"/>
    <dgm:cxn modelId="{2FB95A3B-1BD0-45EF-8F4B-77EAD9DDCF56}" type="presParOf" srcId="{CED01F91-3AE1-49B6-AA84-BA9E75F431AE}" destId="{19DB756C-9C37-4C87-9534-A551D04CC9F1}" srcOrd="0" destOrd="0" presId="urn:microsoft.com/office/officeart/2009/3/layout/StepUpProcess"/>
    <dgm:cxn modelId="{A29153C6-1B7C-4EBC-8BCA-C721ABDD6CA8}" type="presParOf" srcId="{62C387CB-9B9A-44D0-9982-EB3B0093D248}" destId="{59CF6C15-826B-4313-8F4D-0E7E40062604}" srcOrd="4" destOrd="0" presId="urn:microsoft.com/office/officeart/2009/3/layout/StepUpProcess"/>
    <dgm:cxn modelId="{FE7FD27B-EC83-44A7-BD37-1A96345BCAE8}" type="presParOf" srcId="{59CF6C15-826B-4313-8F4D-0E7E40062604}" destId="{A7B7B07A-E5BD-497E-99A0-EC5EFE4ECA0A}" srcOrd="0" destOrd="0" presId="urn:microsoft.com/office/officeart/2009/3/layout/StepUpProcess"/>
    <dgm:cxn modelId="{59E0B867-5707-4C17-B2F5-34B8BF8AB647}" type="presParOf" srcId="{59CF6C15-826B-4313-8F4D-0E7E40062604}" destId="{E19F202B-4031-4C15-A988-31E4B6D710E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C81136-5D09-4A13-AAF7-5CCCD0497F0C}" type="doc">
      <dgm:prSet loTypeId="urn:microsoft.com/office/officeart/2005/8/layout/pyramid2" loCatId="list" qsTypeId="urn:microsoft.com/office/officeart/2005/8/quickstyle/3d2" qsCatId="3D" csTypeId="urn:microsoft.com/office/officeart/2005/8/colors/colorful5" csCatId="colorful" phldr="1"/>
      <dgm:spPr/>
    </dgm:pt>
    <dgm:pt modelId="{E1261CEA-4A42-45AB-9B13-96351C4244EE}">
      <dgm:prSet phldrT="[Texto]" custT="1"/>
      <dgm:spPr/>
      <dgm:t>
        <a:bodyPr/>
        <a:lstStyle/>
        <a:p>
          <a:r>
            <a:rPr lang="es-CO" sz="1400" b="1" dirty="0"/>
            <a:t>Un Coordinador </a:t>
          </a:r>
        </a:p>
      </dgm:t>
    </dgm:pt>
    <dgm:pt modelId="{66B19CBE-D514-4760-BBB8-DC62E18B2726}" type="parTrans" cxnId="{6EFB5A24-2EB9-411B-84BB-15E01EE39F6D}">
      <dgm:prSet/>
      <dgm:spPr/>
      <dgm:t>
        <a:bodyPr/>
        <a:lstStyle/>
        <a:p>
          <a:endParaRPr lang="es-CO" sz="2000" b="1"/>
        </a:p>
      </dgm:t>
    </dgm:pt>
    <dgm:pt modelId="{EC298819-7E46-460C-917A-75AB73FAD32D}" type="sibTrans" cxnId="{6EFB5A24-2EB9-411B-84BB-15E01EE39F6D}">
      <dgm:prSet/>
      <dgm:spPr/>
      <dgm:t>
        <a:bodyPr/>
        <a:lstStyle/>
        <a:p>
          <a:endParaRPr lang="es-CO" sz="2000" b="1"/>
        </a:p>
      </dgm:t>
    </dgm:pt>
    <dgm:pt modelId="{56283671-EB58-4939-9E9F-D9A4E4A39408}">
      <dgm:prSet phldrT="[Texto]" custT="1"/>
      <dgm:spPr/>
      <dgm:t>
        <a:bodyPr/>
        <a:lstStyle/>
        <a:p>
          <a:r>
            <a:rPr lang="es-CO" sz="1400" b="1" dirty="0"/>
            <a:t>Dos Defensores de Familia</a:t>
          </a:r>
        </a:p>
      </dgm:t>
    </dgm:pt>
    <dgm:pt modelId="{064326A5-A8CF-4D89-AE6D-FD3817E952A5}" type="parTrans" cxnId="{C61D8B8D-9088-4B48-AB92-1BB3E9AF8065}">
      <dgm:prSet/>
      <dgm:spPr/>
      <dgm:t>
        <a:bodyPr/>
        <a:lstStyle/>
        <a:p>
          <a:endParaRPr lang="es-CO" sz="2000" b="1"/>
        </a:p>
      </dgm:t>
    </dgm:pt>
    <dgm:pt modelId="{1968EBE8-5A57-4A2D-BEEC-3A8B4E18B942}" type="sibTrans" cxnId="{C61D8B8D-9088-4B48-AB92-1BB3E9AF8065}">
      <dgm:prSet/>
      <dgm:spPr/>
      <dgm:t>
        <a:bodyPr/>
        <a:lstStyle/>
        <a:p>
          <a:endParaRPr lang="es-CO" sz="2000" b="1"/>
        </a:p>
      </dgm:t>
    </dgm:pt>
    <dgm:pt modelId="{F1C91E55-E436-42B5-9FB4-FFF4740C6674}">
      <dgm:prSet phldrT="[Texto]" custT="1"/>
      <dgm:spPr/>
      <dgm:t>
        <a:bodyPr/>
        <a:lstStyle/>
        <a:p>
          <a:r>
            <a:rPr lang="es-CO" sz="1400" b="1" dirty="0"/>
            <a:t>Un Auxiliar Técnico</a:t>
          </a:r>
        </a:p>
      </dgm:t>
    </dgm:pt>
    <dgm:pt modelId="{6C3CB003-8556-4C86-BD9A-000CDD757B8E}" type="parTrans" cxnId="{CBFFA795-56C2-444C-B992-845F5C05ABD1}">
      <dgm:prSet/>
      <dgm:spPr/>
      <dgm:t>
        <a:bodyPr/>
        <a:lstStyle/>
        <a:p>
          <a:endParaRPr lang="es-CO" sz="2000" b="1"/>
        </a:p>
      </dgm:t>
    </dgm:pt>
    <dgm:pt modelId="{7BD453C4-69E3-4D0F-8126-446FB4DBA19B}" type="sibTrans" cxnId="{CBFFA795-56C2-444C-B992-845F5C05ABD1}">
      <dgm:prSet/>
      <dgm:spPr/>
      <dgm:t>
        <a:bodyPr/>
        <a:lstStyle/>
        <a:p>
          <a:endParaRPr lang="es-CO" sz="2000" b="1"/>
        </a:p>
      </dgm:t>
    </dgm:pt>
    <dgm:pt modelId="{5DECFF21-5376-4EB5-AFE7-9FE837594A69}">
      <dgm:prSet custT="1"/>
      <dgm:spPr/>
      <dgm:t>
        <a:bodyPr/>
        <a:lstStyle/>
        <a:p>
          <a:r>
            <a:rPr lang="es-CO" sz="1400" b="1" dirty="0"/>
            <a:t>Cinco Trabajadoras Sociales</a:t>
          </a:r>
        </a:p>
      </dgm:t>
    </dgm:pt>
    <dgm:pt modelId="{DADD8236-5A15-4DCB-A097-47D350108467}" type="parTrans" cxnId="{0B6D55C8-4FAF-4E6E-9CF1-543F14D5DF9B}">
      <dgm:prSet/>
      <dgm:spPr/>
      <dgm:t>
        <a:bodyPr/>
        <a:lstStyle/>
        <a:p>
          <a:endParaRPr lang="es-CO" sz="2000" b="1"/>
        </a:p>
      </dgm:t>
    </dgm:pt>
    <dgm:pt modelId="{583609ED-0EF0-417F-8CD1-D7988149DF2C}" type="sibTrans" cxnId="{0B6D55C8-4FAF-4E6E-9CF1-543F14D5DF9B}">
      <dgm:prSet/>
      <dgm:spPr/>
      <dgm:t>
        <a:bodyPr/>
        <a:lstStyle/>
        <a:p>
          <a:endParaRPr lang="es-CO" sz="2000" b="1"/>
        </a:p>
      </dgm:t>
    </dgm:pt>
    <dgm:pt modelId="{5730FE8C-8007-4868-BC03-FDEF58EDC713}">
      <dgm:prSet custT="1"/>
      <dgm:spPr/>
      <dgm:t>
        <a:bodyPr/>
        <a:lstStyle/>
        <a:p>
          <a:r>
            <a:rPr lang="es-CO" sz="1400" b="1" dirty="0"/>
            <a:t>Un Profesional de Desarrollo Familiar</a:t>
          </a:r>
        </a:p>
      </dgm:t>
    </dgm:pt>
    <dgm:pt modelId="{558836B3-F625-439A-9077-351B8E1339C3}" type="parTrans" cxnId="{39DFEE23-E1D1-4E3D-B263-D8E52FC4231F}">
      <dgm:prSet/>
      <dgm:spPr/>
      <dgm:t>
        <a:bodyPr/>
        <a:lstStyle/>
        <a:p>
          <a:endParaRPr lang="es-CO" sz="2000" b="1"/>
        </a:p>
      </dgm:t>
    </dgm:pt>
    <dgm:pt modelId="{CB49CF9E-47A7-4D68-9687-1D782D0579D6}" type="sibTrans" cxnId="{39DFEE23-E1D1-4E3D-B263-D8E52FC4231F}">
      <dgm:prSet/>
      <dgm:spPr/>
      <dgm:t>
        <a:bodyPr/>
        <a:lstStyle/>
        <a:p>
          <a:endParaRPr lang="es-CO" sz="2000" b="1"/>
        </a:p>
      </dgm:t>
    </dgm:pt>
    <dgm:pt modelId="{356D89AE-4B36-4D3F-B0A3-B7D346CFB564}">
      <dgm:prSet custT="1"/>
      <dgm:spPr/>
      <dgm:t>
        <a:bodyPr/>
        <a:lstStyle/>
        <a:p>
          <a:r>
            <a:rPr lang="es-CO" sz="1400" b="1" dirty="0"/>
            <a:t>Tres Psicólogos</a:t>
          </a:r>
        </a:p>
      </dgm:t>
    </dgm:pt>
    <dgm:pt modelId="{32219FCB-C3FE-4834-9C6F-4A731A39A4E0}" type="parTrans" cxnId="{7553016A-7A72-4F07-A65E-E67BEFACE863}">
      <dgm:prSet/>
      <dgm:spPr/>
      <dgm:t>
        <a:bodyPr/>
        <a:lstStyle/>
        <a:p>
          <a:endParaRPr lang="es-CO" sz="2000" b="1"/>
        </a:p>
      </dgm:t>
    </dgm:pt>
    <dgm:pt modelId="{9E77792E-A034-4C85-989E-94D574F4CFD6}" type="sibTrans" cxnId="{7553016A-7A72-4F07-A65E-E67BEFACE863}">
      <dgm:prSet/>
      <dgm:spPr/>
      <dgm:t>
        <a:bodyPr/>
        <a:lstStyle/>
        <a:p>
          <a:endParaRPr lang="es-CO" sz="2000" b="1"/>
        </a:p>
      </dgm:t>
    </dgm:pt>
    <dgm:pt modelId="{497DC348-243A-4B2A-9B36-C0009B205D11}">
      <dgm:prSet custT="1"/>
      <dgm:spPr/>
      <dgm:t>
        <a:bodyPr/>
        <a:lstStyle/>
        <a:p>
          <a:r>
            <a:rPr lang="es-CO" sz="1400" b="1" dirty="0"/>
            <a:t>Una Administradora de Empresas</a:t>
          </a:r>
        </a:p>
      </dgm:t>
    </dgm:pt>
    <dgm:pt modelId="{51F52817-E5AB-41A7-8B0C-2F3FD5438CC9}" type="parTrans" cxnId="{C063757E-A772-4D68-8703-FA67CB6EF07B}">
      <dgm:prSet/>
      <dgm:spPr/>
      <dgm:t>
        <a:bodyPr/>
        <a:lstStyle/>
        <a:p>
          <a:endParaRPr lang="es-CO" sz="2000" b="1"/>
        </a:p>
      </dgm:t>
    </dgm:pt>
    <dgm:pt modelId="{4F7634AB-DD06-447F-B5C5-B427A25868F5}" type="sibTrans" cxnId="{C063757E-A772-4D68-8703-FA67CB6EF07B}">
      <dgm:prSet/>
      <dgm:spPr/>
      <dgm:t>
        <a:bodyPr/>
        <a:lstStyle/>
        <a:p>
          <a:endParaRPr lang="es-CO" sz="2000" b="1"/>
        </a:p>
      </dgm:t>
    </dgm:pt>
    <dgm:pt modelId="{115F83E6-2685-4033-81D4-D6BF0C9F4941}" type="pres">
      <dgm:prSet presAssocID="{3CC81136-5D09-4A13-AAF7-5CCCD0497F0C}" presName="compositeShape" presStyleCnt="0">
        <dgm:presLayoutVars>
          <dgm:dir/>
          <dgm:resizeHandles/>
        </dgm:presLayoutVars>
      </dgm:prSet>
      <dgm:spPr/>
    </dgm:pt>
    <dgm:pt modelId="{0F317443-C453-4F3C-815A-A8770DD7B8E7}" type="pres">
      <dgm:prSet presAssocID="{3CC81136-5D09-4A13-AAF7-5CCCD0497F0C}" presName="pyramid" presStyleLbl="node1" presStyleIdx="0" presStyleCnt="1"/>
      <dgm:spPr/>
    </dgm:pt>
    <dgm:pt modelId="{DC5B1349-AE8E-4E90-8784-D5AF719FCDDB}" type="pres">
      <dgm:prSet presAssocID="{3CC81136-5D09-4A13-AAF7-5CCCD0497F0C}" presName="theList" presStyleCnt="0"/>
      <dgm:spPr/>
    </dgm:pt>
    <dgm:pt modelId="{18A4A812-E5FC-4F26-A939-43BE85025296}" type="pres">
      <dgm:prSet presAssocID="{E1261CEA-4A42-45AB-9B13-96351C4244EE}" presName="aNode" presStyleLbl="fgAcc1" presStyleIdx="0" presStyleCnt="7">
        <dgm:presLayoutVars>
          <dgm:bulletEnabled val="1"/>
        </dgm:presLayoutVars>
      </dgm:prSet>
      <dgm:spPr/>
    </dgm:pt>
    <dgm:pt modelId="{E762F995-AC0A-4356-828B-1AEB43AD7B73}" type="pres">
      <dgm:prSet presAssocID="{E1261CEA-4A42-45AB-9B13-96351C4244EE}" presName="aSpace" presStyleCnt="0"/>
      <dgm:spPr/>
    </dgm:pt>
    <dgm:pt modelId="{D6DA10CA-EBD6-4134-9756-A5DD8F768CB8}" type="pres">
      <dgm:prSet presAssocID="{56283671-EB58-4939-9E9F-D9A4E4A39408}" presName="aNode" presStyleLbl="fgAcc1" presStyleIdx="1" presStyleCnt="7">
        <dgm:presLayoutVars>
          <dgm:bulletEnabled val="1"/>
        </dgm:presLayoutVars>
      </dgm:prSet>
      <dgm:spPr/>
    </dgm:pt>
    <dgm:pt modelId="{BDB5B24B-3483-451C-8A22-E82F6E21D971}" type="pres">
      <dgm:prSet presAssocID="{56283671-EB58-4939-9E9F-D9A4E4A39408}" presName="aSpace" presStyleCnt="0"/>
      <dgm:spPr/>
    </dgm:pt>
    <dgm:pt modelId="{C55D6B79-0240-4FCD-AFEE-1B0864A570BB}" type="pres">
      <dgm:prSet presAssocID="{5DECFF21-5376-4EB5-AFE7-9FE837594A69}" presName="aNode" presStyleLbl="fgAcc1" presStyleIdx="2" presStyleCnt="7">
        <dgm:presLayoutVars>
          <dgm:bulletEnabled val="1"/>
        </dgm:presLayoutVars>
      </dgm:prSet>
      <dgm:spPr/>
    </dgm:pt>
    <dgm:pt modelId="{0C0E28CE-FA23-43BF-9190-665FBE26886F}" type="pres">
      <dgm:prSet presAssocID="{5DECFF21-5376-4EB5-AFE7-9FE837594A69}" presName="aSpace" presStyleCnt="0"/>
      <dgm:spPr/>
    </dgm:pt>
    <dgm:pt modelId="{26B9DFA5-FD9C-4B2D-9121-000F2C0075BD}" type="pres">
      <dgm:prSet presAssocID="{5730FE8C-8007-4868-BC03-FDEF58EDC713}" presName="aNode" presStyleLbl="fgAcc1" presStyleIdx="3" presStyleCnt="7">
        <dgm:presLayoutVars>
          <dgm:bulletEnabled val="1"/>
        </dgm:presLayoutVars>
      </dgm:prSet>
      <dgm:spPr/>
    </dgm:pt>
    <dgm:pt modelId="{34FEE184-D4BC-4A31-B683-2694080B5A2C}" type="pres">
      <dgm:prSet presAssocID="{5730FE8C-8007-4868-BC03-FDEF58EDC713}" presName="aSpace" presStyleCnt="0"/>
      <dgm:spPr/>
    </dgm:pt>
    <dgm:pt modelId="{8CB0AE62-3D92-4BD1-8CDB-4065E1B67E50}" type="pres">
      <dgm:prSet presAssocID="{356D89AE-4B36-4D3F-B0A3-B7D346CFB564}" presName="aNode" presStyleLbl="fgAcc1" presStyleIdx="4" presStyleCnt="7">
        <dgm:presLayoutVars>
          <dgm:bulletEnabled val="1"/>
        </dgm:presLayoutVars>
      </dgm:prSet>
      <dgm:spPr/>
    </dgm:pt>
    <dgm:pt modelId="{5B93E240-A7D1-46A3-9745-7BC9C558D69B}" type="pres">
      <dgm:prSet presAssocID="{356D89AE-4B36-4D3F-B0A3-B7D346CFB564}" presName="aSpace" presStyleCnt="0"/>
      <dgm:spPr/>
    </dgm:pt>
    <dgm:pt modelId="{D515344A-D411-4773-A55B-D5B0D1542C88}" type="pres">
      <dgm:prSet presAssocID="{497DC348-243A-4B2A-9B36-C0009B205D11}" presName="aNode" presStyleLbl="fgAcc1" presStyleIdx="5" presStyleCnt="7">
        <dgm:presLayoutVars>
          <dgm:bulletEnabled val="1"/>
        </dgm:presLayoutVars>
      </dgm:prSet>
      <dgm:spPr/>
    </dgm:pt>
    <dgm:pt modelId="{A57CE651-BF6B-4C60-8E91-40239DE608EB}" type="pres">
      <dgm:prSet presAssocID="{497DC348-243A-4B2A-9B36-C0009B205D11}" presName="aSpace" presStyleCnt="0"/>
      <dgm:spPr/>
    </dgm:pt>
    <dgm:pt modelId="{A487B458-8C5C-4B5D-958A-86E770DFE963}" type="pres">
      <dgm:prSet presAssocID="{F1C91E55-E436-42B5-9FB4-FFF4740C6674}" presName="aNode" presStyleLbl="fgAcc1" presStyleIdx="6" presStyleCnt="7">
        <dgm:presLayoutVars>
          <dgm:bulletEnabled val="1"/>
        </dgm:presLayoutVars>
      </dgm:prSet>
      <dgm:spPr/>
    </dgm:pt>
    <dgm:pt modelId="{0FBD9545-F926-43C6-A823-D38686943B01}" type="pres">
      <dgm:prSet presAssocID="{F1C91E55-E436-42B5-9FB4-FFF4740C6674}" presName="aSpace" presStyleCnt="0"/>
      <dgm:spPr/>
    </dgm:pt>
  </dgm:ptLst>
  <dgm:cxnLst>
    <dgm:cxn modelId="{39DFEE23-E1D1-4E3D-B263-D8E52FC4231F}" srcId="{3CC81136-5D09-4A13-AAF7-5CCCD0497F0C}" destId="{5730FE8C-8007-4868-BC03-FDEF58EDC713}" srcOrd="3" destOrd="0" parTransId="{558836B3-F625-439A-9077-351B8E1339C3}" sibTransId="{CB49CF9E-47A7-4D68-9687-1D782D0579D6}"/>
    <dgm:cxn modelId="{DA605ADC-1272-4772-A929-04931DBF30B1}" type="presOf" srcId="{3CC81136-5D09-4A13-AAF7-5CCCD0497F0C}" destId="{115F83E6-2685-4033-81D4-D6BF0C9F4941}" srcOrd="0" destOrd="0" presId="urn:microsoft.com/office/officeart/2005/8/layout/pyramid2"/>
    <dgm:cxn modelId="{E0A29989-72B9-47A9-8DE8-E249BD964677}" type="presOf" srcId="{497DC348-243A-4B2A-9B36-C0009B205D11}" destId="{D515344A-D411-4773-A55B-D5B0D1542C88}" srcOrd="0" destOrd="0" presId="urn:microsoft.com/office/officeart/2005/8/layout/pyramid2"/>
    <dgm:cxn modelId="{E1AC07E3-E04F-430E-B81D-C5A2D77260BA}" type="presOf" srcId="{356D89AE-4B36-4D3F-B0A3-B7D346CFB564}" destId="{8CB0AE62-3D92-4BD1-8CDB-4065E1B67E50}" srcOrd="0" destOrd="0" presId="urn:microsoft.com/office/officeart/2005/8/layout/pyramid2"/>
    <dgm:cxn modelId="{FFF02821-30B1-4163-9629-F0E6F35380CF}" type="presOf" srcId="{56283671-EB58-4939-9E9F-D9A4E4A39408}" destId="{D6DA10CA-EBD6-4134-9756-A5DD8F768CB8}" srcOrd="0" destOrd="0" presId="urn:microsoft.com/office/officeart/2005/8/layout/pyramid2"/>
    <dgm:cxn modelId="{007D410C-C4F6-4007-98DC-0B7CB78EE9D3}" type="presOf" srcId="{5DECFF21-5376-4EB5-AFE7-9FE837594A69}" destId="{C55D6B79-0240-4FCD-AFEE-1B0864A570BB}" srcOrd="0" destOrd="0" presId="urn:microsoft.com/office/officeart/2005/8/layout/pyramid2"/>
    <dgm:cxn modelId="{7553016A-7A72-4F07-A65E-E67BEFACE863}" srcId="{3CC81136-5D09-4A13-AAF7-5CCCD0497F0C}" destId="{356D89AE-4B36-4D3F-B0A3-B7D346CFB564}" srcOrd="4" destOrd="0" parTransId="{32219FCB-C3FE-4834-9C6F-4A731A39A4E0}" sibTransId="{9E77792E-A034-4C85-989E-94D574F4CFD6}"/>
    <dgm:cxn modelId="{2415BBB1-28ED-465F-B818-E4618FBCAABF}" type="presOf" srcId="{5730FE8C-8007-4868-BC03-FDEF58EDC713}" destId="{26B9DFA5-FD9C-4B2D-9121-000F2C0075BD}" srcOrd="0" destOrd="0" presId="urn:microsoft.com/office/officeart/2005/8/layout/pyramid2"/>
    <dgm:cxn modelId="{DA0BED4F-C8E9-4D56-81B0-089F49FDE0AC}" type="presOf" srcId="{F1C91E55-E436-42B5-9FB4-FFF4740C6674}" destId="{A487B458-8C5C-4B5D-958A-86E770DFE963}" srcOrd="0" destOrd="0" presId="urn:microsoft.com/office/officeart/2005/8/layout/pyramid2"/>
    <dgm:cxn modelId="{0B6D55C8-4FAF-4E6E-9CF1-543F14D5DF9B}" srcId="{3CC81136-5D09-4A13-AAF7-5CCCD0497F0C}" destId="{5DECFF21-5376-4EB5-AFE7-9FE837594A69}" srcOrd="2" destOrd="0" parTransId="{DADD8236-5A15-4DCB-A097-47D350108467}" sibTransId="{583609ED-0EF0-417F-8CD1-D7988149DF2C}"/>
    <dgm:cxn modelId="{37DE9789-7DF1-420D-A609-6AD1E2E3572E}" type="presOf" srcId="{E1261CEA-4A42-45AB-9B13-96351C4244EE}" destId="{18A4A812-E5FC-4F26-A939-43BE85025296}" srcOrd="0" destOrd="0" presId="urn:microsoft.com/office/officeart/2005/8/layout/pyramid2"/>
    <dgm:cxn modelId="{C063757E-A772-4D68-8703-FA67CB6EF07B}" srcId="{3CC81136-5D09-4A13-AAF7-5CCCD0497F0C}" destId="{497DC348-243A-4B2A-9B36-C0009B205D11}" srcOrd="5" destOrd="0" parTransId="{51F52817-E5AB-41A7-8B0C-2F3FD5438CC9}" sibTransId="{4F7634AB-DD06-447F-B5C5-B427A25868F5}"/>
    <dgm:cxn modelId="{C61D8B8D-9088-4B48-AB92-1BB3E9AF8065}" srcId="{3CC81136-5D09-4A13-AAF7-5CCCD0497F0C}" destId="{56283671-EB58-4939-9E9F-D9A4E4A39408}" srcOrd="1" destOrd="0" parTransId="{064326A5-A8CF-4D89-AE6D-FD3817E952A5}" sibTransId="{1968EBE8-5A57-4A2D-BEEC-3A8B4E18B942}"/>
    <dgm:cxn modelId="{CBFFA795-56C2-444C-B992-845F5C05ABD1}" srcId="{3CC81136-5D09-4A13-AAF7-5CCCD0497F0C}" destId="{F1C91E55-E436-42B5-9FB4-FFF4740C6674}" srcOrd="6" destOrd="0" parTransId="{6C3CB003-8556-4C86-BD9A-000CDD757B8E}" sibTransId="{7BD453C4-69E3-4D0F-8126-446FB4DBA19B}"/>
    <dgm:cxn modelId="{6EFB5A24-2EB9-411B-84BB-15E01EE39F6D}" srcId="{3CC81136-5D09-4A13-AAF7-5CCCD0497F0C}" destId="{E1261CEA-4A42-45AB-9B13-96351C4244EE}" srcOrd="0" destOrd="0" parTransId="{66B19CBE-D514-4760-BBB8-DC62E18B2726}" sibTransId="{EC298819-7E46-460C-917A-75AB73FAD32D}"/>
    <dgm:cxn modelId="{A411A393-B967-4F5D-8B86-144A09600DBE}" type="presParOf" srcId="{115F83E6-2685-4033-81D4-D6BF0C9F4941}" destId="{0F317443-C453-4F3C-815A-A8770DD7B8E7}" srcOrd="0" destOrd="0" presId="urn:microsoft.com/office/officeart/2005/8/layout/pyramid2"/>
    <dgm:cxn modelId="{8D560741-C75F-4C2F-B10E-EE6048E0DB1B}" type="presParOf" srcId="{115F83E6-2685-4033-81D4-D6BF0C9F4941}" destId="{DC5B1349-AE8E-4E90-8784-D5AF719FCDDB}" srcOrd="1" destOrd="0" presId="urn:microsoft.com/office/officeart/2005/8/layout/pyramid2"/>
    <dgm:cxn modelId="{C4359B18-2242-45D3-84CF-0574C04B35D4}" type="presParOf" srcId="{DC5B1349-AE8E-4E90-8784-D5AF719FCDDB}" destId="{18A4A812-E5FC-4F26-A939-43BE85025296}" srcOrd="0" destOrd="0" presId="urn:microsoft.com/office/officeart/2005/8/layout/pyramid2"/>
    <dgm:cxn modelId="{7AC2417E-B356-42F8-84AD-50A8F1A738E3}" type="presParOf" srcId="{DC5B1349-AE8E-4E90-8784-D5AF719FCDDB}" destId="{E762F995-AC0A-4356-828B-1AEB43AD7B73}" srcOrd="1" destOrd="0" presId="urn:microsoft.com/office/officeart/2005/8/layout/pyramid2"/>
    <dgm:cxn modelId="{D2CDD0F6-534D-462F-B426-EC6877291E0C}" type="presParOf" srcId="{DC5B1349-AE8E-4E90-8784-D5AF719FCDDB}" destId="{D6DA10CA-EBD6-4134-9756-A5DD8F768CB8}" srcOrd="2" destOrd="0" presId="urn:microsoft.com/office/officeart/2005/8/layout/pyramid2"/>
    <dgm:cxn modelId="{9922704F-B8A4-4D10-BF4F-51AA5CA87CF1}" type="presParOf" srcId="{DC5B1349-AE8E-4E90-8784-D5AF719FCDDB}" destId="{BDB5B24B-3483-451C-8A22-E82F6E21D971}" srcOrd="3" destOrd="0" presId="urn:microsoft.com/office/officeart/2005/8/layout/pyramid2"/>
    <dgm:cxn modelId="{B007B9D7-E233-4988-903E-4C8CF2D89CF3}" type="presParOf" srcId="{DC5B1349-AE8E-4E90-8784-D5AF719FCDDB}" destId="{C55D6B79-0240-4FCD-AFEE-1B0864A570BB}" srcOrd="4" destOrd="0" presId="urn:microsoft.com/office/officeart/2005/8/layout/pyramid2"/>
    <dgm:cxn modelId="{7198DCD9-94FD-4881-9BA8-75736609E020}" type="presParOf" srcId="{DC5B1349-AE8E-4E90-8784-D5AF719FCDDB}" destId="{0C0E28CE-FA23-43BF-9190-665FBE26886F}" srcOrd="5" destOrd="0" presId="urn:microsoft.com/office/officeart/2005/8/layout/pyramid2"/>
    <dgm:cxn modelId="{0CBAC91D-788D-49D0-BEFA-180515E09067}" type="presParOf" srcId="{DC5B1349-AE8E-4E90-8784-D5AF719FCDDB}" destId="{26B9DFA5-FD9C-4B2D-9121-000F2C0075BD}" srcOrd="6" destOrd="0" presId="urn:microsoft.com/office/officeart/2005/8/layout/pyramid2"/>
    <dgm:cxn modelId="{AA2180BD-FAEB-499F-A058-080744EF9071}" type="presParOf" srcId="{DC5B1349-AE8E-4E90-8784-D5AF719FCDDB}" destId="{34FEE184-D4BC-4A31-B683-2694080B5A2C}" srcOrd="7" destOrd="0" presId="urn:microsoft.com/office/officeart/2005/8/layout/pyramid2"/>
    <dgm:cxn modelId="{987B456E-1E45-48E6-825B-99B2419708DD}" type="presParOf" srcId="{DC5B1349-AE8E-4E90-8784-D5AF719FCDDB}" destId="{8CB0AE62-3D92-4BD1-8CDB-4065E1B67E50}" srcOrd="8" destOrd="0" presId="urn:microsoft.com/office/officeart/2005/8/layout/pyramid2"/>
    <dgm:cxn modelId="{4F227649-1A17-46D2-B8E9-23225F56A659}" type="presParOf" srcId="{DC5B1349-AE8E-4E90-8784-D5AF719FCDDB}" destId="{5B93E240-A7D1-46A3-9745-7BC9C558D69B}" srcOrd="9" destOrd="0" presId="urn:microsoft.com/office/officeart/2005/8/layout/pyramid2"/>
    <dgm:cxn modelId="{17FB8D35-0E34-4DBE-AF4E-367071BA47BC}" type="presParOf" srcId="{DC5B1349-AE8E-4E90-8784-D5AF719FCDDB}" destId="{D515344A-D411-4773-A55B-D5B0D1542C88}" srcOrd="10" destOrd="0" presId="urn:microsoft.com/office/officeart/2005/8/layout/pyramid2"/>
    <dgm:cxn modelId="{80ECDE4E-354E-461C-B3EE-26DA58EBB208}" type="presParOf" srcId="{DC5B1349-AE8E-4E90-8784-D5AF719FCDDB}" destId="{A57CE651-BF6B-4C60-8E91-40239DE608EB}" srcOrd="11" destOrd="0" presId="urn:microsoft.com/office/officeart/2005/8/layout/pyramid2"/>
    <dgm:cxn modelId="{4E5D8783-1E67-447F-AA13-9AE663D7FDD0}" type="presParOf" srcId="{DC5B1349-AE8E-4E90-8784-D5AF719FCDDB}" destId="{A487B458-8C5C-4B5D-958A-86E770DFE963}" srcOrd="12" destOrd="0" presId="urn:microsoft.com/office/officeart/2005/8/layout/pyramid2"/>
    <dgm:cxn modelId="{9749BA9A-C661-4A64-B99B-1B213E6509D2}" type="presParOf" srcId="{DC5B1349-AE8E-4E90-8784-D5AF719FCDDB}" destId="{0FBD9545-F926-43C6-A823-D38686943B01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B0CF7D-337B-4133-BACE-97DD5C2AF687}" type="doc">
      <dgm:prSet loTypeId="urn:microsoft.com/office/officeart/2005/8/layout/vList3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792B78A9-2D6B-470C-A75D-B8753130A0CB}">
      <dgm:prSet phldrT="[Texto]" custT="1"/>
      <dgm:spPr/>
      <dgm:t>
        <a:bodyPr/>
        <a:lstStyle/>
        <a:p>
          <a:r>
            <a:rPr lang="es-CO" sz="2000" b="1" dirty="0">
              <a:solidFill>
                <a:schemeClr val="tx1"/>
              </a:solidFill>
            </a:rPr>
            <a:t>QUE ES?</a:t>
          </a:r>
        </a:p>
      </dgm:t>
    </dgm:pt>
    <dgm:pt modelId="{42DEDED6-D4F8-49CB-9830-E2525D36A57A}" type="parTrans" cxnId="{099DF462-5897-425A-8A64-31AD14F95ABE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BEFEE298-AEBC-4B71-A266-9EFFC7F5BC26}" type="sibTrans" cxnId="{099DF462-5897-425A-8A64-31AD14F95ABE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89A9380D-48DE-4B68-AAE3-59B4CDAE61BE}">
      <dgm:prSet phldrT="[Texto]" custT="1"/>
      <dgm:spPr/>
      <dgm:t>
        <a:bodyPr/>
        <a:lstStyle/>
        <a:p>
          <a:endParaRPr lang="es-CO" sz="1800" b="1" dirty="0">
            <a:solidFill>
              <a:schemeClr val="tx1"/>
            </a:solidFill>
          </a:endParaRPr>
        </a:p>
        <a:p>
          <a:r>
            <a:rPr lang="es-CO" sz="1800" b="1" dirty="0">
              <a:solidFill>
                <a:schemeClr val="tx1"/>
              </a:solidFill>
            </a:rPr>
            <a:t>Encuentros presenciales de interlocución, diálogo abierto y comunicación de doble vía en la Región con los ciudadanos, para visibilizar la gestión y los resultados del ICBF como garante del cumplimiento de los derechos de la niñez, la adolescencia y la familia colombiana.</a:t>
          </a:r>
        </a:p>
        <a:p>
          <a:endParaRPr lang="es-CO" sz="1800" b="1" dirty="0">
            <a:solidFill>
              <a:schemeClr val="tx1"/>
            </a:solidFill>
          </a:endParaRPr>
        </a:p>
      </dgm:t>
    </dgm:pt>
    <dgm:pt modelId="{068F3141-E981-485C-9DDD-9E8CA8CB3A0D}" type="parTrans" cxnId="{3FF28F4B-D917-4134-94F7-4FADF44E7798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32C798F5-60EA-4233-9843-5F7E1CD93404}" type="sibTrans" cxnId="{3FF28F4B-D917-4134-94F7-4FADF44E7798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7571B989-9611-480A-B443-688D9ABBF1E9}">
      <dgm:prSet phldrT="[Texto]" custT="1"/>
      <dgm:spPr/>
      <dgm:t>
        <a:bodyPr/>
        <a:lstStyle/>
        <a:p>
          <a:r>
            <a:rPr lang="es-CO" sz="1800" b="1" i="1" dirty="0">
              <a:solidFill>
                <a:schemeClr val="tx1"/>
              </a:solidFill>
            </a:rPr>
            <a:t>CON EL  FIN DE .. </a:t>
          </a:r>
          <a:r>
            <a:rPr lang="es-CO" sz="1800" b="1" dirty="0">
              <a:solidFill>
                <a:schemeClr val="tx1"/>
              </a:solidFill>
            </a:rPr>
            <a:t>detectar anomalías, proponer correctivos y propiciar escenarios de prevención, cualificación y mejoramiento del Servicio Público de Bienestar Familiar.</a:t>
          </a:r>
        </a:p>
        <a:p>
          <a:endParaRPr lang="es-CO" sz="1800" b="1" dirty="0">
            <a:solidFill>
              <a:schemeClr val="tx1"/>
            </a:solidFill>
          </a:endParaRPr>
        </a:p>
      </dgm:t>
    </dgm:pt>
    <dgm:pt modelId="{0B1FE4D9-F77B-46D1-A5EA-6D198333B549}" type="parTrans" cxnId="{1E8C55CD-2A0A-41CD-84C4-CE78AACF0C2A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26544B8A-977A-44AF-99D2-D0DEE484F67E}" type="sibTrans" cxnId="{1E8C55CD-2A0A-41CD-84C4-CE78AACF0C2A}">
      <dgm:prSet/>
      <dgm:spPr/>
      <dgm:t>
        <a:bodyPr/>
        <a:lstStyle/>
        <a:p>
          <a:endParaRPr lang="es-CO" sz="2000" b="1">
            <a:solidFill>
              <a:schemeClr val="tx1"/>
            </a:solidFill>
          </a:endParaRPr>
        </a:p>
      </dgm:t>
    </dgm:pt>
    <dgm:pt modelId="{3F4690A4-9631-4C6C-A409-216A3D4A8E24}" type="pres">
      <dgm:prSet presAssocID="{5EB0CF7D-337B-4133-BACE-97DD5C2AF687}" presName="linearFlow" presStyleCnt="0">
        <dgm:presLayoutVars>
          <dgm:dir/>
          <dgm:resizeHandles val="exact"/>
        </dgm:presLayoutVars>
      </dgm:prSet>
      <dgm:spPr/>
    </dgm:pt>
    <dgm:pt modelId="{1B75FB7C-3DE3-4684-9563-197D833F2210}" type="pres">
      <dgm:prSet presAssocID="{792B78A9-2D6B-470C-A75D-B8753130A0CB}" presName="composite" presStyleCnt="0"/>
      <dgm:spPr/>
    </dgm:pt>
    <dgm:pt modelId="{4F13417E-109B-4677-99DC-08AD53EB03AA}" type="pres">
      <dgm:prSet presAssocID="{792B78A9-2D6B-470C-A75D-B8753130A0CB}" presName="imgShp" presStyleLbl="fgImgPlace1" presStyleIdx="0" presStyleCnt="3" custLinFactNeighborX="-53873" custLinFactNeighborY="-9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633FE53-8E75-458F-B998-B461DE5D2E11}" type="pres">
      <dgm:prSet presAssocID="{792B78A9-2D6B-470C-A75D-B8753130A0CB}" presName="txShp" presStyleLbl="node1" presStyleIdx="0" presStyleCnt="3" custScaleX="117355" custLinFactNeighborX="2201" custLinFactNeighborY="3511">
        <dgm:presLayoutVars>
          <dgm:bulletEnabled val="1"/>
        </dgm:presLayoutVars>
      </dgm:prSet>
      <dgm:spPr/>
    </dgm:pt>
    <dgm:pt modelId="{47598BD8-F94C-4568-A300-BFF5B83B28C5}" type="pres">
      <dgm:prSet presAssocID="{BEFEE298-AEBC-4B71-A266-9EFFC7F5BC26}" presName="spacing" presStyleCnt="0"/>
      <dgm:spPr/>
    </dgm:pt>
    <dgm:pt modelId="{35951B8F-DE57-406A-B101-928D276AE395}" type="pres">
      <dgm:prSet presAssocID="{89A9380D-48DE-4B68-AAE3-59B4CDAE61BE}" presName="composite" presStyleCnt="0"/>
      <dgm:spPr/>
    </dgm:pt>
    <dgm:pt modelId="{524606EC-5B38-40B0-9624-568A0AB59B01}" type="pres">
      <dgm:prSet presAssocID="{89A9380D-48DE-4B68-AAE3-59B4CDAE61BE}" presName="imgShp" presStyleLbl="fgImgPlace1" presStyleIdx="1" presStyleCnt="3" custLinFactNeighborX="-47996" custLinFactNeighborY="-489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11B7BC4-5BC7-4B59-AD34-ED2A1B72FACD}" type="pres">
      <dgm:prSet presAssocID="{89A9380D-48DE-4B68-AAE3-59B4CDAE61BE}" presName="txShp" presStyleLbl="node1" presStyleIdx="1" presStyleCnt="3" custScaleX="122982" custScaleY="255949">
        <dgm:presLayoutVars>
          <dgm:bulletEnabled val="1"/>
        </dgm:presLayoutVars>
      </dgm:prSet>
      <dgm:spPr/>
    </dgm:pt>
    <dgm:pt modelId="{2EC4E2C1-46B4-4D61-95C7-AA5AA6635F6A}" type="pres">
      <dgm:prSet presAssocID="{32C798F5-60EA-4233-9843-5F7E1CD93404}" presName="spacing" presStyleCnt="0"/>
      <dgm:spPr/>
    </dgm:pt>
    <dgm:pt modelId="{C91ECAF1-CFDF-4FD0-92DE-0D4E38CD26E3}" type="pres">
      <dgm:prSet presAssocID="{7571B989-9611-480A-B443-688D9ABBF1E9}" presName="composite" presStyleCnt="0"/>
      <dgm:spPr/>
    </dgm:pt>
    <dgm:pt modelId="{35132DAD-BAE1-4E50-8D68-821C533F9BBE}" type="pres">
      <dgm:prSet presAssocID="{7571B989-9611-480A-B443-688D9ABBF1E9}" presName="imgShp" presStyleLbl="fgImgPlace1" presStyleIdx="2" presStyleCnt="3" custLinFactNeighborX="-44078" custLinFactNeighborY="-979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E4B2F49-2373-42B8-9521-6ADA7A3D21C9}" type="pres">
      <dgm:prSet presAssocID="{7571B989-9611-480A-B443-688D9ABBF1E9}" presName="txShp" presStyleLbl="node1" presStyleIdx="2" presStyleCnt="3" custScaleX="122749" custScaleY="212645">
        <dgm:presLayoutVars>
          <dgm:bulletEnabled val="1"/>
        </dgm:presLayoutVars>
      </dgm:prSet>
      <dgm:spPr/>
    </dgm:pt>
  </dgm:ptLst>
  <dgm:cxnLst>
    <dgm:cxn modelId="{FAAB3585-F773-4C73-9D78-969C620E8B3D}" type="presOf" srcId="{89A9380D-48DE-4B68-AAE3-59B4CDAE61BE}" destId="{211B7BC4-5BC7-4B59-AD34-ED2A1B72FACD}" srcOrd="0" destOrd="0" presId="urn:microsoft.com/office/officeart/2005/8/layout/vList3"/>
    <dgm:cxn modelId="{87BC6BCF-48B6-4772-A980-8C25C42BBFB6}" type="presOf" srcId="{5EB0CF7D-337B-4133-BACE-97DD5C2AF687}" destId="{3F4690A4-9631-4C6C-A409-216A3D4A8E24}" srcOrd="0" destOrd="0" presId="urn:microsoft.com/office/officeart/2005/8/layout/vList3"/>
    <dgm:cxn modelId="{1E8C55CD-2A0A-41CD-84C4-CE78AACF0C2A}" srcId="{5EB0CF7D-337B-4133-BACE-97DD5C2AF687}" destId="{7571B989-9611-480A-B443-688D9ABBF1E9}" srcOrd="2" destOrd="0" parTransId="{0B1FE4D9-F77B-46D1-A5EA-6D198333B549}" sibTransId="{26544B8A-977A-44AF-99D2-D0DEE484F67E}"/>
    <dgm:cxn modelId="{939D9660-D130-4006-AC0D-928A3DC01F66}" type="presOf" srcId="{792B78A9-2D6B-470C-A75D-B8753130A0CB}" destId="{B633FE53-8E75-458F-B998-B461DE5D2E11}" srcOrd="0" destOrd="0" presId="urn:microsoft.com/office/officeart/2005/8/layout/vList3"/>
    <dgm:cxn modelId="{C4CA7C09-5B87-44B9-8A40-FFD1E36FF056}" type="presOf" srcId="{7571B989-9611-480A-B443-688D9ABBF1E9}" destId="{EE4B2F49-2373-42B8-9521-6ADA7A3D21C9}" srcOrd="0" destOrd="0" presId="urn:microsoft.com/office/officeart/2005/8/layout/vList3"/>
    <dgm:cxn modelId="{099DF462-5897-425A-8A64-31AD14F95ABE}" srcId="{5EB0CF7D-337B-4133-BACE-97DD5C2AF687}" destId="{792B78A9-2D6B-470C-A75D-B8753130A0CB}" srcOrd="0" destOrd="0" parTransId="{42DEDED6-D4F8-49CB-9830-E2525D36A57A}" sibTransId="{BEFEE298-AEBC-4B71-A266-9EFFC7F5BC26}"/>
    <dgm:cxn modelId="{3FF28F4B-D917-4134-94F7-4FADF44E7798}" srcId="{5EB0CF7D-337B-4133-BACE-97DD5C2AF687}" destId="{89A9380D-48DE-4B68-AAE3-59B4CDAE61BE}" srcOrd="1" destOrd="0" parTransId="{068F3141-E981-485C-9DDD-9E8CA8CB3A0D}" sibTransId="{32C798F5-60EA-4233-9843-5F7E1CD93404}"/>
    <dgm:cxn modelId="{95CF2401-28B6-4363-9660-E03C26A727C0}" type="presParOf" srcId="{3F4690A4-9631-4C6C-A409-216A3D4A8E24}" destId="{1B75FB7C-3DE3-4684-9563-197D833F2210}" srcOrd="0" destOrd="0" presId="urn:microsoft.com/office/officeart/2005/8/layout/vList3"/>
    <dgm:cxn modelId="{883A2342-4CAF-4389-A086-A63F9F5A873D}" type="presParOf" srcId="{1B75FB7C-3DE3-4684-9563-197D833F2210}" destId="{4F13417E-109B-4677-99DC-08AD53EB03AA}" srcOrd="0" destOrd="0" presId="urn:microsoft.com/office/officeart/2005/8/layout/vList3"/>
    <dgm:cxn modelId="{51921B9E-7190-4442-8A47-F764D4D708FC}" type="presParOf" srcId="{1B75FB7C-3DE3-4684-9563-197D833F2210}" destId="{B633FE53-8E75-458F-B998-B461DE5D2E11}" srcOrd="1" destOrd="0" presId="urn:microsoft.com/office/officeart/2005/8/layout/vList3"/>
    <dgm:cxn modelId="{CEF9A653-A666-4356-8714-0A9E431D9209}" type="presParOf" srcId="{3F4690A4-9631-4C6C-A409-216A3D4A8E24}" destId="{47598BD8-F94C-4568-A300-BFF5B83B28C5}" srcOrd="1" destOrd="0" presId="urn:microsoft.com/office/officeart/2005/8/layout/vList3"/>
    <dgm:cxn modelId="{E64347D4-0A06-4AB2-9344-9F1D36D7C0F4}" type="presParOf" srcId="{3F4690A4-9631-4C6C-A409-216A3D4A8E24}" destId="{35951B8F-DE57-406A-B101-928D276AE395}" srcOrd="2" destOrd="0" presId="urn:microsoft.com/office/officeart/2005/8/layout/vList3"/>
    <dgm:cxn modelId="{EA0BC264-06A7-4DBC-9587-DD2A2FC15EBC}" type="presParOf" srcId="{35951B8F-DE57-406A-B101-928D276AE395}" destId="{524606EC-5B38-40B0-9624-568A0AB59B01}" srcOrd="0" destOrd="0" presId="urn:microsoft.com/office/officeart/2005/8/layout/vList3"/>
    <dgm:cxn modelId="{2CDF386D-26DD-4BC7-B596-B02319F2E920}" type="presParOf" srcId="{35951B8F-DE57-406A-B101-928D276AE395}" destId="{211B7BC4-5BC7-4B59-AD34-ED2A1B72FACD}" srcOrd="1" destOrd="0" presId="urn:microsoft.com/office/officeart/2005/8/layout/vList3"/>
    <dgm:cxn modelId="{2CC7EA69-E384-4B61-A12B-6F32BE0191C9}" type="presParOf" srcId="{3F4690A4-9631-4C6C-A409-216A3D4A8E24}" destId="{2EC4E2C1-46B4-4D61-95C7-AA5AA6635F6A}" srcOrd="3" destOrd="0" presId="urn:microsoft.com/office/officeart/2005/8/layout/vList3"/>
    <dgm:cxn modelId="{FE3D6873-9759-4EE0-A785-44E978CBB98F}" type="presParOf" srcId="{3F4690A4-9631-4C6C-A409-216A3D4A8E24}" destId="{C91ECAF1-CFDF-4FD0-92DE-0D4E38CD26E3}" srcOrd="4" destOrd="0" presId="urn:microsoft.com/office/officeart/2005/8/layout/vList3"/>
    <dgm:cxn modelId="{6B61D2CC-4A73-41C3-B9EB-C8FFCA64FC75}" type="presParOf" srcId="{C91ECAF1-CFDF-4FD0-92DE-0D4E38CD26E3}" destId="{35132DAD-BAE1-4E50-8D68-821C533F9BBE}" srcOrd="0" destOrd="0" presId="urn:microsoft.com/office/officeart/2005/8/layout/vList3"/>
    <dgm:cxn modelId="{495BD5FD-C9A8-4673-9D0E-5B924B28C245}" type="presParOf" srcId="{C91ECAF1-CFDF-4FD0-92DE-0D4E38CD26E3}" destId="{EE4B2F49-2373-42B8-9521-6ADA7A3D21C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CF0468-8EDF-4E0B-B98B-19422A62D0F0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DDA299FA-CF6E-4175-AB53-81C34270FCBF}">
      <dgm:prSet phldrT="[Texto]"/>
      <dgm:spPr/>
      <dgm:t>
        <a:bodyPr/>
        <a:lstStyle/>
        <a:p>
          <a:pPr algn="ctr"/>
          <a:r>
            <a:rPr lang="es-CO" b="1" dirty="0">
              <a:latin typeface="Arial" panose="020B0604020202020204" pitchFamily="34" charset="0"/>
              <a:cs typeface="Arial" panose="020B0604020202020204" pitchFamily="34" charset="0"/>
            </a:rPr>
            <a:t>Promover espacios de diálogo y participación entre los distintos actores gubernamentales</a:t>
          </a:r>
        </a:p>
        <a:p>
          <a:pPr algn="ctr"/>
          <a:r>
            <a:rPr lang="es-CO" b="1" dirty="0">
              <a:latin typeface="Arial" panose="020B0604020202020204" pitchFamily="34" charset="0"/>
              <a:cs typeface="Arial" panose="020B0604020202020204" pitchFamily="34" charset="0"/>
            </a:rPr>
            <a:t>y de la sociedad a fin de evaluar, corregir y presentar alternativas de</a:t>
          </a:r>
        </a:p>
        <a:p>
          <a:pPr algn="ctr"/>
          <a:r>
            <a:rPr lang="es-CO" b="1" dirty="0">
              <a:latin typeface="Arial" panose="020B0604020202020204" pitchFamily="34" charset="0"/>
              <a:cs typeface="Arial" panose="020B0604020202020204" pitchFamily="34" charset="0"/>
            </a:rPr>
            <a:t>solución y cualificación del servicio público de bienestar familiar</a:t>
          </a:r>
        </a:p>
      </dgm:t>
    </dgm:pt>
    <dgm:pt modelId="{7AE9F104-4FA5-4F04-B26E-C99D25343FCD}" type="parTrans" cxnId="{9F9EFCFA-BB1B-44AE-AF71-DE4DBADB7B41}">
      <dgm:prSet/>
      <dgm:spPr/>
      <dgm:t>
        <a:bodyPr/>
        <a:lstStyle/>
        <a:p>
          <a:endParaRPr lang="es-CO"/>
        </a:p>
      </dgm:t>
    </dgm:pt>
    <dgm:pt modelId="{876BC9A0-75CC-49CB-ABDB-B350F1CBA1FD}" type="sibTrans" cxnId="{9F9EFCFA-BB1B-44AE-AF71-DE4DBADB7B41}">
      <dgm:prSet/>
      <dgm:spPr/>
      <dgm:t>
        <a:bodyPr/>
        <a:lstStyle/>
        <a:p>
          <a:endParaRPr lang="es-CO"/>
        </a:p>
      </dgm:t>
    </dgm:pt>
    <dgm:pt modelId="{C1D424FF-E260-4F34-8C27-5EE426087530}">
      <dgm:prSet phldrT="[Texto]"/>
      <dgm:spPr/>
      <dgm:t>
        <a:bodyPr/>
        <a:lstStyle/>
        <a:p>
          <a:pPr algn="ctr"/>
          <a:r>
            <a:rPr lang="es-CO" b="1" dirty="0">
              <a:latin typeface="Arial" panose="020B0604020202020204" pitchFamily="34" charset="0"/>
              <a:cs typeface="Arial" panose="020B0604020202020204" pitchFamily="34" charset="0"/>
            </a:rPr>
            <a:t>Promover dentro de la cultura organizacional y de los servidores públicos del ICBF</a:t>
          </a:r>
        </a:p>
        <a:p>
          <a:pPr algn="ctr"/>
          <a:r>
            <a:rPr lang="es-CO" b="1" dirty="0">
              <a:latin typeface="Arial" panose="020B0604020202020204" pitchFamily="34" charset="0"/>
              <a:cs typeface="Arial" panose="020B0604020202020204" pitchFamily="34" charset="0"/>
            </a:rPr>
            <a:t>una actitud permanente de rendición de cuentas transparencia y dialogo abierto</a:t>
          </a:r>
        </a:p>
        <a:p>
          <a:pPr algn="ctr"/>
          <a:r>
            <a:rPr lang="es-CO" b="1" dirty="0">
              <a:latin typeface="Arial" panose="020B0604020202020204" pitchFamily="34" charset="0"/>
              <a:cs typeface="Arial" panose="020B0604020202020204" pitchFamily="34" charset="0"/>
            </a:rPr>
            <a:t>y de doble vía.</a:t>
          </a:r>
        </a:p>
      </dgm:t>
    </dgm:pt>
    <dgm:pt modelId="{4F84D221-49FB-4AEA-A250-5722749C7A90}" type="parTrans" cxnId="{DAE64C4F-DCFD-4D50-9049-5FFE32FE65A2}">
      <dgm:prSet/>
      <dgm:spPr/>
      <dgm:t>
        <a:bodyPr/>
        <a:lstStyle/>
        <a:p>
          <a:endParaRPr lang="es-CO"/>
        </a:p>
      </dgm:t>
    </dgm:pt>
    <dgm:pt modelId="{2D746709-0D79-4914-8F07-D32AF8904868}" type="sibTrans" cxnId="{DAE64C4F-DCFD-4D50-9049-5FFE32FE65A2}">
      <dgm:prSet/>
      <dgm:spPr/>
      <dgm:t>
        <a:bodyPr/>
        <a:lstStyle/>
        <a:p>
          <a:endParaRPr lang="es-CO"/>
        </a:p>
      </dgm:t>
    </dgm:pt>
    <dgm:pt modelId="{DDFFA574-A52E-4888-A426-CF29A843729F}">
      <dgm:prSet phldrT="[Texto]" custT="1"/>
      <dgm:spPr/>
      <dgm:t>
        <a:bodyPr/>
        <a:lstStyle/>
        <a:p>
          <a:pPr algn="ctr"/>
          <a:r>
            <a:rPr lang="es-CO" sz="1400" b="1" dirty="0">
              <a:latin typeface="Arial" panose="020B0604020202020204" pitchFamily="34" charset="0"/>
              <a:cs typeface="Arial" panose="020B0604020202020204" pitchFamily="34" charset="0"/>
            </a:rPr>
            <a:t>Generar estrategias de información pertinente y oportuna a los diferentes actores</a:t>
          </a:r>
        </a:p>
        <a:p>
          <a:pPr algn="ctr"/>
          <a:r>
            <a:rPr lang="es-CO" sz="1400" b="1" dirty="0">
              <a:latin typeface="Arial" panose="020B0604020202020204" pitchFamily="34" charset="0"/>
              <a:cs typeface="Arial" panose="020B0604020202020204" pitchFamily="34" charset="0"/>
            </a:rPr>
            <a:t>para posibilitar la discusión crítica y propositiva sobre el servicio público de bienestar</a:t>
          </a:r>
        </a:p>
        <a:p>
          <a:pPr algn="ctr"/>
          <a:r>
            <a:rPr lang="es-CO" sz="1400" b="1" dirty="0">
              <a:latin typeface="Arial" panose="020B0604020202020204" pitchFamily="34" charset="0"/>
              <a:cs typeface="Arial" panose="020B0604020202020204" pitchFamily="34" charset="0"/>
            </a:rPr>
            <a:t>familiar en el evento de la Rendición de Cuentas</a:t>
          </a:r>
        </a:p>
      </dgm:t>
    </dgm:pt>
    <dgm:pt modelId="{06FC5248-270A-476A-9007-B4A5475A87CE}" type="parTrans" cxnId="{E8985CEF-AD13-4E07-BE47-A516C830964E}">
      <dgm:prSet/>
      <dgm:spPr/>
      <dgm:t>
        <a:bodyPr/>
        <a:lstStyle/>
        <a:p>
          <a:endParaRPr lang="es-CO"/>
        </a:p>
      </dgm:t>
    </dgm:pt>
    <dgm:pt modelId="{199B29EF-0678-4F12-8D48-002E60751960}" type="sibTrans" cxnId="{E8985CEF-AD13-4E07-BE47-A516C830964E}">
      <dgm:prSet/>
      <dgm:spPr/>
      <dgm:t>
        <a:bodyPr/>
        <a:lstStyle/>
        <a:p>
          <a:endParaRPr lang="es-CO"/>
        </a:p>
      </dgm:t>
    </dgm:pt>
    <dgm:pt modelId="{62C387CB-9B9A-44D0-9982-EB3B0093D248}" type="pres">
      <dgm:prSet presAssocID="{C5CF0468-8EDF-4E0B-B98B-19422A62D0F0}" presName="rootnode" presStyleCnt="0">
        <dgm:presLayoutVars>
          <dgm:chMax/>
          <dgm:chPref/>
          <dgm:dir/>
          <dgm:animLvl val="lvl"/>
        </dgm:presLayoutVars>
      </dgm:prSet>
      <dgm:spPr/>
    </dgm:pt>
    <dgm:pt modelId="{01BF6807-5E81-4FC9-92FD-FA2FB4ECFB61}" type="pres">
      <dgm:prSet presAssocID="{DDA299FA-CF6E-4175-AB53-81C34270FCBF}" presName="composite" presStyleCnt="0"/>
      <dgm:spPr/>
    </dgm:pt>
    <dgm:pt modelId="{3E6B056B-13C5-4227-A89A-FE28D9B93305}" type="pres">
      <dgm:prSet presAssocID="{DDA299FA-CF6E-4175-AB53-81C34270FCBF}" presName="LShape" presStyleLbl="alignNode1" presStyleIdx="0" presStyleCnt="5"/>
      <dgm:spPr/>
    </dgm:pt>
    <dgm:pt modelId="{14C6B876-0A49-439E-AF69-06BA9F8C2EC5}" type="pres">
      <dgm:prSet presAssocID="{DDA299FA-CF6E-4175-AB53-81C34270FCB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3D668F8-AFC7-4EC1-B9E2-20824C0A8293}" type="pres">
      <dgm:prSet presAssocID="{DDA299FA-CF6E-4175-AB53-81C34270FCBF}" presName="Triangle" presStyleLbl="alignNode1" presStyleIdx="1" presStyleCnt="5"/>
      <dgm:spPr/>
    </dgm:pt>
    <dgm:pt modelId="{110EBDEB-F694-46EA-BD3F-A7760575BD3E}" type="pres">
      <dgm:prSet presAssocID="{876BC9A0-75CC-49CB-ABDB-B350F1CBA1FD}" presName="sibTrans" presStyleCnt="0"/>
      <dgm:spPr/>
    </dgm:pt>
    <dgm:pt modelId="{2C04B105-41E8-4643-B933-6209F93C4102}" type="pres">
      <dgm:prSet presAssocID="{876BC9A0-75CC-49CB-ABDB-B350F1CBA1FD}" presName="space" presStyleCnt="0"/>
      <dgm:spPr/>
    </dgm:pt>
    <dgm:pt modelId="{9C5E1AA8-5A10-4603-B0BF-84222B205435}" type="pres">
      <dgm:prSet presAssocID="{C1D424FF-E260-4F34-8C27-5EE426087530}" presName="composite" presStyleCnt="0"/>
      <dgm:spPr/>
    </dgm:pt>
    <dgm:pt modelId="{7A514B90-AF28-4368-B1EE-279AFAA66A90}" type="pres">
      <dgm:prSet presAssocID="{C1D424FF-E260-4F34-8C27-5EE426087530}" presName="LShape" presStyleLbl="alignNode1" presStyleIdx="2" presStyleCnt="5"/>
      <dgm:spPr/>
    </dgm:pt>
    <dgm:pt modelId="{BE0EC3C1-5879-4AAA-80BC-66C3C68F42A2}" type="pres">
      <dgm:prSet presAssocID="{C1D424FF-E260-4F34-8C27-5EE426087530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DA45882A-58D9-41CB-B819-B9703EA25981}" type="pres">
      <dgm:prSet presAssocID="{C1D424FF-E260-4F34-8C27-5EE426087530}" presName="Triangle" presStyleLbl="alignNode1" presStyleIdx="3" presStyleCnt="5"/>
      <dgm:spPr/>
    </dgm:pt>
    <dgm:pt modelId="{CED01F91-3AE1-49B6-AA84-BA9E75F431AE}" type="pres">
      <dgm:prSet presAssocID="{2D746709-0D79-4914-8F07-D32AF8904868}" presName="sibTrans" presStyleCnt="0"/>
      <dgm:spPr/>
    </dgm:pt>
    <dgm:pt modelId="{19DB756C-9C37-4C87-9534-A551D04CC9F1}" type="pres">
      <dgm:prSet presAssocID="{2D746709-0D79-4914-8F07-D32AF8904868}" presName="space" presStyleCnt="0"/>
      <dgm:spPr/>
    </dgm:pt>
    <dgm:pt modelId="{59CF6C15-826B-4313-8F4D-0E7E40062604}" type="pres">
      <dgm:prSet presAssocID="{DDFFA574-A52E-4888-A426-CF29A843729F}" presName="composite" presStyleCnt="0"/>
      <dgm:spPr/>
    </dgm:pt>
    <dgm:pt modelId="{A7B7B07A-E5BD-497E-99A0-EC5EFE4ECA0A}" type="pres">
      <dgm:prSet presAssocID="{DDFFA574-A52E-4888-A426-CF29A843729F}" presName="LShape" presStyleLbl="alignNode1" presStyleIdx="4" presStyleCnt="5"/>
      <dgm:spPr/>
    </dgm:pt>
    <dgm:pt modelId="{E19F202B-4031-4C15-A988-31E4B6D710E4}" type="pres">
      <dgm:prSet presAssocID="{DDFFA574-A52E-4888-A426-CF29A843729F}" presName="ParentText" presStyleLbl="revTx" presStyleIdx="2" presStyleCnt="3" custScaleY="140115" custLinFactNeighborX="5336" custLinFactNeighborY="26175">
        <dgm:presLayoutVars>
          <dgm:chMax val="0"/>
          <dgm:chPref val="0"/>
          <dgm:bulletEnabled val="1"/>
        </dgm:presLayoutVars>
      </dgm:prSet>
      <dgm:spPr/>
    </dgm:pt>
  </dgm:ptLst>
  <dgm:cxnLst>
    <dgm:cxn modelId="{DAE64C4F-DCFD-4D50-9049-5FFE32FE65A2}" srcId="{C5CF0468-8EDF-4E0B-B98B-19422A62D0F0}" destId="{C1D424FF-E260-4F34-8C27-5EE426087530}" srcOrd="1" destOrd="0" parTransId="{4F84D221-49FB-4AEA-A250-5722749C7A90}" sibTransId="{2D746709-0D79-4914-8F07-D32AF8904868}"/>
    <dgm:cxn modelId="{9F9EFCFA-BB1B-44AE-AF71-DE4DBADB7B41}" srcId="{C5CF0468-8EDF-4E0B-B98B-19422A62D0F0}" destId="{DDA299FA-CF6E-4175-AB53-81C34270FCBF}" srcOrd="0" destOrd="0" parTransId="{7AE9F104-4FA5-4F04-B26E-C99D25343FCD}" sibTransId="{876BC9A0-75CC-49CB-ABDB-B350F1CBA1FD}"/>
    <dgm:cxn modelId="{E8985CEF-AD13-4E07-BE47-A516C830964E}" srcId="{C5CF0468-8EDF-4E0B-B98B-19422A62D0F0}" destId="{DDFFA574-A52E-4888-A426-CF29A843729F}" srcOrd="2" destOrd="0" parTransId="{06FC5248-270A-476A-9007-B4A5475A87CE}" sibTransId="{199B29EF-0678-4F12-8D48-002E60751960}"/>
    <dgm:cxn modelId="{88C61303-EF93-43B3-874B-78C915817D15}" type="presOf" srcId="{C5CF0468-8EDF-4E0B-B98B-19422A62D0F0}" destId="{62C387CB-9B9A-44D0-9982-EB3B0093D248}" srcOrd="0" destOrd="0" presId="urn:microsoft.com/office/officeart/2009/3/layout/StepUpProcess"/>
    <dgm:cxn modelId="{0ADDAEA4-1917-4E84-B799-19CF6A17B67D}" type="presOf" srcId="{DDFFA574-A52E-4888-A426-CF29A843729F}" destId="{E19F202B-4031-4C15-A988-31E4B6D710E4}" srcOrd="0" destOrd="0" presId="urn:microsoft.com/office/officeart/2009/3/layout/StepUpProcess"/>
    <dgm:cxn modelId="{48C59010-ED46-47E9-A325-4F080CC961A1}" type="presOf" srcId="{C1D424FF-E260-4F34-8C27-5EE426087530}" destId="{BE0EC3C1-5879-4AAA-80BC-66C3C68F42A2}" srcOrd="0" destOrd="0" presId="urn:microsoft.com/office/officeart/2009/3/layout/StepUpProcess"/>
    <dgm:cxn modelId="{0BF4EEDA-9EB7-4EBC-86E0-85803BBF4834}" type="presOf" srcId="{DDA299FA-CF6E-4175-AB53-81C34270FCBF}" destId="{14C6B876-0A49-439E-AF69-06BA9F8C2EC5}" srcOrd="0" destOrd="0" presId="urn:microsoft.com/office/officeart/2009/3/layout/StepUpProcess"/>
    <dgm:cxn modelId="{DB2A0B2F-6B8E-491C-A444-84E8108B0257}" type="presParOf" srcId="{62C387CB-9B9A-44D0-9982-EB3B0093D248}" destId="{01BF6807-5E81-4FC9-92FD-FA2FB4ECFB61}" srcOrd="0" destOrd="0" presId="urn:microsoft.com/office/officeart/2009/3/layout/StepUpProcess"/>
    <dgm:cxn modelId="{4582A09D-2DD2-4842-A6EE-88F675012DB7}" type="presParOf" srcId="{01BF6807-5E81-4FC9-92FD-FA2FB4ECFB61}" destId="{3E6B056B-13C5-4227-A89A-FE28D9B93305}" srcOrd="0" destOrd="0" presId="urn:microsoft.com/office/officeart/2009/3/layout/StepUpProcess"/>
    <dgm:cxn modelId="{8EE221EA-26DE-4BF2-9687-7C17F955E5A1}" type="presParOf" srcId="{01BF6807-5E81-4FC9-92FD-FA2FB4ECFB61}" destId="{14C6B876-0A49-439E-AF69-06BA9F8C2EC5}" srcOrd="1" destOrd="0" presId="urn:microsoft.com/office/officeart/2009/3/layout/StepUpProcess"/>
    <dgm:cxn modelId="{4E8F3458-8A43-43ED-B708-59FD4D45600C}" type="presParOf" srcId="{01BF6807-5E81-4FC9-92FD-FA2FB4ECFB61}" destId="{E3D668F8-AFC7-4EC1-B9E2-20824C0A8293}" srcOrd="2" destOrd="0" presId="urn:microsoft.com/office/officeart/2009/3/layout/StepUpProcess"/>
    <dgm:cxn modelId="{C67AED47-2C74-4069-BD81-505BDD50CFB7}" type="presParOf" srcId="{62C387CB-9B9A-44D0-9982-EB3B0093D248}" destId="{110EBDEB-F694-46EA-BD3F-A7760575BD3E}" srcOrd="1" destOrd="0" presId="urn:microsoft.com/office/officeart/2009/3/layout/StepUpProcess"/>
    <dgm:cxn modelId="{DE575396-57F4-4CD8-8FC8-B05B2B1D49E2}" type="presParOf" srcId="{110EBDEB-F694-46EA-BD3F-A7760575BD3E}" destId="{2C04B105-41E8-4643-B933-6209F93C4102}" srcOrd="0" destOrd="0" presId="urn:microsoft.com/office/officeart/2009/3/layout/StepUpProcess"/>
    <dgm:cxn modelId="{E7D8EC71-D657-4CC7-93AE-851274B13781}" type="presParOf" srcId="{62C387CB-9B9A-44D0-9982-EB3B0093D248}" destId="{9C5E1AA8-5A10-4603-B0BF-84222B205435}" srcOrd="2" destOrd="0" presId="urn:microsoft.com/office/officeart/2009/3/layout/StepUpProcess"/>
    <dgm:cxn modelId="{D666D992-63F4-4BA3-B42A-496AE875B428}" type="presParOf" srcId="{9C5E1AA8-5A10-4603-B0BF-84222B205435}" destId="{7A514B90-AF28-4368-B1EE-279AFAA66A90}" srcOrd="0" destOrd="0" presId="urn:microsoft.com/office/officeart/2009/3/layout/StepUpProcess"/>
    <dgm:cxn modelId="{85091793-EB5C-4502-84A3-474C40C631DD}" type="presParOf" srcId="{9C5E1AA8-5A10-4603-B0BF-84222B205435}" destId="{BE0EC3C1-5879-4AAA-80BC-66C3C68F42A2}" srcOrd="1" destOrd="0" presId="urn:microsoft.com/office/officeart/2009/3/layout/StepUpProcess"/>
    <dgm:cxn modelId="{223D36A7-7093-4D7F-B346-436906D11317}" type="presParOf" srcId="{9C5E1AA8-5A10-4603-B0BF-84222B205435}" destId="{DA45882A-58D9-41CB-B819-B9703EA25981}" srcOrd="2" destOrd="0" presId="urn:microsoft.com/office/officeart/2009/3/layout/StepUpProcess"/>
    <dgm:cxn modelId="{E7936493-9156-4DFC-B1DA-66082654600B}" type="presParOf" srcId="{62C387CB-9B9A-44D0-9982-EB3B0093D248}" destId="{CED01F91-3AE1-49B6-AA84-BA9E75F431AE}" srcOrd="3" destOrd="0" presId="urn:microsoft.com/office/officeart/2009/3/layout/StepUpProcess"/>
    <dgm:cxn modelId="{180C73FE-B1D5-4280-B6D9-CAEEFAA65912}" type="presParOf" srcId="{CED01F91-3AE1-49B6-AA84-BA9E75F431AE}" destId="{19DB756C-9C37-4C87-9534-A551D04CC9F1}" srcOrd="0" destOrd="0" presId="urn:microsoft.com/office/officeart/2009/3/layout/StepUpProcess"/>
    <dgm:cxn modelId="{8E6A0B9B-A2A6-44F9-B742-269D29807A2A}" type="presParOf" srcId="{62C387CB-9B9A-44D0-9982-EB3B0093D248}" destId="{59CF6C15-826B-4313-8F4D-0E7E40062604}" srcOrd="4" destOrd="0" presId="urn:microsoft.com/office/officeart/2009/3/layout/StepUpProcess"/>
    <dgm:cxn modelId="{731C4FB8-64F5-4263-A273-F9763FFB62E6}" type="presParOf" srcId="{59CF6C15-826B-4313-8F4D-0E7E40062604}" destId="{A7B7B07A-E5BD-497E-99A0-EC5EFE4ECA0A}" srcOrd="0" destOrd="0" presId="urn:microsoft.com/office/officeart/2009/3/layout/StepUpProcess"/>
    <dgm:cxn modelId="{D80F7BB5-701D-477B-836E-FC13CB3B196B}" type="presParOf" srcId="{59CF6C15-826B-4313-8F4D-0E7E40062604}" destId="{E19F202B-4031-4C15-A988-31E4B6D710E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84F743-99CB-4706-8824-D9757C05FAF9}" type="doc">
      <dgm:prSet loTypeId="urn:microsoft.com/office/officeart/2005/8/layout/lProcess2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342E9891-D6AA-4946-AB16-AB804AEBA009}">
      <dgm:prSet phldrT="[Texto]" custT="1"/>
      <dgm:spPr/>
      <dgm:t>
        <a:bodyPr/>
        <a:lstStyle/>
        <a:p>
          <a:r>
            <a:rPr lang="es-CO" sz="1800" b="1">
              <a:solidFill>
                <a:schemeClr val="tx1"/>
              </a:solidFill>
            </a:rPr>
            <a:t>Primera Infancia</a:t>
          </a:r>
          <a:endParaRPr lang="es-CO" sz="1800" b="1" dirty="0">
            <a:solidFill>
              <a:schemeClr val="tx1"/>
            </a:solidFill>
          </a:endParaRPr>
        </a:p>
      </dgm:t>
    </dgm:pt>
    <dgm:pt modelId="{61331245-A11D-4631-9CEA-12D79E3C2620}" type="parTrans" cxnId="{23AE7EF1-12C8-455F-B8F5-030A5C2FE4E1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F28BF5EA-6D4B-4401-A4F6-A3616E0DBD5C}" type="sibTrans" cxnId="{23AE7EF1-12C8-455F-B8F5-030A5C2FE4E1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494DB174-BB1B-414E-8565-AB4BFA41FBA3}">
      <dgm:prSet phldrT="[Texto]" custT="1"/>
      <dgm:spPr/>
      <dgm:t>
        <a:bodyPr/>
        <a:lstStyle/>
        <a:p>
          <a:r>
            <a:rPr lang="es-CO" sz="1800" b="1">
              <a:solidFill>
                <a:schemeClr val="tx1"/>
              </a:solidFill>
            </a:rPr>
            <a:t>0-5 Años</a:t>
          </a:r>
          <a:endParaRPr lang="es-CO" sz="1800" b="1" dirty="0">
            <a:solidFill>
              <a:schemeClr val="tx1"/>
            </a:solidFill>
          </a:endParaRPr>
        </a:p>
      </dgm:t>
    </dgm:pt>
    <dgm:pt modelId="{098309E7-7AAA-428F-A9B9-3BDAB875AEF0}" type="parTrans" cxnId="{8EDD3B02-13A4-4553-A3B7-363ABBF5E9EC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30A29BF3-8110-45F9-BCDC-FF7F02EBBCC4}" type="sibTrans" cxnId="{8EDD3B02-13A4-4553-A3B7-363ABBF5E9EC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EDDE62B1-EE38-484F-AFCC-A6CAF5DB14DB}">
      <dgm:prSet phldrT="[Texto]" custT="1"/>
      <dgm:spPr/>
      <dgm:t>
        <a:bodyPr/>
        <a:lstStyle/>
        <a:p>
          <a:r>
            <a:rPr lang="es-CO" sz="1800" b="1">
              <a:solidFill>
                <a:schemeClr val="tx1"/>
              </a:solidFill>
            </a:rPr>
            <a:t>1.799</a:t>
          </a:r>
          <a:endParaRPr lang="es-CO" sz="1800" b="1" dirty="0">
            <a:solidFill>
              <a:schemeClr val="tx1"/>
            </a:solidFill>
          </a:endParaRPr>
        </a:p>
      </dgm:t>
    </dgm:pt>
    <dgm:pt modelId="{91976972-9D54-4A7F-9D0B-7E6B20CEC56D}" type="parTrans" cxnId="{9DFF579D-AB30-47E6-91C1-C0796ADC489F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DEF0B8E7-F863-46AF-BF94-3F83A78B0FFE}" type="sibTrans" cxnId="{9DFF579D-AB30-47E6-91C1-C0796ADC489F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BDE1DA00-F8F0-4FA8-919A-44C4B65D4093}">
      <dgm:prSet phldrT="[Texto]" custT="1"/>
      <dgm:spPr/>
      <dgm:t>
        <a:bodyPr/>
        <a:lstStyle/>
        <a:p>
          <a:r>
            <a:rPr lang="es-CO" sz="1800" b="1">
              <a:solidFill>
                <a:schemeClr val="tx1"/>
              </a:solidFill>
            </a:rPr>
            <a:t>Infancia</a:t>
          </a:r>
          <a:endParaRPr lang="es-CO" sz="1800" b="1" dirty="0">
            <a:solidFill>
              <a:schemeClr val="tx1"/>
            </a:solidFill>
          </a:endParaRPr>
        </a:p>
      </dgm:t>
    </dgm:pt>
    <dgm:pt modelId="{17ED360E-6D4A-4CDA-A8C4-DD4E461F903C}" type="parTrans" cxnId="{F201DB6E-B261-4952-A759-5884AF9BBF3A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71E07131-6397-41FB-B66A-793FA08B1C26}" type="sibTrans" cxnId="{F201DB6E-B261-4952-A759-5884AF9BBF3A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C74CC31A-5BC6-4275-84B3-D4F394217B71}">
      <dgm:prSet phldrT="[Texto]" custT="1"/>
      <dgm:spPr/>
      <dgm:t>
        <a:bodyPr/>
        <a:lstStyle/>
        <a:p>
          <a:r>
            <a:rPr lang="es-CO" sz="1800" b="1">
              <a:solidFill>
                <a:schemeClr val="tx1"/>
              </a:solidFill>
            </a:rPr>
            <a:t>1.862</a:t>
          </a:r>
          <a:endParaRPr lang="es-CO" sz="1800" b="1" dirty="0">
            <a:solidFill>
              <a:schemeClr val="tx1"/>
            </a:solidFill>
          </a:endParaRPr>
        </a:p>
      </dgm:t>
    </dgm:pt>
    <dgm:pt modelId="{200DC7D5-49AB-4E12-A2B4-E0031B494756}" type="parTrans" cxnId="{CA884944-1DD3-49DE-BBC8-632BA96DC381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37245E34-F764-4D1E-BD2C-BE01FCAF7C22}" type="sibTrans" cxnId="{CA884944-1DD3-49DE-BBC8-632BA96DC381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6ECC3289-D350-4FE9-B235-A92925F291AF}">
      <dgm:prSet custT="1"/>
      <dgm:spPr/>
      <dgm:t>
        <a:bodyPr/>
        <a:lstStyle/>
        <a:p>
          <a:r>
            <a:rPr lang="es-CO" sz="1800" b="1">
              <a:solidFill>
                <a:schemeClr val="tx1"/>
              </a:solidFill>
            </a:rPr>
            <a:t>Adolescencia</a:t>
          </a:r>
          <a:endParaRPr lang="es-CO" sz="1800" b="1" dirty="0">
            <a:solidFill>
              <a:schemeClr val="tx1"/>
            </a:solidFill>
          </a:endParaRPr>
        </a:p>
      </dgm:t>
    </dgm:pt>
    <dgm:pt modelId="{6BA1CE7B-7D40-4231-A264-29573CB25219}" type="parTrans" cxnId="{603F5BEB-BF03-43B7-BD10-B5198543E6D2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958A592F-B1E6-4C98-A5EF-B3F39C0774EA}" type="sibTrans" cxnId="{603F5BEB-BF03-43B7-BD10-B5198543E6D2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505248B0-6ED7-4FA0-B92B-465A0415B407}">
      <dgm:prSet custT="1"/>
      <dgm:spPr/>
      <dgm:t>
        <a:bodyPr/>
        <a:lstStyle/>
        <a:p>
          <a:r>
            <a:rPr lang="es-CO" sz="1800" b="1">
              <a:solidFill>
                <a:schemeClr val="tx1"/>
              </a:solidFill>
            </a:rPr>
            <a:t>6 a 11 Años</a:t>
          </a:r>
          <a:endParaRPr lang="es-CO" sz="1800" b="1" dirty="0">
            <a:solidFill>
              <a:schemeClr val="tx1"/>
            </a:solidFill>
          </a:endParaRPr>
        </a:p>
      </dgm:t>
    </dgm:pt>
    <dgm:pt modelId="{27F86524-B913-4BF9-A894-488DC8A44D95}" type="parTrans" cxnId="{81B37CF2-2315-4481-9125-FF4E0D264FF3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007A548B-8497-46AE-8527-CB02CF4680DC}" type="sibTrans" cxnId="{81B37CF2-2315-4481-9125-FF4E0D264FF3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5EA32234-B660-43EC-8066-1C74684DB79B}">
      <dgm:prSet custT="1"/>
      <dgm:spPr/>
      <dgm:t>
        <a:bodyPr/>
        <a:lstStyle/>
        <a:p>
          <a:r>
            <a:rPr lang="es-CO" sz="1800" b="1">
              <a:solidFill>
                <a:schemeClr val="tx1"/>
              </a:solidFill>
            </a:rPr>
            <a:t>12 a 17 Años</a:t>
          </a:r>
          <a:endParaRPr lang="es-CO" sz="1800" b="1" dirty="0">
            <a:solidFill>
              <a:schemeClr val="tx1"/>
            </a:solidFill>
          </a:endParaRPr>
        </a:p>
      </dgm:t>
    </dgm:pt>
    <dgm:pt modelId="{4B6E5AE2-C439-448C-B78B-68850821FD76}" type="parTrans" cxnId="{CA7E1436-FA93-4B8A-8307-3BC1F76E0EDF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481D507F-E42D-4BEC-880F-B742B2A6E977}" type="sibTrans" cxnId="{CA7E1436-FA93-4B8A-8307-3BC1F76E0EDF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3C2A983F-B063-42CF-A0D7-529EC8C8110C}">
      <dgm:prSet custT="1"/>
      <dgm:spPr/>
      <dgm:t>
        <a:bodyPr/>
        <a:lstStyle/>
        <a:p>
          <a:r>
            <a:rPr lang="es-CO" sz="1800" b="1">
              <a:solidFill>
                <a:schemeClr val="tx1"/>
              </a:solidFill>
            </a:rPr>
            <a:t>1.768</a:t>
          </a:r>
          <a:endParaRPr lang="es-CO" sz="1800" b="1" dirty="0">
            <a:solidFill>
              <a:schemeClr val="tx1"/>
            </a:solidFill>
          </a:endParaRPr>
        </a:p>
      </dgm:t>
    </dgm:pt>
    <dgm:pt modelId="{A06E3B09-B43B-476F-83BA-BE7F4A29C4C9}" type="parTrans" cxnId="{AF3E8A1F-CE7B-4FC0-AE77-599903FD1EF5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BF804AD2-F0E2-4CE3-A5DB-AC9993C6D90A}" type="sibTrans" cxnId="{AF3E8A1F-CE7B-4FC0-AE77-599903FD1EF5}">
      <dgm:prSet/>
      <dgm:spPr/>
      <dgm:t>
        <a:bodyPr/>
        <a:lstStyle/>
        <a:p>
          <a:endParaRPr lang="es-CO" sz="1800" b="1">
            <a:solidFill>
              <a:schemeClr val="tx1"/>
            </a:solidFill>
          </a:endParaRPr>
        </a:p>
      </dgm:t>
    </dgm:pt>
    <dgm:pt modelId="{00AE1B8A-B1FE-4AA8-8A5D-281942153345}" type="pres">
      <dgm:prSet presAssocID="{6584F743-99CB-4706-8824-D9757C05FAF9}" presName="theList" presStyleCnt="0">
        <dgm:presLayoutVars>
          <dgm:dir/>
          <dgm:animLvl val="lvl"/>
          <dgm:resizeHandles val="exact"/>
        </dgm:presLayoutVars>
      </dgm:prSet>
      <dgm:spPr/>
    </dgm:pt>
    <dgm:pt modelId="{F6BA4223-51ED-4EE2-B6B4-4063E58C3556}" type="pres">
      <dgm:prSet presAssocID="{342E9891-D6AA-4946-AB16-AB804AEBA009}" presName="compNode" presStyleCnt="0"/>
      <dgm:spPr/>
    </dgm:pt>
    <dgm:pt modelId="{BB3B7EF5-11ED-43C0-8B35-33AB90EA5C18}" type="pres">
      <dgm:prSet presAssocID="{342E9891-D6AA-4946-AB16-AB804AEBA009}" presName="aNode" presStyleLbl="bgShp" presStyleIdx="0" presStyleCnt="3"/>
      <dgm:spPr/>
    </dgm:pt>
    <dgm:pt modelId="{3AEFE238-6CD0-4CAD-9E2A-C31927A54BE1}" type="pres">
      <dgm:prSet presAssocID="{342E9891-D6AA-4946-AB16-AB804AEBA009}" presName="textNode" presStyleLbl="bgShp" presStyleIdx="0" presStyleCnt="3"/>
      <dgm:spPr/>
    </dgm:pt>
    <dgm:pt modelId="{9B4DE8B6-CDDD-4B0E-AA67-5877779F5AC5}" type="pres">
      <dgm:prSet presAssocID="{342E9891-D6AA-4946-AB16-AB804AEBA009}" presName="compChildNode" presStyleCnt="0"/>
      <dgm:spPr/>
    </dgm:pt>
    <dgm:pt modelId="{A375F6E5-A118-4295-B3A3-02E6A18632CE}" type="pres">
      <dgm:prSet presAssocID="{342E9891-D6AA-4946-AB16-AB804AEBA009}" presName="theInnerList" presStyleCnt="0"/>
      <dgm:spPr/>
    </dgm:pt>
    <dgm:pt modelId="{748486B3-07DC-4EB7-944F-B2B1909D25D4}" type="pres">
      <dgm:prSet presAssocID="{494DB174-BB1B-414E-8565-AB4BFA41FBA3}" presName="childNode" presStyleLbl="node1" presStyleIdx="0" presStyleCnt="6">
        <dgm:presLayoutVars>
          <dgm:bulletEnabled val="1"/>
        </dgm:presLayoutVars>
      </dgm:prSet>
      <dgm:spPr/>
    </dgm:pt>
    <dgm:pt modelId="{5623AD9A-6E26-4DB8-B6A6-2236F2B17A89}" type="pres">
      <dgm:prSet presAssocID="{494DB174-BB1B-414E-8565-AB4BFA41FBA3}" presName="aSpace2" presStyleCnt="0"/>
      <dgm:spPr/>
    </dgm:pt>
    <dgm:pt modelId="{8749216E-5E74-4DAB-8E8B-56AB240C1E71}" type="pres">
      <dgm:prSet presAssocID="{EDDE62B1-EE38-484F-AFCC-A6CAF5DB14DB}" presName="childNode" presStyleLbl="node1" presStyleIdx="1" presStyleCnt="6">
        <dgm:presLayoutVars>
          <dgm:bulletEnabled val="1"/>
        </dgm:presLayoutVars>
      </dgm:prSet>
      <dgm:spPr/>
    </dgm:pt>
    <dgm:pt modelId="{0E1217E9-ABDE-4242-8B2E-DE8CAABD250C}" type="pres">
      <dgm:prSet presAssocID="{342E9891-D6AA-4946-AB16-AB804AEBA009}" presName="aSpace" presStyleCnt="0"/>
      <dgm:spPr/>
    </dgm:pt>
    <dgm:pt modelId="{E8C9CA75-CAB9-42D3-B95F-FAF41CC3C031}" type="pres">
      <dgm:prSet presAssocID="{BDE1DA00-F8F0-4FA8-919A-44C4B65D4093}" presName="compNode" presStyleCnt="0"/>
      <dgm:spPr/>
    </dgm:pt>
    <dgm:pt modelId="{96294A6A-5A43-45BC-9A38-14E5A3788E62}" type="pres">
      <dgm:prSet presAssocID="{BDE1DA00-F8F0-4FA8-919A-44C4B65D4093}" presName="aNode" presStyleLbl="bgShp" presStyleIdx="1" presStyleCnt="3"/>
      <dgm:spPr/>
    </dgm:pt>
    <dgm:pt modelId="{A3B365C5-0444-429E-AE44-B31DA11B8AD7}" type="pres">
      <dgm:prSet presAssocID="{BDE1DA00-F8F0-4FA8-919A-44C4B65D4093}" presName="textNode" presStyleLbl="bgShp" presStyleIdx="1" presStyleCnt="3"/>
      <dgm:spPr/>
    </dgm:pt>
    <dgm:pt modelId="{DBCA2702-EEAC-4352-9C80-71289117C985}" type="pres">
      <dgm:prSet presAssocID="{BDE1DA00-F8F0-4FA8-919A-44C4B65D4093}" presName="compChildNode" presStyleCnt="0"/>
      <dgm:spPr/>
    </dgm:pt>
    <dgm:pt modelId="{107FD733-E4D7-4051-8557-F04DCEEACE9F}" type="pres">
      <dgm:prSet presAssocID="{BDE1DA00-F8F0-4FA8-919A-44C4B65D4093}" presName="theInnerList" presStyleCnt="0"/>
      <dgm:spPr/>
    </dgm:pt>
    <dgm:pt modelId="{890D5F0B-3461-4B01-A788-6C86F857F090}" type="pres">
      <dgm:prSet presAssocID="{505248B0-6ED7-4FA0-B92B-465A0415B407}" presName="childNode" presStyleLbl="node1" presStyleIdx="2" presStyleCnt="6">
        <dgm:presLayoutVars>
          <dgm:bulletEnabled val="1"/>
        </dgm:presLayoutVars>
      </dgm:prSet>
      <dgm:spPr/>
    </dgm:pt>
    <dgm:pt modelId="{359EA165-34FF-437B-A477-CF1C9815C076}" type="pres">
      <dgm:prSet presAssocID="{505248B0-6ED7-4FA0-B92B-465A0415B407}" presName="aSpace2" presStyleCnt="0"/>
      <dgm:spPr/>
    </dgm:pt>
    <dgm:pt modelId="{4AC76CDD-1F96-4DCF-A7D7-DC84973C7E84}" type="pres">
      <dgm:prSet presAssocID="{C74CC31A-5BC6-4275-84B3-D4F394217B71}" presName="childNode" presStyleLbl="node1" presStyleIdx="3" presStyleCnt="6">
        <dgm:presLayoutVars>
          <dgm:bulletEnabled val="1"/>
        </dgm:presLayoutVars>
      </dgm:prSet>
      <dgm:spPr/>
    </dgm:pt>
    <dgm:pt modelId="{19A4CD65-4431-4362-865E-45463DE5F13C}" type="pres">
      <dgm:prSet presAssocID="{BDE1DA00-F8F0-4FA8-919A-44C4B65D4093}" presName="aSpace" presStyleCnt="0"/>
      <dgm:spPr/>
    </dgm:pt>
    <dgm:pt modelId="{F91282AA-A8ED-4CD7-B6A0-7E12B951B0C1}" type="pres">
      <dgm:prSet presAssocID="{6ECC3289-D350-4FE9-B235-A92925F291AF}" presName="compNode" presStyleCnt="0"/>
      <dgm:spPr/>
    </dgm:pt>
    <dgm:pt modelId="{E384D726-4C64-4371-AFAB-A64928107520}" type="pres">
      <dgm:prSet presAssocID="{6ECC3289-D350-4FE9-B235-A92925F291AF}" presName="aNode" presStyleLbl="bgShp" presStyleIdx="2" presStyleCnt="3"/>
      <dgm:spPr/>
    </dgm:pt>
    <dgm:pt modelId="{A548C239-A3FC-4584-ACFE-0D934C9A3C13}" type="pres">
      <dgm:prSet presAssocID="{6ECC3289-D350-4FE9-B235-A92925F291AF}" presName="textNode" presStyleLbl="bgShp" presStyleIdx="2" presStyleCnt="3"/>
      <dgm:spPr/>
    </dgm:pt>
    <dgm:pt modelId="{0190B55B-3385-46C7-B6C5-CD163FE54C55}" type="pres">
      <dgm:prSet presAssocID="{6ECC3289-D350-4FE9-B235-A92925F291AF}" presName="compChildNode" presStyleCnt="0"/>
      <dgm:spPr/>
    </dgm:pt>
    <dgm:pt modelId="{A5A1129A-6AD3-4D8E-9C79-1D000461326B}" type="pres">
      <dgm:prSet presAssocID="{6ECC3289-D350-4FE9-B235-A92925F291AF}" presName="theInnerList" presStyleCnt="0"/>
      <dgm:spPr/>
    </dgm:pt>
    <dgm:pt modelId="{4BFBE393-431D-4EF0-AC39-BBC1C822A927}" type="pres">
      <dgm:prSet presAssocID="{5EA32234-B660-43EC-8066-1C74684DB79B}" presName="childNode" presStyleLbl="node1" presStyleIdx="4" presStyleCnt="6">
        <dgm:presLayoutVars>
          <dgm:bulletEnabled val="1"/>
        </dgm:presLayoutVars>
      </dgm:prSet>
      <dgm:spPr/>
    </dgm:pt>
    <dgm:pt modelId="{546C66C3-81AD-4306-9D2D-53064DC6FDF0}" type="pres">
      <dgm:prSet presAssocID="{5EA32234-B660-43EC-8066-1C74684DB79B}" presName="aSpace2" presStyleCnt="0"/>
      <dgm:spPr/>
    </dgm:pt>
    <dgm:pt modelId="{55B4E0C7-A8ED-4998-89DF-9F55376D7289}" type="pres">
      <dgm:prSet presAssocID="{3C2A983F-B063-42CF-A0D7-529EC8C8110C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624614CD-E690-495A-A95B-5E3F7A91172A}" type="presOf" srcId="{3C2A983F-B063-42CF-A0D7-529EC8C8110C}" destId="{55B4E0C7-A8ED-4998-89DF-9F55376D7289}" srcOrd="0" destOrd="0" presId="urn:microsoft.com/office/officeart/2005/8/layout/lProcess2"/>
    <dgm:cxn modelId="{25356E8F-F34B-4B6E-99AD-92296B3CCCC2}" type="presOf" srcId="{505248B0-6ED7-4FA0-B92B-465A0415B407}" destId="{890D5F0B-3461-4B01-A788-6C86F857F090}" srcOrd="0" destOrd="0" presId="urn:microsoft.com/office/officeart/2005/8/layout/lProcess2"/>
    <dgm:cxn modelId="{8EDD3B02-13A4-4553-A3B7-363ABBF5E9EC}" srcId="{342E9891-D6AA-4946-AB16-AB804AEBA009}" destId="{494DB174-BB1B-414E-8565-AB4BFA41FBA3}" srcOrd="0" destOrd="0" parTransId="{098309E7-7AAA-428F-A9B9-3BDAB875AEF0}" sibTransId="{30A29BF3-8110-45F9-BCDC-FF7F02EBBCC4}"/>
    <dgm:cxn modelId="{B8BA42D5-F445-460E-9AC7-14040B9FFA73}" type="presOf" srcId="{5EA32234-B660-43EC-8066-1C74684DB79B}" destId="{4BFBE393-431D-4EF0-AC39-BBC1C822A927}" srcOrd="0" destOrd="0" presId="urn:microsoft.com/office/officeart/2005/8/layout/lProcess2"/>
    <dgm:cxn modelId="{04EDA4B7-8D97-42FD-BB48-4073614D1128}" type="presOf" srcId="{342E9891-D6AA-4946-AB16-AB804AEBA009}" destId="{3AEFE238-6CD0-4CAD-9E2A-C31927A54BE1}" srcOrd="1" destOrd="0" presId="urn:microsoft.com/office/officeart/2005/8/layout/lProcess2"/>
    <dgm:cxn modelId="{CA7E1436-FA93-4B8A-8307-3BC1F76E0EDF}" srcId="{6ECC3289-D350-4FE9-B235-A92925F291AF}" destId="{5EA32234-B660-43EC-8066-1C74684DB79B}" srcOrd="0" destOrd="0" parTransId="{4B6E5AE2-C439-448C-B78B-68850821FD76}" sibTransId="{481D507F-E42D-4BEC-880F-B742B2A6E977}"/>
    <dgm:cxn modelId="{8CF10C67-F87F-4A85-B62A-1FD615ECB9A3}" type="presOf" srcId="{6584F743-99CB-4706-8824-D9757C05FAF9}" destId="{00AE1B8A-B1FE-4AA8-8A5D-281942153345}" srcOrd="0" destOrd="0" presId="urn:microsoft.com/office/officeart/2005/8/layout/lProcess2"/>
    <dgm:cxn modelId="{F78001F7-0675-4D8F-9A83-948F02E683EB}" type="presOf" srcId="{6ECC3289-D350-4FE9-B235-A92925F291AF}" destId="{E384D726-4C64-4371-AFAB-A64928107520}" srcOrd="0" destOrd="0" presId="urn:microsoft.com/office/officeart/2005/8/layout/lProcess2"/>
    <dgm:cxn modelId="{8299F8F5-EF8F-4690-8E24-0795F28730D7}" type="presOf" srcId="{BDE1DA00-F8F0-4FA8-919A-44C4B65D4093}" destId="{96294A6A-5A43-45BC-9A38-14E5A3788E62}" srcOrd="0" destOrd="0" presId="urn:microsoft.com/office/officeart/2005/8/layout/lProcess2"/>
    <dgm:cxn modelId="{3C7D70A0-6A00-4149-8D2B-0DD6C8234BE6}" type="presOf" srcId="{C74CC31A-5BC6-4275-84B3-D4F394217B71}" destId="{4AC76CDD-1F96-4DCF-A7D7-DC84973C7E84}" srcOrd="0" destOrd="0" presId="urn:microsoft.com/office/officeart/2005/8/layout/lProcess2"/>
    <dgm:cxn modelId="{81B37CF2-2315-4481-9125-FF4E0D264FF3}" srcId="{BDE1DA00-F8F0-4FA8-919A-44C4B65D4093}" destId="{505248B0-6ED7-4FA0-B92B-465A0415B407}" srcOrd="0" destOrd="0" parTransId="{27F86524-B913-4BF9-A894-488DC8A44D95}" sibTransId="{007A548B-8497-46AE-8527-CB02CF4680DC}"/>
    <dgm:cxn modelId="{603F5BEB-BF03-43B7-BD10-B5198543E6D2}" srcId="{6584F743-99CB-4706-8824-D9757C05FAF9}" destId="{6ECC3289-D350-4FE9-B235-A92925F291AF}" srcOrd="2" destOrd="0" parTransId="{6BA1CE7B-7D40-4231-A264-29573CB25219}" sibTransId="{958A592F-B1E6-4C98-A5EF-B3F39C0774EA}"/>
    <dgm:cxn modelId="{F57BFD43-666B-4E12-A354-EAB504C846CF}" type="presOf" srcId="{494DB174-BB1B-414E-8565-AB4BFA41FBA3}" destId="{748486B3-07DC-4EB7-944F-B2B1909D25D4}" srcOrd="0" destOrd="0" presId="urn:microsoft.com/office/officeart/2005/8/layout/lProcess2"/>
    <dgm:cxn modelId="{AF3E8A1F-CE7B-4FC0-AE77-599903FD1EF5}" srcId="{6ECC3289-D350-4FE9-B235-A92925F291AF}" destId="{3C2A983F-B063-42CF-A0D7-529EC8C8110C}" srcOrd="1" destOrd="0" parTransId="{A06E3B09-B43B-476F-83BA-BE7F4A29C4C9}" sibTransId="{BF804AD2-F0E2-4CE3-A5DB-AC9993C6D90A}"/>
    <dgm:cxn modelId="{23AE7EF1-12C8-455F-B8F5-030A5C2FE4E1}" srcId="{6584F743-99CB-4706-8824-D9757C05FAF9}" destId="{342E9891-D6AA-4946-AB16-AB804AEBA009}" srcOrd="0" destOrd="0" parTransId="{61331245-A11D-4631-9CEA-12D79E3C2620}" sibTransId="{F28BF5EA-6D4B-4401-A4F6-A3616E0DBD5C}"/>
    <dgm:cxn modelId="{AAFDDF92-D735-49D4-8362-AE855136D8A1}" type="presOf" srcId="{BDE1DA00-F8F0-4FA8-919A-44C4B65D4093}" destId="{A3B365C5-0444-429E-AE44-B31DA11B8AD7}" srcOrd="1" destOrd="0" presId="urn:microsoft.com/office/officeart/2005/8/layout/lProcess2"/>
    <dgm:cxn modelId="{8663FE14-DA14-428F-82F3-4FB269552F42}" type="presOf" srcId="{342E9891-D6AA-4946-AB16-AB804AEBA009}" destId="{BB3B7EF5-11ED-43C0-8B35-33AB90EA5C18}" srcOrd="0" destOrd="0" presId="urn:microsoft.com/office/officeart/2005/8/layout/lProcess2"/>
    <dgm:cxn modelId="{9CD1D6D5-36C3-4F36-A894-997D89A89F70}" type="presOf" srcId="{EDDE62B1-EE38-484F-AFCC-A6CAF5DB14DB}" destId="{8749216E-5E74-4DAB-8E8B-56AB240C1E71}" srcOrd="0" destOrd="0" presId="urn:microsoft.com/office/officeart/2005/8/layout/lProcess2"/>
    <dgm:cxn modelId="{600B59DE-CEF4-42B1-AD62-4B2B574BD929}" type="presOf" srcId="{6ECC3289-D350-4FE9-B235-A92925F291AF}" destId="{A548C239-A3FC-4584-ACFE-0D934C9A3C13}" srcOrd="1" destOrd="0" presId="urn:microsoft.com/office/officeart/2005/8/layout/lProcess2"/>
    <dgm:cxn modelId="{F201DB6E-B261-4952-A759-5884AF9BBF3A}" srcId="{6584F743-99CB-4706-8824-D9757C05FAF9}" destId="{BDE1DA00-F8F0-4FA8-919A-44C4B65D4093}" srcOrd="1" destOrd="0" parTransId="{17ED360E-6D4A-4CDA-A8C4-DD4E461F903C}" sibTransId="{71E07131-6397-41FB-B66A-793FA08B1C26}"/>
    <dgm:cxn modelId="{9DFF579D-AB30-47E6-91C1-C0796ADC489F}" srcId="{342E9891-D6AA-4946-AB16-AB804AEBA009}" destId="{EDDE62B1-EE38-484F-AFCC-A6CAF5DB14DB}" srcOrd="1" destOrd="0" parTransId="{91976972-9D54-4A7F-9D0B-7E6B20CEC56D}" sibTransId="{DEF0B8E7-F863-46AF-BF94-3F83A78B0FFE}"/>
    <dgm:cxn modelId="{CA884944-1DD3-49DE-BBC8-632BA96DC381}" srcId="{BDE1DA00-F8F0-4FA8-919A-44C4B65D4093}" destId="{C74CC31A-5BC6-4275-84B3-D4F394217B71}" srcOrd="1" destOrd="0" parTransId="{200DC7D5-49AB-4E12-A2B4-E0031B494756}" sibTransId="{37245E34-F764-4D1E-BD2C-BE01FCAF7C22}"/>
    <dgm:cxn modelId="{C4E2192B-DEEF-46DF-9F6B-0032017038A6}" type="presParOf" srcId="{00AE1B8A-B1FE-4AA8-8A5D-281942153345}" destId="{F6BA4223-51ED-4EE2-B6B4-4063E58C3556}" srcOrd="0" destOrd="0" presId="urn:microsoft.com/office/officeart/2005/8/layout/lProcess2"/>
    <dgm:cxn modelId="{2E5C870A-213A-4E5F-AB62-D7577EA7312A}" type="presParOf" srcId="{F6BA4223-51ED-4EE2-B6B4-4063E58C3556}" destId="{BB3B7EF5-11ED-43C0-8B35-33AB90EA5C18}" srcOrd="0" destOrd="0" presId="urn:microsoft.com/office/officeart/2005/8/layout/lProcess2"/>
    <dgm:cxn modelId="{7949828B-9DB1-43BD-AB55-E0452753E53A}" type="presParOf" srcId="{F6BA4223-51ED-4EE2-B6B4-4063E58C3556}" destId="{3AEFE238-6CD0-4CAD-9E2A-C31927A54BE1}" srcOrd="1" destOrd="0" presId="urn:microsoft.com/office/officeart/2005/8/layout/lProcess2"/>
    <dgm:cxn modelId="{B184FA54-4E8D-46BD-8F33-73F68389DF46}" type="presParOf" srcId="{F6BA4223-51ED-4EE2-B6B4-4063E58C3556}" destId="{9B4DE8B6-CDDD-4B0E-AA67-5877779F5AC5}" srcOrd="2" destOrd="0" presId="urn:microsoft.com/office/officeart/2005/8/layout/lProcess2"/>
    <dgm:cxn modelId="{04873133-4FDC-4C57-B0BF-98F5A2FEB798}" type="presParOf" srcId="{9B4DE8B6-CDDD-4B0E-AA67-5877779F5AC5}" destId="{A375F6E5-A118-4295-B3A3-02E6A18632CE}" srcOrd="0" destOrd="0" presId="urn:microsoft.com/office/officeart/2005/8/layout/lProcess2"/>
    <dgm:cxn modelId="{BF4C8E7E-EAA0-4333-AF3D-F06DCC78922E}" type="presParOf" srcId="{A375F6E5-A118-4295-B3A3-02E6A18632CE}" destId="{748486B3-07DC-4EB7-944F-B2B1909D25D4}" srcOrd="0" destOrd="0" presId="urn:microsoft.com/office/officeart/2005/8/layout/lProcess2"/>
    <dgm:cxn modelId="{D2B4CA3B-C1A2-46FB-B60D-6C674695F7D7}" type="presParOf" srcId="{A375F6E5-A118-4295-B3A3-02E6A18632CE}" destId="{5623AD9A-6E26-4DB8-B6A6-2236F2B17A89}" srcOrd="1" destOrd="0" presId="urn:microsoft.com/office/officeart/2005/8/layout/lProcess2"/>
    <dgm:cxn modelId="{BECFE566-03F2-4963-B5A2-71B143F391BE}" type="presParOf" srcId="{A375F6E5-A118-4295-B3A3-02E6A18632CE}" destId="{8749216E-5E74-4DAB-8E8B-56AB240C1E71}" srcOrd="2" destOrd="0" presId="urn:microsoft.com/office/officeart/2005/8/layout/lProcess2"/>
    <dgm:cxn modelId="{B86DD2B0-F678-4EAA-906F-6ECE1F7C8F09}" type="presParOf" srcId="{00AE1B8A-B1FE-4AA8-8A5D-281942153345}" destId="{0E1217E9-ABDE-4242-8B2E-DE8CAABD250C}" srcOrd="1" destOrd="0" presId="urn:microsoft.com/office/officeart/2005/8/layout/lProcess2"/>
    <dgm:cxn modelId="{A4CEF5D8-FB7F-4DF5-9911-C6D14B9E27D7}" type="presParOf" srcId="{00AE1B8A-B1FE-4AA8-8A5D-281942153345}" destId="{E8C9CA75-CAB9-42D3-B95F-FAF41CC3C031}" srcOrd="2" destOrd="0" presId="urn:microsoft.com/office/officeart/2005/8/layout/lProcess2"/>
    <dgm:cxn modelId="{AFFA5D86-6745-4DB1-8793-F11B377FE325}" type="presParOf" srcId="{E8C9CA75-CAB9-42D3-B95F-FAF41CC3C031}" destId="{96294A6A-5A43-45BC-9A38-14E5A3788E62}" srcOrd="0" destOrd="0" presId="urn:microsoft.com/office/officeart/2005/8/layout/lProcess2"/>
    <dgm:cxn modelId="{984F7D7E-1FF5-4AA1-8BC7-F8BB45D4B539}" type="presParOf" srcId="{E8C9CA75-CAB9-42D3-B95F-FAF41CC3C031}" destId="{A3B365C5-0444-429E-AE44-B31DA11B8AD7}" srcOrd="1" destOrd="0" presId="urn:microsoft.com/office/officeart/2005/8/layout/lProcess2"/>
    <dgm:cxn modelId="{FD043D21-85CF-46C6-B8EF-55112D9A7C68}" type="presParOf" srcId="{E8C9CA75-CAB9-42D3-B95F-FAF41CC3C031}" destId="{DBCA2702-EEAC-4352-9C80-71289117C985}" srcOrd="2" destOrd="0" presId="urn:microsoft.com/office/officeart/2005/8/layout/lProcess2"/>
    <dgm:cxn modelId="{903C7A08-CFA0-40DC-A461-59AABAAA7016}" type="presParOf" srcId="{DBCA2702-EEAC-4352-9C80-71289117C985}" destId="{107FD733-E4D7-4051-8557-F04DCEEACE9F}" srcOrd="0" destOrd="0" presId="urn:microsoft.com/office/officeart/2005/8/layout/lProcess2"/>
    <dgm:cxn modelId="{2DC0C425-C4D2-4E65-9916-C9F5D4AB3A26}" type="presParOf" srcId="{107FD733-E4D7-4051-8557-F04DCEEACE9F}" destId="{890D5F0B-3461-4B01-A788-6C86F857F090}" srcOrd="0" destOrd="0" presId="urn:microsoft.com/office/officeart/2005/8/layout/lProcess2"/>
    <dgm:cxn modelId="{B8F0699E-1CE5-4E7F-A64B-3D2981C91E32}" type="presParOf" srcId="{107FD733-E4D7-4051-8557-F04DCEEACE9F}" destId="{359EA165-34FF-437B-A477-CF1C9815C076}" srcOrd="1" destOrd="0" presId="urn:microsoft.com/office/officeart/2005/8/layout/lProcess2"/>
    <dgm:cxn modelId="{59CB09EC-592E-4382-9A71-31C3B8E82AB2}" type="presParOf" srcId="{107FD733-E4D7-4051-8557-F04DCEEACE9F}" destId="{4AC76CDD-1F96-4DCF-A7D7-DC84973C7E84}" srcOrd="2" destOrd="0" presId="urn:microsoft.com/office/officeart/2005/8/layout/lProcess2"/>
    <dgm:cxn modelId="{33932A79-F54A-4177-BAB9-79F4ACBEF4C8}" type="presParOf" srcId="{00AE1B8A-B1FE-4AA8-8A5D-281942153345}" destId="{19A4CD65-4431-4362-865E-45463DE5F13C}" srcOrd="3" destOrd="0" presId="urn:microsoft.com/office/officeart/2005/8/layout/lProcess2"/>
    <dgm:cxn modelId="{DAFEC283-29B2-4C48-B775-DCBD6182C889}" type="presParOf" srcId="{00AE1B8A-B1FE-4AA8-8A5D-281942153345}" destId="{F91282AA-A8ED-4CD7-B6A0-7E12B951B0C1}" srcOrd="4" destOrd="0" presId="urn:microsoft.com/office/officeart/2005/8/layout/lProcess2"/>
    <dgm:cxn modelId="{16D7CB0B-E64A-4306-991A-7336A87CF326}" type="presParOf" srcId="{F91282AA-A8ED-4CD7-B6A0-7E12B951B0C1}" destId="{E384D726-4C64-4371-AFAB-A64928107520}" srcOrd="0" destOrd="0" presId="urn:microsoft.com/office/officeart/2005/8/layout/lProcess2"/>
    <dgm:cxn modelId="{84D3705B-F8BE-4425-8A01-FE04452B90B2}" type="presParOf" srcId="{F91282AA-A8ED-4CD7-B6A0-7E12B951B0C1}" destId="{A548C239-A3FC-4584-ACFE-0D934C9A3C13}" srcOrd="1" destOrd="0" presId="urn:microsoft.com/office/officeart/2005/8/layout/lProcess2"/>
    <dgm:cxn modelId="{DDDBF221-5A0B-4A30-AFCA-337B0731DF1E}" type="presParOf" srcId="{F91282AA-A8ED-4CD7-B6A0-7E12B951B0C1}" destId="{0190B55B-3385-46C7-B6C5-CD163FE54C55}" srcOrd="2" destOrd="0" presId="urn:microsoft.com/office/officeart/2005/8/layout/lProcess2"/>
    <dgm:cxn modelId="{124ED1B6-2BAD-498C-B11A-0B1C96593D7D}" type="presParOf" srcId="{0190B55B-3385-46C7-B6C5-CD163FE54C55}" destId="{A5A1129A-6AD3-4D8E-9C79-1D000461326B}" srcOrd="0" destOrd="0" presId="urn:microsoft.com/office/officeart/2005/8/layout/lProcess2"/>
    <dgm:cxn modelId="{9593ABB4-A34F-49F5-ADA8-31BFAD627FA9}" type="presParOf" srcId="{A5A1129A-6AD3-4D8E-9C79-1D000461326B}" destId="{4BFBE393-431D-4EF0-AC39-BBC1C822A927}" srcOrd="0" destOrd="0" presId="urn:microsoft.com/office/officeart/2005/8/layout/lProcess2"/>
    <dgm:cxn modelId="{402C8A8F-5D62-42B7-8CD5-9690A4F40E9D}" type="presParOf" srcId="{A5A1129A-6AD3-4D8E-9C79-1D000461326B}" destId="{546C66C3-81AD-4306-9D2D-53064DC6FDF0}" srcOrd="1" destOrd="0" presId="urn:microsoft.com/office/officeart/2005/8/layout/lProcess2"/>
    <dgm:cxn modelId="{DEAF9633-CECD-4BA2-96BE-230521681E80}" type="presParOf" srcId="{A5A1129A-6AD3-4D8E-9C79-1D000461326B}" destId="{55B4E0C7-A8ED-4998-89DF-9F55376D728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0E7D69-4A12-44E6-9716-B26743F9C701}" type="doc">
      <dgm:prSet loTypeId="urn:microsoft.com/office/officeart/2005/8/layout/radial6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46730BE0-ADCE-4888-8D1C-88E354A9EB6F}">
      <dgm:prSet phldrT="[Texto]"/>
      <dgm:spPr/>
      <dgm:t>
        <a:bodyPr/>
        <a:lstStyle/>
        <a:p>
          <a:r>
            <a:rPr lang="es-CO" b="1">
              <a:solidFill>
                <a:schemeClr val="tx1"/>
              </a:solidFill>
            </a:rPr>
            <a:t>MICROPROYECTOS</a:t>
          </a:r>
          <a:endParaRPr lang="es-CO" b="1" dirty="0">
            <a:solidFill>
              <a:schemeClr val="tx1"/>
            </a:solidFill>
          </a:endParaRPr>
        </a:p>
      </dgm:t>
    </dgm:pt>
    <dgm:pt modelId="{298D4A67-DDBA-4B39-81FE-2B405B32E530}" type="parTrans" cxnId="{32A69653-6E8B-4A8C-84B9-6A64417701D8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0B6EF8B7-7030-448B-81D1-8226F12B4AF3}" type="sibTrans" cxnId="{32A69653-6E8B-4A8C-84B9-6A64417701D8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E8115534-7301-42C2-9539-EBD8A34B8415}">
      <dgm:prSet phldrT="[Texto]" custT="1"/>
      <dgm:spPr/>
      <dgm:t>
        <a:bodyPr/>
        <a:lstStyle/>
        <a:p>
          <a:r>
            <a:rPr lang="es-CO" sz="1200" b="1" dirty="0">
              <a:solidFill>
                <a:schemeClr val="tx1"/>
              </a:solidFill>
            </a:rPr>
            <a:t>Actividad rompe hielo</a:t>
          </a:r>
        </a:p>
      </dgm:t>
    </dgm:pt>
    <dgm:pt modelId="{46DFB597-A76E-488E-A208-0B30AC73E4B2}" type="parTrans" cxnId="{4B65246F-BA7D-4774-AE38-7E5E087B42BE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602D1E04-2A7A-4565-86AB-616BEE822C59}" type="sibTrans" cxnId="{4B65246F-BA7D-4774-AE38-7E5E087B42BE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E5977708-DCA1-4B7B-8A66-1B82DCCD9A6A}">
      <dgm:prSet phldrT="[Texto]"/>
      <dgm:spPr/>
      <dgm:t>
        <a:bodyPr/>
        <a:lstStyle/>
        <a:p>
          <a:r>
            <a:rPr lang="es-CO" b="1">
              <a:solidFill>
                <a:schemeClr val="tx1"/>
              </a:solidFill>
            </a:rPr>
            <a:t>Normas de convivencia</a:t>
          </a:r>
          <a:endParaRPr lang="es-CO" b="1" dirty="0">
            <a:solidFill>
              <a:schemeClr val="tx1"/>
            </a:solidFill>
          </a:endParaRPr>
        </a:p>
      </dgm:t>
    </dgm:pt>
    <dgm:pt modelId="{1B025042-BE01-4472-BD87-2A02FCF11B3D}" type="parTrans" cxnId="{7E42A896-2E94-43EC-A7FE-BC592DAECE53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0399EA2E-0988-434F-AB7E-E1DBF9FB00E6}" type="sibTrans" cxnId="{7E42A896-2E94-43EC-A7FE-BC592DAECE53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9262520F-A88B-42F7-9FF8-5CD9BC2DB931}">
      <dgm:prSet phldrT="[Texto]"/>
      <dgm:spPr/>
      <dgm:t>
        <a:bodyPr/>
        <a:lstStyle/>
        <a:p>
          <a:r>
            <a:rPr lang="es-CO" b="1">
              <a:solidFill>
                <a:schemeClr val="tx1"/>
              </a:solidFill>
            </a:rPr>
            <a:t>Protocolo de seguridad</a:t>
          </a:r>
          <a:endParaRPr lang="es-CO" b="1" dirty="0">
            <a:solidFill>
              <a:schemeClr val="tx1"/>
            </a:solidFill>
          </a:endParaRPr>
        </a:p>
      </dgm:t>
    </dgm:pt>
    <dgm:pt modelId="{C4D84DCC-53D7-4C29-B945-675BF7B17C91}" type="parTrans" cxnId="{667D18E6-A319-4485-B73F-D30C64C4AF5B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D49CA910-F242-4044-AA1D-384E0AEA0C78}" type="sibTrans" cxnId="{667D18E6-A319-4485-B73F-D30C64C4AF5B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8E5346EF-10DF-447B-A50D-5D9C4249E745}">
      <dgm:prSet phldrT="[Texto]"/>
      <dgm:spPr/>
      <dgm:t>
        <a:bodyPr/>
        <a:lstStyle/>
        <a:p>
          <a:r>
            <a:rPr lang="es-CO" b="1">
              <a:solidFill>
                <a:schemeClr val="tx1"/>
              </a:solidFill>
            </a:rPr>
            <a:t>Refrigerio y asistencia.</a:t>
          </a:r>
          <a:endParaRPr lang="es-CO" b="1" dirty="0">
            <a:solidFill>
              <a:schemeClr val="tx1"/>
            </a:solidFill>
          </a:endParaRPr>
        </a:p>
      </dgm:t>
    </dgm:pt>
    <dgm:pt modelId="{658CD361-0C1E-45B1-9849-FFC42D961F5C}" type="parTrans" cxnId="{5271B898-C738-46F0-89C2-121A6B78DC10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FF65203F-154D-4D2C-82C2-788487C92824}" type="sibTrans" cxnId="{5271B898-C738-46F0-89C2-121A6B78DC10}">
      <dgm:prSet/>
      <dgm:spPr/>
      <dgm:t>
        <a:bodyPr/>
        <a:lstStyle/>
        <a:p>
          <a:endParaRPr lang="es-CO" b="1">
            <a:solidFill>
              <a:schemeClr val="tx1"/>
            </a:solidFill>
          </a:endParaRPr>
        </a:p>
      </dgm:t>
    </dgm:pt>
    <dgm:pt modelId="{E9A15432-8217-427C-B2F8-237C4A847266}" type="pres">
      <dgm:prSet presAssocID="{020E7D69-4A12-44E6-9716-B26743F9C70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A3F3867-D197-4A39-96D9-D7D4B09CC2A8}" type="pres">
      <dgm:prSet presAssocID="{46730BE0-ADCE-4888-8D1C-88E354A9EB6F}" presName="centerShape" presStyleLbl="node0" presStyleIdx="0" presStyleCnt="1"/>
      <dgm:spPr/>
    </dgm:pt>
    <dgm:pt modelId="{8E57D3D1-D284-4796-8F50-9D35D92AD322}" type="pres">
      <dgm:prSet presAssocID="{E8115534-7301-42C2-9539-EBD8A34B8415}" presName="node" presStyleLbl="node1" presStyleIdx="0" presStyleCnt="4">
        <dgm:presLayoutVars>
          <dgm:bulletEnabled val="1"/>
        </dgm:presLayoutVars>
      </dgm:prSet>
      <dgm:spPr/>
    </dgm:pt>
    <dgm:pt modelId="{5336265F-59A7-4A4A-85CC-1A19A42EB8F5}" type="pres">
      <dgm:prSet presAssocID="{E8115534-7301-42C2-9539-EBD8A34B8415}" presName="dummy" presStyleCnt="0"/>
      <dgm:spPr/>
    </dgm:pt>
    <dgm:pt modelId="{3120AE49-3B41-4857-A1D5-5494A2A5CE2A}" type="pres">
      <dgm:prSet presAssocID="{602D1E04-2A7A-4565-86AB-616BEE822C59}" presName="sibTrans" presStyleLbl="sibTrans2D1" presStyleIdx="0" presStyleCnt="4"/>
      <dgm:spPr/>
    </dgm:pt>
    <dgm:pt modelId="{F9E13474-7A0D-4A0C-BEC3-30AA182BB23E}" type="pres">
      <dgm:prSet presAssocID="{E5977708-DCA1-4B7B-8A66-1B82DCCD9A6A}" presName="node" presStyleLbl="node1" presStyleIdx="1" presStyleCnt="4">
        <dgm:presLayoutVars>
          <dgm:bulletEnabled val="1"/>
        </dgm:presLayoutVars>
      </dgm:prSet>
      <dgm:spPr/>
    </dgm:pt>
    <dgm:pt modelId="{1CEA390F-A440-4141-9ACE-3CCC963FFCB3}" type="pres">
      <dgm:prSet presAssocID="{E5977708-DCA1-4B7B-8A66-1B82DCCD9A6A}" presName="dummy" presStyleCnt="0"/>
      <dgm:spPr/>
    </dgm:pt>
    <dgm:pt modelId="{DDAFC799-987A-4409-A51F-934A88635A07}" type="pres">
      <dgm:prSet presAssocID="{0399EA2E-0988-434F-AB7E-E1DBF9FB00E6}" presName="sibTrans" presStyleLbl="sibTrans2D1" presStyleIdx="1" presStyleCnt="4"/>
      <dgm:spPr/>
    </dgm:pt>
    <dgm:pt modelId="{2EB031B8-D418-4792-AFCD-86A2642E5D1C}" type="pres">
      <dgm:prSet presAssocID="{9262520F-A88B-42F7-9FF8-5CD9BC2DB931}" presName="node" presStyleLbl="node1" presStyleIdx="2" presStyleCnt="4">
        <dgm:presLayoutVars>
          <dgm:bulletEnabled val="1"/>
        </dgm:presLayoutVars>
      </dgm:prSet>
      <dgm:spPr/>
    </dgm:pt>
    <dgm:pt modelId="{5041CB68-D4EA-4BEE-954B-C48723F67DEB}" type="pres">
      <dgm:prSet presAssocID="{9262520F-A88B-42F7-9FF8-5CD9BC2DB931}" presName="dummy" presStyleCnt="0"/>
      <dgm:spPr/>
    </dgm:pt>
    <dgm:pt modelId="{8558EAAF-CA0D-40A4-8B6E-76D795C93D42}" type="pres">
      <dgm:prSet presAssocID="{D49CA910-F242-4044-AA1D-384E0AEA0C78}" presName="sibTrans" presStyleLbl="sibTrans2D1" presStyleIdx="2" presStyleCnt="4"/>
      <dgm:spPr/>
    </dgm:pt>
    <dgm:pt modelId="{5BD9FE64-66AB-4D46-B7DC-84F915086CB4}" type="pres">
      <dgm:prSet presAssocID="{8E5346EF-10DF-447B-A50D-5D9C4249E745}" presName="node" presStyleLbl="node1" presStyleIdx="3" presStyleCnt="4">
        <dgm:presLayoutVars>
          <dgm:bulletEnabled val="1"/>
        </dgm:presLayoutVars>
      </dgm:prSet>
      <dgm:spPr/>
    </dgm:pt>
    <dgm:pt modelId="{05C6DC8A-4E01-4B94-A6AD-841AF60C9231}" type="pres">
      <dgm:prSet presAssocID="{8E5346EF-10DF-447B-A50D-5D9C4249E745}" presName="dummy" presStyleCnt="0"/>
      <dgm:spPr/>
    </dgm:pt>
    <dgm:pt modelId="{2CA1A6C3-E7D8-4BF4-950A-C77724F35285}" type="pres">
      <dgm:prSet presAssocID="{FF65203F-154D-4D2C-82C2-788487C92824}" presName="sibTrans" presStyleLbl="sibTrans2D1" presStyleIdx="3" presStyleCnt="4"/>
      <dgm:spPr/>
    </dgm:pt>
  </dgm:ptLst>
  <dgm:cxnLst>
    <dgm:cxn modelId="{6D51E2B7-6ADB-40FE-BB7C-D7140D5ABA1C}" type="presOf" srcId="{46730BE0-ADCE-4888-8D1C-88E354A9EB6F}" destId="{EA3F3867-D197-4A39-96D9-D7D4B09CC2A8}" srcOrd="0" destOrd="0" presId="urn:microsoft.com/office/officeart/2005/8/layout/radial6"/>
    <dgm:cxn modelId="{ED9F6B65-F621-479F-B83E-CD6C11F9F02D}" type="presOf" srcId="{FF65203F-154D-4D2C-82C2-788487C92824}" destId="{2CA1A6C3-E7D8-4BF4-950A-C77724F35285}" srcOrd="0" destOrd="0" presId="urn:microsoft.com/office/officeart/2005/8/layout/radial6"/>
    <dgm:cxn modelId="{32A69653-6E8B-4A8C-84B9-6A64417701D8}" srcId="{020E7D69-4A12-44E6-9716-B26743F9C701}" destId="{46730BE0-ADCE-4888-8D1C-88E354A9EB6F}" srcOrd="0" destOrd="0" parTransId="{298D4A67-DDBA-4B39-81FE-2B405B32E530}" sibTransId="{0B6EF8B7-7030-448B-81D1-8226F12B4AF3}"/>
    <dgm:cxn modelId="{5F9B9189-7D93-4F52-9464-50F1BA61999C}" type="presOf" srcId="{0399EA2E-0988-434F-AB7E-E1DBF9FB00E6}" destId="{DDAFC799-987A-4409-A51F-934A88635A07}" srcOrd="0" destOrd="0" presId="urn:microsoft.com/office/officeart/2005/8/layout/radial6"/>
    <dgm:cxn modelId="{5271B898-C738-46F0-89C2-121A6B78DC10}" srcId="{46730BE0-ADCE-4888-8D1C-88E354A9EB6F}" destId="{8E5346EF-10DF-447B-A50D-5D9C4249E745}" srcOrd="3" destOrd="0" parTransId="{658CD361-0C1E-45B1-9849-FFC42D961F5C}" sibTransId="{FF65203F-154D-4D2C-82C2-788487C92824}"/>
    <dgm:cxn modelId="{4B65246F-BA7D-4774-AE38-7E5E087B42BE}" srcId="{46730BE0-ADCE-4888-8D1C-88E354A9EB6F}" destId="{E8115534-7301-42C2-9539-EBD8A34B8415}" srcOrd="0" destOrd="0" parTransId="{46DFB597-A76E-488E-A208-0B30AC73E4B2}" sibTransId="{602D1E04-2A7A-4565-86AB-616BEE822C59}"/>
    <dgm:cxn modelId="{7E42A896-2E94-43EC-A7FE-BC592DAECE53}" srcId="{46730BE0-ADCE-4888-8D1C-88E354A9EB6F}" destId="{E5977708-DCA1-4B7B-8A66-1B82DCCD9A6A}" srcOrd="1" destOrd="0" parTransId="{1B025042-BE01-4472-BD87-2A02FCF11B3D}" sibTransId="{0399EA2E-0988-434F-AB7E-E1DBF9FB00E6}"/>
    <dgm:cxn modelId="{F9BFF38C-595B-4FAC-90C5-B03255D5A6DC}" type="presOf" srcId="{602D1E04-2A7A-4565-86AB-616BEE822C59}" destId="{3120AE49-3B41-4857-A1D5-5494A2A5CE2A}" srcOrd="0" destOrd="0" presId="urn:microsoft.com/office/officeart/2005/8/layout/radial6"/>
    <dgm:cxn modelId="{E23D164E-86EE-4F73-A046-8F5FACA628DB}" type="presOf" srcId="{E5977708-DCA1-4B7B-8A66-1B82DCCD9A6A}" destId="{F9E13474-7A0D-4A0C-BEC3-30AA182BB23E}" srcOrd="0" destOrd="0" presId="urn:microsoft.com/office/officeart/2005/8/layout/radial6"/>
    <dgm:cxn modelId="{D8D8BC39-1FAC-4F71-9571-8D40B4B2CC3C}" type="presOf" srcId="{020E7D69-4A12-44E6-9716-B26743F9C701}" destId="{E9A15432-8217-427C-B2F8-237C4A847266}" srcOrd="0" destOrd="0" presId="urn:microsoft.com/office/officeart/2005/8/layout/radial6"/>
    <dgm:cxn modelId="{CF845C5A-71B6-4619-8F0B-3DCD6CBCCDED}" type="presOf" srcId="{D49CA910-F242-4044-AA1D-384E0AEA0C78}" destId="{8558EAAF-CA0D-40A4-8B6E-76D795C93D42}" srcOrd="0" destOrd="0" presId="urn:microsoft.com/office/officeart/2005/8/layout/radial6"/>
    <dgm:cxn modelId="{192B7F0A-8A12-424F-9123-C4FA3929582D}" type="presOf" srcId="{E8115534-7301-42C2-9539-EBD8A34B8415}" destId="{8E57D3D1-D284-4796-8F50-9D35D92AD322}" srcOrd="0" destOrd="0" presId="urn:microsoft.com/office/officeart/2005/8/layout/radial6"/>
    <dgm:cxn modelId="{48537DBA-73E2-489A-89D9-137595F82A7E}" type="presOf" srcId="{8E5346EF-10DF-447B-A50D-5D9C4249E745}" destId="{5BD9FE64-66AB-4D46-B7DC-84F915086CB4}" srcOrd="0" destOrd="0" presId="urn:microsoft.com/office/officeart/2005/8/layout/radial6"/>
    <dgm:cxn modelId="{667D18E6-A319-4485-B73F-D30C64C4AF5B}" srcId="{46730BE0-ADCE-4888-8D1C-88E354A9EB6F}" destId="{9262520F-A88B-42F7-9FF8-5CD9BC2DB931}" srcOrd="2" destOrd="0" parTransId="{C4D84DCC-53D7-4C29-B945-675BF7B17C91}" sibTransId="{D49CA910-F242-4044-AA1D-384E0AEA0C78}"/>
    <dgm:cxn modelId="{EBFEBA1C-38AB-48D3-A6A7-FF4DFEBFB6DD}" type="presOf" srcId="{9262520F-A88B-42F7-9FF8-5CD9BC2DB931}" destId="{2EB031B8-D418-4792-AFCD-86A2642E5D1C}" srcOrd="0" destOrd="0" presId="urn:microsoft.com/office/officeart/2005/8/layout/radial6"/>
    <dgm:cxn modelId="{D433BE3C-9516-4B01-8E64-614EB5E8CAB9}" type="presParOf" srcId="{E9A15432-8217-427C-B2F8-237C4A847266}" destId="{EA3F3867-D197-4A39-96D9-D7D4B09CC2A8}" srcOrd="0" destOrd="0" presId="urn:microsoft.com/office/officeart/2005/8/layout/radial6"/>
    <dgm:cxn modelId="{82D060C6-E7C1-483C-A598-EDF9EB8CF47F}" type="presParOf" srcId="{E9A15432-8217-427C-B2F8-237C4A847266}" destId="{8E57D3D1-D284-4796-8F50-9D35D92AD322}" srcOrd="1" destOrd="0" presId="urn:microsoft.com/office/officeart/2005/8/layout/radial6"/>
    <dgm:cxn modelId="{9B756572-52F2-4A37-A717-587A5495E45D}" type="presParOf" srcId="{E9A15432-8217-427C-B2F8-237C4A847266}" destId="{5336265F-59A7-4A4A-85CC-1A19A42EB8F5}" srcOrd="2" destOrd="0" presId="urn:microsoft.com/office/officeart/2005/8/layout/radial6"/>
    <dgm:cxn modelId="{7C2086EA-28CC-4367-8BCD-57CE65C5B903}" type="presParOf" srcId="{E9A15432-8217-427C-B2F8-237C4A847266}" destId="{3120AE49-3B41-4857-A1D5-5494A2A5CE2A}" srcOrd="3" destOrd="0" presId="urn:microsoft.com/office/officeart/2005/8/layout/radial6"/>
    <dgm:cxn modelId="{EF0282FA-D65E-4998-9061-52E82A652B71}" type="presParOf" srcId="{E9A15432-8217-427C-B2F8-237C4A847266}" destId="{F9E13474-7A0D-4A0C-BEC3-30AA182BB23E}" srcOrd="4" destOrd="0" presId="urn:microsoft.com/office/officeart/2005/8/layout/radial6"/>
    <dgm:cxn modelId="{EA02DC11-A724-44DC-95D5-3B7F345D23F4}" type="presParOf" srcId="{E9A15432-8217-427C-B2F8-237C4A847266}" destId="{1CEA390F-A440-4141-9ACE-3CCC963FFCB3}" srcOrd="5" destOrd="0" presId="urn:microsoft.com/office/officeart/2005/8/layout/radial6"/>
    <dgm:cxn modelId="{49ADFE8A-7CFC-45E8-9FA9-2D26FED10C61}" type="presParOf" srcId="{E9A15432-8217-427C-B2F8-237C4A847266}" destId="{DDAFC799-987A-4409-A51F-934A88635A07}" srcOrd="6" destOrd="0" presId="urn:microsoft.com/office/officeart/2005/8/layout/radial6"/>
    <dgm:cxn modelId="{F9F547DB-2587-492D-A76D-3E4382B0F441}" type="presParOf" srcId="{E9A15432-8217-427C-B2F8-237C4A847266}" destId="{2EB031B8-D418-4792-AFCD-86A2642E5D1C}" srcOrd="7" destOrd="0" presId="urn:microsoft.com/office/officeart/2005/8/layout/radial6"/>
    <dgm:cxn modelId="{C957934B-72A2-4457-84E2-9BDAE674F437}" type="presParOf" srcId="{E9A15432-8217-427C-B2F8-237C4A847266}" destId="{5041CB68-D4EA-4BEE-954B-C48723F67DEB}" srcOrd="8" destOrd="0" presId="urn:microsoft.com/office/officeart/2005/8/layout/radial6"/>
    <dgm:cxn modelId="{67C8EEF3-C51E-4D37-B768-6DD62074BF04}" type="presParOf" srcId="{E9A15432-8217-427C-B2F8-237C4A847266}" destId="{8558EAAF-CA0D-40A4-8B6E-76D795C93D42}" srcOrd="9" destOrd="0" presId="urn:microsoft.com/office/officeart/2005/8/layout/radial6"/>
    <dgm:cxn modelId="{1DF95BE8-4506-4F1E-AEA8-078EA9799987}" type="presParOf" srcId="{E9A15432-8217-427C-B2F8-237C4A847266}" destId="{5BD9FE64-66AB-4D46-B7DC-84F915086CB4}" srcOrd="10" destOrd="0" presId="urn:microsoft.com/office/officeart/2005/8/layout/radial6"/>
    <dgm:cxn modelId="{831337CC-9227-4714-A918-43A63C9AEE14}" type="presParOf" srcId="{E9A15432-8217-427C-B2F8-237C4A847266}" destId="{05C6DC8A-4E01-4B94-A6AD-841AF60C9231}" srcOrd="11" destOrd="0" presId="urn:microsoft.com/office/officeart/2005/8/layout/radial6"/>
    <dgm:cxn modelId="{20B3D42D-9C5D-475E-B61D-DD746EE7FD97}" type="presParOf" srcId="{E9A15432-8217-427C-B2F8-237C4A847266}" destId="{2CA1A6C3-E7D8-4BF4-950A-C77724F3528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7A949E-2F16-434D-B766-5EDE4C52D884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415EEAE9-12A6-44DA-94BE-055C615DDCB9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PROYECTO DE VIDA</a:t>
          </a:r>
          <a:endParaRPr lang="es-CO" b="1" dirty="0">
            <a:solidFill>
              <a:schemeClr val="tx1"/>
            </a:solidFill>
          </a:endParaRPr>
        </a:p>
      </dgm:t>
    </dgm:pt>
    <dgm:pt modelId="{255A7B48-9B47-4310-9CAC-BB158EEF7B4B}" type="parTrans" cxnId="{720509D0-3FD8-434E-BB3E-816E384D72FE}">
      <dgm:prSet/>
      <dgm:spPr/>
      <dgm:t>
        <a:bodyPr/>
        <a:lstStyle/>
        <a:p>
          <a:endParaRPr lang="es-CO"/>
        </a:p>
      </dgm:t>
    </dgm:pt>
    <dgm:pt modelId="{721BF7D9-1AD7-49CE-B846-3775E76926E9}" type="sibTrans" cxnId="{720509D0-3FD8-434E-BB3E-816E384D72FE}">
      <dgm:prSet/>
      <dgm:spPr/>
      <dgm:t>
        <a:bodyPr/>
        <a:lstStyle/>
        <a:p>
          <a:endParaRPr lang="es-CO"/>
        </a:p>
      </dgm:t>
    </dgm:pt>
    <dgm:pt modelId="{2BB93D65-3D42-4818-9097-3E880A91812E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Danza, teatro, baile</a:t>
          </a:r>
          <a:endParaRPr lang="es-CO" sz="1400" b="1" dirty="0">
            <a:solidFill>
              <a:schemeClr val="tx1"/>
            </a:solidFill>
          </a:endParaRPr>
        </a:p>
      </dgm:t>
    </dgm:pt>
    <dgm:pt modelId="{4DB58557-054B-43A1-9B88-1AF1508EFA03}" type="parTrans" cxnId="{6E50D960-8305-4AA6-9420-1DC7F3F037AF}">
      <dgm:prSet/>
      <dgm:spPr/>
      <dgm:t>
        <a:bodyPr/>
        <a:lstStyle/>
        <a:p>
          <a:endParaRPr lang="es-CO"/>
        </a:p>
      </dgm:t>
    </dgm:pt>
    <dgm:pt modelId="{7A9BC15F-845E-4C59-AC3D-FAFCA6E3FEEC}" type="sibTrans" cxnId="{6E50D960-8305-4AA6-9420-1DC7F3F037AF}">
      <dgm:prSet/>
      <dgm:spPr/>
      <dgm:t>
        <a:bodyPr/>
        <a:lstStyle/>
        <a:p>
          <a:endParaRPr lang="es-CO"/>
        </a:p>
      </dgm:t>
    </dgm:pt>
    <dgm:pt modelId="{8B075F6D-143E-41BC-8289-7A17D6136025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Peinados</a:t>
          </a:r>
          <a:endParaRPr lang="es-CO" sz="1400" b="1" dirty="0">
            <a:solidFill>
              <a:schemeClr val="tx1"/>
            </a:solidFill>
          </a:endParaRPr>
        </a:p>
      </dgm:t>
    </dgm:pt>
    <dgm:pt modelId="{1F12F812-15BF-4663-B801-A8B8708893D4}" type="parTrans" cxnId="{10B66875-696E-4447-A32E-81753619FD65}">
      <dgm:prSet/>
      <dgm:spPr/>
      <dgm:t>
        <a:bodyPr/>
        <a:lstStyle/>
        <a:p>
          <a:endParaRPr lang="es-CO"/>
        </a:p>
      </dgm:t>
    </dgm:pt>
    <dgm:pt modelId="{3E627BD2-97FC-4CC6-B8A2-3BB4609B844F}" type="sibTrans" cxnId="{10B66875-696E-4447-A32E-81753619FD65}">
      <dgm:prSet/>
      <dgm:spPr/>
      <dgm:t>
        <a:bodyPr/>
        <a:lstStyle/>
        <a:p>
          <a:endParaRPr lang="es-CO"/>
        </a:p>
      </dgm:t>
    </dgm:pt>
    <dgm:pt modelId="{52DAE3F6-6731-45B1-B559-8ACEA09F4EA3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Artesanías</a:t>
          </a:r>
          <a:endParaRPr lang="es-CO" sz="1400" b="1" dirty="0">
            <a:solidFill>
              <a:schemeClr val="tx1"/>
            </a:solidFill>
          </a:endParaRPr>
        </a:p>
      </dgm:t>
    </dgm:pt>
    <dgm:pt modelId="{9421923B-4024-44FE-8BF9-DE9B5865962E}" type="parTrans" cxnId="{E9DCA69A-3EF8-41DC-AB30-BE1A90454AC8}">
      <dgm:prSet/>
      <dgm:spPr/>
      <dgm:t>
        <a:bodyPr/>
        <a:lstStyle/>
        <a:p>
          <a:endParaRPr lang="es-CO"/>
        </a:p>
      </dgm:t>
    </dgm:pt>
    <dgm:pt modelId="{B1743114-AFE9-4A7B-840A-D7AC48E17959}" type="sibTrans" cxnId="{E9DCA69A-3EF8-41DC-AB30-BE1A90454AC8}">
      <dgm:prSet/>
      <dgm:spPr/>
      <dgm:t>
        <a:bodyPr/>
        <a:lstStyle/>
        <a:p>
          <a:endParaRPr lang="es-CO"/>
        </a:p>
      </dgm:t>
    </dgm:pt>
    <dgm:pt modelId="{38122BAF-A4A9-498C-810B-501CAED9F772}">
      <dgm:prSet phldrT="[Texto]"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Seguridad Alimentaria</a:t>
          </a:r>
          <a:endParaRPr lang="es-CO" sz="1400" b="1" dirty="0">
            <a:solidFill>
              <a:schemeClr val="tx1"/>
            </a:solidFill>
          </a:endParaRPr>
        </a:p>
      </dgm:t>
    </dgm:pt>
    <dgm:pt modelId="{0F5DA78A-6A5C-4D20-82BC-979182F33E81}" type="parTrans" cxnId="{7264D8F7-ED86-4175-9723-A73932BBC76F}">
      <dgm:prSet/>
      <dgm:spPr/>
      <dgm:t>
        <a:bodyPr/>
        <a:lstStyle/>
        <a:p>
          <a:endParaRPr lang="es-CO"/>
        </a:p>
      </dgm:t>
    </dgm:pt>
    <dgm:pt modelId="{A86CEDF5-A191-4F2E-B4F7-0A2488A12322}" type="sibTrans" cxnId="{7264D8F7-ED86-4175-9723-A73932BBC76F}">
      <dgm:prSet/>
      <dgm:spPr/>
      <dgm:t>
        <a:bodyPr/>
        <a:lstStyle/>
        <a:p>
          <a:endParaRPr lang="es-CO"/>
        </a:p>
      </dgm:t>
    </dgm:pt>
    <dgm:pt modelId="{41CEEED7-61B2-40F4-B46C-A30168651A4B}">
      <dgm:prSet custT="1"/>
      <dgm:spPr/>
      <dgm:t>
        <a:bodyPr/>
        <a:lstStyle/>
        <a:p>
          <a:r>
            <a:rPr lang="es-ES" sz="1400" b="1" dirty="0">
              <a:solidFill>
                <a:schemeClr val="tx1"/>
              </a:solidFill>
            </a:rPr>
            <a:t>Ambiental</a:t>
          </a:r>
          <a:endParaRPr lang="es-CO" sz="1400" b="1" dirty="0">
            <a:solidFill>
              <a:schemeClr val="tx1"/>
            </a:solidFill>
          </a:endParaRPr>
        </a:p>
      </dgm:t>
    </dgm:pt>
    <dgm:pt modelId="{D9F2BC72-A330-48B3-8FF4-A325C8A06512}" type="parTrans" cxnId="{CB28B44A-8BB9-4D71-A2BD-D8466FDF8C87}">
      <dgm:prSet/>
      <dgm:spPr/>
      <dgm:t>
        <a:bodyPr/>
        <a:lstStyle/>
        <a:p>
          <a:endParaRPr lang="es-CO"/>
        </a:p>
      </dgm:t>
    </dgm:pt>
    <dgm:pt modelId="{B5918364-2A18-49AA-8F7A-74245D0016E9}" type="sibTrans" cxnId="{CB28B44A-8BB9-4D71-A2BD-D8466FDF8C87}">
      <dgm:prSet/>
      <dgm:spPr/>
      <dgm:t>
        <a:bodyPr/>
        <a:lstStyle/>
        <a:p>
          <a:endParaRPr lang="es-CO"/>
        </a:p>
      </dgm:t>
    </dgm:pt>
    <dgm:pt modelId="{6A960801-28D9-4D11-B8CC-E0B629E29FD4}" type="pres">
      <dgm:prSet presAssocID="{5B7A949E-2F16-434D-B766-5EDE4C52D88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6DB8F71-27B4-4F5C-96E7-5F05EE3825F8}" type="pres">
      <dgm:prSet presAssocID="{415EEAE9-12A6-44DA-94BE-055C615DDCB9}" presName="centerShape" presStyleLbl="node0" presStyleIdx="0" presStyleCnt="1"/>
      <dgm:spPr/>
    </dgm:pt>
    <dgm:pt modelId="{C294D1A8-089E-4536-ADD2-E464BCC0190B}" type="pres">
      <dgm:prSet presAssocID="{2BB93D65-3D42-4818-9097-3E880A91812E}" presName="node" presStyleLbl="node1" presStyleIdx="0" presStyleCnt="5">
        <dgm:presLayoutVars>
          <dgm:bulletEnabled val="1"/>
        </dgm:presLayoutVars>
      </dgm:prSet>
      <dgm:spPr/>
    </dgm:pt>
    <dgm:pt modelId="{FDEAD46D-4068-41EC-8F6F-32F2DC1C686B}" type="pres">
      <dgm:prSet presAssocID="{2BB93D65-3D42-4818-9097-3E880A91812E}" presName="dummy" presStyleCnt="0"/>
      <dgm:spPr/>
    </dgm:pt>
    <dgm:pt modelId="{7B0B4CA6-5677-4F53-A470-24C174414CF8}" type="pres">
      <dgm:prSet presAssocID="{7A9BC15F-845E-4C59-AC3D-FAFCA6E3FEEC}" presName="sibTrans" presStyleLbl="sibTrans2D1" presStyleIdx="0" presStyleCnt="5"/>
      <dgm:spPr/>
    </dgm:pt>
    <dgm:pt modelId="{9C92C563-5F96-4806-91A1-55E80407178B}" type="pres">
      <dgm:prSet presAssocID="{8B075F6D-143E-41BC-8289-7A17D6136025}" presName="node" presStyleLbl="node1" presStyleIdx="1" presStyleCnt="5">
        <dgm:presLayoutVars>
          <dgm:bulletEnabled val="1"/>
        </dgm:presLayoutVars>
      </dgm:prSet>
      <dgm:spPr/>
    </dgm:pt>
    <dgm:pt modelId="{561BBD97-FAF8-41BD-9861-040E382A729D}" type="pres">
      <dgm:prSet presAssocID="{8B075F6D-143E-41BC-8289-7A17D6136025}" presName="dummy" presStyleCnt="0"/>
      <dgm:spPr/>
    </dgm:pt>
    <dgm:pt modelId="{383C6DB3-7C21-4EFC-BA71-F910B8DA4739}" type="pres">
      <dgm:prSet presAssocID="{3E627BD2-97FC-4CC6-B8A2-3BB4609B844F}" presName="sibTrans" presStyleLbl="sibTrans2D1" presStyleIdx="1" presStyleCnt="5"/>
      <dgm:spPr/>
    </dgm:pt>
    <dgm:pt modelId="{21FE9480-A007-491F-B08C-11C0652E0357}" type="pres">
      <dgm:prSet presAssocID="{41CEEED7-61B2-40F4-B46C-A30168651A4B}" presName="node" presStyleLbl="node1" presStyleIdx="2" presStyleCnt="5">
        <dgm:presLayoutVars>
          <dgm:bulletEnabled val="1"/>
        </dgm:presLayoutVars>
      </dgm:prSet>
      <dgm:spPr/>
    </dgm:pt>
    <dgm:pt modelId="{681FF17C-BAA2-4436-8C34-15461B58A1E9}" type="pres">
      <dgm:prSet presAssocID="{41CEEED7-61B2-40F4-B46C-A30168651A4B}" presName="dummy" presStyleCnt="0"/>
      <dgm:spPr/>
    </dgm:pt>
    <dgm:pt modelId="{2033677A-EE2F-41AC-A4D1-FB7537EB0ABE}" type="pres">
      <dgm:prSet presAssocID="{B5918364-2A18-49AA-8F7A-74245D0016E9}" presName="sibTrans" presStyleLbl="sibTrans2D1" presStyleIdx="2" presStyleCnt="5"/>
      <dgm:spPr/>
    </dgm:pt>
    <dgm:pt modelId="{DCBE2D3F-4107-405F-A147-FAC5847DCAE5}" type="pres">
      <dgm:prSet presAssocID="{52DAE3F6-6731-45B1-B559-8ACEA09F4EA3}" presName="node" presStyleLbl="node1" presStyleIdx="3" presStyleCnt="5">
        <dgm:presLayoutVars>
          <dgm:bulletEnabled val="1"/>
        </dgm:presLayoutVars>
      </dgm:prSet>
      <dgm:spPr/>
    </dgm:pt>
    <dgm:pt modelId="{F7DDA4F2-1992-4CBE-BE01-54F917DACF96}" type="pres">
      <dgm:prSet presAssocID="{52DAE3F6-6731-45B1-B559-8ACEA09F4EA3}" presName="dummy" presStyleCnt="0"/>
      <dgm:spPr/>
    </dgm:pt>
    <dgm:pt modelId="{D5BEDB8C-BDD7-4660-9153-5B640CF55292}" type="pres">
      <dgm:prSet presAssocID="{B1743114-AFE9-4A7B-840A-D7AC48E17959}" presName="sibTrans" presStyleLbl="sibTrans2D1" presStyleIdx="3" presStyleCnt="5"/>
      <dgm:spPr/>
    </dgm:pt>
    <dgm:pt modelId="{C6CDA61A-7449-4CF8-9649-30D4A8F93D7B}" type="pres">
      <dgm:prSet presAssocID="{38122BAF-A4A9-498C-810B-501CAED9F772}" presName="node" presStyleLbl="node1" presStyleIdx="4" presStyleCnt="5">
        <dgm:presLayoutVars>
          <dgm:bulletEnabled val="1"/>
        </dgm:presLayoutVars>
      </dgm:prSet>
      <dgm:spPr/>
    </dgm:pt>
    <dgm:pt modelId="{AEFCFFC2-C7AE-40D5-9B26-8296DE25E15A}" type="pres">
      <dgm:prSet presAssocID="{38122BAF-A4A9-498C-810B-501CAED9F772}" presName="dummy" presStyleCnt="0"/>
      <dgm:spPr/>
    </dgm:pt>
    <dgm:pt modelId="{F8E30B7A-7D71-42AC-A7BC-D5EFF7C9494F}" type="pres">
      <dgm:prSet presAssocID="{A86CEDF5-A191-4F2E-B4F7-0A2488A12322}" presName="sibTrans" presStyleLbl="sibTrans2D1" presStyleIdx="4" presStyleCnt="5"/>
      <dgm:spPr/>
    </dgm:pt>
  </dgm:ptLst>
  <dgm:cxnLst>
    <dgm:cxn modelId="{FDA007C4-070D-4FBE-A7BA-A936E6E7AF52}" type="presOf" srcId="{2BB93D65-3D42-4818-9097-3E880A91812E}" destId="{C294D1A8-089E-4536-ADD2-E464BCC0190B}" srcOrd="0" destOrd="0" presId="urn:microsoft.com/office/officeart/2005/8/layout/radial6"/>
    <dgm:cxn modelId="{16814F7B-0717-4CEF-9541-2A4948F5079F}" type="presOf" srcId="{B5918364-2A18-49AA-8F7A-74245D0016E9}" destId="{2033677A-EE2F-41AC-A4D1-FB7537EB0ABE}" srcOrd="0" destOrd="0" presId="urn:microsoft.com/office/officeart/2005/8/layout/radial6"/>
    <dgm:cxn modelId="{6E50D960-8305-4AA6-9420-1DC7F3F037AF}" srcId="{415EEAE9-12A6-44DA-94BE-055C615DDCB9}" destId="{2BB93D65-3D42-4818-9097-3E880A91812E}" srcOrd="0" destOrd="0" parTransId="{4DB58557-054B-43A1-9B88-1AF1508EFA03}" sibTransId="{7A9BC15F-845E-4C59-AC3D-FAFCA6E3FEEC}"/>
    <dgm:cxn modelId="{30811C3B-3D8D-4807-B02D-A9F38FFF6F92}" type="presOf" srcId="{38122BAF-A4A9-498C-810B-501CAED9F772}" destId="{C6CDA61A-7449-4CF8-9649-30D4A8F93D7B}" srcOrd="0" destOrd="0" presId="urn:microsoft.com/office/officeart/2005/8/layout/radial6"/>
    <dgm:cxn modelId="{EB407393-195A-4F81-A96F-4779D8003CFF}" type="presOf" srcId="{B1743114-AFE9-4A7B-840A-D7AC48E17959}" destId="{D5BEDB8C-BDD7-4660-9153-5B640CF55292}" srcOrd="0" destOrd="0" presId="urn:microsoft.com/office/officeart/2005/8/layout/radial6"/>
    <dgm:cxn modelId="{CB28B44A-8BB9-4D71-A2BD-D8466FDF8C87}" srcId="{415EEAE9-12A6-44DA-94BE-055C615DDCB9}" destId="{41CEEED7-61B2-40F4-B46C-A30168651A4B}" srcOrd="2" destOrd="0" parTransId="{D9F2BC72-A330-48B3-8FF4-A325C8A06512}" sibTransId="{B5918364-2A18-49AA-8F7A-74245D0016E9}"/>
    <dgm:cxn modelId="{16C1A9B9-AEC8-4EA1-A685-7FEEFDB48923}" type="presOf" srcId="{41CEEED7-61B2-40F4-B46C-A30168651A4B}" destId="{21FE9480-A007-491F-B08C-11C0652E0357}" srcOrd="0" destOrd="0" presId="urn:microsoft.com/office/officeart/2005/8/layout/radial6"/>
    <dgm:cxn modelId="{E830C765-ECD5-4CBC-B8A8-18CFAD75FF03}" type="presOf" srcId="{7A9BC15F-845E-4C59-AC3D-FAFCA6E3FEEC}" destId="{7B0B4CA6-5677-4F53-A470-24C174414CF8}" srcOrd="0" destOrd="0" presId="urn:microsoft.com/office/officeart/2005/8/layout/radial6"/>
    <dgm:cxn modelId="{720509D0-3FD8-434E-BB3E-816E384D72FE}" srcId="{5B7A949E-2F16-434D-B766-5EDE4C52D884}" destId="{415EEAE9-12A6-44DA-94BE-055C615DDCB9}" srcOrd="0" destOrd="0" parTransId="{255A7B48-9B47-4310-9CAC-BB158EEF7B4B}" sibTransId="{721BF7D9-1AD7-49CE-B846-3775E76926E9}"/>
    <dgm:cxn modelId="{2C3F5453-D3AA-49F2-BACC-8D8569343206}" type="presOf" srcId="{3E627BD2-97FC-4CC6-B8A2-3BB4609B844F}" destId="{383C6DB3-7C21-4EFC-BA71-F910B8DA4739}" srcOrd="0" destOrd="0" presId="urn:microsoft.com/office/officeart/2005/8/layout/radial6"/>
    <dgm:cxn modelId="{2D2A3E58-1CCE-4C3F-B624-7FBF2B6DB1C5}" type="presOf" srcId="{8B075F6D-143E-41BC-8289-7A17D6136025}" destId="{9C92C563-5F96-4806-91A1-55E80407178B}" srcOrd="0" destOrd="0" presId="urn:microsoft.com/office/officeart/2005/8/layout/radial6"/>
    <dgm:cxn modelId="{989A6B47-F3AC-4553-AAA7-F9DEAFFA2ECD}" type="presOf" srcId="{415EEAE9-12A6-44DA-94BE-055C615DDCB9}" destId="{76DB8F71-27B4-4F5C-96E7-5F05EE3825F8}" srcOrd="0" destOrd="0" presId="urn:microsoft.com/office/officeart/2005/8/layout/radial6"/>
    <dgm:cxn modelId="{2DE4C127-E20A-4854-9A71-79BA0272DFC4}" type="presOf" srcId="{52DAE3F6-6731-45B1-B559-8ACEA09F4EA3}" destId="{DCBE2D3F-4107-405F-A147-FAC5847DCAE5}" srcOrd="0" destOrd="0" presId="urn:microsoft.com/office/officeart/2005/8/layout/radial6"/>
    <dgm:cxn modelId="{7264D8F7-ED86-4175-9723-A73932BBC76F}" srcId="{415EEAE9-12A6-44DA-94BE-055C615DDCB9}" destId="{38122BAF-A4A9-498C-810B-501CAED9F772}" srcOrd="4" destOrd="0" parTransId="{0F5DA78A-6A5C-4D20-82BC-979182F33E81}" sibTransId="{A86CEDF5-A191-4F2E-B4F7-0A2488A12322}"/>
    <dgm:cxn modelId="{10B66875-696E-4447-A32E-81753619FD65}" srcId="{415EEAE9-12A6-44DA-94BE-055C615DDCB9}" destId="{8B075F6D-143E-41BC-8289-7A17D6136025}" srcOrd="1" destOrd="0" parTransId="{1F12F812-15BF-4663-B801-A8B8708893D4}" sibTransId="{3E627BD2-97FC-4CC6-B8A2-3BB4609B844F}"/>
    <dgm:cxn modelId="{097EAC4F-FBD8-45C0-A27F-51AE5E39F76A}" type="presOf" srcId="{5B7A949E-2F16-434D-B766-5EDE4C52D884}" destId="{6A960801-28D9-4D11-B8CC-E0B629E29FD4}" srcOrd="0" destOrd="0" presId="urn:microsoft.com/office/officeart/2005/8/layout/radial6"/>
    <dgm:cxn modelId="{E9DCA69A-3EF8-41DC-AB30-BE1A90454AC8}" srcId="{415EEAE9-12A6-44DA-94BE-055C615DDCB9}" destId="{52DAE3F6-6731-45B1-B559-8ACEA09F4EA3}" srcOrd="3" destOrd="0" parTransId="{9421923B-4024-44FE-8BF9-DE9B5865962E}" sibTransId="{B1743114-AFE9-4A7B-840A-D7AC48E17959}"/>
    <dgm:cxn modelId="{E2612D2F-DFBD-4AAD-A2A4-45C231F60301}" type="presOf" srcId="{A86CEDF5-A191-4F2E-B4F7-0A2488A12322}" destId="{F8E30B7A-7D71-42AC-A7BC-D5EFF7C9494F}" srcOrd="0" destOrd="0" presId="urn:microsoft.com/office/officeart/2005/8/layout/radial6"/>
    <dgm:cxn modelId="{08099C1B-7E51-44EF-A6C9-807533F3D168}" type="presParOf" srcId="{6A960801-28D9-4D11-B8CC-E0B629E29FD4}" destId="{76DB8F71-27B4-4F5C-96E7-5F05EE3825F8}" srcOrd="0" destOrd="0" presId="urn:microsoft.com/office/officeart/2005/8/layout/radial6"/>
    <dgm:cxn modelId="{EDB27DA0-4DDE-4C21-89C5-99FA0F4DCC6D}" type="presParOf" srcId="{6A960801-28D9-4D11-B8CC-E0B629E29FD4}" destId="{C294D1A8-089E-4536-ADD2-E464BCC0190B}" srcOrd="1" destOrd="0" presId="urn:microsoft.com/office/officeart/2005/8/layout/radial6"/>
    <dgm:cxn modelId="{127BDF40-381B-44A5-811E-C822E9C17D15}" type="presParOf" srcId="{6A960801-28D9-4D11-B8CC-E0B629E29FD4}" destId="{FDEAD46D-4068-41EC-8F6F-32F2DC1C686B}" srcOrd="2" destOrd="0" presId="urn:microsoft.com/office/officeart/2005/8/layout/radial6"/>
    <dgm:cxn modelId="{3F75A4D1-C2AD-4177-9570-AAD6C9E4813E}" type="presParOf" srcId="{6A960801-28D9-4D11-B8CC-E0B629E29FD4}" destId="{7B0B4CA6-5677-4F53-A470-24C174414CF8}" srcOrd="3" destOrd="0" presId="urn:microsoft.com/office/officeart/2005/8/layout/radial6"/>
    <dgm:cxn modelId="{A754E575-C08A-4417-BB05-7F339FBE2AEC}" type="presParOf" srcId="{6A960801-28D9-4D11-B8CC-E0B629E29FD4}" destId="{9C92C563-5F96-4806-91A1-55E80407178B}" srcOrd="4" destOrd="0" presId="urn:microsoft.com/office/officeart/2005/8/layout/radial6"/>
    <dgm:cxn modelId="{7CBF90D1-FD9A-4551-B0DB-4FB4D71193E8}" type="presParOf" srcId="{6A960801-28D9-4D11-B8CC-E0B629E29FD4}" destId="{561BBD97-FAF8-41BD-9861-040E382A729D}" srcOrd="5" destOrd="0" presId="urn:microsoft.com/office/officeart/2005/8/layout/radial6"/>
    <dgm:cxn modelId="{EA75EBB2-FF2C-46E0-AC23-9320B97EBE8C}" type="presParOf" srcId="{6A960801-28D9-4D11-B8CC-E0B629E29FD4}" destId="{383C6DB3-7C21-4EFC-BA71-F910B8DA4739}" srcOrd="6" destOrd="0" presId="urn:microsoft.com/office/officeart/2005/8/layout/radial6"/>
    <dgm:cxn modelId="{88722926-29D0-413D-A776-D7BDF8F0D2D6}" type="presParOf" srcId="{6A960801-28D9-4D11-B8CC-E0B629E29FD4}" destId="{21FE9480-A007-491F-B08C-11C0652E0357}" srcOrd="7" destOrd="0" presId="urn:microsoft.com/office/officeart/2005/8/layout/radial6"/>
    <dgm:cxn modelId="{118DA67E-32AB-4C8A-847B-6F04258B275A}" type="presParOf" srcId="{6A960801-28D9-4D11-B8CC-E0B629E29FD4}" destId="{681FF17C-BAA2-4436-8C34-15461B58A1E9}" srcOrd="8" destOrd="0" presId="urn:microsoft.com/office/officeart/2005/8/layout/radial6"/>
    <dgm:cxn modelId="{C801FE33-CEE2-44ED-9F19-A5CF7EC73F78}" type="presParOf" srcId="{6A960801-28D9-4D11-B8CC-E0B629E29FD4}" destId="{2033677A-EE2F-41AC-A4D1-FB7537EB0ABE}" srcOrd="9" destOrd="0" presId="urn:microsoft.com/office/officeart/2005/8/layout/radial6"/>
    <dgm:cxn modelId="{A9F729FB-C0D0-4544-A3F4-D70D45852AA5}" type="presParOf" srcId="{6A960801-28D9-4D11-B8CC-E0B629E29FD4}" destId="{DCBE2D3F-4107-405F-A147-FAC5847DCAE5}" srcOrd="10" destOrd="0" presId="urn:microsoft.com/office/officeart/2005/8/layout/radial6"/>
    <dgm:cxn modelId="{73C9E462-F208-4760-B60A-0834CC1E872F}" type="presParOf" srcId="{6A960801-28D9-4D11-B8CC-E0B629E29FD4}" destId="{F7DDA4F2-1992-4CBE-BE01-54F917DACF96}" srcOrd="11" destOrd="0" presId="urn:microsoft.com/office/officeart/2005/8/layout/radial6"/>
    <dgm:cxn modelId="{1D8F5E8C-E64E-481E-BD9B-54312411AB74}" type="presParOf" srcId="{6A960801-28D9-4D11-B8CC-E0B629E29FD4}" destId="{D5BEDB8C-BDD7-4660-9153-5B640CF55292}" srcOrd="12" destOrd="0" presId="urn:microsoft.com/office/officeart/2005/8/layout/radial6"/>
    <dgm:cxn modelId="{9A80966B-85DC-49B8-A51E-A3BAF755EB52}" type="presParOf" srcId="{6A960801-28D9-4D11-B8CC-E0B629E29FD4}" destId="{C6CDA61A-7449-4CF8-9649-30D4A8F93D7B}" srcOrd="13" destOrd="0" presId="urn:microsoft.com/office/officeart/2005/8/layout/radial6"/>
    <dgm:cxn modelId="{30E581BE-CA8A-4F7F-8B08-74D35417E90A}" type="presParOf" srcId="{6A960801-28D9-4D11-B8CC-E0B629E29FD4}" destId="{AEFCFFC2-C7AE-40D5-9B26-8296DE25E15A}" srcOrd="14" destOrd="0" presId="urn:microsoft.com/office/officeart/2005/8/layout/radial6"/>
    <dgm:cxn modelId="{80BB1776-DB16-4B2A-BBA0-312DF910876A}" type="presParOf" srcId="{6A960801-28D9-4D11-B8CC-E0B629E29FD4}" destId="{F8E30B7A-7D71-42AC-A7BC-D5EFF7C9494F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646807-239B-433A-B5AB-406DA6BBE6F2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32AAD083-7C37-42A5-9A9F-8466D32C26EA}">
      <dgm:prSet phldrT="[Texto]"/>
      <dgm:spPr/>
      <dgm:t>
        <a:bodyPr/>
        <a:lstStyle/>
        <a:p>
          <a:endParaRPr lang="es-CO" dirty="0"/>
        </a:p>
      </dgm:t>
    </dgm:pt>
    <dgm:pt modelId="{9192E381-2C08-4CA5-A4C9-28747837398D}" type="parTrans" cxnId="{CD661371-95D2-446A-A301-4F92DCC2B403}">
      <dgm:prSet/>
      <dgm:spPr/>
      <dgm:t>
        <a:bodyPr/>
        <a:lstStyle/>
        <a:p>
          <a:endParaRPr lang="es-CO"/>
        </a:p>
      </dgm:t>
    </dgm:pt>
    <dgm:pt modelId="{2C229C2A-D721-4FC7-B9E8-9B8D1E73DBC4}" type="sibTrans" cxnId="{CD661371-95D2-446A-A301-4F92DCC2B403}">
      <dgm:prSet/>
      <dgm:spPr/>
      <dgm:t>
        <a:bodyPr/>
        <a:lstStyle/>
        <a:p>
          <a:endParaRPr lang="es-CO"/>
        </a:p>
      </dgm:t>
    </dgm:pt>
    <dgm:pt modelId="{B40E86D7-61B1-4A4A-87F8-11FB4C978366}">
      <dgm:prSet phldrT="[Texto]" custT="1"/>
      <dgm:spPr/>
      <dgm:t>
        <a:bodyPr/>
        <a:lstStyle/>
        <a:p>
          <a:r>
            <a:rPr lang="es-CO" sz="2000" b="1" dirty="0"/>
            <a:t>La Entidad Administradora de Servicio:</a:t>
          </a:r>
        </a:p>
        <a:p>
          <a:r>
            <a:rPr lang="es-CO" sz="2000" b="1" dirty="0"/>
            <a:t>Centro de Desarrollo Comunitario Versalles</a:t>
          </a:r>
        </a:p>
        <a:p>
          <a:endParaRPr lang="es-CO" sz="2400" b="1" dirty="0"/>
        </a:p>
      </dgm:t>
    </dgm:pt>
    <dgm:pt modelId="{E635340E-1E00-4097-A2FE-5A3A16D33A0B}" type="parTrans" cxnId="{FA596AC2-DEC3-4D28-8372-B2226F58725E}">
      <dgm:prSet/>
      <dgm:spPr/>
      <dgm:t>
        <a:bodyPr/>
        <a:lstStyle/>
        <a:p>
          <a:endParaRPr lang="es-CO"/>
        </a:p>
      </dgm:t>
    </dgm:pt>
    <dgm:pt modelId="{04BD3A8C-C029-4891-B261-4205FD97E12D}" type="sibTrans" cxnId="{FA596AC2-DEC3-4D28-8372-B2226F58725E}">
      <dgm:prSet/>
      <dgm:spPr/>
      <dgm:t>
        <a:bodyPr/>
        <a:lstStyle/>
        <a:p>
          <a:endParaRPr lang="es-CO"/>
        </a:p>
      </dgm:t>
    </dgm:pt>
    <dgm:pt modelId="{6D0B9D93-2A86-4453-90E6-D0718B19ABC0}">
      <dgm:prSet phldrT="[Texto]" custT="1"/>
      <dgm:spPr/>
      <dgm:t>
        <a:bodyPr/>
        <a:lstStyle/>
        <a:p>
          <a:r>
            <a:rPr lang="es-CO" sz="2000" b="1" dirty="0"/>
            <a:t>2 Agentes Promotoras de derechos</a:t>
          </a:r>
        </a:p>
        <a:p>
          <a:r>
            <a:rPr lang="es-CO" sz="2000" b="1" dirty="0"/>
            <a:t>2 Profesionales de Apoyo Trabajadora Social y Desarrollo Familiar</a:t>
          </a:r>
        </a:p>
        <a:p>
          <a:r>
            <a:rPr lang="es-CO" sz="2000" b="1" dirty="0"/>
            <a:t>Cobertura en Playón, Galán, 20 de Julio,  Veredas </a:t>
          </a:r>
          <a:r>
            <a:rPr lang="es-CO" sz="2000" b="1" dirty="0" err="1"/>
            <a:t>Guaimaral</a:t>
          </a:r>
          <a:r>
            <a:rPr lang="es-CO" sz="2000" b="1" dirty="0"/>
            <a:t>, Tigre, Divisa y Colorados</a:t>
          </a:r>
        </a:p>
        <a:p>
          <a:r>
            <a:rPr lang="es-CO" sz="2000" b="1" dirty="0"/>
            <a:t>Rango Edad 7 a 17 años </a:t>
          </a:r>
        </a:p>
      </dgm:t>
    </dgm:pt>
    <dgm:pt modelId="{B3C00B91-6040-4E05-AB70-D2D8A7CDBF1F}" type="parTrans" cxnId="{59F25374-607B-4C00-B347-2BAD3FEC43AB}">
      <dgm:prSet/>
      <dgm:spPr/>
      <dgm:t>
        <a:bodyPr/>
        <a:lstStyle/>
        <a:p>
          <a:endParaRPr lang="es-CO"/>
        </a:p>
      </dgm:t>
    </dgm:pt>
    <dgm:pt modelId="{644BC47B-4F82-4010-A2C5-826F7CF516CF}" type="sibTrans" cxnId="{59F25374-607B-4C00-B347-2BAD3FEC43AB}">
      <dgm:prSet/>
      <dgm:spPr/>
      <dgm:t>
        <a:bodyPr/>
        <a:lstStyle/>
        <a:p>
          <a:endParaRPr lang="es-CO"/>
        </a:p>
      </dgm:t>
    </dgm:pt>
    <dgm:pt modelId="{A0F1D33C-65F1-4396-A244-28699BF49519}" type="pres">
      <dgm:prSet presAssocID="{2C646807-239B-433A-B5AB-406DA6BBE6F2}" presName="vert0" presStyleCnt="0">
        <dgm:presLayoutVars>
          <dgm:dir/>
          <dgm:animOne val="branch"/>
          <dgm:animLvl val="lvl"/>
        </dgm:presLayoutVars>
      </dgm:prSet>
      <dgm:spPr/>
    </dgm:pt>
    <dgm:pt modelId="{FDA68DFA-0734-4096-96DE-3AB8B2A61C4F}" type="pres">
      <dgm:prSet presAssocID="{32AAD083-7C37-42A5-9A9F-8466D32C26EA}" presName="thickLine" presStyleLbl="alignNode1" presStyleIdx="0" presStyleCnt="1" custLinFactNeighborX="-10163" custLinFactNeighborY="-3340"/>
      <dgm:spPr/>
    </dgm:pt>
    <dgm:pt modelId="{EEEBF592-331F-4BA8-BA5F-3E2707922BDF}" type="pres">
      <dgm:prSet presAssocID="{32AAD083-7C37-42A5-9A9F-8466D32C26EA}" presName="horz1" presStyleCnt="0"/>
      <dgm:spPr/>
    </dgm:pt>
    <dgm:pt modelId="{C06A0380-E10A-4DEA-A1B4-131292F1F855}" type="pres">
      <dgm:prSet presAssocID="{32AAD083-7C37-42A5-9A9F-8466D32C26EA}" presName="tx1" presStyleLbl="revTx" presStyleIdx="0" presStyleCnt="3"/>
      <dgm:spPr/>
    </dgm:pt>
    <dgm:pt modelId="{758E6431-EBA9-4099-ACA0-61866D617D8C}" type="pres">
      <dgm:prSet presAssocID="{32AAD083-7C37-42A5-9A9F-8466D32C26EA}" presName="vert1" presStyleCnt="0"/>
      <dgm:spPr/>
    </dgm:pt>
    <dgm:pt modelId="{88F2DCB7-0E8C-4F0E-BE7A-9A7BD4C01F26}" type="pres">
      <dgm:prSet presAssocID="{B40E86D7-61B1-4A4A-87F8-11FB4C978366}" presName="vertSpace2a" presStyleCnt="0"/>
      <dgm:spPr/>
    </dgm:pt>
    <dgm:pt modelId="{6B880014-1A69-4275-99C2-4AF59B174A61}" type="pres">
      <dgm:prSet presAssocID="{B40E86D7-61B1-4A4A-87F8-11FB4C978366}" presName="horz2" presStyleCnt="0"/>
      <dgm:spPr/>
    </dgm:pt>
    <dgm:pt modelId="{B843AB5C-F5FA-4678-857F-1D9E4C23BEA6}" type="pres">
      <dgm:prSet presAssocID="{B40E86D7-61B1-4A4A-87F8-11FB4C978366}" presName="horzSpace2" presStyleCnt="0"/>
      <dgm:spPr/>
    </dgm:pt>
    <dgm:pt modelId="{39981817-F8F9-48AD-A4C6-F64BEEF8C24D}" type="pres">
      <dgm:prSet presAssocID="{B40E86D7-61B1-4A4A-87F8-11FB4C978366}" presName="tx2" presStyleLbl="revTx" presStyleIdx="1" presStyleCnt="3" custScaleX="133011" custScaleY="71645" custLinFactNeighborX="23008" custLinFactNeighborY="-1004"/>
      <dgm:spPr/>
    </dgm:pt>
    <dgm:pt modelId="{99F48C51-1D9E-48FB-B114-B5470C50B2FD}" type="pres">
      <dgm:prSet presAssocID="{B40E86D7-61B1-4A4A-87F8-11FB4C978366}" presName="vert2" presStyleCnt="0"/>
      <dgm:spPr/>
    </dgm:pt>
    <dgm:pt modelId="{56945820-F848-4A21-8730-36536EFBF94B}" type="pres">
      <dgm:prSet presAssocID="{B40E86D7-61B1-4A4A-87F8-11FB4C978366}" presName="thinLine2b" presStyleLbl="callout" presStyleIdx="0" presStyleCnt="2"/>
      <dgm:spPr/>
    </dgm:pt>
    <dgm:pt modelId="{9AC472A0-8659-4979-B994-0CF2EDB7B53A}" type="pres">
      <dgm:prSet presAssocID="{B40E86D7-61B1-4A4A-87F8-11FB4C978366}" presName="vertSpace2b" presStyleCnt="0"/>
      <dgm:spPr/>
    </dgm:pt>
    <dgm:pt modelId="{D03DAC48-BBB1-45E4-B5A6-74D5824F8A0D}" type="pres">
      <dgm:prSet presAssocID="{6D0B9D93-2A86-4453-90E6-D0718B19ABC0}" presName="horz2" presStyleCnt="0"/>
      <dgm:spPr/>
    </dgm:pt>
    <dgm:pt modelId="{2F8BA982-ED09-46F2-8189-D2C0BE5A854F}" type="pres">
      <dgm:prSet presAssocID="{6D0B9D93-2A86-4453-90E6-D0718B19ABC0}" presName="horzSpace2" presStyleCnt="0"/>
      <dgm:spPr/>
    </dgm:pt>
    <dgm:pt modelId="{6FA94CB4-926D-4839-87D9-D5F96ACD2A77}" type="pres">
      <dgm:prSet presAssocID="{6D0B9D93-2A86-4453-90E6-D0718B19ABC0}" presName="tx2" presStyleLbl="revTx" presStyleIdx="2" presStyleCnt="3" custScaleX="134658" custScaleY="130989" custLinFactNeighborX="29563" custLinFactNeighborY="221"/>
      <dgm:spPr/>
    </dgm:pt>
    <dgm:pt modelId="{0FE384BA-AD96-47E8-A191-7AD49AE00A85}" type="pres">
      <dgm:prSet presAssocID="{6D0B9D93-2A86-4453-90E6-D0718B19ABC0}" presName="vert2" presStyleCnt="0"/>
      <dgm:spPr/>
    </dgm:pt>
    <dgm:pt modelId="{BAFCBA1C-6125-4769-898A-C1852A3CB153}" type="pres">
      <dgm:prSet presAssocID="{6D0B9D93-2A86-4453-90E6-D0718B19ABC0}" presName="thinLine2b" presStyleLbl="callout" presStyleIdx="1" presStyleCnt="2"/>
      <dgm:spPr/>
    </dgm:pt>
    <dgm:pt modelId="{8B02E914-31A0-4D74-848D-F70165A864BA}" type="pres">
      <dgm:prSet presAssocID="{6D0B9D93-2A86-4453-90E6-D0718B19ABC0}" presName="vertSpace2b" presStyleCnt="0"/>
      <dgm:spPr/>
    </dgm:pt>
  </dgm:ptLst>
  <dgm:cxnLst>
    <dgm:cxn modelId="{3C9FD108-5933-4F38-BC41-314308CBBEC7}" type="presOf" srcId="{6D0B9D93-2A86-4453-90E6-D0718B19ABC0}" destId="{6FA94CB4-926D-4839-87D9-D5F96ACD2A77}" srcOrd="0" destOrd="0" presId="urn:microsoft.com/office/officeart/2008/layout/LinedList"/>
    <dgm:cxn modelId="{CD661371-95D2-446A-A301-4F92DCC2B403}" srcId="{2C646807-239B-433A-B5AB-406DA6BBE6F2}" destId="{32AAD083-7C37-42A5-9A9F-8466D32C26EA}" srcOrd="0" destOrd="0" parTransId="{9192E381-2C08-4CA5-A4C9-28747837398D}" sibTransId="{2C229C2A-D721-4FC7-B9E8-9B8D1E73DBC4}"/>
    <dgm:cxn modelId="{7F340561-3B4B-48F4-A880-62B6A53B32FC}" type="presOf" srcId="{32AAD083-7C37-42A5-9A9F-8466D32C26EA}" destId="{C06A0380-E10A-4DEA-A1B4-131292F1F855}" srcOrd="0" destOrd="0" presId="urn:microsoft.com/office/officeart/2008/layout/LinedList"/>
    <dgm:cxn modelId="{FA596AC2-DEC3-4D28-8372-B2226F58725E}" srcId="{32AAD083-7C37-42A5-9A9F-8466D32C26EA}" destId="{B40E86D7-61B1-4A4A-87F8-11FB4C978366}" srcOrd="0" destOrd="0" parTransId="{E635340E-1E00-4097-A2FE-5A3A16D33A0B}" sibTransId="{04BD3A8C-C029-4891-B261-4205FD97E12D}"/>
    <dgm:cxn modelId="{39216AD9-B719-4053-ABA4-DC71387E98C3}" type="presOf" srcId="{2C646807-239B-433A-B5AB-406DA6BBE6F2}" destId="{A0F1D33C-65F1-4396-A244-28699BF49519}" srcOrd="0" destOrd="0" presId="urn:microsoft.com/office/officeart/2008/layout/LinedList"/>
    <dgm:cxn modelId="{BE023D47-059A-49DD-B8C1-7AF229344D78}" type="presOf" srcId="{B40E86D7-61B1-4A4A-87F8-11FB4C978366}" destId="{39981817-F8F9-48AD-A4C6-F64BEEF8C24D}" srcOrd="0" destOrd="0" presId="urn:microsoft.com/office/officeart/2008/layout/LinedList"/>
    <dgm:cxn modelId="{59F25374-607B-4C00-B347-2BAD3FEC43AB}" srcId="{32AAD083-7C37-42A5-9A9F-8466D32C26EA}" destId="{6D0B9D93-2A86-4453-90E6-D0718B19ABC0}" srcOrd="1" destOrd="0" parTransId="{B3C00B91-6040-4E05-AB70-D2D8A7CDBF1F}" sibTransId="{644BC47B-4F82-4010-A2C5-826F7CF516CF}"/>
    <dgm:cxn modelId="{0600CB31-E0AA-4464-8260-7B4E106BEBDF}" type="presParOf" srcId="{A0F1D33C-65F1-4396-A244-28699BF49519}" destId="{FDA68DFA-0734-4096-96DE-3AB8B2A61C4F}" srcOrd="0" destOrd="0" presId="urn:microsoft.com/office/officeart/2008/layout/LinedList"/>
    <dgm:cxn modelId="{209D820A-3D4F-498E-8F13-4F82A0E697A8}" type="presParOf" srcId="{A0F1D33C-65F1-4396-A244-28699BF49519}" destId="{EEEBF592-331F-4BA8-BA5F-3E2707922BDF}" srcOrd="1" destOrd="0" presId="urn:microsoft.com/office/officeart/2008/layout/LinedList"/>
    <dgm:cxn modelId="{D50D4FEB-B2F9-48E5-8E5A-7EDCF8A55322}" type="presParOf" srcId="{EEEBF592-331F-4BA8-BA5F-3E2707922BDF}" destId="{C06A0380-E10A-4DEA-A1B4-131292F1F855}" srcOrd="0" destOrd="0" presId="urn:microsoft.com/office/officeart/2008/layout/LinedList"/>
    <dgm:cxn modelId="{5009F37B-8485-424A-9359-14F5EF0BC40B}" type="presParOf" srcId="{EEEBF592-331F-4BA8-BA5F-3E2707922BDF}" destId="{758E6431-EBA9-4099-ACA0-61866D617D8C}" srcOrd="1" destOrd="0" presId="urn:microsoft.com/office/officeart/2008/layout/LinedList"/>
    <dgm:cxn modelId="{9769CF62-FAA2-4D3C-8BC0-CE04AC6C2222}" type="presParOf" srcId="{758E6431-EBA9-4099-ACA0-61866D617D8C}" destId="{88F2DCB7-0E8C-4F0E-BE7A-9A7BD4C01F26}" srcOrd="0" destOrd="0" presId="urn:microsoft.com/office/officeart/2008/layout/LinedList"/>
    <dgm:cxn modelId="{1CACC88E-D510-43A5-9B04-6E6DBD910B4E}" type="presParOf" srcId="{758E6431-EBA9-4099-ACA0-61866D617D8C}" destId="{6B880014-1A69-4275-99C2-4AF59B174A61}" srcOrd="1" destOrd="0" presId="urn:microsoft.com/office/officeart/2008/layout/LinedList"/>
    <dgm:cxn modelId="{B0C5EB17-6F88-49D8-9F13-6820F691499B}" type="presParOf" srcId="{6B880014-1A69-4275-99C2-4AF59B174A61}" destId="{B843AB5C-F5FA-4678-857F-1D9E4C23BEA6}" srcOrd="0" destOrd="0" presId="urn:microsoft.com/office/officeart/2008/layout/LinedList"/>
    <dgm:cxn modelId="{58F51E12-7C9B-482D-BF67-00539680A995}" type="presParOf" srcId="{6B880014-1A69-4275-99C2-4AF59B174A61}" destId="{39981817-F8F9-48AD-A4C6-F64BEEF8C24D}" srcOrd="1" destOrd="0" presId="urn:microsoft.com/office/officeart/2008/layout/LinedList"/>
    <dgm:cxn modelId="{FB73FBE6-1877-4BE0-A08B-982EF426534E}" type="presParOf" srcId="{6B880014-1A69-4275-99C2-4AF59B174A61}" destId="{99F48C51-1D9E-48FB-B114-B5470C50B2FD}" srcOrd="2" destOrd="0" presId="urn:microsoft.com/office/officeart/2008/layout/LinedList"/>
    <dgm:cxn modelId="{F556E283-7042-4725-8CED-9BA7DF0F04E7}" type="presParOf" srcId="{758E6431-EBA9-4099-ACA0-61866D617D8C}" destId="{56945820-F848-4A21-8730-36536EFBF94B}" srcOrd="2" destOrd="0" presId="urn:microsoft.com/office/officeart/2008/layout/LinedList"/>
    <dgm:cxn modelId="{A638F920-A215-4006-AD5D-A5B05D4FF08E}" type="presParOf" srcId="{758E6431-EBA9-4099-ACA0-61866D617D8C}" destId="{9AC472A0-8659-4979-B994-0CF2EDB7B53A}" srcOrd="3" destOrd="0" presId="urn:microsoft.com/office/officeart/2008/layout/LinedList"/>
    <dgm:cxn modelId="{17CB35F0-BCA9-4FA7-A223-AA8D46EECCE6}" type="presParOf" srcId="{758E6431-EBA9-4099-ACA0-61866D617D8C}" destId="{D03DAC48-BBB1-45E4-B5A6-74D5824F8A0D}" srcOrd="4" destOrd="0" presId="urn:microsoft.com/office/officeart/2008/layout/LinedList"/>
    <dgm:cxn modelId="{85127D02-2275-4167-9F6B-52809E315E1F}" type="presParOf" srcId="{D03DAC48-BBB1-45E4-B5A6-74D5824F8A0D}" destId="{2F8BA982-ED09-46F2-8189-D2C0BE5A854F}" srcOrd="0" destOrd="0" presId="urn:microsoft.com/office/officeart/2008/layout/LinedList"/>
    <dgm:cxn modelId="{5913BC24-4134-431A-BB3D-987DA7B9C1DF}" type="presParOf" srcId="{D03DAC48-BBB1-45E4-B5A6-74D5824F8A0D}" destId="{6FA94CB4-926D-4839-87D9-D5F96ACD2A77}" srcOrd="1" destOrd="0" presId="urn:microsoft.com/office/officeart/2008/layout/LinedList"/>
    <dgm:cxn modelId="{C8311DED-E9B0-4546-8DB9-36390C1AB2BF}" type="presParOf" srcId="{D03DAC48-BBB1-45E4-B5A6-74D5824F8A0D}" destId="{0FE384BA-AD96-47E8-A191-7AD49AE00A85}" srcOrd="2" destOrd="0" presId="urn:microsoft.com/office/officeart/2008/layout/LinedList"/>
    <dgm:cxn modelId="{89EAF637-ED09-41B4-8A58-CA1ECDA8BCFA}" type="presParOf" srcId="{758E6431-EBA9-4099-ACA0-61866D617D8C}" destId="{BAFCBA1C-6125-4769-898A-C1852A3CB153}" srcOrd="5" destOrd="0" presId="urn:microsoft.com/office/officeart/2008/layout/LinedList"/>
    <dgm:cxn modelId="{CFAE0C80-7AAF-4708-B1BD-5DE27A0A8AC1}" type="presParOf" srcId="{758E6431-EBA9-4099-ACA0-61866D617D8C}" destId="{8B02E914-31A0-4D74-848D-F70165A864BA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3EBB61-0BA7-429A-9816-470878A59226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0D962F3C-100E-4C73-8765-DAE1657D5B0C}">
      <dgm:prSet phldrT="[Texto]"/>
      <dgm:spPr/>
      <dgm:t>
        <a:bodyPr/>
        <a:lstStyle/>
        <a:p>
          <a:r>
            <a:rPr lang="es-CO" b="1" dirty="0"/>
            <a:t>AAVN</a:t>
          </a:r>
        </a:p>
      </dgm:t>
    </dgm:pt>
    <dgm:pt modelId="{5FEE9C0B-CC25-4CB0-ADD5-9976995D3499}" type="parTrans" cxnId="{01CD54A3-9879-4288-A82C-3FFFBA482A88}">
      <dgm:prSet/>
      <dgm:spPr/>
      <dgm:t>
        <a:bodyPr/>
        <a:lstStyle/>
        <a:p>
          <a:endParaRPr lang="es-CO"/>
        </a:p>
      </dgm:t>
    </dgm:pt>
    <dgm:pt modelId="{7B3B3937-F025-493E-8E96-4D386EE53E67}" type="sibTrans" cxnId="{01CD54A3-9879-4288-A82C-3FFFBA482A88}">
      <dgm:prSet/>
      <dgm:spPr/>
      <dgm:t>
        <a:bodyPr/>
        <a:lstStyle/>
        <a:p>
          <a:endParaRPr lang="es-CO"/>
        </a:p>
      </dgm:t>
    </dgm:pt>
    <dgm:pt modelId="{92C1EFAD-D04C-426F-9797-E58405F44C66}">
      <dgm:prSet phldrT="[Texto]" custT="1"/>
      <dgm:spPr/>
      <dgm:t>
        <a:bodyPr/>
        <a:lstStyle/>
        <a:p>
          <a:r>
            <a:rPr lang="es-ES" sz="1050" dirty="0"/>
            <a:t>Bienestarina Más</a:t>
          </a:r>
          <a:endParaRPr lang="es-CO" sz="1050" dirty="0"/>
        </a:p>
      </dgm:t>
    </dgm:pt>
    <dgm:pt modelId="{6A581A7F-0B88-4ECB-9C49-65F08D331E14}" type="parTrans" cxnId="{589BE83B-0468-45E7-AE37-7B60FFD5A3FC}">
      <dgm:prSet/>
      <dgm:spPr/>
      <dgm:t>
        <a:bodyPr/>
        <a:lstStyle/>
        <a:p>
          <a:endParaRPr lang="es-CO"/>
        </a:p>
      </dgm:t>
    </dgm:pt>
    <dgm:pt modelId="{EB8B403B-F7F5-4AA0-8439-15FCD55AA3A0}" type="sibTrans" cxnId="{589BE83B-0468-45E7-AE37-7B60FFD5A3FC}">
      <dgm:prSet/>
      <dgm:spPr/>
      <dgm:t>
        <a:bodyPr/>
        <a:lstStyle/>
        <a:p>
          <a:endParaRPr lang="es-CO"/>
        </a:p>
      </dgm:t>
    </dgm:pt>
    <dgm:pt modelId="{23CD874C-D4C8-40CB-8141-22C528DB5058}">
      <dgm:prSet phldrT="[Texto]"/>
      <dgm:spPr/>
      <dgm:t>
        <a:bodyPr/>
        <a:lstStyle/>
        <a:p>
          <a:r>
            <a:rPr lang="es-CO" dirty="0"/>
            <a:t>Alimento para la mujer gestante y madre en periodo de lactancia</a:t>
          </a:r>
        </a:p>
      </dgm:t>
    </dgm:pt>
    <dgm:pt modelId="{E2209F50-2CA9-41C4-803D-B839D2AD4FC6}" type="parTrans" cxnId="{30D18523-D9FA-4521-A69C-640A4C6CBADC}">
      <dgm:prSet/>
      <dgm:spPr/>
      <dgm:t>
        <a:bodyPr/>
        <a:lstStyle/>
        <a:p>
          <a:endParaRPr lang="es-CO"/>
        </a:p>
      </dgm:t>
    </dgm:pt>
    <dgm:pt modelId="{5637634F-6E68-46A5-A6A7-7DE397DA9C84}" type="sibTrans" cxnId="{30D18523-D9FA-4521-A69C-640A4C6CBADC}">
      <dgm:prSet/>
      <dgm:spPr/>
      <dgm:t>
        <a:bodyPr/>
        <a:lstStyle/>
        <a:p>
          <a:endParaRPr lang="es-CO"/>
        </a:p>
      </dgm:t>
    </dgm:pt>
    <dgm:pt modelId="{F757AA7D-F678-4BAB-B036-D657AD8D34EE}">
      <dgm:prSet phldrT="[Texto]" custT="1"/>
      <dgm:spPr/>
      <dgm:t>
        <a:bodyPr/>
        <a:lstStyle/>
        <a:p>
          <a:r>
            <a:rPr lang="es-ES" sz="1100" dirty="0"/>
            <a:t>Bienestarina Líquida</a:t>
          </a:r>
          <a:endParaRPr lang="es-CO" sz="1100" dirty="0"/>
        </a:p>
      </dgm:t>
    </dgm:pt>
    <dgm:pt modelId="{2F49B009-8E96-4E4A-9060-5F3D65119994}" type="parTrans" cxnId="{3B3880DC-9EEE-40DA-8270-C548D32A74E0}">
      <dgm:prSet/>
      <dgm:spPr/>
      <dgm:t>
        <a:bodyPr/>
        <a:lstStyle/>
        <a:p>
          <a:endParaRPr lang="es-CO"/>
        </a:p>
      </dgm:t>
    </dgm:pt>
    <dgm:pt modelId="{40F58A55-F424-41C3-85E1-52D7320BB528}" type="sibTrans" cxnId="{3B3880DC-9EEE-40DA-8270-C548D32A74E0}">
      <dgm:prSet/>
      <dgm:spPr/>
      <dgm:t>
        <a:bodyPr/>
        <a:lstStyle/>
        <a:p>
          <a:endParaRPr lang="es-CO"/>
        </a:p>
      </dgm:t>
    </dgm:pt>
    <dgm:pt modelId="{CB12EC62-74BF-4C1F-A3F7-2ECCCF80F313}" type="pres">
      <dgm:prSet presAssocID="{4F3EBB61-0BA7-429A-9816-470878A5922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B92FA86-2345-493C-B6BF-78F41CE19FB0}" type="pres">
      <dgm:prSet presAssocID="{0D962F3C-100E-4C73-8765-DAE1657D5B0C}" presName="singleCycle" presStyleCnt="0"/>
      <dgm:spPr/>
    </dgm:pt>
    <dgm:pt modelId="{B03180C7-49AC-4D2E-8B89-CD2130920C5B}" type="pres">
      <dgm:prSet presAssocID="{0D962F3C-100E-4C73-8765-DAE1657D5B0C}" presName="singleCenter" presStyleLbl="node1" presStyleIdx="0" presStyleCnt="4" custScaleY="133893" custLinFactNeighborX="220" custLinFactNeighborY="-10114">
        <dgm:presLayoutVars>
          <dgm:chMax val="7"/>
          <dgm:chPref val="7"/>
        </dgm:presLayoutVars>
      </dgm:prSet>
      <dgm:spPr/>
    </dgm:pt>
    <dgm:pt modelId="{2797C89A-ADF0-40D3-BEF9-A9AA9809C2CE}" type="pres">
      <dgm:prSet presAssocID="{6A581A7F-0B88-4ECB-9C49-65F08D331E14}" presName="Name56" presStyleLbl="parChTrans1D2" presStyleIdx="0" presStyleCnt="3"/>
      <dgm:spPr/>
    </dgm:pt>
    <dgm:pt modelId="{6FDE4A0E-A5E6-47C3-93FC-990A646B6CDC}" type="pres">
      <dgm:prSet presAssocID="{92C1EFAD-D04C-426F-9797-E58405F44C66}" presName="text0" presStyleLbl="node1" presStyleIdx="1" presStyleCnt="4" custScaleX="157391" custScaleY="144441">
        <dgm:presLayoutVars>
          <dgm:bulletEnabled val="1"/>
        </dgm:presLayoutVars>
      </dgm:prSet>
      <dgm:spPr/>
    </dgm:pt>
    <dgm:pt modelId="{F4CA4664-8D4C-4632-AA90-C8CE384C16DE}" type="pres">
      <dgm:prSet presAssocID="{E2209F50-2CA9-41C4-803D-B839D2AD4FC6}" presName="Name56" presStyleLbl="parChTrans1D2" presStyleIdx="1" presStyleCnt="3"/>
      <dgm:spPr/>
    </dgm:pt>
    <dgm:pt modelId="{C10AF19B-DECA-4656-A1F6-A6130856ECFA}" type="pres">
      <dgm:prSet presAssocID="{23CD874C-D4C8-40CB-8141-22C528DB5058}" presName="text0" presStyleLbl="node1" presStyleIdx="2" presStyleCnt="4" custScaleX="211826" custScaleY="137316" custRadScaleRad="102924" custRadScaleInc="-113621">
        <dgm:presLayoutVars>
          <dgm:bulletEnabled val="1"/>
        </dgm:presLayoutVars>
      </dgm:prSet>
      <dgm:spPr/>
    </dgm:pt>
    <dgm:pt modelId="{63D15CB0-FE8A-49EE-849E-C56A2B8E4815}" type="pres">
      <dgm:prSet presAssocID="{2F49B009-8E96-4E4A-9060-5F3D65119994}" presName="Name56" presStyleLbl="parChTrans1D2" presStyleIdx="2" presStyleCnt="3"/>
      <dgm:spPr/>
    </dgm:pt>
    <dgm:pt modelId="{E05AFE39-046B-448F-8D6D-E541E038C4B5}" type="pres">
      <dgm:prSet presAssocID="{F757AA7D-F678-4BAB-B036-D657AD8D34EE}" presName="text0" presStyleLbl="node1" presStyleIdx="3" presStyleCnt="4" custScaleX="169480" custScaleY="159923" custRadScaleRad="99104" custRadScaleInc="113095">
        <dgm:presLayoutVars>
          <dgm:bulletEnabled val="1"/>
        </dgm:presLayoutVars>
      </dgm:prSet>
      <dgm:spPr/>
    </dgm:pt>
  </dgm:ptLst>
  <dgm:cxnLst>
    <dgm:cxn modelId="{104AA753-243A-4448-A47D-6E8A07C5B7E4}" type="presOf" srcId="{F757AA7D-F678-4BAB-B036-D657AD8D34EE}" destId="{E05AFE39-046B-448F-8D6D-E541E038C4B5}" srcOrd="0" destOrd="0" presId="urn:microsoft.com/office/officeart/2008/layout/RadialCluster"/>
    <dgm:cxn modelId="{23939073-E6F4-4CA6-BAE9-7866893F16E2}" type="presOf" srcId="{2F49B009-8E96-4E4A-9060-5F3D65119994}" destId="{63D15CB0-FE8A-49EE-849E-C56A2B8E4815}" srcOrd="0" destOrd="0" presId="urn:microsoft.com/office/officeart/2008/layout/RadialCluster"/>
    <dgm:cxn modelId="{30D18523-D9FA-4521-A69C-640A4C6CBADC}" srcId="{0D962F3C-100E-4C73-8765-DAE1657D5B0C}" destId="{23CD874C-D4C8-40CB-8141-22C528DB5058}" srcOrd="1" destOrd="0" parTransId="{E2209F50-2CA9-41C4-803D-B839D2AD4FC6}" sibTransId="{5637634F-6E68-46A5-A6A7-7DE397DA9C84}"/>
    <dgm:cxn modelId="{1DEB482F-1266-473B-8FFA-0CBE10BD4031}" type="presOf" srcId="{0D962F3C-100E-4C73-8765-DAE1657D5B0C}" destId="{B03180C7-49AC-4D2E-8B89-CD2130920C5B}" srcOrd="0" destOrd="0" presId="urn:microsoft.com/office/officeart/2008/layout/RadialCluster"/>
    <dgm:cxn modelId="{3B3880DC-9EEE-40DA-8270-C548D32A74E0}" srcId="{0D962F3C-100E-4C73-8765-DAE1657D5B0C}" destId="{F757AA7D-F678-4BAB-B036-D657AD8D34EE}" srcOrd="2" destOrd="0" parTransId="{2F49B009-8E96-4E4A-9060-5F3D65119994}" sibTransId="{40F58A55-F424-41C3-85E1-52D7320BB528}"/>
    <dgm:cxn modelId="{82AF9EA7-52B1-4C48-A549-DACF673EFEB2}" type="presOf" srcId="{6A581A7F-0B88-4ECB-9C49-65F08D331E14}" destId="{2797C89A-ADF0-40D3-BEF9-A9AA9809C2CE}" srcOrd="0" destOrd="0" presId="urn:microsoft.com/office/officeart/2008/layout/RadialCluster"/>
    <dgm:cxn modelId="{589BE83B-0468-45E7-AE37-7B60FFD5A3FC}" srcId="{0D962F3C-100E-4C73-8765-DAE1657D5B0C}" destId="{92C1EFAD-D04C-426F-9797-E58405F44C66}" srcOrd="0" destOrd="0" parTransId="{6A581A7F-0B88-4ECB-9C49-65F08D331E14}" sibTransId="{EB8B403B-F7F5-4AA0-8439-15FCD55AA3A0}"/>
    <dgm:cxn modelId="{C9548A9E-662B-4561-9A23-046E9061A04D}" type="presOf" srcId="{E2209F50-2CA9-41C4-803D-B839D2AD4FC6}" destId="{F4CA4664-8D4C-4632-AA90-C8CE384C16DE}" srcOrd="0" destOrd="0" presId="urn:microsoft.com/office/officeart/2008/layout/RadialCluster"/>
    <dgm:cxn modelId="{01CD54A3-9879-4288-A82C-3FFFBA482A88}" srcId="{4F3EBB61-0BA7-429A-9816-470878A59226}" destId="{0D962F3C-100E-4C73-8765-DAE1657D5B0C}" srcOrd="0" destOrd="0" parTransId="{5FEE9C0B-CC25-4CB0-ADD5-9976995D3499}" sibTransId="{7B3B3937-F025-493E-8E96-4D386EE53E67}"/>
    <dgm:cxn modelId="{0C8E29CC-806C-40F8-892E-A7CCF04149D6}" type="presOf" srcId="{92C1EFAD-D04C-426F-9797-E58405F44C66}" destId="{6FDE4A0E-A5E6-47C3-93FC-990A646B6CDC}" srcOrd="0" destOrd="0" presId="urn:microsoft.com/office/officeart/2008/layout/RadialCluster"/>
    <dgm:cxn modelId="{F6FAB017-B0B2-480B-97DC-B117E139974F}" type="presOf" srcId="{23CD874C-D4C8-40CB-8141-22C528DB5058}" destId="{C10AF19B-DECA-4656-A1F6-A6130856ECFA}" srcOrd="0" destOrd="0" presId="urn:microsoft.com/office/officeart/2008/layout/RadialCluster"/>
    <dgm:cxn modelId="{E60B79B8-6400-4AA2-BAC3-0CAF5A6D4F6F}" type="presOf" srcId="{4F3EBB61-0BA7-429A-9816-470878A59226}" destId="{CB12EC62-74BF-4C1F-A3F7-2ECCCF80F313}" srcOrd="0" destOrd="0" presId="urn:microsoft.com/office/officeart/2008/layout/RadialCluster"/>
    <dgm:cxn modelId="{209A3E36-3E46-44F0-B113-E83A0DD7612A}" type="presParOf" srcId="{CB12EC62-74BF-4C1F-A3F7-2ECCCF80F313}" destId="{9B92FA86-2345-493C-B6BF-78F41CE19FB0}" srcOrd="0" destOrd="0" presId="urn:microsoft.com/office/officeart/2008/layout/RadialCluster"/>
    <dgm:cxn modelId="{8C48F612-27E0-4A6D-BFB7-7EC9C3F2A2B0}" type="presParOf" srcId="{9B92FA86-2345-493C-B6BF-78F41CE19FB0}" destId="{B03180C7-49AC-4D2E-8B89-CD2130920C5B}" srcOrd="0" destOrd="0" presId="urn:microsoft.com/office/officeart/2008/layout/RadialCluster"/>
    <dgm:cxn modelId="{A703A7E2-C1ED-47B5-9323-2540760AC87F}" type="presParOf" srcId="{9B92FA86-2345-493C-B6BF-78F41CE19FB0}" destId="{2797C89A-ADF0-40D3-BEF9-A9AA9809C2CE}" srcOrd="1" destOrd="0" presId="urn:microsoft.com/office/officeart/2008/layout/RadialCluster"/>
    <dgm:cxn modelId="{BDCA0BB1-2724-49C1-89BE-58A140890779}" type="presParOf" srcId="{9B92FA86-2345-493C-B6BF-78F41CE19FB0}" destId="{6FDE4A0E-A5E6-47C3-93FC-990A646B6CDC}" srcOrd="2" destOrd="0" presId="urn:microsoft.com/office/officeart/2008/layout/RadialCluster"/>
    <dgm:cxn modelId="{E6ACE09A-8060-4EB7-B985-04FBA1FC2ED6}" type="presParOf" srcId="{9B92FA86-2345-493C-B6BF-78F41CE19FB0}" destId="{F4CA4664-8D4C-4632-AA90-C8CE384C16DE}" srcOrd="3" destOrd="0" presId="urn:microsoft.com/office/officeart/2008/layout/RadialCluster"/>
    <dgm:cxn modelId="{C41DEDAD-6E4A-4E5C-9D6B-0E2EDB85CA3A}" type="presParOf" srcId="{9B92FA86-2345-493C-B6BF-78F41CE19FB0}" destId="{C10AF19B-DECA-4656-A1F6-A6130856ECFA}" srcOrd="4" destOrd="0" presId="urn:microsoft.com/office/officeart/2008/layout/RadialCluster"/>
    <dgm:cxn modelId="{53F5ADAE-73BA-4F0B-81F2-5C09536AF3DB}" type="presParOf" srcId="{9B92FA86-2345-493C-B6BF-78F41CE19FB0}" destId="{63D15CB0-FE8A-49EE-849E-C56A2B8E4815}" srcOrd="5" destOrd="0" presId="urn:microsoft.com/office/officeart/2008/layout/RadialCluster"/>
    <dgm:cxn modelId="{2F93D728-7CFD-46F0-A4B1-35BF22AB776F}" type="presParOf" srcId="{9B92FA86-2345-493C-B6BF-78F41CE19FB0}" destId="{E05AFE39-046B-448F-8D6D-E541E038C4B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B056B-13C5-4227-A89A-FE28D9B93305}">
      <dsp:nvSpPr>
        <dsp:cNvPr id="0" name=""/>
        <dsp:cNvSpPr/>
      </dsp:nvSpPr>
      <dsp:spPr>
        <a:xfrm rot="5400000">
          <a:off x="1020021" y="1388384"/>
          <a:ext cx="1472950" cy="245095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C6B876-0A49-439E-AF69-06BA9F8C2EC5}">
      <dsp:nvSpPr>
        <dsp:cNvPr id="0" name=""/>
        <dsp:cNvSpPr/>
      </dsp:nvSpPr>
      <dsp:spPr>
        <a:xfrm>
          <a:off x="774149" y="2120691"/>
          <a:ext cx="2212736" cy="1939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latin typeface="+mn-lt"/>
              <a:cs typeface="Arial" panose="020B0604020202020204" pitchFamily="34" charset="0"/>
            </a:rPr>
            <a:t>4) </a:t>
          </a:r>
          <a:r>
            <a:rPr lang="es-CO" sz="1600" b="1" i="0" kern="1200" dirty="0"/>
            <a:t>Promover la seguridad alimentaria y nutricional en el desarrollo de la primera infancia, los niños, niñas y adolescente y la familia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 dirty="0">
              <a:solidFill>
                <a:schemeClr val="tx1"/>
              </a:solidFill>
            </a:rPr>
            <a:t>Política de Seguridad Alimentaria y Nutricional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 dirty="0">
              <a:solidFill>
                <a:schemeClr val="tx1"/>
              </a:solidFill>
            </a:rPr>
            <a:t>Estrategia de Recuperación Nutricional mil días para cambiar el mundo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solidFill>
                <a:schemeClr val="tx1"/>
              </a:solidFill>
            </a:rPr>
            <a:t>Estrategia de Prevención y atención de la desnutrición</a:t>
          </a:r>
          <a:endParaRPr lang="es-CO" sz="1000" b="1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kern="1200" dirty="0">
              <a:solidFill>
                <a:schemeClr val="tx1"/>
              </a:solidFill>
            </a:rPr>
            <a:t>(Bienestarina por convenios)</a:t>
          </a:r>
        </a:p>
      </dsp:txBody>
      <dsp:txXfrm>
        <a:off x="774149" y="2120691"/>
        <a:ext cx="2212736" cy="1939593"/>
      </dsp:txXfrm>
    </dsp:sp>
    <dsp:sp modelId="{E3D668F8-AFC7-4EC1-B9E2-20824C0A8293}">
      <dsp:nvSpPr>
        <dsp:cNvPr id="0" name=""/>
        <dsp:cNvSpPr/>
      </dsp:nvSpPr>
      <dsp:spPr>
        <a:xfrm>
          <a:off x="2569388" y="1207942"/>
          <a:ext cx="417497" cy="41749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514B90-AF28-4368-B1EE-279AFAA66A90}">
      <dsp:nvSpPr>
        <dsp:cNvPr id="0" name=""/>
        <dsp:cNvSpPr/>
      </dsp:nvSpPr>
      <dsp:spPr>
        <a:xfrm rot="5400000">
          <a:off x="3728843" y="718083"/>
          <a:ext cx="1472950" cy="245095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0EC3C1-5879-4AAA-80BC-66C3C68F42A2}">
      <dsp:nvSpPr>
        <dsp:cNvPr id="0" name=""/>
        <dsp:cNvSpPr/>
      </dsp:nvSpPr>
      <dsp:spPr>
        <a:xfrm>
          <a:off x="3482971" y="1450391"/>
          <a:ext cx="2212736" cy="1939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latin typeface="+mn-lt"/>
              <a:cs typeface="Arial" panose="020B0604020202020204" pitchFamily="34" charset="0"/>
            </a:rPr>
            <a:t>5) </a:t>
          </a:r>
          <a:r>
            <a:rPr lang="es-CO" sz="1600" b="1" i="0" kern="1200" dirty="0"/>
            <a:t>Garantizar la protección integral de los niños, niñas y adolescentes en coordinación con las instancias del Sistema Nacional de Bienestar Familiar.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i="0" kern="1200" dirty="0">
              <a:latin typeface="+mn-lt"/>
              <a:cs typeface="Arial" panose="020B0604020202020204" pitchFamily="34" charset="0"/>
            </a:rPr>
            <a:t>Procesos Misionales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i="0" kern="1200" dirty="0">
              <a:latin typeface="+mn-lt"/>
              <a:cs typeface="Arial" panose="020B0604020202020204" pitchFamily="34" charset="0"/>
            </a:rPr>
            <a:t>Promoción y Prevención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00" b="1" i="0" kern="1200" dirty="0">
              <a:latin typeface="+mn-lt"/>
              <a:cs typeface="Arial" panose="020B0604020202020204" pitchFamily="34" charset="0"/>
            </a:rPr>
            <a:t>Protección ( PARD – SRPA )</a:t>
          </a:r>
        </a:p>
      </dsp:txBody>
      <dsp:txXfrm>
        <a:off x="3482971" y="1450391"/>
        <a:ext cx="2212736" cy="1939593"/>
      </dsp:txXfrm>
    </dsp:sp>
    <dsp:sp modelId="{DA45882A-58D9-41CB-B819-B9703EA25981}">
      <dsp:nvSpPr>
        <dsp:cNvPr id="0" name=""/>
        <dsp:cNvSpPr/>
      </dsp:nvSpPr>
      <dsp:spPr>
        <a:xfrm>
          <a:off x="5278210" y="537641"/>
          <a:ext cx="417497" cy="41749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B7B07A-E5BD-497E-99A0-EC5EFE4ECA0A}">
      <dsp:nvSpPr>
        <dsp:cNvPr id="0" name=""/>
        <dsp:cNvSpPr/>
      </dsp:nvSpPr>
      <dsp:spPr>
        <a:xfrm rot="5400000">
          <a:off x="6437664" y="-341251"/>
          <a:ext cx="1472950" cy="245095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9F202B-4031-4C15-A988-31E4B6D710E4}">
      <dsp:nvSpPr>
        <dsp:cNvPr id="0" name=""/>
        <dsp:cNvSpPr/>
      </dsp:nvSpPr>
      <dsp:spPr>
        <a:xfrm>
          <a:off x="6309864" y="509711"/>
          <a:ext cx="2212736" cy="2717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b="1" kern="1200" dirty="0">
              <a:latin typeface="+mn-lt"/>
              <a:cs typeface="Arial" panose="020B0604020202020204" pitchFamily="34" charset="0"/>
            </a:rPr>
            <a:t>6) </a:t>
          </a:r>
          <a:r>
            <a:rPr lang="es-CO" sz="1600" b="1" i="0" kern="1200" dirty="0"/>
            <a:t>Lograr una adecuada y eficiente gestión institucional a través de la articulación entre servidores, áreas y niveles territoriales; el apoyo administrativo a los procesos misionales, la apropiación de una cultura de la evaluación y la optimización del uso de los recursos.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b="1" i="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050" b="1" i="0" kern="1200" dirty="0">
              <a:latin typeface="+mn-lt"/>
              <a:cs typeface="Arial" panose="020B0604020202020204" pitchFamily="34" charset="0"/>
            </a:rPr>
            <a:t>Procesos de apoyo y evaluación</a:t>
          </a:r>
          <a:endParaRPr lang="es-CO" sz="1050" b="1" kern="1200" dirty="0">
            <a:latin typeface="+mn-lt"/>
            <a:cs typeface="Arial" panose="020B0604020202020204" pitchFamily="34" charset="0"/>
          </a:endParaRPr>
        </a:p>
      </dsp:txBody>
      <dsp:txXfrm>
        <a:off x="6309864" y="509711"/>
        <a:ext cx="2212736" cy="27176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17443-C453-4F3C-815A-A8770DD7B8E7}">
      <dsp:nvSpPr>
        <dsp:cNvPr id="0" name=""/>
        <dsp:cNvSpPr/>
      </dsp:nvSpPr>
      <dsp:spPr>
        <a:xfrm>
          <a:off x="711199" y="0"/>
          <a:ext cx="4064000" cy="4064000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A4A812-E5FC-4F26-A939-43BE85025296}">
      <dsp:nvSpPr>
        <dsp:cNvPr id="0" name=""/>
        <dsp:cNvSpPr/>
      </dsp:nvSpPr>
      <dsp:spPr>
        <a:xfrm>
          <a:off x="2743199" y="406796"/>
          <a:ext cx="2641600" cy="412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/>
            <a:t>Un Coordinador </a:t>
          </a:r>
        </a:p>
      </dsp:txBody>
      <dsp:txXfrm>
        <a:off x="2763348" y="426945"/>
        <a:ext cx="2601302" cy="372451"/>
      </dsp:txXfrm>
    </dsp:sp>
    <dsp:sp modelId="{D6DA10CA-EBD6-4134-9756-A5DD8F768CB8}">
      <dsp:nvSpPr>
        <dsp:cNvPr id="0" name=""/>
        <dsp:cNvSpPr/>
      </dsp:nvSpPr>
      <dsp:spPr>
        <a:xfrm>
          <a:off x="2743199" y="871140"/>
          <a:ext cx="2641600" cy="412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/>
            <a:t>Dos Defensores de Familia</a:t>
          </a:r>
        </a:p>
      </dsp:txBody>
      <dsp:txXfrm>
        <a:off x="2763348" y="891289"/>
        <a:ext cx="2601302" cy="372451"/>
      </dsp:txXfrm>
    </dsp:sp>
    <dsp:sp modelId="{C55D6B79-0240-4FCD-AFEE-1B0864A570BB}">
      <dsp:nvSpPr>
        <dsp:cNvPr id="0" name=""/>
        <dsp:cNvSpPr/>
      </dsp:nvSpPr>
      <dsp:spPr>
        <a:xfrm>
          <a:off x="2743199" y="1335484"/>
          <a:ext cx="2641600" cy="412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/>
            <a:t>Cinco Trabajadoras Sociales</a:t>
          </a:r>
        </a:p>
      </dsp:txBody>
      <dsp:txXfrm>
        <a:off x="2763348" y="1355633"/>
        <a:ext cx="2601302" cy="372451"/>
      </dsp:txXfrm>
    </dsp:sp>
    <dsp:sp modelId="{26B9DFA5-FD9C-4B2D-9121-000F2C0075BD}">
      <dsp:nvSpPr>
        <dsp:cNvPr id="0" name=""/>
        <dsp:cNvSpPr/>
      </dsp:nvSpPr>
      <dsp:spPr>
        <a:xfrm>
          <a:off x="2743199" y="1799828"/>
          <a:ext cx="2641600" cy="412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/>
            <a:t>Un Profesional de Desarrollo Familiar</a:t>
          </a:r>
        </a:p>
      </dsp:txBody>
      <dsp:txXfrm>
        <a:off x="2763348" y="1819977"/>
        <a:ext cx="2601302" cy="372451"/>
      </dsp:txXfrm>
    </dsp:sp>
    <dsp:sp modelId="{8CB0AE62-3D92-4BD1-8CDB-4065E1B67E50}">
      <dsp:nvSpPr>
        <dsp:cNvPr id="0" name=""/>
        <dsp:cNvSpPr/>
      </dsp:nvSpPr>
      <dsp:spPr>
        <a:xfrm>
          <a:off x="2743199" y="2264171"/>
          <a:ext cx="2641600" cy="412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/>
            <a:t>Tres Psicólogos</a:t>
          </a:r>
        </a:p>
      </dsp:txBody>
      <dsp:txXfrm>
        <a:off x="2763348" y="2284320"/>
        <a:ext cx="2601302" cy="372451"/>
      </dsp:txXfrm>
    </dsp:sp>
    <dsp:sp modelId="{D515344A-D411-4773-A55B-D5B0D1542C88}">
      <dsp:nvSpPr>
        <dsp:cNvPr id="0" name=""/>
        <dsp:cNvSpPr/>
      </dsp:nvSpPr>
      <dsp:spPr>
        <a:xfrm>
          <a:off x="2743199" y="2728515"/>
          <a:ext cx="2641600" cy="412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/>
            <a:t>Una Administradora de Empresas</a:t>
          </a:r>
        </a:p>
      </dsp:txBody>
      <dsp:txXfrm>
        <a:off x="2763348" y="2748664"/>
        <a:ext cx="2601302" cy="372451"/>
      </dsp:txXfrm>
    </dsp:sp>
    <dsp:sp modelId="{A487B458-8C5C-4B5D-958A-86E770DFE963}">
      <dsp:nvSpPr>
        <dsp:cNvPr id="0" name=""/>
        <dsp:cNvSpPr/>
      </dsp:nvSpPr>
      <dsp:spPr>
        <a:xfrm>
          <a:off x="2743199" y="3192859"/>
          <a:ext cx="2641600" cy="412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/>
            <a:t>Un Auxiliar Técnico</a:t>
          </a:r>
        </a:p>
      </dsp:txBody>
      <dsp:txXfrm>
        <a:off x="2763348" y="3213008"/>
        <a:ext cx="2601302" cy="3724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3FE53-8E75-458F-B998-B461DE5D2E11}">
      <dsp:nvSpPr>
        <dsp:cNvPr id="0" name=""/>
        <dsp:cNvSpPr/>
      </dsp:nvSpPr>
      <dsp:spPr>
        <a:xfrm rot="10800000">
          <a:off x="1077563" y="31499"/>
          <a:ext cx="6758284" cy="814509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17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solidFill>
                <a:schemeClr val="tx1"/>
              </a:solidFill>
            </a:rPr>
            <a:t>QUE ES?</a:t>
          </a:r>
        </a:p>
      </dsp:txBody>
      <dsp:txXfrm rot="10800000">
        <a:off x="1281190" y="31499"/>
        <a:ext cx="6554657" cy="814509"/>
      </dsp:txXfrm>
    </dsp:sp>
    <dsp:sp modelId="{4F13417E-109B-4677-99DC-08AD53EB03AA}">
      <dsp:nvSpPr>
        <dsp:cNvPr id="0" name=""/>
        <dsp:cNvSpPr/>
      </dsp:nvSpPr>
      <dsp:spPr>
        <a:xfrm>
          <a:off x="604479" y="0"/>
          <a:ext cx="814509" cy="8145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1B7BC4-5BC7-4B59-AD34-ED2A1B72FACD}">
      <dsp:nvSpPr>
        <dsp:cNvPr id="0" name=""/>
        <dsp:cNvSpPr/>
      </dsp:nvSpPr>
      <dsp:spPr>
        <a:xfrm rot="10800000">
          <a:off x="788786" y="1060548"/>
          <a:ext cx="7082334" cy="2084727"/>
        </a:xfrm>
        <a:prstGeom prst="homePlat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17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b="1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chemeClr val="tx1"/>
              </a:solidFill>
            </a:rPr>
            <a:t>Encuentros presenciales de interlocución, diálogo abierto y comunicación de doble vía en la Región con los ciudadanos, para visibilizar la gestión y los resultados del ICBF como garante del cumplimiento de los derechos de la niñez, la adolescencia y la familia colombiana.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b="1" kern="1200" dirty="0">
            <a:solidFill>
              <a:schemeClr val="tx1"/>
            </a:solidFill>
          </a:endParaRPr>
        </a:p>
      </dsp:txBody>
      <dsp:txXfrm rot="10800000">
        <a:off x="1309968" y="1060548"/>
        <a:ext cx="6561152" cy="2084727"/>
      </dsp:txXfrm>
    </dsp:sp>
    <dsp:sp modelId="{524606EC-5B38-40B0-9624-568A0AB59B01}">
      <dsp:nvSpPr>
        <dsp:cNvPr id="0" name=""/>
        <dsp:cNvSpPr/>
      </dsp:nvSpPr>
      <dsp:spPr>
        <a:xfrm>
          <a:off x="652348" y="1655762"/>
          <a:ext cx="814509" cy="8145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4B2F49-2373-42B8-9521-6ADA7A3D21C9}">
      <dsp:nvSpPr>
        <dsp:cNvPr id="0" name=""/>
        <dsp:cNvSpPr/>
      </dsp:nvSpPr>
      <dsp:spPr>
        <a:xfrm rot="10800000">
          <a:off x="795495" y="3388413"/>
          <a:ext cx="7068916" cy="1732012"/>
        </a:xfrm>
        <a:prstGeom prst="homePlat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917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i="1" kern="1200" dirty="0">
              <a:solidFill>
                <a:schemeClr val="tx1"/>
              </a:solidFill>
            </a:rPr>
            <a:t>CON EL  FIN DE .. </a:t>
          </a:r>
          <a:r>
            <a:rPr lang="es-CO" sz="1800" b="1" kern="1200" dirty="0">
              <a:solidFill>
                <a:schemeClr val="tx1"/>
              </a:solidFill>
            </a:rPr>
            <a:t>detectar anomalías, proponer correctivos y propiciar escenarios de prevención, cualificación y mejoramiento del Servicio Público de Bienestar Familiar.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b="1" kern="1200" dirty="0">
            <a:solidFill>
              <a:schemeClr val="tx1"/>
            </a:solidFill>
          </a:endParaRPr>
        </a:p>
      </dsp:txBody>
      <dsp:txXfrm rot="10800000">
        <a:off x="1228498" y="3388413"/>
        <a:ext cx="6635913" cy="1732012"/>
      </dsp:txXfrm>
    </dsp:sp>
    <dsp:sp modelId="{35132DAD-BAE1-4E50-8D68-821C533F9BBE}">
      <dsp:nvSpPr>
        <dsp:cNvPr id="0" name=""/>
        <dsp:cNvSpPr/>
      </dsp:nvSpPr>
      <dsp:spPr>
        <a:xfrm>
          <a:off x="684260" y="3767383"/>
          <a:ext cx="814509" cy="81450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B056B-13C5-4227-A89A-FE28D9B93305}">
      <dsp:nvSpPr>
        <dsp:cNvPr id="0" name=""/>
        <dsp:cNvSpPr/>
      </dsp:nvSpPr>
      <dsp:spPr>
        <a:xfrm rot="5400000">
          <a:off x="548315" y="1782909"/>
          <a:ext cx="1633717" cy="271846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C6B876-0A49-439E-AF69-06BA9F8C2EC5}">
      <dsp:nvSpPr>
        <dsp:cNvPr id="0" name=""/>
        <dsp:cNvSpPr/>
      </dsp:nvSpPr>
      <dsp:spPr>
        <a:xfrm>
          <a:off x="275607" y="2595145"/>
          <a:ext cx="2454248" cy="21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latin typeface="Arial" panose="020B0604020202020204" pitchFamily="34" charset="0"/>
              <a:cs typeface="Arial" panose="020B0604020202020204" pitchFamily="34" charset="0"/>
            </a:rPr>
            <a:t>Promover espacios de diálogo y participación entre los distintos actores gubernamentales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latin typeface="Arial" panose="020B0604020202020204" pitchFamily="34" charset="0"/>
              <a:cs typeface="Arial" panose="020B0604020202020204" pitchFamily="34" charset="0"/>
            </a:rPr>
            <a:t>y de la sociedad a fin de evaluar, corregir y presentar alternativas de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latin typeface="Arial" panose="020B0604020202020204" pitchFamily="34" charset="0"/>
              <a:cs typeface="Arial" panose="020B0604020202020204" pitchFamily="34" charset="0"/>
            </a:rPr>
            <a:t>solución y cualificación del servicio público de bienestar familiar</a:t>
          </a:r>
        </a:p>
      </dsp:txBody>
      <dsp:txXfrm>
        <a:off x="275607" y="2595145"/>
        <a:ext cx="2454248" cy="2151292"/>
      </dsp:txXfrm>
    </dsp:sp>
    <dsp:sp modelId="{E3D668F8-AFC7-4EC1-B9E2-20824C0A8293}">
      <dsp:nvSpPr>
        <dsp:cNvPr id="0" name=""/>
        <dsp:cNvSpPr/>
      </dsp:nvSpPr>
      <dsp:spPr>
        <a:xfrm>
          <a:off x="2266790" y="1582772"/>
          <a:ext cx="463065" cy="46306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514B90-AF28-4368-B1EE-279AFAA66A90}">
      <dsp:nvSpPr>
        <dsp:cNvPr id="0" name=""/>
        <dsp:cNvSpPr/>
      </dsp:nvSpPr>
      <dsp:spPr>
        <a:xfrm rot="5400000">
          <a:off x="3552795" y="1039447"/>
          <a:ext cx="1633717" cy="271846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E0EC3C1-5879-4AAA-80BC-66C3C68F42A2}">
      <dsp:nvSpPr>
        <dsp:cNvPr id="0" name=""/>
        <dsp:cNvSpPr/>
      </dsp:nvSpPr>
      <dsp:spPr>
        <a:xfrm>
          <a:off x="3280087" y="1851684"/>
          <a:ext cx="2454248" cy="215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latin typeface="Arial" panose="020B0604020202020204" pitchFamily="34" charset="0"/>
              <a:cs typeface="Arial" panose="020B0604020202020204" pitchFamily="34" charset="0"/>
            </a:rPr>
            <a:t>Promover dentro de la cultura organizacional y de los servidores públicos del ICBF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latin typeface="Arial" panose="020B0604020202020204" pitchFamily="34" charset="0"/>
              <a:cs typeface="Arial" panose="020B0604020202020204" pitchFamily="34" charset="0"/>
            </a:rPr>
            <a:t>una actitud permanente de rendición de cuentas transparencia y dialogo abierto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latin typeface="Arial" panose="020B0604020202020204" pitchFamily="34" charset="0"/>
              <a:cs typeface="Arial" panose="020B0604020202020204" pitchFamily="34" charset="0"/>
            </a:rPr>
            <a:t>y de doble vía.</a:t>
          </a:r>
        </a:p>
      </dsp:txBody>
      <dsp:txXfrm>
        <a:off x="3280087" y="1851684"/>
        <a:ext cx="2454248" cy="2151292"/>
      </dsp:txXfrm>
    </dsp:sp>
    <dsp:sp modelId="{DA45882A-58D9-41CB-B819-B9703EA25981}">
      <dsp:nvSpPr>
        <dsp:cNvPr id="0" name=""/>
        <dsp:cNvSpPr/>
      </dsp:nvSpPr>
      <dsp:spPr>
        <a:xfrm>
          <a:off x="5271269" y="839311"/>
          <a:ext cx="463065" cy="46306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B7B07A-E5BD-497E-99A0-EC5EFE4ECA0A}">
      <dsp:nvSpPr>
        <dsp:cNvPr id="0" name=""/>
        <dsp:cNvSpPr/>
      </dsp:nvSpPr>
      <dsp:spPr>
        <a:xfrm rot="5400000">
          <a:off x="6557274" y="-135509"/>
          <a:ext cx="1633717" cy="271846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19F202B-4031-4C15-A988-31E4B6D710E4}">
      <dsp:nvSpPr>
        <dsp:cNvPr id="0" name=""/>
        <dsp:cNvSpPr/>
      </dsp:nvSpPr>
      <dsp:spPr>
        <a:xfrm>
          <a:off x="6290506" y="808332"/>
          <a:ext cx="2454248" cy="3014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latin typeface="Arial" panose="020B0604020202020204" pitchFamily="34" charset="0"/>
              <a:cs typeface="Arial" panose="020B0604020202020204" pitchFamily="34" charset="0"/>
            </a:rPr>
            <a:t>Generar estrategias de información pertinente y oportuna a los diferentes actores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latin typeface="Arial" panose="020B0604020202020204" pitchFamily="34" charset="0"/>
              <a:cs typeface="Arial" panose="020B0604020202020204" pitchFamily="34" charset="0"/>
            </a:rPr>
            <a:t>para posibilitar la discusión crítica y propositiva sobre el servicio público de bienestar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latin typeface="Arial" panose="020B0604020202020204" pitchFamily="34" charset="0"/>
              <a:cs typeface="Arial" panose="020B0604020202020204" pitchFamily="34" charset="0"/>
            </a:rPr>
            <a:t>familiar en el evento de la Rendición de Cuentas</a:t>
          </a:r>
        </a:p>
      </dsp:txBody>
      <dsp:txXfrm>
        <a:off x="6290506" y="808332"/>
        <a:ext cx="2454248" cy="3014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B7EF5-11ED-43C0-8B35-33AB90EA5C18}">
      <dsp:nvSpPr>
        <dsp:cNvPr id="0" name=""/>
        <dsp:cNvSpPr/>
      </dsp:nvSpPr>
      <dsp:spPr>
        <a:xfrm>
          <a:off x="948" y="0"/>
          <a:ext cx="2465379" cy="289261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>
              <a:solidFill>
                <a:schemeClr val="tx1"/>
              </a:solidFill>
            </a:rPr>
            <a:t>Primera Infancia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948" y="0"/>
        <a:ext cx="2465379" cy="867783"/>
      </dsp:txXfrm>
    </dsp:sp>
    <dsp:sp modelId="{748486B3-07DC-4EB7-944F-B2B1909D25D4}">
      <dsp:nvSpPr>
        <dsp:cNvPr id="0" name=""/>
        <dsp:cNvSpPr/>
      </dsp:nvSpPr>
      <dsp:spPr>
        <a:xfrm>
          <a:off x="247486" y="868630"/>
          <a:ext cx="1972303" cy="8721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>
              <a:solidFill>
                <a:schemeClr val="tx1"/>
              </a:solidFill>
            </a:rPr>
            <a:t>0-5 Años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273031" y="894175"/>
        <a:ext cx="1921213" cy="821071"/>
      </dsp:txXfrm>
    </dsp:sp>
    <dsp:sp modelId="{8749216E-5E74-4DAB-8E8B-56AB240C1E71}">
      <dsp:nvSpPr>
        <dsp:cNvPr id="0" name=""/>
        <dsp:cNvSpPr/>
      </dsp:nvSpPr>
      <dsp:spPr>
        <a:xfrm>
          <a:off x="247486" y="1874971"/>
          <a:ext cx="1972303" cy="872161"/>
        </a:xfrm>
        <a:prstGeom prst="roundRect">
          <a:avLst>
            <a:gd name="adj" fmla="val 1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>
              <a:solidFill>
                <a:schemeClr val="tx1"/>
              </a:solidFill>
            </a:rPr>
            <a:t>1.799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273031" y="1900516"/>
        <a:ext cx="1921213" cy="821071"/>
      </dsp:txXfrm>
    </dsp:sp>
    <dsp:sp modelId="{96294A6A-5A43-45BC-9A38-14E5A3788E62}">
      <dsp:nvSpPr>
        <dsp:cNvPr id="0" name=""/>
        <dsp:cNvSpPr/>
      </dsp:nvSpPr>
      <dsp:spPr>
        <a:xfrm>
          <a:off x="2651231" y="0"/>
          <a:ext cx="2465379" cy="289261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>
              <a:solidFill>
                <a:schemeClr val="tx1"/>
              </a:solidFill>
            </a:rPr>
            <a:t>Infancia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2651231" y="0"/>
        <a:ext cx="2465379" cy="867783"/>
      </dsp:txXfrm>
    </dsp:sp>
    <dsp:sp modelId="{890D5F0B-3461-4B01-A788-6C86F857F090}">
      <dsp:nvSpPr>
        <dsp:cNvPr id="0" name=""/>
        <dsp:cNvSpPr/>
      </dsp:nvSpPr>
      <dsp:spPr>
        <a:xfrm>
          <a:off x="2897769" y="868630"/>
          <a:ext cx="1972303" cy="872161"/>
        </a:xfrm>
        <a:prstGeom prst="roundRect">
          <a:avLst>
            <a:gd name="adj" fmla="val 1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>
              <a:solidFill>
                <a:schemeClr val="tx1"/>
              </a:solidFill>
            </a:rPr>
            <a:t>6 a 11 Años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2923314" y="894175"/>
        <a:ext cx="1921213" cy="821071"/>
      </dsp:txXfrm>
    </dsp:sp>
    <dsp:sp modelId="{4AC76CDD-1F96-4DCF-A7D7-DC84973C7E84}">
      <dsp:nvSpPr>
        <dsp:cNvPr id="0" name=""/>
        <dsp:cNvSpPr/>
      </dsp:nvSpPr>
      <dsp:spPr>
        <a:xfrm>
          <a:off x="2897769" y="1874971"/>
          <a:ext cx="1972303" cy="872161"/>
        </a:xfrm>
        <a:prstGeom prst="roundRect">
          <a:avLst>
            <a:gd name="adj" fmla="val 1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>
              <a:solidFill>
                <a:schemeClr val="tx1"/>
              </a:solidFill>
            </a:rPr>
            <a:t>1.862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2923314" y="1900516"/>
        <a:ext cx="1921213" cy="821071"/>
      </dsp:txXfrm>
    </dsp:sp>
    <dsp:sp modelId="{E384D726-4C64-4371-AFAB-A64928107520}">
      <dsp:nvSpPr>
        <dsp:cNvPr id="0" name=""/>
        <dsp:cNvSpPr/>
      </dsp:nvSpPr>
      <dsp:spPr>
        <a:xfrm>
          <a:off x="5301514" y="0"/>
          <a:ext cx="2465379" cy="289261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>
              <a:solidFill>
                <a:schemeClr val="tx1"/>
              </a:solidFill>
            </a:rPr>
            <a:t>Adolescencia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5301514" y="0"/>
        <a:ext cx="2465379" cy="867783"/>
      </dsp:txXfrm>
    </dsp:sp>
    <dsp:sp modelId="{4BFBE393-431D-4EF0-AC39-BBC1C822A927}">
      <dsp:nvSpPr>
        <dsp:cNvPr id="0" name=""/>
        <dsp:cNvSpPr/>
      </dsp:nvSpPr>
      <dsp:spPr>
        <a:xfrm>
          <a:off x="5548052" y="868630"/>
          <a:ext cx="1972303" cy="872161"/>
        </a:xfrm>
        <a:prstGeom prst="roundRect">
          <a:avLst>
            <a:gd name="adj" fmla="val 1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>
              <a:solidFill>
                <a:schemeClr val="tx1"/>
              </a:solidFill>
            </a:rPr>
            <a:t>12 a 17 Años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5573597" y="894175"/>
        <a:ext cx="1921213" cy="821071"/>
      </dsp:txXfrm>
    </dsp:sp>
    <dsp:sp modelId="{55B4E0C7-A8ED-4998-89DF-9F55376D7289}">
      <dsp:nvSpPr>
        <dsp:cNvPr id="0" name=""/>
        <dsp:cNvSpPr/>
      </dsp:nvSpPr>
      <dsp:spPr>
        <a:xfrm>
          <a:off x="5548052" y="1874971"/>
          <a:ext cx="1972303" cy="872161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>
              <a:solidFill>
                <a:schemeClr val="tx1"/>
              </a:solidFill>
            </a:rPr>
            <a:t>1.768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5573597" y="1900516"/>
        <a:ext cx="1921213" cy="8210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1A6C3-E7D8-4BF4-950A-C77724F35285}">
      <dsp:nvSpPr>
        <dsp:cNvPr id="0" name=""/>
        <dsp:cNvSpPr/>
      </dsp:nvSpPr>
      <dsp:spPr>
        <a:xfrm>
          <a:off x="2060441" y="616105"/>
          <a:ext cx="4108717" cy="4108717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8EAAF-CA0D-40A4-8B6E-76D795C93D42}">
      <dsp:nvSpPr>
        <dsp:cNvPr id="0" name=""/>
        <dsp:cNvSpPr/>
      </dsp:nvSpPr>
      <dsp:spPr>
        <a:xfrm>
          <a:off x="2060441" y="616105"/>
          <a:ext cx="4108717" cy="4108717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FC799-987A-4409-A51F-934A88635A07}">
      <dsp:nvSpPr>
        <dsp:cNvPr id="0" name=""/>
        <dsp:cNvSpPr/>
      </dsp:nvSpPr>
      <dsp:spPr>
        <a:xfrm>
          <a:off x="2060441" y="616105"/>
          <a:ext cx="4108717" cy="4108717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0AE49-3B41-4857-A1D5-5494A2A5CE2A}">
      <dsp:nvSpPr>
        <dsp:cNvPr id="0" name=""/>
        <dsp:cNvSpPr/>
      </dsp:nvSpPr>
      <dsp:spPr>
        <a:xfrm>
          <a:off x="2060441" y="616105"/>
          <a:ext cx="4108717" cy="4108717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F3867-D197-4A39-96D9-D7D4B09CC2A8}">
      <dsp:nvSpPr>
        <dsp:cNvPr id="0" name=""/>
        <dsp:cNvSpPr/>
      </dsp:nvSpPr>
      <dsp:spPr>
        <a:xfrm>
          <a:off x="3168476" y="1724140"/>
          <a:ext cx="1892647" cy="18926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solidFill>
                <a:schemeClr val="tx1"/>
              </a:solidFill>
            </a:rPr>
            <a:t>MICROPROYECTOS</a:t>
          </a:r>
          <a:endParaRPr lang="es-CO" sz="1300" b="1" kern="1200" dirty="0">
            <a:solidFill>
              <a:schemeClr val="tx1"/>
            </a:solidFill>
          </a:endParaRPr>
        </a:p>
      </dsp:txBody>
      <dsp:txXfrm>
        <a:off x="3445648" y="2001312"/>
        <a:ext cx="1338303" cy="1338303"/>
      </dsp:txXfrm>
    </dsp:sp>
    <dsp:sp modelId="{8E57D3D1-D284-4796-8F50-9D35D92AD322}">
      <dsp:nvSpPr>
        <dsp:cNvPr id="0" name=""/>
        <dsp:cNvSpPr/>
      </dsp:nvSpPr>
      <dsp:spPr>
        <a:xfrm>
          <a:off x="3452373" y="1373"/>
          <a:ext cx="1324853" cy="13248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schemeClr val="tx1"/>
              </a:solidFill>
            </a:rPr>
            <a:t>Actividad rompe hielo</a:t>
          </a:r>
        </a:p>
      </dsp:txBody>
      <dsp:txXfrm>
        <a:off x="3646393" y="195393"/>
        <a:ext cx="936813" cy="936813"/>
      </dsp:txXfrm>
    </dsp:sp>
    <dsp:sp modelId="{F9E13474-7A0D-4A0C-BEC3-30AA182BB23E}">
      <dsp:nvSpPr>
        <dsp:cNvPr id="0" name=""/>
        <dsp:cNvSpPr/>
      </dsp:nvSpPr>
      <dsp:spPr>
        <a:xfrm>
          <a:off x="5459037" y="2008037"/>
          <a:ext cx="1324853" cy="1324853"/>
        </a:xfrm>
        <a:prstGeom prst="ellips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>
              <a:solidFill>
                <a:schemeClr val="tx1"/>
              </a:solidFill>
            </a:rPr>
            <a:t>Normas de convivencia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5653057" y="2202057"/>
        <a:ext cx="936813" cy="936813"/>
      </dsp:txXfrm>
    </dsp:sp>
    <dsp:sp modelId="{2EB031B8-D418-4792-AFCD-86A2642E5D1C}">
      <dsp:nvSpPr>
        <dsp:cNvPr id="0" name=""/>
        <dsp:cNvSpPr/>
      </dsp:nvSpPr>
      <dsp:spPr>
        <a:xfrm>
          <a:off x="3452373" y="4014701"/>
          <a:ext cx="1324853" cy="1324853"/>
        </a:xfrm>
        <a:prstGeom prst="ellips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>
              <a:solidFill>
                <a:schemeClr val="tx1"/>
              </a:solidFill>
            </a:rPr>
            <a:t>Protocolo de seguridad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3646393" y="4208721"/>
        <a:ext cx="936813" cy="936813"/>
      </dsp:txXfrm>
    </dsp:sp>
    <dsp:sp modelId="{5BD9FE64-66AB-4D46-B7DC-84F915086CB4}">
      <dsp:nvSpPr>
        <dsp:cNvPr id="0" name=""/>
        <dsp:cNvSpPr/>
      </dsp:nvSpPr>
      <dsp:spPr>
        <a:xfrm>
          <a:off x="1445709" y="2008037"/>
          <a:ext cx="1324853" cy="1324853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>
              <a:solidFill>
                <a:schemeClr val="tx1"/>
              </a:solidFill>
            </a:rPr>
            <a:t>Refrigerio y asistencia.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1639729" y="2202057"/>
        <a:ext cx="936813" cy="9368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30B7A-7D71-42AC-A7BC-D5EFF7C9494F}">
      <dsp:nvSpPr>
        <dsp:cNvPr id="0" name=""/>
        <dsp:cNvSpPr/>
      </dsp:nvSpPr>
      <dsp:spPr>
        <a:xfrm>
          <a:off x="2371407" y="685035"/>
          <a:ext cx="4560841" cy="4560841"/>
        </a:xfrm>
        <a:prstGeom prst="blockArc">
          <a:avLst>
            <a:gd name="adj1" fmla="val 11880000"/>
            <a:gd name="adj2" fmla="val 16200000"/>
            <a:gd name="adj3" fmla="val 464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BEDB8C-BDD7-4660-9153-5B640CF55292}">
      <dsp:nvSpPr>
        <dsp:cNvPr id="0" name=""/>
        <dsp:cNvSpPr/>
      </dsp:nvSpPr>
      <dsp:spPr>
        <a:xfrm>
          <a:off x="2371407" y="685035"/>
          <a:ext cx="4560841" cy="4560841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3677A-EE2F-41AC-A4D1-FB7537EB0ABE}">
      <dsp:nvSpPr>
        <dsp:cNvPr id="0" name=""/>
        <dsp:cNvSpPr/>
      </dsp:nvSpPr>
      <dsp:spPr>
        <a:xfrm>
          <a:off x="2371407" y="685035"/>
          <a:ext cx="4560841" cy="4560841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C6DB3-7C21-4EFC-BA71-F910B8DA4739}">
      <dsp:nvSpPr>
        <dsp:cNvPr id="0" name=""/>
        <dsp:cNvSpPr/>
      </dsp:nvSpPr>
      <dsp:spPr>
        <a:xfrm>
          <a:off x="2371407" y="685035"/>
          <a:ext cx="4560841" cy="4560841"/>
        </a:xfrm>
        <a:prstGeom prst="blockArc">
          <a:avLst>
            <a:gd name="adj1" fmla="val 20520000"/>
            <a:gd name="adj2" fmla="val 3240000"/>
            <a:gd name="adj3" fmla="val 464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B4CA6-5677-4F53-A470-24C174414CF8}">
      <dsp:nvSpPr>
        <dsp:cNvPr id="0" name=""/>
        <dsp:cNvSpPr/>
      </dsp:nvSpPr>
      <dsp:spPr>
        <a:xfrm>
          <a:off x="2371407" y="685035"/>
          <a:ext cx="4560841" cy="4560841"/>
        </a:xfrm>
        <a:prstGeom prst="blockArc">
          <a:avLst>
            <a:gd name="adj1" fmla="val 16200000"/>
            <a:gd name="adj2" fmla="val 20520000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B8F71-27B4-4F5C-96E7-5F05EE3825F8}">
      <dsp:nvSpPr>
        <dsp:cNvPr id="0" name=""/>
        <dsp:cNvSpPr/>
      </dsp:nvSpPr>
      <dsp:spPr>
        <a:xfrm>
          <a:off x="3601305" y="1914933"/>
          <a:ext cx="2101045" cy="21010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schemeClr val="tx1"/>
              </a:solidFill>
            </a:rPr>
            <a:t>PROYECTO DE VIDA</a:t>
          </a:r>
          <a:endParaRPr lang="es-CO" sz="2500" b="1" kern="1200" dirty="0">
            <a:solidFill>
              <a:schemeClr val="tx1"/>
            </a:solidFill>
          </a:endParaRPr>
        </a:p>
      </dsp:txBody>
      <dsp:txXfrm>
        <a:off x="3908996" y="2222624"/>
        <a:ext cx="1485663" cy="1485663"/>
      </dsp:txXfrm>
    </dsp:sp>
    <dsp:sp modelId="{C294D1A8-089E-4536-ADD2-E464BCC0190B}">
      <dsp:nvSpPr>
        <dsp:cNvPr id="0" name=""/>
        <dsp:cNvSpPr/>
      </dsp:nvSpPr>
      <dsp:spPr>
        <a:xfrm>
          <a:off x="3916462" y="2615"/>
          <a:ext cx="1470731" cy="14707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</a:rPr>
            <a:t>Danza, teatro, baile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4131846" y="217999"/>
        <a:ext cx="1039963" cy="1039963"/>
      </dsp:txXfrm>
    </dsp:sp>
    <dsp:sp modelId="{9C92C563-5F96-4806-91A1-55E80407178B}">
      <dsp:nvSpPr>
        <dsp:cNvPr id="0" name=""/>
        <dsp:cNvSpPr/>
      </dsp:nvSpPr>
      <dsp:spPr>
        <a:xfrm>
          <a:off x="6034916" y="1541762"/>
          <a:ext cx="1470731" cy="14707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</a:rPr>
            <a:t>Peinados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6250300" y="1757146"/>
        <a:ext cx="1039963" cy="1039963"/>
      </dsp:txXfrm>
    </dsp:sp>
    <dsp:sp modelId="{21FE9480-A007-491F-B08C-11C0652E0357}">
      <dsp:nvSpPr>
        <dsp:cNvPr id="0" name=""/>
        <dsp:cNvSpPr/>
      </dsp:nvSpPr>
      <dsp:spPr>
        <a:xfrm>
          <a:off x="5225739" y="4032154"/>
          <a:ext cx="1470731" cy="147073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</a:rPr>
            <a:t>Ambiental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5441123" y="4247538"/>
        <a:ext cx="1039963" cy="1039963"/>
      </dsp:txXfrm>
    </dsp:sp>
    <dsp:sp modelId="{DCBE2D3F-4107-405F-A147-FAC5847DCAE5}">
      <dsp:nvSpPr>
        <dsp:cNvPr id="0" name=""/>
        <dsp:cNvSpPr/>
      </dsp:nvSpPr>
      <dsp:spPr>
        <a:xfrm>
          <a:off x="2607185" y="4032154"/>
          <a:ext cx="1470731" cy="147073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</a:rPr>
            <a:t>Artesanías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2822569" y="4247538"/>
        <a:ext cx="1039963" cy="1039963"/>
      </dsp:txXfrm>
    </dsp:sp>
    <dsp:sp modelId="{C6CDA61A-7449-4CF8-9649-30D4A8F93D7B}">
      <dsp:nvSpPr>
        <dsp:cNvPr id="0" name=""/>
        <dsp:cNvSpPr/>
      </dsp:nvSpPr>
      <dsp:spPr>
        <a:xfrm>
          <a:off x="1798008" y="1541762"/>
          <a:ext cx="1470731" cy="147073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tx1"/>
              </a:solidFill>
            </a:rPr>
            <a:t>Seguridad Alimentaria</a:t>
          </a:r>
          <a:endParaRPr lang="es-CO" sz="1400" b="1" kern="1200" dirty="0">
            <a:solidFill>
              <a:schemeClr val="tx1"/>
            </a:solidFill>
          </a:endParaRPr>
        </a:p>
      </dsp:txBody>
      <dsp:txXfrm>
        <a:off x="2013392" y="1757146"/>
        <a:ext cx="1039963" cy="10399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68DFA-0734-4096-96DE-3AB8B2A61C4F}">
      <dsp:nvSpPr>
        <dsp:cNvPr id="0" name=""/>
        <dsp:cNvSpPr/>
      </dsp:nvSpPr>
      <dsp:spPr>
        <a:xfrm>
          <a:off x="0" y="0"/>
          <a:ext cx="477407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6A0380-E10A-4DEA-A1B4-131292F1F855}">
      <dsp:nvSpPr>
        <dsp:cNvPr id="0" name=""/>
        <dsp:cNvSpPr/>
      </dsp:nvSpPr>
      <dsp:spPr>
        <a:xfrm>
          <a:off x="0" y="2098"/>
          <a:ext cx="749678" cy="4294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500" kern="1200" dirty="0"/>
        </a:p>
      </dsp:txBody>
      <dsp:txXfrm>
        <a:off x="0" y="2098"/>
        <a:ext cx="749678" cy="4294331"/>
      </dsp:txXfrm>
    </dsp:sp>
    <dsp:sp modelId="{39981817-F8F9-48AD-A4C6-F64BEEF8C24D}">
      <dsp:nvSpPr>
        <dsp:cNvPr id="0" name=""/>
        <dsp:cNvSpPr/>
      </dsp:nvSpPr>
      <dsp:spPr>
        <a:xfrm>
          <a:off x="860239" y="80945"/>
          <a:ext cx="3913834" cy="1413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La Entidad Administradora de Servicio: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Centro de Desarrollo Comunitario Versalles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400" b="1" kern="1200" dirty="0"/>
        </a:p>
      </dsp:txBody>
      <dsp:txXfrm>
        <a:off x="860239" y="80945"/>
        <a:ext cx="3913834" cy="1413647"/>
      </dsp:txXfrm>
    </dsp:sp>
    <dsp:sp modelId="{56945820-F848-4A21-8730-36536EFBF94B}">
      <dsp:nvSpPr>
        <dsp:cNvPr id="0" name=""/>
        <dsp:cNvSpPr/>
      </dsp:nvSpPr>
      <dsp:spPr>
        <a:xfrm>
          <a:off x="749678" y="1514402"/>
          <a:ext cx="2998715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FA94CB4-926D-4839-87D9-D5F96ACD2A77}">
      <dsp:nvSpPr>
        <dsp:cNvPr id="0" name=""/>
        <dsp:cNvSpPr/>
      </dsp:nvSpPr>
      <dsp:spPr>
        <a:xfrm>
          <a:off x="811776" y="1617419"/>
          <a:ext cx="3962297" cy="2584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2 Agentes Promotoras de derechos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2 Profesionales de Apoyo Trabajadora Social y Desarrollo Familiar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Cobertura en Playón, Galán, 20 de Julio,  Veredas </a:t>
          </a:r>
          <a:r>
            <a:rPr lang="es-CO" sz="2000" b="1" kern="1200" dirty="0" err="1"/>
            <a:t>Guaimaral</a:t>
          </a:r>
          <a:r>
            <a:rPr lang="es-CO" sz="2000" b="1" kern="1200" dirty="0"/>
            <a:t>, Tigre, Divisa y Colorados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Rango Edad 7 a 17 años </a:t>
          </a:r>
        </a:p>
      </dsp:txBody>
      <dsp:txXfrm>
        <a:off x="811776" y="1617419"/>
        <a:ext cx="3962297" cy="2584580"/>
      </dsp:txXfrm>
    </dsp:sp>
    <dsp:sp modelId="{BAFCBA1C-6125-4769-898A-C1852A3CB153}">
      <dsp:nvSpPr>
        <dsp:cNvPr id="0" name=""/>
        <dsp:cNvSpPr/>
      </dsp:nvSpPr>
      <dsp:spPr>
        <a:xfrm>
          <a:off x="749678" y="4197639"/>
          <a:ext cx="2998715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180C7-49AC-4D2E-8B89-CD2130920C5B}">
      <dsp:nvSpPr>
        <dsp:cNvPr id="0" name=""/>
        <dsp:cNvSpPr/>
      </dsp:nvSpPr>
      <dsp:spPr>
        <a:xfrm>
          <a:off x="1731859" y="817097"/>
          <a:ext cx="782219" cy="10473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b="1" kern="1200" dirty="0"/>
            <a:t>AAVN</a:t>
          </a:r>
        </a:p>
      </dsp:txBody>
      <dsp:txXfrm>
        <a:off x="1770044" y="855282"/>
        <a:ext cx="705849" cy="970967"/>
      </dsp:txXfrm>
    </dsp:sp>
    <dsp:sp modelId="{2797C89A-ADF0-40D3-BEF9-A9AA9809C2CE}">
      <dsp:nvSpPr>
        <dsp:cNvPr id="0" name=""/>
        <dsp:cNvSpPr/>
      </dsp:nvSpPr>
      <dsp:spPr>
        <a:xfrm rot="16181039">
          <a:off x="2091639" y="788812"/>
          <a:ext cx="565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571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E4A0E-A5E6-47C3-93FC-990A646B6CDC}">
      <dsp:nvSpPr>
        <dsp:cNvPr id="0" name=""/>
        <dsp:cNvSpPr/>
      </dsp:nvSpPr>
      <dsp:spPr>
        <a:xfrm>
          <a:off x="1705248" y="3530"/>
          <a:ext cx="824865" cy="756996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/>
            <a:t>Bienestarina Más</a:t>
          </a:r>
          <a:endParaRPr lang="es-CO" sz="1050" kern="1200" dirty="0"/>
        </a:p>
      </dsp:txBody>
      <dsp:txXfrm>
        <a:off x="1742201" y="40483"/>
        <a:ext cx="750959" cy="683090"/>
      </dsp:txXfrm>
    </dsp:sp>
    <dsp:sp modelId="{F4CA4664-8D4C-4632-AA90-C8CE384C16DE}">
      <dsp:nvSpPr>
        <dsp:cNvPr id="0" name=""/>
        <dsp:cNvSpPr/>
      </dsp:nvSpPr>
      <dsp:spPr>
        <a:xfrm rot="19900291">
          <a:off x="2512651" y="1124267"/>
          <a:ext cx="238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843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AF19B-DECA-4656-A1F6-A6130856ECFA}">
      <dsp:nvSpPr>
        <dsp:cNvPr id="0" name=""/>
        <dsp:cNvSpPr/>
      </dsp:nvSpPr>
      <dsp:spPr>
        <a:xfrm>
          <a:off x="2535067" y="459548"/>
          <a:ext cx="1110152" cy="719655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kern="1200" dirty="0"/>
            <a:t>Alimento para la mujer gestante y madre en periodo de lactancia</a:t>
          </a:r>
        </a:p>
      </dsp:txBody>
      <dsp:txXfrm>
        <a:off x="2570198" y="494679"/>
        <a:ext cx="1039890" cy="649393"/>
      </dsp:txXfrm>
    </dsp:sp>
    <dsp:sp modelId="{63D15CB0-FE8A-49EE-849E-C56A2B8E4815}">
      <dsp:nvSpPr>
        <dsp:cNvPr id="0" name=""/>
        <dsp:cNvSpPr/>
      </dsp:nvSpPr>
      <dsp:spPr>
        <a:xfrm rot="12437241">
          <a:off x="1614465" y="1110513"/>
          <a:ext cx="1243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4310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AFE39-046B-448F-8D6D-E541E038C4B5}">
      <dsp:nvSpPr>
        <dsp:cNvPr id="0" name=""/>
        <dsp:cNvSpPr/>
      </dsp:nvSpPr>
      <dsp:spPr>
        <a:xfrm>
          <a:off x="733159" y="433851"/>
          <a:ext cx="888222" cy="83813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Bienestarina Líquida</a:t>
          </a:r>
          <a:endParaRPr lang="es-CO" sz="1100" kern="1200" dirty="0"/>
        </a:p>
      </dsp:txBody>
      <dsp:txXfrm>
        <a:off x="774073" y="474765"/>
        <a:ext cx="806394" cy="756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5FEAA-91B1-4774-8ED1-C6D8AE01834C}" type="datetimeFigureOut">
              <a:rPr lang="es-CO" smtClean="0"/>
              <a:t>10/07/2017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585EC-500B-44AE-9C25-4A4CEDD5002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5725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1DF34B-3F0F-477D-89B0-C3FD1B22F2AF}" type="slidenum">
              <a:rPr kumimoji="0" lang="es-CO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075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585EC-500B-44AE-9C25-4A4CEDD5002E}" type="slidenum">
              <a:rPr lang="es-CO" smtClean="0"/>
              <a:t>50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1673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10/07/2017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55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10/07/2017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740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10/07/2017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575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84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39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9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24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16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20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76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74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10/07/2017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1982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38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06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15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64"/>
            <a:ext cx="7772400" cy="2387600"/>
          </a:xfrm>
        </p:spPr>
        <p:txBody>
          <a:bodyPr anchor="b"/>
          <a:lstStyle>
            <a:lvl1pPr algn="ctr">
              <a:defRPr sz="533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9"/>
            <a:ext cx="6858000" cy="1655762"/>
          </a:xfrm>
        </p:spPr>
        <p:txBody>
          <a:bodyPr/>
          <a:lstStyle>
            <a:lvl1pPr marL="0" indent="0" algn="ctr">
              <a:buNone/>
              <a:defRPr sz="2133"/>
            </a:lvl1pPr>
            <a:lvl2pPr marL="406395" indent="0" algn="ctr">
              <a:buNone/>
              <a:defRPr sz="1778"/>
            </a:lvl2pPr>
            <a:lvl3pPr marL="812790" indent="0" algn="ctr">
              <a:buNone/>
              <a:defRPr sz="1600"/>
            </a:lvl3pPr>
            <a:lvl4pPr marL="1219184" indent="0" algn="ctr">
              <a:buNone/>
              <a:defRPr sz="1422"/>
            </a:lvl4pPr>
            <a:lvl5pPr marL="1625579" indent="0" algn="ctr">
              <a:buNone/>
              <a:defRPr sz="1422"/>
            </a:lvl5pPr>
            <a:lvl6pPr marL="2031974" indent="0" algn="ctr">
              <a:buNone/>
              <a:defRPr sz="1422"/>
            </a:lvl6pPr>
            <a:lvl7pPr marL="2438369" indent="0" algn="ctr">
              <a:buNone/>
              <a:defRPr sz="1422"/>
            </a:lvl7pPr>
            <a:lvl8pPr marL="2844764" indent="0" algn="ctr">
              <a:buNone/>
              <a:defRPr sz="1422"/>
            </a:lvl8pPr>
            <a:lvl9pPr marL="3251158" indent="0" algn="ctr">
              <a:buNone/>
              <a:defRPr sz="1422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E871-B0F0-4569-87DC-0C3EB42A770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53BF-9F07-46EF-AA07-41A37D9474A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1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E871-B0F0-4569-87DC-0C3EB42A770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53BF-9F07-46EF-AA07-41A37D9474A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41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133">
                <a:solidFill>
                  <a:schemeClr val="tx1"/>
                </a:solidFill>
              </a:defRPr>
            </a:lvl1pPr>
            <a:lvl2pPr marL="406395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2pPr>
            <a:lvl3pPr marL="81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19184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4pPr>
            <a:lvl5pPr marL="1625579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5pPr>
            <a:lvl6pPr marL="2031974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6pPr>
            <a:lvl7pPr marL="2438369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7pPr>
            <a:lvl8pPr marL="2844764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8pPr>
            <a:lvl9pPr marL="3251158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E871-B0F0-4569-87DC-0C3EB42A770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53BF-9F07-46EF-AA07-41A37D9474A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42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E871-B0F0-4569-87DC-0C3EB42A770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53BF-9F07-46EF-AA07-41A37D9474A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16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681162"/>
            <a:ext cx="3868339" cy="82391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395" indent="0">
              <a:buNone/>
              <a:defRPr sz="1778" b="1"/>
            </a:lvl2pPr>
            <a:lvl3pPr marL="812790" indent="0">
              <a:buNone/>
              <a:defRPr sz="1600" b="1"/>
            </a:lvl3pPr>
            <a:lvl4pPr marL="1219184" indent="0">
              <a:buNone/>
              <a:defRPr sz="1422" b="1"/>
            </a:lvl4pPr>
            <a:lvl5pPr marL="1625579" indent="0">
              <a:buNone/>
              <a:defRPr sz="1422" b="1"/>
            </a:lvl5pPr>
            <a:lvl6pPr marL="2031974" indent="0">
              <a:buNone/>
              <a:defRPr sz="1422" b="1"/>
            </a:lvl6pPr>
            <a:lvl7pPr marL="2438369" indent="0">
              <a:buNone/>
              <a:defRPr sz="1422" b="1"/>
            </a:lvl7pPr>
            <a:lvl8pPr marL="2844764" indent="0">
              <a:buNone/>
              <a:defRPr sz="1422" b="1"/>
            </a:lvl8pPr>
            <a:lvl9pPr marL="3251158" indent="0">
              <a:buNone/>
              <a:defRPr sz="1422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39" cy="368458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2"/>
            <a:ext cx="3887390" cy="82391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395" indent="0">
              <a:buNone/>
              <a:defRPr sz="1778" b="1"/>
            </a:lvl2pPr>
            <a:lvl3pPr marL="812790" indent="0">
              <a:buNone/>
              <a:defRPr sz="1600" b="1"/>
            </a:lvl3pPr>
            <a:lvl4pPr marL="1219184" indent="0">
              <a:buNone/>
              <a:defRPr sz="1422" b="1"/>
            </a:lvl4pPr>
            <a:lvl5pPr marL="1625579" indent="0">
              <a:buNone/>
              <a:defRPr sz="1422" b="1"/>
            </a:lvl5pPr>
            <a:lvl6pPr marL="2031974" indent="0">
              <a:buNone/>
              <a:defRPr sz="1422" b="1"/>
            </a:lvl6pPr>
            <a:lvl7pPr marL="2438369" indent="0">
              <a:buNone/>
              <a:defRPr sz="1422" b="1"/>
            </a:lvl7pPr>
            <a:lvl8pPr marL="2844764" indent="0">
              <a:buNone/>
              <a:defRPr sz="1422" b="1"/>
            </a:lvl8pPr>
            <a:lvl9pPr marL="3251158" indent="0">
              <a:buNone/>
              <a:defRPr sz="1422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0" cy="368458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E871-B0F0-4569-87DC-0C3EB42A770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53BF-9F07-46EF-AA07-41A37D9474A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40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E871-B0F0-4569-87DC-0C3EB42A770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53BF-9F07-46EF-AA07-41A37D9474A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68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E871-B0F0-4569-87DC-0C3EB42A770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53BF-9F07-46EF-AA07-41A37D9474A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1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10/07/2017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387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9"/>
          </a:xfrm>
        </p:spPr>
        <p:txBody>
          <a:bodyPr/>
          <a:lstStyle>
            <a:lvl1pPr marL="0" indent="0">
              <a:buNone/>
              <a:defRPr sz="1422"/>
            </a:lvl1pPr>
            <a:lvl2pPr marL="406395" indent="0">
              <a:buNone/>
              <a:defRPr sz="1244"/>
            </a:lvl2pPr>
            <a:lvl3pPr marL="812790" indent="0">
              <a:buNone/>
              <a:defRPr sz="1067"/>
            </a:lvl3pPr>
            <a:lvl4pPr marL="1219184" indent="0">
              <a:buNone/>
              <a:defRPr sz="889"/>
            </a:lvl4pPr>
            <a:lvl5pPr marL="1625579" indent="0">
              <a:buNone/>
              <a:defRPr sz="889"/>
            </a:lvl5pPr>
            <a:lvl6pPr marL="2031974" indent="0">
              <a:buNone/>
              <a:defRPr sz="889"/>
            </a:lvl6pPr>
            <a:lvl7pPr marL="2438369" indent="0">
              <a:buNone/>
              <a:defRPr sz="889"/>
            </a:lvl7pPr>
            <a:lvl8pPr marL="2844764" indent="0">
              <a:buNone/>
              <a:defRPr sz="889"/>
            </a:lvl8pPr>
            <a:lvl9pPr marL="3251158" indent="0">
              <a:buNone/>
              <a:defRPr sz="889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E871-B0F0-4569-87DC-0C3EB42A770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53BF-9F07-46EF-AA07-41A37D9474A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00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844"/>
            </a:lvl1pPr>
            <a:lvl2pPr marL="406395" indent="0">
              <a:buNone/>
              <a:defRPr sz="2489"/>
            </a:lvl2pPr>
            <a:lvl3pPr marL="812790" indent="0">
              <a:buNone/>
              <a:defRPr sz="2133"/>
            </a:lvl3pPr>
            <a:lvl4pPr marL="1219184" indent="0">
              <a:buNone/>
              <a:defRPr sz="1778"/>
            </a:lvl4pPr>
            <a:lvl5pPr marL="1625579" indent="0">
              <a:buNone/>
              <a:defRPr sz="1778"/>
            </a:lvl5pPr>
            <a:lvl6pPr marL="2031974" indent="0">
              <a:buNone/>
              <a:defRPr sz="1778"/>
            </a:lvl6pPr>
            <a:lvl7pPr marL="2438369" indent="0">
              <a:buNone/>
              <a:defRPr sz="1778"/>
            </a:lvl7pPr>
            <a:lvl8pPr marL="2844764" indent="0">
              <a:buNone/>
              <a:defRPr sz="1778"/>
            </a:lvl8pPr>
            <a:lvl9pPr marL="3251158" indent="0">
              <a:buNone/>
              <a:defRPr sz="1778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9"/>
          </a:xfrm>
        </p:spPr>
        <p:txBody>
          <a:bodyPr/>
          <a:lstStyle>
            <a:lvl1pPr marL="0" indent="0">
              <a:buNone/>
              <a:defRPr sz="1422"/>
            </a:lvl1pPr>
            <a:lvl2pPr marL="406395" indent="0">
              <a:buNone/>
              <a:defRPr sz="1244"/>
            </a:lvl2pPr>
            <a:lvl3pPr marL="812790" indent="0">
              <a:buNone/>
              <a:defRPr sz="1067"/>
            </a:lvl3pPr>
            <a:lvl4pPr marL="1219184" indent="0">
              <a:buNone/>
              <a:defRPr sz="889"/>
            </a:lvl4pPr>
            <a:lvl5pPr marL="1625579" indent="0">
              <a:buNone/>
              <a:defRPr sz="889"/>
            </a:lvl5pPr>
            <a:lvl6pPr marL="2031974" indent="0">
              <a:buNone/>
              <a:defRPr sz="889"/>
            </a:lvl6pPr>
            <a:lvl7pPr marL="2438369" indent="0">
              <a:buNone/>
              <a:defRPr sz="889"/>
            </a:lvl7pPr>
            <a:lvl8pPr marL="2844764" indent="0">
              <a:buNone/>
              <a:defRPr sz="889"/>
            </a:lvl8pPr>
            <a:lvl9pPr marL="3251158" indent="0">
              <a:buNone/>
              <a:defRPr sz="889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E871-B0F0-4569-87DC-0C3EB42A770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53BF-9F07-46EF-AA07-41A37D9474A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26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E871-B0F0-4569-87DC-0C3EB42A770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53BF-9F07-46EF-AA07-41A37D9474A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1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6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7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DE871-B0F0-4569-87DC-0C3EB42A770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953BF-9F07-46EF-AA07-41A37D9474A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55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42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79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03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62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02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9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10/07/2017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2604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41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9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823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81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7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8871E3D-6685-42CD-81C9-57AA9BDA26ED}" type="datetimeFigureOut">
              <a:rPr lang="es-E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10/07/2017</a:t>
            </a:fld>
            <a:endParaRPr lang="es-ES"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A52C17C-1FD6-4BD9-8CC0-313007F8CE13}" type="slidenum">
              <a:rPr lang="es-ES" altLang="es-CO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2863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DE9396A-EA15-4E20-B175-FCC2461CE59E}" type="datetimeFigureOut">
              <a:rPr lang="es-E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10/07/2017</a:t>
            </a:fld>
            <a:endParaRPr lang="es-ES"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33DA6C6-E895-48E6-AA0E-9BFDB924A02D}" type="slidenum">
              <a:rPr lang="es-ES" altLang="es-CO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5376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4DFB62C-8BAA-4E1B-B38A-453928DB9553}" type="datetimeFigureOut">
              <a:rPr lang="es-E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10/07/2017</a:t>
            </a:fld>
            <a:endParaRPr lang="es-ES"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5DD1FA9-82D8-4593-818B-84F5C14FC884}" type="slidenum">
              <a:rPr lang="es-ES" altLang="es-CO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1742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A83FEA0-4EEC-404A-9BB1-F63076625A11}" type="datetimeFigureOut">
              <a:rPr lang="es-E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10/07/2017</a:t>
            </a:fld>
            <a:endParaRPr lang="es-ES"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49A5DDE-716D-4555-8754-4D83593A3EDD}" type="slidenum">
              <a:rPr lang="es-ES" altLang="es-CO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891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C8038EE-3F02-45E7-A130-DC56F81B4A81}" type="datetimeFigureOut">
              <a:rPr lang="es-E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10/07/2017</a:t>
            </a:fld>
            <a:endParaRPr lang="es-ES">
              <a:ea typeface="MS PGothic" panose="020B0600070205080204" pitchFamily="34" charset="-128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1228A95-6502-47DB-8896-6C66CF1871B2}" type="slidenum">
              <a:rPr lang="es-ES" altLang="es-CO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892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10/07/2017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36005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062C3A3-8C42-42F3-8090-19BEEAF0B01F}" type="datetimeFigureOut">
              <a:rPr lang="es-E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10/07/2017</a:t>
            </a:fld>
            <a:endParaRPr lang="es-ES">
              <a:ea typeface="MS PGothic" panose="020B0600070205080204" pitchFamily="34" charset="-128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8AAECAA-FC6E-4B49-8139-DEBC8DEE9959}" type="slidenum">
              <a:rPr lang="es-ES" altLang="es-CO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46130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4F66CE0-C07C-4545-AECE-49B7F6715475}" type="datetimeFigureOut">
              <a:rPr lang="es-E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10/07/2017</a:t>
            </a:fld>
            <a:endParaRPr lang="es-ES">
              <a:ea typeface="MS PGothic" panose="020B0600070205080204" pitchFamily="34" charset="-128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3CBF5F7-B6C7-46BD-855F-07A00A26D9CC}" type="slidenum">
              <a:rPr lang="es-ES" altLang="es-CO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848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3B7B850-8A46-435E-BDA3-DB1FC10061C1}" type="datetimeFigureOut">
              <a:rPr lang="es-E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10/07/2017</a:t>
            </a:fld>
            <a:endParaRPr lang="es-ES"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CF04CB6-88D9-47D2-B135-0B3526A92540}" type="slidenum">
              <a:rPr lang="es-ES" altLang="es-CO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7257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2C405FC-251F-43D9-A4BB-249CF650C98A}" type="datetimeFigureOut">
              <a:rPr lang="es-E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10/07/2017</a:t>
            </a:fld>
            <a:endParaRPr lang="es-ES"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2E6FFD3-9C2A-47F3-8A65-E5ED24962256}" type="slidenum">
              <a:rPr lang="es-ES" altLang="es-CO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0138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60F6D4B-FC4C-4712-8082-AE955DA03D58}" type="datetimeFigureOut">
              <a:rPr lang="es-E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10/07/2017</a:t>
            </a:fld>
            <a:endParaRPr lang="es-ES"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47ADBB4-ECBE-4CC3-9E37-31F57A85B58B}" type="slidenum">
              <a:rPr lang="es-ES" altLang="es-CO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0644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8D627E0-A0BA-4EC0-9150-F6DBBF39321D}" type="datetimeFigureOut">
              <a:rPr lang="es-ES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10/07/2017</a:t>
            </a:fld>
            <a:endParaRPr lang="es-ES"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8A18F25-6F87-41A0-AABA-5F3A5487755F}" type="slidenum">
              <a:rPr lang="es-ES" altLang="es-CO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CO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9291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000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37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606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7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10/07/2017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15564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533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135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38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775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546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56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>
                <a:solidFill>
                  <a:prstClr val="black"/>
                </a:solidFill>
              </a:rPr>
              <a:pPr/>
              <a:t>10/07/2017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>
                <a:solidFill>
                  <a:prstClr val="black"/>
                </a:solidFill>
              </a:rPr>
              <a:pPr/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9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10/07/2017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338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10/07/2017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107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05B647D-53CF-4984-9F5A-04EF5460C055}" type="datetimeFigureOut">
              <a:rPr lang="es-CO" smtClean="0"/>
              <a:t>10/07/2017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4A1A13-1434-443D-B076-0D551A12A6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155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53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25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6356351"/>
            <a:ext cx="20574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11"/>
            <a:fld id="{A9FDE871-B0F0-4569-87DC-0C3EB42A770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731511"/>
              <a:t>10/07/2017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11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31511"/>
            <a:fld id="{518953BF-9F07-46EF-AA07-41A37D9474AC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731511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5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812790" rtl="0" eaLnBrk="1" latinLnBrk="0" hangingPunct="1">
        <a:lnSpc>
          <a:spcPct val="90000"/>
        </a:lnSpc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197" indent="-203197" algn="l" defTabSz="81279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2489" kern="1200">
          <a:solidFill>
            <a:schemeClr val="tx1"/>
          </a:solidFill>
          <a:latin typeface="+mn-lt"/>
          <a:ea typeface="+mn-ea"/>
          <a:cs typeface="+mn-cs"/>
        </a:defRPr>
      </a:lvl1pPr>
      <a:lvl2pPr marL="609592" indent="-203197" algn="l" defTabSz="81279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15987" indent="-203197" algn="l" defTabSz="81279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422382" indent="-203197" algn="l" defTabSz="81279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indent="-203197" algn="l" defTabSz="81279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35171" indent="-203197" algn="l" defTabSz="81279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566" indent="-203197" algn="l" defTabSz="81279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47961" indent="-203197" algn="l" defTabSz="81279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356" indent="-203197" algn="l" defTabSz="81279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7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395" algn="l" defTabSz="8127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790" algn="l" defTabSz="8127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184" algn="l" defTabSz="8127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579" algn="l" defTabSz="8127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1974" algn="l" defTabSz="8127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369" algn="l" defTabSz="8127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764" algn="l" defTabSz="8127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158" algn="l" defTabSz="81279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A038-97AA-4831-8262-77739EF7176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10/07/2017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C217-822A-4446-9141-82888CDDD354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7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63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67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6.em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bf.gov.co/portal/page/portal/PortalICBF/Bienestar/Bienestarina/Cartilla%20Bienestarina%202014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8"/>
          <p:cNvSpPr txBox="1">
            <a:spLocks noChangeArrowheads="1"/>
          </p:cNvSpPr>
          <p:nvPr/>
        </p:nvSpPr>
        <p:spPr bwMode="auto">
          <a:xfrm>
            <a:off x="336176" y="771915"/>
            <a:ext cx="820270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O" sz="4800" b="1" dirty="0">
                <a:solidFill>
                  <a:prstClr val="white"/>
                </a:solidFill>
              </a:rPr>
              <a:t>Maqueta Informe</a:t>
            </a:r>
          </a:p>
          <a:p>
            <a:pPr algn="ctr"/>
            <a:r>
              <a:rPr lang="es-CO" sz="4800" b="1" dirty="0">
                <a:solidFill>
                  <a:prstClr val="white"/>
                </a:solidFill>
              </a:rPr>
              <a:t>de Gestión Mesas Públicas</a:t>
            </a:r>
          </a:p>
          <a:p>
            <a:pPr algn="ctr"/>
            <a:r>
              <a:rPr lang="es-CO" sz="4800" b="1" dirty="0">
                <a:solidFill>
                  <a:prstClr val="white"/>
                </a:solidFill>
              </a:rPr>
              <a:t>y/o Rendición Pública de Cuentas</a:t>
            </a:r>
            <a:endParaRPr lang="es-CO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21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84559" y="336141"/>
            <a:ext cx="5835536" cy="517065"/>
            <a:chOff x="194953" y="280239"/>
            <a:chExt cx="11866418" cy="689420"/>
          </a:xfrm>
        </p:grpSpPr>
        <p:sp>
          <p:nvSpPr>
            <p:cNvPr id="7" name="Rectángulo 6"/>
            <p:cNvSpPr/>
            <p:nvPr/>
          </p:nvSpPr>
          <p:spPr>
            <a:xfrm>
              <a:off x="194953" y="419596"/>
              <a:ext cx="11866418" cy="364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s-CO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937657" y="280239"/>
              <a:ext cx="7784768" cy="68942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15000"/>
                </a:lnSpc>
              </a:pPr>
              <a:r>
                <a:rPr lang="es-ES" sz="2400" b="1" kern="0" dirty="0">
                  <a:solidFill>
                    <a:sysClr val="windowText" lastClr="000000"/>
                  </a:solidFill>
                  <a:latin typeface="Aharoni" panose="02010803020104030203" pitchFamily="2" charset="-79"/>
                  <a:ea typeface="Calibri" panose="020F0502020204030204" pitchFamily="34" charset="0"/>
                  <a:cs typeface="Aharoni" panose="02010803020104030203" pitchFamily="2" charset="-79"/>
                </a:rPr>
                <a:t>CENTRO ZONAL NORTE</a:t>
              </a:r>
              <a:endParaRPr lang="es-CO" sz="2400" kern="0" dirty="0">
                <a:solidFill>
                  <a:sysClr val="windowText" lastClr="000000"/>
                </a:solidFill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69"/>
          <a:stretch/>
        </p:blipFill>
        <p:spPr>
          <a:xfrm>
            <a:off x="184559" y="1667435"/>
            <a:ext cx="3674748" cy="3719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59187272"/>
              </p:ext>
            </p:extLst>
          </p:nvPr>
        </p:nvGraphicFramePr>
        <p:xfrm>
          <a:off x="3397623" y="13229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4262719" y="474065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Equipo de Trabajo</a:t>
            </a:r>
          </a:p>
        </p:txBody>
      </p:sp>
    </p:spTree>
    <p:extLst>
      <p:ext uri="{BB962C8B-B14F-4D97-AF65-F5344CB8AC3E}">
        <p14:creationId xmlns:p14="http://schemas.microsoft.com/office/powerpoint/2010/main" val="1385399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8"/>
          <p:cNvSpPr txBox="1">
            <a:spLocks noChangeArrowheads="1"/>
          </p:cNvSpPr>
          <p:nvPr/>
        </p:nvSpPr>
        <p:spPr bwMode="auto">
          <a:xfrm>
            <a:off x="638922" y="5421843"/>
            <a:ext cx="5665788" cy="5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Marco Conceptual</a:t>
            </a:r>
          </a:p>
        </p:txBody>
      </p:sp>
    </p:spTree>
    <p:extLst>
      <p:ext uri="{BB962C8B-B14F-4D97-AF65-F5344CB8AC3E}">
        <p14:creationId xmlns:p14="http://schemas.microsoft.com/office/powerpoint/2010/main" val="1102575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4811" y="0"/>
            <a:ext cx="621254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kern="0" noProof="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Pública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Instituto Colombiano de Bienestar</a:t>
            </a: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Familiar</a:t>
            </a:r>
            <a:endParaRPr kumimoji="0" lang="es-CO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s-CO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243828060"/>
              </p:ext>
            </p:extLst>
          </p:nvPr>
        </p:nvGraphicFramePr>
        <p:xfrm>
          <a:off x="174811" y="1250577"/>
          <a:ext cx="8659907" cy="512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4076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6326" y="225287"/>
            <a:ext cx="621254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</a:t>
            </a:r>
            <a:r>
              <a:rPr lang="es-ES" sz="2400" b="1" kern="0" noProof="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MESA PUBLICA</a:t>
            </a: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41202337"/>
              </p:ext>
            </p:extLst>
          </p:nvPr>
        </p:nvGraphicFramePr>
        <p:xfrm>
          <a:off x="226326" y="1167083"/>
          <a:ext cx="8744755" cy="4991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3925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8"/>
          <p:cNvSpPr txBox="1">
            <a:spLocks noChangeArrowheads="1"/>
          </p:cNvSpPr>
          <p:nvPr/>
        </p:nvSpPr>
        <p:spPr bwMode="auto">
          <a:xfrm>
            <a:off x="797948" y="5073650"/>
            <a:ext cx="5665788" cy="9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Desarrollo de 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la Mesa Publica</a:t>
            </a:r>
          </a:p>
        </p:txBody>
      </p:sp>
    </p:spTree>
    <p:extLst>
      <p:ext uri="{BB962C8B-B14F-4D97-AF65-F5344CB8AC3E}">
        <p14:creationId xmlns:p14="http://schemas.microsoft.com/office/powerpoint/2010/main" val="592083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15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511552"/>
              </p:ext>
            </p:extLst>
          </p:nvPr>
        </p:nvGraphicFramePr>
        <p:xfrm>
          <a:off x="244910" y="4105907"/>
          <a:ext cx="3705318" cy="2133712"/>
        </p:xfrm>
        <a:graphic>
          <a:graphicData uri="http://schemas.openxmlformats.org/drawingml/2006/table">
            <a:tbl>
              <a:tblPr/>
              <a:tblGrid>
                <a:gridCol w="3027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396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ICBF- Datos Generales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28" marB="45728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B5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9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 de Municipios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8" marB="45728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T="45728" marB="45728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 de Centros Zonales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8" marB="45728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T="45728" marB="45728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Centros Zonales Especializados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8" marB="45728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45728" marB="45728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Centros Zonales  Mixtos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8" marB="45728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T="45728" marB="45728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Personal De Planta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8" marB="45728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149</a:t>
                      </a:r>
                    </a:p>
                  </a:txBody>
                  <a:tcPr marT="45728" marB="45728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51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Contratistas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8" marB="45728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T="45728" marB="45728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77248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160691"/>
              </p:ext>
            </p:extLst>
          </p:nvPr>
        </p:nvGraphicFramePr>
        <p:xfrm>
          <a:off x="2994874" y="1180343"/>
          <a:ext cx="5866742" cy="2559804"/>
        </p:xfrm>
        <a:graphic>
          <a:graphicData uri="http://schemas.openxmlformats.org/drawingml/2006/table">
            <a:tbl>
              <a:tblPr/>
              <a:tblGrid>
                <a:gridCol w="3197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7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Datos Generales Departamento  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7" marB="45697" anchor="ctr" horzOverflow="overflow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B54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Total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7" marB="45697" anchor="ctr" horzOverflow="overflow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B54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%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7" marB="45697" anchor="ctr" horzOverflow="overflow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B54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SISBEN 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y 2 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697" marB="45697" anchor="ctr" horzOverflow="overflow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B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Población Total del Departamento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989.934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651.698</a:t>
                      </a:r>
                    </a:p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Salamina 16400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Población Total Menor de 18 Años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136.292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13.76%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5710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Niños y Niñas de 0 A 6 Años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94.627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9.5%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2166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Niños y Niñas de 7 A 11 Años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80.488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8.13%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1195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Adolescentes de 12 A 17 Años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96.254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9.72%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1764</a:t>
                      </a:r>
                    </a:p>
                  </a:txBody>
                  <a:tcPr marT="45697" marB="45697" anchor="b" horzOverflow="overflow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7249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853659"/>
              </p:ext>
            </p:extLst>
          </p:nvPr>
        </p:nvGraphicFramePr>
        <p:xfrm>
          <a:off x="4253218" y="4537962"/>
          <a:ext cx="4608398" cy="88382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774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17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Indicadores de Calidad y Condiciones de Vida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6" marB="45706" anchor="b" horzOverflow="overflow">
                    <a:solidFill>
                      <a:srgbClr val="79B5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Depto.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6" marB="45706" anchor="b" horzOverflow="overflow">
                    <a:solidFill>
                      <a:srgbClr val="79B5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Mcpio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6" marB="45706" anchor="b" horzOverflow="overflow">
                    <a:solidFill>
                      <a:srgbClr val="79B5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97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Índice de NBI</a:t>
                      </a:r>
                      <a:endParaRPr kumimoji="0" lang="es-E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T="45706" marB="4570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42,5%</a:t>
                      </a:r>
                      <a:endParaRPr kumimoji="0" lang="es-CO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T="45706" marB="4570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18,8%</a:t>
                      </a:r>
                      <a:endParaRPr kumimoji="0" lang="es-CO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T="45706" marB="45706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4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788" y="257634"/>
            <a:ext cx="6833814" cy="455059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s-ES" altLang="es-CO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Información del Departamento y la Regional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164592" y="1264211"/>
          <a:ext cx="2596896" cy="2407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6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920">
                <a:tc>
                  <a:txBody>
                    <a:bodyPr/>
                    <a:lstStyle/>
                    <a:p>
                      <a:pPr algn="ctr"/>
                      <a:r>
                        <a:rPr kumimoji="0" lang="es-CO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Mapa</a:t>
                      </a:r>
                    </a:p>
                  </a:txBody>
                  <a:tcPr anchor="ctr">
                    <a:solidFill>
                      <a:srgbClr val="62B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724"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Imagen 7" descr="Imagen relacionada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90" y="1698263"/>
            <a:ext cx="2559499" cy="197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065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35" name="Group 14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8857518"/>
              </p:ext>
            </p:extLst>
          </p:nvPr>
        </p:nvGraphicFramePr>
        <p:xfrm>
          <a:off x="177500" y="1291998"/>
          <a:ext cx="8657217" cy="4523757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315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8312">
                  <a:extLst>
                    <a:ext uri="{9D8B030D-6E8A-4147-A177-3AD203B41FA5}">
                      <a16:colId xmlns:a16="http://schemas.microsoft.com/office/drawing/2014/main" val="3351696326"/>
                    </a:ext>
                  </a:extLst>
                </a:gridCol>
              </a:tblGrid>
              <a:tr h="321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CENTRO ZONAL NORTE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2016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2017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Municipio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Salamina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Salamina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Población  total 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16.316</a:t>
                      </a: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CO" sz="1600" dirty="0"/>
                        <a:t>16.055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Población 0-18 años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5.555</a:t>
                      </a: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5.429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Población usuarios atendidos por   ICBF 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1250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1307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Presupuesto  inversión 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2.724.317.658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2.987.676.472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1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Inversión Modalidad Institucional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662.146.612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721.524.022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extLst>
                  <a:ext uri="{0D108BD9-81ED-4DB2-BD59-A6C34878D82A}">
                    <a16:rowId xmlns:a16="http://schemas.microsoft.com/office/drawing/2014/main" val="1457252876"/>
                  </a:ext>
                </a:extLst>
              </a:tr>
              <a:tr h="3562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Inversión Modalidad Familiar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1.049.012.185</a:t>
                      </a:r>
                    </a:p>
                  </a:txBody>
                  <a:tcPr marL="0" marR="18000" marT="18002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1.047.707.874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extLst>
                  <a:ext uri="{0D108BD9-81ED-4DB2-BD59-A6C34878D82A}">
                    <a16:rowId xmlns:a16="http://schemas.microsoft.com/office/drawing/2014/main" val="2822030888"/>
                  </a:ext>
                </a:extLst>
              </a:tr>
              <a:tr h="321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Población beneficiaria modalidad Institucional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247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247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extLst>
                  <a:ext uri="{0D108BD9-81ED-4DB2-BD59-A6C34878D82A}">
                    <a16:rowId xmlns:a16="http://schemas.microsoft.com/office/drawing/2014/main" val="2996787342"/>
                  </a:ext>
                </a:extLst>
              </a:tr>
              <a:tr h="321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Población Beneficiaria Modalidad Familiar 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510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454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extLst>
                  <a:ext uri="{0D108BD9-81ED-4DB2-BD59-A6C34878D82A}">
                    <a16:rowId xmlns:a16="http://schemas.microsoft.com/office/drawing/2014/main" val="3085872088"/>
                  </a:ext>
                </a:extLst>
              </a:tr>
              <a:tr h="321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Generaciones Con Bienestar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100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extLst>
                  <a:ext uri="{0D108BD9-81ED-4DB2-BD59-A6C34878D82A}">
                    <a16:rowId xmlns:a16="http://schemas.microsoft.com/office/drawing/2014/main" val="964177047"/>
                  </a:ext>
                </a:extLst>
              </a:tr>
              <a:tr h="321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Familias para la Paz- con Bienestar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210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180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extLst>
                  <a:ext uri="{0D108BD9-81ED-4DB2-BD59-A6C34878D82A}">
                    <a16:rowId xmlns:a16="http://schemas.microsoft.com/office/drawing/2014/main" val="1097224082"/>
                  </a:ext>
                </a:extLst>
              </a:tr>
              <a:tr h="321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Vulnerabilidad adaptabilidad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159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158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extLst>
                  <a:ext uri="{0D108BD9-81ED-4DB2-BD59-A6C34878D82A}">
                    <a16:rowId xmlns:a16="http://schemas.microsoft.com/office/drawing/2014/main" val="237400925"/>
                  </a:ext>
                </a:extLst>
              </a:tr>
              <a:tr h="321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Hogar Gestor</a:t>
                      </a:r>
                      <a:endParaRPr kumimoji="0" lang="es-CO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37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CO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es-CO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18000" marT="18002" marB="0" anchor="b" horzOverflow="overflow"/>
                </a:tc>
                <a:extLst>
                  <a:ext uri="{0D108BD9-81ED-4DB2-BD59-A6C34878D82A}">
                    <a16:rowId xmlns:a16="http://schemas.microsoft.com/office/drawing/2014/main" val="4278424968"/>
                  </a:ext>
                </a:extLst>
              </a:tr>
            </a:tbl>
          </a:graphicData>
        </a:graphic>
      </p:graphicFrame>
      <p:sp>
        <p:nvSpPr>
          <p:cNvPr id="17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7501" y="320561"/>
            <a:ext cx="8229600" cy="828114"/>
          </a:xfrm>
        </p:spPr>
        <p:txBody>
          <a:bodyPr/>
          <a:lstStyle/>
          <a:p>
            <a:pPr algn="ctr" eaLnBrk="1" hangingPunct="1"/>
            <a:r>
              <a:rPr lang="es-ES" altLang="es-CO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Municipio de Salamina</a:t>
            </a:r>
          </a:p>
        </p:txBody>
      </p:sp>
    </p:spTree>
    <p:extLst>
      <p:ext uri="{BB962C8B-B14F-4D97-AF65-F5344CB8AC3E}">
        <p14:creationId xmlns:p14="http://schemas.microsoft.com/office/powerpoint/2010/main" val="3762979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788" y="257634"/>
            <a:ext cx="6833814" cy="455059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es-ES" altLang="es-CO" sz="4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           Salamina - Caldas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99" y="1584356"/>
            <a:ext cx="4842092" cy="404996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" r="14586" b="6843"/>
          <a:stretch/>
        </p:blipFill>
        <p:spPr>
          <a:xfrm rot="10800000">
            <a:off x="54848" y="1584355"/>
            <a:ext cx="3945989" cy="40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31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 bwMode="auto">
          <a:xfrm>
            <a:off x="1114375" y="393708"/>
            <a:ext cx="4608908" cy="583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s-CO" sz="2800" dirty="0">
                <a:latin typeface="Aharoni" panose="02010803020104030203" pitchFamily="2" charset="-79"/>
                <a:cs typeface="Aharoni" panose="02010803020104030203" pitchFamily="2" charset="-79"/>
              </a:rPr>
              <a:t>DISTRIBUCIÓN MUNICIPAL</a:t>
            </a:r>
            <a:br>
              <a:rPr lang="es-CO" sz="2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s-CO" sz="2800" dirty="0"/>
            </a:br>
            <a:r>
              <a:rPr lang="es-CO" sz="2800" dirty="0"/>
              <a:t> </a:t>
            </a:r>
          </a:p>
        </p:txBody>
      </p:sp>
      <p:sp>
        <p:nvSpPr>
          <p:cNvPr id="8" name="AutoShape 4" descr="Resultado de imagen para mapa del departamento de caldas con sus municipios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s-CO" sz="1350" ker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1729765514"/>
              </p:ext>
            </p:extLst>
          </p:nvPr>
        </p:nvGraphicFramePr>
        <p:xfrm>
          <a:off x="847166" y="2729753"/>
          <a:ext cx="7767842" cy="2892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Rectángulo 19"/>
          <p:cNvSpPr/>
          <p:nvPr/>
        </p:nvSpPr>
        <p:spPr>
          <a:xfrm>
            <a:off x="847166" y="1478881"/>
            <a:ext cx="8035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s-ES" sz="135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 Municipio de Salamina Caldas</a:t>
            </a:r>
          </a:p>
          <a:p>
            <a:pPr algn="ctr" defTabSz="685800"/>
            <a:r>
              <a:rPr lang="es-ES" sz="135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Cuenta con una población de 16.055  habitantes, según proyección DANE 2017,  de los cuales el 33,81 % esta representado en  los  niños y niñas de primera infancia, infancia y adolescencia.</a:t>
            </a:r>
          </a:p>
          <a:p>
            <a:pPr algn="ctr" defTabSz="685800"/>
            <a:r>
              <a:rPr lang="es-ES" sz="135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ES" sz="1200" b="1" i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protección integral es una obligación del Estado</a:t>
            </a:r>
            <a:r>
              <a:rPr lang="es-ES" sz="135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 </a:t>
            </a:r>
            <a:endParaRPr lang="es-CO" sz="135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61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3788" y="94130"/>
            <a:ext cx="79504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Presupuesto Año 2016 y 2017: </a:t>
            </a:r>
          </a:p>
        </p:txBody>
      </p:sp>
      <p:graphicFrame>
        <p:nvGraphicFramePr>
          <p:cNvPr id="13370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684547"/>
              </p:ext>
            </p:extLst>
          </p:nvPr>
        </p:nvGraphicFramePr>
        <p:xfrm>
          <a:off x="1109756" y="1593731"/>
          <a:ext cx="6665912" cy="820738"/>
        </p:xfrm>
        <a:graphic>
          <a:graphicData uri="http://schemas.openxmlformats.org/drawingml/2006/table">
            <a:tbl>
              <a:tblPr/>
              <a:tblGrid>
                <a:gridCol w="148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3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07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Vigencia 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B54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Presupuesto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B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371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51159"/>
              </p:ext>
            </p:extLst>
          </p:nvPr>
        </p:nvGraphicFramePr>
        <p:xfrm>
          <a:off x="1109756" y="2756453"/>
          <a:ext cx="6665912" cy="1188720"/>
        </p:xfrm>
        <a:graphic>
          <a:graphicData uri="http://schemas.openxmlformats.org/drawingml/2006/table">
            <a:tbl>
              <a:tblPr/>
              <a:tblGrid>
                <a:gridCol w="148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3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382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$9.547.008.299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34650"/>
              </p:ext>
            </p:extLst>
          </p:nvPr>
        </p:nvGraphicFramePr>
        <p:xfrm>
          <a:off x="1109756" y="4009912"/>
          <a:ext cx="6665912" cy="820738"/>
        </p:xfrm>
        <a:graphic>
          <a:graphicData uri="http://schemas.openxmlformats.org/drawingml/2006/table">
            <a:tbl>
              <a:tblPr/>
              <a:tblGrid>
                <a:gridCol w="148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3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07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Vigencia 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B54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Presupuesto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B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526204"/>
              </p:ext>
            </p:extLst>
          </p:nvPr>
        </p:nvGraphicFramePr>
        <p:xfrm>
          <a:off x="1109756" y="4843089"/>
          <a:ext cx="6665912" cy="1188720"/>
        </p:xfrm>
        <a:graphic>
          <a:graphicData uri="http://schemas.openxmlformats.org/drawingml/2006/table">
            <a:tbl>
              <a:tblPr/>
              <a:tblGrid>
                <a:gridCol w="148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3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2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$9.521.683.816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2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036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306973" y="1186889"/>
            <a:ext cx="4110605" cy="134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7315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Orden del Día</a:t>
            </a:r>
          </a:p>
          <a:p>
            <a:pPr marL="0" marR="0" lvl="0" indent="0" defTabSz="7315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70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Mesa Pública Primera Infancia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98270" y="2693323"/>
            <a:ext cx="75147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 Actos Protocolarios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CO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Himno Nacional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CO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Himno Departamento de Caldas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altLang="es-CO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Himno al Municipio de </a:t>
            </a:r>
            <a:r>
              <a:rPr lang="es-ES" altLang="es-CO" kern="0" dirty="0">
                <a:solidFill>
                  <a:prstClr val="black"/>
                </a:solidFill>
              </a:rPr>
              <a:t>Salamina</a:t>
            </a:r>
            <a:endParaRPr kumimoji="0" lang="es-ES" altLang="es-CO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2. Saludo de Bienvenida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3. ICBF – Misión, Visión, Objetivos Institucionales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4. Marco Conceptual Mesas Públicas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5. Desarrollo de la Mesa Pública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6. Dialogo en la Mesa Publica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O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7. Evaluación y Cierre</a:t>
            </a:r>
          </a:p>
        </p:txBody>
      </p:sp>
    </p:spTree>
    <p:extLst>
      <p:ext uri="{BB962C8B-B14F-4D97-AF65-F5344CB8AC3E}">
        <p14:creationId xmlns:p14="http://schemas.microsoft.com/office/powerpoint/2010/main" val="116828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8"/>
          <p:cNvSpPr txBox="1">
            <a:spLocks noChangeArrowheads="1"/>
          </p:cNvSpPr>
          <p:nvPr/>
        </p:nvSpPr>
        <p:spPr bwMode="auto">
          <a:xfrm>
            <a:off x="625475" y="5260721"/>
            <a:ext cx="8291979" cy="5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NIÑEZ Y ADOLESCENCIA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698436" y="701543"/>
            <a:ext cx="30482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Fomentar la protección integral de los niños, niñas y adolescentes entre 6 y 17 años, a través de la promoción de la garantía de derechos y la prevención de su vulneración.</a:t>
            </a:r>
          </a:p>
        </p:txBody>
      </p:sp>
    </p:spTree>
    <p:extLst>
      <p:ext uri="{BB962C8B-B14F-4D97-AF65-F5344CB8AC3E}">
        <p14:creationId xmlns:p14="http://schemas.microsoft.com/office/powerpoint/2010/main" val="2637178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31817" y="1101806"/>
            <a:ext cx="797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62B543"/>
                </a:solidFill>
              </a:rPr>
              <a:t>Generalidades y estrategias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341" y="205463"/>
            <a:ext cx="6105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Atención a la Niñez y la Adolescencia</a:t>
            </a:r>
            <a:endParaRPr lang="es-CO" altLang="es-CO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pic>
        <p:nvPicPr>
          <p:cNvPr id="4" name="Imagen 3" descr="1 gc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831" y="1563472"/>
            <a:ext cx="4034672" cy="1532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1817" y="3096092"/>
            <a:ext cx="8316348" cy="321057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s-ES" sz="1800" b="1" dirty="0"/>
              <a:t>Criterios de focalización de la población.</a:t>
            </a:r>
            <a:br>
              <a:rPr lang="es-ES" sz="1800" b="1" dirty="0"/>
            </a:br>
            <a:br>
              <a:rPr lang="es-CO" sz="1800" b="1" dirty="0"/>
            </a:br>
            <a:r>
              <a:rPr lang="es-ES" sz="1800" b="1" dirty="0"/>
              <a:t>El Programa tiene como población titular a los niños, niñas y adolescentes entre los 6 y menores de 18 años, que se encuentran en alguna de las siguientes condiciones, descritas sin orden de prioridad:</a:t>
            </a:r>
            <a:br>
              <a:rPr lang="es-ES" sz="1800" b="1" dirty="0"/>
            </a:br>
            <a:br>
              <a:rPr lang="es-CO" sz="1800" b="1" dirty="0"/>
            </a:br>
            <a:r>
              <a:rPr lang="es-ES" sz="1800" b="1" dirty="0"/>
              <a:t>a.	Niños, niñas y adolescentes víctimas del conflicto armado.</a:t>
            </a:r>
            <a:br>
              <a:rPr lang="es-ES" sz="1800" b="1" dirty="0"/>
            </a:br>
            <a:br>
              <a:rPr lang="es-CO" sz="1800" b="1" dirty="0"/>
            </a:br>
            <a:r>
              <a:rPr lang="es-ES" sz="1800" b="1" dirty="0"/>
              <a:t>b.	Niños, niñas y adolescentes pertenecientes a familias en situación de pobreza (identificados por los puntos de corte establecidos por el ICBF en la metodología SISBEN III) o pobreza extrema de la Red Unidos, y/o pertenecientes al Programa Más Familias en Acción.</a:t>
            </a:r>
            <a:br>
              <a:rPr lang="es-CO" sz="1800" b="1" dirty="0"/>
            </a:br>
            <a:br>
              <a:rPr lang="es-CO" b="1" dirty="0"/>
            </a:br>
            <a:br>
              <a:rPr lang="es-CO" sz="1800" b="1" dirty="0"/>
            </a:br>
            <a:endParaRPr lang="es-CO" sz="1800" b="1" dirty="0"/>
          </a:p>
        </p:txBody>
      </p:sp>
    </p:spTree>
    <p:extLst>
      <p:ext uri="{BB962C8B-B14F-4D97-AF65-F5344CB8AC3E}">
        <p14:creationId xmlns:p14="http://schemas.microsoft.com/office/powerpoint/2010/main" val="1386933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77070" y="1250576"/>
            <a:ext cx="8430753" cy="52629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AutoNum type="alphaLcPeriod" startAt="3"/>
            </a:pPr>
            <a:r>
              <a:rPr lang="es-ES" sz="1600" b="1" dirty="0">
                <a:solidFill>
                  <a:prstClr val="black"/>
                </a:solidFill>
              </a:rPr>
              <a:t>Niños, niñas y adolescentes que se encuentren en un Proceso Administrativo de Restablecimiento de Derechos-PARD, excepto aquellos niños, niñas y adolescentes que presentan las problemáticas concomitantes como discapacidad severa, violencia sexual, consumo de sustancias psicoactivas o que han sido desvinculados de algún grupo armado ilegal y se encuentran en las modalidades externado, intervención de apoyo y hogar sustituto.</a:t>
            </a:r>
          </a:p>
          <a:p>
            <a:pPr algn="just"/>
            <a:br>
              <a:rPr lang="es-CO" sz="1600" b="1" dirty="0">
                <a:solidFill>
                  <a:prstClr val="black"/>
                </a:solidFill>
              </a:rPr>
            </a:br>
            <a:r>
              <a:rPr lang="es-ES" sz="1600" b="1" dirty="0">
                <a:solidFill>
                  <a:prstClr val="black"/>
                </a:solidFill>
              </a:rPr>
              <a:t>d.	Niños, niñas y adolescentes que ya terminaron su  Proceso Administrativo de Restablecimiento de Derechos-PARD y fueron reintegrados a sus familias.</a:t>
            </a:r>
            <a:br>
              <a:rPr lang="es-CO" sz="1600" b="1" dirty="0">
                <a:solidFill>
                  <a:prstClr val="black"/>
                </a:solidFill>
              </a:rPr>
            </a:br>
            <a:r>
              <a:rPr lang="es-ES" sz="1600" b="1" dirty="0">
                <a:solidFill>
                  <a:prstClr val="black"/>
                </a:solidFill>
              </a:rPr>
              <a:t>e.	Niños y niñas mayores de 6 años que hayan participado en el año inmediatamente anterior en alguna de las modalidades de atención integral a la primera infancia, de la Dirección de Primera Infancia del ICBF.</a:t>
            </a:r>
          </a:p>
          <a:p>
            <a:pPr algn="just"/>
            <a:br>
              <a:rPr lang="es-CO" sz="1600" b="1" dirty="0">
                <a:solidFill>
                  <a:prstClr val="black"/>
                </a:solidFill>
              </a:rPr>
            </a:br>
            <a:r>
              <a:rPr lang="es-ES" sz="1600" b="1" dirty="0">
                <a:solidFill>
                  <a:prstClr val="black"/>
                </a:solidFill>
              </a:rPr>
              <a:t>f.	Niños, niñas y adolescentes que </a:t>
            </a:r>
            <a:r>
              <a:rPr lang="es-ES" sz="1600" b="1" dirty="0" err="1">
                <a:solidFill>
                  <a:prstClr val="black"/>
                </a:solidFill>
              </a:rPr>
              <a:t>co</a:t>
            </a:r>
            <a:r>
              <a:rPr lang="es-ES" sz="1600" b="1" dirty="0">
                <a:solidFill>
                  <a:prstClr val="black"/>
                </a:solidFill>
              </a:rPr>
              <a:t>-residen, o que hagan parte del núcleo familiar de adolescentes que estén cumpliendo su sanción en el Sistema de Responsabilidad Penal para Adolescentes.</a:t>
            </a:r>
          </a:p>
          <a:p>
            <a:pPr algn="just"/>
            <a:br>
              <a:rPr lang="es-CO" sz="1600" b="1" dirty="0">
                <a:solidFill>
                  <a:prstClr val="black"/>
                </a:solidFill>
              </a:rPr>
            </a:br>
            <a:r>
              <a:rPr lang="es-ES" sz="1600" b="1" dirty="0">
                <a:solidFill>
                  <a:prstClr val="black"/>
                </a:solidFill>
              </a:rPr>
              <a:t>g.	Niños, niñas y adolescentes cuyos padres o cuidadores hagan parte de los Programas de la Dirección de Familia y Comunidades del ICBF.</a:t>
            </a:r>
          </a:p>
          <a:p>
            <a:pPr algn="just"/>
            <a:br>
              <a:rPr lang="es-CO" sz="1600" b="1" dirty="0">
                <a:solidFill>
                  <a:prstClr val="black"/>
                </a:solidFill>
              </a:rPr>
            </a:br>
            <a:r>
              <a:rPr lang="es-ES" sz="1600" b="1" dirty="0">
                <a:solidFill>
                  <a:prstClr val="black"/>
                </a:solidFill>
              </a:rPr>
              <a:t>h.	Niños, niñas y adolescentes que han participado en el Programa "Generaciones con Bienestar" en vigencias anteriores y son menores de 18 años.</a:t>
            </a:r>
            <a:endParaRPr lang="es-CO" sz="1600" b="1" dirty="0">
              <a:solidFill>
                <a:prstClr val="black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72354" y="322730"/>
            <a:ext cx="5082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  <a:latin typeface="+mj-lt"/>
              </a:rPr>
              <a:t>CRITERIOS DE FOCALIZACION</a:t>
            </a:r>
          </a:p>
        </p:txBody>
      </p:sp>
    </p:spTree>
    <p:extLst>
      <p:ext uri="{BB962C8B-B14F-4D97-AF65-F5344CB8AC3E}">
        <p14:creationId xmlns:p14="http://schemas.microsoft.com/office/powerpoint/2010/main" val="1492947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94948" y="1290917"/>
            <a:ext cx="7974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62B543"/>
                </a:solidFill>
              </a:rPr>
              <a:t>Generalidades y estrategias</a:t>
            </a:r>
          </a:p>
          <a:p>
            <a:pPr algn="ctr"/>
            <a:r>
              <a:rPr lang="es-CO" sz="2400" b="1" dirty="0">
                <a:solidFill>
                  <a:srgbClr val="62B543"/>
                </a:solidFill>
              </a:rPr>
              <a:t>MODELO OPERATIVO</a:t>
            </a:r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341" y="205463"/>
            <a:ext cx="6105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Atención a la Niñez y la Adolescencia</a:t>
            </a:r>
            <a:endParaRPr lang="es-CO" altLang="es-CO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 rot="573111">
            <a:off x="5294277" y="2652339"/>
            <a:ext cx="3362557" cy="1571878"/>
            <a:chOff x="808498" y="1111709"/>
            <a:chExt cx="2582137" cy="2381031"/>
          </a:xfrm>
        </p:grpSpPr>
        <p:grpSp>
          <p:nvGrpSpPr>
            <p:cNvPr id="8" name="Grupo 7"/>
            <p:cNvGrpSpPr/>
            <p:nvPr/>
          </p:nvGrpSpPr>
          <p:grpSpPr>
            <a:xfrm rot="20676629">
              <a:off x="808498" y="1111709"/>
              <a:ext cx="2582137" cy="2381031"/>
              <a:chOff x="458861" y="455442"/>
              <a:chExt cx="5050139" cy="3922305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11" t="7707" r="62013" b="71631"/>
              <a:stretch/>
            </p:blipFill>
            <p:spPr bwMode="auto">
              <a:xfrm>
                <a:off x="458861" y="455442"/>
                <a:ext cx="5050139" cy="3922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ectángulo 10"/>
              <p:cNvSpPr/>
              <p:nvPr/>
            </p:nvSpPr>
            <p:spPr>
              <a:xfrm>
                <a:off x="4656221" y="4126832"/>
                <a:ext cx="852779" cy="2509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CuadroTexto 8"/>
            <p:cNvSpPr txBox="1"/>
            <p:nvPr/>
          </p:nvSpPr>
          <p:spPr>
            <a:xfrm rot="20652775">
              <a:off x="1125275" y="2142879"/>
              <a:ext cx="1961506" cy="699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s-CO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Convivencia, reconciliación y cultura de Paz </a:t>
              </a:r>
              <a:endParaRPr lang="es-CO" sz="1200" b="1" dirty="0">
                <a:solidFill>
                  <a:srgbClr val="FFC00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123380" y="4299103"/>
            <a:ext cx="2711707" cy="1725179"/>
            <a:chOff x="745958" y="1395662"/>
            <a:chExt cx="2683042" cy="2105527"/>
          </a:xfrm>
        </p:grpSpPr>
        <p:grpSp>
          <p:nvGrpSpPr>
            <p:cNvPr id="13" name="Grupo 12"/>
            <p:cNvGrpSpPr/>
            <p:nvPr/>
          </p:nvGrpSpPr>
          <p:grpSpPr>
            <a:xfrm rot="20676629">
              <a:off x="745958" y="1395662"/>
              <a:ext cx="2683042" cy="2105527"/>
              <a:chOff x="261511" y="909282"/>
              <a:chExt cx="5247489" cy="3468463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11" t="7707" r="62013" b="71631"/>
              <a:stretch/>
            </p:blipFill>
            <p:spPr bwMode="auto">
              <a:xfrm>
                <a:off x="261511" y="909282"/>
                <a:ext cx="5247489" cy="3468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Rectángulo 15"/>
              <p:cNvSpPr/>
              <p:nvPr/>
            </p:nvSpPr>
            <p:spPr>
              <a:xfrm>
                <a:off x="4656221" y="4126832"/>
                <a:ext cx="852779" cy="2509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1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CuadroTexto 13"/>
            <p:cNvSpPr txBox="1"/>
            <p:nvPr/>
          </p:nvSpPr>
          <p:spPr>
            <a:xfrm rot="20920713">
              <a:off x="1230891" y="2222234"/>
              <a:ext cx="2070984" cy="638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s-CO" sz="14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Prevención para la Protección. 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435057" y="2684148"/>
            <a:ext cx="3648381" cy="1793815"/>
            <a:chOff x="847341" y="1384306"/>
            <a:chExt cx="3748722" cy="2738941"/>
          </a:xfrm>
        </p:grpSpPr>
        <p:grpSp>
          <p:nvGrpSpPr>
            <p:cNvPr id="18" name="Grupo 17"/>
            <p:cNvGrpSpPr/>
            <p:nvPr/>
          </p:nvGrpSpPr>
          <p:grpSpPr>
            <a:xfrm>
              <a:off x="847341" y="1384306"/>
              <a:ext cx="3236495" cy="2738941"/>
              <a:chOff x="830005" y="1384306"/>
              <a:chExt cx="2683042" cy="2738941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11" t="7707" r="62013" b="71631"/>
              <a:stretch/>
            </p:blipFill>
            <p:spPr bwMode="auto">
              <a:xfrm rot="20676629">
                <a:off x="830005" y="1384306"/>
                <a:ext cx="2683042" cy="27389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CuadroTexto 20"/>
              <p:cNvSpPr txBox="1"/>
              <p:nvPr/>
            </p:nvSpPr>
            <p:spPr>
              <a:xfrm rot="20920713">
                <a:off x="1386526" y="2438171"/>
                <a:ext cx="2077145" cy="986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s-CO" sz="1200" b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Los niños, niñas y adolescentes son sujetos de derechos </a:t>
                </a:r>
              </a:p>
            </p:txBody>
          </p:sp>
        </p:grpSp>
        <p:sp>
          <p:nvSpPr>
            <p:cNvPr id="19" name="Rectángulo 18"/>
            <p:cNvSpPr/>
            <p:nvPr/>
          </p:nvSpPr>
          <p:spPr>
            <a:xfrm>
              <a:off x="3921384" y="3450830"/>
              <a:ext cx="674679" cy="303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 rot="691831">
            <a:off x="5517175" y="4453828"/>
            <a:ext cx="2390603" cy="1408016"/>
            <a:chOff x="694593" y="1155711"/>
            <a:chExt cx="2701986" cy="2352418"/>
          </a:xfrm>
        </p:grpSpPr>
        <p:grpSp>
          <p:nvGrpSpPr>
            <p:cNvPr id="23" name="Grupo 22"/>
            <p:cNvGrpSpPr/>
            <p:nvPr/>
          </p:nvGrpSpPr>
          <p:grpSpPr>
            <a:xfrm rot="20676629">
              <a:off x="694593" y="1155711"/>
              <a:ext cx="2701986" cy="2352418"/>
              <a:chOff x="224460" y="502575"/>
              <a:chExt cx="5284540" cy="3875170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11" t="7707" r="62013" b="71631"/>
              <a:stretch/>
            </p:blipFill>
            <p:spPr bwMode="auto">
              <a:xfrm>
                <a:off x="224460" y="502575"/>
                <a:ext cx="5247489" cy="3468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Rectángulo 25"/>
              <p:cNvSpPr/>
              <p:nvPr/>
            </p:nvSpPr>
            <p:spPr>
              <a:xfrm>
                <a:off x="4656221" y="4126832"/>
                <a:ext cx="852779" cy="2509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1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CuadroTexto 23"/>
            <p:cNvSpPr txBox="1"/>
            <p:nvPr/>
          </p:nvSpPr>
          <p:spPr>
            <a:xfrm rot="20920713">
              <a:off x="1067882" y="1858602"/>
              <a:ext cx="2070984" cy="77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s-CO" sz="12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Participación y acción colectiva </a:t>
              </a:r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1814366" y="2160658"/>
            <a:ext cx="4535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FFC00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 1</a:t>
            </a:r>
          </a:p>
        </p:txBody>
      </p:sp>
    </p:spTree>
    <p:extLst>
      <p:ext uri="{BB962C8B-B14F-4D97-AF65-F5344CB8AC3E}">
        <p14:creationId xmlns:p14="http://schemas.microsoft.com/office/powerpoint/2010/main" val="4184045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046103"/>
              </p:ext>
            </p:extLst>
          </p:nvPr>
        </p:nvGraphicFramePr>
        <p:xfrm>
          <a:off x="457200" y="1110961"/>
          <a:ext cx="8229600" cy="534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ELEMENTOS BASE</a:t>
            </a:r>
          </a:p>
        </p:txBody>
      </p:sp>
    </p:spTree>
    <p:extLst>
      <p:ext uri="{BB962C8B-B14F-4D97-AF65-F5344CB8AC3E}">
        <p14:creationId xmlns:p14="http://schemas.microsoft.com/office/powerpoint/2010/main" val="3395503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3713" t="29514" r="18988" b="9375"/>
          <a:stretch/>
        </p:blipFill>
        <p:spPr>
          <a:xfrm>
            <a:off x="524435" y="1344707"/>
            <a:ext cx="8027894" cy="48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39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8821" y="149972"/>
            <a:ext cx="7886700" cy="1325563"/>
          </a:xfrm>
        </p:spPr>
        <p:txBody>
          <a:bodyPr/>
          <a:lstStyle/>
          <a:p>
            <a:r>
              <a:rPr lang="es-CO" dirty="0"/>
              <a:t>MICROPROYECTOS</a:t>
            </a:r>
          </a:p>
        </p:txBody>
      </p:sp>
      <p:graphicFrame>
        <p:nvGraphicFramePr>
          <p:cNvPr id="3" name="Marcador de contenido 3"/>
          <p:cNvGraphicFramePr>
            <a:graphicFrameLocks/>
          </p:cNvGraphicFramePr>
          <p:nvPr>
            <p:extLst/>
          </p:nvPr>
        </p:nvGraphicFramePr>
        <p:xfrm>
          <a:off x="-159657" y="957943"/>
          <a:ext cx="9303657" cy="5544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4889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7 CuadroTexto"/>
          <p:cNvSpPr txBox="1">
            <a:spLocks noChangeArrowheads="1"/>
          </p:cNvSpPr>
          <p:nvPr/>
        </p:nvSpPr>
        <p:spPr bwMode="auto">
          <a:xfrm>
            <a:off x="0" y="0"/>
            <a:ext cx="4935682" cy="8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es-CO" sz="2400" b="1" dirty="0">
                <a:solidFill>
                  <a:prstClr val="black"/>
                </a:solidFill>
                <a:latin typeface="Calibri Light" panose="020F0302020204030204"/>
                <a:ea typeface="STXinwei"/>
                <a:cs typeface="Tahoma" panose="020B0604030504040204" pitchFamily="34" charset="0"/>
              </a:rPr>
              <a:t>NIÑEZ Y ADOLESCENCIA – GENERACIONES CON BIENESTAR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344230"/>
              </p:ext>
            </p:extLst>
          </p:nvPr>
        </p:nvGraphicFramePr>
        <p:xfrm>
          <a:off x="194805" y="3116008"/>
          <a:ext cx="5383693" cy="1374074"/>
        </p:xfrm>
        <a:graphic>
          <a:graphicData uri="http://schemas.openxmlformats.org/drawingml/2006/table">
            <a:tbl>
              <a:tblPr firstRow="1" firstCol="1" bandRow="1"/>
              <a:tblGrid>
                <a:gridCol w="4281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8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  <a:ea typeface="STXinwei"/>
                          <a:cs typeface="Tahoma" panose="020B0604030504040204" pitchFamily="34" charset="0"/>
                        </a:rPr>
                        <a:t>PROYECTO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  <a:ea typeface="STXinwei"/>
                          <a:cs typeface="Tahoma" panose="020B0604030504040204" pitchFamily="34" charset="0"/>
                        </a:rPr>
                        <a:t>USUARIOS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365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  <a:ea typeface="STXinwei"/>
                          <a:cs typeface="Tahoma" panose="020B0604030504040204" pitchFamily="34" charset="0"/>
                        </a:rPr>
                        <a:t>Generaciones</a:t>
                      </a:r>
                      <a:r>
                        <a:rPr lang="es-CO" sz="1600" b="0" baseline="0" dirty="0">
                          <a:effectLst/>
                          <a:latin typeface="+mn-lt"/>
                          <a:ea typeface="STXinwei"/>
                          <a:cs typeface="Tahoma" panose="020B0604030504040204" pitchFamily="34" charset="0"/>
                        </a:rPr>
                        <a:t> con Bienestar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CO" sz="1800" b="0" dirty="0">
                          <a:effectLst/>
                          <a:latin typeface="+mn-lt"/>
                          <a:ea typeface="STXinwei"/>
                          <a:cs typeface="Tahoma" panose="020B0604030504040204" pitchFamily="34" charset="0"/>
                        </a:rPr>
                        <a:t>100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406928"/>
                  </a:ext>
                </a:extLst>
              </a:tr>
              <a:tr h="330231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effectLst/>
                          <a:latin typeface="+mn-lt"/>
                          <a:ea typeface="STXinwei"/>
                          <a:cs typeface="Tahoma" panose="020B0604030504040204" pitchFamily="34" charset="0"/>
                        </a:rPr>
                        <a:t>Generaciones</a:t>
                      </a:r>
                      <a:r>
                        <a:rPr lang="es-CO" sz="1600" b="0" baseline="0" dirty="0">
                          <a:effectLst/>
                          <a:latin typeface="+mn-lt"/>
                          <a:ea typeface="STXinwei"/>
                          <a:cs typeface="Tahoma" panose="020B0604030504040204" pitchFamily="34" charset="0"/>
                        </a:rPr>
                        <a:t> con Bienestar Rurales 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CO" sz="1800" b="0" dirty="0">
                          <a:effectLst/>
                          <a:latin typeface="+mn-lt"/>
                          <a:ea typeface="STXinwei"/>
                          <a:cs typeface="Tahoma" panose="020B0604030504040204" pitchFamily="34" charset="0"/>
                        </a:rPr>
                        <a:t>100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768514"/>
                  </a:ext>
                </a:extLst>
              </a:tr>
              <a:tr h="4738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b="1" baseline="0" dirty="0">
                          <a:effectLst/>
                          <a:latin typeface="+mn-lt"/>
                          <a:ea typeface="STXinwei"/>
                          <a:cs typeface="Tahoma" panose="020B0604030504040204" pitchFamily="34" charset="0"/>
                        </a:rPr>
                        <a:t>TOTAL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s-CO" sz="1800" b="1" dirty="0">
                          <a:effectLst/>
                          <a:latin typeface="+mn-lt"/>
                          <a:ea typeface="STXinwei"/>
                          <a:cs typeface="Tahoma" panose="020B0604030504040204" pitchFamily="34" charset="0"/>
                        </a:rPr>
                        <a:t>200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1 Rectángulo"/>
          <p:cNvSpPr/>
          <p:nvPr/>
        </p:nvSpPr>
        <p:spPr>
          <a:xfrm>
            <a:off x="194805" y="1289094"/>
            <a:ext cx="8687167" cy="11264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defRPr/>
            </a:pP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Busca promover la protección integral y proyectos de vida de los niños, las niñas y los adolescentes, entre los 6 a11 años y 12 a 17 años , a través de los encuentros </a:t>
            </a:r>
            <a:r>
              <a:rPr lang="es-CO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vivenciales donde se generan espacios para el aprovechamiento del tiempo libre y múltiples expresiones de tipo vocacional</a:t>
            </a: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con expresión identificada a partir del interés de los participantes</a:t>
            </a:r>
            <a:endParaRPr lang="es-ES" sz="1600" b="1" dirty="0">
              <a:solidFill>
                <a:prstClr val="black"/>
              </a:solidFill>
              <a:latin typeface="VAG Rounded" pitchFamily="34" charset="0"/>
              <a:ea typeface="ＭＳ Ｐゴシック" charset="-128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36706" y="4750791"/>
            <a:ext cx="8366290" cy="369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defRPr/>
            </a:pPr>
            <a:endParaRPr lang="es-CO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820922" y="4855615"/>
            <a:ext cx="2535811" cy="15351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CO" dirty="0">
                <a:solidFill>
                  <a:prstClr val="black"/>
                </a:solidFill>
              </a:rPr>
              <a:t>INVERSION</a:t>
            </a:r>
          </a:p>
          <a:p>
            <a:pPr algn="ctr">
              <a:defRPr/>
            </a:pPr>
            <a:r>
              <a:rPr lang="es-CO" dirty="0">
                <a:solidFill>
                  <a:prstClr val="black"/>
                </a:solidFill>
              </a:rPr>
              <a:t>Generaciones con Bienestar Rurales </a:t>
            </a:r>
          </a:p>
          <a:p>
            <a:pPr algn="ctr">
              <a:defRPr/>
            </a:pPr>
            <a:r>
              <a:rPr lang="es-CO" dirty="0">
                <a:solidFill>
                  <a:prstClr val="black"/>
                </a:solidFill>
              </a:rPr>
              <a:t>$ 37.000.000,oo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98689" y="5005753"/>
            <a:ext cx="2169152" cy="123491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CO" dirty="0">
                <a:solidFill>
                  <a:prstClr val="black"/>
                </a:solidFill>
              </a:rPr>
              <a:t>INVERSION</a:t>
            </a:r>
          </a:p>
          <a:p>
            <a:pPr algn="ctr">
              <a:defRPr/>
            </a:pPr>
            <a:r>
              <a:rPr lang="es-CO" dirty="0">
                <a:solidFill>
                  <a:prstClr val="black"/>
                </a:solidFill>
              </a:rPr>
              <a:t>Generaciones con Bienestar</a:t>
            </a:r>
          </a:p>
          <a:p>
            <a:pPr algn="ctr">
              <a:defRPr/>
            </a:pPr>
            <a:r>
              <a:rPr lang="es-CO" dirty="0">
                <a:solidFill>
                  <a:prstClr val="black"/>
                </a:solidFill>
              </a:rPr>
              <a:t>  </a:t>
            </a:r>
            <a:r>
              <a:rPr lang="es-CO" b="1" dirty="0">
                <a:solidFill>
                  <a:prstClr val="black"/>
                </a:solidFill>
              </a:rPr>
              <a:t>$ 30.000.000,oo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5709814" y="2349370"/>
            <a:ext cx="3193182" cy="4549500"/>
            <a:chOff x="5680124" y="2132868"/>
            <a:chExt cx="3407766" cy="4295133"/>
          </a:xfrm>
        </p:grpSpPr>
        <p:graphicFrame>
          <p:nvGraphicFramePr>
            <p:cNvPr id="11" name="Gráfico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03051749"/>
                </p:ext>
              </p:extLst>
            </p:nvPr>
          </p:nvGraphicFramePr>
          <p:xfrm>
            <a:off x="5680124" y="3290134"/>
            <a:ext cx="3407766" cy="31378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Flecha abajo 11"/>
            <p:cNvSpPr/>
            <p:nvPr/>
          </p:nvSpPr>
          <p:spPr>
            <a:xfrm>
              <a:off x="7525192" y="2132868"/>
              <a:ext cx="725864" cy="1641941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s-CO" dirty="0">
                  <a:solidFill>
                    <a:prstClr val="white"/>
                  </a:solidFill>
                </a:rPr>
                <a:t>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886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19667" y="217974"/>
            <a:ext cx="5207000" cy="73866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100" b="1" dirty="0">
                <a:solidFill>
                  <a:prstClr val="black"/>
                </a:solidFill>
                <a:latin typeface="Calibri Light" panose="020F0302020204030204"/>
              </a:rPr>
              <a:t>ESTAMOS GARANTIZANDO AMBIENTES PROTECTORES  CON EL COMPROMISO DE :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544995753"/>
              </p:ext>
            </p:extLst>
          </p:nvPr>
        </p:nvGraphicFramePr>
        <p:xfrm>
          <a:off x="4228036" y="1464707"/>
          <a:ext cx="4774074" cy="4298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 descr="C:\Users\usuario\Desktop\documentos de bienestar faliar niños\EVIDENIAS FOTOGRAFICAS PRIMER ENCUENTRO DEL PLAYON PREJUVENIL\20170606_16491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22" y="1409071"/>
            <a:ext cx="1967149" cy="28235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 descr="C:\Users\usuario\Desktop\documentos de bienestar faliar niños\EVIDENCIAS FOTOGRAFICAS TODOS LOS ENCUENTROS\20170621_15412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62" y="4446165"/>
            <a:ext cx="3464620" cy="1843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 descr="C:\Users\usuario\Desktop\documentos de bienestar faliar niños\EVIDENIAS FOTOGRAFICAS PRIMER ENCUENTRO DEL PLAYON PREJUVENIL\20170606_164048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8"/>
          <a:stretch/>
        </p:blipFill>
        <p:spPr bwMode="auto">
          <a:xfrm>
            <a:off x="2442592" y="1398902"/>
            <a:ext cx="1901227" cy="2833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5593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40341" y="198628"/>
            <a:ext cx="6086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Niñez y Adolescencia</a:t>
            </a:r>
            <a:endParaRPr lang="es-MX" altLang="es-CO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sz="2000" dirty="0"/>
          </a:p>
          <a:p>
            <a:endParaRPr lang="es-CO" sz="2000" dirty="0"/>
          </a:p>
          <a:p>
            <a:endParaRPr lang="es-CO" dirty="0"/>
          </a:p>
        </p:txBody>
      </p:sp>
      <p:sp>
        <p:nvSpPr>
          <p:cNvPr id="2" name="Rectángulo 1"/>
          <p:cNvSpPr/>
          <p:nvPr/>
        </p:nvSpPr>
        <p:spPr>
          <a:xfrm>
            <a:off x="159488" y="19010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72000" y="19010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dirty="0">
              <a:solidFill>
                <a:prstClr val="black"/>
              </a:solidFill>
            </a:endParaRPr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08" y="1328430"/>
            <a:ext cx="3538990" cy="216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PC3\Desktop\20160414_1446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88" y="3844888"/>
            <a:ext cx="2402417" cy="1976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LUISA FERNANDA\Desktop\GENERACIONES CON BIENESTAR\FOTOS EVIDENCIA PRESENTACION DEL PROGRAMA\EVIDENCIAS ENCUENTRO 1\20170622_10543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 r="17020"/>
          <a:stretch/>
        </p:blipFill>
        <p:spPr bwMode="auto">
          <a:xfrm rot="5400000">
            <a:off x="4258870" y="1181205"/>
            <a:ext cx="2345690" cy="2501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C:\Users\LUISA FERNANDA\Desktop\GENERACIONES CON BIENESTAR\FOTOS EVIDENCIA PRESENTACION DEL PROGRAMA\EVIDENCIAS ENCUENTRO 1\20170616_0913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8" y="3604683"/>
            <a:ext cx="3277870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 descr="C:\Users\LUISA FERNANDA\AppData\Local\Microsoft\Windows\INetCache\Content.Word\20170630_1209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1825" y="2630418"/>
            <a:ext cx="2878455" cy="215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08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8"/>
          <p:cNvSpPr txBox="1">
            <a:spLocks noChangeArrowheads="1"/>
          </p:cNvSpPr>
          <p:nvPr/>
        </p:nvSpPr>
        <p:spPr bwMode="auto">
          <a:xfrm>
            <a:off x="638922" y="5421843"/>
            <a:ext cx="4913194" cy="5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O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Actos Protocolarios</a:t>
            </a:r>
          </a:p>
        </p:txBody>
      </p:sp>
    </p:spTree>
    <p:extLst>
      <p:ext uri="{BB962C8B-B14F-4D97-AF65-F5344CB8AC3E}">
        <p14:creationId xmlns:p14="http://schemas.microsoft.com/office/powerpoint/2010/main" val="219193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18514" y="282691"/>
            <a:ext cx="6105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GENERACIONES CON BIENESTAR</a:t>
            </a:r>
            <a:endParaRPr lang="es-CO" altLang="es-CO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273653"/>
              </p:ext>
            </p:extLst>
          </p:nvPr>
        </p:nvGraphicFramePr>
        <p:xfrm>
          <a:off x="411060" y="1214118"/>
          <a:ext cx="8396056" cy="500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5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0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376"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LOGROS </a:t>
                      </a:r>
                    </a:p>
                  </a:txBody>
                  <a:tcPr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2B5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DIFICULTADES </a:t>
                      </a:r>
                    </a:p>
                  </a:txBody>
                  <a:tcPr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62B5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670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ARTICULACIÓN</a:t>
                      </a:r>
                      <a:r>
                        <a:rPr lang="es-CO" sz="12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DEL SNBF CON LAS INSTITUCIONES EDUCATIVAS DE LOS SECTORES URBANO Y RURAL DEL MUNICIPIO</a:t>
                      </a:r>
                      <a:r>
                        <a:rPr lang="es-CO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CUMPLIMIENTO DEL 100% DE LA FOCALIZACIÓN EN LOS SECTORES URBANO Y RURAL DEL MUNICIPIO,</a:t>
                      </a:r>
                      <a:r>
                        <a:rPr lang="es-CO" sz="12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ACORDE A LOS CRITERIOS EXIGIDOS PARA LA MODALIDAD DE ATENCIÓN.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ADHERENCIA DE LOS NIÑOS, NIÑAS Y ADOLESCENTES Y SUS FAMILIAS EN EL</a:t>
                      </a:r>
                      <a:r>
                        <a:rPr lang="es-CO" sz="12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PROCESO DE </a:t>
                      </a:r>
                      <a:r>
                        <a:rPr lang="es-CO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EJECUCIÓN DE LA</a:t>
                      </a:r>
                      <a:r>
                        <a:rPr lang="es-CO" sz="12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MODALIDAD DE ATENCIÓN.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CUMPLIMIENTO DEL DERECHO A LA PARTICIPACIÓN DE LOS NIÑOS</a:t>
                      </a:r>
                      <a:r>
                        <a:rPr lang="es-CO" sz="12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NIÑAS Y ADOLESCENTES EN EL MARCO DE LA INCÑLUSIÓN DIFERENCIAL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2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CONFORMACION DE LOS COMITÉ DE CONTROL SOCIAL.</a:t>
                      </a:r>
                    </a:p>
                    <a:p>
                      <a:pPr marL="342900" indent="-3429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200" b="1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VISIBILIZACIÓN DE LOS DERECHOS DE LOS NIÑOS, NIÑAS Y ADOLESCENTES.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6F8F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DADA</a:t>
                      </a:r>
                      <a:r>
                        <a:rPr lang="es-CO" sz="12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 </a:t>
                      </a:r>
                      <a:r>
                        <a:rPr lang="es-CO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EJECUCIÓN DE LA</a:t>
                      </a:r>
                      <a:r>
                        <a:rPr lang="es-CO" sz="12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JORNADA ESCOLAR CONTÍNUA POR PARTE DEL LAS INSTITUCIONES EDUCATIVAS EN EL MUNICIPIO, AL INICIO DE LA EJECUCIÓN DE LA MODALIDAD SE ENCONTRARON OBSTÁCULOS REFERIDOS A LOS HORARIOS DE ATENCIÓN </a:t>
                      </a:r>
                      <a:r>
                        <a:rPr lang="es-CO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LOS GRUPOS FOCALIZADOS.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 EL ÁREA RURAL</a:t>
                      </a:r>
                      <a:r>
                        <a:rPr lang="es-CO" sz="12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LOS Y LAS ESTUDIANTES UNA VEZ CULMINADO EL HORARIO ACADÉMICO SON TRASLADADOS DE MANERA INMEDITAA A SUS RESPECTIVAS VEREDAS AFECTANDO LA PRESTACIÓN DEL SERVICIO, POR LO CUAL SE APELÓ COMO ESTRATEGIA LA UTILIZACIÓN Y ARTICULACIÓN CON EL TIEMPO  ACADEMICO EMPLEADO EN EL ÁREA DE ETICA Y VALORES. 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ATENCIÓN DE NIÑOS, NIÑAS Y ADOLESCENTES CUYAS FAMILIAS HABITAN EN ZONAS DISPERSAS,</a:t>
                      </a:r>
                      <a:r>
                        <a:rPr lang="es-CO" sz="12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CUYAS VÍAS DE ACCESO SON DEFICIENTES. 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DESPLAZAMIENTO DE LOS NNA EN TEMPORADA DE VACACIONES A LOS ENCUENTROS</a:t>
                      </a:r>
                      <a:r>
                        <a:rPr lang="es-CO" sz="12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AFECTÓ LA EJECUCIÓN DE LA PROGRAMACIÓN DE LAS PROMOTORAS DE DERECHOS</a:t>
                      </a:r>
                      <a:endParaRPr lang="es-CO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2B54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6F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021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18514" y="282691"/>
            <a:ext cx="6105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GENERACIONES CON BIENESTAR</a:t>
            </a:r>
            <a:endParaRPr lang="es-CO" altLang="es-CO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880509"/>
              </p:ext>
            </p:extLst>
          </p:nvPr>
        </p:nvGraphicFramePr>
        <p:xfrm>
          <a:off x="394138" y="1418896"/>
          <a:ext cx="8150772" cy="457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50772">
                  <a:extLst>
                    <a:ext uri="{9D8B030D-6E8A-4147-A177-3AD203B41FA5}">
                      <a16:colId xmlns:a16="http://schemas.microsoft.com/office/drawing/2014/main" val="3476903230"/>
                    </a:ext>
                  </a:extLst>
                </a:gridCol>
              </a:tblGrid>
              <a:tr h="348943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/>
                        <a:t>RETOS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57579"/>
                  </a:ext>
                </a:extLst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056404"/>
              </p:ext>
            </p:extLst>
          </p:nvPr>
        </p:nvGraphicFramePr>
        <p:xfrm>
          <a:off x="394138" y="1767840"/>
          <a:ext cx="8150772" cy="4197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50772">
                  <a:extLst>
                    <a:ext uri="{9D8B030D-6E8A-4147-A177-3AD203B41FA5}">
                      <a16:colId xmlns:a16="http://schemas.microsoft.com/office/drawing/2014/main" val="894247102"/>
                    </a:ext>
                  </a:extLst>
                </a:gridCol>
              </a:tblGrid>
              <a:tr h="419712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endParaRPr lang="es-CO" sz="1400" b="1" dirty="0">
                        <a:effectLst/>
                      </a:endParaRP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400" b="1" dirty="0">
                          <a:effectLst/>
                        </a:rPr>
                        <a:t>CUMPLIR</a:t>
                      </a:r>
                      <a:r>
                        <a:rPr lang="es-CO" sz="1400" b="1" baseline="0" dirty="0">
                          <a:effectLst/>
                        </a:rPr>
                        <a:t> CON EL 100% DE LOS OBJETIVOS QUE PLANTEA LA MODALIDAD DE ATENCIÓN.</a:t>
                      </a:r>
                      <a:endParaRPr lang="es-CO" sz="1400" b="1" dirty="0">
                        <a:effectLst/>
                      </a:endParaRP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400" b="1" dirty="0">
                          <a:effectLst/>
                        </a:rPr>
                        <a:t>VISIBILIZAR LA MODALIDAD DE ATENCIÓN</a:t>
                      </a:r>
                      <a:r>
                        <a:rPr lang="es-CO" sz="1400" b="1" baseline="0" dirty="0">
                          <a:effectLst/>
                        </a:rPr>
                        <a:t> GENERACIONES CON BIENESTAR EN EL MUNICIPIO A PARTIR DE LA INTERVENCIÓN REALIZADA CON LA POBLACIÓN USUARIA Y LAS INSTITUCIONES QUE CONFORMAN EL SISTEMA NACIONAL DE BIENESTAR FAMILIAR.</a:t>
                      </a:r>
                      <a:endParaRPr lang="es-CO" sz="1400" b="1" dirty="0">
                        <a:effectLst/>
                      </a:endParaRP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400" b="1" dirty="0">
                          <a:effectLst/>
                        </a:rPr>
                        <a:t>SUPERAR LOS</a:t>
                      </a:r>
                      <a:r>
                        <a:rPr lang="es-CO" sz="1400" b="1" baseline="0" dirty="0">
                          <a:effectLst/>
                        </a:rPr>
                        <a:t> OBSTÁCULOS IDENTIFICADOS EN LA ZONA RURAL QUE PUEDEN AFECTAR LA PRESTACIÓN DEL SERVICIO.</a:t>
                      </a:r>
                      <a:endParaRPr lang="es-CO" sz="1400" b="1" dirty="0">
                        <a:effectLst/>
                      </a:endParaRP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400" b="1" dirty="0">
                          <a:effectLst/>
                        </a:rPr>
                        <a:t>ARTICULAR</a:t>
                      </a:r>
                      <a:r>
                        <a:rPr lang="es-CO" sz="1400" b="1" baseline="0" dirty="0">
                          <a:effectLst/>
                        </a:rPr>
                        <a:t> CON LAS INSTITUCIONES EDUCATIVAS DEL MUNICIPIO ACCIONES TENDIENTES A FORTALECER LA PRESTACIÓN DEL SERVICIO . 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CO" sz="1400" b="1" dirty="0">
                          <a:effectLst/>
                        </a:rPr>
                        <a:t>VINCULAR</a:t>
                      </a:r>
                      <a:r>
                        <a:rPr lang="es-CO" sz="1400" b="1" baseline="0" dirty="0">
                          <a:effectLst/>
                        </a:rPr>
                        <a:t> DE MANERA ASERTIVA A LAS FAMILIAS USUARIAS DE LA MODALIDAD DE ATENCIÓN CON EL OBJETO QUE SE TRNASMITA LA INFORMACIÓN Y LA EDUCACIÓN BRINDADA A LA COMUNIDAD INMEDIATA DONDE SE HAYA CIRCUNSCRITA LA ATENCIÓN.</a:t>
                      </a:r>
                      <a:endParaRPr lang="es-CO" sz="1400" b="1" dirty="0">
                        <a:effectLst/>
                      </a:endParaRP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endParaRPr lang="es-CO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883996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662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8"/>
          <p:cNvSpPr txBox="1">
            <a:spLocks noChangeArrowheads="1"/>
          </p:cNvSpPr>
          <p:nvPr/>
        </p:nvSpPr>
        <p:spPr bwMode="auto">
          <a:xfrm>
            <a:off x="477557" y="5045325"/>
            <a:ext cx="4913194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O" altLang="es-CO" sz="3600" b="1" kern="0" dirty="0">
                <a:solidFill>
                  <a:prstClr val="black"/>
                </a:solidFill>
              </a:rPr>
              <a:t>COMPORTAMIENTO DEL INDICADOR</a:t>
            </a:r>
          </a:p>
          <a:p>
            <a:pPr marL="0" marR="0" lvl="0" indent="0" algn="ctr" defTabSz="4572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O" altLang="es-CO" sz="2800" b="1" kern="0" dirty="0">
                <a:solidFill>
                  <a:prstClr val="black"/>
                </a:solidFill>
              </a:rPr>
              <a:t>Embarazo en Adolescentes</a:t>
            </a:r>
            <a:endParaRPr kumimoji="0" lang="es-ES" altLang="es-CO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42085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95732" y="219965"/>
            <a:ext cx="79504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2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EMBARAZOS EN ADOLESCENTES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87084" y="3015514"/>
            <a:ext cx="848210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b="1" dirty="0">
                <a:latin typeface="Calibri" panose="020F0502020204030204" pitchFamily="34" charset="0"/>
              </a:rPr>
              <a:t>LA OFERTA EN EL HOSPITAL FELIPE SUAREZ EN PROMOCION Y PREVENCION :</a:t>
            </a:r>
            <a:r>
              <a:rPr lang="es-CO" sz="1400" dirty="0">
                <a:latin typeface="Calibri" panose="020F0502020204030204" pitchFamily="34" charset="0"/>
              </a:rPr>
              <a:t>Ofrecen servicios de consulta prenatal, atención del joven, agudeza visual (16 años), son remitidas a ginecóloga, pediatría, psicología y nutrición (si lo requieren).</a:t>
            </a:r>
          </a:p>
          <a:p>
            <a:pPr algn="just"/>
            <a:endParaRPr lang="es-CO" sz="1400" dirty="0">
              <a:latin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latin typeface="Calibri" panose="020F0502020204030204" pitchFamily="34" charset="0"/>
              </a:rPr>
              <a:t>Se da orden de micronutrientes: sulfato ferroso tableta, acido fólico tableta y calcio tableta (no ofrecen mas complementos o suplementos nutricionales).</a:t>
            </a:r>
          </a:p>
          <a:p>
            <a:pPr algn="just"/>
            <a:endParaRPr lang="es-CO" sz="1400" dirty="0">
              <a:latin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latin typeface="Calibri" panose="020F0502020204030204" pitchFamily="34" charset="0"/>
              </a:rPr>
              <a:t>Los controles se realizan mensualmente hasta la semana 36 y cada quince días hasta la semana 39 y cada ocho días hasta la semana 42 (o dependiendo del estado de la gestantes y la periodicidad es definida por el medico).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sz="1400" dirty="0">
              <a:latin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1400" dirty="0">
                <a:latin typeface="Calibri" panose="020F0502020204030204" pitchFamily="34" charset="0"/>
              </a:rPr>
              <a:t>Las gestantes menores de 14 años son reportadas a ICBF, aseguramiento y a la EPS a la que pertenecen.</a:t>
            </a:r>
          </a:p>
          <a:p>
            <a:pPr algn="just"/>
            <a:r>
              <a:rPr lang="es-CO" sz="1400" dirty="0">
                <a:latin typeface="Calibri" panose="020F0502020204030204" pitchFamily="34" charset="0"/>
              </a:rPr>
              <a:t>Como dificultad, menciona la ESE inasistencia al curso de preparación durante la gestación, (lo han realizado </a:t>
            </a:r>
            <a:r>
              <a:rPr lang="es-CO" sz="1200" dirty="0">
                <a:latin typeface="Calibri" panose="020F0502020204030204" pitchFamily="34" charset="0"/>
              </a:rPr>
              <a:t>los jueves a las 2 pm).</a:t>
            </a:r>
          </a:p>
          <a:p>
            <a:endParaRPr lang="es-CO" sz="1200" dirty="0">
              <a:latin typeface="Calibri" panose="020F0502020204030204" pitchFamily="34" charset="0"/>
            </a:endParaRPr>
          </a:p>
          <a:p>
            <a:endParaRPr lang="es-CO" sz="1200" dirty="0">
              <a:latin typeface="Calibri" panose="020F0502020204030204" pitchFamily="34" charset="0"/>
            </a:endParaRPr>
          </a:p>
          <a:p>
            <a:endParaRPr lang="es-CO" sz="1200" dirty="0">
              <a:latin typeface="Calibri" panose="020F0502020204030204" pitchFamily="34" charset="0"/>
            </a:endParaRPr>
          </a:p>
          <a:p>
            <a:endParaRPr lang="es-CO" sz="1200" dirty="0">
              <a:latin typeface="Calibri" panose="020F0502020204030204" pitchFamily="34" charset="0"/>
            </a:endParaRPr>
          </a:p>
          <a:p>
            <a:endParaRPr lang="es-CO" sz="1200" dirty="0">
              <a:latin typeface="Calibri" panose="020F050202020403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802261"/>
              </p:ext>
            </p:extLst>
          </p:nvPr>
        </p:nvGraphicFramePr>
        <p:xfrm>
          <a:off x="1452282" y="1308023"/>
          <a:ext cx="5903260" cy="146544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989613">
                  <a:extLst>
                    <a:ext uri="{9D8B030D-6E8A-4147-A177-3AD203B41FA5}">
                      <a16:colId xmlns:a16="http://schemas.microsoft.com/office/drawing/2014/main" val="2607046816"/>
                    </a:ext>
                  </a:extLst>
                </a:gridCol>
                <a:gridCol w="2913647">
                  <a:extLst>
                    <a:ext uri="{9D8B030D-6E8A-4147-A177-3AD203B41FA5}">
                      <a16:colId xmlns:a16="http://schemas.microsoft.com/office/drawing/2014/main" val="4003286436"/>
                    </a:ext>
                  </a:extLst>
                </a:gridCol>
              </a:tblGrid>
              <a:tr h="459604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ESE FELIPE SUAREZ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CASOS REPORTADOS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521153"/>
                  </a:ext>
                </a:extLst>
              </a:tr>
              <a:tr h="253498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45579"/>
                  </a:ext>
                </a:extLst>
              </a:tr>
              <a:tr h="253498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341357"/>
                  </a:ext>
                </a:extLst>
              </a:tr>
              <a:tr h="253498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2017 hasta la fecha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726117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018153" y="5958955"/>
            <a:ext cx="74745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latin typeface="Calibri" panose="020F0502020204030204" pitchFamily="34" charset="0"/>
              </a:rPr>
              <a:t>En el ICBF tienen proceso de restablecimiento de Derechos  11 casos</a:t>
            </a:r>
          </a:p>
        </p:txBody>
      </p:sp>
    </p:spTree>
    <p:extLst>
      <p:ext uri="{BB962C8B-B14F-4D97-AF65-F5344CB8AC3E}">
        <p14:creationId xmlns:p14="http://schemas.microsoft.com/office/powerpoint/2010/main" val="4222445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8"/>
          <p:cNvSpPr txBox="1">
            <a:spLocks noChangeArrowheads="1"/>
          </p:cNvSpPr>
          <p:nvPr/>
        </p:nvSpPr>
        <p:spPr bwMode="auto">
          <a:xfrm>
            <a:off x="336176" y="5073650"/>
            <a:ext cx="6127560" cy="9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kern="0" noProof="0" dirty="0">
                <a:solidFill>
                  <a:prstClr val="black"/>
                </a:solidFill>
              </a:rPr>
              <a:t>Oferta de ocupación del tiempo disponible</a:t>
            </a: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9492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0" y="160964"/>
            <a:ext cx="67279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Niñez y Adolescencia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Oferta Institucional en Municipio para adolescentes</a:t>
            </a:r>
            <a:endParaRPr lang="es-MX" altLang="es-CO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sz="2000" dirty="0"/>
          </a:p>
          <a:p>
            <a:endParaRPr lang="es-CO" sz="2000" dirty="0"/>
          </a:p>
          <a:p>
            <a:endParaRPr lang="es-CO" dirty="0"/>
          </a:p>
        </p:txBody>
      </p:sp>
      <p:sp>
        <p:nvSpPr>
          <p:cNvPr id="2" name="Rectángulo 1"/>
          <p:cNvSpPr/>
          <p:nvPr/>
        </p:nvSpPr>
        <p:spPr>
          <a:xfrm>
            <a:off x="159488" y="19010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4572000" y="19010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897647"/>
              </p:ext>
            </p:extLst>
          </p:nvPr>
        </p:nvGraphicFramePr>
        <p:xfrm>
          <a:off x="293615" y="1276470"/>
          <a:ext cx="8381223" cy="500101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960095">
                  <a:extLst>
                    <a:ext uri="{9D8B030D-6E8A-4147-A177-3AD203B41FA5}">
                      <a16:colId xmlns:a16="http://schemas.microsoft.com/office/drawing/2014/main" val="3237825858"/>
                    </a:ext>
                  </a:extLst>
                </a:gridCol>
                <a:gridCol w="3156924">
                  <a:extLst>
                    <a:ext uri="{9D8B030D-6E8A-4147-A177-3AD203B41FA5}">
                      <a16:colId xmlns:a16="http://schemas.microsoft.com/office/drawing/2014/main" val="2926424836"/>
                    </a:ext>
                  </a:extLst>
                </a:gridCol>
                <a:gridCol w="1646425">
                  <a:extLst>
                    <a:ext uri="{9D8B030D-6E8A-4147-A177-3AD203B41FA5}">
                      <a16:colId xmlns:a16="http://schemas.microsoft.com/office/drawing/2014/main" val="2335160111"/>
                    </a:ext>
                  </a:extLst>
                </a:gridCol>
                <a:gridCol w="1617779">
                  <a:extLst>
                    <a:ext uri="{9D8B030D-6E8A-4147-A177-3AD203B41FA5}">
                      <a16:colId xmlns:a16="http://schemas.microsoft.com/office/drawing/2014/main" val="2578935320"/>
                    </a:ext>
                  </a:extLst>
                </a:gridCol>
              </a:tblGrid>
              <a:tr h="632399">
                <a:tc>
                  <a:txBody>
                    <a:bodyPr/>
                    <a:lstStyle/>
                    <a:p>
                      <a:r>
                        <a:rPr lang="es-CO" dirty="0"/>
                        <a:t>Institución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Actividades o Proyectos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Población objeto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Cupos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861226"/>
                  </a:ext>
                </a:extLst>
              </a:tr>
              <a:tr h="632399">
                <a:tc rowSpan="6">
                  <a:txBody>
                    <a:bodyPr/>
                    <a:lstStyle/>
                    <a:p>
                      <a:pPr algn="ctr"/>
                      <a:endParaRPr lang="es-CO" b="1" dirty="0"/>
                    </a:p>
                    <a:p>
                      <a:pPr algn="ctr"/>
                      <a:endParaRPr lang="es-CO" b="1" dirty="0"/>
                    </a:p>
                    <a:p>
                      <a:pPr algn="ctr"/>
                      <a:r>
                        <a:rPr lang="es-CO" b="1" dirty="0"/>
                        <a:t>Cultivarte</a:t>
                      </a:r>
                      <a:r>
                        <a:rPr lang="es-CO" b="1" baseline="0" dirty="0"/>
                        <a:t> Davivienda Alcaldia </a:t>
                      </a:r>
                    </a:p>
                    <a:p>
                      <a:pPr algn="ctr"/>
                      <a:r>
                        <a:rPr lang="es-CO" b="1" baseline="0" dirty="0"/>
                        <a:t>Cuentan con Alianzas Manatí y Policía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*Ciencia y Diversión</a:t>
                      </a:r>
                    </a:p>
                    <a:p>
                      <a:r>
                        <a:rPr lang="es-CO" dirty="0"/>
                        <a:t>*Casita</a:t>
                      </a:r>
                      <a:r>
                        <a:rPr lang="es-CO" baseline="0" dirty="0"/>
                        <a:t> de artistas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7 a 12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62</a:t>
                      </a:r>
                    </a:p>
                    <a:p>
                      <a:r>
                        <a:rPr lang="es-CO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870121"/>
                  </a:ext>
                </a:extLst>
              </a:tr>
              <a:tr h="421728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Jóvenes Marcando Huella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14  a</a:t>
                      </a:r>
                      <a:r>
                        <a:rPr lang="es-CO" baseline="0" dirty="0"/>
                        <a:t>  </a:t>
                      </a:r>
                      <a:r>
                        <a:rPr lang="es-CO" dirty="0"/>
                        <a:t>17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786079"/>
                  </a:ext>
                </a:extLst>
              </a:tr>
              <a:tr h="361371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Viajes de Papel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6</a:t>
                      </a:r>
                      <a:r>
                        <a:rPr lang="es-CO" baseline="0" dirty="0"/>
                        <a:t> a 7 años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326916"/>
                  </a:ext>
                </a:extLst>
              </a:tr>
              <a:tr h="361371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Tecnología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8 a 9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065582"/>
                  </a:ext>
                </a:extLst>
              </a:tr>
              <a:tr h="361371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CDI ICBF - Fiesta a la lectura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4 a 5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33284"/>
                  </a:ext>
                </a:extLst>
              </a:tr>
              <a:tr h="361371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Ludoteca Viajera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6 a 18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IE Área Rural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26368"/>
                  </a:ext>
                </a:extLst>
              </a:tr>
              <a:tr h="1196004">
                <a:tc rowSpan="2">
                  <a:txBody>
                    <a:bodyPr/>
                    <a:lstStyle/>
                    <a:p>
                      <a:pPr algn="ctr"/>
                      <a:endParaRPr lang="es-CO" b="1" dirty="0"/>
                    </a:p>
                    <a:p>
                      <a:pPr algn="ctr"/>
                      <a:endParaRPr lang="es-CO" b="1" dirty="0"/>
                    </a:p>
                    <a:p>
                      <a:pPr algn="ctr"/>
                      <a:endParaRPr lang="es-CO" b="1" dirty="0"/>
                    </a:p>
                    <a:p>
                      <a:pPr algn="ctr"/>
                      <a:r>
                        <a:rPr lang="es-CO" b="1" dirty="0"/>
                        <a:t>Corporación Manatí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Escuelas de formación deportiva </a:t>
                      </a:r>
                    </a:p>
                    <a:p>
                      <a:r>
                        <a:rPr lang="es-CO" dirty="0"/>
                        <a:t>Patinaje</a:t>
                      </a:r>
                      <a:r>
                        <a:rPr lang="es-CO" baseline="0" dirty="0"/>
                        <a:t> y baloncesto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5 a 18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200 natación</a:t>
                      </a:r>
                    </a:p>
                    <a:p>
                      <a:r>
                        <a:rPr lang="es-CO" baseline="0" dirty="0"/>
                        <a:t>110 </a:t>
                      </a:r>
                      <a:r>
                        <a:rPr lang="es-CO" dirty="0"/>
                        <a:t>Ciclo paseo</a:t>
                      </a:r>
                    </a:p>
                    <a:p>
                      <a:r>
                        <a:rPr lang="es-CO" dirty="0"/>
                        <a:t>90 futbol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976192"/>
                  </a:ext>
                </a:extLst>
              </a:tr>
              <a:tr h="632399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Aeróbicos desde la danza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10 años en adelante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20</a:t>
                      </a:r>
                      <a:r>
                        <a:rPr lang="es-CO" baseline="0" dirty="0"/>
                        <a:t> a 50 personas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757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710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0" y="107125"/>
            <a:ext cx="722292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CO" altLang="es-CO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Niñez y Adolescencia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s-CO" altLang="es-CO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Oferta Institucional en Municipio para adolescentes</a:t>
            </a:r>
            <a:endParaRPr lang="es-MX" altLang="es-CO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CO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156068" y="167942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4572000" y="19010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dirty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959832"/>
              </p:ext>
            </p:extLst>
          </p:nvPr>
        </p:nvGraphicFramePr>
        <p:xfrm>
          <a:off x="628650" y="1280216"/>
          <a:ext cx="7306812" cy="43078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08825">
                  <a:extLst>
                    <a:ext uri="{9D8B030D-6E8A-4147-A177-3AD203B41FA5}">
                      <a16:colId xmlns:a16="http://schemas.microsoft.com/office/drawing/2014/main" val="3237825858"/>
                    </a:ext>
                  </a:extLst>
                </a:gridCol>
                <a:gridCol w="2037671">
                  <a:extLst>
                    <a:ext uri="{9D8B030D-6E8A-4147-A177-3AD203B41FA5}">
                      <a16:colId xmlns:a16="http://schemas.microsoft.com/office/drawing/2014/main" val="2926424836"/>
                    </a:ext>
                  </a:extLst>
                </a:gridCol>
                <a:gridCol w="1694320">
                  <a:extLst>
                    <a:ext uri="{9D8B030D-6E8A-4147-A177-3AD203B41FA5}">
                      <a16:colId xmlns:a16="http://schemas.microsoft.com/office/drawing/2014/main" val="2335160111"/>
                    </a:ext>
                  </a:extLst>
                </a:gridCol>
                <a:gridCol w="1865996">
                  <a:extLst>
                    <a:ext uri="{9D8B030D-6E8A-4147-A177-3AD203B41FA5}">
                      <a16:colId xmlns:a16="http://schemas.microsoft.com/office/drawing/2014/main" val="2578935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Institución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Actividades o Proyectos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Población objeto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Cupos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861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b="1" dirty="0"/>
                        <a:t>*Cultivarte</a:t>
                      </a:r>
                      <a:r>
                        <a:rPr lang="es-CO" b="1" baseline="0" dirty="0"/>
                        <a:t> (Davivienda Alcaldia) </a:t>
                      </a:r>
                    </a:p>
                    <a:p>
                      <a:pPr algn="ctr"/>
                      <a:r>
                        <a:rPr lang="es-CO" b="1" baseline="0" dirty="0"/>
                        <a:t>*Corporación Manatí</a:t>
                      </a:r>
                    </a:p>
                    <a:p>
                      <a:pPr algn="ctr"/>
                      <a:r>
                        <a:rPr lang="es-CO" b="1" baseline="0" dirty="0"/>
                        <a:t>*ONG Alicanto y *Policía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  <a:p>
                      <a:endParaRPr lang="es-CO" dirty="0"/>
                    </a:p>
                    <a:p>
                      <a:r>
                        <a:rPr lang="es-CO" dirty="0"/>
                        <a:t>Vacaciones recreativas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  <a:p>
                      <a:endParaRPr lang="es-CO" dirty="0"/>
                    </a:p>
                    <a:p>
                      <a:endParaRPr lang="es-CO" dirty="0"/>
                    </a:p>
                    <a:p>
                      <a:r>
                        <a:rPr lang="es-CO" dirty="0"/>
                        <a:t>7 a 12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  <a:p>
                      <a:endParaRPr lang="es-CO" dirty="0"/>
                    </a:p>
                    <a:p>
                      <a:endParaRPr lang="es-CO" dirty="0"/>
                    </a:p>
                    <a:p>
                      <a:r>
                        <a:rPr lang="es-CO" dirty="0"/>
                        <a:t>650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87012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endParaRPr lang="es-CO" b="1" baseline="0" dirty="0"/>
                    </a:p>
                    <a:p>
                      <a:pPr algn="ctr"/>
                      <a:r>
                        <a:rPr lang="es-CO" b="1" baseline="0" dirty="0"/>
                        <a:t>ONG Alicanto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Danza Teatro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8 a 19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9761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Música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6 a 16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757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b="1" dirty="0"/>
                        <a:t>Policía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Grupo Cívico Infantil</a:t>
                      </a:r>
                      <a:r>
                        <a:rPr lang="es-CO" baseline="0" dirty="0"/>
                        <a:t> y Juvenil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Carabineritos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9 a 12 años</a:t>
                      </a:r>
                    </a:p>
                    <a:p>
                      <a:endParaRPr lang="es-CO" dirty="0"/>
                    </a:p>
                    <a:p>
                      <a:r>
                        <a:rPr lang="es-CO" dirty="0"/>
                        <a:t>8 a 14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22</a:t>
                      </a:r>
                    </a:p>
                    <a:p>
                      <a:endParaRPr lang="es-CO" dirty="0"/>
                    </a:p>
                    <a:p>
                      <a:r>
                        <a:rPr lang="es-CO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244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035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0" y="107125"/>
            <a:ext cx="722292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CO" altLang="es-CO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Niñez y Adolescencia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s-CO" altLang="es-CO" sz="2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Oferta Institucional en Municipio para adolescentes</a:t>
            </a:r>
            <a:endParaRPr lang="es-MX" altLang="es-CO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CO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72000" y="19010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dirty="0"/>
          </a:p>
        </p:txBody>
      </p:sp>
      <p:pic>
        <p:nvPicPr>
          <p:cNvPr id="1026" name="Picture 2" descr="C:\Users\pc\AppData\Local\Temp\IMG-20170708-WA0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" y="1222765"/>
            <a:ext cx="4468969" cy="25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\AppData\Local\Temp\IMG-20170708-WA0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" y="3841757"/>
            <a:ext cx="4443211" cy="250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AppData\Local\Temp\IMG-20170708-WA0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41" y="1222765"/>
            <a:ext cx="4365938" cy="245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c\AppData\Local\Temp\IMG-20170708-WA0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69" y="3738726"/>
            <a:ext cx="4198510" cy="264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82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8"/>
          <p:cNvSpPr txBox="1">
            <a:spLocks noChangeArrowheads="1"/>
          </p:cNvSpPr>
          <p:nvPr/>
        </p:nvSpPr>
        <p:spPr bwMode="auto">
          <a:xfrm>
            <a:off x="251670" y="5019172"/>
            <a:ext cx="5082332" cy="9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s-ES" sz="3600" dirty="0">
                <a:solidFill>
                  <a:prstClr val="black"/>
                </a:solidFill>
              </a:rPr>
              <a:t>ALIMENTOS DE ALTO VALOR NUTRICIONAL</a:t>
            </a:r>
          </a:p>
        </p:txBody>
      </p:sp>
    </p:spTree>
    <p:extLst>
      <p:ext uri="{BB962C8B-B14F-4D97-AF65-F5344CB8AC3E}">
        <p14:creationId xmlns:p14="http://schemas.microsoft.com/office/powerpoint/2010/main" val="3064584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346046" y="124073"/>
            <a:ext cx="6858000" cy="932940"/>
          </a:xfrm>
        </p:spPr>
        <p:txBody>
          <a:bodyPr/>
          <a:lstStyle/>
          <a:p>
            <a:pPr algn="l"/>
            <a:r>
              <a:rPr lang="es-E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</a:rPr>
              <a:t>OBJETIVOS</a:t>
            </a:r>
            <a:br>
              <a:rPr lang="es-ES" sz="2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</a:rPr>
            </a:br>
            <a:endParaRPr lang="es-CO" sz="2400" dirty="0"/>
          </a:p>
        </p:txBody>
      </p:sp>
      <p:sp>
        <p:nvSpPr>
          <p:cNvPr id="8" name="Elipse 7"/>
          <p:cNvSpPr/>
          <p:nvPr/>
        </p:nvSpPr>
        <p:spPr>
          <a:xfrm>
            <a:off x="446714" y="1799438"/>
            <a:ext cx="2363598" cy="364921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kern="0" dirty="0">
                <a:solidFill>
                  <a:schemeClr val="bg1"/>
                </a:solidFill>
              </a:rPr>
              <a:t>Rendir Informe sobre los AAVN entregados a través de los diferentes programas del ICBF.</a:t>
            </a:r>
            <a:endParaRPr lang="es-ES" sz="1600" kern="0" dirty="0">
              <a:solidFill>
                <a:schemeClr val="bg1"/>
              </a:solidFill>
            </a:endParaRPr>
          </a:p>
          <a:p>
            <a:pPr algn="ctr"/>
            <a:endParaRPr lang="es-CO" dirty="0"/>
          </a:p>
        </p:txBody>
      </p:sp>
      <p:sp>
        <p:nvSpPr>
          <p:cNvPr id="9" name="Elipse 8"/>
          <p:cNvSpPr/>
          <p:nvPr/>
        </p:nvSpPr>
        <p:spPr>
          <a:xfrm>
            <a:off x="3070371" y="1887523"/>
            <a:ext cx="2575420" cy="359048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kern="0" dirty="0">
                <a:solidFill>
                  <a:schemeClr val="bg1"/>
                </a:solidFill>
              </a:rPr>
              <a:t>Realizar control social, con la participación de la comunidad, donde se analicen las entregas, cantidades, oportunidad y calidad de los AAVN distribuidos.</a:t>
            </a:r>
            <a:r>
              <a:rPr lang="es-CO" sz="1200" kern="0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endParaRPr lang="es-CO" dirty="0"/>
          </a:p>
        </p:txBody>
      </p:sp>
      <p:sp>
        <p:nvSpPr>
          <p:cNvPr id="10" name="Elipse 9"/>
          <p:cNvSpPr/>
          <p:nvPr/>
        </p:nvSpPr>
        <p:spPr>
          <a:xfrm>
            <a:off x="6199464" y="1770077"/>
            <a:ext cx="2306973" cy="370793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kern="0" dirty="0">
                <a:solidFill>
                  <a:schemeClr val="bg1"/>
                </a:solidFill>
              </a:rPr>
              <a:t>Resolver dudas e inquietudes sobre su almacenamiento, distribución, preparación, entre otros.</a:t>
            </a:r>
            <a:endParaRPr lang="es-ES" sz="1600" kern="0" dirty="0">
              <a:solidFill>
                <a:schemeClr val="bg1"/>
              </a:solidFill>
            </a:endParaRPr>
          </a:p>
          <a:p>
            <a:pPr algn="ctr"/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587856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8"/>
          <p:cNvSpPr txBox="1">
            <a:spLocks noChangeArrowheads="1"/>
          </p:cNvSpPr>
          <p:nvPr/>
        </p:nvSpPr>
        <p:spPr bwMode="auto">
          <a:xfrm>
            <a:off x="638922" y="5421843"/>
            <a:ext cx="4913194" cy="5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</a:rPr>
              <a:t>Saludo de Bienvenida</a:t>
            </a:r>
            <a:endParaRPr kumimoji="0" lang="es-ES" altLang="es-CO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6549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17283" y="230901"/>
            <a:ext cx="7886700" cy="742222"/>
          </a:xfrm>
        </p:spPr>
        <p:txBody>
          <a:bodyPr/>
          <a:lstStyle/>
          <a:p>
            <a:r>
              <a:rPr lang="es-MX" alt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QUÉ SON LOS ALIMENTOS DE ALTO VALOR </a:t>
            </a:r>
            <a:br>
              <a:rPr lang="es-MX" alt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es-MX" alt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NUTRICIONAL-   AAVN?</a:t>
            </a:r>
            <a:br>
              <a:rPr lang="es-MX" alt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endParaRPr lang="es-CO" sz="2400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511319"/>
              </p:ext>
            </p:extLst>
          </p:nvPr>
        </p:nvGraphicFramePr>
        <p:xfrm>
          <a:off x="217283" y="1457608"/>
          <a:ext cx="4346328" cy="2607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4"/>
          <a:stretch>
            <a:fillRect/>
          </a:stretch>
        </p:blipFill>
        <p:spPr bwMode="auto">
          <a:xfrm>
            <a:off x="217283" y="4230386"/>
            <a:ext cx="449738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714669" y="1457608"/>
            <a:ext cx="41650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CO" b="1" dirty="0"/>
              <a:t>Complementos alimentarios </a:t>
            </a:r>
            <a:r>
              <a:rPr lang="es-CO" dirty="0"/>
              <a:t>de alto valor nutricional. 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es-CO" dirty="0"/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CO" dirty="0"/>
              <a:t>Desde 1976 el ICBF produce AAVN</a:t>
            </a:r>
            <a:r>
              <a:rPr lang="es-CO" b="1" dirty="0"/>
              <a:t> </a:t>
            </a:r>
            <a:r>
              <a:rPr lang="es-CO" dirty="0"/>
              <a:t>para los beneficiarios de las modalidades de atención. 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es-CO" dirty="0"/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CO" dirty="0"/>
              <a:t>Productos sujetos a cambios en su composición, de acuerdo con necesidades de población atendida. 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es-CO" dirty="0"/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CO" dirty="0"/>
              <a:t>Actualmente se distribuyen AAVN con más nutrientes, vitaminas y minerales. 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es-CO" dirty="0"/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CO" dirty="0"/>
              <a:t>Son distribuidos de forma gratuita a través de los programas del ICBF. </a:t>
            </a:r>
          </a:p>
        </p:txBody>
      </p:sp>
    </p:spTree>
    <p:extLst>
      <p:ext uri="{BB962C8B-B14F-4D97-AF65-F5344CB8AC3E}">
        <p14:creationId xmlns:p14="http://schemas.microsoft.com/office/powerpoint/2010/main" val="4017162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o 27"/>
          <p:cNvGrpSpPr>
            <a:grpSpLocks/>
          </p:cNvGrpSpPr>
          <p:nvPr/>
        </p:nvGrpSpPr>
        <p:grpSpPr bwMode="auto">
          <a:xfrm>
            <a:off x="1590885" y="1457453"/>
            <a:ext cx="5861265" cy="3839447"/>
            <a:chOff x="2232188" y="950591"/>
            <a:chExt cx="5103935" cy="3342906"/>
          </a:xfrm>
        </p:grpSpPr>
        <p:sp>
          <p:nvSpPr>
            <p:cNvPr id="29" name="Forma libre 20"/>
            <p:cNvSpPr/>
            <p:nvPr/>
          </p:nvSpPr>
          <p:spPr>
            <a:xfrm rot="1022721">
              <a:off x="3394266" y="3409357"/>
              <a:ext cx="1200179" cy="206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0590"/>
                  </a:moveTo>
                  <a:lnTo>
                    <a:pt x="1199979" y="1059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orma libre 21"/>
            <p:cNvSpPr/>
            <p:nvPr/>
          </p:nvSpPr>
          <p:spPr>
            <a:xfrm rot="20724284">
              <a:off x="3402204" y="2806174"/>
              <a:ext cx="1187478" cy="206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0590"/>
                  </a:moveTo>
                  <a:lnTo>
                    <a:pt x="1187510" y="1059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orma libre 22"/>
            <p:cNvSpPr/>
            <p:nvPr/>
          </p:nvSpPr>
          <p:spPr>
            <a:xfrm rot="18094416">
              <a:off x="3085531" y="2329181"/>
              <a:ext cx="619057" cy="2063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0590"/>
                  </a:moveTo>
                  <a:lnTo>
                    <a:pt x="619980" y="1059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Elipse 31"/>
            <p:cNvSpPr/>
            <p:nvPr/>
          </p:nvSpPr>
          <p:spPr>
            <a:xfrm>
              <a:off x="2232188" y="2393470"/>
              <a:ext cx="1551305" cy="1398433"/>
            </a:xfrm>
            <a:prstGeom prst="ellips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es-CO" sz="1400" dirty="0"/>
                <a:t>A QUIENES SE OFRECE BIENESTARINA</a:t>
              </a:r>
            </a:p>
          </p:txBody>
        </p:sp>
        <p:sp>
          <p:nvSpPr>
            <p:cNvPr id="33" name="Forma libre 24"/>
            <p:cNvSpPr/>
            <p:nvPr/>
          </p:nvSpPr>
          <p:spPr>
            <a:xfrm>
              <a:off x="3299014" y="1075990"/>
              <a:ext cx="1081114" cy="1079381"/>
            </a:xfrm>
            <a:custGeom>
              <a:avLst/>
              <a:gdLst>
                <a:gd name="connsiteX0" fmla="*/ 0 w 1080003"/>
                <a:gd name="connsiteY0" fmla="*/ 540002 h 1080003"/>
                <a:gd name="connsiteX1" fmla="*/ 540002 w 1080003"/>
                <a:gd name="connsiteY1" fmla="*/ 0 h 1080003"/>
                <a:gd name="connsiteX2" fmla="*/ 1080004 w 1080003"/>
                <a:gd name="connsiteY2" fmla="*/ 540002 h 1080003"/>
                <a:gd name="connsiteX3" fmla="*/ 540002 w 1080003"/>
                <a:gd name="connsiteY3" fmla="*/ 1080004 h 1080003"/>
                <a:gd name="connsiteX4" fmla="*/ 0 w 1080003"/>
                <a:gd name="connsiteY4" fmla="*/ 540002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03" h="1080003">
                  <a:moveTo>
                    <a:pt x="0" y="540002"/>
                  </a:moveTo>
                  <a:cubicBezTo>
                    <a:pt x="0" y="241767"/>
                    <a:pt x="241767" y="0"/>
                    <a:pt x="540002" y="0"/>
                  </a:cubicBezTo>
                  <a:cubicBezTo>
                    <a:pt x="838237" y="0"/>
                    <a:pt x="1080004" y="241767"/>
                    <a:pt x="1080004" y="540002"/>
                  </a:cubicBezTo>
                  <a:cubicBezTo>
                    <a:pt x="1080004" y="838237"/>
                    <a:pt x="838237" y="1080004"/>
                    <a:pt x="540002" y="1080004"/>
                  </a:cubicBezTo>
                  <a:cubicBezTo>
                    <a:pt x="241767" y="1080004"/>
                    <a:pt x="0" y="838237"/>
                    <a:pt x="0" y="540002"/>
                  </a:cubicBezTo>
                  <a:close/>
                </a:path>
              </a:pathLst>
            </a:custGeom>
            <a:blipFill rotWithShape="0">
              <a:blip r:embed="rId2"/>
              <a:stretch>
                <a:fillRect/>
              </a:stretch>
            </a:blip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0863" tIns="170863" rIns="170863" bIns="170863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2000" dirty="0"/>
            </a:p>
          </p:txBody>
        </p:sp>
        <p:sp>
          <p:nvSpPr>
            <p:cNvPr id="34" name="Forma libre 25"/>
            <p:cNvSpPr/>
            <p:nvPr/>
          </p:nvSpPr>
          <p:spPr>
            <a:xfrm>
              <a:off x="4456329" y="950591"/>
              <a:ext cx="1619289" cy="1079381"/>
            </a:xfrm>
            <a:custGeom>
              <a:avLst/>
              <a:gdLst>
                <a:gd name="connsiteX0" fmla="*/ 0 w 1620004"/>
                <a:gd name="connsiteY0" fmla="*/ 0 h 1080003"/>
                <a:gd name="connsiteX1" fmla="*/ 1620004 w 1620004"/>
                <a:gd name="connsiteY1" fmla="*/ 0 h 1080003"/>
                <a:gd name="connsiteX2" fmla="*/ 1620004 w 1620004"/>
                <a:gd name="connsiteY2" fmla="*/ 1080003 h 1080003"/>
                <a:gd name="connsiteX3" fmla="*/ 0 w 1620004"/>
                <a:gd name="connsiteY3" fmla="*/ 1080003 h 1080003"/>
                <a:gd name="connsiteX4" fmla="*/ 0 w 1620004"/>
                <a:gd name="connsiteY4" fmla="*/ 0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0004" h="1080003">
                  <a:moveTo>
                    <a:pt x="0" y="0"/>
                  </a:moveTo>
                  <a:lnTo>
                    <a:pt x="1620004" y="0"/>
                  </a:lnTo>
                  <a:lnTo>
                    <a:pt x="1620004" y="1080003"/>
                  </a:lnTo>
                  <a:lnTo>
                    <a:pt x="0" y="10800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marL="0" lvl="1" defTabSz="7112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ES" sz="1600" dirty="0"/>
                <a:t>MUJERES GESTANTES Y LACTANTES </a:t>
              </a:r>
            </a:p>
          </p:txBody>
        </p:sp>
        <p:sp>
          <p:nvSpPr>
            <p:cNvPr id="35" name="Forma libre 26"/>
            <p:cNvSpPr/>
            <p:nvPr/>
          </p:nvSpPr>
          <p:spPr>
            <a:xfrm>
              <a:off x="4510128" y="1990289"/>
              <a:ext cx="1079526" cy="1080968"/>
            </a:xfrm>
            <a:custGeom>
              <a:avLst/>
              <a:gdLst>
                <a:gd name="connsiteX0" fmla="*/ 0 w 1080003"/>
                <a:gd name="connsiteY0" fmla="*/ 540002 h 1080003"/>
                <a:gd name="connsiteX1" fmla="*/ 540002 w 1080003"/>
                <a:gd name="connsiteY1" fmla="*/ 0 h 1080003"/>
                <a:gd name="connsiteX2" fmla="*/ 1080004 w 1080003"/>
                <a:gd name="connsiteY2" fmla="*/ 540002 h 1080003"/>
                <a:gd name="connsiteX3" fmla="*/ 540002 w 1080003"/>
                <a:gd name="connsiteY3" fmla="*/ 1080004 h 1080003"/>
                <a:gd name="connsiteX4" fmla="*/ 0 w 1080003"/>
                <a:gd name="connsiteY4" fmla="*/ 540002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03" h="1080003">
                  <a:moveTo>
                    <a:pt x="0" y="540002"/>
                  </a:moveTo>
                  <a:cubicBezTo>
                    <a:pt x="0" y="241767"/>
                    <a:pt x="241767" y="0"/>
                    <a:pt x="540002" y="0"/>
                  </a:cubicBezTo>
                  <a:cubicBezTo>
                    <a:pt x="838237" y="0"/>
                    <a:pt x="1080004" y="241767"/>
                    <a:pt x="1080004" y="540002"/>
                  </a:cubicBezTo>
                  <a:cubicBezTo>
                    <a:pt x="1080004" y="838237"/>
                    <a:pt x="838237" y="1080004"/>
                    <a:pt x="540002" y="1080004"/>
                  </a:cubicBezTo>
                  <a:cubicBezTo>
                    <a:pt x="241767" y="1080004"/>
                    <a:pt x="0" y="838237"/>
                    <a:pt x="0" y="540002"/>
                  </a:cubicBezTo>
                  <a:close/>
                </a:path>
              </a:pathLst>
            </a:custGeom>
            <a:blipFill rotWithShape="0">
              <a:blip r:embed="rId3"/>
              <a:stretch>
                <a:fillRect/>
              </a:stretch>
            </a:blip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0863" tIns="170863" rIns="170863" bIns="170863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2000" dirty="0"/>
            </a:p>
          </p:txBody>
        </p:sp>
        <p:sp>
          <p:nvSpPr>
            <p:cNvPr id="36" name="Forma libre 27"/>
            <p:cNvSpPr/>
            <p:nvPr/>
          </p:nvSpPr>
          <p:spPr>
            <a:xfrm>
              <a:off x="5673970" y="1882351"/>
              <a:ext cx="1482760" cy="1079381"/>
            </a:xfrm>
            <a:custGeom>
              <a:avLst/>
              <a:gdLst>
                <a:gd name="connsiteX0" fmla="*/ 0 w 1620004"/>
                <a:gd name="connsiteY0" fmla="*/ 0 h 1080003"/>
                <a:gd name="connsiteX1" fmla="*/ 1620004 w 1620004"/>
                <a:gd name="connsiteY1" fmla="*/ 0 h 1080003"/>
                <a:gd name="connsiteX2" fmla="*/ 1620004 w 1620004"/>
                <a:gd name="connsiteY2" fmla="*/ 1080003 h 1080003"/>
                <a:gd name="connsiteX3" fmla="*/ 0 w 1620004"/>
                <a:gd name="connsiteY3" fmla="*/ 1080003 h 1080003"/>
                <a:gd name="connsiteX4" fmla="*/ 0 w 1620004"/>
                <a:gd name="connsiteY4" fmla="*/ 0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0004" h="1080003">
                  <a:moveTo>
                    <a:pt x="0" y="0"/>
                  </a:moveTo>
                  <a:lnTo>
                    <a:pt x="1620004" y="0"/>
                  </a:lnTo>
                  <a:lnTo>
                    <a:pt x="1620004" y="1080003"/>
                  </a:lnTo>
                  <a:lnTo>
                    <a:pt x="0" y="10800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marL="0" lvl="1" defTabSz="7112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ES" sz="1600" dirty="0"/>
                <a:t>PRIMERA INFANCIA</a:t>
              </a:r>
            </a:p>
          </p:txBody>
        </p:sp>
        <p:sp>
          <p:nvSpPr>
            <p:cNvPr id="37" name="Forma libre 28"/>
            <p:cNvSpPr/>
            <p:nvPr/>
          </p:nvSpPr>
          <p:spPr>
            <a:xfrm>
              <a:off x="4545231" y="3214116"/>
              <a:ext cx="1079526" cy="1079381"/>
            </a:xfrm>
            <a:custGeom>
              <a:avLst/>
              <a:gdLst>
                <a:gd name="connsiteX0" fmla="*/ 0 w 1080003"/>
                <a:gd name="connsiteY0" fmla="*/ 540002 h 1080003"/>
                <a:gd name="connsiteX1" fmla="*/ 540002 w 1080003"/>
                <a:gd name="connsiteY1" fmla="*/ 0 h 1080003"/>
                <a:gd name="connsiteX2" fmla="*/ 1080004 w 1080003"/>
                <a:gd name="connsiteY2" fmla="*/ 540002 h 1080003"/>
                <a:gd name="connsiteX3" fmla="*/ 540002 w 1080003"/>
                <a:gd name="connsiteY3" fmla="*/ 1080004 h 1080003"/>
                <a:gd name="connsiteX4" fmla="*/ 0 w 1080003"/>
                <a:gd name="connsiteY4" fmla="*/ 540002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003" h="1080003">
                  <a:moveTo>
                    <a:pt x="0" y="540002"/>
                  </a:moveTo>
                  <a:cubicBezTo>
                    <a:pt x="0" y="241767"/>
                    <a:pt x="241767" y="0"/>
                    <a:pt x="540002" y="0"/>
                  </a:cubicBezTo>
                  <a:cubicBezTo>
                    <a:pt x="838237" y="0"/>
                    <a:pt x="1080004" y="241767"/>
                    <a:pt x="1080004" y="540002"/>
                  </a:cubicBezTo>
                  <a:cubicBezTo>
                    <a:pt x="1080004" y="838237"/>
                    <a:pt x="838237" y="1080004"/>
                    <a:pt x="540002" y="1080004"/>
                  </a:cubicBezTo>
                  <a:cubicBezTo>
                    <a:pt x="241767" y="1080004"/>
                    <a:pt x="0" y="838237"/>
                    <a:pt x="0" y="540002"/>
                  </a:cubicBezTo>
                  <a:close/>
                </a:path>
              </a:pathLst>
            </a:custGeom>
            <a:blipFill rotWithShape="0">
              <a:blip r:embed="rId4"/>
              <a:stretch>
                <a:fillRect/>
              </a:stretch>
            </a:blipFill>
            <a:ln>
              <a:solidFill>
                <a:srgbClr val="00B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0863" tIns="170863" rIns="170863" bIns="170863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ES" sz="2000" dirty="0"/>
            </a:p>
          </p:txBody>
        </p:sp>
        <p:sp>
          <p:nvSpPr>
            <p:cNvPr id="38" name="Forma libre 29"/>
            <p:cNvSpPr/>
            <p:nvPr/>
          </p:nvSpPr>
          <p:spPr>
            <a:xfrm>
              <a:off x="5716834" y="3214116"/>
              <a:ext cx="1619289" cy="1079381"/>
            </a:xfrm>
            <a:custGeom>
              <a:avLst/>
              <a:gdLst>
                <a:gd name="connsiteX0" fmla="*/ 0 w 1620004"/>
                <a:gd name="connsiteY0" fmla="*/ 0 h 1080003"/>
                <a:gd name="connsiteX1" fmla="*/ 1620004 w 1620004"/>
                <a:gd name="connsiteY1" fmla="*/ 0 h 1080003"/>
                <a:gd name="connsiteX2" fmla="*/ 1620004 w 1620004"/>
                <a:gd name="connsiteY2" fmla="*/ 1080003 h 1080003"/>
                <a:gd name="connsiteX3" fmla="*/ 0 w 1620004"/>
                <a:gd name="connsiteY3" fmla="*/ 1080003 h 1080003"/>
                <a:gd name="connsiteX4" fmla="*/ 0 w 1620004"/>
                <a:gd name="connsiteY4" fmla="*/ 0 h 108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0004" h="1080003">
                  <a:moveTo>
                    <a:pt x="0" y="0"/>
                  </a:moveTo>
                  <a:lnTo>
                    <a:pt x="1620004" y="0"/>
                  </a:lnTo>
                  <a:lnTo>
                    <a:pt x="1620004" y="1080003"/>
                  </a:lnTo>
                  <a:lnTo>
                    <a:pt x="0" y="10800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marL="0" lvl="1" defTabSz="711200">
                <a:lnSpc>
                  <a:spcPct val="90000"/>
                </a:lnSpc>
                <a:spcAft>
                  <a:spcPct val="15000"/>
                </a:spcAft>
                <a:defRPr/>
              </a:pPr>
              <a:r>
                <a:rPr lang="es-ES" sz="1600" dirty="0"/>
                <a:t>SITUACIONES DE EMERGENCIA</a:t>
              </a:r>
            </a:p>
          </p:txBody>
        </p:sp>
      </p:grpSp>
      <p:sp>
        <p:nvSpPr>
          <p:cNvPr id="39" name="Subtítulo 17"/>
          <p:cNvSpPr>
            <a:spLocks noGrp="1"/>
          </p:cNvSpPr>
          <p:nvPr>
            <p:ph type="subTitle" idx="1"/>
          </p:nvPr>
        </p:nvSpPr>
        <p:spPr>
          <a:xfrm>
            <a:off x="118018" y="166519"/>
            <a:ext cx="6858000" cy="714898"/>
          </a:xfrm>
        </p:spPr>
        <p:txBody>
          <a:bodyPr/>
          <a:lstStyle/>
          <a:p>
            <a:pPr algn="l"/>
            <a:r>
              <a:rPr lang="es-ES" altLang="es-CO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POBLACIÓN BENEFICIARIA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21433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44710" y="181472"/>
            <a:ext cx="6858000" cy="874217"/>
          </a:xfrm>
        </p:spPr>
        <p:txBody>
          <a:bodyPr/>
          <a:lstStyle/>
          <a:p>
            <a:pPr algn="l"/>
            <a:r>
              <a:rPr lang="es-ES" altLang="es-CO" sz="2400" b="1" dirty="0">
                <a:solidFill>
                  <a:schemeClr val="bg1"/>
                </a:solidFill>
              </a:rPr>
              <a:t>Tipos de Alimentos de Alto Valor Nutricional</a:t>
            </a:r>
            <a:br>
              <a:rPr lang="es-ES" altLang="es-CO" sz="2400" b="1" dirty="0">
                <a:solidFill>
                  <a:srgbClr val="000000"/>
                </a:solidFill>
              </a:rPr>
            </a:br>
            <a:endParaRPr lang="es-CO" sz="2400" dirty="0"/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2"/>
          <a:stretch/>
        </p:blipFill>
        <p:spPr bwMode="auto">
          <a:xfrm>
            <a:off x="508794" y="1055689"/>
            <a:ext cx="8116887" cy="529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547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0"/>
          <a:stretch/>
        </p:blipFill>
        <p:spPr bwMode="auto">
          <a:xfrm>
            <a:off x="350838" y="1451294"/>
            <a:ext cx="7523162" cy="41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50838" y="163789"/>
            <a:ext cx="7886700" cy="616387"/>
          </a:xfrm>
        </p:spPr>
        <p:txBody>
          <a:bodyPr/>
          <a:lstStyle/>
          <a:p>
            <a:r>
              <a:rPr lang="es-MX" altLang="es-CO" sz="2400" b="1" dirty="0">
                <a:solidFill>
                  <a:srgbClr val="FFFFFF"/>
                </a:solidFill>
                <a:cs typeface="Arial" panose="020B0604020202020204" pitchFamily="34" charset="0"/>
              </a:rPr>
              <a:t>QUE SON LOS ALIMENTOS DE </a:t>
            </a:r>
            <a:br>
              <a:rPr lang="es-MX" altLang="es-CO" sz="2400" b="1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es-MX" altLang="es-CO" sz="2400" b="1" dirty="0">
                <a:solidFill>
                  <a:srgbClr val="FFFFFF"/>
                </a:solidFill>
                <a:cs typeface="Arial" panose="020B0604020202020204" pitchFamily="34" charset="0"/>
              </a:rPr>
              <a:t>ALTO VALOR NUTRICIONAL?</a:t>
            </a:r>
            <a:br>
              <a:rPr lang="es-MX" altLang="es-CO" sz="2400" b="1" dirty="0">
                <a:solidFill>
                  <a:srgbClr val="FFFFFF"/>
                </a:solidFill>
                <a:cs typeface="Arial" panose="020B0604020202020204" pitchFamily="34" charset="0"/>
              </a:rPr>
            </a:b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3854455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106348" y="1237362"/>
            <a:ext cx="4886325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s-CO" altLang="es-ES_tradnl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 Complemento Alimentario de Alto Valor Nutricional.</a:t>
            </a:r>
          </a:p>
          <a:p>
            <a:pPr algn="just"/>
            <a:endParaRPr lang="es-CO" altLang="es-ES_tradnl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altLang="es-ES_tradn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Producido y distribuido por el ICBF desde el año 1976 a la población vulnerable del país, a través de sus programas.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altLang="es-ES_tradn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una mezcla de origen vegetal adicionada con leche en polvo entera, con vitaminas, ácidos grasos (omega 3,6,9) y minerales (como hierro y zinc), los cuales aportan una mejor absorción de nutrientes.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altLang="es-ES_tradn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fórmula ha cambiado, con el objetivo de brindar más nutrientes necesarios para el desarrollo físico y mental de niños y niñas</a:t>
            </a:r>
            <a:endParaRPr lang="es-E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altLang="es-ES_tradn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alt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Actualmente se produce en las plantas de </a:t>
            </a:r>
            <a:r>
              <a:rPr lang="es-CO" altLang="es-CO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Sabanagrande</a:t>
            </a:r>
            <a:r>
              <a:rPr lang="es-CO" altLang="es-CO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(Atlántico) y Cartago (Valle del Cauca).</a:t>
            </a:r>
            <a:endParaRPr lang="es-ES_tradnl" altLang="es-CO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97" y="1373164"/>
            <a:ext cx="160496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67" y="3679910"/>
            <a:ext cx="1465263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80" y="3668797"/>
            <a:ext cx="1497013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7"/>
          <p:cNvSpPr txBox="1">
            <a:spLocks/>
          </p:cNvSpPr>
          <p:nvPr/>
        </p:nvSpPr>
        <p:spPr>
          <a:xfrm>
            <a:off x="106348" y="365126"/>
            <a:ext cx="7886700" cy="591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altLang="es-ES_tradnl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Bienestarina MÁS</a:t>
            </a:r>
            <a:endParaRPr lang="es-C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46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2"/>
          <p:cNvSpPr>
            <a:spLocks noGrp="1"/>
          </p:cNvSpPr>
          <p:nvPr>
            <p:ph type="title"/>
          </p:nvPr>
        </p:nvSpPr>
        <p:spPr>
          <a:xfrm>
            <a:off x="150478" y="272846"/>
            <a:ext cx="7886700" cy="582831"/>
          </a:xfrm>
        </p:spPr>
        <p:txBody>
          <a:bodyPr/>
          <a:lstStyle/>
          <a:p>
            <a:r>
              <a:rPr lang="es-CO" alt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CONSUMIR BIENESTARINA MÁS?</a:t>
            </a:r>
            <a:br>
              <a:rPr lang="es-CO" alt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O" sz="2400" dirty="0"/>
          </a:p>
        </p:txBody>
      </p:sp>
      <p:sp>
        <p:nvSpPr>
          <p:cNvPr id="17" name="Rectángulo 29"/>
          <p:cNvSpPr>
            <a:spLocks noChangeArrowheads="1"/>
          </p:cNvSpPr>
          <p:nvPr/>
        </p:nvSpPr>
        <p:spPr bwMode="auto">
          <a:xfrm>
            <a:off x="58722" y="1327843"/>
            <a:ext cx="89678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ES" altLang="es-ES_tradnl" sz="2000" dirty="0">
                <a:solidFill>
                  <a:srgbClr val="555555"/>
                </a:solidFill>
                <a:latin typeface="+mn-lt"/>
              </a:rPr>
              <a:t>Debe ser consumida como parte de una alimentación balanceada.</a:t>
            </a:r>
            <a:endParaRPr lang="es-CO" altLang="es-ES_tradnl" sz="2000" dirty="0">
              <a:solidFill>
                <a:srgbClr val="555555"/>
              </a:solidFill>
              <a:latin typeface="+mn-lt"/>
            </a:endParaRPr>
          </a:p>
          <a:p>
            <a:pPr algn="ctr"/>
            <a:r>
              <a:rPr lang="es-CO" altLang="es-CO" sz="2000" dirty="0">
                <a:solidFill>
                  <a:srgbClr val="555555"/>
                </a:solidFill>
                <a:latin typeface="+mn-lt"/>
              </a:rPr>
              <a:t>La preparación más conocida de la Bienestarina Más® es la colada, sin embargo existen diversas preparaciones, que ofrecen un excelente aporte nutricional. </a:t>
            </a:r>
            <a:r>
              <a:rPr lang="es-CO" altLang="es-CO" dirty="0">
                <a:solidFill>
                  <a:srgbClr val="555555"/>
                </a:solidFill>
                <a:latin typeface="+mn-lt"/>
              </a:rPr>
              <a:t>	</a:t>
            </a:r>
            <a:endParaRPr lang="es-CO" altLang="es-CO" dirty="0">
              <a:latin typeface="+mn-lt"/>
            </a:endParaRPr>
          </a:p>
        </p:txBody>
      </p:sp>
      <p:pic>
        <p:nvPicPr>
          <p:cNvPr id="18" name="Picture 18" descr="Resultado de imagen para LECHE ANIM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111" y="2698645"/>
            <a:ext cx="1330452" cy="133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ángulo 33"/>
          <p:cNvSpPr>
            <a:spLocks noChangeArrowheads="1"/>
          </p:cNvSpPr>
          <p:nvPr/>
        </p:nvSpPr>
        <p:spPr bwMode="auto">
          <a:xfrm>
            <a:off x="3614680" y="3095877"/>
            <a:ext cx="2170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O" altLang="es-CO" sz="1400" dirty="0"/>
              <a:t>COLADA DE BIENESTARINA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/>
          <a:srcRect t="-5195" b="5195"/>
          <a:stretch/>
        </p:blipFill>
        <p:spPr>
          <a:xfrm>
            <a:off x="354521" y="4560061"/>
            <a:ext cx="1080000" cy="1050016"/>
          </a:xfrm>
          <a:prstGeom prst="ellipse">
            <a:avLst/>
          </a:prstGeom>
          <a:ln w="31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Rectángulo 20"/>
          <p:cNvSpPr/>
          <p:nvPr/>
        </p:nvSpPr>
        <p:spPr>
          <a:xfrm>
            <a:off x="217734" y="5684823"/>
            <a:ext cx="1826248" cy="306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dirty="0">
                <a:latin typeface="+mj-lt"/>
              </a:rPr>
              <a:t>CREMAS Y SOPAS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74" y="4557391"/>
            <a:ext cx="1080000" cy="98900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Rectángulo 22"/>
          <p:cNvSpPr/>
          <p:nvPr/>
        </p:nvSpPr>
        <p:spPr>
          <a:xfrm>
            <a:off x="1752037" y="5621142"/>
            <a:ext cx="2017274" cy="306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dirty="0">
                <a:latin typeface="+mj-lt"/>
              </a:rPr>
              <a:t>CEREALES Y DERIVADOS</a:t>
            </a:r>
          </a:p>
        </p:txBody>
      </p:sp>
      <p:pic>
        <p:nvPicPr>
          <p:cNvPr id="24" name="Picture 14" descr="Resultado de imagen para ANIMACION LENTEJ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42637" y="4524466"/>
            <a:ext cx="1080000" cy="108482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4"/>
          <p:cNvSpPr/>
          <p:nvPr/>
        </p:nvSpPr>
        <p:spPr>
          <a:xfrm>
            <a:off x="3769312" y="5621142"/>
            <a:ext cx="2706990" cy="306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dirty="0">
                <a:latin typeface="+mj-lt"/>
              </a:rPr>
              <a:t>CARNES, HUEVOS Y LEGUMINOSAS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178" y="4463804"/>
            <a:ext cx="1080000" cy="108259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Rectángulo 26"/>
          <p:cNvSpPr/>
          <p:nvPr/>
        </p:nvSpPr>
        <p:spPr>
          <a:xfrm>
            <a:off x="6476302" y="5606339"/>
            <a:ext cx="2405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400" dirty="0">
                <a:latin typeface="+mj-lt"/>
              </a:rPr>
              <a:t>PRODUCTOS DE PASTELERÍA </a:t>
            </a:r>
          </a:p>
          <a:p>
            <a:pPr algn="ctr">
              <a:defRPr/>
            </a:pPr>
            <a:r>
              <a:rPr lang="es-ES" sz="1400" dirty="0">
                <a:latin typeface="+mj-lt"/>
              </a:rPr>
              <a:t>Y REPOSTERÍA</a:t>
            </a:r>
          </a:p>
        </p:txBody>
      </p:sp>
    </p:spTree>
    <p:extLst>
      <p:ext uri="{BB962C8B-B14F-4D97-AF65-F5344CB8AC3E}">
        <p14:creationId xmlns:p14="http://schemas.microsoft.com/office/powerpoint/2010/main" val="2765380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ágono 8"/>
          <p:cNvSpPr/>
          <p:nvPr/>
        </p:nvSpPr>
        <p:spPr>
          <a:xfrm>
            <a:off x="631072" y="1668621"/>
            <a:ext cx="2107378" cy="1531764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Aumenta la cantidad de </a:t>
            </a:r>
            <a:r>
              <a:rPr lang="es-CO" sz="1400" b="1" dirty="0">
                <a:solidFill>
                  <a:schemeClr val="tx1"/>
                </a:solidFill>
              </a:rPr>
              <a:t>calcio y fósforo</a:t>
            </a:r>
            <a:r>
              <a:rPr lang="es-CO" sz="1400" dirty="0">
                <a:solidFill>
                  <a:schemeClr val="tx1"/>
                </a:solidFill>
              </a:rPr>
              <a:t>, contribuye a la formación de huesos y dientes</a:t>
            </a:r>
          </a:p>
          <a:p>
            <a:pPr algn="ctr"/>
            <a:endParaRPr lang="es-CO" sz="1400" dirty="0"/>
          </a:p>
        </p:txBody>
      </p:sp>
      <p:sp>
        <p:nvSpPr>
          <p:cNvPr id="11" name="Hexágono 10"/>
          <p:cNvSpPr/>
          <p:nvPr/>
        </p:nvSpPr>
        <p:spPr>
          <a:xfrm>
            <a:off x="6241409" y="1702192"/>
            <a:ext cx="2046914" cy="1460457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Contiene </a:t>
            </a:r>
            <a:r>
              <a:rPr lang="es-CO" sz="1400" b="1" dirty="0">
                <a:solidFill>
                  <a:schemeClr val="tx1"/>
                </a:solidFill>
              </a:rPr>
              <a:t>Zinc</a:t>
            </a:r>
            <a:r>
              <a:rPr lang="es-CO" sz="1400" dirty="0">
                <a:solidFill>
                  <a:schemeClr val="tx1"/>
                </a:solidFill>
              </a:rPr>
              <a:t>, mejor desarrollo y aumento de defensas contra enfermedades</a:t>
            </a:r>
          </a:p>
          <a:p>
            <a:pPr algn="ctr"/>
            <a:endParaRPr lang="es-CO" sz="1400" dirty="0"/>
          </a:p>
        </p:txBody>
      </p:sp>
      <p:sp>
        <p:nvSpPr>
          <p:cNvPr id="13" name="Hexágono 12"/>
          <p:cNvSpPr/>
          <p:nvPr/>
        </p:nvSpPr>
        <p:spPr>
          <a:xfrm>
            <a:off x="721453" y="3984770"/>
            <a:ext cx="1952580" cy="1379972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Aumenta la </a:t>
            </a:r>
            <a:r>
              <a:rPr lang="es-CO" sz="1400" b="1" dirty="0">
                <a:solidFill>
                  <a:schemeClr val="tx1"/>
                </a:solidFill>
              </a:rPr>
              <a:t>Vitamina A</a:t>
            </a:r>
            <a:r>
              <a:rPr lang="es-CO" sz="1400" dirty="0">
                <a:solidFill>
                  <a:schemeClr val="tx1"/>
                </a:solidFill>
              </a:rPr>
              <a:t>,  mejora la visión, la salud de huesos y piel </a:t>
            </a:r>
          </a:p>
          <a:p>
            <a:pPr algn="ctr"/>
            <a:endParaRPr lang="es-CO" sz="1400" dirty="0"/>
          </a:p>
        </p:txBody>
      </p:sp>
      <p:sp>
        <p:nvSpPr>
          <p:cNvPr id="14" name="Hexágono 13"/>
          <p:cNvSpPr/>
          <p:nvPr/>
        </p:nvSpPr>
        <p:spPr>
          <a:xfrm>
            <a:off x="3347207" y="5117285"/>
            <a:ext cx="2306972" cy="1182488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400" dirty="0">
                <a:solidFill>
                  <a:schemeClr val="tx1"/>
                </a:solidFill>
              </a:rPr>
              <a:t>Incorpora ácidos grados (</a:t>
            </a:r>
            <a:r>
              <a:rPr lang="es-CO" sz="1400" b="1" dirty="0">
                <a:solidFill>
                  <a:schemeClr val="tx1"/>
                </a:solidFill>
              </a:rPr>
              <a:t>Omega 3</a:t>
            </a:r>
            <a:r>
              <a:rPr lang="es-CO" sz="1400" dirty="0">
                <a:solidFill>
                  <a:schemeClr val="tx1"/>
                </a:solidFill>
              </a:rPr>
              <a:t>). Mejora desarrollo cerebral y mejor salud vascular</a:t>
            </a:r>
          </a:p>
        </p:txBody>
      </p:sp>
      <p:sp>
        <p:nvSpPr>
          <p:cNvPr id="16" name="Hexágono 15"/>
          <p:cNvSpPr/>
          <p:nvPr/>
        </p:nvSpPr>
        <p:spPr>
          <a:xfrm>
            <a:off x="6327353" y="3984770"/>
            <a:ext cx="2197916" cy="148485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Contiene </a:t>
            </a:r>
            <a:r>
              <a:rPr lang="es-CO" sz="1400" b="1" dirty="0">
                <a:solidFill>
                  <a:schemeClr val="tx1"/>
                </a:solidFill>
              </a:rPr>
              <a:t>Hierro</a:t>
            </a:r>
            <a:r>
              <a:rPr lang="es-CO" sz="1400" dirty="0">
                <a:solidFill>
                  <a:schemeClr val="tx1"/>
                </a:solidFill>
              </a:rPr>
              <a:t>, mejora la absorción para evitar anemias</a:t>
            </a:r>
          </a:p>
          <a:p>
            <a:pPr algn="ctr"/>
            <a:endParaRPr lang="es-CO" sz="1400" dirty="0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225979" y="289624"/>
            <a:ext cx="7886700" cy="481375"/>
          </a:xfrm>
        </p:spPr>
        <p:txBody>
          <a:bodyPr/>
          <a:lstStyle/>
          <a:p>
            <a:r>
              <a:rPr lang="es-MX" alt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BENEFICIOS DEL CONSUMO </a:t>
            </a:r>
            <a:b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O" sz="24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52" y="2347784"/>
            <a:ext cx="3666301" cy="2442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0309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4977" y="306402"/>
            <a:ext cx="7886700" cy="616387"/>
          </a:xfrm>
        </p:spPr>
        <p:txBody>
          <a:bodyPr/>
          <a:lstStyle/>
          <a:p>
            <a:r>
              <a:rPr lang="es-CO" alt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DESCRIPCIÓN Y CONCEPTOS DEL PROCESO</a:t>
            </a:r>
            <a:b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CO" sz="2400" dirty="0">
              <a:solidFill>
                <a:schemeClr val="bg1"/>
              </a:solidFill>
            </a:endParaRPr>
          </a:p>
        </p:txBody>
      </p:sp>
      <p:grpSp>
        <p:nvGrpSpPr>
          <p:cNvPr id="4" name="6 Grupo"/>
          <p:cNvGrpSpPr>
            <a:grpSpLocks/>
          </p:cNvGrpSpPr>
          <p:nvPr/>
        </p:nvGrpSpPr>
        <p:grpSpPr bwMode="auto">
          <a:xfrm>
            <a:off x="65088" y="1481138"/>
            <a:ext cx="8001000" cy="4219575"/>
            <a:chOff x="500063" y="1357298"/>
            <a:chExt cx="8001000" cy="4218002"/>
          </a:xfrm>
        </p:grpSpPr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582413" y="3900437"/>
              <a:ext cx="1216425" cy="453801"/>
            </a:xfrm>
            <a:prstGeom prst="rect">
              <a:avLst/>
            </a:prstGeom>
            <a:solidFill>
              <a:srgbClr val="99CC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s-ES" sz="1200" b="1" dirty="0">
                  <a:solidFill>
                    <a:prstClr val="white"/>
                  </a:solidFill>
                </a:rPr>
                <a:t>Bodega del </a:t>
              </a:r>
              <a:r>
                <a:rPr lang="es-ES" sz="1150" b="1" dirty="0">
                  <a:solidFill>
                    <a:prstClr val="white"/>
                  </a:solidFill>
                </a:rPr>
                <a:t>contratista</a:t>
              </a:r>
            </a:p>
          </p:txBody>
        </p:sp>
        <p:cxnSp>
          <p:nvCxnSpPr>
            <p:cNvPr id="6" name="22 Conector recto de flecha"/>
            <p:cNvCxnSpPr>
              <a:cxnSpLocks noChangeShapeType="1"/>
              <a:endCxn id="10" idx="0"/>
            </p:cNvCxnSpPr>
            <p:nvPr/>
          </p:nvCxnSpPr>
          <p:spPr bwMode="auto">
            <a:xfrm rot="10800000" flipV="1">
              <a:off x="869950" y="4354513"/>
              <a:ext cx="1000125" cy="360362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2781300" y="3968182"/>
              <a:ext cx="1497627" cy="461493"/>
            </a:xfrm>
            <a:prstGeom prst="rect">
              <a:avLst/>
            </a:prstGeom>
            <a:solidFill>
              <a:srgbClr val="99CC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s-ES" sz="1200" b="1" dirty="0">
                  <a:solidFill>
                    <a:prstClr val="white"/>
                  </a:solidFill>
                </a:rPr>
                <a:t>Bodega del contratista</a:t>
              </a: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500063" y="4802475"/>
              <a:ext cx="720725" cy="645872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br>
                <a:rPr lang="es-ES" sz="1200">
                  <a:solidFill>
                    <a:prstClr val="black"/>
                  </a:solidFill>
                  <a:latin typeface="Arial" charset="0"/>
                </a:rPr>
              </a:b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>Punto Distrib.</a:t>
              </a:r>
            </a:p>
          </p:txBody>
        </p:sp>
        <p:cxnSp>
          <p:nvCxnSpPr>
            <p:cNvPr id="9" name="22 Conector recto de flecha"/>
            <p:cNvCxnSpPr>
              <a:cxnSpLocks noChangeShapeType="1"/>
              <a:endCxn id="12" idx="0"/>
            </p:cNvCxnSpPr>
            <p:nvPr/>
          </p:nvCxnSpPr>
          <p:spPr bwMode="auto">
            <a:xfrm rot="5400000">
              <a:off x="1681163" y="4546600"/>
              <a:ext cx="425450" cy="47625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193 Elipse"/>
            <p:cNvSpPr/>
            <p:nvPr/>
          </p:nvSpPr>
          <p:spPr>
            <a:xfrm>
              <a:off x="727075" y="4715196"/>
              <a:ext cx="285750" cy="285643"/>
            </a:xfrm>
            <a:prstGeom prst="ellipse">
              <a:avLst/>
            </a:prstGeom>
            <a:solidFill>
              <a:srgbClr val="99CC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1512888" y="4854844"/>
              <a:ext cx="720725" cy="645871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br>
                <a:rPr lang="es-ES" sz="1200">
                  <a:solidFill>
                    <a:prstClr val="black"/>
                  </a:solidFill>
                  <a:latin typeface="Arial" charset="0"/>
                </a:rPr>
              </a:b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>Punto Distrib.</a:t>
              </a:r>
            </a:p>
          </p:txBody>
        </p:sp>
        <p:sp>
          <p:nvSpPr>
            <p:cNvPr id="12" name="195 Elipse"/>
            <p:cNvSpPr/>
            <p:nvPr/>
          </p:nvSpPr>
          <p:spPr>
            <a:xfrm>
              <a:off x="1727200" y="4783432"/>
              <a:ext cx="285750" cy="2856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2513013" y="4780258"/>
              <a:ext cx="720725" cy="645872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br>
                <a:rPr lang="es-ES" sz="1200">
                  <a:solidFill>
                    <a:prstClr val="black"/>
                  </a:solidFill>
                  <a:latin typeface="Arial" charset="0"/>
                </a:rPr>
              </a:b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>Punto Distrib.</a:t>
              </a:r>
            </a:p>
          </p:txBody>
        </p:sp>
        <p:sp>
          <p:nvSpPr>
            <p:cNvPr id="14" name="197 Elipse"/>
            <p:cNvSpPr/>
            <p:nvPr/>
          </p:nvSpPr>
          <p:spPr>
            <a:xfrm>
              <a:off x="2740025" y="4643784"/>
              <a:ext cx="285750" cy="285643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grpSp>
          <p:nvGrpSpPr>
            <p:cNvPr id="15" name="315 Grupo"/>
            <p:cNvGrpSpPr>
              <a:grpSpLocks/>
            </p:cNvGrpSpPr>
            <p:nvPr/>
          </p:nvGrpSpPr>
          <p:grpSpPr bwMode="auto">
            <a:xfrm>
              <a:off x="1595438" y="3711584"/>
              <a:ext cx="571500" cy="571503"/>
              <a:chOff x="2500313" y="2028825"/>
              <a:chExt cx="1101725" cy="866775"/>
            </a:xfrm>
          </p:grpSpPr>
          <p:sp>
            <p:nvSpPr>
              <p:cNvPr id="152" name="Freeform 297"/>
              <p:cNvSpPr>
                <a:spLocks/>
              </p:cNvSpPr>
              <p:nvPr/>
            </p:nvSpPr>
            <p:spPr bwMode="auto">
              <a:xfrm>
                <a:off x="2500313" y="2028825"/>
                <a:ext cx="1101725" cy="92075"/>
              </a:xfrm>
              <a:custGeom>
                <a:avLst/>
                <a:gdLst>
                  <a:gd name="T0" fmla="*/ 2147483646 w 4164"/>
                  <a:gd name="T1" fmla="*/ 2147483646 h 349"/>
                  <a:gd name="T2" fmla="*/ 0 w 4164"/>
                  <a:gd name="T3" fmla="*/ 2147483646 h 349"/>
                  <a:gd name="T4" fmla="*/ 2147483646 w 4164"/>
                  <a:gd name="T5" fmla="*/ 2147483646 h 349"/>
                  <a:gd name="T6" fmla="*/ 2147483646 w 4164"/>
                  <a:gd name="T7" fmla="*/ 0 h 349"/>
                  <a:gd name="T8" fmla="*/ 2147483646 w 4164"/>
                  <a:gd name="T9" fmla="*/ 2147483646 h 349"/>
                  <a:gd name="T10" fmla="*/ 2147483646 w 4164"/>
                  <a:gd name="T11" fmla="*/ 2147483646 h 349"/>
                  <a:gd name="T12" fmla="*/ 2147483646 w 4164"/>
                  <a:gd name="T13" fmla="*/ 2147483646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49"/>
                  <a:gd name="T23" fmla="*/ 4164 w 4164"/>
                  <a:gd name="T24" fmla="*/ 349 h 3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49">
                    <a:moveTo>
                      <a:pt x="5" y="349"/>
                    </a:moveTo>
                    <a:lnTo>
                      <a:pt x="0" y="270"/>
                    </a:lnTo>
                    <a:lnTo>
                      <a:pt x="51" y="248"/>
                    </a:lnTo>
                    <a:lnTo>
                      <a:pt x="1511" y="0"/>
                    </a:lnTo>
                    <a:lnTo>
                      <a:pt x="4149" y="208"/>
                    </a:lnTo>
                    <a:lnTo>
                      <a:pt x="4164" y="278"/>
                    </a:lnTo>
                    <a:lnTo>
                      <a:pt x="5" y="349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53" name="Freeform 298"/>
              <p:cNvSpPr>
                <a:spLocks/>
              </p:cNvSpPr>
              <p:nvPr/>
            </p:nvSpPr>
            <p:spPr bwMode="auto">
              <a:xfrm>
                <a:off x="2500313" y="2036763"/>
                <a:ext cx="1101725" cy="79375"/>
              </a:xfrm>
              <a:custGeom>
                <a:avLst/>
                <a:gdLst>
                  <a:gd name="T0" fmla="*/ 2147483646 w 4164"/>
                  <a:gd name="T1" fmla="*/ 2147483646 h 303"/>
                  <a:gd name="T2" fmla="*/ 0 w 4164"/>
                  <a:gd name="T3" fmla="*/ 2147483646 h 303"/>
                  <a:gd name="T4" fmla="*/ 2147483646 w 4164"/>
                  <a:gd name="T5" fmla="*/ 2147483646 h 303"/>
                  <a:gd name="T6" fmla="*/ 2147483646 w 4164"/>
                  <a:gd name="T7" fmla="*/ 0 h 303"/>
                  <a:gd name="T8" fmla="*/ 2147483646 w 4164"/>
                  <a:gd name="T9" fmla="*/ 2147483646 h 303"/>
                  <a:gd name="T10" fmla="*/ 2147483646 w 4164"/>
                  <a:gd name="T11" fmla="*/ 2147483646 h 303"/>
                  <a:gd name="T12" fmla="*/ 2147483646 w 4164"/>
                  <a:gd name="T13" fmla="*/ 2147483646 h 3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03"/>
                  <a:gd name="T23" fmla="*/ 4164 w 4164"/>
                  <a:gd name="T24" fmla="*/ 303 h 30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03">
                    <a:moveTo>
                      <a:pt x="45" y="303"/>
                    </a:moveTo>
                    <a:lnTo>
                      <a:pt x="0" y="261"/>
                    </a:lnTo>
                    <a:lnTo>
                      <a:pt x="51" y="240"/>
                    </a:lnTo>
                    <a:lnTo>
                      <a:pt x="1511" y="0"/>
                    </a:lnTo>
                    <a:lnTo>
                      <a:pt x="4149" y="209"/>
                    </a:lnTo>
                    <a:lnTo>
                      <a:pt x="4164" y="281"/>
                    </a:lnTo>
                    <a:lnTo>
                      <a:pt x="45" y="303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54" name="Freeform 299"/>
              <p:cNvSpPr>
                <a:spLocks/>
              </p:cNvSpPr>
              <p:nvPr/>
            </p:nvSpPr>
            <p:spPr bwMode="auto">
              <a:xfrm>
                <a:off x="2500313" y="2046288"/>
                <a:ext cx="1101725" cy="76200"/>
              </a:xfrm>
              <a:custGeom>
                <a:avLst/>
                <a:gdLst>
                  <a:gd name="T0" fmla="*/ 2147483646 w 4164"/>
                  <a:gd name="T1" fmla="*/ 2147483646 h 292"/>
                  <a:gd name="T2" fmla="*/ 2147483646 w 4164"/>
                  <a:gd name="T3" fmla="*/ 2147483646 h 292"/>
                  <a:gd name="T4" fmla="*/ 2147483646 w 4164"/>
                  <a:gd name="T5" fmla="*/ 2147483646 h 292"/>
                  <a:gd name="T6" fmla="*/ 2147483646 w 4164"/>
                  <a:gd name="T7" fmla="*/ 2147483646 h 292"/>
                  <a:gd name="T8" fmla="*/ 2147483646 w 4164"/>
                  <a:gd name="T9" fmla="*/ 2147483646 h 292"/>
                  <a:gd name="T10" fmla="*/ 2147483646 w 4164"/>
                  <a:gd name="T11" fmla="*/ 2147483646 h 292"/>
                  <a:gd name="T12" fmla="*/ 2147483646 w 4164"/>
                  <a:gd name="T13" fmla="*/ 2147483646 h 292"/>
                  <a:gd name="T14" fmla="*/ 2147483646 w 4164"/>
                  <a:gd name="T15" fmla="*/ 2147483646 h 292"/>
                  <a:gd name="T16" fmla="*/ 2147483646 w 4164"/>
                  <a:gd name="T17" fmla="*/ 2147483646 h 292"/>
                  <a:gd name="T18" fmla="*/ 2147483646 w 4164"/>
                  <a:gd name="T19" fmla="*/ 2147483646 h 292"/>
                  <a:gd name="T20" fmla="*/ 2147483646 w 4164"/>
                  <a:gd name="T21" fmla="*/ 2147483646 h 292"/>
                  <a:gd name="T22" fmla="*/ 2147483646 w 4164"/>
                  <a:gd name="T23" fmla="*/ 2147483646 h 292"/>
                  <a:gd name="T24" fmla="*/ 2147483646 w 4164"/>
                  <a:gd name="T25" fmla="*/ 2147483646 h 292"/>
                  <a:gd name="T26" fmla="*/ 2147483646 w 4164"/>
                  <a:gd name="T27" fmla="*/ 2147483646 h 292"/>
                  <a:gd name="T28" fmla="*/ 2147483646 w 4164"/>
                  <a:gd name="T29" fmla="*/ 2147483646 h 292"/>
                  <a:gd name="T30" fmla="*/ 2147483646 w 4164"/>
                  <a:gd name="T31" fmla="*/ 2147483646 h 292"/>
                  <a:gd name="T32" fmla="*/ 2147483646 w 4164"/>
                  <a:gd name="T33" fmla="*/ 2147483646 h 292"/>
                  <a:gd name="T34" fmla="*/ 2147483646 w 4164"/>
                  <a:gd name="T35" fmla="*/ 2147483646 h 292"/>
                  <a:gd name="T36" fmla="*/ 2147483646 w 4164"/>
                  <a:gd name="T37" fmla="*/ 2147483646 h 292"/>
                  <a:gd name="T38" fmla="*/ 2147483646 w 4164"/>
                  <a:gd name="T39" fmla="*/ 2147483646 h 292"/>
                  <a:gd name="T40" fmla="*/ 2147483646 w 4164"/>
                  <a:gd name="T41" fmla="*/ 2147483646 h 292"/>
                  <a:gd name="T42" fmla="*/ 2147483646 w 4164"/>
                  <a:gd name="T43" fmla="*/ 2147483646 h 292"/>
                  <a:gd name="T44" fmla="*/ 2147483646 w 4164"/>
                  <a:gd name="T45" fmla="*/ 2147483646 h 292"/>
                  <a:gd name="T46" fmla="*/ 2147483646 w 4164"/>
                  <a:gd name="T47" fmla="*/ 2147483646 h 292"/>
                  <a:gd name="T48" fmla="*/ 2147483646 w 4164"/>
                  <a:gd name="T49" fmla="*/ 2147483646 h 292"/>
                  <a:gd name="T50" fmla="*/ 2147483646 w 4164"/>
                  <a:gd name="T51" fmla="*/ 2147483646 h 292"/>
                  <a:gd name="T52" fmla="*/ 2147483646 w 4164"/>
                  <a:gd name="T53" fmla="*/ 2147483646 h 292"/>
                  <a:gd name="T54" fmla="*/ 2147483646 w 4164"/>
                  <a:gd name="T55" fmla="*/ 2147483646 h 292"/>
                  <a:gd name="T56" fmla="*/ 2147483646 w 4164"/>
                  <a:gd name="T57" fmla="*/ 2147483646 h 292"/>
                  <a:gd name="T58" fmla="*/ 2147483646 w 4164"/>
                  <a:gd name="T59" fmla="*/ 2147483646 h 292"/>
                  <a:gd name="T60" fmla="*/ 2147483646 w 4164"/>
                  <a:gd name="T61" fmla="*/ 2147483646 h 292"/>
                  <a:gd name="T62" fmla="*/ 2147483646 w 4164"/>
                  <a:gd name="T63" fmla="*/ 2147483646 h 292"/>
                  <a:gd name="T64" fmla="*/ 2147483646 w 4164"/>
                  <a:gd name="T65" fmla="*/ 2147483646 h 292"/>
                  <a:gd name="T66" fmla="*/ 2147483646 w 4164"/>
                  <a:gd name="T67" fmla="*/ 2147483646 h 292"/>
                  <a:gd name="T68" fmla="*/ 2147483646 w 4164"/>
                  <a:gd name="T69" fmla="*/ 2147483646 h 292"/>
                  <a:gd name="T70" fmla="*/ 2147483646 w 4164"/>
                  <a:gd name="T71" fmla="*/ 2147483646 h 292"/>
                  <a:gd name="T72" fmla="*/ 2147483646 w 4164"/>
                  <a:gd name="T73" fmla="*/ 2147483646 h 292"/>
                  <a:gd name="T74" fmla="*/ 2147483646 w 4164"/>
                  <a:gd name="T75" fmla="*/ 2147483646 h 292"/>
                  <a:gd name="T76" fmla="*/ 2147483646 w 4164"/>
                  <a:gd name="T77" fmla="*/ 2147483646 h 292"/>
                  <a:gd name="T78" fmla="*/ 2147483646 w 4164"/>
                  <a:gd name="T79" fmla="*/ 2147483646 h 292"/>
                  <a:gd name="T80" fmla="*/ 2147483646 w 4164"/>
                  <a:gd name="T81" fmla="*/ 2147483646 h 292"/>
                  <a:gd name="T82" fmla="*/ 2147483646 w 4164"/>
                  <a:gd name="T83" fmla="*/ 2147483646 h 292"/>
                  <a:gd name="T84" fmla="*/ 2147483646 w 4164"/>
                  <a:gd name="T85" fmla="*/ 2147483646 h 292"/>
                  <a:gd name="T86" fmla="*/ 2147483646 w 4164"/>
                  <a:gd name="T87" fmla="*/ 2147483646 h 292"/>
                  <a:gd name="T88" fmla="*/ 2147483646 w 4164"/>
                  <a:gd name="T89" fmla="*/ 2147483646 h 292"/>
                  <a:gd name="T90" fmla="*/ 2147483646 w 4164"/>
                  <a:gd name="T91" fmla="*/ 2147483646 h 292"/>
                  <a:gd name="T92" fmla="*/ 2147483646 w 4164"/>
                  <a:gd name="T93" fmla="*/ 2147483646 h 292"/>
                  <a:gd name="T94" fmla="*/ 2147483646 w 4164"/>
                  <a:gd name="T95" fmla="*/ 2147483646 h 292"/>
                  <a:gd name="T96" fmla="*/ 2147483646 w 4164"/>
                  <a:gd name="T97" fmla="*/ 2147483646 h 292"/>
                  <a:gd name="T98" fmla="*/ 2147483646 w 4164"/>
                  <a:gd name="T99" fmla="*/ 2147483646 h 292"/>
                  <a:gd name="T100" fmla="*/ 2147483646 w 4164"/>
                  <a:gd name="T101" fmla="*/ 2147483646 h 292"/>
                  <a:gd name="T102" fmla="*/ 2147483646 w 4164"/>
                  <a:gd name="T103" fmla="*/ 2147483646 h 292"/>
                  <a:gd name="T104" fmla="*/ 2147483646 w 4164"/>
                  <a:gd name="T105" fmla="*/ 2147483646 h 292"/>
                  <a:gd name="T106" fmla="*/ 2147483646 w 4164"/>
                  <a:gd name="T107" fmla="*/ 2147483646 h 292"/>
                  <a:gd name="T108" fmla="*/ 2147483646 w 4164"/>
                  <a:gd name="T109" fmla="*/ 2147483646 h 292"/>
                  <a:gd name="T110" fmla="*/ 2147483646 w 4164"/>
                  <a:gd name="T111" fmla="*/ 2147483646 h 292"/>
                  <a:gd name="T112" fmla="*/ 2147483646 w 4164"/>
                  <a:gd name="T113" fmla="*/ 2147483646 h 292"/>
                  <a:gd name="T114" fmla="*/ 2147483646 w 4164"/>
                  <a:gd name="T115" fmla="*/ 2147483646 h 2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164"/>
                  <a:gd name="T175" fmla="*/ 0 h 292"/>
                  <a:gd name="T176" fmla="*/ 4164 w 4164"/>
                  <a:gd name="T177" fmla="*/ 292 h 2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164" h="292">
                    <a:moveTo>
                      <a:pt x="45" y="288"/>
                    </a:moveTo>
                    <a:lnTo>
                      <a:pt x="39" y="282"/>
                    </a:lnTo>
                    <a:lnTo>
                      <a:pt x="33" y="278"/>
                    </a:lnTo>
                    <a:lnTo>
                      <a:pt x="28" y="272"/>
                    </a:lnTo>
                    <a:lnTo>
                      <a:pt x="23" y="267"/>
                    </a:lnTo>
                    <a:lnTo>
                      <a:pt x="17" y="262"/>
                    </a:lnTo>
                    <a:lnTo>
                      <a:pt x="11" y="257"/>
                    </a:lnTo>
                    <a:lnTo>
                      <a:pt x="6" y="251"/>
                    </a:lnTo>
                    <a:lnTo>
                      <a:pt x="0" y="247"/>
                    </a:lnTo>
                    <a:lnTo>
                      <a:pt x="7" y="243"/>
                    </a:lnTo>
                    <a:lnTo>
                      <a:pt x="13" y="241"/>
                    </a:lnTo>
                    <a:lnTo>
                      <a:pt x="20" y="239"/>
                    </a:lnTo>
                    <a:lnTo>
                      <a:pt x="25" y="235"/>
                    </a:lnTo>
                    <a:lnTo>
                      <a:pt x="31" y="233"/>
                    </a:lnTo>
                    <a:lnTo>
                      <a:pt x="38" y="231"/>
                    </a:lnTo>
                    <a:lnTo>
                      <a:pt x="44" y="228"/>
                    </a:lnTo>
                    <a:lnTo>
                      <a:pt x="51" y="225"/>
                    </a:lnTo>
                    <a:lnTo>
                      <a:pt x="96" y="220"/>
                    </a:lnTo>
                    <a:lnTo>
                      <a:pt x="141" y="215"/>
                    </a:lnTo>
                    <a:lnTo>
                      <a:pt x="187" y="209"/>
                    </a:lnTo>
                    <a:lnTo>
                      <a:pt x="233" y="203"/>
                    </a:lnTo>
                    <a:lnTo>
                      <a:pt x="278" y="196"/>
                    </a:lnTo>
                    <a:lnTo>
                      <a:pt x="324" y="189"/>
                    </a:lnTo>
                    <a:lnTo>
                      <a:pt x="370" y="183"/>
                    </a:lnTo>
                    <a:lnTo>
                      <a:pt x="416" y="176"/>
                    </a:lnTo>
                    <a:lnTo>
                      <a:pt x="460" y="168"/>
                    </a:lnTo>
                    <a:lnTo>
                      <a:pt x="506" y="161"/>
                    </a:lnTo>
                    <a:lnTo>
                      <a:pt x="552" y="153"/>
                    </a:lnTo>
                    <a:lnTo>
                      <a:pt x="598" y="145"/>
                    </a:lnTo>
                    <a:lnTo>
                      <a:pt x="643" y="137"/>
                    </a:lnTo>
                    <a:lnTo>
                      <a:pt x="689" y="129"/>
                    </a:lnTo>
                    <a:lnTo>
                      <a:pt x="735" y="119"/>
                    </a:lnTo>
                    <a:lnTo>
                      <a:pt x="781" y="111"/>
                    </a:lnTo>
                    <a:lnTo>
                      <a:pt x="825" y="103"/>
                    </a:lnTo>
                    <a:lnTo>
                      <a:pt x="871" y="95"/>
                    </a:lnTo>
                    <a:lnTo>
                      <a:pt x="917" y="87"/>
                    </a:lnTo>
                    <a:lnTo>
                      <a:pt x="963" y="79"/>
                    </a:lnTo>
                    <a:lnTo>
                      <a:pt x="1009" y="71"/>
                    </a:lnTo>
                    <a:lnTo>
                      <a:pt x="1054" y="63"/>
                    </a:lnTo>
                    <a:lnTo>
                      <a:pt x="1100" y="56"/>
                    </a:lnTo>
                    <a:lnTo>
                      <a:pt x="1146" y="48"/>
                    </a:lnTo>
                    <a:lnTo>
                      <a:pt x="1192" y="41"/>
                    </a:lnTo>
                    <a:lnTo>
                      <a:pt x="1236" y="34"/>
                    </a:lnTo>
                    <a:lnTo>
                      <a:pt x="1282" y="28"/>
                    </a:lnTo>
                    <a:lnTo>
                      <a:pt x="1328" y="22"/>
                    </a:lnTo>
                    <a:lnTo>
                      <a:pt x="1374" y="15"/>
                    </a:lnTo>
                    <a:lnTo>
                      <a:pt x="1419" y="10"/>
                    </a:lnTo>
                    <a:lnTo>
                      <a:pt x="1465" y="5"/>
                    </a:lnTo>
                    <a:lnTo>
                      <a:pt x="1511" y="0"/>
                    </a:lnTo>
                    <a:lnTo>
                      <a:pt x="1593" y="7"/>
                    </a:lnTo>
                    <a:lnTo>
                      <a:pt x="1675" y="13"/>
                    </a:lnTo>
                    <a:lnTo>
                      <a:pt x="1758" y="20"/>
                    </a:lnTo>
                    <a:lnTo>
                      <a:pt x="1840" y="25"/>
                    </a:lnTo>
                    <a:lnTo>
                      <a:pt x="1923" y="32"/>
                    </a:lnTo>
                    <a:lnTo>
                      <a:pt x="2004" y="38"/>
                    </a:lnTo>
                    <a:lnTo>
                      <a:pt x="2087" y="45"/>
                    </a:lnTo>
                    <a:lnTo>
                      <a:pt x="2170" y="51"/>
                    </a:lnTo>
                    <a:lnTo>
                      <a:pt x="2252" y="57"/>
                    </a:lnTo>
                    <a:lnTo>
                      <a:pt x="2334" y="64"/>
                    </a:lnTo>
                    <a:lnTo>
                      <a:pt x="2417" y="70"/>
                    </a:lnTo>
                    <a:lnTo>
                      <a:pt x="2499" y="77"/>
                    </a:lnTo>
                    <a:lnTo>
                      <a:pt x="2582" y="83"/>
                    </a:lnTo>
                    <a:lnTo>
                      <a:pt x="2665" y="90"/>
                    </a:lnTo>
                    <a:lnTo>
                      <a:pt x="2746" y="95"/>
                    </a:lnTo>
                    <a:lnTo>
                      <a:pt x="2829" y="102"/>
                    </a:lnTo>
                    <a:lnTo>
                      <a:pt x="2911" y="109"/>
                    </a:lnTo>
                    <a:lnTo>
                      <a:pt x="2994" y="115"/>
                    </a:lnTo>
                    <a:lnTo>
                      <a:pt x="3077" y="122"/>
                    </a:lnTo>
                    <a:lnTo>
                      <a:pt x="3159" y="127"/>
                    </a:lnTo>
                    <a:lnTo>
                      <a:pt x="3241" y="134"/>
                    </a:lnTo>
                    <a:lnTo>
                      <a:pt x="3324" y="140"/>
                    </a:lnTo>
                    <a:lnTo>
                      <a:pt x="3406" y="147"/>
                    </a:lnTo>
                    <a:lnTo>
                      <a:pt x="3489" y="154"/>
                    </a:lnTo>
                    <a:lnTo>
                      <a:pt x="3572" y="160"/>
                    </a:lnTo>
                    <a:lnTo>
                      <a:pt x="3654" y="166"/>
                    </a:lnTo>
                    <a:lnTo>
                      <a:pt x="3737" y="172"/>
                    </a:lnTo>
                    <a:lnTo>
                      <a:pt x="3818" y="179"/>
                    </a:lnTo>
                    <a:lnTo>
                      <a:pt x="3901" y="185"/>
                    </a:lnTo>
                    <a:lnTo>
                      <a:pt x="3984" y="192"/>
                    </a:lnTo>
                    <a:lnTo>
                      <a:pt x="4066" y="197"/>
                    </a:lnTo>
                    <a:lnTo>
                      <a:pt x="4149" y="204"/>
                    </a:lnTo>
                    <a:lnTo>
                      <a:pt x="4152" y="219"/>
                    </a:lnTo>
                    <a:lnTo>
                      <a:pt x="4156" y="234"/>
                    </a:lnTo>
                    <a:lnTo>
                      <a:pt x="4159" y="249"/>
                    </a:lnTo>
                    <a:lnTo>
                      <a:pt x="4164" y="264"/>
                    </a:lnTo>
                    <a:lnTo>
                      <a:pt x="4035" y="263"/>
                    </a:lnTo>
                    <a:lnTo>
                      <a:pt x="3907" y="262"/>
                    </a:lnTo>
                    <a:lnTo>
                      <a:pt x="3777" y="261"/>
                    </a:lnTo>
                    <a:lnTo>
                      <a:pt x="3648" y="261"/>
                    </a:lnTo>
                    <a:lnTo>
                      <a:pt x="3520" y="261"/>
                    </a:lnTo>
                    <a:lnTo>
                      <a:pt x="3391" y="261"/>
                    </a:lnTo>
                    <a:lnTo>
                      <a:pt x="3263" y="262"/>
                    </a:lnTo>
                    <a:lnTo>
                      <a:pt x="3134" y="263"/>
                    </a:lnTo>
                    <a:lnTo>
                      <a:pt x="3004" y="264"/>
                    </a:lnTo>
                    <a:lnTo>
                      <a:pt x="2876" y="265"/>
                    </a:lnTo>
                    <a:lnTo>
                      <a:pt x="2747" y="266"/>
                    </a:lnTo>
                    <a:lnTo>
                      <a:pt x="2619" y="269"/>
                    </a:lnTo>
                    <a:lnTo>
                      <a:pt x="2490" y="270"/>
                    </a:lnTo>
                    <a:lnTo>
                      <a:pt x="2362" y="272"/>
                    </a:lnTo>
                    <a:lnTo>
                      <a:pt x="2233" y="273"/>
                    </a:lnTo>
                    <a:lnTo>
                      <a:pt x="2104" y="276"/>
                    </a:lnTo>
                    <a:lnTo>
                      <a:pt x="1976" y="278"/>
                    </a:lnTo>
                    <a:lnTo>
                      <a:pt x="1846" y="280"/>
                    </a:lnTo>
                    <a:lnTo>
                      <a:pt x="1717" y="281"/>
                    </a:lnTo>
                    <a:lnTo>
                      <a:pt x="1589" y="284"/>
                    </a:lnTo>
                    <a:lnTo>
                      <a:pt x="1460" y="285"/>
                    </a:lnTo>
                    <a:lnTo>
                      <a:pt x="1332" y="287"/>
                    </a:lnTo>
                    <a:lnTo>
                      <a:pt x="1203" y="288"/>
                    </a:lnTo>
                    <a:lnTo>
                      <a:pt x="1075" y="289"/>
                    </a:lnTo>
                    <a:lnTo>
                      <a:pt x="946" y="290"/>
                    </a:lnTo>
                    <a:lnTo>
                      <a:pt x="817" y="290"/>
                    </a:lnTo>
                    <a:lnTo>
                      <a:pt x="689" y="292"/>
                    </a:lnTo>
                    <a:lnTo>
                      <a:pt x="559" y="292"/>
                    </a:lnTo>
                    <a:lnTo>
                      <a:pt x="431" y="292"/>
                    </a:lnTo>
                    <a:lnTo>
                      <a:pt x="302" y="290"/>
                    </a:lnTo>
                    <a:lnTo>
                      <a:pt x="173" y="289"/>
                    </a:lnTo>
                    <a:lnTo>
                      <a:pt x="45" y="288"/>
                    </a:lnTo>
                    <a:close/>
                  </a:path>
                </a:pathLst>
              </a:custGeom>
              <a:solidFill>
                <a:srgbClr val="4C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55" name="Freeform 300"/>
              <p:cNvSpPr>
                <a:spLocks/>
              </p:cNvSpPr>
              <p:nvPr/>
            </p:nvSpPr>
            <p:spPr bwMode="auto">
              <a:xfrm>
                <a:off x="2500313" y="2054225"/>
                <a:ext cx="1101725" cy="74613"/>
              </a:xfrm>
              <a:custGeom>
                <a:avLst/>
                <a:gdLst>
                  <a:gd name="T0" fmla="*/ 2147483646 w 4164"/>
                  <a:gd name="T1" fmla="*/ 2147483646 h 283"/>
                  <a:gd name="T2" fmla="*/ 0 w 4164"/>
                  <a:gd name="T3" fmla="*/ 2147483646 h 283"/>
                  <a:gd name="T4" fmla="*/ 2147483646 w 4164"/>
                  <a:gd name="T5" fmla="*/ 2147483646 h 283"/>
                  <a:gd name="T6" fmla="*/ 2147483646 w 4164"/>
                  <a:gd name="T7" fmla="*/ 0 h 283"/>
                  <a:gd name="T8" fmla="*/ 2147483646 w 4164"/>
                  <a:gd name="T9" fmla="*/ 2147483646 h 283"/>
                  <a:gd name="T10" fmla="*/ 2147483646 w 4164"/>
                  <a:gd name="T11" fmla="*/ 2147483646 h 283"/>
                  <a:gd name="T12" fmla="*/ 2147483646 w 4164"/>
                  <a:gd name="T13" fmla="*/ 2147483646 h 2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283"/>
                  <a:gd name="T23" fmla="*/ 4164 w 4164"/>
                  <a:gd name="T24" fmla="*/ 283 h 2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283">
                    <a:moveTo>
                      <a:pt x="45" y="283"/>
                    </a:moveTo>
                    <a:lnTo>
                      <a:pt x="0" y="242"/>
                    </a:lnTo>
                    <a:lnTo>
                      <a:pt x="51" y="220"/>
                    </a:lnTo>
                    <a:lnTo>
                      <a:pt x="1511" y="0"/>
                    </a:lnTo>
                    <a:lnTo>
                      <a:pt x="4149" y="200"/>
                    </a:lnTo>
                    <a:lnTo>
                      <a:pt x="4164" y="251"/>
                    </a:lnTo>
                    <a:lnTo>
                      <a:pt x="45" y="283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56" name="Freeform 301"/>
              <p:cNvSpPr>
                <a:spLocks/>
              </p:cNvSpPr>
              <p:nvPr/>
            </p:nvSpPr>
            <p:spPr bwMode="auto">
              <a:xfrm>
                <a:off x="2511425" y="2063750"/>
                <a:ext cx="382587" cy="831850"/>
              </a:xfrm>
              <a:custGeom>
                <a:avLst/>
                <a:gdLst>
                  <a:gd name="T0" fmla="*/ 2147483646 w 1441"/>
                  <a:gd name="T1" fmla="*/ 2147483646 h 3144"/>
                  <a:gd name="T2" fmla="*/ 2147483646 w 1441"/>
                  <a:gd name="T3" fmla="*/ 2147483646 h 3144"/>
                  <a:gd name="T4" fmla="*/ 2147483646 w 1441"/>
                  <a:gd name="T5" fmla="*/ 2147483646 h 3144"/>
                  <a:gd name="T6" fmla="*/ 2147483646 w 1441"/>
                  <a:gd name="T7" fmla="*/ 2147483646 h 3144"/>
                  <a:gd name="T8" fmla="*/ 2147483646 w 1441"/>
                  <a:gd name="T9" fmla="*/ 2147483646 h 3144"/>
                  <a:gd name="T10" fmla="*/ 2147483646 w 1441"/>
                  <a:gd name="T11" fmla="*/ 2147483646 h 3144"/>
                  <a:gd name="T12" fmla="*/ 2147483646 w 1441"/>
                  <a:gd name="T13" fmla="*/ 2147483646 h 3144"/>
                  <a:gd name="T14" fmla="*/ 2147483646 w 1441"/>
                  <a:gd name="T15" fmla="*/ 2147483646 h 3144"/>
                  <a:gd name="T16" fmla="*/ 2147483646 w 1441"/>
                  <a:gd name="T17" fmla="*/ 2147483646 h 3144"/>
                  <a:gd name="T18" fmla="*/ 2147483646 w 1441"/>
                  <a:gd name="T19" fmla="*/ 2147483646 h 3144"/>
                  <a:gd name="T20" fmla="*/ 2147483646 w 1441"/>
                  <a:gd name="T21" fmla="*/ 2147483646 h 3144"/>
                  <a:gd name="T22" fmla="*/ 2147483646 w 1441"/>
                  <a:gd name="T23" fmla="*/ 2147483646 h 3144"/>
                  <a:gd name="T24" fmla="*/ 2147483646 w 1441"/>
                  <a:gd name="T25" fmla="*/ 2147483646 h 3144"/>
                  <a:gd name="T26" fmla="*/ 2147483646 w 1441"/>
                  <a:gd name="T27" fmla="*/ 2147483646 h 3144"/>
                  <a:gd name="T28" fmla="*/ 2147483646 w 1441"/>
                  <a:gd name="T29" fmla="*/ 2147483646 h 3144"/>
                  <a:gd name="T30" fmla="*/ 2147483646 w 1441"/>
                  <a:gd name="T31" fmla="*/ 2147483646 h 3144"/>
                  <a:gd name="T32" fmla="*/ 2147483646 w 1441"/>
                  <a:gd name="T33" fmla="*/ 2147483646 h 3144"/>
                  <a:gd name="T34" fmla="*/ 2147483646 w 1441"/>
                  <a:gd name="T35" fmla="*/ 2147483646 h 3144"/>
                  <a:gd name="T36" fmla="*/ 2147483646 w 1441"/>
                  <a:gd name="T37" fmla="*/ 2147483646 h 3144"/>
                  <a:gd name="T38" fmla="*/ 2147483646 w 1441"/>
                  <a:gd name="T39" fmla="*/ 2147483646 h 3144"/>
                  <a:gd name="T40" fmla="*/ 2147483646 w 1441"/>
                  <a:gd name="T41" fmla="*/ 2147483646 h 3144"/>
                  <a:gd name="T42" fmla="*/ 2147483646 w 1441"/>
                  <a:gd name="T43" fmla="*/ 2147483646 h 3144"/>
                  <a:gd name="T44" fmla="*/ 2147483646 w 1441"/>
                  <a:gd name="T45" fmla="*/ 2147483646 h 3144"/>
                  <a:gd name="T46" fmla="*/ 2147483646 w 1441"/>
                  <a:gd name="T47" fmla="*/ 2147483646 h 3144"/>
                  <a:gd name="T48" fmla="*/ 0 w 1441"/>
                  <a:gd name="T49" fmla="*/ 2147483646 h 3144"/>
                  <a:gd name="T50" fmla="*/ 0 w 1441"/>
                  <a:gd name="T51" fmla="*/ 2147483646 h 3144"/>
                  <a:gd name="T52" fmla="*/ 0 w 1441"/>
                  <a:gd name="T53" fmla="*/ 2147483646 h 3144"/>
                  <a:gd name="T54" fmla="*/ 0 w 1441"/>
                  <a:gd name="T55" fmla="*/ 2147483646 h 3144"/>
                  <a:gd name="T56" fmla="*/ 2147483646 w 1441"/>
                  <a:gd name="T57" fmla="*/ 2147483646 h 3144"/>
                  <a:gd name="T58" fmla="*/ 2147483646 w 1441"/>
                  <a:gd name="T59" fmla="*/ 2147483646 h 3144"/>
                  <a:gd name="T60" fmla="*/ 2147483646 w 1441"/>
                  <a:gd name="T61" fmla="*/ 2147483646 h 3144"/>
                  <a:gd name="T62" fmla="*/ 2147483646 w 1441"/>
                  <a:gd name="T63" fmla="*/ 2147483646 h 3144"/>
                  <a:gd name="T64" fmla="*/ 2147483646 w 1441"/>
                  <a:gd name="T65" fmla="*/ 2147483646 h 3144"/>
                  <a:gd name="T66" fmla="*/ 2147483646 w 1441"/>
                  <a:gd name="T67" fmla="*/ 2147483646 h 3144"/>
                  <a:gd name="T68" fmla="*/ 2147483646 w 1441"/>
                  <a:gd name="T69" fmla="*/ 2147483646 h 3144"/>
                  <a:gd name="T70" fmla="*/ 2147483646 w 1441"/>
                  <a:gd name="T71" fmla="*/ 2147483646 h 3144"/>
                  <a:gd name="T72" fmla="*/ 2147483646 w 1441"/>
                  <a:gd name="T73" fmla="*/ 2147483646 h 3144"/>
                  <a:gd name="T74" fmla="*/ 2147483646 w 1441"/>
                  <a:gd name="T75" fmla="*/ 2147483646 h 3144"/>
                  <a:gd name="T76" fmla="*/ 2147483646 w 1441"/>
                  <a:gd name="T77" fmla="*/ 2147483646 h 3144"/>
                  <a:gd name="T78" fmla="*/ 2147483646 w 1441"/>
                  <a:gd name="T79" fmla="*/ 2147483646 h 3144"/>
                  <a:gd name="T80" fmla="*/ 2147483646 w 1441"/>
                  <a:gd name="T81" fmla="*/ 2147483646 h 3144"/>
                  <a:gd name="T82" fmla="*/ 2147483646 w 1441"/>
                  <a:gd name="T83" fmla="*/ 2147483646 h 3144"/>
                  <a:gd name="T84" fmla="*/ 2147483646 w 1441"/>
                  <a:gd name="T85" fmla="*/ 2147483646 h 3144"/>
                  <a:gd name="T86" fmla="*/ 2147483646 w 1441"/>
                  <a:gd name="T87" fmla="*/ 2147483646 h 3144"/>
                  <a:gd name="T88" fmla="*/ 2147483646 w 1441"/>
                  <a:gd name="T89" fmla="*/ 2147483646 h 3144"/>
                  <a:gd name="T90" fmla="*/ 2147483646 w 1441"/>
                  <a:gd name="T91" fmla="*/ 2147483646 h 3144"/>
                  <a:gd name="T92" fmla="*/ 2147483646 w 1441"/>
                  <a:gd name="T93" fmla="*/ 2147483646 h 3144"/>
                  <a:gd name="T94" fmla="*/ 2147483646 w 1441"/>
                  <a:gd name="T95" fmla="*/ 2147483646 h 3144"/>
                  <a:gd name="T96" fmla="*/ 2147483646 w 1441"/>
                  <a:gd name="T97" fmla="*/ 2147483646 h 3144"/>
                  <a:gd name="T98" fmla="*/ 2147483646 w 1441"/>
                  <a:gd name="T99" fmla="*/ 2147483646 h 3144"/>
                  <a:gd name="T100" fmla="*/ 2147483646 w 1441"/>
                  <a:gd name="T101" fmla="*/ 2147483646 h 3144"/>
                  <a:gd name="T102" fmla="*/ 2147483646 w 1441"/>
                  <a:gd name="T103" fmla="*/ 2147483646 h 3144"/>
                  <a:gd name="T104" fmla="*/ 2147483646 w 1441"/>
                  <a:gd name="T105" fmla="*/ 2147483646 h 3144"/>
                  <a:gd name="T106" fmla="*/ 2147483646 w 1441"/>
                  <a:gd name="T107" fmla="*/ 2147483646 h 3144"/>
                  <a:gd name="T108" fmla="*/ 2147483646 w 1441"/>
                  <a:gd name="T109" fmla="*/ 2147483646 h 3144"/>
                  <a:gd name="T110" fmla="*/ 2147483646 w 1441"/>
                  <a:gd name="T111" fmla="*/ 2147483646 h 31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1"/>
                  <a:gd name="T169" fmla="*/ 0 h 3144"/>
                  <a:gd name="T170" fmla="*/ 1441 w 1441"/>
                  <a:gd name="T171" fmla="*/ 3144 h 31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1" h="314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7"/>
                    </a:lnTo>
                    <a:lnTo>
                      <a:pt x="1368" y="10"/>
                    </a:lnTo>
                    <a:lnTo>
                      <a:pt x="1344" y="14"/>
                    </a:lnTo>
                    <a:lnTo>
                      <a:pt x="1320" y="17"/>
                    </a:lnTo>
                    <a:lnTo>
                      <a:pt x="1297" y="21"/>
                    </a:lnTo>
                    <a:lnTo>
                      <a:pt x="1273" y="24"/>
                    </a:lnTo>
                    <a:lnTo>
                      <a:pt x="1249" y="27"/>
                    </a:lnTo>
                    <a:lnTo>
                      <a:pt x="1225" y="31"/>
                    </a:lnTo>
                    <a:lnTo>
                      <a:pt x="1201" y="33"/>
                    </a:lnTo>
                    <a:lnTo>
                      <a:pt x="1178" y="37"/>
                    </a:lnTo>
                    <a:lnTo>
                      <a:pt x="1154" y="40"/>
                    </a:lnTo>
                    <a:lnTo>
                      <a:pt x="1131" y="43"/>
                    </a:lnTo>
                    <a:lnTo>
                      <a:pt x="1106" y="47"/>
                    </a:lnTo>
                    <a:lnTo>
                      <a:pt x="1082" y="50"/>
                    </a:lnTo>
                    <a:lnTo>
                      <a:pt x="1059" y="54"/>
                    </a:lnTo>
                    <a:lnTo>
                      <a:pt x="1035" y="57"/>
                    </a:lnTo>
                    <a:lnTo>
                      <a:pt x="1012" y="60"/>
                    </a:lnTo>
                    <a:lnTo>
                      <a:pt x="988" y="63"/>
                    </a:lnTo>
                    <a:lnTo>
                      <a:pt x="965" y="66"/>
                    </a:lnTo>
                    <a:lnTo>
                      <a:pt x="942" y="70"/>
                    </a:lnTo>
                    <a:lnTo>
                      <a:pt x="918" y="73"/>
                    </a:lnTo>
                    <a:lnTo>
                      <a:pt x="895" y="77"/>
                    </a:lnTo>
                    <a:lnTo>
                      <a:pt x="872" y="79"/>
                    </a:lnTo>
                    <a:lnTo>
                      <a:pt x="849" y="83"/>
                    </a:lnTo>
                    <a:lnTo>
                      <a:pt x="825" y="86"/>
                    </a:lnTo>
                    <a:lnTo>
                      <a:pt x="802" y="89"/>
                    </a:lnTo>
                    <a:lnTo>
                      <a:pt x="779" y="93"/>
                    </a:lnTo>
                    <a:lnTo>
                      <a:pt x="756" y="96"/>
                    </a:lnTo>
                    <a:lnTo>
                      <a:pt x="733" y="99"/>
                    </a:lnTo>
                    <a:lnTo>
                      <a:pt x="710" y="102"/>
                    </a:lnTo>
                    <a:lnTo>
                      <a:pt x="687" y="105"/>
                    </a:lnTo>
                    <a:lnTo>
                      <a:pt x="643" y="111"/>
                    </a:lnTo>
                    <a:lnTo>
                      <a:pt x="599" y="118"/>
                    </a:lnTo>
                    <a:lnTo>
                      <a:pt x="555" y="124"/>
                    </a:lnTo>
                    <a:lnTo>
                      <a:pt x="512" y="131"/>
                    </a:lnTo>
                    <a:lnTo>
                      <a:pt x="468" y="136"/>
                    </a:lnTo>
                    <a:lnTo>
                      <a:pt x="425" y="143"/>
                    </a:lnTo>
                    <a:lnTo>
                      <a:pt x="381" y="149"/>
                    </a:lnTo>
                    <a:lnTo>
                      <a:pt x="338" y="155"/>
                    </a:lnTo>
                    <a:lnTo>
                      <a:pt x="295" y="162"/>
                    </a:lnTo>
                    <a:lnTo>
                      <a:pt x="252" y="167"/>
                    </a:lnTo>
                    <a:lnTo>
                      <a:pt x="210" y="173"/>
                    </a:lnTo>
                    <a:lnTo>
                      <a:pt x="167" y="179"/>
                    </a:lnTo>
                    <a:lnTo>
                      <a:pt x="125" y="186"/>
                    </a:lnTo>
                    <a:lnTo>
                      <a:pt x="84" y="192"/>
                    </a:lnTo>
                    <a:lnTo>
                      <a:pt x="41" y="197"/>
                    </a:lnTo>
                    <a:lnTo>
                      <a:pt x="0" y="203"/>
                    </a:lnTo>
                    <a:lnTo>
                      <a:pt x="0" y="562"/>
                    </a:lnTo>
                    <a:lnTo>
                      <a:pt x="0" y="923"/>
                    </a:lnTo>
                    <a:lnTo>
                      <a:pt x="0" y="1282"/>
                    </a:lnTo>
                    <a:lnTo>
                      <a:pt x="0" y="1641"/>
                    </a:lnTo>
                    <a:lnTo>
                      <a:pt x="0" y="2000"/>
                    </a:lnTo>
                    <a:lnTo>
                      <a:pt x="0" y="2359"/>
                    </a:lnTo>
                    <a:lnTo>
                      <a:pt x="0" y="2718"/>
                    </a:lnTo>
                    <a:lnTo>
                      <a:pt x="0" y="3076"/>
                    </a:lnTo>
                    <a:lnTo>
                      <a:pt x="41" y="3079"/>
                    </a:lnTo>
                    <a:lnTo>
                      <a:pt x="84" y="3081"/>
                    </a:lnTo>
                    <a:lnTo>
                      <a:pt x="125" y="3082"/>
                    </a:lnTo>
                    <a:lnTo>
                      <a:pt x="167" y="3084"/>
                    </a:lnTo>
                    <a:lnTo>
                      <a:pt x="210" y="3087"/>
                    </a:lnTo>
                    <a:lnTo>
                      <a:pt x="252" y="3089"/>
                    </a:lnTo>
                    <a:lnTo>
                      <a:pt x="295" y="3090"/>
                    </a:lnTo>
                    <a:lnTo>
                      <a:pt x="338" y="3092"/>
                    </a:lnTo>
                    <a:lnTo>
                      <a:pt x="381" y="3095"/>
                    </a:lnTo>
                    <a:lnTo>
                      <a:pt x="425" y="3097"/>
                    </a:lnTo>
                    <a:lnTo>
                      <a:pt x="468" y="3098"/>
                    </a:lnTo>
                    <a:lnTo>
                      <a:pt x="512" y="3100"/>
                    </a:lnTo>
                    <a:lnTo>
                      <a:pt x="555" y="3103"/>
                    </a:lnTo>
                    <a:lnTo>
                      <a:pt x="599" y="3105"/>
                    </a:lnTo>
                    <a:lnTo>
                      <a:pt x="643" y="3107"/>
                    </a:lnTo>
                    <a:lnTo>
                      <a:pt x="687" y="3110"/>
                    </a:lnTo>
                    <a:lnTo>
                      <a:pt x="710" y="3111"/>
                    </a:lnTo>
                    <a:lnTo>
                      <a:pt x="733" y="3112"/>
                    </a:lnTo>
                    <a:lnTo>
                      <a:pt x="756" y="3113"/>
                    </a:lnTo>
                    <a:lnTo>
                      <a:pt x="779" y="3113"/>
                    </a:lnTo>
                    <a:lnTo>
                      <a:pt x="802" y="3114"/>
                    </a:lnTo>
                    <a:lnTo>
                      <a:pt x="825" y="3115"/>
                    </a:lnTo>
                    <a:lnTo>
                      <a:pt x="849" y="3116"/>
                    </a:lnTo>
                    <a:lnTo>
                      <a:pt x="872" y="3118"/>
                    </a:lnTo>
                    <a:lnTo>
                      <a:pt x="895" y="3119"/>
                    </a:lnTo>
                    <a:lnTo>
                      <a:pt x="918" y="3120"/>
                    </a:lnTo>
                    <a:lnTo>
                      <a:pt x="942" y="3121"/>
                    </a:lnTo>
                    <a:lnTo>
                      <a:pt x="965" y="3122"/>
                    </a:lnTo>
                    <a:lnTo>
                      <a:pt x="988" y="3122"/>
                    </a:lnTo>
                    <a:lnTo>
                      <a:pt x="1012" y="3123"/>
                    </a:lnTo>
                    <a:lnTo>
                      <a:pt x="1035" y="3124"/>
                    </a:lnTo>
                    <a:lnTo>
                      <a:pt x="1059" y="3126"/>
                    </a:lnTo>
                    <a:lnTo>
                      <a:pt x="1082" y="3127"/>
                    </a:lnTo>
                    <a:lnTo>
                      <a:pt x="1106" y="3128"/>
                    </a:lnTo>
                    <a:lnTo>
                      <a:pt x="1131" y="3129"/>
                    </a:lnTo>
                    <a:lnTo>
                      <a:pt x="1154" y="3130"/>
                    </a:lnTo>
                    <a:lnTo>
                      <a:pt x="1178" y="3131"/>
                    </a:lnTo>
                    <a:lnTo>
                      <a:pt x="1201" y="3133"/>
                    </a:lnTo>
                    <a:lnTo>
                      <a:pt x="1225" y="3134"/>
                    </a:lnTo>
                    <a:lnTo>
                      <a:pt x="1249" y="3135"/>
                    </a:lnTo>
                    <a:lnTo>
                      <a:pt x="1273" y="3136"/>
                    </a:lnTo>
                    <a:lnTo>
                      <a:pt x="1297" y="3137"/>
                    </a:lnTo>
                    <a:lnTo>
                      <a:pt x="1320" y="3138"/>
                    </a:lnTo>
                    <a:lnTo>
                      <a:pt x="1344" y="3139"/>
                    </a:lnTo>
                    <a:lnTo>
                      <a:pt x="1368" y="3141"/>
                    </a:lnTo>
                    <a:lnTo>
                      <a:pt x="1392" y="3142"/>
                    </a:lnTo>
                    <a:lnTo>
                      <a:pt x="1416" y="3143"/>
                    </a:lnTo>
                    <a:lnTo>
                      <a:pt x="1441" y="3144"/>
                    </a:lnTo>
                    <a:lnTo>
                      <a:pt x="1441" y="2751"/>
                    </a:lnTo>
                    <a:lnTo>
                      <a:pt x="1441" y="2359"/>
                    </a:lnTo>
                    <a:lnTo>
                      <a:pt x="1441" y="1966"/>
                    </a:lnTo>
                    <a:lnTo>
                      <a:pt x="1441" y="1574"/>
                    </a:lnTo>
                    <a:lnTo>
                      <a:pt x="1441" y="1180"/>
                    </a:lnTo>
                    <a:lnTo>
                      <a:pt x="1441" y="786"/>
                    </a:lnTo>
                    <a:lnTo>
                      <a:pt x="1441" y="392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57" name="Freeform 302"/>
              <p:cNvSpPr>
                <a:spLocks/>
              </p:cNvSpPr>
              <p:nvPr/>
            </p:nvSpPr>
            <p:spPr bwMode="auto">
              <a:xfrm>
                <a:off x="2511425" y="2324100"/>
                <a:ext cx="382587" cy="50800"/>
              </a:xfrm>
              <a:custGeom>
                <a:avLst/>
                <a:gdLst>
                  <a:gd name="T0" fmla="*/ 2147483646 w 1441"/>
                  <a:gd name="T1" fmla="*/ 2147483646 h 194"/>
                  <a:gd name="T2" fmla="*/ 2147483646 w 1441"/>
                  <a:gd name="T3" fmla="*/ 2147483646 h 194"/>
                  <a:gd name="T4" fmla="*/ 2147483646 w 1441"/>
                  <a:gd name="T5" fmla="*/ 2147483646 h 194"/>
                  <a:gd name="T6" fmla="*/ 2147483646 w 1441"/>
                  <a:gd name="T7" fmla="*/ 2147483646 h 194"/>
                  <a:gd name="T8" fmla="*/ 2147483646 w 1441"/>
                  <a:gd name="T9" fmla="*/ 2147483646 h 194"/>
                  <a:gd name="T10" fmla="*/ 2147483646 w 1441"/>
                  <a:gd name="T11" fmla="*/ 2147483646 h 194"/>
                  <a:gd name="T12" fmla="*/ 2147483646 w 1441"/>
                  <a:gd name="T13" fmla="*/ 2147483646 h 194"/>
                  <a:gd name="T14" fmla="*/ 2147483646 w 1441"/>
                  <a:gd name="T15" fmla="*/ 2147483646 h 194"/>
                  <a:gd name="T16" fmla="*/ 2147483646 w 1441"/>
                  <a:gd name="T17" fmla="*/ 2147483646 h 194"/>
                  <a:gd name="T18" fmla="*/ 2147483646 w 1441"/>
                  <a:gd name="T19" fmla="*/ 2147483646 h 194"/>
                  <a:gd name="T20" fmla="*/ 2147483646 w 1441"/>
                  <a:gd name="T21" fmla="*/ 2147483646 h 194"/>
                  <a:gd name="T22" fmla="*/ 2147483646 w 1441"/>
                  <a:gd name="T23" fmla="*/ 2147483646 h 194"/>
                  <a:gd name="T24" fmla="*/ 2147483646 w 1441"/>
                  <a:gd name="T25" fmla="*/ 2147483646 h 194"/>
                  <a:gd name="T26" fmla="*/ 2147483646 w 1441"/>
                  <a:gd name="T27" fmla="*/ 2147483646 h 194"/>
                  <a:gd name="T28" fmla="*/ 2147483646 w 1441"/>
                  <a:gd name="T29" fmla="*/ 2147483646 h 194"/>
                  <a:gd name="T30" fmla="*/ 2147483646 w 1441"/>
                  <a:gd name="T31" fmla="*/ 2147483646 h 194"/>
                  <a:gd name="T32" fmla="*/ 2147483646 w 1441"/>
                  <a:gd name="T33" fmla="*/ 2147483646 h 194"/>
                  <a:gd name="T34" fmla="*/ 2147483646 w 1441"/>
                  <a:gd name="T35" fmla="*/ 2147483646 h 194"/>
                  <a:gd name="T36" fmla="*/ 2147483646 w 1441"/>
                  <a:gd name="T37" fmla="*/ 2147483646 h 194"/>
                  <a:gd name="T38" fmla="*/ 2147483646 w 1441"/>
                  <a:gd name="T39" fmla="*/ 2147483646 h 194"/>
                  <a:gd name="T40" fmla="*/ 2147483646 w 1441"/>
                  <a:gd name="T41" fmla="*/ 2147483646 h 194"/>
                  <a:gd name="T42" fmla="*/ 2147483646 w 1441"/>
                  <a:gd name="T43" fmla="*/ 2147483646 h 194"/>
                  <a:gd name="T44" fmla="*/ 2147483646 w 1441"/>
                  <a:gd name="T45" fmla="*/ 2147483646 h 194"/>
                  <a:gd name="T46" fmla="*/ 2147483646 w 1441"/>
                  <a:gd name="T47" fmla="*/ 2147483646 h 194"/>
                  <a:gd name="T48" fmla="*/ 0 w 1441"/>
                  <a:gd name="T49" fmla="*/ 2147483646 h 194"/>
                  <a:gd name="T50" fmla="*/ 0 w 1441"/>
                  <a:gd name="T51" fmla="*/ 2147483646 h 194"/>
                  <a:gd name="T52" fmla="*/ 2147483646 w 1441"/>
                  <a:gd name="T53" fmla="*/ 2147483646 h 194"/>
                  <a:gd name="T54" fmla="*/ 2147483646 w 1441"/>
                  <a:gd name="T55" fmla="*/ 2147483646 h 194"/>
                  <a:gd name="T56" fmla="*/ 2147483646 w 1441"/>
                  <a:gd name="T57" fmla="*/ 2147483646 h 194"/>
                  <a:gd name="T58" fmla="*/ 2147483646 w 1441"/>
                  <a:gd name="T59" fmla="*/ 2147483646 h 194"/>
                  <a:gd name="T60" fmla="*/ 2147483646 w 1441"/>
                  <a:gd name="T61" fmla="*/ 2147483646 h 194"/>
                  <a:gd name="T62" fmla="*/ 2147483646 w 1441"/>
                  <a:gd name="T63" fmla="*/ 2147483646 h 194"/>
                  <a:gd name="T64" fmla="*/ 2147483646 w 1441"/>
                  <a:gd name="T65" fmla="*/ 2147483646 h 194"/>
                  <a:gd name="T66" fmla="*/ 2147483646 w 1441"/>
                  <a:gd name="T67" fmla="*/ 2147483646 h 194"/>
                  <a:gd name="T68" fmla="*/ 2147483646 w 1441"/>
                  <a:gd name="T69" fmla="*/ 2147483646 h 194"/>
                  <a:gd name="T70" fmla="*/ 2147483646 w 1441"/>
                  <a:gd name="T71" fmla="*/ 2147483646 h 194"/>
                  <a:gd name="T72" fmla="*/ 2147483646 w 1441"/>
                  <a:gd name="T73" fmla="*/ 2147483646 h 194"/>
                  <a:gd name="T74" fmla="*/ 2147483646 w 1441"/>
                  <a:gd name="T75" fmla="*/ 2147483646 h 194"/>
                  <a:gd name="T76" fmla="*/ 2147483646 w 1441"/>
                  <a:gd name="T77" fmla="*/ 2147483646 h 194"/>
                  <a:gd name="T78" fmla="*/ 2147483646 w 1441"/>
                  <a:gd name="T79" fmla="*/ 2147483646 h 194"/>
                  <a:gd name="T80" fmla="*/ 2147483646 w 1441"/>
                  <a:gd name="T81" fmla="*/ 2147483646 h 194"/>
                  <a:gd name="T82" fmla="*/ 2147483646 w 1441"/>
                  <a:gd name="T83" fmla="*/ 2147483646 h 194"/>
                  <a:gd name="T84" fmla="*/ 2147483646 w 1441"/>
                  <a:gd name="T85" fmla="*/ 2147483646 h 194"/>
                  <a:gd name="T86" fmla="*/ 2147483646 w 1441"/>
                  <a:gd name="T87" fmla="*/ 2147483646 h 194"/>
                  <a:gd name="T88" fmla="*/ 2147483646 w 1441"/>
                  <a:gd name="T89" fmla="*/ 2147483646 h 194"/>
                  <a:gd name="T90" fmla="*/ 2147483646 w 1441"/>
                  <a:gd name="T91" fmla="*/ 2147483646 h 194"/>
                  <a:gd name="T92" fmla="*/ 2147483646 w 1441"/>
                  <a:gd name="T93" fmla="*/ 2147483646 h 194"/>
                  <a:gd name="T94" fmla="*/ 2147483646 w 1441"/>
                  <a:gd name="T95" fmla="*/ 2147483646 h 194"/>
                  <a:gd name="T96" fmla="*/ 2147483646 w 1441"/>
                  <a:gd name="T97" fmla="*/ 2147483646 h 194"/>
                  <a:gd name="T98" fmla="*/ 2147483646 w 1441"/>
                  <a:gd name="T99" fmla="*/ 2147483646 h 194"/>
                  <a:gd name="T100" fmla="*/ 2147483646 w 1441"/>
                  <a:gd name="T101" fmla="*/ 2147483646 h 194"/>
                  <a:gd name="T102" fmla="*/ 2147483646 w 1441"/>
                  <a:gd name="T103" fmla="*/ 2147483646 h 1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94"/>
                  <a:gd name="T158" fmla="*/ 1441 w 1441"/>
                  <a:gd name="T159" fmla="*/ 194 h 19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9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5"/>
                    </a:lnTo>
                    <a:lnTo>
                      <a:pt x="1368" y="6"/>
                    </a:lnTo>
                    <a:lnTo>
                      <a:pt x="1344" y="9"/>
                    </a:lnTo>
                    <a:lnTo>
                      <a:pt x="1320" y="11"/>
                    </a:lnTo>
                    <a:lnTo>
                      <a:pt x="1297" y="13"/>
                    </a:lnTo>
                    <a:lnTo>
                      <a:pt x="1273" y="14"/>
                    </a:lnTo>
                    <a:lnTo>
                      <a:pt x="1249" y="17"/>
                    </a:lnTo>
                    <a:lnTo>
                      <a:pt x="1225" y="19"/>
                    </a:lnTo>
                    <a:lnTo>
                      <a:pt x="1201" y="21"/>
                    </a:lnTo>
                    <a:lnTo>
                      <a:pt x="1178" y="22"/>
                    </a:lnTo>
                    <a:lnTo>
                      <a:pt x="1154" y="25"/>
                    </a:lnTo>
                    <a:lnTo>
                      <a:pt x="1131" y="27"/>
                    </a:lnTo>
                    <a:lnTo>
                      <a:pt x="1106" y="28"/>
                    </a:lnTo>
                    <a:lnTo>
                      <a:pt x="1082" y="30"/>
                    </a:lnTo>
                    <a:lnTo>
                      <a:pt x="1059" y="33"/>
                    </a:lnTo>
                    <a:lnTo>
                      <a:pt x="1035" y="35"/>
                    </a:lnTo>
                    <a:lnTo>
                      <a:pt x="1012" y="36"/>
                    </a:lnTo>
                    <a:lnTo>
                      <a:pt x="988" y="38"/>
                    </a:lnTo>
                    <a:lnTo>
                      <a:pt x="965" y="41"/>
                    </a:lnTo>
                    <a:lnTo>
                      <a:pt x="942" y="42"/>
                    </a:lnTo>
                    <a:lnTo>
                      <a:pt x="918" y="44"/>
                    </a:lnTo>
                    <a:lnTo>
                      <a:pt x="895" y="46"/>
                    </a:lnTo>
                    <a:lnTo>
                      <a:pt x="872" y="48"/>
                    </a:lnTo>
                    <a:lnTo>
                      <a:pt x="849" y="50"/>
                    </a:lnTo>
                    <a:lnTo>
                      <a:pt x="825" y="52"/>
                    </a:lnTo>
                    <a:lnTo>
                      <a:pt x="802" y="54"/>
                    </a:lnTo>
                    <a:lnTo>
                      <a:pt x="779" y="56"/>
                    </a:lnTo>
                    <a:lnTo>
                      <a:pt x="756" y="58"/>
                    </a:lnTo>
                    <a:lnTo>
                      <a:pt x="733" y="60"/>
                    </a:lnTo>
                    <a:lnTo>
                      <a:pt x="710" y="61"/>
                    </a:lnTo>
                    <a:lnTo>
                      <a:pt x="687" y="64"/>
                    </a:lnTo>
                    <a:lnTo>
                      <a:pt x="643" y="67"/>
                    </a:lnTo>
                    <a:lnTo>
                      <a:pt x="599" y="71"/>
                    </a:lnTo>
                    <a:lnTo>
                      <a:pt x="555" y="74"/>
                    </a:lnTo>
                    <a:lnTo>
                      <a:pt x="512" y="77"/>
                    </a:lnTo>
                    <a:lnTo>
                      <a:pt x="468" y="81"/>
                    </a:lnTo>
                    <a:lnTo>
                      <a:pt x="425" y="84"/>
                    </a:lnTo>
                    <a:lnTo>
                      <a:pt x="381" y="88"/>
                    </a:lnTo>
                    <a:lnTo>
                      <a:pt x="338" y="91"/>
                    </a:lnTo>
                    <a:lnTo>
                      <a:pt x="295" y="95"/>
                    </a:lnTo>
                    <a:lnTo>
                      <a:pt x="252" y="98"/>
                    </a:lnTo>
                    <a:lnTo>
                      <a:pt x="210" y="102"/>
                    </a:lnTo>
                    <a:lnTo>
                      <a:pt x="167" y="105"/>
                    </a:lnTo>
                    <a:lnTo>
                      <a:pt x="125" y="108"/>
                    </a:lnTo>
                    <a:lnTo>
                      <a:pt x="84" y="112"/>
                    </a:lnTo>
                    <a:lnTo>
                      <a:pt x="41" y="115"/>
                    </a:lnTo>
                    <a:lnTo>
                      <a:pt x="0" y="119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5"/>
                    </a:lnTo>
                    <a:lnTo>
                      <a:pt x="0" y="194"/>
                    </a:lnTo>
                    <a:lnTo>
                      <a:pt x="41" y="191"/>
                    </a:lnTo>
                    <a:lnTo>
                      <a:pt x="84" y="189"/>
                    </a:lnTo>
                    <a:lnTo>
                      <a:pt x="125" y="185"/>
                    </a:lnTo>
                    <a:lnTo>
                      <a:pt x="167" y="182"/>
                    </a:lnTo>
                    <a:lnTo>
                      <a:pt x="210" y="178"/>
                    </a:lnTo>
                    <a:lnTo>
                      <a:pt x="252" y="175"/>
                    </a:lnTo>
                    <a:lnTo>
                      <a:pt x="295" y="173"/>
                    </a:lnTo>
                    <a:lnTo>
                      <a:pt x="338" y="169"/>
                    </a:lnTo>
                    <a:lnTo>
                      <a:pt x="381" y="166"/>
                    </a:lnTo>
                    <a:lnTo>
                      <a:pt x="425" y="162"/>
                    </a:lnTo>
                    <a:lnTo>
                      <a:pt x="468" y="159"/>
                    </a:lnTo>
                    <a:lnTo>
                      <a:pt x="512" y="155"/>
                    </a:lnTo>
                    <a:lnTo>
                      <a:pt x="555" y="151"/>
                    </a:lnTo>
                    <a:lnTo>
                      <a:pt x="599" y="147"/>
                    </a:lnTo>
                    <a:lnTo>
                      <a:pt x="643" y="144"/>
                    </a:lnTo>
                    <a:lnTo>
                      <a:pt x="687" y="141"/>
                    </a:lnTo>
                    <a:lnTo>
                      <a:pt x="710" y="139"/>
                    </a:lnTo>
                    <a:lnTo>
                      <a:pt x="733" y="137"/>
                    </a:lnTo>
                    <a:lnTo>
                      <a:pt x="756" y="136"/>
                    </a:lnTo>
                    <a:lnTo>
                      <a:pt x="779" y="134"/>
                    </a:lnTo>
                    <a:lnTo>
                      <a:pt x="802" y="132"/>
                    </a:lnTo>
                    <a:lnTo>
                      <a:pt x="825" y="130"/>
                    </a:lnTo>
                    <a:lnTo>
                      <a:pt x="849" y="129"/>
                    </a:lnTo>
                    <a:lnTo>
                      <a:pt x="872" y="127"/>
                    </a:lnTo>
                    <a:lnTo>
                      <a:pt x="895" y="126"/>
                    </a:lnTo>
                    <a:lnTo>
                      <a:pt x="918" y="123"/>
                    </a:lnTo>
                    <a:lnTo>
                      <a:pt x="942" y="122"/>
                    </a:lnTo>
                    <a:lnTo>
                      <a:pt x="965" y="120"/>
                    </a:lnTo>
                    <a:lnTo>
                      <a:pt x="988" y="118"/>
                    </a:lnTo>
                    <a:lnTo>
                      <a:pt x="1012" y="116"/>
                    </a:lnTo>
                    <a:lnTo>
                      <a:pt x="1035" y="114"/>
                    </a:lnTo>
                    <a:lnTo>
                      <a:pt x="1059" y="113"/>
                    </a:lnTo>
                    <a:lnTo>
                      <a:pt x="1082" y="111"/>
                    </a:lnTo>
                    <a:lnTo>
                      <a:pt x="1106" y="108"/>
                    </a:lnTo>
                    <a:lnTo>
                      <a:pt x="1131" y="107"/>
                    </a:lnTo>
                    <a:lnTo>
                      <a:pt x="1154" y="105"/>
                    </a:lnTo>
                    <a:lnTo>
                      <a:pt x="1178" y="103"/>
                    </a:lnTo>
                    <a:lnTo>
                      <a:pt x="1201" y="102"/>
                    </a:lnTo>
                    <a:lnTo>
                      <a:pt x="1225" y="99"/>
                    </a:lnTo>
                    <a:lnTo>
                      <a:pt x="1249" y="97"/>
                    </a:lnTo>
                    <a:lnTo>
                      <a:pt x="1273" y="96"/>
                    </a:lnTo>
                    <a:lnTo>
                      <a:pt x="1297" y="93"/>
                    </a:lnTo>
                    <a:lnTo>
                      <a:pt x="1320" y="91"/>
                    </a:lnTo>
                    <a:lnTo>
                      <a:pt x="1344" y="90"/>
                    </a:lnTo>
                    <a:lnTo>
                      <a:pt x="1368" y="88"/>
                    </a:lnTo>
                    <a:lnTo>
                      <a:pt x="1392" y="85"/>
                    </a:lnTo>
                    <a:lnTo>
                      <a:pt x="1416" y="84"/>
                    </a:lnTo>
                    <a:lnTo>
                      <a:pt x="1441" y="82"/>
                    </a:lnTo>
                    <a:lnTo>
                      <a:pt x="1441" y="61"/>
                    </a:lnTo>
                    <a:lnTo>
                      <a:pt x="1441" y="41"/>
                    </a:lnTo>
                    <a:lnTo>
                      <a:pt x="1441" y="21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58" name="Freeform 303"/>
              <p:cNvSpPr>
                <a:spLocks/>
              </p:cNvSpPr>
              <p:nvPr/>
            </p:nvSpPr>
            <p:spPr bwMode="auto">
              <a:xfrm>
                <a:off x="2511425" y="2344738"/>
                <a:ext cx="382587" cy="50800"/>
              </a:xfrm>
              <a:custGeom>
                <a:avLst/>
                <a:gdLst>
                  <a:gd name="T0" fmla="*/ 2147483646 w 1441"/>
                  <a:gd name="T1" fmla="*/ 2147483646 h 188"/>
                  <a:gd name="T2" fmla="*/ 2147483646 w 1441"/>
                  <a:gd name="T3" fmla="*/ 2147483646 h 188"/>
                  <a:gd name="T4" fmla="*/ 2147483646 w 1441"/>
                  <a:gd name="T5" fmla="*/ 2147483646 h 188"/>
                  <a:gd name="T6" fmla="*/ 2147483646 w 1441"/>
                  <a:gd name="T7" fmla="*/ 2147483646 h 188"/>
                  <a:gd name="T8" fmla="*/ 2147483646 w 1441"/>
                  <a:gd name="T9" fmla="*/ 2147483646 h 188"/>
                  <a:gd name="T10" fmla="*/ 2147483646 w 1441"/>
                  <a:gd name="T11" fmla="*/ 2147483646 h 188"/>
                  <a:gd name="T12" fmla="*/ 2147483646 w 1441"/>
                  <a:gd name="T13" fmla="*/ 2147483646 h 188"/>
                  <a:gd name="T14" fmla="*/ 2147483646 w 1441"/>
                  <a:gd name="T15" fmla="*/ 2147483646 h 188"/>
                  <a:gd name="T16" fmla="*/ 2147483646 w 1441"/>
                  <a:gd name="T17" fmla="*/ 2147483646 h 188"/>
                  <a:gd name="T18" fmla="*/ 2147483646 w 1441"/>
                  <a:gd name="T19" fmla="*/ 2147483646 h 188"/>
                  <a:gd name="T20" fmla="*/ 2147483646 w 1441"/>
                  <a:gd name="T21" fmla="*/ 2147483646 h 188"/>
                  <a:gd name="T22" fmla="*/ 2147483646 w 1441"/>
                  <a:gd name="T23" fmla="*/ 2147483646 h 188"/>
                  <a:gd name="T24" fmla="*/ 2147483646 w 1441"/>
                  <a:gd name="T25" fmla="*/ 2147483646 h 188"/>
                  <a:gd name="T26" fmla="*/ 2147483646 w 1441"/>
                  <a:gd name="T27" fmla="*/ 2147483646 h 188"/>
                  <a:gd name="T28" fmla="*/ 2147483646 w 1441"/>
                  <a:gd name="T29" fmla="*/ 2147483646 h 188"/>
                  <a:gd name="T30" fmla="*/ 2147483646 w 1441"/>
                  <a:gd name="T31" fmla="*/ 2147483646 h 188"/>
                  <a:gd name="T32" fmla="*/ 2147483646 w 1441"/>
                  <a:gd name="T33" fmla="*/ 2147483646 h 188"/>
                  <a:gd name="T34" fmla="*/ 2147483646 w 1441"/>
                  <a:gd name="T35" fmla="*/ 2147483646 h 188"/>
                  <a:gd name="T36" fmla="*/ 2147483646 w 1441"/>
                  <a:gd name="T37" fmla="*/ 2147483646 h 188"/>
                  <a:gd name="T38" fmla="*/ 2147483646 w 1441"/>
                  <a:gd name="T39" fmla="*/ 2147483646 h 188"/>
                  <a:gd name="T40" fmla="*/ 2147483646 w 1441"/>
                  <a:gd name="T41" fmla="*/ 2147483646 h 188"/>
                  <a:gd name="T42" fmla="*/ 2147483646 w 1441"/>
                  <a:gd name="T43" fmla="*/ 2147483646 h 188"/>
                  <a:gd name="T44" fmla="*/ 2147483646 w 1441"/>
                  <a:gd name="T45" fmla="*/ 2147483646 h 188"/>
                  <a:gd name="T46" fmla="*/ 2147483646 w 1441"/>
                  <a:gd name="T47" fmla="*/ 2147483646 h 188"/>
                  <a:gd name="T48" fmla="*/ 0 w 1441"/>
                  <a:gd name="T49" fmla="*/ 2147483646 h 188"/>
                  <a:gd name="T50" fmla="*/ 0 w 1441"/>
                  <a:gd name="T51" fmla="*/ 2147483646 h 188"/>
                  <a:gd name="T52" fmla="*/ 2147483646 w 1441"/>
                  <a:gd name="T53" fmla="*/ 2147483646 h 188"/>
                  <a:gd name="T54" fmla="*/ 2147483646 w 1441"/>
                  <a:gd name="T55" fmla="*/ 2147483646 h 188"/>
                  <a:gd name="T56" fmla="*/ 2147483646 w 1441"/>
                  <a:gd name="T57" fmla="*/ 2147483646 h 188"/>
                  <a:gd name="T58" fmla="*/ 2147483646 w 1441"/>
                  <a:gd name="T59" fmla="*/ 2147483646 h 188"/>
                  <a:gd name="T60" fmla="*/ 2147483646 w 1441"/>
                  <a:gd name="T61" fmla="*/ 2147483646 h 188"/>
                  <a:gd name="T62" fmla="*/ 2147483646 w 1441"/>
                  <a:gd name="T63" fmla="*/ 2147483646 h 188"/>
                  <a:gd name="T64" fmla="*/ 2147483646 w 1441"/>
                  <a:gd name="T65" fmla="*/ 2147483646 h 188"/>
                  <a:gd name="T66" fmla="*/ 2147483646 w 1441"/>
                  <a:gd name="T67" fmla="*/ 2147483646 h 188"/>
                  <a:gd name="T68" fmla="*/ 2147483646 w 1441"/>
                  <a:gd name="T69" fmla="*/ 2147483646 h 188"/>
                  <a:gd name="T70" fmla="*/ 2147483646 w 1441"/>
                  <a:gd name="T71" fmla="*/ 2147483646 h 188"/>
                  <a:gd name="T72" fmla="*/ 2147483646 w 1441"/>
                  <a:gd name="T73" fmla="*/ 2147483646 h 188"/>
                  <a:gd name="T74" fmla="*/ 2147483646 w 1441"/>
                  <a:gd name="T75" fmla="*/ 2147483646 h 188"/>
                  <a:gd name="T76" fmla="*/ 2147483646 w 1441"/>
                  <a:gd name="T77" fmla="*/ 2147483646 h 188"/>
                  <a:gd name="T78" fmla="*/ 2147483646 w 1441"/>
                  <a:gd name="T79" fmla="*/ 2147483646 h 188"/>
                  <a:gd name="T80" fmla="*/ 2147483646 w 1441"/>
                  <a:gd name="T81" fmla="*/ 2147483646 h 188"/>
                  <a:gd name="T82" fmla="*/ 2147483646 w 1441"/>
                  <a:gd name="T83" fmla="*/ 2147483646 h 188"/>
                  <a:gd name="T84" fmla="*/ 2147483646 w 1441"/>
                  <a:gd name="T85" fmla="*/ 2147483646 h 188"/>
                  <a:gd name="T86" fmla="*/ 2147483646 w 1441"/>
                  <a:gd name="T87" fmla="*/ 2147483646 h 188"/>
                  <a:gd name="T88" fmla="*/ 2147483646 w 1441"/>
                  <a:gd name="T89" fmla="*/ 2147483646 h 188"/>
                  <a:gd name="T90" fmla="*/ 2147483646 w 1441"/>
                  <a:gd name="T91" fmla="*/ 2147483646 h 188"/>
                  <a:gd name="T92" fmla="*/ 2147483646 w 1441"/>
                  <a:gd name="T93" fmla="*/ 2147483646 h 188"/>
                  <a:gd name="T94" fmla="*/ 2147483646 w 1441"/>
                  <a:gd name="T95" fmla="*/ 2147483646 h 188"/>
                  <a:gd name="T96" fmla="*/ 2147483646 w 1441"/>
                  <a:gd name="T97" fmla="*/ 2147483646 h 188"/>
                  <a:gd name="T98" fmla="*/ 2147483646 w 1441"/>
                  <a:gd name="T99" fmla="*/ 2147483646 h 188"/>
                  <a:gd name="T100" fmla="*/ 2147483646 w 1441"/>
                  <a:gd name="T101" fmla="*/ 2147483646 h 188"/>
                  <a:gd name="T102" fmla="*/ 2147483646 w 1441"/>
                  <a:gd name="T103" fmla="*/ 2147483646 h 18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88"/>
                  <a:gd name="T158" fmla="*/ 1441 w 1441"/>
                  <a:gd name="T159" fmla="*/ 188 h 18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88">
                    <a:moveTo>
                      <a:pt x="1441" y="83"/>
                    </a:moveTo>
                    <a:lnTo>
                      <a:pt x="1416" y="85"/>
                    </a:lnTo>
                    <a:lnTo>
                      <a:pt x="1392" y="86"/>
                    </a:lnTo>
                    <a:lnTo>
                      <a:pt x="1368" y="88"/>
                    </a:lnTo>
                    <a:lnTo>
                      <a:pt x="1344" y="90"/>
                    </a:lnTo>
                    <a:lnTo>
                      <a:pt x="1320" y="92"/>
                    </a:lnTo>
                    <a:lnTo>
                      <a:pt x="1297" y="93"/>
                    </a:lnTo>
                    <a:lnTo>
                      <a:pt x="1273" y="95"/>
                    </a:lnTo>
                    <a:lnTo>
                      <a:pt x="1249" y="96"/>
                    </a:lnTo>
                    <a:lnTo>
                      <a:pt x="1225" y="99"/>
                    </a:lnTo>
                    <a:lnTo>
                      <a:pt x="1201" y="100"/>
                    </a:lnTo>
                    <a:lnTo>
                      <a:pt x="1178" y="102"/>
                    </a:lnTo>
                    <a:lnTo>
                      <a:pt x="1154" y="103"/>
                    </a:lnTo>
                    <a:lnTo>
                      <a:pt x="1131" y="106"/>
                    </a:lnTo>
                    <a:lnTo>
                      <a:pt x="1106" y="107"/>
                    </a:lnTo>
                    <a:lnTo>
                      <a:pt x="1082" y="109"/>
                    </a:lnTo>
                    <a:lnTo>
                      <a:pt x="1059" y="110"/>
                    </a:lnTo>
                    <a:lnTo>
                      <a:pt x="1035" y="112"/>
                    </a:lnTo>
                    <a:lnTo>
                      <a:pt x="1012" y="114"/>
                    </a:lnTo>
                    <a:lnTo>
                      <a:pt x="988" y="116"/>
                    </a:lnTo>
                    <a:lnTo>
                      <a:pt x="965" y="117"/>
                    </a:lnTo>
                    <a:lnTo>
                      <a:pt x="942" y="119"/>
                    </a:lnTo>
                    <a:lnTo>
                      <a:pt x="918" y="121"/>
                    </a:lnTo>
                    <a:lnTo>
                      <a:pt x="895" y="123"/>
                    </a:lnTo>
                    <a:lnTo>
                      <a:pt x="872" y="124"/>
                    </a:lnTo>
                    <a:lnTo>
                      <a:pt x="849" y="126"/>
                    </a:lnTo>
                    <a:lnTo>
                      <a:pt x="825" y="127"/>
                    </a:lnTo>
                    <a:lnTo>
                      <a:pt x="802" y="130"/>
                    </a:lnTo>
                    <a:lnTo>
                      <a:pt x="779" y="131"/>
                    </a:lnTo>
                    <a:lnTo>
                      <a:pt x="756" y="133"/>
                    </a:lnTo>
                    <a:lnTo>
                      <a:pt x="733" y="134"/>
                    </a:lnTo>
                    <a:lnTo>
                      <a:pt x="710" y="137"/>
                    </a:lnTo>
                    <a:lnTo>
                      <a:pt x="687" y="138"/>
                    </a:lnTo>
                    <a:lnTo>
                      <a:pt x="643" y="141"/>
                    </a:lnTo>
                    <a:lnTo>
                      <a:pt x="599" y="145"/>
                    </a:lnTo>
                    <a:lnTo>
                      <a:pt x="555" y="147"/>
                    </a:lnTo>
                    <a:lnTo>
                      <a:pt x="512" y="150"/>
                    </a:lnTo>
                    <a:lnTo>
                      <a:pt x="468" y="154"/>
                    </a:lnTo>
                    <a:lnTo>
                      <a:pt x="425" y="157"/>
                    </a:lnTo>
                    <a:lnTo>
                      <a:pt x="381" y="161"/>
                    </a:lnTo>
                    <a:lnTo>
                      <a:pt x="338" y="163"/>
                    </a:lnTo>
                    <a:lnTo>
                      <a:pt x="295" y="166"/>
                    </a:lnTo>
                    <a:lnTo>
                      <a:pt x="252" y="170"/>
                    </a:lnTo>
                    <a:lnTo>
                      <a:pt x="210" y="173"/>
                    </a:lnTo>
                    <a:lnTo>
                      <a:pt x="167" y="176"/>
                    </a:lnTo>
                    <a:lnTo>
                      <a:pt x="125" y="179"/>
                    </a:lnTo>
                    <a:lnTo>
                      <a:pt x="84" y="183"/>
                    </a:lnTo>
                    <a:lnTo>
                      <a:pt x="41" y="185"/>
                    </a:lnTo>
                    <a:lnTo>
                      <a:pt x="0" y="188"/>
                    </a:lnTo>
                    <a:lnTo>
                      <a:pt x="0" y="169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12"/>
                    </a:lnTo>
                    <a:lnTo>
                      <a:pt x="41" y="109"/>
                    </a:lnTo>
                    <a:lnTo>
                      <a:pt x="84" y="107"/>
                    </a:lnTo>
                    <a:lnTo>
                      <a:pt x="125" y="103"/>
                    </a:lnTo>
                    <a:lnTo>
                      <a:pt x="167" y="100"/>
                    </a:lnTo>
                    <a:lnTo>
                      <a:pt x="210" y="96"/>
                    </a:lnTo>
                    <a:lnTo>
                      <a:pt x="252" y="93"/>
                    </a:lnTo>
                    <a:lnTo>
                      <a:pt x="295" y="91"/>
                    </a:lnTo>
                    <a:lnTo>
                      <a:pt x="338" y="87"/>
                    </a:lnTo>
                    <a:lnTo>
                      <a:pt x="381" y="84"/>
                    </a:lnTo>
                    <a:lnTo>
                      <a:pt x="425" y="80"/>
                    </a:lnTo>
                    <a:lnTo>
                      <a:pt x="468" y="77"/>
                    </a:lnTo>
                    <a:lnTo>
                      <a:pt x="512" y="73"/>
                    </a:lnTo>
                    <a:lnTo>
                      <a:pt x="555" y="69"/>
                    </a:lnTo>
                    <a:lnTo>
                      <a:pt x="599" y="65"/>
                    </a:lnTo>
                    <a:lnTo>
                      <a:pt x="643" y="62"/>
                    </a:lnTo>
                    <a:lnTo>
                      <a:pt x="687" y="59"/>
                    </a:lnTo>
                    <a:lnTo>
                      <a:pt x="710" y="57"/>
                    </a:lnTo>
                    <a:lnTo>
                      <a:pt x="733" y="55"/>
                    </a:lnTo>
                    <a:lnTo>
                      <a:pt x="756" y="54"/>
                    </a:lnTo>
                    <a:lnTo>
                      <a:pt x="779" y="52"/>
                    </a:lnTo>
                    <a:lnTo>
                      <a:pt x="802" y="50"/>
                    </a:lnTo>
                    <a:lnTo>
                      <a:pt x="825" y="48"/>
                    </a:lnTo>
                    <a:lnTo>
                      <a:pt x="849" y="47"/>
                    </a:lnTo>
                    <a:lnTo>
                      <a:pt x="872" y="45"/>
                    </a:lnTo>
                    <a:lnTo>
                      <a:pt x="895" y="44"/>
                    </a:lnTo>
                    <a:lnTo>
                      <a:pt x="918" y="41"/>
                    </a:lnTo>
                    <a:lnTo>
                      <a:pt x="942" y="40"/>
                    </a:lnTo>
                    <a:lnTo>
                      <a:pt x="965" y="38"/>
                    </a:lnTo>
                    <a:lnTo>
                      <a:pt x="988" y="36"/>
                    </a:lnTo>
                    <a:lnTo>
                      <a:pt x="1012" y="34"/>
                    </a:lnTo>
                    <a:lnTo>
                      <a:pt x="1035" y="32"/>
                    </a:lnTo>
                    <a:lnTo>
                      <a:pt x="1059" y="31"/>
                    </a:lnTo>
                    <a:lnTo>
                      <a:pt x="1082" y="29"/>
                    </a:lnTo>
                    <a:lnTo>
                      <a:pt x="1106" y="26"/>
                    </a:lnTo>
                    <a:lnTo>
                      <a:pt x="1131" y="25"/>
                    </a:lnTo>
                    <a:lnTo>
                      <a:pt x="1154" y="23"/>
                    </a:lnTo>
                    <a:lnTo>
                      <a:pt x="1178" y="21"/>
                    </a:lnTo>
                    <a:lnTo>
                      <a:pt x="1201" y="20"/>
                    </a:lnTo>
                    <a:lnTo>
                      <a:pt x="1225" y="17"/>
                    </a:lnTo>
                    <a:lnTo>
                      <a:pt x="1249" y="15"/>
                    </a:lnTo>
                    <a:lnTo>
                      <a:pt x="1273" y="14"/>
                    </a:lnTo>
                    <a:lnTo>
                      <a:pt x="1297" y="11"/>
                    </a:lnTo>
                    <a:lnTo>
                      <a:pt x="1320" y="9"/>
                    </a:lnTo>
                    <a:lnTo>
                      <a:pt x="1344" y="8"/>
                    </a:lnTo>
                    <a:lnTo>
                      <a:pt x="1368" y="6"/>
                    </a:lnTo>
                    <a:lnTo>
                      <a:pt x="1392" y="3"/>
                    </a:lnTo>
                    <a:lnTo>
                      <a:pt x="1416" y="2"/>
                    </a:lnTo>
                    <a:lnTo>
                      <a:pt x="1441" y="0"/>
                    </a:lnTo>
                    <a:lnTo>
                      <a:pt x="1441" y="21"/>
                    </a:lnTo>
                    <a:lnTo>
                      <a:pt x="1441" y="41"/>
                    </a:lnTo>
                    <a:lnTo>
                      <a:pt x="1441" y="62"/>
                    </a:lnTo>
                    <a:lnTo>
                      <a:pt x="1441" y="83"/>
                    </a:lnTo>
                    <a:close/>
                  </a:path>
                </a:pathLst>
              </a:custGeom>
              <a:solidFill>
                <a:srgbClr val="4451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59" name="Freeform 304"/>
              <p:cNvSpPr>
                <a:spLocks/>
              </p:cNvSpPr>
              <p:nvPr/>
            </p:nvSpPr>
            <p:spPr bwMode="auto">
              <a:xfrm>
                <a:off x="2520950" y="2076450"/>
                <a:ext cx="373062" cy="819150"/>
              </a:xfrm>
              <a:custGeom>
                <a:avLst/>
                <a:gdLst>
                  <a:gd name="T0" fmla="*/ 2147483646 w 1408"/>
                  <a:gd name="T1" fmla="*/ 2147483646 h 3095"/>
                  <a:gd name="T2" fmla="*/ 2147483646 w 1408"/>
                  <a:gd name="T3" fmla="*/ 2147483646 h 3095"/>
                  <a:gd name="T4" fmla="*/ 2147483646 w 1408"/>
                  <a:gd name="T5" fmla="*/ 2147483646 h 3095"/>
                  <a:gd name="T6" fmla="*/ 2147483646 w 1408"/>
                  <a:gd name="T7" fmla="*/ 2147483646 h 3095"/>
                  <a:gd name="T8" fmla="*/ 2147483646 w 1408"/>
                  <a:gd name="T9" fmla="*/ 2147483646 h 3095"/>
                  <a:gd name="T10" fmla="*/ 2147483646 w 1408"/>
                  <a:gd name="T11" fmla="*/ 2147483646 h 3095"/>
                  <a:gd name="T12" fmla="*/ 2147483646 w 1408"/>
                  <a:gd name="T13" fmla="*/ 2147483646 h 3095"/>
                  <a:gd name="T14" fmla="*/ 2147483646 w 1408"/>
                  <a:gd name="T15" fmla="*/ 2147483646 h 3095"/>
                  <a:gd name="T16" fmla="*/ 2147483646 w 1408"/>
                  <a:gd name="T17" fmla="*/ 2147483646 h 3095"/>
                  <a:gd name="T18" fmla="*/ 2147483646 w 1408"/>
                  <a:gd name="T19" fmla="*/ 2147483646 h 3095"/>
                  <a:gd name="T20" fmla="*/ 2147483646 w 1408"/>
                  <a:gd name="T21" fmla="*/ 2147483646 h 3095"/>
                  <a:gd name="T22" fmla="*/ 2147483646 w 1408"/>
                  <a:gd name="T23" fmla="*/ 2147483646 h 3095"/>
                  <a:gd name="T24" fmla="*/ 2147483646 w 1408"/>
                  <a:gd name="T25" fmla="*/ 2147483646 h 3095"/>
                  <a:gd name="T26" fmla="*/ 2147483646 w 1408"/>
                  <a:gd name="T27" fmla="*/ 2147483646 h 3095"/>
                  <a:gd name="T28" fmla="*/ 2147483646 w 1408"/>
                  <a:gd name="T29" fmla="*/ 2147483646 h 3095"/>
                  <a:gd name="T30" fmla="*/ 2147483646 w 1408"/>
                  <a:gd name="T31" fmla="*/ 2147483646 h 3095"/>
                  <a:gd name="T32" fmla="*/ 0 w 1408"/>
                  <a:gd name="T33" fmla="*/ 2147483646 h 3095"/>
                  <a:gd name="T34" fmla="*/ 0 w 1408"/>
                  <a:gd name="T35" fmla="*/ 2147483646 h 3095"/>
                  <a:gd name="T36" fmla="*/ 0 w 1408"/>
                  <a:gd name="T37" fmla="*/ 2147483646 h 3095"/>
                  <a:gd name="T38" fmla="*/ 0 w 1408"/>
                  <a:gd name="T39" fmla="*/ 2147483646 h 3095"/>
                  <a:gd name="T40" fmla="*/ 2147483646 w 1408"/>
                  <a:gd name="T41" fmla="*/ 2147483646 h 3095"/>
                  <a:gd name="T42" fmla="*/ 2147483646 w 1408"/>
                  <a:gd name="T43" fmla="*/ 2147483646 h 3095"/>
                  <a:gd name="T44" fmla="*/ 2147483646 w 1408"/>
                  <a:gd name="T45" fmla="*/ 2147483646 h 3095"/>
                  <a:gd name="T46" fmla="*/ 2147483646 w 1408"/>
                  <a:gd name="T47" fmla="*/ 2147483646 h 3095"/>
                  <a:gd name="T48" fmla="*/ 2147483646 w 1408"/>
                  <a:gd name="T49" fmla="*/ 2147483646 h 3095"/>
                  <a:gd name="T50" fmla="*/ 2147483646 w 1408"/>
                  <a:gd name="T51" fmla="*/ 2147483646 h 3095"/>
                  <a:gd name="T52" fmla="*/ 2147483646 w 1408"/>
                  <a:gd name="T53" fmla="*/ 2147483646 h 3095"/>
                  <a:gd name="T54" fmla="*/ 2147483646 w 1408"/>
                  <a:gd name="T55" fmla="*/ 2147483646 h 3095"/>
                  <a:gd name="T56" fmla="*/ 2147483646 w 1408"/>
                  <a:gd name="T57" fmla="*/ 2147483646 h 3095"/>
                  <a:gd name="T58" fmla="*/ 2147483646 w 1408"/>
                  <a:gd name="T59" fmla="*/ 2147483646 h 3095"/>
                  <a:gd name="T60" fmla="*/ 2147483646 w 1408"/>
                  <a:gd name="T61" fmla="*/ 2147483646 h 3095"/>
                  <a:gd name="T62" fmla="*/ 2147483646 w 1408"/>
                  <a:gd name="T63" fmla="*/ 2147483646 h 3095"/>
                  <a:gd name="T64" fmla="*/ 2147483646 w 1408"/>
                  <a:gd name="T65" fmla="*/ 2147483646 h 3095"/>
                  <a:gd name="T66" fmla="*/ 2147483646 w 1408"/>
                  <a:gd name="T67" fmla="*/ 2147483646 h 3095"/>
                  <a:gd name="T68" fmla="*/ 2147483646 w 1408"/>
                  <a:gd name="T69" fmla="*/ 2147483646 h 3095"/>
                  <a:gd name="T70" fmla="*/ 2147483646 w 1408"/>
                  <a:gd name="T71" fmla="*/ 2147483646 h 3095"/>
                  <a:gd name="T72" fmla="*/ 2147483646 w 1408"/>
                  <a:gd name="T73" fmla="*/ 2147483646 h 3095"/>
                  <a:gd name="T74" fmla="*/ 2147483646 w 1408"/>
                  <a:gd name="T75" fmla="*/ 2147483646 h 3095"/>
                  <a:gd name="T76" fmla="*/ 2147483646 w 1408"/>
                  <a:gd name="T77" fmla="*/ 2147483646 h 3095"/>
                  <a:gd name="T78" fmla="*/ 2147483646 w 1408"/>
                  <a:gd name="T79" fmla="*/ 2147483646 h 309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408"/>
                  <a:gd name="T121" fmla="*/ 0 h 3095"/>
                  <a:gd name="T122" fmla="*/ 1408 w 1408"/>
                  <a:gd name="T123" fmla="*/ 3095 h 309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408" h="3095">
                    <a:moveTo>
                      <a:pt x="1408" y="0"/>
                    </a:moveTo>
                    <a:lnTo>
                      <a:pt x="1361" y="7"/>
                    </a:lnTo>
                    <a:lnTo>
                      <a:pt x="1313" y="13"/>
                    </a:lnTo>
                    <a:lnTo>
                      <a:pt x="1266" y="20"/>
                    </a:lnTo>
                    <a:lnTo>
                      <a:pt x="1220" y="25"/>
                    </a:lnTo>
                    <a:lnTo>
                      <a:pt x="1173" y="32"/>
                    </a:lnTo>
                    <a:lnTo>
                      <a:pt x="1127" y="39"/>
                    </a:lnTo>
                    <a:lnTo>
                      <a:pt x="1080" y="45"/>
                    </a:lnTo>
                    <a:lnTo>
                      <a:pt x="1034" y="52"/>
                    </a:lnTo>
                    <a:lnTo>
                      <a:pt x="989" y="58"/>
                    </a:lnTo>
                    <a:lnTo>
                      <a:pt x="943" y="65"/>
                    </a:lnTo>
                    <a:lnTo>
                      <a:pt x="897" y="71"/>
                    </a:lnTo>
                    <a:lnTo>
                      <a:pt x="852" y="77"/>
                    </a:lnTo>
                    <a:lnTo>
                      <a:pt x="806" y="84"/>
                    </a:lnTo>
                    <a:lnTo>
                      <a:pt x="761" y="90"/>
                    </a:lnTo>
                    <a:lnTo>
                      <a:pt x="716" y="97"/>
                    </a:lnTo>
                    <a:lnTo>
                      <a:pt x="672" y="102"/>
                    </a:lnTo>
                    <a:lnTo>
                      <a:pt x="628" y="108"/>
                    </a:lnTo>
                    <a:lnTo>
                      <a:pt x="586" y="114"/>
                    </a:lnTo>
                    <a:lnTo>
                      <a:pt x="543" y="120"/>
                    </a:lnTo>
                    <a:lnTo>
                      <a:pt x="499" y="125"/>
                    </a:lnTo>
                    <a:lnTo>
                      <a:pt x="457" y="132"/>
                    </a:lnTo>
                    <a:lnTo>
                      <a:pt x="415" y="138"/>
                    </a:lnTo>
                    <a:lnTo>
                      <a:pt x="373" y="144"/>
                    </a:lnTo>
                    <a:lnTo>
                      <a:pt x="331" y="149"/>
                    </a:lnTo>
                    <a:lnTo>
                      <a:pt x="289" y="155"/>
                    </a:lnTo>
                    <a:lnTo>
                      <a:pt x="247" y="161"/>
                    </a:lnTo>
                    <a:lnTo>
                      <a:pt x="206" y="167"/>
                    </a:lnTo>
                    <a:lnTo>
                      <a:pt x="164" y="172"/>
                    </a:lnTo>
                    <a:lnTo>
                      <a:pt x="123" y="178"/>
                    </a:lnTo>
                    <a:lnTo>
                      <a:pt x="82" y="184"/>
                    </a:lnTo>
                    <a:lnTo>
                      <a:pt x="41" y="190"/>
                    </a:lnTo>
                    <a:lnTo>
                      <a:pt x="0" y="195"/>
                    </a:lnTo>
                    <a:lnTo>
                      <a:pt x="0" y="550"/>
                    </a:lnTo>
                    <a:lnTo>
                      <a:pt x="0" y="905"/>
                    </a:lnTo>
                    <a:lnTo>
                      <a:pt x="0" y="1259"/>
                    </a:lnTo>
                    <a:lnTo>
                      <a:pt x="0" y="1613"/>
                    </a:lnTo>
                    <a:lnTo>
                      <a:pt x="0" y="1967"/>
                    </a:lnTo>
                    <a:lnTo>
                      <a:pt x="0" y="2321"/>
                    </a:lnTo>
                    <a:lnTo>
                      <a:pt x="0" y="2675"/>
                    </a:lnTo>
                    <a:lnTo>
                      <a:pt x="0" y="3028"/>
                    </a:lnTo>
                    <a:lnTo>
                      <a:pt x="41" y="3031"/>
                    </a:lnTo>
                    <a:lnTo>
                      <a:pt x="82" y="3033"/>
                    </a:lnTo>
                    <a:lnTo>
                      <a:pt x="123" y="3034"/>
                    </a:lnTo>
                    <a:lnTo>
                      <a:pt x="164" y="3036"/>
                    </a:lnTo>
                    <a:lnTo>
                      <a:pt x="206" y="3039"/>
                    </a:lnTo>
                    <a:lnTo>
                      <a:pt x="247" y="3041"/>
                    </a:lnTo>
                    <a:lnTo>
                      <a:pt x="289" y="3042"/>
                    </a:lnTo>
                    <a:lnTo>
                      <a:pt x="331" y="3044"/>
                    </a:lnTo>
                    <a:lnTo>
                      <a:pt x="373" y="3047"/>
                    </a:lnTo>
                    <a:lnTo>
                      <a:pt x="415" y="3048"/>
                    </a:lnTo>
                    <a:lnTo>
                      <a:pt x="457" y="3050"/>
                    </a:lnTo>
                    <a:lnTo>
                      <a:pt x="499" y="3053"/>
                    </a:lnTo>
                    <a:lnTo>
                      <a:pt x="543" y="3055"/>
                    </a:lnTo>
                    <a:lnTo>
                      <a:pt x="586" y="3056"/>
                    </a:lnTo>
                    <a:lnTo>
                      <a:pt x="628" y="3058"/>
                    </a:lnTo>
                    <a:lnTo>
                      <a:pt x="672" y="3061"/>
                    </a:lnTo>
                    <a:lnTo>
                      <a:pt x="716" y="3063"/>
                    </a:lnTo>
                    <a:lnTo>
                      <a:pt x="762" y="3065"/>
                    </a:lnTo>
                    <a:lnTo>
                      <a:pt x="807" y="3066"/>
                    </a:lnTo>
                    <a:lnTo>
                      <a:pt x="853" y="3069"/>
                    </a:lnTo>
                    <a:lnTo>
                      <a:pt x="898" y="3071"/>
                    </a:lnTo>
                    <a:lnTo>
                      <a:pt x="944" y="3073"/>
                    </a:lnTo>
                    <a:lnTo>
                      <a:pt x="990" y="3075"/>
                    </a:lnTo>
                    <a:lnTo>
                      <a:pt x="1036" y="3078"/>
                    </a:lnTo>
                    <a:lnTo>
                      <a:pt x="1082" y="3080"/>
                    </a:lnTo>
                    <a:lnTo>
                      <a:pt x="1127" y="3082"/>
                    </a:lnTo>
                    <a:lnTo>
                      <a:pt x="1173" y="3085"/>
                    </a:lnTo>
                    <a:lnTo>
                      <a:pt x="1220" y="3087"/>
                    </a:lnTo>
                    <a:lnTo>
                      <a:pt x="1266" y="3089"/>
                    </a:lnTo>
                    <a:lnTo>
                      <a:pt x="1313" y="3090"/>
                    </a:lnTo>
                    <a:lnTo>
                      <a:pt x="1361" y="3093"/>
                    </a:lnTo>
                    <a:lnTo>
                      <a:pt x="1408" y="3095"/>
                    </a:lnTo>
                    <a:lnTo>
                      <a:pt x="1408" y="2708"/>
                    </a:lnTo>
                    <a:lnTo>
                      <a:pt x="1408" y="2321"/>
                    </a:lnTo>
                    <a:lnTo>
                      <a:pt x="1408" y="1936"/>
                    </a:lnTo>
                    <a:lnTo>
                      <a:pt x="1408" y="1549"/>
                    </a:lnTo>
                    <a:lnTo>
                      <a:pt x="1408" y="1162"/>
                    </a:lnTo>
                    <a:lnTo>
                      <a:pt x="1408" y="774"/>
                    </a:lnTo>
                    <a:lnTo>
                      <a:pt x="1408" y="387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60" name="Freeform 305"/>
              <p:cNvSpPr>
                <a:spLocks/>
              </p:cNvSpPr>
              <p:nvPr/>
            </p:nvSpPr>
            <p:spPr bwMode="auto">
              <a:xfrm>
                <a:off x="2520950" y="2324100"/>
                <a:ext cx="365125" cy="50800"/>
              </a:xfrm>
              <a:custGeom>
                <a:avLst/>
                <a:gdLst>
                  <a:gd name="T0" fmla="*/ 2147483646 w 1379"/>
                  <a:gd name="T1" fmla="*/ 2147483646 h 187"/>
                  <a:gd name="T2" fmla="*/ 2147483646 w 1379"/>
                  <a:gd name="T3" fmla="*/ 2147483646 h 187"/>
                  <a:gd name="T4" fmla="*/ 2147483646 w 1379"/>
                  <a:gd name="T5" fmla="*/ 2147483646 h 187"/>
                  <a:gd name="T6" fmla="*/ 2147483646 w 1379"/>
                  <a:gd name="T7" fmla="*/ 2147483646 h 187"/>
                  <a:gd name="T8" fmla="*/ 2147483646 w 1379"/>
                  <a:gd name="T9" fmla="*/ 2147483646 h 187"/>
                  <a:gd name="T10" fmla="*/ 2147483646 w 1379"/>
                  <a:gd name="T11" fmla="*/ 2147483646 h 187"/>
                  <a:gd name="T12" fmla="*/ 2147483646 w 1379"/>
                  <a:gd name="T13" fmla="*/ 2147483646 h 187"/>
                  <a:gd name="T14" fmla="*/ 2147483646 w 1379"/>
                  <a:gd name="T15" fmla="*/ 2147483646 h 187"/>
                  <a:gd name="T16" fmla="*/ 2147483646 w 1379"/>
                  <a:gd name="T17" fmla="*/ 2147483646 h 187"/>
                  <a:gd name="T18" fmla="*/ 2147483646 w 1379"/>
                  <a:gd name="T19" fmla="*/ 2147483646 h 187"/>
                  <a:gd name="T20" fmla="*/ 2147483646 w 1379"/>
                  <a:gd name="T21" fmla="*/ 2147483646 h 187"/>
                  <a:gd name="T22" fmla="*/ 2147483646 w 1379"/>
                  <a:gd name="T23" fmla="*/ 2147483646 h 187"/>
                  <a:gd name="T24" fmla="*/ 2147483646 w 1379"/>
                  <a:gd name="T25" fmla="*/ 2147483646 h 187"/>
                  <a:gd name="T26" fmla="*/ 2147483646 w 1379"/>
                  <a:gd name="T27" fmla="*/ 2147483646 h 187"/>
                  <a:gd name="T28" fmla="*/ 2147483646 w 1379"/>
                  <a:gd name="T29" fmla="*/ 2147483646 h 187"/>
                  <a:gd name="T30" fmla="*/ 2147483646 w 1379"/>
                  <a:gd name="T31" fmla="*/ 2147483646 h 187"/>
                  <a:gd name="T32" fmla="*/ 0 w 1379"/>
                  <a:gd name="T33" fmla="*/ 2147483646 h 187"/>
                  <a:gd name="T34" fmla="*/ 0 w 1379"/>
                  <a:gd name="T35" fmla="*/ 2147483646 h 187"/>
                  <a:gd name="T36" fmla="*/ 2147483646 w 1379"/>
                  <a:gd name="T37" fmla="*/ 2147483646 h 187"/>
                  <a:gd name="T38" fmla="*/ 2147483646 w 1379"/>
                  <a:gd name="T39" fmla="*/ 2147483646 h 187"/>
                  <a:gd name="T40" fmla="*/ 2147483646 w 1379"/>
                  <a:gd name="T41" fmla="*/ 2147483646 h 187"/>
                  <a:gd name="T42" fmla="*/ 2147483646 w 1379"/>
                  <a:gd name="T43" fmla="*/ 2147483646 h 187"/>
                  <a:gd name="T44" fmla="*/ 2147483646 w 1379"/>
                  <a:gd name="T45" fmla="*/ 2147483646 h 187"/>
                  <a:gd name="T46" fmla="*/ 2147483646 w 1379"/>
                  <a:gd name="T47" fmla="*/ 2147483646 h 187"/>
                  <a:gd name="T48" fmla="*/ 2147483646 w 1379"/>
                  <a:gd name="T49" fmla="*/ 2147483646 h 187"/>
                  <a:gd name="T50" fmla="*/ 2147483646 w 1379"/>
                  <a:gd name="T51" fmla="*/ 2147483646 h 187"/>
                  <a:gd name="T52" fmla="*/ 2147483646 w 1379"/>
                  <a:gd name="T53" fmla="*/ 2147483646 h 187"/>
                  <a:gd name="T54" fmla="*/ 2147483646 w 1379"/>
                  <a:gd name="T55" fmla="*/ 2147483646 h 187"/>
                  <a:gd name="T56" fmla="*/ 2147483646 w 1379"/>
                  <a:gd name="T57" fmla="*/ 2147483646 h 187"/>
                  <a:gd name="T58" fmla="*/ 2147483646 w 1379"/>
                  <a:gd name="T59" fmla="*/ 2147483646 h 187"/>
                  <a:gd name="T60" fmla="*/ 2147483646 w 1379"/>
                  <a:gd name="T61" fmla="*/ 2147483646 h 187"/>
                  <a:gd name="T62" fmla="*/ 2147483646 w 1379"/>
                  <a:gd name="T63" fmla="*/ 2147483646 h 187"/>
                  <a:gd name="T64" fmla="*/ 2147483646 w 1379"/>
                  <a:gd name="T65" fmla="*/ 2147483646 h 187"/>
                  <a:gd name="T66" fmla="*/ 2147483646 w 1379"/>
                  <a:gd name="T67" fmla="*/ 2147483646 h 187"/>
                  <a:gd name="T68" fmla="*/ 2147483646 w 1379"/>
                  <a:gd name="T69" fmla="*/ 2147483646 h 187"/>
                  <a:gd name="T70" fmla="*/ 2147483646 w 1379"/>
                  <a:gd name="T71" fmla="*/ 2147483646 h 18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7"/>
                  <a:gd name="T110" fmla="*/ 1379 w 1379"/>
                  <a:gd name="T111" fmla="*/ 187 h 18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7">
                    <a:moveTo>
                      <a:pt x="1379" y="0"/>
                    </a:moveTo>
                    <a:lnTo>
                      <a:pt x="1333" y="3"/>
                    </a:lnTo>
                    <a:lnTo>
                      <a:pt x="1286" y="7"/>
                    </a:lnTo>
                    <a:lnTo>
                      <a:pt x="1240" y="10"/>
                    </a:lnTo>
                    <a:lnTo>
                      <a:pt x="1194" y="14"/>
                    </a:lnTo>
                    <a:lnTo>
                      <a:pt x="1149" y="17"/>
                    </a:lnTo>
                    <a:lnTo>
                      <a:pt x="1103" y="22"/>
                    </a:lnTo>
                    <a:lnTo>
                      <a:pt x="1059" y="25"/>
                    </a:lnTo>
                    <a:lnTo>
                      <a:pt x="1013" y="29"/>
                    </a:lnTo>
                    <a:lnTo>
                      <a:pt x="968" y="32"/>
                    </a:lnTo>
                    <a:lnTo>
                      <a:pt x="923" y="36"/>
                    </a:lnTo>
                    <a:lnTo>
                      <a:pt x="878" y="40"/>
                    </a:lnTo>
                    <a:lnTo>
                      <a:pt x="835" y="44"/>
                    </a:lnTo>
                    <a:lnTo>
                      <a:pt x="790" y="47"/>
                    </a:lnTo>
                    <a:lnTo>
                      <a:pt x="746" y="50"/>
                    </a:lnTo>
                    <a:lnTo>
                      <a:pt x="703" y="54"/>
                    </a:lnTo>
                    <a:lnTo>
                      <a:pt x="659" y="57"/>
                    </a:lnTo>
                    <a:lnTo>
                      <a:pt x="617" y="61"/>
                    </a:lnTo>
                    <a:lnTo>
                      <a:pt x="574" y="64"/>
                    </a:lnTo>
                    <a:lnTo>
                      <a:pt x="533" y="68"/>
                    </a:lnTo>
                    <a:lnTo>
                      <a:pt x="490" y="72"/>
                    </a:lnTo>
                    <a:lnTo>
                      <a:pt x="449" y="76"/>
                    </a:lnTo>
                    <a:lnTo>
                      <a:pt x="408" y="79"/>
                    </a:lnTo>
                    <a:lnTo>
                      <a:pt x="366" y="83"/>
                    </a:lnTo>
                    <a:lnTo>
                      <a:pt x="325" y="86"/>
                    </a:lnTo>
                    <a:lnTo>
                      <a:pt x="284" y="89"/>
                    </a:lnTo>
                    <a:lnTo>
                      <a:pt x="242" y="93"/>
                    </a:lnTo>
                    <a:lnTo>
                      <a:pt x="202" y="96"/>
                    </a:lnTo>
                    <a:lnTo>
                      <a:pt x="161" y="100"/>
                    </a:lnTo>
                    <a:lnTo>
                      <a:pt x="121" y="102"/>
                    </a:lnTo>
                    <a:lnTo>
                      <a:pt x="80" y="106"/>
                    </a:lnTo>
                    <a:lnTo>
                      <a:pt x="40" y="109"/>
                    </a:lnTo>
                    <a:lnTo>
                      <a:pt x="0" y="112"/>
                    </a:lnTo>
                    <a:lnTo>
                      <a:pt x="0" y="132"/>
                    </a:lnTo>
                    <a:lnTo>
                      <a:pt x="0" y="150"/>
                    </a:lnTo>
                    <a:lnTo>
                      <a:pt x="0" y="169"/>
                    </a:lnTo>
                    <a:lnTo>
                      <a:pt x="0" y="187"/>
                    </a:lnTo>
                    <a:lnTo>
                      <a:pt x="40" y="184"/>
                    </a:lnTo>
                    <a:lnTo>
                      <a:pt x="80" y="181"/>
                    </a:lnTo>
                    <a:lnTo>
                      <a:pt x="121" y="178"/>
                    </a:lnTo>
                    <a:lnTo>
                      <a:pt x="161" y="174"/>
                    </a:lnTo>
                    <a:lnTo>
                      <a:pt x="202" y="172"/>
                    </a:lnTo>
                    <a:lnTo>
                      <a:pt x="242" y="169"/>
                    </a:lnTo>
                    <a:lnTo>
                      <a:pt x="284" y="165"/>
                    </a:lnTo>
                    <a:lnTo>
                      <a:pt x="325" y="162"/>
                    </a:lnTo>
                    <a:lnTo>
                      <a:pt x="366" y="159"/>
                    </a:lnTo>
                    <a:lnTo>
                      <a:pt x="408" y="156"/>
                    </a:lnTo>
                    <a:lnTo>
                      <a:pt x="449" y="153"/>
                    </a:lnTo>
                    <a:lnTo>
                      <a:pt x="490" y="149"/>
                    </a:lnTo>
                    <a:lnTo>
                      <a:pt x="533" y="146"/>
                    </a:lnTo>
                    <a:lnTo>
                      <a:pt x="574" y="143"/>
                    </a:lnTo>
                    <a:lnTo>
                      <a:pt x="617" y="140"/>
                    </a:lnTo>
                    <a:lnTo>
                      <a:pt x="659" y="137"/>
                    </a:lnTo>
                    <a:lnTo>
                      <a:pt x="703" y="133"/>
                    </a:lnTo>
                    <a:lnTo>
                      <a:pt x="746" y="130"/>
                    </a:lnTo>
                    <a:lnTo>
                      <a:pt x="790" y="126"/>
                    </a:lnTo>
                    <a:lnTo>
                      <a:pt x="835" y="124"/>
                    </a:lnTo>
                    <a:lnTo>
                      <a:pt x="878" y="120"/>
                    </a:lnTo>
                    <a:lnTo>
                      <a:pt x="923" y="117"/>
                    </a:lnTo>
                    <a:lnTo>
                      <a:pt x="968" y="114"/>
                    </a:lnTo>
                    <a:lnTo>
                      <a:pt x="1013" y="110"/>
                    </a:lnTo>
                    <a:lnTo>
                      <a:pt x="1059" y="107"/>
                    </a:lnTo>
                    <a:lnTo>
                      <a:pt x="1103" y="103"/>
                    </a:lnTo>
                    <a:lnTo>
                      <a:pt x="1149" y="100"/>
                    </a:lnTo>
                    <a:lnTo>
                      <a:pt x="1194" y="96"/>
                    </a:lnTo>
                    <a:lnTo>
                      <a:pt x="1240" y="92"/>
                    </a:lnTo>
                    <a:lnTo>
                      <a:pt x="1286" y="88"/>
                    </a:lnTo>
                    <a:lnTo>
                      <a:pt x="1333" y="85"/>
                    </a:lnTo>
                    <a:lnTo>
                      <a:pt x="1379" y="81"/>
                    </a:lnTo>
                    <a:lnTo>
                      <a:pt x="1379" y="61"/>
                    </a:lnTo>
                    <a:lnTo>
                      <a:pt x="1379" y="40"/>
                    </a:lnTo>
                    <a:lnTo>
                      <a:pt x="1379" y="19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C4D1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61" name="Freeform 306"/>
              <p:cNvSpPr>
                <a:spLocks/>
              </p:cNvSpPr>
              <p:nvPr/>
            </p:nvSpPr>
            <p:spPr bwMode="auto">
              <a:xfrm>
                <a:off x="2520950" y="2346325"/>
                <a:ext cx="365125" cy="47625"/>
              </a:xfrm>
              <a:custGeom>
                <a:avLst/>
                <a:gdLst>
                  <a:gd name="T0" fmla="*/ 2147483646 w 1379"/>
                  <a:gd name="T1" fmla="*/ 2147483646 h 182"/>
                  <a:gd name="T2" fmla="*/ 2147483646 w 1379"/>
                  <a:gd name="T3" fmla="*/ 2147483646 h 182"/>
                  <a:gd name="T4" fmla="*/ 2147483646 w 1379"/>
                  <a:gd name="T5" fmla="*/ 2147483646 h 182"/>
                  <a:gd name="T6" fmla="*/ 2147483646 w 1379"/>
                  <a:gd name="T7" fmla="*/ 2147483646 h 182"/>
                  <a:gd name="T8" fmla="*/ 2147483646 w 1379"/>
                  <a:gd name="T9" fmla="*/ 2147483646 h 182"/>
                  <a:gd name="T10" fmla="*/ 2147483646 w 1379"/>
                  <a:gd name="T11" fmla="*/ 2147483646 h 182"/>
                  <a:gd name="T12" fmla="*/ 2147483646 w 1379"/>
                  <a:gd name="T13" fmla="*/ 2147483646 h 182"/>
                  <a:gd name="T14" fmla="*/ 2147483646 w 1379"/>
                  <a:gd name="T15" fmla="*/ 2147483646 h 182"/>
                  <a:gd name="T16" fmla="*/ 2147483646 w 1379"/>
                  <a:gd name="T17" fmla="*/ 2147483646 h 182"/>
                  <a:gd name="T18" fmla="*/ 2147483646 w 1379"/>
                  <a:gd name="T19" fmla="*/ 2147483646 h 182"/>
                  <a:gd name="T20" fmla="*/ 2147483646 w 1379"/>
                  <a:gd name="T21" fmla="*/ 2147483646 h 182"/>
                  <a:gd name="T22" fmla="*/ 2147483646 w 1379"/>
                  <a:gd name="T23" fmla="*/ 2147483646 h 182"/>
                  <a:gd name="T24" fmla="*/ 2147483646 w 1379"/>
                  <a:gd name="T25" fmla="*/ 2147483646 h 182"/>
                  <a:gd name="T26" fmla="*/ 2147483646 w 1379"/>
                  <a:gd name="T27" fmla="*/ 2147483646 h 182"/>
                  <a:gd name="T28" fmla="*/ 2147483646 w 1379"/>
                  <a:gd name="T29" fmla="*/ 2147483646 h 182"/>
                  <a:gd name="T30" fmla="*/ 2147483646 w 1379"/>
                  <a:gd name="T31" fmla="*/ 2147483646 h 182"/>
                  <a:gd name="T32" fmla="*/ 0 w 1379"/>
                  <a:gd name="T33" fmla="*/ 2147483646 h 182"/>
                  <a:gd name="T34" fmla="*/ 0 w 1379"/>
                  <a:gd name="T35" fmla="*/ 2147483646 h 182"/>
                  <a:gd name="T36" fmla="*/ 2147483646 w 1379"/>
                  <a:gd name="T37" fmla="*/ 2147483646 h 182"/>
                  <a:gd name="T38" fmla="*/ 2147483646 w 1379"/>
                  <a:gd name="T39" fmla="*/ 2147483646 h 182"/>
                  <a:gd name="T40" fmla="*/ 2147483646 w 1379"/>
                  <a:gd name="T41" fmla="*/ 2147483646 h 182"/>
                  <a:gd name="T42" fmla="*/ 2147483646 w 1379"/>
                  <a:gd name="T43" fmla="*/ 2147483646 h 182"/>
                  <a:gd name="T44" fmla="*/ 2147483646 w 1379"/>
                  <a:gd name="T45" fmla="*/ 2147483646 h 182"/>
                  <a:gd name="T46" fmla="*/ 2147483646 w 1379"/>
                  <a:gd name="T47" fmla="*/ 2147483646 h 182"/>
                  <a:gd name="T48" fmla="*/ 2147483646 w 1379"/>
                  <a:gd name="T49" fmla="*/ 2147483646 h 182"/>
                  <a:gd name="T50" fmla="*/ 2147483646 w 1379"/>
                  <a:gd name="T51" fmla="*/ 2147483646 h 182"/>
                  <a:gd name="T52" fmla="*/ 2147483646 w 1379"/>
                  <a:gd name="T53" fmla="*/ 2147483646 h 182"/>
                  <a:gd name="T54" fmla="*/ 2147483646 w 1379"/>
                  <a:gd name="T55" fmla="*/ 2147483646 h 182"/>
                  <a:gd name="T56" fmla="*/ 2147483646 w 1379"/>
                  <a:gd name="T57" fmla="*/ 2147483646 h 182"/>
                  <a:gd name="T58" fmla="*/ 2147483646 w 1379"/>
                  <a:gd name="T59" fmla="*/ 2147483646 h 182"/>
                  <a:gd name="T60" fmla="*/ 2147483646 w 1379"/>
                  <a:gd name="T61" fmla="*/ 2147483646 h 182"/>
                  <a:gd name="T62" fmla="*/ 2147483646 w 1379"/>
                  <a:gd name="T63" fmla="*/ 2147483646 h 182"/>
                  <a:gd name="T64" fmla="*/ 2147483646 w 1379"/>
                  <a:gd name="T65" fmla="*/ 2147483646 h 182"/>
                  <a:gd name="T66" fmla="*/ 2147483646 w 1379"/>
                  <a:gd name="T67" fmla="*/ 2147483646 h 182"/>
                  <a:gd name="T68" fmla="*/ 2147483646 w 1379"/>
                  <a:gd name="T69" fmla="*/ 2147483646 h 182"/>
                  <a:gd name="T70" fmla="*/ 2147483646 w 1379"/>
                  <a:gd name="T71" fmla="*/ 2147483646 h 1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2"/>
                  <a:gd name="T110" fmla="*/ 1379 w 1379"/>
                  <a:gd name="T111" fmla="*/ 182 h 18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2">
                    <a:moveTo>
                      <a:pt x="1379" y="81"/>
                    </a:moveTo>
                    <a:lnTo>
                      <a:pt x="1333" y="84"/>
                    </a:lnTo>
                    <a:lnTo>
                      <a:pt x="1286" y="88"/>
                    </a:lnTo>
                    <a:lnTo>
                      <a:pt x="1240" y="91"/>
                    </a:lnTo>
                    <a:lnTo>
                      <a:pt x="1194" y="95"/>
                    </a:lnTo>
                    <a:lnTo>
                      <a:pt x="1149" y="98"/>
                    </a:lnTo>
                    <a:lnTo>
                      <a:pt x="1103" y="101"/>
                    </a:lnTo>
                    <a:lnTo>
                      <a:pt x="1059" y="105"/>
                    </a:lnTo>
                    <a:lnTo>
                      <a:pt x="1013" y="108"/>
                    </a:lnTo>
                    <a:lnTo>
                      <a:pt x="968" y="112"/>
                    </a:lnTo>
                    <a:lnTo>
                      <a:pt x="923" y="115"/>
                    </a:lnTo>
                    <a:lnTo>
                      <a:pt x="878" y="119"/>
                    </a:lnTo>
                    <a:lnTo>
                      <a:pt x="835" y="122"/>
                    </a:lnTo>
                    <a:lnTo>
                      <a:pt x="790" y="126"/>
                    </a:lnTo>
                    <a:lnTo>
                      <a:pt x="746" y="128"/>
                    </a:lnTo>
                    <a:lnTo>
                      <a:pt x="703" y="131"/>
                    </a:lnTo>
                    <a:lnTo>
                      <a:pt x="659" y="135"/>
                    </a:lnTo>
                    <a:lnTo>
                      <a:pt x="617" y="138"/>
                    </a:lnTo>
                    <a:lnTo>
                      <a:pt x="574" y="140"/>
                    </a:lnTo>
                    <a:lnTo>
                      <a:pt x="533" y="144"/>
                    </a:lnTo>
                    <a:lnTo>
                      <a:pt x="490" y="146"/>
                    </a:lnTo>
                    <a:lnTo>
                      <a:pt x="449" y="150"/>
                    </a:lnTo>
                    <a:lnTo>
                      <a:pt x="408" y="152"/>
                    </a:lnTo>
                    <a:lnTo>
                      <a:pt x="366" y="155"/>
                    </a:lnTo>
                    <a:lnTo>
                      <a:pt x="325" y="158"/>
                    </a:lnTo>
                    <a:lnTo>
                      <a:pt x="284" y="161"/>
                    </a:lnTo>
                    <a:lnTo>
                      <a:pt x="242" y="165"/>
                    </a:lnTo>
                    <a:lnTo>
                      <a:pt x="202" y="167"/>
                    </a:lnTo>
                    <a:lnTo>
                      <a:pt x="161" y="170"/>
                    </a:lnTo>
                    <a:lnTo>
                      <a:pt x="121" y="173"/>
                    </a:lnTo>
                    <a:lnTo>
                      <a:pt x="80" y="176"/>
                    </a:lnTo>
                    <a:lnTo>
                      <a:pt x="40" y="178"/>
                    </a:lnTo>
                    <a:lnTo>
                      <a:pt x="0" y="182"/>
                    </a:lnTo>
                    <a:lnTo>
                      <a:pt x="0" y="162"/>
                    </a:lnTo>
                    <a:lnTo>
                      <a:pt x="0" y="144"/>
                    </a:lnTo>
                    <a:lnTo>
                      <a:pt x="0" y="124"/>
                    </a:lnTo>
                    <a:lnTo>
                      <a:pt x="0" y="106"/>
                    </a:lnTo>
                    <a:lnTo>
                      <a:pt x="40" y="103"/>
                    </a:lnTo>
                    <a:lnTo>
                      <a:pt x="80" y="100"/>
                    </a:lnTo>
                    <a:lnTo>
                      <a:pt x="121" y="97"/>
                    </a:lnTo>
                    <a:lnTo>
                      <a:pt x="161" y="93"/>
                    </a:lnTo>
                    <a:lnTo>
                      <a:pt x="202" y="91"/>
                    </a:lnTo>
                    <a:lnTo>
                      <a:pt x="242" y="88"/>
                    </a:lnTo>
                    <a:lnTo>
                      <a:pt x="284" y="84"/>
                    </a:lnTo>
                    <a:lnTo>
                      <a:pt x="325" y="81"/>
                    </a:lnTo>
                    <a:lnTo>
                      <a:pt x="366" y="78"/>
                    </a:lnTo>
                    <a:lnTo>
                      <a:pt x="408" y="75"/>
                    </a:lnTo>
                    <a:lnTo>
                      <a:pt x="449" y="72"/>
                    </a:lnTo>
                    <a:lnTo>
                      <a:pt x="490" y="68"/>
                    </a:lnTo>
                    <a:lnTo>
                      <a:pt x="533" y="65"/>
                    </a:lnTo>
                    <a:lnTo>
                      <a:pt x="574" y="62"/>
                    </a:lnTo>
                    <a:lnTo>
                      <a:pt x="617" y="59"/>
                    </a:lnTo>
                    <a:lnTo>
                      <a:pt x="659" y="56"/>
                    </a:lnTo>
                    <a:lnTo>
                      <a:pt x="703" y="52"/>
                    </a:lnTo>
                    <a:lnTo>
                      <a:pt x="746" y="49"/>
                    </a:lnTo>
                    <a:lnTo>
                      <a:pt x="790" y="45"/>
                    </a:lnTo>
                    <a:lnTo>
                      <a:pt x="835" y="43"/>
                    </a:lnTo>
                    <a:lnTo>
                      <a:pt x="878" y="39"/>
                    </a:lnTo>
                    <a:lnTo>
                      <a:pt x="923" y="36"/>
                    </a:lnTo>
                    <a:lnTo>
                      <a:pt x="968" y="33"/>
                    </a:lnTo>
                    <a:lnTo>
                      <a:pt x="1013" y="29"/>
                    </a:lnTo>
                    <a:lnTo>
                      <a:pt x="1059" y="26"/>
                    </a:lnTo>
                    <a:lnTo>
                      <a:pt x="1103" y="22"/>
                    </a:lnTo>
                    <a:lnTo>
                      <a:pt x="1149" y="19"/>
                    </a:lnTo>
                    <a:lnTo>
                      <a:pt x="1194" y="15"/>
                    </a:lnTo>
                    <a:lnTo>
                      <a:pt x="1240" y="11"/>
                    </a:lnTo>
                    <a:lnTo>
                      <a:pt x="1286" y="7"/>
                    </a:lnTo>
                    <a:lnTo>
                      <a:pt x="1333" y="4"/>
                    </a:lnTo>
                    <a:lnTo>
                      <a:pt x="1379" y="0"/>
                    </a:lnTo>
                    <a:lnTo>
                      <a:pt x="1379" y="21"/>
                    </a:lnTo>
                    <a:lnTo>
                      <a:pt x="1379" y="41"/>
                    </a:lnTo>
                    <a:lnTo>
                      <a:pt x="1379" y="61"/>
                    </a:lnTo>
                    <a:lnTo>
                      <a:pt x="1379" y="81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62" name="Freeform 307"/>
              <p:cNvSpPr>
                <a:spLocks/>
              </p:cNvSpPr>
              <p:nvPr/>
            </p:nvSpPr>
            <p:spPr bwMode="auto">
              <a:xfrm>
                <a:off x="2894013" y="2063750"/>
                <a:ext cx="696912" cy="831850"/>
              </a:xfrm>
              <a:custGeom>
                <a:avLst/>
                <a:gdLst>
                  <a:gd name="T0" fmla="*/ 2147483646 w 2638"/>
                  <a:gd name="T1" fmla="*/ 2147483646 h 3144"/>
                  <a:gd name="T2" fmla="*/ 2147483646 w 2638"/>
                  <a:gd name="T3" fmla="*/ 2147483646 h 3144"/>
                  <a:gd name="T4" fmla="*/ 2147483646 w 2638"/>
                  <a:gd name="T5" fmla="*/ 2147483646 h 3144"/>
                  <a:gd name="T6" fmla="*/ 2147483646 w 2638"/>
                  <a:gd name="T7" fmla="*/ 2147483646 h 3144"/>
                  <a:gd name="T8" fmla="*/ 2147483646 w 2638"/>
                  <a:gd name="T9" fmla="*/ 2147483646 h 3144"/>
                  <a:gd name="T10" fmla="*/ 2147483646 w 2638"/>
                  <a:gd name="T11" fmla="*/ 2147483646 h 3144"/>
                  <a:gd name="T12" fmla="*/ 2147483646 w 2638"/>
                  <a:gd name="T13" fmla="*/ 2147483646 h 3144"/>
                  <a:gd name="T14" fmla="*/ 2147483646 w 2638"/>
                  <a:gd name="T15" fmla="*/ 2147483646 h 3144"/>
                  <a:gd name="T16" fmla="*/ 2147483646 w 2638"/>
                  <a:gd name="T17" fmla="*/ 2147483646 h 3144"/>
                  <a:gd name="T18" fmla="*/ 2147483646 w 2638"/>
                  <a:gd name="T19" fmla="*/ 2147483646 h 3144"/>
                  <a:gd name="T20" fmla="*/ 2147483646 w 2638"/>
                  <a:gd name="T21" fmla="*/ 2147483646 h 3144"/>
                  <a:gd name="T22" fmla="*/ 2147483646 w 2638"/>
                  <a:gd name="T23" fmla="*/ 2147483646 h 3144"/>
                  <a:gd name="T24" fmla="*/ 2147483646 w 2638"/>
                  <a:gd name="T25" fmla="*/ 2147483646 h 3144"/>
                  <a:gd name="T26" fmla="*/ 2147483646 w 2638"/>
                  <a:gd name="T27" fmla="*/ 2147483646 h 3144"/>
                  <a:gd name="T28" fmla="*/ 2147483646 w 2638"/>
                  <a:gd name="T29" fmla="*/ 2147483646 h 3144"/>
                  <a:gd name="T30" fmla="*/ 2147483646 w 2638"/>
                  <a:gd name="T31" fmla="*/ 2147483646 h 3144"/>
                  <a:gd name="T32" fmla="*/ 2147483646 w 2638"/>
                  <a:gd name="T33" fmla="*/ 2147483646 h 3144"/>
                  <a:gd name="T34" fmla="*/ 2147483646 w 2638"/>
                  <a:gd name="T35" fmla="*/ 2147483646 h 3144"/>
                  <a:gd name="T36" fmla="*/ 2147483646 w 2638"/>
                  <a:gd name="T37" fmla="*/ 2147483646 h 3144"/>
                  <a:gd name="T38" fmla="*/ 2147483646 w 2638"/>
                  <a:gd name="T39" fmla="*/ 2147483646 h 3144"/>
                  <a:gd name="T40" fmla="*/ 2147483646 w 2638"/>
                  <a:gd name="T41" fmla="*/ 2147483646 h 3144"/>
                  <a:gd name="T42" fmla="*/ 2147483646 w 2638"/>
                  <a:gd name="T43" fmla="*/ 2147483646 h 3144"/>
                  <a:gd name="T44" fmla="*/ 2147483646 w 2638"/>
                  <a:gd name="T45" fmla="*/ 2147483646 h 3144"/>
                  <a:gd name="T46" fmla="*/ 2147483646 w 2638"/>
                  <a:gd name="T47" fmla="*/ 2147483646 h 3144"/>
                  <a:gd name="T48" fmla="*/ 2147483646 w 2638"/>
                  <a:gd name="T49" fmla="*/ 2147483646 h 3144"/>
                  <a:gd name="T50" fmla="*/ 2147483646 w 2638"/>
                  <a:gd name="T51" fmla="*/ 2147483646 h 3144"/>
                  <a:gd name="T52" fmla="*/ 2147483646 w 2638"/>
                  <a:gd name="T53" fmla="*/ 2147483646 h 3144"/>
                  <a:gd name="T54" fmla="*/ 2147483646 w 2638"/>
                  <a:gd name="T55" fmla="*/ 2147483646 h 3144"/>
                  <a:gd name="T56" fmla="*/ 2147483646 w 2638"/>
                  <a:gd name="T57" fmla="*/ 2147483646 h 3144"/>
                  <a:gd name="T58" fmla="*/ 2147483646 w 2638"/>
                  <a:gd name="T59" fmla="*/ 2147483646 h 3144"/>
                  <a:gd name="T60" fmla="*/ 2147483646 w 2638"/>
                  <a:gd name="T61" fmla="*/ 2147483646 h 3144"/>
                  <a:gd name="T62" fmla="*/ 2147483646 w 2638"/>
                  <a:gd name="T63" fmla="*/ 2147483646 h 3144"/>
                  <a:gd name="T64" fmla="*/ 2147483646 w 2638"/>
                  <a:gd name="T65" fmla="*/ 2147483646 h 3144"/>
                  <a:gd name="T66" fmla="*/ 2147483646 w 2638"/>
                  <a:gd name="T67" fmla="*/ 2147483646 h 3144"/>
                  <a:gd name="T68" fmla="*/ 2147483646 w 2638"/>
                  <a:gd name="T69" fmla="*/ 2147483646 h 3144"/>
                  <a:gd name="T70" fmla="*/ 2147483646 w 2638"/>
                  <a:gd name="T71" fmla="*/ 2147483646 h 3144"/>
                  <a:gd name="T72" fmla="*/ 2147483646 w 2638"/>
                  <a:gd name="T73" fmla="*/ 2147483646 h 3144"/>
                  <a:gd name="T74" fmla="*/ 2147483646 w 2638"/>
                  <a:gd name="T75" fmla="*/ 2147483646 h 3144"/>
                  <a:gd name="T76" fmla="*/ 2147483646 w 2638"/>
                  <a:gd name="T77" fmla="*/ 2147483646 h 3144"/>
                  <a:gd name="T78" fmla="*/ 2147483646 w 2638"/>
                  <a:gd name="T79" fmla="*/ 2147483646 h 3144"/>
                  <a:gd name="T80" fmla="*/ 2147483646 w 2638"/>
                  <a:gd name="T81" fmla="*/ 2147483646 h 3144"/>
                  <a:gd name="T82" fmla="*/ 2147483646 w 2638"/>
                  <a:gd name="T83" fmla="*/ 2147483646 h 3144"/>
                  <a:gd name="T84" fmla="*/ 2147483646 w 2638"/>
                  <a:gd name="T85" fmla="*/ 2147483646 h 3144"/>
                  <a:gd name="T86" fmla="*/ 2147483646 w 2638"/>
                  <a:gd name="T87" fmla="*/ 2147483646 h 3144"/>
                  <a:gd name="T88" fmla="*/ 2147483646 w 2638"/>
                  <a:gd name="T89" fmla="*/ 2147483646 h 3144"/>
                  <a:gd name="T90" fmla="*/ 0 w 2638"/>
                  <a:gd name="T91" fmla="*/ 2147483646 h 3144"/>
                  <a:gd name="T92" fmla="*/ 0 w 2638"/>
                  <a:gd name="T93" fmla="*/ 2147483646 h 3144"/>
                  <a:gd name="T94" fmla="*/ 0 w 2638"/>
                  <a:gd name="T95" fmla="*/ 2147483646 h 31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638"/>
                  <a:gd name="T145" fmla="*/ 0 h 3144"/>
                  <a:gd name="T146" fmla="*/ 2638 w 2638"/>
                  <a:gd name="T147" fmla="*/ 3144 h 314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638" h="3144">
                    <a:moveTo>
                      <a:pt x="0" y="0"/>
                    </a:moveTo>
                    <a:lnTo>
                      <a:pt x="44" y="3"/>
                    </a:lnTo>
                    <a:lnTo>
                      <a:pt x="90" y="6"/>
                    </a:lnTo>
                    <a:lnTo>
                      <a:pt x="135" y="9"/>
                    </a:lnTo>
                    <a:lnTo>
                      <a:pt x="180" y="13"/>
                    </a:lnTo>
                    <a:lnTo>
                      <a:pt x="225" y="16"/>
                    </a:lnTo>
                    <a:lnTo>
                      <a:pt x="269" y="18"/>
                    </a:lnTo>
                    <a:lnTo>
                      <a:pt x="314" y="22"/>
                    </a:lnTo>
                    <a:lnTo>
                      <a:pt x="359" y="25"/>
                    </a:lnTo>
                    <a:lnTo>
                      <a:pt x="403" y="29"/>
                    </a:lnTo>
                    <a:lnTo>
                      <a:pt x="447" y="31"/>
                    </a:lnTo>
                    <a:lnTo>
                      <a:pt x="491" y="34"/>
                    </a:lnTo>
                    <a:lnTo>
                      <a:pt x="536" y="38"/>
                    </a:lnTo>
                    <a:lnTo>
                      <a:pt x="579" y="41"/>
                    </a:lnTo>
                    <a:lnTo>
                      <a:pt x="623" y="43"/>
                    </a:lnTo>
                    <a:lnTo>
                      <a:pt x="667" y="47"/>
                    </a:lnTo>
                    <a:lnTo>
                      <a:pt x="711" y="50"/>
                    </a:lnTo>
                    <a:lnTo>
                      <a:pt x="754" y="53"/>
                    </a:lnTo>
                    <a:lnTo>
                      <a:pt x="797" y="56"/>
                    </a:lnTo>
                    <a:lnTo>
                      <a:pt x="841" y="60"/>
                    </a:lnTo>
                    <a:lnTo>
                      <a:pt x="885" y="62"/>
                    </a:lnTo>
                    <a:lnTo>
                      <a:pt x="927" y="65"/>
                    </a:lnTo>
                    <a:lnTo>
                      <a:pt x="971" y="69"/>
                    </a:lnTo>
                    <a:lnTo>
                      <a:pt x="1013" y="71"/>
                    </a:lnTo>
                    <a:lnTo>
                      <a:pt x="1056" y="74"/>
                    </a:lnTo>
                    <a:lnTo>
                      <a:pt x="1098" y="77"/>
                    </a:lnTo>
                    <a:lnTo>
                      <a:pt x="1142" y="80"/>
                    </a:lnTo>
                    <a:lnTo>
                      <a:pt x="1183" y="84"/>
                    </a:lnTo>
                    <a:lnTo>
                      <a:pt x="1226" y="86"/>
                    </a:lnTo>
                    <a:lnTo>
                      <a:pt x="1268" y="89"/>
                    </a:lnTo>
                    <a:lnTo>
                      <a:pt x="1311" y="92"/>
                    </a:lnTo>
                    <a:lnTo>
                      <a:pt x="1352" y="95"/>
                    </a:lnTo>
                    <a:lnTo>
                      <a:pt x="1394" y="97"/>
                    </a:lnTo>
                    <a:lnTo>
                      <a:pt x="1435" y="101"/>
                    </a:lnTo>
                    <a:lnTo>
                      <a:pt x="1475" y="103"/>
                    </a:lnTo>
                    <a:lnTo>
                      <a:pt x="1515" y="107"/>
                    </a:lnTo>
                    <a:lnTo>
                      <a:pt x="1555" y="109"/>
                    </a:lnTo>
                    <a:lnTo>
                      <a:pt x="1594" y="112"/>
                    </a:lnTo>
                    <a:lnTo>
                      <a:pt x="1634" y="115"/>
                    </a:lnTo>
                    <a:lnTo>
                      <a:pt x="1675" y="118"/>
                    </a:lnTo>
                    <a:lnTo>
                      <a:pt x="1714" y="120"/>
                    </a:lnTo>
                    <a:lnTo>
                      <a:pt x="1753" y="124"/>
                    </a:lnTo>
                    <a:lnTo>
                      <a:pt x="1793" y="126"/>
                    </a:lnTo>
                    <a:lnTo>
                      <a:pt x="1832" y="130"/>
                    </a:lnTo>
                    <a:lnTo>
                      <a:pt x="1871" y="132"/>
                    </a:lnTo>
                    <a:lnTo>
                      <a:pt x="1910" y="135"/>
                    </a:lnTo>
                    <a:lnTo>
                      <a:pt x="1949" y="138"/>
                    </a:lnTo>
                    <a:lnTo>
                      <a:pt x="1988" y="141"/>
                    </a:lnTo>
                    <a:lnTo>
                      <a:pt x="2027" y="143"/>
                    </a:lnTo>
                    <a:lnTo>
                      <a:pt x="2066" y="146"/>
                    </a:lnTo>
                    <a:lnTo>
                      <a:pt x="2105" y="149"/>
                    </a:lnTo>
                    <a:lnTo>
                      <a:pt x="2143" y="151"/>
                    </a:lnTo>
                    <a:lnTo>
                      <a:pt x="2182" y="154"/>
                    </a:lnTo>
                    <a:lnTo>
                      <a:pt x="2221" y="157"/>
                    </a:lnTo>
                    <a:lnTo>
                      <a:pt x="2259" y="159"/>
                    </a:lnTo>
                    <a:lnTo>
                      <a:pt x="2297" y="162"/>
                    </a:lnTo>
                    <a:lnTo>
                      <a:pt x="2336" y="165"/>
                    </a:lnTo>
                    <a:lnTo>
                      <a:pt x="2374" y="167"/>
                    </a:lnTo>
                    <a:lnTo>
                      <a:pt x="2412" y="170"/>
                    </a:lnTo>
                    <a:lnTo>
                      <a:pt x="2450" y="173"/>
                    </a:lnTo>
                    <a:lnTo>
                      <a:pt x="2487" y="176"/>
                    </a:lnTo>
                    <a:lnTo>
                      <a:pt x="2525" y="178"/>
                    </a:lnTo>
                    <a:lnTo>
                      <a:pt x="2563" y="180"/>
                    </a:lnTo>
                    <a:lnTo>
                      <a:pt x="2600" y="184"/>
                    </a:lnTo>
                    <a:lnTo>
                      <a:pt x="2638" y="186"/>
                    </a:lnTo>
                    <a:lnTo>
                      <a:pt x="2638" y="537"/>
                    </a:lnTo>
                    <a:lnTo>
                      <a:pt x="2638" y="887"/>
                    </a:lnTo>
                    <a:lnTo>
                      <a:pt x="2638" y="1237"/>
                    </a:lnTo>
                    <a:lnTo>
                      <a:pt x="2638" y="1587"/>
                    </a:lnTo>
                    <a:lnTo>
                      <a:pt x="2638" y="1938"/>
                    </a:lnTo>
                    <a:lnTo>
                      <a:pt x="2638" y="2288"/>
                    </a:lnTo>
                    <a:lnTo>
                      <a:pt x="2638" y="2638"/>
                    </a:lnTo>
                    <a:lnTo>
                      <a:pt x="2638" y="2988"/>
                    </a:lnTo>
                    <a:lnTo>
                      <a:pt x="2600" y="2990"/>
                    </a:lnTo>
                    <a:lnTo>
                      <a:pt x="2563" y="2992"/>
                    </a:lnTo>
                    <a:lnTo>
                      <a:pt x="2525" y="2995"/>
                    </a:lnTo>
                    <a:lnTo>
                      <a:pt x="2487" y="2997"/>
                    </a:lnTo>
                    <a:lnTo>
                      <a:pt x="2450" y="2999"/>
                    </a:lnTo>
                    <a:lnTo>
                      <a:pt x="2412" y="3002"/>
                    </a:lnTo>
                    <a:lnTo>
                      <a:pt x="2374" y="3004"/>
                    </a:lnTo>
                    <a:lnTo>
                      <a:pt x="2336" y="3006"/>
                    </a:lnTo>
                    <a:lnTo>
                      <a:pt x="2297" y="3009"/>
                    </a:lnTo>
                    <a:lnTo>
                      <a:pt x="2259" y="3011"/>
                    </a:lnTo>
                    <a:lnTo>
                      <a:pt x="2221" y="3013"/>
                    </a:lnTo>
                    <a:lnTo>
                      <a:pt x="2182" y="3014"/>
                    </a:lnTo>
                    <a:lnTo>
                      <a:pt x="2144" y="3017"/>
                    </a:lnTo>
                    <a:lnTo>
                      <a:pt x="2105" y="3019"/>
                    </a:lnTo>
                    <a:lnTo>
                      <a:pt x="2066" y="3021"/>
                    </a:lnTo>
                    <a:lnTo>
                      <a:pt x="2028" y="3023"/>
                    </a:lnTo>
                    <a:lnTo>
                      <a:pt x="1989" y="3026"/>
                    </a:lnTo>
                    <a:lnTo>
                      <a:pt x="1950" y="3028"/>
                    </a:lnTo>
                    <a:lnTo>
                      <a:pt x="1911" y="3030"/>
                    </a:lnTo>
                    <a:lnTo>
                      <a:pt x="1872" y="3033"/>
                    </a:lnTo>
                    <a:lnTo>
                      <a:pt x="1833" y="3035"/>
                    </a:lnTo>
                    <a:lnTo>
                      <a:pt x="1793" y="3038"/>
                    </a:lnTo>
                    <a:lnTo>
                      <a:pt x="1754" y="3041"/>
                    </a:lnTo>
                    <a:lnTo>
                      <a:pt x="1714" y="3043"/>
                    </a:lnTo>
                    <a:lnTo>
                      <a:pt x="1675" y="3045"/>
                    </a:lnTo>
                    <a:lnTo>
                      <a:pt x="1634" y="3048"/>
                    </a:lnTo>
                    <a:lnTo>
                      <a:pt x="1595" y="3050"/>
                    </a:lnTo>
                    <a:lnTo>
                      <a:pt x="1555" y="3052"/>
                    </a:lnTo>
                    <a:lnTo>
                      <a:pt x="1515" y="3054"/>
                    </a:lnTo>
                    <a:lnTo>
                      <a:pt x="1475" y="3058"/>
                    </a:lnTo>
                    <a:lnTo>
                      <a:pt x="1435" y="3060"/>
                    </a:lnTo>
                    <a:lnTo>
                      <a:pt x="1394" y="3062"/>
                    </a:lnTo>
                    <a:lnTo>
                      <a:pt x="1352" y="3065"/>
                    </a:lnTo>
                    <a:lnTo>
                      <a:pt x="1311" y="3067"/>
                    </a:lnTo>
                    <a:lnTo>
                      <a:pt x="1268" y="3069"/>
                    </a:lnTo>
                    <a:lnTo>
                      <a:pt x="1226" y="3073"/>
                    </a:lnTo>
                    <a:lnTo>
                      <a:pt x="1183" y="3075"/>
                    </a:lnTo>
                    <a:lnTo>
                      <a:pt x="1142" y="3077"/>
                    </a:lnTo>
                    <a:lnTo>
                      <a:pt x="1098" y="3080"/>
                    </a:lnTo>
                    <a:lnTo>
                      <a:pt x="1056" y="3082"/>
                    </a:lnTo>
                    <a:lnTo>
                      <a:pt x="1013" y="3084"/>
                    </a:lnTo>
                    <a:lnTo>
                      <a:pt x="971" y="3088"/>
                    </a:lnTo>
                    <a:lnTo>
                      <a:pt x="927" y="3090"/>
                    </a:lnTo>
                    <a:lnTo>
                      <a:pt x="885" y="3092"/>
                    </a:lnTo>
                    <a:lnTo>
                      <a:pt x="841" y="3095"/>
                    </a:lnTo>
                    <a:lnTo>
                      <a:pt x="797" y="3097"/>
                    </a:lnTo>
                    <a:lnTo>
                      <a:pt x="754" y="3100"/>
                    </a:lnTo>
                    <a:lnTo>
                      <a:pt x="711" y="3103"/>
                    </a:lnTo>
                    <a:lnTo>
                      <a:pt x="667" y="3105"/>
                    </a:lnTo>
                    <a:lnTo>
                      <a:pt x="623" y="3107"/>
                    </a:lnTo>
                    <a:lnTo>
                      <a:pt x="579" y="3110"/>
                    </a:lnTo>
                    <a:lnTo>
                      <a:pt x="536" y="3113"/>
                    </a:lnTo>
                    <a:lnTo>
                      <a:pt x="491" y="3115"/>
                    </a:lnTo>
                    <a:lnTo>
                      <a:pt x="447" y="3118"/>
                    </a:lnTo>
                    <a:lnTo>
                      <a:pt x="403" y="3120"/>
                    </a:lnTo>
                    <a:lnTo>
                      <a:pt x="359" y="3123"/>
                    </a:lnTo>
                    <a:lnTo>
                      <a:pt x="314" y="3126"/>
                    </a:lnTo>
                    <a:lnTo>
                      <a:pt x="269" y="3128"/>
                    </a:lnTo>
                    <a:lnTo>
                      <a:pt x="225" y="3130"/>
                    </a:lnTo>
                    <a:lnTo>
                      <a:pt x="180" y="3134"/>
                    </a:lnTo>
                    <a:lnTo>
                      <a:pt x="135" y="3136"/>
                    </a:lnTo>
                    <a:lnTo>
                      <a:pt x="90" y="3138"/>
                    </a:lnTo>
                    <a:lnTo>
                      <a:pt x="44" y="3142"/>
                    </a:lnTo>
                    <a:lnTo>
                      <a:pt x="0" y="3144"/>
                    </a:lnTo>
                    <a:lnTo>
                      <a:pt x="0" y="2751"/>
                    </a:lnTo>
                    <a:lnTo>
                      <a:pt x="0" y="2359"/>
                    </a:lnTo>
                    <a:lnTo>
                      <a:pt x="0" y="1966"/>
                    </a:lnTo>
                    <a:lnTo>
                      <a:pt x="0" y="1574"/>
                    </a:lnTo>
                    <a:lnTo>
                      <a:pt x="0" y="1180"/>
                    </a:lnTo>
                    <a:lnTo>
                      <a:pt x="0" y="786"/>
                    </a:lnTo>
                    <a:lnTo>
                      <a:pt x="0" y="3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63" name="Freeform 308"/>
              <p:cNvSpPr>
                <a:spLocks/>
              </p:cNvSpPr>
              <p:nvPr/>
            </p:nvSpPr>
            <p:spPr bwMode="auto">
              <a:xfrm>
                <a:off x="2894013" y="2324100"/>
                <a:ext cx="696912" cy="39688"/>
              </a:xfrm>
              <a:custGeom>
                <a:avLst/>
                <a:gdLst>
                  <a:gd name="T0" fmla="*/ 2147483646 w 2638"/>
                  <a:gd name="T1" fmla="*/ 2147483646 h 153"/>
                  <a:gd name="T2" fmla="*/ 2147483646 w 2638"/>
                  <a:gd name="T3" fmla="*/ 2147483646 h 153"/>
                  <a:gd name="T4" fmla="*/ 2147483646 w 2638"/>
                  <a:gd name="T5" fmla="*/ 2147483646 h 153"/>
                  <a:gd name="T6" fmla="*/ 2147483646 w 2638"/>
                  <a:gd name="T7" fmla="*/ 2147483646 h 153"/>
                  <a:gd name="T8" fmla="*/ 2147483646 w 2638"/>
                  <a:gd name="T9" fmla="*/ 2147483646 h 153"/>
                  <a:gd name="T10" fmla="*/ 2147483646 w 2638"/>
                  <a:gd name="T11" fmla="*/ 2147483646 h 153"/>
                  <a:gd name="T12" fmla="*/ 2147483646 w 2638"/>
                  <a:gd name="T13" fmla="*/ 2147483646 h 153"/>
                  <a:gd name="T14" fmla="*/ 2147483646 w 2638"/>
                  <a:gd name="T15" fmla="*/ 2147483646 h 153"/>
                  <a:gd name="T16" fmla="*/ 2147483646 w 2638"/>
                  <a:gd name="T17" fmla="*/ 2147483646 h 153"/>
                  <a:gd name="T18" fmla="*/ 2147483646 w 2638"/>
                  <a:gd name="T19" fmla="*/ 2147483646 h 153"/>
                  <a:gd name="T20" fmla="*/ 2147483646 w 2638"/>
                  <a:gd name="T21" fmla="*/ 2147483646 h 153"/>
                  <a:gd name="T22" fmla="*/ 2147483646 w 2638"/>
                  <a:gd name="T23" fmla="*/ 2147483646 h 153"/>
                  <a:gd name="T24" fmla="*/ 2147483646 w 2638"/>
                  <a:gd name="T25" fmla="*/ 2147483646 h 153"/>
                  <a:gd name="T26" fmla="*/ 2147483646 w 2638"/>
                  <a:gd name="T27" fmla="*/ 2147483646 h 153"/>
                  <a:gd name="T28" fmla="*/ 2147483646 w 2638"/>
                  <a:gd name="T29" fmla="*/ 2147483646 h 153"/>
                  <a:gd name="T30" fmla="*/ 2147483646 w 2638"/>
                  <a:gd name="T31" fmla="*/ 2147483646 h 153"/>
                  <a:gd name="T32" fmla="*/ 2147483646 w 2638"/>
                  <a:gd name="T33" fmla="*/ 2147483646 h 153"/>
                  <a:gd name="T34" fmla="*/ 2147483646 w 2638"/>
                  <a:gd name="T35" fmla="*/ 2147483646 h 153"/>
                  <a:gd name="T36" fmla="*/ 2147483646 w 2638"/>
                  <a:gd name="T37" fmla="*/ 2147483646 h 153"/>
                  <a:gd name="T38" fmla="*/ 2147483646 w 2638"/>
                  <a:gd name="T39" fmla="*/ 2147483646 h 153"/>
                  <a:gd name="T40" fmla="*/ 2147483646 w 2638"/>
                  <a:gd name="T41" fmla="*/ 2147483646 h 153"/>
                  <a:gd name="T42" fmla="*/ 2147483646 w 2638"/>
                  <a:gd name="T43" fmla="*/ 2147483646 h 153"/>
                  <a:gd name="T44" fmla="*/ 2147483646 w 2638"/>
                  <a:gd name="T45" fmla="*/ 2147483646 h 153"/>
                  <a:gd name="T46" fmla="*/ 2147483646 w 2638"/>
                  <a:gd name="T47" fmla="*/ 2147483646 h 153"/>
                  <a:gd name="T48" fmla="*/ 2147483646 w 2638"/>
                  <a:gd name="T49" fmla="*/ 2147483646 h 153"/>
                  <a:gd name="T50" fmla="*/ 2147483646 w 2638"/>
                  <a:gd name="T51" fmla="*/ 2147483646 h 153"/>
                  <a:gd name="T52" fmla="*/ 2147483646 w 2638"/>
                  <a:gd name="T53" fmla="*/ 2147483646 h 153"/>
                  <a:gd name="T54" fmla="*/ 2147483646 w 2638"/>
                  <a:gd name="T55" fmla="*/ 2147483646 h 153"/>
                  <a:gd name="T56" fmla="*/ 2147483646 w 2638"/>
                  <a:gd name="T57" fmla="*/ 2147483646 h 153"/>
                  <a:gd name="T58" fmla="*/ 2147483646 w 2638"/>
                  <a:gd name="T59" fmla="*/ 2147483646 h 153"/>
                  <a:gd name="T60" fmla="*/ 2147483646 w 2638"/>
                  <a:gd name="T61" fmla="*/ 2147483646 h 153"/>
                  <a:gd name="T62" fmla="*/ 2147483646 w 2638"/>
                  <a:gd name="T63" fmla="*/ 2147483646 h 153"/>
                  <a:gd name="T64" fmla="*/ 2147483646 w 2638"/>
                  <a:gd name="T65" fmla="*/ 2147483646 h 153"/>
                  <a:gd name="T66" fmla="*/ 2147483646 w 2638"/>
                  <a:gd name="T67" fmla="*/ 2147483646 h 153"/>
                  <a:gd name="T68" fmla="*/ 2147483646 w 2638"/>
                  <a:gd name="T69" fmla="*/ 2147483646 h 153"/>
                  <a:gd name="T70" fmla="*/ 2147483646 w 2638"/>
                  <a:gd name="T71" fmla="*/ 2147483646 h 153"/>
                  <a:gd name="T72" fmla="*/ 2147483646 w 2638"/>
                  <a:gd name="T73" fmla="*/ 2147483646 h 153"/>
                  <a:gd name="T74" fmla="*/ 2147483646 w 2638"/>
                  <a:gd name="T75" fmla="*/ 2147483646 h 153"/>
                  <a:gd name="T76" fmla="*/ 2147483646 w 2638"/>
                  <a:gd name="T77" fmla="*/ 2147483646 h 153"/>
                  <a:gd name="T78" fmla="*/ 2147483646 w 2638"/>
                  <a:gd name="T79" fmla="*/ 2147483646 h 153"/>
                  <a:gd name="T80" fmla="*/ 2147483646 w 2638"/>
                  <a:gd name="T81" fmla="*/ 2147483646 h 153"/>
                  <a:gd name="T82" fmla="*/ 2147483646 w 2638"/>
                  <a:gd name="T83" fmla="*/ 2147483646 h 153"/>
                  <a:gd name="T84" fmla="*/ 2147483646 w 2638"/>
                  <a:gd name="T85" fmla="*/ 2147483646 h 153"/>
                  <a:gd name="T86" fmla="*/ 2147483646 w 2638"/>
                  <a:gd name="T87" fmla="*/ 2147483646 h 153"/>
                  <a:gd name="T88" fmla="*/ 0 w 2638"/>
                  <a:gd name="T89" fmla="*/ 2147483646 h 1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53"/>
                  <a:gd name="T137" fmla="*/ 2638 w 2638"/>
                  <a:gd name="T138" fmla="*/ 153 h 1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53">
                    <a:moveTo>
                      <a:pt x="0" y="0"/>
                    </a:moveTo>
                    <a:lnTo>
                      <a:pt x="44" y="2"/>
                    </a:lnTo>
                    <a:lnTo>
                      <a:pt x="90" y="3"/>
                    </a:lnTo>
                    <a:lnTo>
                      <a:pt x="135" y="4"/>
                    </a:lnTo>
                    <a:lnTo>
                      <a:pt x="180" y="6"/>
                    </a:lnTo>
                    <a:lnTo>
                      <a:pt x="225" y="7"/>
                    </a:lnTo>
                    <a:lnTo>
                      <a:pt x="269" y="9"/>
                    </a:lnTo>
                    <a:lnTo>
                      <a:pt x="314" y="10"/>
                    </a:lnTo>
                    <a:lnTo>
                      <a:pt x="359" y="11"/>
                    </a:lnTo>
                    <a:lnTo>
                      <a:pt x="403" y="12"/>
                    </a:lnTo>
                    <a:lnTo>
                      <a:pt x="447" y="13"/>
                    </a:lnTo>
                    <a:lnTo>
                      <a:pt x="491" y="14"/>
                    </a:lnTo>
                    <a:lnTo>
                      <a:pt x="536" y="17"/>
                    </a:lnTo>
                    <a:lnTo>
                      <a:pt x="579" y="18"/>
                    </a:lnTo>
                    <a:lnTo>
                      <a:pt x="623" y="19"/>
                    </a:lnTo>
                    <a:lnTo>
                      <a:pt x="667" y="20"/>
                    </a:lnTo>
                    <a:lnTo>
                      <a:pt x="711" y="21"/>
                    </a:lnTo>
                    <a:lnTo>
                      <a:pt x="754" y="22"/>
                    </a:lnTo>
                    <a:lnTo>
                      <a:pt x="797" y="23"/>
                    </a:lnTo>
                    <a:lnTo>
                      <a:pt x="841" y="26"/>
                    </a:lnTo>
                    <a:lnTo>
                      <a:pt x="885" y="27"/>
                    </a:lnTo>
                    <a:lnTo>
                      <a:pt x="927" y="28"/>
                    </a:lnTo>
                    <a:lnTo>
                      <a:pt x="971" y="29"/>
                    </a:lnTo>
                    <a:lnTo>
                      <a:pt x="1013" y="30"/>
                    </a:lnTo>
                    <a:lnTo>
                      <a:pt x="1056" y="31"/>
                    </a:lnTo>
                    <a:lnTo>
                      <a:pt x="1098" y="34"/>
                    </a:lnTo>
                    <a:lnTo>
                      <a:pt x="1142" y="35"/>
                    </a:lnTo>
                    <a:lnTo>
                      <a:pt x="1183" y="36"/>
                    </a:lnTo>
                    <a:lnTo>
                      <a:pt x="1226" y="37"/>
                    </a:lnTo>
                    <a:lnTo>
                      <a:pt x="1268" y="38"/>
                    </a:lnTo>
                    <a:lnTo>
                      <a:pt x="1311" y="41"/>
                    </a:lnTo>
                    <a:lnTo>
                      <a:pt x="1352" y="42"/>
                    </a:lnTo>
                    <a:lnTo>
                      <a:pt x="1394" y="43"/>
                    </a:lnTo>
                    <a:lnTo>
                      <a:pt x="1435" y="44"/>
                    </a:lnTo>
                    <a:lnTo>
                      <a:pt x="1475" y="45"/>
                    </a:lnTo>
                    <a:lnTo>
                      <a:pt x="1515" y="46"/>
                    </a:lnTo>
                    <a:lnTo>
                      <a:pt x="1555" y="48"/>
                    </a:lnTo>
                    <a:lnTo>
                      <a:pt x="1594" y="49"/>
                    </a:lnTo>
                    <a:lnTo>
                      <a:pt x="1634" y="50"/>
                    </a:lnTo>
                    <a:lnTo>
                      <a:pt x="1675" y="51"/>
                    </a:lnTo>
                    <a:lnTo>
                      <a:pt x="1714" y="52"/>
                    </a:lnTo>
                    <a:lnTo>
                      <a:pt x="1753" y="53"/>
                    </a:lnTo>
                    <a:lnTo>
                      <a:pt x="1793" y="54"/>
                    </a:lnTo>
                    <a:lnTo>
                      <a:pt x="1832" y="56"/>
                    </a:lnTo>
                    <a:lnTo>
                      <a:pt x="1871" y="57"/>
                    </a:lnTo>
                    <a:lnTo>
                      <a:pt x="1910" y="58"/>
                    </a:lnTo>
                    <a:lnTo>
                      <a:pt x="1949" y="59"/>
                    </a:lnTo>
                    <a:lnTo>
                      <a:pt x="1988" y="60"/>
                    </a:lnTo>
                    <a:lnTo>
                      <a:pt x="2027" y="61"/>
                    </a:lnTo>
                    <a:lnTo>
                      <a:pt x="2066" y="64"/>
                    </a:lnTo>
                    <a:lnTo>
                      <a:pt x="2105" y="65"/>
                    </a:lnTo>
                    <a:lnTo>
                      <a:pt x="2143" y="66"/>
                    </a:lnTo>
                    <a:lnTo>
                      <a:pt x="2182" y="67"/>
                    </a:lnTo>
                    <a:lnTo>
                      <a:pt x="2221" y="68"/>
                    </a:lnTo>
                    <a:lnTo>
                      <a:pt x="2259" y="69"/>
                    </a:lnTo>
                    <a:lnTo>
                      <a:pt x="2297" y="71"/>
                    </a:lnTo>
                    <a:lnTo>
                      <a:pt x="2336" y="72"/>
                    </a:lnTo>
                    <a:lnTo>
                      <a:pt x="2374" y="73"/>
                    </a:lnTo>
                    <a:lnTo>
                      <a:pt x="2412" y="74"/>
                    </a:lnTo>
                    <a:lnTo>
                      <a:pt x="2450" y="75"/>
                    </a:lnTo>
                    <a:lnTo>
                      <a:pt x="2487" y="76"/>
                    </a:lnTo>
                    <a:lnTo>
                      <a:pt x="2525" y="77"/>
                    </a:lnTo>
                    <a:lnTo>
                      <a:pt x="2563" y="79"/>
                    </a:lnTo>
                    <a:lnTo>
                      <a:pt x="2600" y="80"/>
                    </a:lnTo>
                    <a:lnTo>
                      <a:pt x="2638" y="81"/>
                    </a:lnTo>
                    <a:lnTo>
                      <a:pt x="2638" y="99"/>
                    </a:lnTo>
                    <a:lnTo>
                      <a:pt x="2638" y="116"/>
                    </a:lnTo>
                    <a:lnTo>
                      <a:pt x="2638" y="135"/>
                    </a:lnTo>
                    <a:lnTo>
                      <a:pt x="2638" y="153"/>
                    </a:lnTo>
                    <a:lnTo>
                      <a:pt x="2600" y="152"/>
                    </a:lnTo>
                    <a:lnTo>
                      <a:pt x="2563" y="151"/>
                    </a:lnTo>
                    <a:lnTo>
                      <a:pt x="2525" y="150"/>
                    </a:lnTo>
                    <a:lnTo>
                      <a:pt x="2487" y="150"/>
                    </a:lnTo>
                    <a:lnTo>
                      <a:pt x="2450" y="149"/>
                    </a:lnTo>
                    <a:lnTo>
                      <a:pt x="2412" y="147"/>
                    </a:lnTo>
                    <a:lnTo>
                      <a:pt x="2374" y="146"/>
                    </a:lnTo>
                    <a:lnTo>
                      <a:pt x="2336" y="145"/>
                    </a:lnTo>
                    <a:lnTo>
                      <a:pt x="2297" y="144"/>
                    </a:lnTo>
                    <a:lnTo>
                      <a:pt x="2259" y="143"/>
                    </a:lnTo>
                    <a:lnTo>
                      <a:pt x="2221" y="142"/>
                    </a:lnTo>
                    <a:lnTo>
                      <a:pt x="2182" y="142"/>
                    </a:lnTo>
                    <a:lnTo>
                      <a:pt x="2143" y="141"/>
                    </a:lnTo>
                    <a:lnTo>
                      <a:pt x="2105" y="139"/>
                    </a:lnTo>
                    <a:lnTo>
                      <a:pt x="2066" y="138"/>
                    </a:lnTo>
                    <a:lnTo>
                      <a:pt x="2027" y="137"/>
                    </a:lnTo>
                    <a:lnTo>
                      <a:pt x="1988" y="136"/>
                    </a:lnTo>
                    <a:lnTo>
                      <a:pt x="1949" y="135"/>
                    </a:lnTo>
                    <a:lnTo>
                      <a:pt x="1910" y="134"/>
                    </a:lnTo>
                    <a:lnTo>
                      <a:pt x="1871" y="132"/>
                    </a:lnTo>
                    <a:lnTo>
                      <a:pt x="1832" y="131"/>
                    </a:lnTo>
                    <a:lnTo>
                      <a:pt x="1793" y="130"/>
                    </a:lnTo>
                    <a:lnTo>
                      <a:pt x="1753" y="129"/>
                    </a:lnTo>
                    <a:lnTo>
                      <a:pt x="1714" y="128"/>
                    </a:lnTo>
                    <a:lnTo>
                      <a:pt x="1675" y="128"/>
                    </a:lnTo>
                    <a:lnTo>
                      <a:pt x="1634" y="127"/>
                    </a:lnTo>
                    <a:lnTo>
                      <a:pt x="1594" y="126"/>
                    </a:lnTo>
                    <a:lnTo>
                      <a:pt x="1555" y="124"/>
                    </a:lnTo>
                    <a:lnTo>
                      <a:pt x="1515" y="123"/>
                    </a:lnTo>
                    <a:lnTo>
                      <a:pt x="1475" y="122"/>
                    </a:lnTo>
                    <a:lnTo>
                      <a:pt x="1435" y="121"/>
                    </a:lnTo>
                    <a:lnTo>
                      <a:pt x="1394" y="120"/>
                    </a:lnTo>
                    <a:lnTo>
                      <a:pt x="1352" y="119"/>
                    </a:lnTo>
                    <a:lnTo>
                      <a:pt x="1311" y="118"/>
                    </a:lnTo>
                    <a:lnTo>
                      <a:pt x="1268" y="116"/>
                    </a:lnTo>
                    <a:lnTo>
                      <a:pt x="1226" y="115"/>
                    </a:lnTo>
                    <a:lnTo>
                      <a:pt x="1183" y="114"/>
                    </a:lnTo>
                    <a:lnTo>
                      <a:pt x="1142" y="113"/>
                    </a:lnTo>
                    <a:lnTo>
                      <a:pt x="1098" y="112"/>
                    </a:lnTo>
                    <a:lnTo>
                      <a:pt x="1056" y="111"/>
                    </a:lnTo>
                    <a:lnTo>
                      <a:pt x="1013" y="110"/>
                    </a:lnTo>
                    <a:lnTo>
                      <a:pt x="971" y="108"/>
                    </a:lnTo>
                    <a:lnTo>
                      <a:pt x="927" y="107"/>
                    </a:lnTo>
                    <a:lnTo>
                      <a:pt x="885" y="106"/>
                    </a:lnTo>
                    <a:lnTo>
                      <a:pt x="841" y="105"/>
                    </a:lnTo>
                    <a:lnTo>
                      <a:pt x="797" y="104"/>
                    </a:lnTo>
                    <a:lnTo>
                      <a:pt x="754" y="103"/>
                    </a:lnTo>
                    <a:lnTo>
                      <a:pt x="711" y="100"/>
                    </a:lnTo>
                    <a:lnTo>
                      <a:pt x="667" y="99"/>
                    </a:lnTo>
                    <a:lnTo>
                      <a:pt x="623" y="98"/>
                    </a:lnTo>
                    <a:lnTo>
                      <a:pt x="579" y="97"/>
                    </a:lnTo>
                    <a:lnTo>
                      <a:pt x="536" y="96"/>
                    </a:lnTo>
                    <a:lnTo>
                      <a:pt x="491" y="95"/>
                    </a:lnTo>
                    <a:lnTo>
                      <a:pt x="447" y="93"/>
                    </a:lnTo>
                    <a:lnTo>
                      <a:pt x="403" y="92"/>
                    </a:lnTo>
                    <a:lnTo>
                      <a:pt x="359" y="91"/>
                    </a:lnTo>
                    <a:lnTo>
                      <a:pt x="314" y="90"/>
                    </a:lnTo>
                    <a:lnTo>
                      <a:pt x="269" y="89"/>
                    </a:lnTo>
                    <a:lnTo>
                      <a:pt x="225" y="88"/>
                    </a:lnTo>
                    <a:lnTo>
                      <a:pt x="180" y="87"/>
                    </a:lnTo>
                    <a:lnTo>
                      <a:pt x="135" y="85"/>
                    </a:lnTo>
                    <a:lnTo>
                      <a:pt x="90" y="84"/>
                    </a:lnTo>
                    <a:lnTo>
                      <a:pt x="44" y="83"/>
                    </a:lnTo>
                    <a:lnTo>
                      <a:pt x="0" y="82"/>
                    </a:lnTo>
                    <a:lnTo>
                      <a:pt x="0" y="61"/>
                    </a:lnTo>
                    <a:lnTo>
                      <a:pt x="0" y="4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64" name="Freeform 309"/>
              <p:cNvSpPr>
                <a:spLocks/>
              </p:cNvSpPr>
              <p:nvPr/>
            </p:nvSpPr>
            <p:spPr bwMode="auto">
              <a:xfrm>
                <a:off x="2894013" y="2344738"/>
                <a:ext cx="696912" cy="38100"/>
              </a:xfrm>
              <a:custGeom>
                <a:avLst/>
                <a:gdLst>
                  <a:gd name="T0" fmla="*/ 2147483646 w 2638"/>
                  <a:gd name="T1" fmla="*/ 2147483646 h 143"/>
                  <a:gd name="T2" fmla="*/ 2147483646 w 2638"/>
                  <a:gd name="T3" fmla="*/ 2147483646 h 143"/>
                  <a:gd name="T4" fmla="*/ 2147483646 w 2638"/>
                  <a:gd name="T5" fmla="*/ 2147483646 h 143"/>
                  <a:gd name="T6" fmla="*/ 2147483646 w 2638"/>
                  <a:gd name="T7" fmla="*/ 2147483646 h 143"/>
                  <a:gd name="T8" fmla="*/ 2147483646 w 2638"/>
                  <a:gd name="T9" fmla="*/ 2147483646 h 143"/>
                  <a:gd name="T10" fmla="*/ 2147483646 w 2638"/>
                  <a:gd name="T11" fmla="*/ 2147483646 h 143"/>
                  <a:gd name="T12" fmla="*/ 2147483646 w 2638"/>
                  <a:gd name="T13" fmla="*/ 2147483646 h 143"/>
                  <a:gd name="T14" fmla="*/ 2147483646 w 2638"/>
                  <a:gd name="T15" fmla="*/ 2147483646 h 143"/>
                  <a:gd name="T16" fmla="*/ 2147483646 w 2638"/>
                  <a:gd name="T17" fmla="*/ 2147483646 h 143"/>
                  <a:gd name="T18" fmla="*/ 2147483646 w 2638"/>
                  <a:gd name="T19" fmla="*/ 2147483646 h 143"/>
                  <a:gd name="T20" fmla="*/ 2147483646 w 2638"/>
                  <a:gd name="T21" fmla="*/ 2147483646 h 143"/>
                  <a:gd name="T22" fmla="*/ 2147483646 w 2638"/>
                  <a:gd name="T23" fmla="*/ 2147483646 h 143"/>
                  <a:gd name="T24" fmla="*/ 2147483646 w 2638"/>
                  <a:gd name="T25" fmla="*/ 2147483646 h 143"/>
                  <a:gd name="T26" fmla="*/ 2147483646 w 2638"/>
                  <a:gd name="T27" fmla="*/ 2147483646 h 143"/>
                  <a:gd name="T28" fmla="*/ 2147483646 w 2638"/>
                  <a:gd name="T29" fmla="*/ 2147483646 h 143"/>
                  <a:gd name="T30" fmla="*/ 2147483646 w 2638"/>
                  <a:gd name="T31" fmla="*/ 2147483646 h 143"/>
                  <a:gd name="T32" fmla="*/ 2147483646 w 2638"/>
                  <a:gd name="T33" fmla="*/ 2147483646 h 143"/>
                  <a:gd name="T34" fmla="*/ 2147483646 w 2638"/>
                  <a:gd name="T35" fmla="*/ 2147483646 h 143"/>
                  <a:gd name="T36" fmla="*/ 2147483646 w 2638"/>
                  <a:gd name="T37" fmla="*/ 2147483646 h 143"/>
                  <a:gd name="T38" fmla="*/ 2147483646 w 2638"/>
                  <a:gd name="T39" fmla="*/ 2147483646 h 143"/>
                  <a:gd name="T40" fmla="*/ 2147483646 w 2638"/>
                  <a:gd name="T41" fmla="*/ 2147483646 h 143"/>
                  <a:gd name="T42" fmla="*/ 2147483646 w 2638"/>
                  <a:gd name="T43" fmla="*/ 2147483646 h 143"/>
                  <a:gd name="T44" fmla="*/ 2147483646 w 2638"/>
                  <a:gd name="T45" fmla="*/ 2147483646 h 143"/>
                  <a:gd name="T46" fmla="*/ 2147483646 w 2638"/>
                  <a:gd name="T47" fmla="*/ 2147483646 h 143"/>
                  <a:gd name="T48" fmla="*/ 2147483646 w 2638"/>
                  <a:gd name="T49" fmla="*/ 2147483646 h 143"/>
                  <a:gd name="T50" fmla="*/ 2147483646 w 2638"/>
                  <a:gd name="T51" fmla="*/ 2147483646 h 143"/>
                  <a:gd name="T52" fmla="*/ 2147483646 w 2638"/>
                  <a:gd name="T53" fmla="*/ 2147483646 h 143"/>
                  <a:gd name="T54" fmla="*/ 2147483646 w 2638"/>
                  <a:gd name="T55" fmla="*/ 2147483646 h 143"/>
                  <a:gd name="T56" fmla="*/ 2147483646 w 2638"/>
                  <a:gd name="T57" fmla="*/ 2147483646 h 143"/>
                  <a:gd name="T58" fmla="*/ 2147483646 w 2638"/>
                  <a:gd name="T59" fmla="*/ 2147483646 h 143"/>
                  <a:gd name="T60" fmla="*/ 2147483646 w 2638"/>
                  <a:gd name="T61" fmla="*/ 2147483646 h 143"/>
                  <a:gd name="T62" fmla="*/ 2147483646 w 2638"/>
                  <a:gd name="T63" fmla="*/ 2147483646 h 143"/>
                  <a:gd name="T64" fmla="*/ 2147483646 w 2638"/>
                  <a:gd name="T65" fmla="*/ 2147483646 h 143"/>
                  <a:gd name="T66" fmla="*/ 2147483646 w 2638"/>
                  <a:gd name="T67" fmla="*/ 2147483646 h 143"/>
                  <a:gd name="T68" fmla="*/ 2147483646 w 2638"/>
                  <a:gd name="T69" fmla="*/ 2147483646 h 143"/>
                  <a:gd name="T70" fmla="*/ 2147483646 w 2638"/>
                  <a:gd name="T71" fmla="*/ 2147483646 h 143"/>
                  <a:gd name="T72" fmla="*/ 2147483646 w 2638"/>
                  <a:gd name="T73" fmla="*/ 2147483646 h 143"/>
                  <a:gd name="T74" fmla="*/ 2147483646 w 2638"/>
                  <a:gd name="T75" fmla="*/ 2147483646 h 143"/>
                  <a:gd name="T76" fmla="*/ 2147483646 w 2638"/>
                  <a:gd name="T77" fmla="*/ 2147483646 h 143"/>
                  <a:gd name="T78" fmla="*/ 2147483646 w 2638"/>
                  <a:gd name="T79" fmla="*/ 2147483646 h 143"/>
                  <a:gd name="T80" fmla="*/ 2147483646 w 2638"/>
                  <a:gd name="T81" fmla="*/ 2147483646 h 143"/>
                  <a:gd name="T82" fmla="*/ 2147483646 w 2638"/>
                  <a:gd name="T83" fmla="*/ 2147483646 h 143"/>
                  <a:gd name="T84" fmla="*/ 2147483646 w 2638"/>
                  <a:gd name="T85" fmla="*/ 2147483646 h 143"/>
                  <a:gd name="T86" fmla="*/ 2147483646 w 2638"/>
                  <a:gd name="T87" fmla="*/ 2147483646 h 143"/>
                  <a:gd name="T88" fmla="*/ 0 w 2638"/>
                  <a:gd name="T89" fmla="*/ 2147483646 h 1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43"/>
                  <a:gd name="T137" fmla="*/ 2638 w 2638"/>
                  <a:gd name="T138" fmla="*/ 143 h 1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43">
                    <a:moveTo>
                      <a:pt x="0" y="83"/>
                    </a:moveTo>
                    <a:lnTo>
                      <a:pt x="44" y="84"/>
                    </a:lnTo>
                    <a:lnTo>
                      <a:pt x="90" y="85"/>
                    </a:lnTo>
                    <a:lnTo>
                      <a:pt x="135" y="86"/>
                    </a:lnTo>
                    <a:lnTo>
                      <a:pt x="180" y="86"/>
                    </a:lnTo>
                    <a:lnTo>
                      <a:pt x="225" y="87"/>
                    </a:lnTo>
                    <a:lnTo>
                      <a:pt x="269" y="88"/>
                    </a:lnTo>
                    <a:lnTo>
                      <a:pt x="314" y="90"/>
                    </a:lnTo>
                    <a:lnTo>
                      <a:pt x="359" y="91"/>
                    </a:lnTo>
                    <a:lnTo>
                      <a:pt x="403" y="92"/>
                    </a:lnTo>
                    <a:lnTo>
                      <a:pt x="447" y="93"/>
                    </a:lnTo>
                    <a:lnTo>
                      <a:pt x="491" y="94"/>
                    </a:lnTo>
                    <a:lnTo>
                      <a:pt x="536" y="94"/>
                    </a:lnTo>
                    <a:lnTo>
                      <a:pt x="579" y="95"/>
                    </a:lnTo>
                    <a:lnTo>
                      <a:pt x="623" y="96"/>
                    </a:lnTo>
                    <a:lnTo>
                      <a:pt x="667" y="98"/>
                    </a:lnTo>
                    <a:lnTo>
                      <a:pt x="711" y="99"/>
                    </a:lnTo>
                    <a:lnTo>
                      <a:pt x="754" y="100"/>
                    </a:lnTo>
                    <a:lnTo>
                      <a:pt x="797" y="101"/>
                    </a:lnTo>
                    <a:lnTo>
                      <a:pt x="841" y="102"/>
                    </a:lnTo>
                    <a:lnTo>
                      <a:pt x="885" y="103"/>
                    </a:lnTo>
                    <a:lnTo>
                      <a:pt x="927" y="104"/>
                    </a:lnTo>
                    <a:lnTo>
                      <a:pt x="971" y="106"/>
                    </a:lnTo>
                    <a:lnTo>
                      <a:pt x="1013" y="107"/>
                    </a:lnTo>
                    <a:lnTo>
                      <a:pt x="1056" y="108"/>
                    </a:lnTo>
                    <a:lnTo>
                      <a:pt x="1098" y="108"/>
                    </a:lnTo>
                    <a:lnTo>
                      <a:pt x="1142" y="109"/>
                    </a:lnTo>
                    <a:lnTo>
                      <a:pt x="1183" y="110"/>
                    </a:lnTo>
                    <a:lnTo>
                      <a:pt x="1226" y="111"/>
                    </a:lnTo>
                    <a:lnTo>
                      <a:pt x="1268" y="112"/>
                    </a:lnTo>
                    <a:lnTo>
                      <a:pt x="1311" y="114"/>
                    </a:lnTo>
                    <a:lnTo>
                      <a:pt x="1352" y="115"/>
                    </a:lnTo>
                    <a:lnTo>
                      <a:pt x="1394" y="116"/>
                    </a:lnTo>
                    <a:lnTo>
                      <a:pt x="1435" y="117"/>
                    </a:lnTo>
                    <a:lnTo>
                      <a:pt x="1475" y="117"/>
                    </a:lnTo>
                    <a:lnTo>
                      <a:pt x="1515" y="118"/>
                    </a:lnTo>
                    <a:lnTo>
                      <a:pt x="1555" y="119"/>
                    </a:lnTo>
                    <a:lnTo>
                      <a:pt x="1594" y="121"/>
                    </a:lnTo>
                    <a:lnTo>
                      <a:pt x="1634" y="121"/>
                    </a:lnTo>
                    <a:lnTo>
                      <a:pt x="1675" y="122"/>
                    </a:lnTo>
                    <a:lnTo>
                      <a:pt x="1714" y="123"/>
                    </a:lnTo>
                    <a:lnTo>
                      <a:pt x="1753" y="124"/>
                    </a:lnTo>
                    <a:lnTo>
                      <a:pt x="1793" y="124"/>
                    </a:lnTo>
                    <a:lnTo>
                      <a:pt x="1832" y="125"/>
                    </a:lnTo>
                    <a:lnTo>
                      <a:pt x="1871" y="126"/>
                    </a:lnTo>
                    <a:lnTo>
                      <a:pt x="1910" y="127"/>
                    </a:lnTo>
                    <a:lnTo>
                      <a:pt x="1949" y="127"/>
                    </a:lnTo>
                    <a:lnTo>
                      <a:pt x="1988" y="129"/>
                    </a:lnTo>
                    <a:lnTo>
                      <a:pt x="2027" y="130"/>
                    </a:lnTo>
                    <a:lnTo>
                      <a:pt x="2066" y="131"/>
                    </a:lnTo>
                    <a:lnTo>
                      <a:pt x="2105" y="131"/>
                    </a:lnTo>
                    <a:lnTo>
                      <a:pt x="2143" y="132"/>
                    </a:lnTo>
                    <a:lnTo>
                      <a:pt x="2182" y="133"/>
                    </a:lnTo>
                    <a:lnTo>
                      <a:pt x="2221" y="134"/>
                    </a:lnTo>
                    <a:lnTo>
                      <a:pt x="2259" y="134"/>
                    </a:lnTo>
                    <a:lnTo>
                      <a:pt x="2297" y="135"/>
                    </a:lnTo>
                    <a:lnTo>
                      <a:pt x="2336" y="137"/>
                    </a:lnTo>
                    <a:lnTo>
                      <a:pt x="2374" y="138"/>
                    </a:lnTo>
                    <a:lnTo>
                      <a:pt x="2412" y="138"/>
                    </a:lnTo>
                    <a:lnTo>
                      <a:pt x="2450" y="139"/>
                    </a:lnTo>
                    <a:lnTo>
                      <a:pt x="2487" y="140"/>
                    </a:lnTo>
                    <a:lnTo>
                      <a:pt x="2525" y="141"/>
                    </a:lnTo>
                    <a:lnTo>
                      <a:pt x="2563" y="141"/>
                    </a:lnTo>
                    <a:lnTo>
                      <a:pt x="2600" y="142"/>
                    </a:lnTo>
                    <a:lnTo>
                      <a:pt x="2638" y="143"/>
                    </a:lnTo>
                    <a:lnTo>
                      <a:pt x="2638" y="126"/>
                    </a:lnTo>
                    <a:lnTo>
                      <a:pt x="2638" y="108"/>
                    </a:lnTo>
                    <a:lnTo>
                      <a:pt x="2638" y="90"/>
                    </a:lnTo>
                    <a:lnTo>
                      <a:pt x="2638" y="71"/>
                    </a:lnTo>
                    <a:lnTo>
                      <a:pt x="2600" y="70"/>
                    </a:lnTo>
                    <a:lnTo>
                      <a:pt x="2563" y="69"/>
                    </a:lnTo>
                    <a:lnTo>
                      <a:pt x="2525" y="68"/>
                    </a:lnTo>
                    <a:lnTo>
                      <a:pt x="2487" y="68"/>
                    </a:lnTo>
                    <a:lnTo>
                      <a:pt x="2450" y="67"/>
                    </a:lnTo>
                    <a:lnTo>
                      <a:pt x="2412" y="65"/>
                    </a:lnTo>
                    <a:lnTo>
                      <a:pt x="2374" y="64"/>
                    </a:lnTo>
                    <a:lnTo>
                      <a:pt x="2336" y="63"/>
                    </a:lnTo>
                    <a:lnTo>
                      <a:pt x="2297" y="62"/>
                    </a:lnTo>
                    <a:lnTo>
                      <a:pt x="2259" y="61"/>
                    </a:lnTo>
                    <a:lnTo>
                      <a:pt x="2221" y="60"/>
                    </a:lnTo>
                    <a:lnTo>
                      <a:pt x="2182" y="60"/>
                    </a:lnTo>
                    <a:lnTo>
                      <a:pt x="2143" y="59"/>
                    </a:lnTo>
                    <a:lnTo>
                      <a:pt x="2105" y="57"/>
                    </a:lnTo>
                    <a:lnTo>
                      <a:pt x="2066" y="56"/>
                    </a:lnTo>
                    <a:lnTo>
                      <a:pt x="2027" y="55"/>
                    </a:lnTo>
                    <a:lnTo>
                      <a:pt x="1988" y="54"/>
                    </a:lnTo>
                    <a:lnTo>
                      <a:pt x="1949" y="53"/>
                    </a:lnTo>
                    <a:lnTo>
                      <a:pt x="1910" y="52"/>
                    </a:lnTo>
                    <a:lnTo>
                      <a:pt x="1871" y="50"/>
                    </a:lnTo>
                    <a:lnTo>
                      <a:pt x="1832" y="49"/>
                    </a:lnTo>
                    <a:lnTo>
                      <a:pt x="1793" y="48"/>
                    </a:lnTo>
                    <a:lnTo>
                      <a:pt x="1753" y="47"/>
                    </a:lnTo>
                    <a:lnTo>
                      <a:pt x="1714" y="46"/>
                    </a:lnTo>
                    <a:lnTo>
                      <a:pt x="1675" y="46"/>
                    </a:lnTo>
                    <a:lnTo>
                      <a:pt x="1634" y="45"/>
                    </a:lnTo>
                    <a:lnTo>
                      <a:pt x="1594" y="44"/>
                    </a:lnTo>
                    <a:lnTo>
                      <a:pt x="1555" y="42"/>
                    </a:lnTo>
                    <a:lnTo>
                      <a:pt x="1515" y="41"/>
                    </a:lnTo>
                    <a:lnTo>
                      <a:pt x="1475" y="40"/>
                    </a:lnTo>
                    <a:lnTo>
                      <a:pt x="1435" y="39"/>
                    </a:lnTo>
                    <a:lnTo>
                      <a:pt x="1394" y="38"/>
                    </a:lnTo>
                    <a:lnTo>
                      <a:pt x="1352" y="37"/>
                    </a:lnTo>
                    <a:lnTo>
                      <a:pt x="1311" y="36"/>
                    </a:lnTo>
                    <a:lnTo>
                      <a:pt x="1268" y="34"/>
                    </a:lnTo>
                    <a:lnTo>
                      <a:pt x="1226" y="33"/>
                    </a:lnTo>
                    <a:lnTo>
                      <a:pt x="1183" y="32"/>
                    </a:lnTo>
                    <a:lnTo>
                      <a:pt x="1142" y="31"/>
                    </a:lnTo>
                    <a:lnTo>
                      <a:pt x="1098" y="30"/>
                    </a:lnTo>
                    <a:lnTo>
                      <a:pt x="1056" y="29"/>
                    </a:lnTo>
                    <a:lnTo>
                      <a:pt x="1013" y="28"/>
                    </a:lnTo>
                    <a:lnTo>
                      <a:pt x="971" y="26"/>
                    </a:lnTo>
                    <a:lnTo>
                      <a:pt x="927" y="25"/>
                    </a:lnTo>
                    <a:lnTo>
                      <a:pt x="885" y="24"/>
                    </a:lnTo>
                    <a:lnTo>
                      <a:pt x="841" y="23"/>
                    </a:lnTo>
                    <a:lnTo>
                      <a:pt x="797" y="22"/>
                    </a:lnTo>
                    <a:lnTo>
                      <a:pt x="754" y="21"/>
                    </a:lnTo>
                    <a:lnTo>
                      <a:pt x="711" y="18"/>
                    </a:lnTo>
                    <a:lnTo>
                      <a:pt x="667" y="17"/>
                    </a:lnTo>
                    <a:lnTo>
                      <a:pt x="623" y="16"/>
                    </a:lnTo>
                    <a:lnTo>
                      <a:pt x="579" y="15"/>
                    </a:lnTo>
                    <a:lnTo>
                      <a:pt x="536" y="14"/>
                    </a:lnTo>
                    <a:lnTo>
                      <a:pt x="491" y="13"/>
                    </a:lnTo>
                    <a:lnTo>
                      <a:pt x="447" y="11"/>
                    </a:lnTo>
                    <a:lnTo>
                      <a:pt x="403" y="10"/>
                    </a:lnTo>
                    <a:lnTo>
                      <a:pt x="359" y="9"/>
                    </a:lnTo>
                    <a:lnTo>
                      <a:pt x="314" y="8"/>
                    </a:lnTo>
                    <a:lnTo>
                      <a:pt x="269" y="7"/>
                    </a:lnTo>
                    <a:lnTo>
                      <a:pt x="225" y="6"/>
                    </a:lnTo>
                    <a:lnTo>
                      <a:pt x="180" y="5"/>
                    </a:lnTo>
                    <a:lnTo>
                      <a:pt x="135" y="3"/>
                    </a:lnTo>
                    <a:lnTo>
                      <a:pt x="90" y="2"/>
                    </a:lnTo>
                    <a:lnTo>
                      <a:pt x="44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1"/>
                    </a:lnTo>
                    <a:lnTo>
                      <a:pt x="0" y="62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A3B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65" name="Freeform 310"/>
              <p:cNvSpPr>
                <a:spLocks/>
              </p:cNvSpPr>
              <p:nvPr/>
            </p:nvSpPr>
            <p:spPr bwMode="auto">
              <a:xfrm>
                <a:off x="2908300" y="2078038"/>
                <a:ext cx="668337" cy="815975"/>
              </a:xfrm>
              <a:custGeom>
                <a:avLst/>
                <a:gdLst>
                  <a:gd name="T0" fmla="*/ 2147483646 w 2524"/>
                  <a:gd name="T1" fmla="*/ 2147483646 h 3087"/>
                  <a:gd name="T2" fmla="*/ 2147483646 w 2524"/>
                  <a:gd name="T3" fmla="*/ 2147483646 h 3087"/>
                  <a:gd name="T4" fmla="*/ 2147483646 w 2524"/>
                  <a:gd name="T5" fmla="*/ 2147483646 h 3087"/>
                  <a:gd name="T6" fmla="*/ 2147483646 w 2524"/>
                  <a:gd name="T7" fmla="*/ 2147483646 h 3087"/>
                  <a:gd name="T8" fmla="*/ 2147483646 w 2524"/>
                  <a:gd name="T9" fmla="*/ 2147483646 h 3087"/>
                  <a:gd name="T10" fmla="*/ 2147483646 w 2524"/>
                  <a:gd name="T11" fmla="*/ 2147483646 h 3087"/>
                  <a:gd name="T12" fmla="*/ 2147483646 w 2524"/>
                  <a:gd name="T13" fmla="*/ 2147483646 h 3087"/>
                  <a:gd name="T14" fmla="*/ 2147483646 w 2524"/>
                  <a:gd name="T15" fmla="*/ 2147483646 h 3087"/>
                  <a:gd name="T16" fmla="*/ 2147483646 w 2524"/>
                  <a:gd name="T17" fmla="*/ 2147483646 h 3087"/>
                  <a:gd name="T18" fmla="*/ 2147483646 w 2524"/>
                  <a:gd name="T19" fmla="*/ 2147483646 h 3087"/>
                  <a:gd name="T20" fmla="*/ 2147483646 w 2524"/>
                  <a:gd name="T21" fmla="*/ 2147483646 h 3087"/>
                  <a:gd name="T22" fmla="*/ 2147483646 w 2524"/>
                  <a:gd name="T23" fmla="*/ 2147483646 h 3087"/>
                  <a:gd name="T24" fmla="*/ 2147483646 w 2524"/>
                  <a:gd name="T25" fmla="*/ 2147483646 h 3087"/>
                  <a:gd name="T26" fmla="*/ 2147483646 w 2524"/>
                  <a:gd name="T27" fmla="*/ 2147483646 h 3087"/>
                  <a:gd name="T28" fmla="*/ 2147483646 w 2524"/>
                  <a:gd name="T29" fmla="*/ 2147483646 h 3087"/>
                  <a:gd name="T30" fmla="*/ 2147483646 w 2524"/>
                  <a:gd name="T31" fmla="*/ 2147483646 h 3087"/>
                  <a:gd name="T32" fmla="*/ 2147483646 w 2524"/>
                  <a:gd name="T33" fmla="*/ 2147483646 h 3087"/>
                  <a:gd name="T34" fmla="*/ 2147483646 w 2524"/>
                  <a:gd name="T35" fmla="*/ 2147483646 h 3087"/>
                  <a:gd name="T36" fmla="*/ 2147483646 w 2524"/>
                  <a:gd name="T37" fmla="*/ 2147483646 h 3087"/>
                  <a:gd name="T38" fmla="*/ 2147483646 w 2524"/>
                  <a:gd name="T39" fmla="*/ 2147483646 h 3087"/>
                  <a:gd name="T40" fmla="*/ 2147483646 w 2524"/>
                  <a:gd name="T41" fmla="*/ 2147483646 h 3087"/>
                  <a:gd name="T42" fmla="*/ 2147483646 w 2524"/>
                  <a:gd name="T43" fmla="*/ 2147483646 h 3087"/>
                  <a:gd name="T44" fmla="*/ 2147483646 w 2524"/>
                  <a:gd name="T45" fmla="*/ 2147483646 h 3087"/>
                  <a:gd name="T46" fmla="*/ 2147483646 w 2524"/>
                  <a:gd name="T47" fmla="*/ 2147483646 h 3087"/>
                  <a:gd name="T48" fmla="*/ 2147483646 w 2524"/>
                  <a:gd name="T49" fmla="*/ 2147483646 h 3087"/>
                  <a:gd name="T50" fmla="*/ 2147483646 w 2524"/>
                  <a:gd name="T51" fmla="*/ 2147483646 h 3087"/>
                  <a:gd name="T52" fmla="*/ 2147483646 w 2524"/>
                  <a:gd name="T53" fmla="*/ 2147483646 h 3087"/>
                  <a:gd name="T54" fmla="*/ 2147483646 w 2524"/>
                  <a:gd name="T55" fmla="*/ 2147483646 h 3087"/>
                  <a:gd name="T56" fmla="*/ 2147483646 w 2524"/>
                  <a:gd name="T57" fmla="*/ 2147483646 h 3087"/>
                  <a:gd name="T58" fmla="*/ 2147483646 w 2524"/>
                  <a:gd name="T59" fmla="*/ 2147483646 h 3087"/>
                  <a:gd name="T60" fmla="*/ 2147483646 w 2524"/>
                  <a:gd name="T61" fmla="*/ 2147483646 h 3087"/>
                  <a:gd name="T62" fmla="*/ 2147483646 w 2524"/>
                  <a:gd name="T63" fmla="*/ 2147483646 h 3087"/>
                  <a:gd name="T64" fmla="*/ 2147483646 w 2524"/>
                  <a:gd name="T65" fmla="*/ 2147483646 h 3087"/>
                  <a:gd name="T66" fmla="*/ 2147483646 w 2524"/>
                  <a:gd name="T67" fmla="*/ 2147483646 h 3087"/>
                  <a:gd name="T68" fmla="*/ 2147483646 w 2524"/>
                  <a:gd name="T69" fmla="*/ 2147483646 h 3087"/>
                  <a:gd name="T70" fmla="*/ 2147483646 w 2524"/>
                  <a:gd name="T71" fmla="*/ 2147483646 h 3087"/>
                  <a:gd name="T72" fmla="*/ 2147483646 w 2524"/>
                  <a:gd name="T73" fmla="*/ 2147483646 h 3087"/>
                  <a:gd name="T74" fmla="*/ 2147483646 w 2524"/>
                  <a:gd name="T75" fmla="*/ 2147483646 h 3087"/>
                  <a:gd name="T76" fmla="*/ 2147483646 w 2524"/>
                  <a:gd name="T77" fmla="*/ 2147483646 h 3087"/>
                  <a:gd name="T78" fmla="*/ 2147483646 w 2524"/>
                  <a:gd name="T79" fmla="*/ 2147483646 h 3087"/>
                  <a:gd name="T80" fmla="*/ 2147483646 w 2524"/>
                  <a:gd name="T81" fmla="*/ 2147483646 h 3087"/>
                  <a:gd name="T82" fmla="*/ 2147483646 w 2524"/>
                  <a:gd name="T83" fmla="*/ 2147483646 h 3087"/>
                  <a:gd name="T84" fmla="*/ 2147483646 w 2524"/>
                  <a:gd name="T85" fmla="*/ 2147483646 h 3087"/>
                  <a:gd name="T86" fmla="*/ 2147483646 w 2524"/>
                  <a:gd name="T87" fmla="*/ 2147483646 h 3087"/>
                  <a:gd name="T88" fmla="*/ 2147483646 w 2524"/>
                  <a:gd name="T89" fmla="*/ 2147483646 h 3087"/>
                  <a:gd name="T90" fmla="*/ 0 w 2524"/>
                  <a:gd name="T91" fmla="*/ 2147483646 h 3087"/>
                  <a:gd name="T92" fmla="*/ 0 w 2524"/>
                  <a:gd name="T93" fmla="*/ 2147483646 h 3087"/>
                  <a:gd name="T94" fmla="*/ 0 w 2524"/>
                  <a:gd name="T95" fmla="*/ 2147483646 h 308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24"/>
                  <a:gd name="T145" fmla="*/ 0 h 3087"/>
                  <a:gd name="T146" fmla="*/ 2524 w 2524"/>
                  <a:gd name="T147" fmla="*/ 3087 h 308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24" h="3087">
                    <a:moveTo>
                      <a:pt x="0" y="0"/>
                    </a:moveTo>
                    <a:lnTo>
                      <a:pt x="43" y="2"/>
                    </a:lnTo>
                    <a:lnTo>
                      <a:pt x="86" y="6"/>
                    </a:lnTo>
                    <a:lnTo>
                      <a:pt x="129" y="8"/>
                    </a:lnTo>
                    <a:lnTo>
                      <a:pt x="172" y="11"/>
                    </a:lnTo>
                    <a:lnTo>
                      <a:pt x="216" y="14"/>
                    </a:lnTo>
                    <a:lnTo>
                      <a:pt x="258" y="17"/>
                    </a:lnTo>
                    <a:lnTo>
                      <a:pt x="300" y="19"/>
                    </a:lnTo>
                    <a:lnTo>
                      <a:pt x="343" y="23"/>
                    </a:lnTo>
                    <a:lnTo>
                      <a:pt x="385" y="25"/>
                    </a:lnTo>
                    <a:lnTo>
                      <a:pt x="428" y="29"/>
                    </a:lnTo>
                    <a:lnTo>
                      <a:pt x="470" y="31"/>
                    </a:lnTo>
                    <a:lnTo>
                      <a:pt x="512" y="34"/>
                    </a:lnTo>
                    <a:lnTo>
                      <a:pt x="554" y="37"/>
                    </a:lnTo>
                    <a:lnTo>
                      <a:pt x="596" y="39"/>
                    </a:lnTo>
                    <a:lnTo>
                      <a:pt x="638" y="42"/>
                    </a:lnTo>
                    <a:lnTo>
                      <a:pt x="679" y="45"/>
                    </a:lnTo>
                    <a:lnTo>
                      <a:pt x="721" y="48"/>
                    </a:lnTo>
                    <a:lnTo>
                      <a:pt x="762" y="50"/>
                    </a:lnTo>
                    <a:lnTo>
                      <a:pt x="803" y="54"/>
                    </a:lnTo>
                    <a:lnTo>
                      <a:pt x="845" y="56"/>
                    </a:lnTo>
                    <a:lnTo>
                      <a:pt x="886" y="60"/>
                    </a:lnTo>
                    <a:lnTo>
                      <a:pt x="927" y="62"/>
                    </a:lnTo>
                    <a:lnTo>
                      <a:pt x="967" y="64"/>
                    </a:lnTo>
                    <a:lnTo>
                      <a:pt x="1009" y="68"/>
                    </a:lnTo>
                    <a:lnTo>
                      <a:pt x="1049" y="70"/>
                    </a:lnTo>
                    <a:lnTo>
                      <a:pt x="1090" y="73"/>
                    </a:lnTo>
                    <a:lnTo>
                      <a:pt x="1131" y="76"/>
                    </a:lnTo>
                    <a:lnTo>
                      <a:pt x="1171" y="79"/>
                    </a:lnTo>
                    <a:lnTo>
                      <a:pt x="1211" y="81"/>
                    </a:lnTo>
                    <a:lnTo>
                      <a:pt x="1251" y="84"/>
                    </a:lnTo>
                    <a:lnTo>
                      <a:pt x="1291" y="87"/>
                    </a:lnTo>
                    <a:lnTo>
                      <a:pt x="1331" y="89"/>
                    </a:lnTo>
                    <a:lnTo>
                      <a:pt x="1370" y="92"/>
                    </a:lnTo>
                    <a:lnTo>
                      <a:pt x="1408" y="95"/>
                    </a:lnTo>
                    <a:lnTo>
                      <a:pt x="1447" y="97"/>
                    </a:lnTo>
                    <a:lnTo>
                      <a:pt x="1485" y="100"/>
                    </a:lnTo>
                    <a:lnTo>
                      <a:pt x="1524" y="103"/>
                    </a:lnTo>
                    <a:lnTo>
                      <a:pt x="1562" y="105"/>
                    </a:lnTo>
                    <a:lnTo>
                      <a:pt x="1600" y="108"/>
                    </a:lnTo>
                    <a:lnTo>
                      <a:pt x="1638" y="111"/>
                    </a:lnTo>
                    <a:lnTo>
                      <a:pt x="1676" y="113"/>
                    </a:lnTo>
                    <a:lnTo>
                      <a:pt x="1714" y="116"/>
                    </a:lnTo>
                    <a:lnTo>
                      <a:pt x="1752" y="118"/>
                    </a:lnTo>
                    <a:lnTo>
                      <a:pt x="1789" y="122"/>
                    </a:lnTo>
                    <a:lnTo>
                      <a:pt x="1826" y="124"/>
                    </a:lnTo>
                    <a:lnTo>
                      <a:pt x="1864" y="126"/>
                    </a:lnTo>
                    <a:lnTo>
                      <a:pt x="1901" y="130"/>
                    </a:lnTo>
                    <a:lnTo>
                      <a:pt x="1939" y="132"/>
                    </a:lnTo>
                    <a:lnTo>
                      <a:pt x="1975" y="134"/>
                    </a:lnTo>
                    <a:lnTo>
                      <a:pt x="2013" y="136"/>
                    </a:lnTo>
                    <a:lnTo>
                      <a:pt x="2050" y="140"/>
                    </a:lnTo>
                    <a:lnTo>
                      <a:pt x="2087" y="142"/>
                    </a:lnTo>
                    <a:lnTo>
                      <a:pt x="2124" y="144"/>
                    </a:lnTo>
                    <a:lnTo>
                      <a:pt x="2160" y="147"/>
                    </a:lnTo>
                    <a:lnTo>
                      <a:pt x="2197" y="150"/>
                    </a:lnTo>
                    <a:lnTo>
                      <a:pt x="2234" y="153"/>
                    </a:lnTo>
                    <a:lnTo>
                      <a:pt x="2271" y="155"/>
                    </a:lnTo>
                    <a:lnTo>
                      <a:pt x="2307" y="157"/>
                    </a:lnTo>
                    <a:lnTo>
                      <a:pt x="2343" y="161"/>
                    </a:lnTo>
                    <a:lnTo>
                      <a:pt x="2380" y="163"/>
                    </a:lnTo>
                    <a:lnTo>
                      <a:pt x="2416" y="165"/>
                    </a:lnTo>
                    <a:lnTo>
                      <a:pt x="2452" y="167"/>
                    </a:lnTo>
                    <a:lnTo>
                      <a:pt x="2489" y="171"/>
                    </a:lnTo>
                    <a:lnTo>
                      <a:pt x="2524" y="173"/>
                    </a:lnTo>
                    <a:lnTo>
                      <a:pt x="2524" y="519"/>
                    </a:lnTo>
                    <a:lnTo>
                      <a:pt x="2524" y="863"/>
                    </a:lnTo>
                    <a:lnTo>
                      <a:pt x="2524" y="1209"/>
                    </a:lnTo>
                    <a:lnTo>
                      <a:pt x="2524" y="1554"/>
                    </a:lnTo>
                    <a:lnTo>
                      <a:pt x="2524" y="1901"/>
                    </a:lnTo>
                    <a:lnTo>
                      <a:pt x="2524" y="2246"/>
                    </a:lnTo>
                    <a:lnTo>
                      <a:pt x="2524" y="2592"/>
                    </a:lnTo>
                    <a:lnTo>
                      <a:pt x="2524" y="2937"/>
                    </a:lnTo>
                    <a:lnTo>
                      <a:pt x="2489" y="2940"/>
                    </a:lnTo>
                    <a:lnTo>
                      <a:pt x="2452" y="2942"/>
                    </a:lnTo>
                    <a:lnTo>
                      <a:pt x="2416" y="2943"/>
                    </a:lnTo>
                    <a:lnTo>
                      <a:pt x="2381" y="2945"/>
                    </a:lnTo>
                    <a:lnTo>
                      <a:pt x="2344" y="2948"/>
                    </a:lnTo>
                    <a:lnTo>
                      <a:pt x="2307" y="2950"/>
                    </a:lnTo>
                    <a:lnTo>
                      <a:pt x="2272" y="2952"/>
                    </a:lnTo>
                    <a:lnTo>
                      <a:pt x="2235" y="2955"/>
                    </a:lnTo>
                    <a:lnTo>
                      <a:pt x="2198" y="2957"/>
                    </a:lnTo>
                    <a:lnTo>
                      <a:pt x="2161" y="2959"/>
                    </a:lnTo>
                    <a:lnTo>
                      <a:pt x="2125" y="2960"/>
                    </a:lnTo>
                    <a:lnTo>
                      <a:pt x="2088" y="2963"/>
                    </a:lnTo>
                    <a:lnTo>
                      <a:pt x="2051" y="2965"/>
                    </a:lnTo>
                    <a:lnTo>
                      <a:pt x="2013" y="2967"/>
                    </a:lnTo>
                    <a:lnTo>
                      <a:pt x="1977" y="2969"/>
                    </a:lnTo>
                    <a:lnTo>
                      <a:pt x="1940" y="2972"/>
                    </a:lnTo>
                    <a:lnTo>
                      <a:pt x="1902" y="2974"/>
                    </a:lnTo>
                    <a:lnTo>
                      <a:pt x="1865" y="2976"/>
                    </a:lnTo>
                    <a:lnTo>
                      <a:pt x="1827" y="2979"/>
                    </a:lnTo>
                    <a:lnTo>
                      <a:pt x="1789" y="2981"/>
                    </a:lnTo>
                    <a:lnTo>
                      <a:pt x="1752" y="2983"/>
                    </a:lnTo>
                    <a:lnTo>
                      <a:pt x="1714" y="2986"/>
                    </a:lnTo>
                    <a:lnTo>
                      <a:pt x="1676" y="2988"/>
                    </a:lnTo>
                    <a:lnTo>
                      <a:pt x="1638" y="2990"/>
                    </a:lnTo>
                    <a:lnTo>
                      <a:pt x="1600" y="2992"/>
                    </a:lnTo>
                    <a:lnTo>
                      <a:pt x="1562" y="2995"/>
                    </a:lnTo>
                    <a:lnTo>
                      <a:pt x="1524" y="2997"/>
                    </a:lnTo>
                    <a:lnTo>
                      <a:pt x="1485" y="2999"/>
                    </a:lnTo>
                    <a:lnTo>
                      <a:pt x="1447" y="3002"/>
                    </a:lnTo>
                    <a:lnTo>
                      <a:pt x="1408" y="3004"/>
                    </a:lnTo>
                    <a:lnTo>
                      <a:pt x="1370" y="3006"/>
                    </a:lnTo>
                    <a:lnTo>
                      <a:pt x="1331" y="3008"/>
                    </a:lnTo>
                    <a:lnTo>
                      <a:pt x="1291" y="3011"/>
                    </a:lnTo>
                    <a:lnTo>
                      <a:pt x="1251" y="3013"/>
                    </a:lnTo>
                    <a:lnTo>
                      <a:pt x="1211" y="3015"/>
                    </a:lnTo>
                    <a:lnTo>
                      <a:pt x="1171" y="3018"/>
                    </a:lnTo>
                    <a:lnTo>
                      <a:pt x="1131" y="3020"/>
                    </a:lnTo>
                    <a:lnTo>
                      <a:pt x="1090" y="3022"/>
                    </a:lnTo>
                    <a:lnTo>
                      <a:pt x="1049" y="3026"/>
                    </a:lnTo>
                    <a:lnTo>
                      <a:pt x="1009" y="3028"/>
                    </a:lnTo>
                    <a:lnTo>
                      <a:pt x="967" y="3030"/>
                    </a:lnTo>
                    <a:lnTo>
                      <a:pt x="926" y="3033"/>
                    </a:lnTo>
                    <a:lnTo>
                      <a:pt x="886" y="3035"/>
                    </a:lnTo>
                    <a:lnTo>
                      <a:pt x="845" y="3037"/>
                    </a:lnTo>
                    <a:lnTo>
                      <a:pt x="803" y="3039"/>
                    </a:lnTo>
                    <a:lnTo>
                      <a:pt x="762" y="3042"/>
                    </a:lnTo>
                    <a:lnTo>
                      <a:pt x="720" y="3044"/>
                    </a:lnTo>
                    <a:lnTo>
                      <a:pt x="678" y="3048"/>
                    </a:lnTo>
                    <a:lnTo>
                      <a:pt x="637" y="3050"/>
                    </a:lnTo>
                    <a:lnTo>
                      <a:pt x="596" y="3052"/>
                    </a:lnTo>
                    <a:lnTo>
                      <a:pt x="553" y="3054"/>
                    </a:lnTo>
                    <a:lnTo>
                      <a:pt x="511" y="3057"/>
                    </a:lnTo>
                    <a:lnTo>
                      <a:pt x="469" y="3059"/>
                    </a:lnTo>
                    <a:lnTo>
                      <a:pt x="427" y="3061"/>
                    </a:lnTo>
                    <a:lnTo>
                      <a:pt x="384" y="3065"/>
                    </a:lnTo>
                    <a:lnTo>
                      <a:pt x="342" y="3067"/>
                    </a:lnTo>
                    <a:lnTo>
                      <a:pt x="299" y="3069"/>
                    </a:lnTo>
                    <a:lnTo>
                      <a:pt x="257" y="3072"/>
                    </a:lnTo>
                    <a:lnTo>
                      <a:pt x="214" y="3074"/>
                    </a:lnTo>
                    <a:lnTo>
                      <a:pt x="172" y="3076"/>
                    </a:lnTo>
                    <a:lnTo>
                      <a:pt x="128" y="3080"/>
                    </a:lnTo>
                    <a:lnTo>
                      <a:pt x="86" y="3082"/>
                    </a:lnTo>
                    <a:lnTo>
                      <a:pt x="43" y="3084"/>
                    </a:lnTo>
                    <a:lnTo>
                      <a:pt x="0" y="3087"/>
                    </a:lnTo>
                    <a:lnTo>
                      <a:pt x="0" y="2701"/>
                    </a:lnTo>
                    <a:lnTo>
                      <a:pt x="0" y="2315"/>
                    </a:lnTo>
                    <a:lnTo>
                      <a:pt x="0" y="1929"/>
                    </a:lnTo>
                    <a:lnTo>
                      <a:pt x="0" y="1544"/>
                    </a:lnTo>
                    <a:lnTo>
                      <a:pt x="0" y="1158"/>
                    </a:lnTo>
                    <a:lnTo>
                      <a:pt x="0" y="771"/>
                    </a:lnTo>
                    <a:lnTo>
                      <a:pt x="0" y="3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66" name="Freeform 311"/>
              <p:cNvSpPr>
                <a:spLocks/>
              </p:cNvSpPr>
              <p:nvPr/>
            </p:nvSpPr>
            <p:spPr bwMode="auto">
              <a:xfrm>
                <a:off x="2908300" y="2324100"/>
                <a:ext cx="668337" cy="39688"/>
              </a:xfrm>
              <a:custGeom>
                <a:avLst/>
                <a:gdLst>
                  <a:gd name="T0" fmla="*/ 2147483646 w 2524"/>
                  <a:gd name="T1" fmla="*/ 2147483646 h 150"/>
                  <a:gd name="T2" fmla="*/ 2147483646 w 2524"/>
                  <a:gd name="T3" fmla="*/ 2147483646 h 150"/>
                  <a:gd name="T4" fmla="*/ 2147483646 w 2524"/>
                  <a:gd name="T5" fmla="*/ 2147483646 h 150"/>
                  <a:gd name="T6" fmla="*/ 2147483646 w 2524"/>
                  <a:gd name="T7" fmla="*/ 2147483646 h 150"/>
                  <a:gd name="T8" fmla="*/ 2147483646 w 2524"/>
                  <a:gd name="T9" fmla="*/ 2147483646 h 150"/>
                  <a:gd name="T10" fmla="*/ 2147483646 w 2524"/>
                  <a:gd name="T11" fmla="*/ 2147483646 h 150"/>
                  <a:gd name="T12" fmla="*/ 2147483646 w 2524"/>
                  <a:gd name="T13" fmla="*/ 2147483646 h 150"/>
                  <a:gd name="T14" fmla="*/ 2147483646 w 2524"/>
                  <a:gd name="T15" fmla="*/ 2147483646 h 150"/>
                  <a:gd name="T16" fmla="*/ 2147483646 w 2524"/>
                  <a:gd name="T17" fmla="*/ 2147483646 h 150"/>
                  <a:gd name="T18" fmla="*/ 2147483646 w 2524"/>
                  <a:gd name="T19" fmla="*/ 2147483646 h 150"/>
                  <a:gd name="T20" fmla="*/ 2147483646 w 2524"/>
                  <a:gd name="T21" fmla="*/ 2147483646 h 150"/>
                  <a:gd name="T22" fmla="*/ 2147483646 w 2524"/>
                  <a:gd name="T23" fmla="*/ 2147483646 h 150"/>
                  <a:gd name="T24" fmla="*/ 2147483646 w 2524"/>
                  <a:gd name="T25" fmla="*/ 2147483646 h 150"/>
                  <a:gd name="T26" fmla="*/ 2147483646 w 2524"/>
                  <a:gd name="T27" fmla="*/ 2147483646 h 150"/>
                  <a:gd name="T28" fmla="*/ 2147483646 w 2524"/>
                  <a:gd name="T29" fmla="*/ 2147483646 h 150"/>
                  <a:gd name="T30" fmla="*/ 2147483646 w 2524"/>
                  <a:gd name="T31" fmla="*/ 2147483646 h 150"/>
                  <a:gd name="T32" fmla="*/ 2147483646 w 2524"/>
                  <a:gd name="T33" fmla="*/ 2147483646 h 150"/>
                  <a:gd name="T34" fmla="*/ 2147483646 w 2524"/>
                  <a:gd name="T35" fmla="*/ 2147483646 h 150"/>
                  <a:gd name="T36" fmla="*/ 2147483646 w 2524"/>
                  <a:gd name="T37" fmla="*/ 2147483646 h 150"/>
                  <a:gd name="T38" fmla="*/ 2147483646 w 2524"/>
                  <a:gd name="T39" fmla="*/ 2147483646 h 150"/>
                  <a:gd name="T40" fmla="*/ 2147483646 w 2524"/>
                  <a:gd name="T41" fmla="*/ 2147483646 h 150"/>
                  <a:gd name="T42" fmla="*/ 2147483646 w 2524"/>
                  <a:gd name="T43" fmla="*/ 2147483646 h 150"/>
                  <a:gd name="T44" fmla="*/ 2147483646 w 2524"/>
                  <a:gd name="T45" fmla="*/ 2147483646 h 150"/>
                  <a:gd name="T46" fmla="*/ 2147483646 w 2524"/>
                  <a:gd name="T47" fmla="*/ 2147483646 h 150"/>
                  <a:gd name="T48" fmla="*/ 2147483646 w 2524"/>
                  <a:gd name="T49" fmla="*/ 2147483646 h 150"/>
                  <a:gd name="T50" fmla="*/ 2147483646 w 2524"/>
                  <a:gd name="T51" fmla="*/ 2147483646 h 150"/>
                  <a:gd name="T52" fmla="*/ 2147483646 w 2524"/>
                  <a:gd name="T53" fmla="*/ 2147483646 h 150"/>
                  <a:gd name="T54" fmla="*/ 2147483646 w 2524"/>
                  <a:gd name="T55" fmla="*/ 2147483646 h 150"/>
                  <a:gd name="T56" fmla="*/ 2147483646 w 2524"/>
                  <a:gd name="T57" fmla="*/ 2147483646 h 150"/>
                  <a:gd name="T58" fmla="*/ 2147483646 w 2524"/>
                  <a:gd name="T59" fmla="*/ 2147483646 h 150"/>
                  <a:gd name="T60" fmla="*/ 2147483646 w 2524"/>
                  <a:gd name="T61" fmla="*/ 2147483646 h 150"/>
                  <a:gd name="T62" fmla="*/ 2147483646 w 2524"/>
                  <a:gd name="T63" fmla="*/ 2147483646 h 150"/>
                  <a:gd name="T64" fmla="*/ 2147483646 w 2524"/>
                  <a:gd name="T65" fmla="*/ 2147483646 h 150"/>
                  <a:gd name="T66" fmla="*/ 2147483646 w 2524"/>
                  <a:gd name="T67" fmla="*/ 2147483646 h 150"/>
                  <a:gd name="T68" fmla="*/ 2147483646 w 2524"/>
                  <a:gd name="T69" fmla="*/ 2147483646 h 150"/>
                  <a:gd name="T70" fmla="*/ 2147483646 w 2524"/>
                  <a:gd name="T71" fmla="*/ 2147483646 h 150"/>
                  <a:gd name="T72" fmla="*/ 2147483646 w 2524"/>
                  <a:gd name="T73" fmla="*/ 2147483646 h 150"/>
                  <a:gd name="T74" fmla="*/ 2147483646 w 2524"/>
                  <a:gd name="T75" fmla="*/ 2147483646 h 150"/>
                  <a:gd name="T76" fmla="*/ 2147483646 w 2524"/>
                  <a:gd name="T77" fmla="*/ 2147483646 h 150"/>
                  <a:gd name="T78" fmla="*/ 2147483646 w 2524"/>
                  <a:gd name="T79" fmla="*/ 2147483646 h 150"/>
                  <a:gd name="T80" fmla="*/ 2147483646 w 2524"/>
                  <a:gd name="T81" fmla="*/ 2147483646 h 150"/>
                  <a:gd name="T82" fmla="*/ 2147483646 w 2524"/>
                  <a:gd name="T83" fmla="*/ 2147483646 h 150"/>
                  <a:gd name="T84" fmla="*/ 2147483646 w 2524"/>
                  <a:gd name="T85" fmla="*/ 2147483646 h 150"/>
                  <a:gd name="T86" fmla="*/ 2147483646 w 2524"/>
                  <a:gd name="T87" fmla="*/ 2147483646 h 150"/>
                  <a:gd name="T88" fmla="*/ 0 w 2524"/>
                  <a:gd name="T89" fmla="*/ 2147483646 h 1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50"/>
                  <a:gd name="T137" fmla="*/ 2524 w 2524"/>
                  <a:gd name="T138" fmla="*/ 150 h 1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50">
                    <a:moveTo>
                      <a:pt x="0" y="0"/>
                    </a:moveTo>
                    <a:lnTo>
                      <a:pt x="43" y="1"/>
                    </a:lnTo>
                    <a:lnTo>
                      <a:pt x="86" y="2"/>
                    </a:lnTo>
                    <a:lnTo>
                      <a:pt x="129" y="4"/>
                    </a:lnTo>
                    <a:lnTo>
                      <a:pt x="172" y="5"/>
                    </a:lnTo>
                    <a:lnTo>
                      <a:pt x="216" y="7"/>
                    </a:lnTo>
                    <a:lnTo>
                      <a:pt x="258" y="8"/>
                    </a:lnTo>
                    <a:lnTo>
                      <a:pt x="300" y="9"/>
                    </a:lnTo>
                    <a:lnTo>
                      <a:pt x="343" y="11"/>
                    </a:lnTo>
                    <a:lnTo>
                      <a:pt x="385" y="12"/>
                    </a:lnTo>
                    <a:lnTo>
                      <a:pt x="428" y="13"/>
                    </a:lnTo>
                    <a:lnTo>
                      <a:pt x="470" y="15"/>
                    </a:lnTo>
                    <a:lnTo>
                      <a:pt x="512" y="16"/>
                    </a:lnTo>
                    <a:lnTo>
                      <a:pt x="554" y="17"/>
                    </a:lnTo>
                    <a:lnTo>
                      <a:pt x="596" y="18"/>
                    </a:lnTo>
                    <a:lnTo>
                      <a:pt x="638" y="20"/>
                    </a:lnTo>
                    <a:lnTo>
                      <a:pt x="679" y="21"/>
                    </a:lnTo>
                    <a:lnTo>
                      <a:pt x="721" y="23"/>
                    </a:lnTo>
                    <a:lnTo>
                      <a:pt x="762" y="24"/>
                    </a:lnTo>
                    <a:lnTo>
                      <a:pt x="803" y="25"/>
                    </a:lnTo>
                    <a:lnTo>
                      <a:pt x="845" y="26"/>
                    </a:lnTo>
                    <a:lnTo>
                      <a:pt x="886" y="27"/>
                    </a:lnTo>
                    <a:lnTo>
                      <a:pt x="927" y="28"/>
                    </a:lnTo>
                    <a:lnTo>
                      <a:pt x="967" y="29"/>
                    </a:lnTo>
                    <a:lnTo>
                      <a:pt x="1009" y="32"/>
                    </a:lnTo>
                    <a:lnTo>
                      <a:pt x="1049" y="33"/>
                    </a:lnTo>
                    <a:lnTo>
                      <a:pt x="1090" y="34"/>
                    </a:lnTo>
                    <a:lnTo>
                      <a:pt x="1131" y="35"/>
                    </a:lnTo>
                    <a:lnTo>
                      <a:pt x="1171" y="36"/>
                    </a:lnTo>
                    <a:lnTo>
                      <a:pt x="1211" y="38"/>
                    </a:lnTo>
                    <a:lnTo>
                      <a:pt x="1251" y="39"/>
                    </a:lnTo>
                    <a:lnTo>
                      <a:pt x="1291" y="40"/>
                    </a:lnTo>
                    <a:lnTo>
                      <a:pt x="1331" y="41"/>
                    </a:lnTo>
                    <a:lnTo>
                      <a:pt x="1370" y="42"/>
                    </a:lnTo>
                    <a:lnTo>
                      <a:pt x="1408" y="43"/>
                    </a:lnTo>
                    <a:lnTo>
                      <a:pt x="1447" y="44"/>
                    </a:lnTo>
                    <a:lnTo>
                      <a:pt x="1485" y="46"/>
                    </a:lnTo>
                    <a:lnTo>
                      <a:pt x="1524" y="47"/>
                    </a:lnTo>
                    <a:lnTo>
                      <a:pt x="1562" y="48"/>
                    </a:lnTo>
                    <a:lnTo>
                      <a:pt x="1600" y="49"/>
                    </a:lnTo>
                    <a:lnTo>
                      <a:pt x="1638" y="50"/>
                    </a:lnTo>
                    <a:lnTo>
                      <a:pt x="1676" y="51"/>
                    </a:lnTo>
                    <a:lnTo>
                      <a:pt x="1714" y="52"/>
                    </a:lnTo>
                    <a:lnTo>
                      <a:pt x="1752" y="54"/>
                    </a:lnTo>
                    <a:lnTo>
                      <a:pt x="1789" y="55"/>
                    </a:lnTo>
                    <a:lnTo>
                      <a:pt x="1826" y="56"/>
                    </a:lnTo>
                    <a:lnTo>
                      <a:pt x="1864" y="57"/>
                    </a:lnTo>
                    <a:lnTo>
                      <a:pt x="1901" y="57"/>
                    </a:lnTo>
                    <a:lnTo>
                      <a:pt x="1939" y="58"/>
                    </a:lnTo>
                    <a:lnTo>
                      <a:pt x="1975" y="59"/>
                    </a:lnTo>
                    <a:lnTo>
                      <a:pt x="2013" y="60"/>
                    </a:lnTo>
                    <a:lnTo>
                      <a:pt x="2050" y="62"/>
                    </a:lnTo>
                    <a:lnTo>
                      <a:pt x="2087" y="63"/>
                    </a:lnTo>
                    <a:lnTo>
                      <a:pt x="2124" y="64"/>
                    </a:lnTo>
                    <a:lnTo>
                      <a:pt x="2160" y="65"/>
                    </a:lnTo>
                    <a:lnTo>
                      <a:pt x="2197" y="66"/>
                    </a:lnTo>
                    <a:lnTo>
                      <a:pt x="2234" y="67"/>
                    </a:lnTo>
                    <a:lnTo>
                      <a:pt x="2271" y="69"/>
                    </a:lnTo>
                    <a:lnTo>
                      <a:pt x="2307" y="69"/>
                    </a:lnTo>
                    <a:lnTo>
                      <a:pt x="2343" y="70"/>
                    </a:lnTo>
                    <a:lnTo>
                      <a:pt x="2380" y="71"/>
                    </a:lnTo>
                    <a:lnTo>
                      <a:pt x="2416" y="72"/>
                    </a:lnTo>
                    <a:lnTo>
                      <a:pt x="2452" y="73"/>
                    </a:lnTo>
                    <a:lnTo>
                      <a:pt x="2489" y="74"/>
                    </a:lnTo>
                    <a:lnTo>
                      <a:pt x="2524" y="75"/>
                    </a:lnTo>
                    <a:lnTo>
                      <a:pt x="2524" y="94"/>
                    </a:lnTo>
                    <a:lnTo>
                      <a:pt x="2524" y="113"/>
                    </a:lnTo>
                    <a:lnTo>
                      <a:pt x="2524" y="132"/>
                    </a:lnTo>
                    <a:lnTo>
                      <a:pt x="2524" y="150"/>
                    </a:lnTo>
                    <a:lnTo>
                      <a:pt x="2489" y="149"/>
                    </a:lnTo>
                    <a:lnTo>
                      <a:pt x="2452" y="148"/>
                    </a:lnTo>
                    <a:lnTo>
                      <a:pt x="2416" y="147"/>
                    </a:lnTo>
                    <a:lnTo>
                      <a:pt x="2381" y="145"/>
                    </a:lnTo>
                    <a:lnTo>
                      <a:pt x="2344" y="144"/>
                    </a:lnTo>
                    <a:lnTo>
                      <a:pt x="2307" y="144"/>
                    </a:lnTo>
                    <a:lnTo>
                      <a:pt x="2272" y="143"/>
                    </a:lnTo>
                    <a:lnTo>
                      <a:pt x="2235" y="142"/>
                    </a:lnTo>
                    <a:lnTo>
                      <a:pt x="2198" y="141"/>
                    </a:lnTo>
                    <a:lnTo>
                      <a:pt x="2161" y="140"/>
                    </a:lnTo>
                    <a:lnTo>
                      <a:pt x="2125" y="139"/>
                    </a:lnTo>
                    <a:lnTo>
                      <a:pt x="2088" y="137"/>
                    </a:lnTo>
                    <a:lnTo>
                      <a:pt x="2051" y="136"/>
                    </a:lnTo>
                    <a:lnTo>
                      <a:pt x="2013" y="136"/>
                    </a:lnTo>
                    <a:lnTo>
                      <a:pt x="1977" y="135"/>
                    </a:lnTo>
                    <a:lnTo>
                      <a:pt x="1940" y="134"/>
                    </a:lnTo>
                    <a:lnTo>
                      <a:pt x="1902" y="133"/>
                    </a:lnTo>
                    <a:lnTo>
                      <a:pt x="1865" y="132"/>
                    </a:lnTo>
                    <a:lnTo>
                      <a:pt x="1827" y="130"/>
                    </a:lnTo>
                    <a:lnTo>
                      <a:pt x="1789" y="129"/>
                    </a:lnTo>
                    <a:lnTo>
                      <a:pt x="1752" y="128"/>
                    </a:lnTo>
                    <a:lnTo>
                      <a:pt x="1714" y="128"/>
                    </a:lnTo>
                    <a:lnTo>
                      <a:pt x="1676" y="127"/>
                    </a:lnTo>
                    <a:lnTo>
                      <a:pt x="1638" y="126"/>
                    </a:lnTo>
                    <a:lnTo>
                      <a:pt x="1600" y="125"/>
                    </a:lnTo>
                    <a:lnTo>
                      <a:pt x="1562" y="124"/>
                    </a:lnTo>
                    <a:lnTo>
                      <a:pt x="1524" y="122"/>
                    </a:lnTo>
                    <a:lnTo>
                      <a:pt x="1485" y="121"/>
                    </a:lnTo>
                    <a:lnTo>
                      <a:pt x="1447" y="120"/>
                    </a:lnTo>
                    <a:lnTo>
                      <a:pt x="1408" y="119"/>
                    </a:lnTo>
                    <a:lnTo>
                      <a:pt x="1370" y="118"/>
                    </a:lnTo>
                    <a:lnTo>
                      <a:pt x="1331" y="117"/>
                    </a:lnTo>
                    <a:lnTo>
                      <a:pt x="1291" y="116"/>
                    </a:lnTo>
                    <a:lnTo>
                      <a:pt x="1251" y="114"/>
                    </a:lnTo>
                    <a:lnTo>
                      <a:pt x="1211" y="113"/>
                    </a:lnTo>
                    <a:lnTo>
                      <a:pt x="1171" y="112"/>
                    </a:lnTo>
                    <a:lnTo>
                      <a:pt x="1131" y="111"/>
                    </a:lnTo>
                    <a:lnTo>
                      <a:pt x="1090" y="110"/>
                    </a:lnTo>
                    <a:lnTo>
                      <a:pt x="1049" y="110"/>
                    </a:lnTo>
                    <a:lnTo>
                      <a:pt x="1009" y="109"/>
                    </a:lnTo>
                    <a:lnTo>
                      <a:pt x="967" y="108"/>
                    </a:lnTo>
                    <a:lnTo>
                      <a:pt x="927" y="106"/>
                    </a:lnTo>
                    <a:lnTo>
                      <a:pt x="886" y="105"/>
                    </a:lnTo>
                    <a:lnTo>
                      <a:pt x="845" y="104"/>
                    </a:lnTo>
                    <a:lnTo>
                      <a:pt x="803" y="103"/>
                    </a:lnTo>
                    <a:lnTo>
                      <a:pt x="762" y="102"/>
                    </a:lnTo>
                    <a:lnTo>
                      <a:pt x="721" y="101"/>
                    </a:lnTo>
                    <a:lnTo>
                      <a:pt x="679" y="100"/>
                    </a:lnTo>
                    <a:lnTo>
                      <a:pt x="638" y="98"/>
                    </a:lnTo>
                    <a:lnTo>
                      <a:pt x="596" y="98"/>
                    </a:lnTo>
                    <a:lnTo>
                      <a:pt x="554" y="97"/>
                    </a:lnTo>
                    <a:lnTo>
                      <a:pt x="512" y="96"/>
                    </a:lnTo>
                    <a:lnTo>
                      <a:pt x="470" y="95"/>
                    </a:lnTo>
                    <a:lnTo>
                      <a:pt x="428" y="94"/>
                    </a:lnTo>
                    <a:lnTo>
                      <a:pt x="385" y="93"/>
                    </a:lnTo>
                    <a:lnTo>
                      <a:pt x="343" y="91"/>
                    </a:lnTo>
                    <a:lnTo>
                      <a:pt x="300" y="90"/>
                    </a:lnTo>
                    <a:lnTo>
                      <a:pt x="258" y="89"/>
                    </a:lnTo>
                    <a:lnTo>
                      <a:pt x="216" y="88"/>
                    </a:lnTo>
                    <a:lnTo>
                      <a:pt x="172" y="87"/>
                    </a:lnTo>
                    <a:lnTo>
                      <a:pt x="129" y="86"/>
                    </a:lnTo>
                    <a:lnTo>
                      <a:pt x="86" y="85"/>
                    </a:lnTo>
                    <a:lnTo>
                      <a:pt x="43" y="83"/>
                    </a:lnTo>
                    <a:lnTo>
                      <a:pt x="0" y="82"/>
                    </a:lnTo>
                    <a:lnTo>
                      <a:pt x="0" y="62"/>
                    </a:lnTo>
                    <a:lnTo>
                      <a:pt x="0" y="41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67" name="Freeform 312"/>
              <p:cNvSpPr>
                <a:spLocks/>
              </p:cNvSpPr>
              <p:nvPr/>
            </p:nvSpPr>
            <p:spPr bwMode="auto">
              <a:xfrm>
                <a:off x="2908300" y="2346325"/>
                <a:ext cx="668337" cy="36513"/>
              </a:xfrm>
              <a:custGeom>
                <a:avLst/>
                <a:gdLst>
                  <a:gd name="T0" fmla="*/ 2147483646 w 2524"/>
                  <a:gd name="T1" fmla="*/ 2147483646 h 140"/>
                  <a:gd name="T2" fmla="*/ 2147483646 w 2524"/>
                  <a:gd name="T3" fmla="*/ 2147483646 h 140"/>
                  <a:gd name="T4" fmla="*/ 2147483646 w 2524"/>
                  <a:gd name="T5" fmla="*/ 2147483646 h 140"/>
                  <a:gd name="T6" fmla="*/ 2147483646 w 2524"/>
                  <a:gd name="T7" fmla="*/ 2147483646 h 140"/>
                  <a:gd name="T8" fmla="*/ 2147483646 w 2524"/>
                  <a:gd name="T9" fmla="*/ 2147483646 h 140"/>
                  <a:gd name="T10" fmla="*/ 2147483646 w 2524"/>
                  <a:gd name="T11" fmla="*/ 2147483646 h 140"/>
                  <a:gd name="T12" fmla="*/ 2147483646 w 2524"/>
                  <a:gd name="T13" fmla="*/ 2147483646 h 140"/>
                  <a:gd name="T14" fmla="*/ 2147483646 w 2524"/>
                  <a:gd name="T15" fmla="*/ 2147483646 h 140"/>
                  <a:gd name="T16" fmla="*/ 2147483646 w 2524"/>
                  <a:gd name="T17" fmla="*/ 2147483646 h 140"/>
                  <a:gd name="T18" fmla="*/ 2147483646 w 2524"/>
                  <a:gd name="T19" fmla="*/ 2147483646 h 140"/>
                  <a:gd name="T20" fmla="*/ 2147483646 w 2524"/>
                  <a:gd name="T21" fmla="*/ 2147483646 h 140"/>
                  <a:gd name="T22" fmla="*/ 2147483646 w 2524"/>
                  <a:gd name="T23" fmla="*/ 2147483646 h 140"/>
                  <a:gd name="T24" fmla="*/ 2147483646 w 2524"/>
                  <a:gd name="T25" fmla="*/ 2147483646 h 140"/>
                  <a:gd name="T26" fmla="*/ 2147483646 w 2524"/>
                  <a:gd name="T27" fmla="*/ 2147483646 h 140"/>
                  <a:gd name="T28" fmla="*/ 2147483646 w 2524"/>
                  <a:gd name="T29" fmla="*/ 2147483646 h 140"/>
                  <a:gd name="T30" fmla="*/ 2147483646 w 2524"/>
                  <a:gd name="T31" fmla="*/ 2147483646 h 140"/>
                  <a:gd name="T32" fmla="*/ 2147483646 w 2524"/>
                  <a:gd name="T33" fmla="*/ 2147483646 h 140"/>
                  <a:gd name="T34" fmla="*/ 2147483646 w 2524"/>
                  <a:gd name="T35" fmla="*/ 2147483646 h 140"/>
                  <a:gd name="T36" fmla="*/ 2147483646 w 2524"/>
                  <a:gd name="T37" fmla="*/ 2147483646 h 140"/>
                  <a:gd name="T38" fmla="*/ 2147483646 w 2524"/>
                  <a:gd name="T39" fmla="*/ 2147483646 h 140"/>
                  <a:gd name="T40" fmla="*/ 2147483646 w 2524"/>
                  <a:gd name="T41" fmla="*/ 2147483646 h 140"/>
                  <a:gd name="T42" fmla="*/ 2147483646 w 2524"/>
                  <a:gd name="T43" fmla="*/ 2147483646 h 140"/>
                  <a:gd name="T44" fmla="*/ 2147483646 w 2524"/>
                  <a:gd name="T45" fmla="*/ 2147483646 h 140"/>
                  <a:gd name="T46" fmla="*/ 2147483646 w 2524"/>
                  <a:gd name="T47" fmla="*/ 2147483646 h 140"/>
                  <a:gd name="T48" fmla="*/ 2147483646 w 2524"/>
                  <a:gd name="T49" fmla="*/ 2147483646 h 140"/>
                  <a:gd name="T50" fmla="*/ 2147483646 w 2524"/>
                  <a:gd name="T51" fmla="*/ 2147483646 h 140"/>
                  <a:gd name="T52" fmla="*/ 2147483646 w 2524"/>
                  <a:gd name="T53" fmla="*/ 2147483646 h 140"/>
                  <a:gd name="T54" fmla="*/ 2147483646 w 2524"/>
                  <a:gd name="T55" fmla="*/ 2147483646 h 140"/>
                  <a:gd name="T56" fmla="*/ 2147483646 w 2524"/>
                  <a:gd name="T57" fmla="*/ 2147483646 h 140"/>
                  <a:gd name="T58" fmla="*/ 2147483646 w 2524"/>
                  <a:gd name="T59" fmla="*/ 2147483646 h 140"/>
                  <a:gd name="T60" fmla="*/ 2147483646 w 2524"/>
                  <a:gd name="T61" fmla="*/ 2147483646 h 140"/>
                  <a:gd name="T62" fmla="*/ 2147483646 w 2524"/>
                  <a:gd name="T63" fmla="*/ 2147483646 h 140"/>
                  <a:gd name="T64" fmla="*/ 2147483646 w 2524"/>
                  <a:gd name="T65" fmla="*/ 2147483646 h 140"/>
                  <a:gd name="T66" fmla="*/ 2147483646 w 2524"/>
                  <a:gd name="T67" fmla="*/ 2147483646 h 140"/>
                  <a:gd name="T68" fmla="*/ 2147483646 w 2524"/>
                  <a:gd name="T69" fmla="*/ 2147483646 h 140"/>
                  <a:gd name="T70" fmla="*/ 2147483646 w 2524"/>
                  <a:gd name="T71" fmla="*/ 2147483646 h 140"/>
                  <a:gd name="T72" fmla="*/ 2147483646 w 2524"/>
                  <a:gd name="T73" fmla="*/ 2147483646 h 140"/>
                  <a:gd name="T74" fmla="*/ 2147483646 w 2524"/>
                  <a:gd name="T75" fmla="*/ 2147483646 h 140"/>
                  <a:gd name="T76" fmla="*/ 2147483646 w 2524"/>
                  <a:gd name="T77" fmla="*/ 2147483646 h 140"/>
                  <a:gd name="T78" fmla="*/ 2147483646 w 2524"/>
                  <a:gd name="T79" fmla="*/ 2147483646 h 140"/>
                  <a:gd name="T80" fmla="*/ 2147483646 w 2524"/>
                  <a:gd name="T81" fmla="*/ 2147483646 h 140"/>
                  <a:gd name="T82" fmla="*/ 2147483646 w 2524"/>
                  <a:gd name="T83" fmla="*/ 2147483646 h 140"/>
                  <a:gd name="T84" fmla="*/ 2147483646 w 2524"/>
                  <a:gd name="T85" fmla="*/ 2147483646 h 140"/>
                  <a:gd name="T86" fmla="*/ 2147483646 w 2524"/>
                  <a:gd name="T87" fmla="*/ 2147483646 h 140"/>
                  <a:gd name="T88" fmla="*/ 0 w 2524"/>
                  <a:gd name="T89" fmla="*/ 2147483646 h 1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40"/>
                  <a:gd name="T137" fmla="*/ 2524 w 2524"/>
                  <a:gd name="T138" fmla="*/ 140 h 1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40">
                    <a:moveTo>
                      <a:pt x="0" y="82"/>
                    </a:moveTo>
                    <a:lnTo>
                      <a:pt x="43" y="83"/>
                    </a:lnTo>
                    <a:lnTo>
                      <a:pt x="86" y="84"/>
                    </a:lnTo>
                    <a:lnTo>
                      <a:pt x="129" y="85"/>
                    </a:lnTo>
                    <a:lnTo>
                      <a:pt x="172" y="86"/>
                    </a:lnTo>
                    <a:lnTo>
                      <a:pt x="216" y="88"/>
                    </a:lnTo>
                    <a:lnTo>
                      <a:pt x="258" y="88"/>
                    </a:lnTo>
                    <a:lnTo>
                      <a:pt x="300" y="89"/>
                    </a:lnTo>
                    <a:lnTo>
                      <a:pt x="343" y="90"/>
                    </a:lnTo>
                    <a:lnTo>
                      <a:pt x="385" y="91"/>
                    </a:lnTo>
                    <a:lnTo>
                      <a:pt x="428" y="92"/>
                    </a:lnTo>
                    <a:lnTo>
                      <a:pt x="470" y="93"/>
                    </a:lnTo>
                    <a:lnTo>
                      <a:pt x="512" y="94"/>
                    </a:lnTo>
                    <a:lnTo>
                      <a:pt x="554" y="94"/>
                    </a:lnTo>
                    <a:lnTo>
                      <a:pt x="596" y="96"/>
                    </a:lnTo>
                    <a:lnTo>
                      <a:pt x="638" y="97"/>
                    </a:lnTo>
                    <a:lnTo>
                      <a:pt x="679" y="98"/>
                    </a:lnTo>
                    <a:lnTo>
                      <a:pt x="721" y="99"/>
                    </a:lnTo>
                    <a:lnTo>
                      <a:pt x="762" y="100"/>
                    </a:lnTo>
                    <a:lnTo>
                      <a:pt x="803" y="101"/>
                    </a:lnTo>
                    <a:lnTo>
                      <a:pt x="845" y="101"/>
                    </a:lnTo>
                    <a:lnTo>
                      <a:pt x="886" y="102"/>
                    </a:lnTo>
                    <a:lnTo>
                      <a:pt x="927" y="104"/>
                    </a:lnTo>
                    <a:lnTo>
                      <a:pt x="967" y="105"/>
                    </a:lnTo>
                    <a:lnTo>
                      <a:pt x="1009" y="106"/>
                    </a:lnTo>
                    <a:lnTo>
                      <a:pt x="1049" y="107"/>
                    </a:lnTo>
                    <a:lnTo>
                      <a:pt x="1090" y="108"/>
                    </a:lnTo>
                    <a:lnTo>
                      <a:pt x="1131" y="108"/>
                    </a:lnTo>
                    <a:lnTo>
                      <a:pt x="1171" y="109"/>
                    </a:lnTo>
                    <a:lnTo>
                      <a:pt x="1211" y="110"/>
                    </a:lnTo>
                    <a:lnTo>
                      <a:pt x="1251" y="112"/>
                    </a:lnTo>
                    <a:lnTo>
                      <a:pt x="1291" y="113"/>
                    </a:lnTo>
                    <a:lnTo>
                      <a:pt x="1331" y="114"/>
                    </a:lnTo>
                    <a:lnTo>
                      <a:pt x="1370" y="115"/>
                    </a:lnTo>
                    <a:lnTo>
                      <a:pt x="1408" y="115"/>
                    </a:lnTo>
                    <a:lnTo>
                      <a:pt x="1447" y="116"/>
                    </a:lnTo>
                    <a:lnTo>
                      <a:pt x="1485" y="117"/>
                    </a:lnTo>
                    <a:lnTo>
                      <a:pt x="1524" y="119"/>
                    </a:lnTo>
                    <a:lnTo>
                      <a:pt x="1562" y="119"/>
                    </a:lnTo>
                    <a:lnTo>
                      <a:pt x="1600" y="120"/>
                    </a:lnTo>
                    <a:lnTo>
                      <a:pt x="1638" y="121"/>
                    </a:lnTo>
                    <a:lnTo>
                      <a:pt x="1676" y="122"/>
                    </a:lnTo>
                    <a:lnTo>
                      <a:pt x="1714" y="122"/>
                    </a:lnTo>
                    <a:lnTo>
                      <a:pt x="1752" y="123"/>
                    </a:lnTo>
                    <a:lnTo>
                      <a:pt x="1789" y="124"/>
                    </a:lnTo>
                    <a:lnTo>
                      <a:pt x="1827" y="125"/>
                    </a:lnTo>
                    <a:lnTo>
                      <a:pt x="1865" y="125"/>
                    </a:lnTo>
                    <a:lnTo>
                      <a:pt x="1902" y="127"/>
                    </a:lnTo>
                    <a:lnTo>
                      <a:pt x="1940" y="128"/>
                    </a:lnTo>
                    <a:lnTo>
                      <a:pt x="1977" y="129"/>
                    </a:lnTo>
                    <a:lnTo>
                      <a:pt x="2013" y="129"/>
                    </a:lnTo>
                    <a:lnTo>
                      <a:pt x="2051" y="130"/>
                    </a:lnTo>
                    <a:lnTo>
                      <a:pt x="2088" y="131"/>
                    </a:lnTo>
                    <a:lnTo>
                      <a:pt x="2125" y="131"/>
                    </a:lnTo>
                    <a:lnTo>
                      <a:pt x="2161" y="132"/>
                    </a:lnTo>
                    <a:lnTo>
                      <a:pt x="2198" y="133"/>
                    </a:lnTo>
                    <a:lnTo>
                      <a:pt x="2235" y="135"/>
                    </a:lnTo>
                    <a:lnTo>
                      <a:pt x="2272" y="135"/>
                    </a:lnTo>
                    <a:lnTo>
                      <a:pt x="2307" y="136"/>
                    </a:lnTo>
                    <a:lnTo>
                      <a:pt x="2344" y="137"/>
                    </a:lnTo>
                    <a:lnTo>
                      <a:pt x="2381" y="137"/>
                    </a:lnTo>
                    <a:lnTo>
                      <a:pt x="2416" y="138"/>
                    </a:lnTo>
                    <a:lnTo>
                      <a:pt x="2452" y="139"/>
                    </a:lnTo>
                    <a:lnTo>
                      <a:pt x="2489" y="139"/>
                    </a:lnTo>
                    <a:lnTo>
                      <a:pt x="2524" y="140"/>
                    </a:lnTo>
                    <a:lnTo>
                      <a:pt x="2524" y="122"/>
                    </a:lnTo>
                    <a:lnTo>
                      <a:pt x="2524" y="104"/>
                    </a:lnTo>
                    <a:lnTo>
                      <a:pt x="2524" y="85"/>
                    </a:lnTo>
                    <a:lnTo>
                      <a:pt x="2524" y="68"/>
                    </a:lnTo>
                    <a:lnTo>
                      <a:pt x="2489" y="67"/>
                    </a:lnTo>
                    <a:lnTo>
                      <a:pt x="2452" y="66"/>
                    </a:lnTo>
                    <a:lnTo>
                      <a:pt x="2416" y="65"/>
                    </a:lnTo>
                    <a:lnTo>
                      <a:pt x="2381" y="63"/>
                    </a:lnTo>
                    <a:lnTo>
                      <a:pt x="2344" y="62"/>
                    </a:lnTo>
                    <a:lnTo>
                      <a:pt x="2307" y="62"/>
                    </a:lnTo>
                    <a:lnTo>
                      <a:pt x="2272" y="61"/>
                    </a:lnTo>
                    <a:lnTo>
                      <a:pt x="2235" y="60"/>
                    </a:lnTo>
                    <a:lnTo>
                      <a:pt x="2198" y="59"/>
                    </a:lnTo>
                    <a:lnTo>
                      <a:pt x="2161" y="58"/>
                    </a:lnTo>
                    <a:lnTo>
                      <a:pt x="2125" y="57"/>
                    </a:lnTo>
                    <a:lnTo>
                      <a:pt x="2088" y="55"/>
                    </a:lnTo>
                    <a:lnTo>
                      <a:pt x="2051" y="54"/>
                    </a:lnTo>
                    <a:lnTo>
                      <a:pt x="2013" y="54"/>
                    </a:lnTo>
                    <a:lnTo>
                      <a:pt x="1977" y="53"/>
                    </a:lnTo>
                    <a:lnTo>
                      <a:pt x="1940" y="52"/>
                    </a:lnTo>
                    <a:lnTo>
                      <a:pt x="1902" y="51"/>
                    </a:lnTo>
                    <a:lnTo>
                      <a:pt x="1865" y="50"/>
                    </a:lnTo>
                    <a:lnTo>
                      <a:pt x="1827" y="48"/>
                    </a:lnTo>
                    <a:lnTo>
                      <a:pt x="1789" y="47"/>
                    </a:lnTo>
                    <a:lnTo>
                      <a:pt x="1752" y="46"/>
                    </a:lnTo>
                    <a:lnTo>
                      <a:pt x="1714" y="46"/>
                    </a:lnTo>
                    <a:lnTo>
                      <a:pt x="1676" y="45"/>
                    </a:lnTo>
                    <a:lnTo>
                      <a:pt x="1638" y="44"/>
                    </a:lnTo>
                    <a:lnTo>
                      <a:pt x="1600" y="43"/>
                    </a:lnTo>
                    <a:lnTo>
                      <a:pt x="1562" y="42"/>
                    </a:lnTo>
                    <a:lnTo>
                      <a:pt x="1524" y="40"/>
                    </a:lnTo>
                    <a:lnTo>
                      <a:pt x="1485" y="39"/>
                    </a:lnTo>
                    <a:lnTo>
                      <a:pt x="1447" y="38"/>
                    </a:lnTo>
                    <a:lnTo>
                      <a:pt x="1408" y="37"/>
                    </a:lnTo>
                    <a:lnTo>
                      <a:pt x="1370" y="36"/>
                    </a:lnTo>
                    <a:lnTo>
                      <a:pt x="1331" y="35"/>
                    </a:lnTo>
                    <a:lnTo>
                      <a:pt x="1291" y="34"/>
                    </a:lnTo>
                    <a:lnTo>
                      <a:pt x="1251" y="32"/>
                    </a:lnTo>
                    <a:lnTo>
                      <a:pt x="1211" y="31"/>
                    </a:lnTo>
                    <a:lnTo>
                      <a:pt x="1171" y="30"/>
                    </a:lnTo>
                    <a:lnTo>
                      <a:pt x="1131" y="29"/>
                    </a:lnTo>
                    <a:lnTo>
                      <a:pt x="1090" y="28"/>
                    </a:lnTo>
                    <a:lnTo>
                      <a:pt x="1049" y="28"/>
                    </a:lnTo>
                    <a:lnTo>
                      <a:pt x="1009" y="27"/>
                    </a:lnTo>
                    <a:lnTo>
                      <a:pt x="967" y="26"/>
                    </a:lnTo>
                    <a:lnTo>
                      <a:pt x="927" y="24"/>
                    </a:lnTo>
                    <a:lnTo>
                      <a:pt x="886" y="23"/>
                    </a:lnTo>
                    <a:lnTo>
                      <a:pt x="845" y="22"/>
                    </a:lnTo>
                    <a:lnTo>
                      <a:pt x="803" y="21"/>
                    </a:lnTo>
                    <a:lnTo>
                      <a:pt x="762" y="20"/>
                    </a:lnTo>
                    <a:lnTo>
                      <a:pt x="721" y="19"/>
                    </a:lnTo>
                    <a:lnTo>
                      <a:pt x="679" y="18"/>
                    </a:lnTo>
                    <a:lnTo>
                      <a:pt x="638" y="16"/>
                    </a:lnTo>
                    <a:lnTo>
                      <a:pt x="596" y="16"/>
                    </a:lnTo>
                    <a:lnTo>
                      <a:pt x="554" y="15"/>
                    </a:lnTo>
                    <a:lnTo>
                      <a:pt x="512" y="14"/>
                    </a:lnTo>
                    <a:lnTo>
                      <a:pt x="470" y="13"/>
                    </a:lnTo>
                    <a:lnTo>
                      <a:pt x="428" y="12"/>
                    </a:lnTo>
                    <a:lnTo>
                      <a:pt x="385" y="11"/>
                    </a:lnTo>
                    <a:lnTo>
                      <a:pt x="343" y="9"/>
                    </a:lnTo>
                    <a:lnTo>
                      <a:pt x="300" y="8"/>
                    </a:lnTo>
                    <a:lnTo>
                      <a:pt x="258" y="7"/>
                    </a:lnTo>
                    <a:lnTo>
                      <a:pt x="216" y="6"/>
                    </a:lnTo>
                    <a:lnTo>
                      <a:pt x="172" y="5"/>
                    </a:lnTo>
                    <a:lnTo>
                      <a:pt x="129" y="4"/>
                    </a:lnTo>
                    <a:lnTo>
                      <a:pt x="86" y="3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0" y="61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68" name="Freeform 313"/>
              <p:cNvSpPr>
                <a:spLocks/>
              </p:cNvSpPr>
              <p:nvPr/>
            </p:nvSpPr>
            <p:spPr bwMode="auto">
              <a:xfrm>
                <a:off x="2965450" y="2149475"/>
                <a:ext cx="117475" cy="158750"/>
              </a:xfrm>
              <a:custGeom>
                <a:avLst/>
                <a:gdLst>
                  <a:gd name="T0" fmla="*/ 0 w 441"/>
                  <a:gd name="T1" fmla="*/ 0 h 598"/>
                  <a:gd name="T2" fmla="*/ 2147483646 w 441"/>
                  <a:gd name="T3" fmla="*/ 2147483646 h 598"/>
                  <a:gd name="T4" fmla="*/ 2147483646 w 441"/>
                  <a:gd name="T5" fmla="*/ 2147483646 h 598"/>
                  <a:gd name="T6" fmla="*/ 2147483646 w 441"/>
                  <a:gd name="T7" fmla="*/ 2147483646 h 598"/>
                  <a:gd name="T8" fmla="*/ 2147483646 w 441"/>
                  <a:gd name="T9" fmla="*/ 2147483646 h 598"/>
                  <a:gd name="T10" fmla="*/ 2147483646 w 441"/>
                  <a:gd name="T11" fmla="*/ 2147483646 h 598"/>
                  <a:gd name="T12" fmla="*/ 2147483646 w 441"/>
                  <a:gd name="T13" fmla="*/ 2147483646 h 598"/>
                  <a:gd name="T14" fmla="*/ 2147483646 w 441"/>
                  <a:gd name="T15" fmla="*/ 2147483646 h 598"/>
                  <a:gd name="T16" fmla="*/ 2147483646 w 441"/>
                  <a:gd name="T17" fmla="*/ 2147483646 h 598"/>
                  <a:gd name="T18" fmla="*/ 2147483646 w 441"/>
                  <a:gd name="T19" fmla="*/ 2147483646 h 598"/>
                  <a:gd name="T20" fmla="*/ 2147483646 w 441"/>
                  <a:gd name="T21" fmla="*/ 2147483646 h 598"/>
                  <a:gd name="T22" fmla="*/ 2147483646 w 441"/>
                  <a:gd name="T23" fmla="*/ 2147483646 h 598"/>
                  <a:gd name="T24" fmla="*/ 2147483646 w 441"/>
                  <a:gd name="T25" fmla="*/ 2147483646 h 598"/>
                  <a:gd name="T26" fmla="*/ 2147483646 w 441"/>
                  <a:gd name="T27" fmla="*/ 2147483646 h 598"/>
                  <a:gd name="T28" fmla="*/ 2147483646 w 441"/>
                  <a:gd name="T29" fmla="*/ 2147483646 h 598"/>
                  <a:gd name="T30" fmla="*/ 2147483646 w 441"/>
                  <a:gd name="T31" fmla="*/ 2147483646 h 598"/>
                  <a:gd name="T32" fmla="*/ 2147483646 w 441"/>
                  <a:gd name="T33" fmla="*/ 2147483646 h 598"/>
                  <a:gd name="T34" fmla="*/ 2147483646 w 441"/>
                  <a:gd name="T35" fmla="*/ 2147483646 h 598"/>
                  <a:gd name="T36" fmla="*/ 2147483646 w 441"/>
                  <a:gd name="T37" fmla="*/ 2147483646 h 598"/>
                  <a:gd name="T38" fmla="*/ 2147483646 w 441"/>
                  <a:gd name="T39" fmla="*/ 2147483646 h 598"/>
                  <a:gd name="T40" fmla="*/ 2147483646 w 441"/>
                  <a:gd name="T41" fmla="*/ 2147483646 h 598"/>
                  <a:gd name="T42" fmla="*/ 2147483646 w 441"/>
                  <a:gd name="T43" fmla="*/ 2147483646 h 598"/>
                  <a:gd name="T44" fmla="*/ 2147483646 w 441"/>
                  <a:gd name="T45" fmla="*/ 2147483646 h 598"/>
                  <a:gd name="T46" fmla="*/ 2147483646 w 441"/>
                  <a:gd name="T47" fmla="*/ 2147483646 h 598"/>
                  <a:gd name="T48" fmla="*/ 2147483646 w 441"/>
                  <a:gd name="T49" fmla="*/ 2147483646 h 598"/>
                  <a:gd name="T50" fmla="*/ 2147483646 w 441"/>
                  <a:gd name="T51" fmla="*/ 2147483646 h 598"/>
                  <a:gd name="T52" fmla="*/ 2147483646 w 441"/>
                  <a:gd name="T53" fmla="*/ 2147483646 h 598"/>
                  <a:gd name="T54" fmla="*/ 2147483646 w 441"/>
                  <a:gd name="T55" fmla="*/ 2147483646 h 598"/>
                  <a:gd name="T56" fmla="*/ 2147483646 w 441"/>
                  <a:gd name="T57" fmla="*/ 2147483646 h 598"/>
                  <a:gd name="T58" fmla="*/ 2147483646 w 441"/>
                  <a:gd name="T59" fmla="*/ 2147483646 h 598"/>
                  <a:gd name="T60" fmla="*/ 2147483646 w 441"/>
                  <a:gd name="T61" fmla="*/ 2147483646 h 598"/>
                  <a:gd name="T62" fmla="*/ 2147483646 w 441"/>
                  <a:gd name="T63" fmla="*/ 2147483646 h 598"/>
                  <a:gd name="T64" fmla="*/ 2147483646 w 441"/>
                  <a:gd name="T65" fmla="*/ 2147483646 h 598"/>
                  <a:gd name="T66" fmla="*/ 2147483646 w 441"/>
                  <a:gd name="T67" fmla="*/ 2147483646 h 598"/>
                  <a:gd name="T68" fmla="*/ 2147483646 w 441"/>
                  <a:gd name="T69" fmla="*/ 2147483646 h 598"/>
                  <a:gd name="T70" fmla="*/ 2147483646 w 441"/>
                  <a:gd name="T71" fmla="*/ 2147483646 h 598"/>
                  <a:gd name="T72" fmla="*/ 0 w 441"/>
                  <a:gd name="T73" fmla="*/ 2147483646 h 598"/>
                  <a:gd name="T74" fmla="*/ 0 w 441"/>
                  <a:gd name="T75" fmla="*/ 2147483646 h 598"/>
                  <a:gd name="T76" fmla="*/ 0 w 441"/>
                  <a:gd name="T77" fmla="*/ 2147483646 h 598"/>
                  <a:gd name="T78" fmla="*/ 0 w 441"/>
                  <a:gd name="T79" fmla="*/ 2147483646 h 598"/>
                  <a:gd name="T80" fmla="*/ 0 w 441"/>
                  <a:gd name="T81" fmla="*/ 0 h 5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41"/>
                  <a:gd name="T124" fmla="*/ 0 h 598"/>
                  <a:gd name="T125" fmla="*/ 441 w 441"/>
                  <a:gd name="T126" fmla="*/ 598 h 5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41" h="598">
                    <a:moveTo>
                      <a:pt x="0" y="0"/>
                    </a:moveTo>
                    <a:lnTo>
                      <a:pt x="28" y="2"/>
                    </a:lnTo>
                    <a:lnTo>
                      <a:pt x="55" y="3"/>
                    </a:lnTo>
                    <a:lnTo>
                      <a:pt x="84" y="6"/>
                    </a:lnTo>
                    <a:lnTo>
                      <a:pt x="111" y="7"/>
                    </a:lnTo>
                    <a:lnTo>
                      <a:pt x="139" y="9"/>
                    </a:lnTo>
                    <a:lnTo>
                      <a:pt x="166" y="10"/>
                    </a:lnTo>
                    <a:lnTo>
                      <a:pt x="194" y="13"/>
                    </a:lnTo>
                    <a:lnTo>
                      <a:pt x="222" y="14"/>
                    </a:lnTo>
                    <a:lnTo>
                      <a:pt x="249" y="15"/>
                    </a:lnTo>
                    <a:lnTo>
                      <a:pt x="277" y="17"/>
                    </a:lnTo>
                    <a:lnTo>
                      <a:pt x="304" y="18"/>
                    </a:lnTo>
                    <a:lnTo>
                      <a:pt x="332" y="21"/>
                    </a:lnTo>
                    <a:lnTo>
                      <a:pt x="359" y="22"/>
                    </a:lnTo>
                    <a:lnTo>
                      <a:pt x="387" y="24"/>
                    </a:lnTo>
                    <a:lnTo>
                      <a:pt x="413" y="25"/>
                    </a:lnTo>
                    <a:lnTo>
                      <a:pt x="441" y="27"/>
                    </a:lnTo>
                    <a:lnTo>
                      <a:pt x="441" y="170"/>
                    </a:lnTo>
                    <a:lnTo>
                      <a:pt x="441" y="313"/>
                    </a:lnTo>
                    <a:lnTo>
                      <a:pt x="441" y="456"/>
                    </a:lnTo>
                    <a:lnTo>
                      <a:pt x="441" y="598"/>
                    </a:lnTo>
                    <a:lnTo>
                      <a:pt x="413" y="597"/>
                    </a:lnTo>
                    <a:lnTo>
                      <a:pt x="386" y="597"/>
                    </a:lnTo>
                    <a:lnTo>
                      <a:pt x="358" y="596"/>
                    </a:lnTo>
                    <a:lnTo>
                      <a:pt x="332" y="595"/>
                    </a:lnTo>
                    <a:lnTo>
                      <a:pt x="304" y="593"/>
                    </a:lnTo>
                    <a:lnTo>
                      <a:pt x="277" y="593"/>
                    </a:lnTo>
                    <a:lnTo>
                      <a:pt x="249" y="592"/>
                    </a:lnTo>
                    <a:lnTo>
                      <a:pt x="222" y="591"/>
                    </a:lnTo>
                    <a:lnTo>
                      <a:pt x="194" y="591"/>
                    </a:lnTo>
                    <a:lnTo>
                      <a:pt x="166" y="590"/>
                    </a:lnTo>
                    <a:lnTo>
                      <a:pt x="139" y="589"/>
                    </a:lnTo>
                    <a:lnTo>
                      <a:pt x="111" y="588"/>
                    </a:lnTo>
                    <a:lnTo>
                      <a:pt x="83" y="588"/>
                    </a:lnTo>
                    <a:lnTo>
                      <a:pt x="55" y="586"/>
                    </a:lnTo>
                    <a:lnTo>
                      <a:pt x="28" y="585"/>
                    </a:lnTo>
                    <a:lnTo>
                      <a:pt x="0" y="584"/>
                    </a:lnTo>
                    <a:lnTo>
                      <a:pt x="0" y="438"/>
                    </a:lnTo>
                    <a:lnTo>
                      <a:pt x="0" y="293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69" name="Freeform 314"/>
              <p:cNvSpPr>
                <a:spLocks/>
              </p:cNvSpPr>
              <p:nvPr/>
            </p:nvSpPr>
            <p:spPr bwMode="auto">
              <a:xfrm>
                <a:off x="2979738" y="2170113"/>
                <a:ext cx="88900" cy="120650"/>
              </a:xfrm>
              <a:custGeom>
                <a:avLst/>
                <a:gdLst>
                  <a:gd name="T0" fmla="*/ 0 w 335"/>
                  <a:gd name="T1" fmla="*/ 0 h 455"/>
                  <a:gd name="T2" fmla="*/ 2147483646 w 335"/>
                  <a:gd name="T3" fmla="*/ 2147483646 h 455"/>
                  <a:gd name="T4" fmla="*/ 2147483646 w 335"/>
                  <a:gd name="T5" fmla="*/ 2147483646 h 455"/>
                  <a:gd name="T6" fmla="*/ 2147483646 w 335"/>
                  <a:gd name="T7" fmla="*/ 2147483646 h 455"/>
                  <a:gd name="T8" fmla="*/ 2147483646 w 335"/>
                  <a:gd name="T9" fmla="*/ 2147483646 h 455"/>
                  <a:gd name="T10" fmla="*/ 2147483646 w 335"/>
                  <a:gd name="T11" fmla="*/ 2147483646 h 455"/>
                  <a:gd name="T12" fmla="*/ 2147483646 w 335"/>
                  <a:gd name="T13" fmla="*/ 2147483646 h 455"/>
                  <a:gd name="T14" fmla="*/ 2147483646 w 335"/>
                  <a:gd name="T15" fmla="*/ 2147483646 h 455"/>
                  <a:gd name="T16" fmla="*/ 2147483646 w 335"/>
                  <a:gd name="T17" fmla="*/ 2147483646 h 455"/>
                  <a:gd name="T18" fmla="*/ 2147483646 w 335"/>
                  <a:gd name="T19" fmla="*/ 2147483646 h 455"/>
                  <a:gd name="T20" fmla="*/ 2147483646 w 335"/>
                  <a:gd name="T21" fmla="*/ 2147483646 h 455"/>
                  <a:gd name="T22" fmla="*/ 2147483646 w 335"/>
                  <a:gd name="T23" fmla="*/ 2147483646 h 455"/>
                  <a:gd name="T24" fmla="*/ 2147483646 w 335"/>
                  <a:gd name="T25" fmla="*/ 2147483646 h 455"/>
                  <a:gd name="T26" fmla="*/ 2147483646 w 335"/>
                  <a:gd name="T27" fmla="*/ 2147483646 h 455"/>
                  <a:gd name="T28" fmla="*/ 2147483646 w 335"/>
                  <a:gd name="T29" fmla="*/ 2147483646 h 455"/>
                  <a:gd name="T30" fmla="*/ 2147483646 w 335"/>
                  <a:gd name="T31" fmla="*/ 2147483646 h 455"/>
                  <a:gd name="T32" fmla="*/ 2147483646 w 335"/>
                  <a:gd name="T33" fmla="*/ 2147483646 h 455"/>
                  <a:gd name="T34" fmla="*/ 2147483646 w 335"/>
                  <a:gd name="T35" fmla="*/ 2147483646 h 455"/>
                  <a:gd name="T36" fmla="*/ 2147483646 w 335"/>
                  <a:gd name="T37" fmla="*/ 2147483646 h 455"/>
                  <a:gd name="T38" fmla="*/ 2147483646 w 335"/>
                  <a:gd name="T39" fmla="*/ 2147483646 h 455"/>
                  <a:gd name="T40" fmla="*/ 2147483646 w 335"/>
                  <a:gd name="T41" fmla="*/ 2147483646 h 455"/>
                  <a:gd name="T42" fmla="*/ 2147483646 w 335"/>
                  <a:gd name="T43" fmla="*/ 2147483646 h 455"/>
                  <a:gd name="T44" fmla="*/ 2147483646 w 335"/>
                  <a:gd name="T45" fmla="*/ 2147483646 h 455"/>
                  <a:gd name="T46" fmla="*/ 2147483646 w 335"/>
                  <a:gd name="T47" fmla="*/ 2147483646 h 455"/>
                  <a:gd name="T48" fmla="*/ 2147483646 w 335"/>
                  <a:gd name="T49" fmla="*/ 2147483646 h 455"/>
                  <a:gd name="T50" fmla="*/ 2147483646 w 335"/>
                  <a:gd name="T51" fmla="*/ 2147483646 h 455"/>
                  <a:gd name="T52" fmla="*/ 2147483646 w 335"/>
                  <a:gd name="T53" fmla="*/ 2147483646 h 455"/>
                  <a:gd name="T54" fmla="*/ 2147483646 w 335"/>
                  <a:gd name="T55" fmla="*/ 2147483646 h 455"/>
                  <a:gd name="T56" fmla="*/ 2147483646 w 335"/>
                  <a:gd name="T57" fmla="*/ 2147483646 h 455"/>
                  <a:gd name="T58" fmla="*/ 2147483646 w 335"/>
                  <a:gd name="T59" fmla="*/ 2147483646 h 455"/>
                  <a:gd name="T60" fmla="*/ 2147483646 w 335"/>
                  <a:gd name="T61" fmla="*/ 2147483646 h 455"/>
                  <a:gd name="T62" fmla="*/ 2147483646 w 335"/>
                  <a:gd name="T63" fmla="*/ 2147483646 h 455"/>
                  <a:gd name="T64" fmla="*/ 2147483646 w 335"/>
                  <a:gd name="T65" fmla="*/ 2147483646 h 455"/>
                  <a:gd name="T66" fmla="*/ 2147483646 w 335"/>
                  <a:gd name="T67" fmla="*/ 2147483646 h 455"/>
                  <a:gd name="T68" fmla="*/ 2147483646 w 335"/>
                  <a:gd name="T69" fmla="*/ 2147483646 h 455"/>
                  <a:gd name="T70" fmla="*/ 2147483646 w 335"/>
                  <a:gd name="T71" fmla="*/ 2147483646 h 455"/>
                  <a:gd name="T72" fmla="*/ 0 w 335"/>
                  <a:gd name="T73" fmla="*/ 2147483646 h 455"/>
                  <a:gd name="T74" fmla="*/ 0 w 335"/>
                  <a:gd name="T75" fmla="*/ 2147483646 h 455"/>
                  <a:gd name="T76" fmla="*/ 0 w 335"/>
                  <a:gd name="T77" fmla="*/ 2147483646 h 455"/>
                  <a:gd name="T78" fmla="*/ 0 w 335"/>
                  <a:gd name="T79" fmla="*/ 2147483646 h 455"/>
                  <a:gd name="T80" fmla="*/ 0 w 335"/>
                  <a:gd name="T81" fmla="*/ 0 h 4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5"/>
                  <a:gd name="T124" fmla="*/ 0 h 455"/>
                  <a:gd name="T125" fmla="*/ 335 w 335"/>
                  <a:gd name="T126" fmla="*/ 455 h 4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5" h="455">
                    <a:moveTo>
                      <a:pt x="0" y="0"/>
                    </a:moveTo>
                    <a:lnTo>
                      <a:pt x="20" y="2"/>
                    </a:lnTo>
                    <a:lnTo>
                      <a:pt x="42" y="3"/>
                    </a:lnTo>
                    <a:lnTo>
                      <a:pt x="63" y="4"/>
                    </a:lnTo>
                    <a:lnTo>
                      <a:pt x="84" y="4"/>
                    </a:lnTo>
                    <a:lnTo>
                      <a:pt x="105" y="5"/>
                    </a:lnTo>
                    <a:lnTo>
                      <a:pt x="126" y="6"/>
                    </a:lnTo>
                    <a:lnTo>
                      <a:pt x="147" y="7"/>
                    </a:lnTo>
                    <a:lnTo>
                      <a:pt x="167" y="9"/>
                    </a:lnTo>
                    <a:lnTo>
                      <a:pt x="189" y="11"/>
                    </a:lnTo>
                    <a:lnTo>
                      <a:pt x="210" y="12"/>
                    </a:lnTo>
                    <a:lnTo>
                      <a:pt x="231" y="13"/>
                    </a:lnTo>
                    <a:lnTo>
                      <a:pt x="251" y="14"/>
                    </a:lnTo>
                    <a:lnTo>
                      <a:pt x="272" y="14"/>
                    </a:lnTo>
                    <a:lnTo>
                      <a:pt x="294" y="15"/>
                    </a:lnTo>
                    <a:lnTo>
                      <a:pt x="314" y="17"/>
                    </a:lnTo>
                    <a:lnTo>
                      <a:pt x="335" y="18"/>
                    </a:lnTo>
                    <a:lnTo>
                      <a:pt x="335" y="128"/>
                    </a:lnTo>
                    <a:lnTo>
                      <a:pt x="335" y="237"/>
                    </a:lnTo>
                    <a:lnTo>
                      <a:pt x="335" y="346"/>
                    </a:lnTo>
                    <a:lnTo>
                      <a:pt x="335" y="455"/>
                    </a:lnTo>
                    <a:lnTo>
                      <a:pt x="314" y="454"/>
                    </a:lnTo>
                    <a:lnTo>
                      <a:pt x="294" y="453"/>
                    </a:lnTo>
                    <a:lnTo>
                      <a:pt x="272" y="452"/>
                    </a:lnTo>
                    <a:lnTo>
                      <a:pt x="251" y="452"/>
                    </a:lnTo>
                    <a:lnTo>
                      <a:pt x="231" y="450"/>
                    </a:lnTo>
                    <a:lnTo>
                      <a:pt x="210" y="449"/>
                    </a:lnTo>
                    <a:lnTo>
                      <a:pt x="189" y="449"/>
                    </a:lnTo>
                    <a:lnTo>
                      <a:pt x="167" y="448"/>
                    </a:lnTo>
                    <a:lnTo>
                      <a:pt x="147" y="448"/>
                    </a:lnTo>
                    <a:lnTo>
                      <a:pt x="126" y="447"/>
                    </a:lnTo>
                    <a:lnTo>
                      <a:pt x="105" y="446"/>
                    </a:lnTo>
                    <a:lnTo>
                      <a:pt x="84" y="446"/>
                    </a:lnTo>
                    <a:lnTo>
                      <a:pt x="63" y="445"/>
                    </a:lnTo>
                    <a:lnTo>
                      <a:pt x="42" y="444"/>
                    </a:lnTo>
                    <a:lnTo>
                      <a:pt x="20" y="444"/>
                    </a:lnTo>
                    <a:lnTo>
                      <a:pt x="0" y="442"/>
                    </a:lnTo>
                    <a:lnTo>
                      <a:pt x="0" y="332"/>
                    </a:lnTo>
                    <a:lnTo>
                      <a:pt x="0" y="22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70" name="Freeform 315"/>
              <p:cNvSpPr>
                <a:spLocks/>
              </p:cNvSpPr>
              <p:nvPr/>
            </p:nvSpPr>
            <p:spPr bwMode="auto">
              <a:xfrm>
                <a:off x="3127375" y="2159000"/>
                <a:ext cx="111125" cy="153988"/>
              </a:xfrm>
              <a:custGeom>
                <a:avLst/>
                <a:gdLst>
                  <a:gd name="T0" fmla="*/ 0 w 420"/>
                  <a:gd name="T1" fmla="*/ 0 h 582"/>
                  <a:gd name="T2" fmla="*/ 2147483646 w 420"/>
                  <a:gd name="T3" fmla="*/ 2147483646 h 582"/>
                  <a:gd name="T4" fmla="*/ 2147483646 w 420"/>
                  <a:gd name="T5" fmla="*/ 2147483646 h 582"/>
                  <a:gd name="T6" fmla="*/ 2147483646 w 420"/>
                  <a:gd name="T7" fmla="*/ 2147483646 h 582"/>
                  <a:gd name="T8" fmla="*/ 2147483646 w 420"/>
                  <a:gd name="T9" fmla="*/ 2147483646 h 582"/>
                  <a:gd name="T10" fmla="*/ 2147483646 w 420"/>
                  <a:gd name="T11" fmla="*/ 2147483646 h 582"/>
                  <a:gd name="T12" fmla="*/ 2147483646 w 420"/>
                  <a:gd name="T13" fmla="*/ 2147483646 h 582"/>
                  <a:gd name="T14" fmla="*/ 2147483646 w 420"/>
                  <a:gd name="T15" fmla="*/ 2147483646 h 582"/>
                  <a:gd name="T16" fmla="*/ 2147483646 w 420"/>
                  <a:gd name="T17" fmla="*/ 2147483646 h 582"/>
                  <a:gd name="T18" fmla="*/ 2147483646 w 420"/>
                  <a:gd name="T19" fmla="*/ 2147483646 h 582"/>
                  <a:gd name="T20" fmla="*/ 2147483646 w 420"/>
                  <a:gd name="T21" fmla="*/ 2147483646 h 582"/>
                  <a:gd name="T22" fmla="*/ 2147483646 w 420"/>
                  <a:gd name="T23" fmla="*/ 2147483646 h 582"/>
                  <a:gd name="T24" fmla="*/ 2147483646 w 420"/>
                  <a:gd name="T25" fmla="*/ 2147483646 h 582"/>
                  <a:gd name="T26" fmla="*/ 2147483646 w 420"/>
                  <a:gd name="T27" fmla="*/ 2147483646 h 582"/>
                  <a:gd name="T28" fmla="*/ 2147483646 w 420"/>
                  <a:gd name="T29" fmla="*/ 2147483646 h 582"/>
                  <a:gd name="T30" fmla="*/ 2147483646 w 420"/>
                  <a:gd name="T31" fmla="*/ 2147483646 h 582"/>
                  <a:gd name="T32" fmla="*/ 2147483646 w 420"/>
                  <a:gd name="T33" fmla="*/ 2147483646 h 582"/>
                  <a:gd name="T34" fmla="*/ 2147483646 w 420"/>
                  <a:gd name="T35" fmla="*/ 2147483646 h 582"/>
                  <a:gd name="T36" fmla="*/ 2147483646 w 420"/>
                  <a:gd name="T37" fmla="*/ 2147483646 h 582"/>
                  <a:gd name="T38" fmla="*/ 2147483646 w 420"/>
                  <a:gd name="T39" fmla="*/ 2147483646 h 582"/>
                  <a:gd name="T40" fmla="*/ 2147483646 w 420"/>
                  <a:gd name="T41" fmla="*/ 2147483646 h 582"/>
                  <a:gd name="T42" fmla="*/ 2147483646 w 420"/>
                  <a:gd name="T43" fmla="*/ 2147483646 h 582"/>
                  <a:gd name="T44" fmla="*/ 2147483646 w 420"/>
                  <a:gd name="T45" fmla="*/ 2147483646 h 582"/>
                  <a:gd name="T46" fmla="*/ 2147483646 w 420"/>
                  <a:gd name="T47" fmla="*/ 2147483646 h 582"/>
                  <a:gd name="T48" fmla="*/ 2147483646 w 420"/>
                  <a:gd name="T49" fmla="*/ 2147483646 h 582"/>
                  <a:gd name="T50" fmla="*/ 2147483646 w 420"/>
                  <a:gd name="T51" fmla="*/ 2147483646 h 582"/>
                  <a:gd name="T52" fmla="*/ 2147483646 w 420"/>
                  <a:gd name="T53" fmla="*/ 2147483646 h 582"/>
                  <a:gd name="T54" fmla="*/ 2147483646 w 420"/>
                  <a:gd name="T55" fmla="*/ 2147483646 h 582"/>
                  <a:gd name="T56" fmla="*/ 2147483646 w 420"/>
                  <a:gd name="T57" fmla="*/ 2147483646 h 582"/>
                  <a:gd name="T58" fmla="*/ 2147483646 w 420"/>
                  <a:gd name="T59" fmla="*/ 2147483646 h 582"/>
                  <a:gd name="T60" fmla="*/ 2147483646 w 420"/>
                  <a:gd name="T61" fmla="*/ 2147483646 h 582"/>
                  <a:gd name="T62" fmla="*/ 2147483646 w 420"/>
                  <a:gd name="T63" fmla="*/ 2147483646 h 582"/>
                  <a:gd name="T64" fmla="*/ 2147483646 w 420"/>
                  <a:gd name="T65" fmla="*/ 2147483646 h 582"/>
                  <a:gd name="T66" fmla="*/ 2147483646 w 420"/>
                  <a:gd name="T67" fmla="*/ 2147483646 h 582"/>
                  <a:gd name="T68" fmla="*/ 2147483646 w 420"/>
                  <a:gd name="T69" fmla="*/ 2147483646 h 582"/>
                  <a:gd name="T70" fmla="*/ 2147483646 w 420"/>
                  <a:gd name="T71" fmla="*/ 2147483646 h 582"/>
                  <a:gd name="T72" fmla="*/ 0 w 420"/>
                  <a:gd name="T73" fmla="*/ 2147483646 h 582"/>
                  <a:gd name="T74" fmla="*/ 0 w 420"/>
                  <a:gd name="T75" fmla="*/ 2147483646 h 582"/>
                  <a:gd name="T76" fmla="*/ 0 w 420"/>
                  <a:gd name="T77" fmla="*/ 2147483646 h 582"/>
                  <a:gd name="T78" fmla="*/ 0 w 420"/>
                  <a:gd name="T79" fmla="*/ 2147483646 h 582"/>
                  <a:gd name="T80" fmla="*/ 0 w 420"/>
                  <a:gd name="T81" fmla="*/ 0 h 58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0"/>
                  <a:gd name="T124" fmla="*/ 0 h 582"/>
                  <a:gd name="T125" fmla="*/ 420 w 420"/>
                  <a:gd name="T126" fmla="*/ 582 h 58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0" h="582">
                    <a:moveTo>
                      <a:pt x="0" y="0"/>
                    </a:moveTo>
                    <a:lnTo>
                      <a:pt x="26" y="1"/>
                    </a:lnTo>
                    <a:lnTo>
                      <a:pt x="53" y="3"/>
                    </a:lnTo>
                    <a:lnTo>
                      <a:pt x="79" y="4"/>
                    </a:lnTo>
                    <a:lnTo>
                      <a:pt x="105" y="5"/>
                    </a:lnTo>
                    <a:lnTo>
                      <a:pt x="132" y="8"/>
                    </a:lnTo>
                    <a:lnTo>
                      <a:pt x="158" y="9"/>
                    </a:lnTo>
                    <a:lnTo>
                      <a:pt x="185" y="11"/>
                    </a:lnTo>
                    <a:lnTo>
                      <a:pt x="211" y="12"/>
                    </a:lnTo>
                    <a:lnTo>
                      <a:pt x="238" y="13"/>
                    </a:lnTo>
                    <a:lnTo>
                      <a:pt x="263" y="16"/>
                    </a:lnTo>
                    <a:lnTo>
                      <a:pt x="289" y="17"/>
                    </a:lnTo>
                    <a:lnTo>
                      <a:pt x="316" y="18"/>
                    </a:lnTo>
                    <a:lnTo>
                      <a:pt x="342" y="19"/>
                    </a:lnTo>
                    <a:lnTo>
                      <a:pt x="368" y="21"/>
                    </a:lnTo>
                    <a:lnTo>
                      <a:pt x="394" y="23"/>
                    </a:lnTo>
                    <a:lnTo>
                      <a:pt x="420" y="24"/>
                    </a:lnTo>
                    <a:lnTo>
                      <a:pt x="420" y="163"/>
                    </a:lnTo>
                    <a:lnTo>
                      <a:pt x="420" y="303"/>
                    </a:lnTo>
                    <a:lnTo>
                      <a:pt x="420" y="442"/>
                    </a:lnTo>
                    <a:lnTo>
                      <a:pt x="420" y="582"/>
                    </a:lnTo>
                    <a:lnTo>
                      <a:pt x="394" y="580"/>
                    </a:lnTo>
                    <a:lnTo>
                      <a:pt x="368" y="579"/>
                    </a:lnTo>
                    <a:lnTo>
                      <a:pt x="342" y="579"/>
                    </a:lnTo>
                    <a:lnTo>
                      <a:pt x="316" y="578"/>
                    </a:lnTo>
                    <a:lnTo>
                      <a:pt x="289" y="577"/>
                    </a:lnTo>
                    <a:lnTo>
                      <a:pt x="263" y="576"/>
                    </a:lnTo>
                    <a:lnTo>
                      <a:pt x="238" y="576"/>
                    </a:lnTo>
                    <a:lnTo>
                      <a:pt x="211" y="575"/>
                    </a:lnTo>
                    <a:lnTo>
                      <a:pt x="185" y="574"/>
                    </a:lnTo>
                    <a:lnTo>
                      <a:pt x="158" y="572"/>
                    </a:lnTo>
                    <a:lnTo>
                      <a:pt x="132" y="572"/>
                    </a:lnTo>
                    <a:lnTo>
                      <a:pt x="105" y="571"/>
                    </a:lnTo>
                    <a:lnTo>
                      <a:pt x="79" y="570"/>
                    </a:lnTo>
                    <a:lnTo>
                      <a:pt x="53" y="569"/>
                    </a:lnTo>
                    <a:lnTo>
                      <a:pt x="26" y="569"/>
                    </a:lnTo>
                    <a:lnTo>
                      <a:pt x="0" y="568"/>
                    </a:lnTo>
                    <a:lnTo>
                      <a:pt x="0" y="42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71" name="Freeform 316"/>
              <p:cNvSpPr>
                <a:spLocks/>
              </p:cNvSpPr>
              <p:nvPr/>
            </p:nvSpPr>
            <p:spPr bwMode="auto">
              <a:xfrm>
                <a:off x="3141663" y="2178050"/>
                <a:ext cx="84137" cy="117475"/>
              </a:xfrm>
              <a:custGeom>
                <a:avLst/>
                <a:gdLst>
                  <a:gd name="T0" fmla="*/ 0 w 320"/>
                  <a:gd name="T1" fmla="*/ 0 h 443"/>
                  <a:gd name="T2" fmla="*/ 2147483646 w 320"/>
                  <a:gd name="T3" fmla="*/ 2147483646 h 443"/>
                  <a:gd name="T4" fmla="*/ 2147483646 w 320"/>
                  <a:gd name="T5" fmla="*/ 2147483646 h 443"/>
                  <a:gd name="T6" fmla="*/ 2147483646 w 320"/>
                  <a:gd name="T7" fmla="*/ 2147483646 h 443"/>
                  <a:gd name="T8" fmla="*/ 2147483646 w 320"/>
                  <a:gd name="T9" fmla="*/ 2147483646 h 443"/>
                  <a:gd name="T10" fmla="*/ 2147483646 w 320"/>
                  <a:gd name="T11" fmla="*/ 2147483646 h 443"/>
                  <a:gd name="T12" fmla="*/ 2147483646 w 320"/>
                  <a:gd name="T13" fmla="*/ 2147483646 h 443"/>
                  <a:gd name="T14" fmla="*/ 2147483646 w 320"/>
                  <a:gd name="T15" fmla="*/ 2147483646 h 443"/>
                  <a:gd name="T16" fmla="*/ 2147483646 w 320"/>
                  <a:gd name="T17" fmla="*/ 2147483646 h 443"/>
                  <a:gd name="T18" fmla="*/ 2147483646 w 320"/>
                  <a:gd name="T19" fmla="*/ 2147483646 h 443"/>
                  <a:gd name="T20" fmla="*/ 2147483646 w 320"/>
                  <a:gd name="T21" fmla="*/ 2147483646 h 443"/>
                  <a:gd name="T22" fmla="*/ 2147483646 w 320"/>
                  <a:gd name="T23" fmla="*/ 2147483646 h 443"/>
                  <a:gd name="T24" fmla="*/ 2147483646 w 320"/>
                  <a:gd name="T25" fmla="*/ 2147483646 h 443"/>
                  <a:gd name="T26" fmla="*/ 2147483646 w 320"/>
                  <a:gd name="T27" fmla="*/ 2147483646 h 443"/>
                  <a:gd name="T28" fmla="*/ 2147483646 w 320"/>
                  <a:gd name="T29" fmla="*/ 2147483646 h 443"/>
                  <a:gd name="T30" fmla="*/ 2147483646 w 320"/>
                  <a:gd name="T31" fmla="*/ 2147483646 h 443"/>
                  <a:gd name="T32" fmla="*/ 2147483646 w 320"/>
                  <a:gd name="T33" fmla="*/ 2147483646 h 443"/>
                  <a:gd name="T34" fmla="*/ 2147483646 w 320"/>
                  <a:gd name="T35" fmla="*/ 2147483646 h 443"/>
                  <a:gd name="T36" fmla="*/ 2147483646 w 320"/>
                  <a:gd name="T37" fmla="*/ 2147483646 h 443"/>
                  <a:gd name="T38" fmla="*/ 2147483646 w 320"/>
                  <a:gd name="T39" fmla="*/ 2147483646 h 443"/>
                  <a:gd name="T40" fmla="*/ 2147483646 w 320"/>
                  <a:gd name="T41" fmla="*/ 2147483646 h 443"/>
                  <a:gd name="T42" fmla="*/ 2147483646 w 320"/>
                  <a:gd name="T43" fmla="*/ 2147483646 h 443"/>
                  <a:gd name="T44" fmla="*/ 2147483646 w 320"/>
                  <a:gd name="T45" fmla="*/ 2147483646 h 443"/>
                  <a:gd name="T46" fmla="*/ 2147483646 w 320"/>
                  <a:gd name="T47" fmla="*/ 2147483646 h 443"/>
                  <a:gd name="T48" fmla="*/ 2147483646 w 320"/>
                  <a:gd name="T49" fmla="*/ 2147483646 h 443"/>
                  <a:gd name="T50" fmla="*/ 2147483646 w 320"/>
                  <a:gd name="T51" fmla="*/ 2147483646 h 443"/>
                  <a:gd name="T52" fmla="*/ 2147483646 w 320"/>
                  <a:gd name="T53" fmla="*/ 2147483646 h 443"/>
                  <a:gd name="T54" fmla="*/ 2147483646 w 320"/>
                  <a:gd name="T55" fmla="*/ 2147483646 h 443"/>
                  <a:gd name="T56" fmla="*/ 2147483646 w 320"/>
                  <a:gd name="T57" fmla="*/ 2147483646 h 443"/>
                  <a:gd name="T58" fmla="*/ 2147483646 w 320"/>
                  <a:gd name="T59" fmla="*/ 2147483646 h 443"/>
                  <a:gd name="T60" fmla="*/ 2147483646 w 320"/>
                  <a:gd name="T61" fmla="*/ 2147483646 h 443"/>
                  <a:gd name="T62" fmla="*/ 2147483646 w 320"/>
                  <a:gd name="T63" fmla="*/ 2147483646 h 443"/>
                  <a:gd name="T64" fmla="*/ 2147483646 w 320"/>
                  <a:gd name="T65" fmla="*/ 2147483646 h 443"/>
                  <a:gd name="T66" fmla="*/ 2147483646 w 320"/>
                  <a:gd name="T67" fmla="*/ 2147483646 h 443"/>
                  <a:gd name="T68" fmla="*/ 2147483646 w 320"/>
                  <a:gd name="T69" fmla="*/ 2147483646 h 443"/>
                  <a:gd name="T70" fmla="*/ 2147483646 w 320"/>
                  <a:gd name="T71" fmla="*/ 2147483646 h 443"/>
                  <a:gd name="T72" fmla="*/ 0 w 320"/>
                  <a:gd name="T73" fmla="*/ 2147483646 h 443"/>
                  <a:gd name="T74" fmla="*/ 0 w 320"/>
                  <a:gd name="T75" fmla="*/ 2147483646 h 443"/>
                  <a:gd name="T76" fmla="*/ 0 w 320"/>
                  <a:gd name="T77" fmla="*/ 2147483646 h 443"/>
                  <a:gd name="T78" fmla="*/ 0 w 320"/>
                  <a:gd name="T79" fmla="*/ 2147483646 h 443"/>
                  <a:gd name="T80" fmla="*/ 0 w 320"/>
                  <a:gd name="T81" fmla="*/ 0 h 4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0"/>
                  <a:gd name="T124" fmla="*/ 0 h 443"/>
                  <a:gd name="T125" fmla="*/ 320 w 320"/>
                  <a:gd name="T126" fmla="*/ 443 h 4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0" h="443">
                    <a:moveTo>
                      <a:pt x="0" y="0"/>
                    </a:moveTo>
                    <a:lnTo>
                      <a:pt x="21" y="1"/>
                    </a:lnTo>
                    <a:lnTo>
                      <a:pt x="41" y="2"/>
                    </a:lnTo>
                    <a:lnTo>
                      <a:pt x="61" y="2"/>
                    </a:lnTo>
                    <a:lnTo>
                      <a:pt x="81" y="3"/>
                    </a:lnTo>
                    <a:lnTo>
                      <a:pt x="101" y="4"/>
                    </a:lnTo>
                    <a:lnTo>
                      <a:pt x="121" y="6"/>
                    </a:lnTo>
                    <a:lnTo>
                      <a:pt x="140" y="7"/>
                    </a:lnTo>
                    <a:lnTo>
                      <a:pt x="161" y="8"/>
                    </a:lnTo>
                    <a:lnTo>
                      <a:pt x="181" y="9"/>
                    </a:lnTo>
                    <a:lnTo>
                      <a:pt x="200" y="10"/>
                    </a:lnTo>
                    <a:lnTo>
                      <a:pt x="221" y="11"/>
                    </a:lnTo>
                    <a:lnTo>
                      <a:pt x="240" y="12"/>
                    </a:lnTo>
                    <a:lnTo>
                      <a:pt x="260" y="14"/>
                    </a:lnTo>
                    <a:lnTo>
                      <a:pt x="279" y="15"/>
                    </a:lnTo>
                    <a:lnTo>
                      <a:pt x="300" y="16"/>
                    </a:lnTo>
                    <a:lnTo>
                      <a:pt x="320" y="17"/>
                    </a:lnTo>
                    <a:lnTo>
                      <a:pt x="320" y="124"/>
                    </a:lnTo>
                    <a:lnTo>
                      <a:pt x="320" y="229"/>
                    </a:lnTo>
                    <a:lnTo>
                      <a:pt x="320" y="336"/>
                    </a:lnTo>
                    <a:lnTo>
                      <a:pt x="320" y="443"/>
                    </a:lnTo>
                    <a:lnTo>
                      <a:pt x="300" y="442"/>
                    </a:lnTo>
                    <a:lnTo>
                      <a:pt x="279" y="442"/>
                    </a:lnTo>
                    <a:lnTo>
                      <a:pt x="260" y="441"/>
                    </a:lnTo>
                    <a:lnTo>
                      <a:pt x="240" y="439"/>
                    </a:lnTo>
                    <a:lnTo>
                      <a:pt x="221" y="438"/>
                    </a:lnTo>
                    <a:lnTo>
                      <a:pt x="200" y="438"/>
                    </a:lnTo>
                    <a:lnTo>
                      <a:pt x="181" y="437"/>
                    </a:lnTo>
                    <a:lnTo>
                      <a:pt x="161" y="436"/>
                    </a:lnTo>
                    <a:lnTo>
                      <a:pt x="140" y="436"/>
                    </a:lnTo>
                    <a:lnTo>
                      <a:pt x="121" y="435"/>
                    </a:lnTo>
                    <a:lnTo>
                      <a:pt x="101" y="435"/>
                    </a:lnTo>
                    <a:lnTo>
                      <a:pt x="81" y="434"/>
                    </a:lnTo>
                    <a:lnTo>
                      <a:pt x="61" y="433"/>
                    </a:lnTo>
                    <a:lnTo>
                      <a:pt x="41" y="431"/>
                    </a:lnTo>
                    <a:lnTo>
                      <a:pt x="21" y="431"/>
                    </a:lnTo>
                    <a:lnTo>
                      <a:pt x="0" y="430"/>
                    </a:lnTo>
                    <a:lnTo>
                      <a:pt x="0" y="322"/>
                    </a:lnTo>
                    <a:lnTo>
                      <a:pt x="0" y="214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72" name="Freeform 317"/>
              <p:cNvSpPr>
                <a:spLocks/>
              </p:cNvSpPr>
              <p:nvPr/>
            </p:nvSpPr>
            <p:spPr bwMode="auto">
              <a:xfrm>
                <a:off x="3282950" y="2168525"/>
                <a:ext cx="104775" cy="149225"/>
              </a:xfrm>
              <a:custGeom>
                <a:avLst/>
                <a:gdLst>
                  <a:gd name="T0" fmla="*/ 0 w 398"/>
                  <a:gd name="T1" fmla="*/ 0 h 567"/>
                  <a:gd name="T2" fmla="*/ 2147483646 w 398"/>
                  <a:gd name="T3" fmla="*/ 2147483646 h 567"/>
                  <a:gd name="T4" fmla="*/ 2147483646 w 398"/>
                  <a:gd name="T5" fmla="*/ 2147483646 h 567"/>
                  <a:gd name="T6" fmla="*/ 2147483646 w 398"/>
                  <a:gd name="T7" fmla="*/ 2147483646 h 567"/>
                  <a:gd name="T8" fmla="*/ 2147483646 w 398"/>
                  <a:gd name="T9" fmla="*/ 2147483646 h 567"/>
                  <a:gd name="T10" fmla="*/ 2147483646 w 398"/>
                  <a:gd name="T11" fmla="*/ 2147483646 h 567"/>
                  <a:gd name="T12" fmla="*/ 2147483646 w 398"/>
                  <a:gd name="T13" fmla="*/ 2147483646 h 567"/>
                  <a:gd name="T14" fmla="*/ 2147483646 w 398"/>
                  <a:gd name="T15" fmla="*/ 2147483646 h 567"/>
                  <a:gd name="T16" fmla="*/ 2147483646 w 398"/>
                  <a:gd name="T17" fmla="*/ 2147483646 h 567"/>
                  <a:gd name="T18" fmla="*/ 2147483646 w 398"/>
                  <a:gd name="T19" fmla="*/ 2147483646 h 567"/>
                  <a:gd name="T20" fmla="*/ 2147483646 w 398"/>
                  <a:gd name="T21" fmla="*/ 2147483646 h 567"/>
                  <a:gd name="T22" fmla="*/ 2147483646 w 398"/>
                  <a:gd name="T23" fmla="*/ 2147483646 h 567"/>
                  <a:gd name="T24" fmla="*/ 2147483646 w 398"/>
                  <a:gd name="T25" fmla="*/ 2147483646 h 567"/>
                  <a:gd name="T26" fmla="*/ 2147483646 w 398"/>
                  <a:gd name="T27" fmla="*/ 2147483646 h 567"/>
                  <a:gd name="T28" fmla="*/ 2147483646 w 398"/>
                  <a:gd name="T29" fmla="*/ 2147483646 h 567"/>
                  <a:gd name="T30" fmla="*/ 2147483646 w 398"/>
                  <a:gd name="T31" fmla="*/ 2147483646 h 567"/>
                  <a:gd name="T32" fmla="*/ 2147483646 w 398"/>
                  <a:gd name="T33" fmla="*/ 2147483646 h 567"/>
                  <a:gd name="T34" fmla="*/ 2147483646 w 398"/>
                  <a:gd name="T35" fmla="*/ 2147483646 h 567"/>
                  <a:gd name="T36" fmla="*/ 2147483646 w 398"/>
                  <a:gd name="T37" fmla="*/ 2147483646 h 567"/>
                  <a:gd name="T38" fmla="*/ 2147483646 w 398"/>
                  <a:gd name="T39" fmla="*/ 2147483646 h 567"/>
                  <a:gd name="T40" fmla="*/ 2147483646 w 398"/>
                  <a:gd name="T41" fmla="*/ 2147483646 h 567"/>
                  <a:gd name="T42" fmla="*/ 2147483646 w 398"/>
                  <a:gd name="T43" fmla="*/ 2147483646 h 567"/>
                  <a:gd name="T44" fmla="*/ 2147483646 w 398"/>
                  <a:gd name="T45" fmla="*/ 2147483646 h 567"/>
                  <a:gd name="T46" fmla="*/ 2147483646 w 398"/>
                  <a:gd name="T47" fmla="*/ 2147483646 h 567"/>
                  <a:gd name="T48" fmla="*/ 2147483646 w 398"/>
                  <a:gd name="T49" fmla="*/ 2147483646 h 567"/>
                  <a:gd name="T50" fmla="*/ 2147483646 w 398"/>
                  <a:gd name="T51" fmla="*/ 2147483646 h 567"/>
                  <a:gd name="T52" fmla="*/ 2147483646 w 398"/>
                  <a:gd name="T53" fmla="*/ 2147483646 h 567"/>
                  <a:gd name="T54" fmla="*/ 2147483646 w 398"/>
                  <a:gd name="T55" fmla="*/ 2147483646 h 567"/>
                  <a:gd name="T56" fmla="*/ 2147483646 w 398"/>
                  <a:gd name="T57" fmla="*/ 2147483646 h 567"/>
                  <a:gd name="T58" fmla="*/ 2147483646 w 398"/>
                  <a:gd name="T59" fmla="*/ 2147483646 h 567"/>
                  <a:gd name="T60" fmla="*/ 2147483646 w 398"/>
                  <a:gd name="T61" fmla="*/ 2147483646 h 567"/>
                  <a:gd name="T62" fmla="*/ 2147483646 w 398"/>
                  <a:gd name="T63" fmla="*/ 2147483646 h 567"/>
                  <a:gd name="T64" fmla="*/ 2147483646 w 398"/>
                  <a:gd name="T65" fmla="*/ 2147483646 h 567"/>
                  <a:gd name="T66" fmla="*/ 2147483646 w 398"/>
                  <a:gd name="T67" fmla="*/ 2147483646 h 567"/>
                  <a:gd name="T68" fmla="*/ 2147483646 w 398"/>
                  <a:gd name="T69" fmla="*/ 2147483646 h 567"/>
                  <a:gd name="T70" fmla="*/ 2147483646 w 398"/>
                  <a:gd name="T71" fmla="*/ 2147483646 h 567"/>
                  <a:gd name="T72" fmla="*/ 0 w 398"/>
                  <a:gd name="T73" fmla="*/ 2147483646 h 567"/>
                  <a:gd name="T74" fmla="*/ 0 w 398"/>
                  <a:gd name="T75" fmla="*/ 2147483646 h 567"/>
                  <a:gd name="T76" fmla="*/ 0 w 398"/>
                  <a:gd name="T77" fmla="*/ 2147483646 h 567"/>
                  <a:gd name="T78" fmla="*/ 0 w 398"/>
                  <a:gd name="T79" fmla="*/ 2147483646 h 567"/>
                  <a:gd name="T80" fmla="*/ 0 w 398"/>
                  <a:gd name="T81" fmla="*/ 0 h 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98"/>
                  <a:gd name="T124" fmla="*/ 0 h 567"/>
                  <a:gd name="T125" fmla="*/ 398 w 398"/>
                  <a:gd name="T126" fmla="*/ 567 h 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98" h="567">
                    <a:moveTo>
                      <a:pt x="0" y="0"/>
                    </a:moveTo>
                    <a:lnTo>
                      <a:pt x="25" y="1"/>
                    </a:lnTo>
                    <a:lnTo>
                      <a:pt x="51" y="3"/>
                    </a:lnTo>
                    <a:lnTo>
                      <a:pt x="76" y="4"/>
                    </a:lnTo>
                    <a:lnTo>
                      <a:pt x="100" y="7"/>
                    </a:lnTo>
                    <a:lnTo>
                      <a:pt x="125" y="8"/>
                    </a:lnTo>
                    <a:lnTo>
                      <a:pt x="150" y="9"/>
                    </a:lnTo>
                    <a:lnTo>
                      <a:pt x="175" y="11"/>
                    </a:lnTo>
                    <a:lnTo>
                      <a:pt x="200" y="13"/>
                    </a:lnTo>
                    <a:lnTo>
                      <a:pt x="224" y="14"/>
                    </a:lnTo>
                    <a:lnTo>
                      <a:pt x="249" y="15"/>
                    </a:lnTo>
                    <a:lnTo>
                      <a:pt x="274" y="16"/>
                    </a:lnTo>
                    <a:lnTo>
                      <a:pt x="299" y="17"/>
                    </a:lnTo>
                    <a:lnTo>
                      <a:pt x="324" y="19"/>
                    </a:lnTo>
                    <a:lnTo>
                      <a:pt x="349" y="21"/>
                    </a:lnTo>
                    <a:lnTo>
                      <a:pt x="373" y="22"/>
                    </a:lnTo>
                    <a:lnTo>
                      <a:pt x="398" y="23"/>
                    </a:lnTo>
                    <a:lnTo>
                      <a:pt x="398" y="158"/>
                    </a:lnTo>
                    <a:lnTo>
                      <a:pt x="398" y="295"/>
                    </a:lnTo>
                    <a:lnTo>
                      <a:pt x="398" y="430"/>
                    </a:lnTo>
                    <a:lnTo>
                      <a:pt x="398" y="567"/>
                    </a:lnTo>
                    <a:lnTo>
                      <a:pt x="374" y="566"/>
                    </a:lnTo>
                    <a:lnTo>
                      <a:pt x="349" y="565"/>
                    </a:lnTo>
                    <a:lnTo>
                      <a:pt x="325" y="565"/>
                    </a:lnTo>
                    <a:lnTo>
                      <a:pt x="300" y="564"/>
                    </a:lnTo>
                    <a:lnTo>
                      <a:pt x="276" y="562"/>
                    </a:lnTo>
                    <a:lnTo>
                      <a:pt x="250" y="561"/>
                    </a:lnTo>
                    <a:lnTo>
                      <a:pt x="225" y="561"/>
                    </a:lnTo>
                    <a:lnTo>
                      <a:pt x="201" y="560"/>
                    </a:lnTo>
                    <a:lnTo>
                      <a:pt x="176" y="559"/>
                    </a:lnTo>
                    <a:lnTo>
                      <a:pt x="150" y="558"/>
                    </a:lnTo>
                    <a:lnTo>
                      <a:pt x="125" y="558"/>
                    </a:lnTo>
                    <a:lnTo>
                      <a:pt x="101" y="557"/>
                    </a:lnTo>
                    <a:lnTo>
                      <a:pt x="76" y="555"/>
                    </a:lnTo>
                    <a:lnTo>
                      <a:pt x="51" y="554"/>
                    </a:lnTo>
                    <a:lnTo>
                      <a:pt x="25" y="554"/>
                    </a:lnTo>
                    <a:lnTo>
                      <a:pt x="0" y="553"/>
                    </a:lnTo>
                    <a:lnTo>
                      <a:pt x="0" y="415"/>
                    </a:lnTo>
                    <a:lnTo>
                      <a:pt x="0" y="277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73" name="Freeform 318"/>
              <p:cNvSpPr>
                <a:spLocks/>
              </p:cNvSpPr>
              <p:nvPr/>
            </p:nvSpPr>
            <p:spPr bwMode="auto">
              <a:xfrm>
                <a:off x="3295650" y="2185988"/>
                <a:ext cx="79375" cy="114300"/>
              </a:xfrm>
              <a:custGeom>
                <a:avLst/>
                <a:gdLst>
                  <a:gd name="T0" fmla="*/ 0 w 303"/>
                  <a:gd name="T1" fmla="*/ 0 h 430"/>
                  <a:gd name="T2" fmla="*/ 2147483646 w 303"/>
                  <a:gd name="T3" fmla="*/ 2147483646 h 430"/>
                  <a:gd name="T4" fmla="*/ 2147483646 w 303"/>
                  <a:gd name="T5" fmla="*/ 2147483646 h 430"/>
                  <a:gd name="T6" fmla="*/ 2147483646 w 303"/>
                  <a:gd name="T7" fmla="*/ 2147483646 h 430"/>
                  <a:gd name="T8" fmla="*/ 2147483646 w 303"/>
                  <a:gd name="T9" fmla="*/ 2147483646 h 430"/>
                  <a:gd name="T10" fmla="*/ 2147483646 w 303"/>
                  <a:gd name="T11" fmla="*/ 2147483646 h 430"/>
                  <a:gd name="T12" fmla="*/ 2147483646 w 303"/>
                  <a:gd name="T13" fmla="*/ 2147483646 h 430"/>
                  <a:gd name="T14" fmla="*/ 2147483646 w 303"/>
                  <a:gd name="T15" fmla="*/ 2147483646 h 430"/>
                  <a:gd name="T16" fmla="*/ 2147483646 w 303"/>
                  <a:gd name="T17" fmla="*/ 2147483646 h 430"/>
                  <a:gd name="T18" fmla="*/ 2147483646 w 303"/>
                  <a:gd name="T19" fmla="*/ 2147483646 h 430"/>
                  <a:gd name="T20" fmla="*/ 2147483646 w 303"/>
                  <a:gd name="T21" fmla="*/ 2147483646 h 430"/>
                  <a:gd name="T22" fmla="*/ 2147483646 w 303"/>
                  <a:gd name="T23" fmla="*/ 2147483646 h 430"/>
                  <a:gd name="T24" fmla="*/ 2147483646 w 303"/>
                  <a:gd name="T25" fmla="*/ 2147483646 h 430"/>
                  <a:gd name="T26" fmla="*/ 2147483646 w 303"/>
                  <a:gd name="T27" fmla="*/ 2147483646 h 430"/>
                  <a:gd name="T28" fmla="*/ 2147483646 w 303"/>
                  <a:gd name="T29" fmla="*/ 2147483646 h 430"/>
                  <a:gd name="T30" fmla="*/ 2147483646 w 303"/>
                  <a:gd name="T31" fmla="*/ 2147483646 h 430"/>
                  <a:gd name="T32" fmla="*/ 2147483646 w 303"/>
                  <a:gd name="T33" fmla="*/ 2147483646 h 430"/>
                  <a:gd name="T34" fmla="*/ 2147483646 w 303"/>
                  <a:gd name="T35" fmla="*/ 2147483646 h 430"/>
                  <a:gd name="T36" fmla="*/ 2147483646 w 303"/>
                  <a:gd name="T37" fmla="*/ 2147483646 h 430"/>
                  <a:gd name="T38" fmla="*/ 2147483646 w 303"/>
                  <a:gd name="T39" fmla="*/ 2147483646 h 430"/>
                  <a:gd name="T40" fmla="*/ 2147483646 w 303"/>
                  <a:gd name="T41" fmla="*/ 2147483646 h 430"/>
                  <a:gd name="T42" fmla="*/ 2147483646 w 303"/>
                  <a:gd name="T43" fmla="*/ 2147483646 h 430"/>
                  <a:gd name="T44" fmla="*/ 2147483646 w 303"/>
                  <a:gd name="T45" fmla="*/ 2147483646 h 430"/>
                  <a:gd name="T46" fmla="*/ 2147483646 w 303"/>
                  <a:gd name="T47" fmla="*/ 2147483646 h 430"/>
                  <a:gd name="T48" fmla="*/ 2147483646 w 303"/>
                  <a:gd name="T49" fmla="*/ 2147483646 h 430"/>
                  <a:gd name="T50" fmla="*/ 2147483646 w 303"/>
                  <a:gd name="T51" fmla="*/ 2147483646 h 430"/>
                  <a:gd name="T52" fmla="*/ 2147483646 w 303"/>
                  <a:gd name="T53" fmla="*/ 2147483646 h 430"/>
                  <a:gd name="T54" fmla="*/ 2147483646 w 303"/>
                  <a:gd name="T55" fmla="*/ 2147483646 h 430"/>
                  <a:gd name="T56" fmla="*/ 2147483646 w 303"/>
                  <a:gd name="T57" fmla="*/ 2147483646 h 430"/>
                  <a:gd name="T58" fmla="*/ 2147483646 w 303"/>
                  <a:gd name="T59" fmla="*/ 2147483646 h 430"/>
                  <a:gd name="T60" fmla="*/ 2147483646 w 303"/>
                  <a:gd name="T61" fmla="*/ 2147483646 h 430"/>
                  <a:gd name="T62" fmla="*/ 2147483646 w 303"/>
                  <a:gd name="T63" fmla="*/ 2147483646 h 430"/>
                  <a:gd name="T64" fmla="*/ 2147483646 w 303"/>
                  <a:gd name="T65" fmla="*/ 2147483646 h 430"/>
                  <a:gd name="T66" fmla="*/ 2147483646 w 303"/>
                  <a:gd name="T67" fmla="*/ 2147483646 h 430"/>
                  <a:gd name="T68" fmla="*/ 2147483646 w 303"/>
                  <a:gd name="T69" fmla="*/ 2147483646 h 430"/>
                  <a:gd name="T70" fmla="*/ 2147483646 w 303"/>
                  <a:gd name="T71" fmla="*/ 2147483646 h 430"/>
                  <a:gd name="T72" fmla="*/ 0 w 303"/>
                  <a:gd name="T73" fmla="*/ 2147483646 h 430"/>
                  <a:gd name="T74" fmla="*/ 0 w 303"/>
                  <a:gd name="T75" fmla="*/ 2147483646 h 430"/>
                  <a:gd name="T76" fmla="*/ 0 w 303"/>
                  <a:gd name="T77" fmla="*/ 2147483646 h 430"/>
                  <a:gd name="T78" fmla="*/ 0 w 303"/>
                  <a:gd name="T79" fmla="*/ 2147483646 h 430"/>
                  <a:gd name="T80" fmla="*/ 0 w 303"/>
                  <a:gd name="T81" fmla="*/ 0 h 4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3"/>
                  <a:gd name="T124" fmla="*/ 0 h 430"/>
                  <a:gd name="T125" fmla="*/ 303 w 303"/>
                  <a:gd name="T126" fmla="*/ 430 h 4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3" h="430">
                    <a:moveTo>
                      <a:pt x="0" y="0"/>
                    </a:moveTo>
                    <a:lnTo>
                      <a:pt x="20" y="1"/>
                    </a:lnTo>
                    <a:lnTo>
                      <a:pt x="38" y="2"/>
                    </a:lnTo>
                    <a:lnTo>
                      <a:pt x="58" y="3"/>
                    </a:lnTo>
                    <a:lnTo>
                      <a:pt x="76" y="4"/>
                    </a:lnTo>
                    <a:lnTo>
                      <a:pt x="96" y="6"/>
                    </a:lnTo>
                    <a:lnTo>
                      <a:pt x="114" y="7"/>
                    </a:lnTo>
                    <a:lnTo>
                      <a:pt x="133" y="8"/>
                    </a:lnTo>
                    <a:lnTo>
                      <a:pt x="152" y="9"/>
                    </a:lnTo>
                    <a:lnTo>
                      <a:pt x="171" y="10"/>
                    </a:lnTo>
                    <a:lnTo>
                      <a:pt x="190" y="10"/>
                    </a:lnTo>
                    <a:lnTo>
                      <a:pt x="209" y="11"/>
                    </a:lnTo>
                    <a:lnTo>
                      <a:pt x="228" y="12"/>
                    </a:lnTo>
                    <a:lnTo>
                      <a:pt x="247" y="14"/>
                    </a:lnTo>
                    <a:lnTo>
                      <a:pt x="265" y="14"/>
                    </a:lnTo>
                    <a:lnTo>
                      <a:pt x="285" y="15"/>
                    </a:lnTo>
                    <a:lnTo>
                      <a:pt x="303" y="16"/>
                    </a:lnTo>
                    <a:lnTo>
                      <a:pt x="303" y="120"/>
                    </a:lnTo>
                    <a:lnTo>
                      <a:pt x="303" y="224"/>
                    </a:lnTo>
                    <a:lnTo>
                      <a:pt x="303" y="327"/>
                    </a:lnTo>
                    <a:lnTo>
                      <a:pt x="303" y="430"/>
                    </a:lnTo>
                    <a:lnTo>
                      <a:pt x="285" y="430"/>
                    </a:lnTo>
                    <a:lnTo>
                      <a:pt x="265" y="429"/>
                    </a:lnTo>
                    <a:lnTo>
                      <a:pt x="247" y="429"/>
                    </a:lnTo>
                    <a:lnTo>
                      <a:pt x="228" y="428"/>
                    </a:lnTo>
                    <a:lnTo>
                      <a:pt x="209" y="428"/>
                    </a:lnTo>
                    <a:lnTo>
                      <a:pt x="190" y="427"/>
                    </a:lnTo>
                    <a:lnTo>
                      <a:pt x="171" y="427"/>
                    </a:lnTo>
                    <a:lnTo>
                      <a:pt x="152" y="426"/>
                    </a:lnTo>
                    <a:lnTo>
                      <a:pt x="133" y="426"/>
                    </a:lnTo>
                    <a:lnTo>
                      <a:pt x="114" y="425"/>
                    </a:lnTo>
                    <a:lnTo>
                      <a:pt x="96" y="425"/>
                    </a:lnTo>
                    <a:lnTo>
                      <a:pt x="76" y="423"/>
                    </a:lnTo>
                    <a:lnTo>
                      <a:pt x="58" y="423"/>
                    </a:lnTo>
                    <a:lnTo>
                      <a:pt x="38" y="422"/>
                    </a:lnTo>
                    <a:lnTo>
                      <a:pt x="20" y="422"/>
                    </a:lnTo>
                    <a:lnTo>
                      <a:pt x="0" y="421"/>
                    </a:lnTo>
                    <a:lnTo>
                      <a:pt x="0" y="315"/>
                    </a:lnTo>
                    <a:lnTo>
                      <a:pt x="0" y="211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74" name="Freeform 319"/>
              <p:cNvSpPr>
                <a:spLocks/>
              </p:cNvSpPr>
              <p:nvPr/>
            </p:nvSpPr>
            <p:spPr bwMode="auto">
              <a:xfrm>
                <a:off x="3429000" y="2178050"/>
                <a:ext cx="100012" cy="146050"/>
              </a:xfrm>
              <a:custGeom>
                <a:avLst/>
                <a:gdLst>
                  <a:gd name="T0" fmla="*/ 0 w 380"/>
                  <a:gd name="T1" fmla="*/ 0 h 552"/>
                  <a:gd name="T2" fmla="*/ 2147483646 w 380"/>
                  <a:gd name="T3" fmla="*/ 2147483646 h 552"/>
                  <a:gd name="T4" fmla="*/ 2147483646 w 380"/>
                  <a:gd name="T5" fmla="*/ 2147483646 h 552"/>
                  <a:gd name="T6" fmla="*/ 2147483646 w 380"/>
                  <a:gd name="T7" fmla="*/ 2147483646 h 552"/>
                  <a:gd name="T8" fmla="*/ 2147483646 w 380"/>
                  <a:gd name="T9" fmla="*/ 2147483646 h 552"/>
                  <a:gd name="T10" fmla="*/ 2147483646 w 380"/>
                  <a:gd name="T11" fmla="*/ 2147483646 h 552"/>
                  <a:gd name="T12" fmla="*/ 2147483646 w 380"/>
                  <a:gd name="T13" fmla="*/ 2147483646 h 552"/>
                  <a:gd name="T14" fmla="*/ 2147483646 w 380"/>
                  <a:gd name="T15" fmla="*/ 2147483646 h 552"/>
                  <a:gd name="T16" fmla="*/ 2147483646 w 380"/>
                  <a:gd name="T17" fmla="*/ 2147483646 h 552"/>
                  <a:gd name="T18" fmla="*/ 2147483646 w 380"/>
                  <a:gd name="T19" fmla="*/ 2147483646 h 552"/>
                  <a:gd name="T20" fmla="*/ 2147483646 w 380"/>
                  <a:gd name="T21" fmla="*/ 2147483646 h 552"/>
                  <a:gd name="T22" fmla="*/ 2147483646 w 380"/>
                  <a:gd name="T23" fmla="*/ 2147483646 h 552"/>
                  <a:gd name="T24" fmla="*/ 2147483646 w 380"/>
                  <a:gd name="T25" fmla="*/ 2147483646 h 552"/>
                  <a:gd name="T26" fmla="*/ 2147483646 w 380"/>
                  <a:gd name="T27" fmla="*/ 2147483646 h 552"/>
                  <a:gd name="T28" fmla="*/ 2147483646 w 380"/>
                  <a:gd name="T29" fmla="*/ 2147483646 h 552"/>
                  <a:gd name="T30" fmla="*/ 2147483646 w 380"/>
                  <a:gd name="T31" fmla="*/ 2147483646 h 552"/>
                  <a:gd name="T32" fmla="*/ 2147483646 w 380"/>
                  <a:gd name="T33" fmla="*/ 2147483646 h 552"/>
                  <a:gd name="T34" fmla="*/ 2147483646 w 380"/>
                  <a:gd name="T35" fmla="*/ 2147483646 h 552"/>
                  <a:gd name="T36" fmla="*/ 2147483646 w 380"/>
                  <a:gd name="T37" fmla="*/ 2147483646 h 552"/>
                  <a:gd name="T38" fmla="*/ 2147483646 w 380"/>
                  <a:gd name="T39" fmla="*/ 2147483646 h 552"/>
                  <a:gd name="T40" fmla="*/ 2147483646 w 380"/>
                  <a:gd name="T41" fmla="*/ 2147483646 h 552"/>
                  <a:gd name="T42" fmla="*/ 2147483646 w 380"/>
                  <a:gd name="T43" fmla="*/ 2147483646 h 552"/>
                  <a:gd name="T44" fmla="*/ 2147483646 w 380"/>
                  <a:gd name="T45" fmla="*/ 2147483646 h 552"/>
                  <a:gd name="T46" fmla="*/ 2147483646 w 380"/>
                  <a:gd name="T47" fmla="*/ 2147483646 h 552"/>
                  <a:gd name="T48" fmla="*/ 2147483646 w 380"/>
                  <a:gd name="T49" fmla="*/ 2147483646 h 552"/>
                  <a:gd name="T50" fmla="*/ 2147483646 w 380"/>
                  <a:gd name="T51" fmla="*/ 2147483646 h 552"/>
                  <a:gd name="T52" fmla="*/ 2147483646 w 380"/>
                  <a:gd name="T53" fmla="*/ 2147483646 h 552"/>
                  <a:gd name="T54" fmla="*/ 2147483646 w 380"/>
                  <a:gd name="T55" fmla="*/ 2147483646 h 552"/>
                  <a:gd name="T56" fmla="*/ 2147483646 w 380"/>
                  <a:gd name="T57" fmla="*/ 2147483646 h 552"/>
                  <a:gd name="T58" fmla="*/ 2147483646 w 380"/>
                  <a:gd name="T59" fmla="*/ 2147483646 h 552"/>
                  <a:gd name="T60" fmla="*/ 2147483646 w 380"/>
                  <a:gd name="T61" fmla="*/ 2147483646 h 552"/>
                  <a:gd name="T62" fmla="*/ 2147483646 w 380"/>
                  <a:gd name="T63" fmla="*/ 2147483646 h 552"/>
                  <a:gd name="T64" fmla="*/ 2147483646 w 380"/>
                  <a:gd name="T65" fmla="*/ 2147483646 h 552"/>
                  <a:gd name="T66" fmla="*/ 2147483646 w 380"/>
                  <a:gd name="T67" fmla="*/ 2147483646 h 552"/>
                  <a:gd name="T68" fmla="*/ 2147483646 w 380"/>
                  <a:gd name="T69" fmla="*/ 2147483646 h 552"/>
                  <a:gd name="T70" fmla="*/ 2147483646 w 380"/>
                  <a:gd name="T71" fmla="*/ 2147483646 h 552"/>
                  <a:gd name="T72" fmla="*/ 0 w 380"/>
                  <a:gd name="T73" fmla="*/ 2147483646 h 552"/>
                  <a:gd name="T74" fmla="*/ 0 w 380"/>
                  <a:gd name="T75" fmla="*/ 2147483646 h 552"/>
                  <a:gd name="T76" fmla="*/ 0 w 380"/>
                  <a:gd name="T77" fmla="*/ 2147483646 h 552"/>
                  <a:gd name="T78" fmla="*/ 0 w 380"/>
                  <a:gd name="T79" fmla="*/ 2147483646 h 552"/>
                  <a:gd name="T80" fmla="*/ 0 w 380"/>
                  <a:gd name="T81" fmla="*/ 0 h 5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0"/>
                  <a:gd name="T124" fmla="*/ 0 h 552"/>
                  <a:gd name="T125" fmla="*/ 380 w 380"/>
                  <a:gd name="T126" fmla="*/ 552 h 5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0" h="552">
                    <a:moveTo>
                      <a:pt x="0" y="0"/>
                    </a:moveTo>
                    <a:lnTo>
                      <a:pt x="24" y="1"/>
                    </a:lnTo>
                    <a:lnTo>
                      <a:pt x="49" y="2"/>
                    </a:lnTo>
                    <a:lnTo>
                      <a:pt x="73" y="4"/>
                    </a:lnTo>
                    <a:lnTo>
                      <a:pt x="97" y="5"/>
                    </a:lnTo>
                    <a:lnTo>
                      <a:pt x="121" y="6"/>
                    </a:lnTo>
                    <a:lnTo>
                      <a:pt x="144" y="7"/>
                    </a:lnTo>
                    <a:lnTo>
                      <a:pt x="168" y="9"/>
                    </a:lnTo>
                    <a:lnTo>
                      <a:pt x="192" y="11"/>
                    </a:lnTo>
                    <a:lnTo>
                      <a:pt x="216" y="12"/>
                    </a:lnTo>
                    <a:lnTo>
                      <a:pt x="239" y="13"/>
                    </a:lnTo>
                    <a:lnTo>
                      <a:pt x="263" y="14"/>
                    </a:lnTo>
                    <a:lnTo>
                      <a:pt x="286" y="16"/>
                    </a:lnTo>
                    <a:lnTo>
                      <a:pt x="310" y="17"/>
                    </a:lnTo>
                    <a:lnTo>
                      <a:pt x="333" y="19"/>
                    </a:lnTo>
                    <a:lnTo>
                      <a:pt x="357" y="21"/>
                    </a:lnTo>
                    <a:lnTo>
                      <a:pt x="380" y="22"/>
                    </a:lnTo>
                    <a:lnTo>
                      <a:pt x="380" y="154"/>
                    </a:lnTo>
                    <a:lnTo>
                      <a:pt x="380" y="287"/>
                    </a:lnTo>
                    <a:lnTo>
                      <a:pt x="380" y="419"/>
                    </a:lnTo>
                    <a:lnTo>
                      <a:pt x="380" y="552"/>
                    </a:lnTo>
                    <a:lnTo>
                      <a:pt x="357" y="551"/>
                    </a:lnTo>
                    <a:lnTo>
                      <a:pt x="333" y="551"/>
                    </a:lnTo>
                    <a:lnTo>
                      <a:pt x="310" y="550"/>
                    </a:lnTo>
                    <a:lnTo>
                      <a:pt x="286" y="550"/>
                    </a:lnTo>
                    <a:lnTo>
                      <a:pt x="263" y="549"/>
                    </a:lnTo>
                    <a:lnTo>
                      <a:pt x="239" y="548"/>
                    </a:lnTo>
                    <a:lnTo>
                      <a:pt x="216" y="548"/>
                    </a:lnTo>
                    <a:lnTo>
                      <a:pt x="192" y="547"/>
                    </a:lnTo>
                    <a:lnTo>
                      <a:pt x="168" y="545"/>
                    </a:lnTo>
                    <a:lnTo>
                      <a:pt x="144" y="544"/>
                    </a:lnTo>
                    <a:lnTo>
                      <a:pt x="121" y="544"/>
                    </a:lnTo>
                    <a:lnTo>
                      <a:pt x="97" y="543"/>
                    </a:lnTo>
                    <a:lnTo>
                      <a:pt x="73" y="542"/>
                    </a:lnTo>
                    <a:lnTo>
                      <a:pt x="49" y="541"/>
                    </a:lnTo>
                    <a:lnTo>
                      <a:pt x="24" y="541"/>
                    </a:lnTo>
                    <a:lnTo>
                      <a:pt x="0" y="540"/>
                    </a:lnTo>
                    <a:lnTo>
                      <a:pt x="0" y="404"/>
                    </a:lnTo>
                    <a:lnTo>
                      <a:pt x="0" y="270"/>
                    </a:lnTo>
                    <a:lnTo>
                      <a:pt x="0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75" name="Freeform 321"/>
              <p:cNvSpPr>
                <a:spLocks/>
              </p:cNvSpPr>
              <p:nvPr/>
            </p:nvSpPr>
            <p:spPr bwMode="auto">
              <a:xfrm>
                <a:off x="3138488" y="2525713"/>
                <a:ext cx="238125" cy="334963"/>
              </a:xfrm>
              <a:custGeom>
                <a:avLst/>
                <a:gdLst>
                  <a:gd name="T0" fmla="*/ 2147483646 w 899"/>
                  <a:gd name="T1" fmla="*/ 2147483646 h 1264"/>
                  <a:gd name="T2" fmla="*/ 2147483646 w 899"/>
                  <a:gd name="T3" fmla="*/ 2147483646 h 1264"/>
                  <a:gd name="T4" fmla="*/ 2147483646 w 899"/>
                  <a:gd name="T5" fmla="*/ 2147483646 h 1264"/>
                  <a:gd name="T6" fmla="*/ 2147483646 w 899"/>
                  <a:gd name="T7" fmla="*/ 2147483646 h 1264"/>
                  <a:gd name="T8" fmla="*/ 2147483646 w 899"/>
                  <a:gd name="T9" fmla="*/ 2147483646 h 1264"/>
                  <a:gd name="T10" fmla="*/ 2147483646 w 899"/>
                  <a:gd name="T11" fmla="*/ 2147483646 h 1264"/>
                  <a:gd name="T12" fmla="*/ 2147483646 w 899"/>
                  <a:gd name="T13" fmla="*/ 2147483646 h 1264"/>
                  <a:gd name="T14" fmla="*/ 2147483646 w 899"/>
                  <a:gd name="T15" fmla="*/ 2147483646 h 1264"/>
                  <a:gd name="T16" fmla="*/ 2147483646 w 899"/>
                  <a:gd name="T17" fmla="*/ 2147483646 h 1264"/>
                  <a:gd name="T18" fmla="*/ 2147483646 w 899"/>
                  <a:gd name="T19" fmla="*/ 2147483646 h 1264"/>
                  <a:gd name="T20" fmla="*/ 2147483646 w 899"/>
                  <a:gd name="T21" fmla="*/ 2147483646 h 1264"/>
                  <a:gd name="T22" fmla="*/ 2147483646 w 899"/>
                  <a:gd name="T23" fmla="*/ 2147483646 h 1264"/>
                  <a:gd name="T24" fmla="*/ 2147483646 w 899"/>
                  <a:gd name="T25" fmla="*/ 2147483646 h 1264"/>
                  <a:gd name="T26" fmla="*/ 2147483646 w 899"/>
                  <a:gd name="T27" fmla="*/ 2147483646 h 1264"/>
                  <a:gd name="T28" fmla="*/ 2147483646 w 899"/>
                  <a:gd name="T29" fmla="*/ 2147483646 h 1264"/>
                  <a:gd name="T30" fmla="*/ 2147483646 w 899"/>
                  <a:gd name="T31" fmla="*/ 0 h 1264"/>
                  <a:gd name="T32" fmla="*/ 2147483646 w 899"/>
                  <a:gd name="T33" fmla="*/ 2147483646 h 1264"/>
                  <a:gd name="T34" fmla="*/ 2147483646 w 899"/>
                  <a:gd name="T35" fmla="*/ 2147483646 h 1264"/>
                  <a:gd name="T36" fmla="*/ 2147483646 w 899"/>
                  <a:gd name="T37" fmla="*/ 2147483646 h 1264"/>
                  <a:gd name="T38" fmla="*/ 2147483646 w 899"/>
                  <a:gd name="T39" fmla="*/ 2147483646 h 1264"/>
                  <a:gd name="T40" fmla="*/ 2147483646 w 899"/>
                  <a:gd name="T41" fmla="*/ 2147483646 h 1264"/>
                  <a:gd name="T42" fmla="*/ 2147483646 w 899"/>
                  <a:gd name="T43" fmla="*/ 2147483646 h 1264"/>
                  <a:gd name="T44" fmla="*/ 2147483646 w 899"/>
                  <a:gd name="T45" fmla="*/ 2147483646 h 1264"/>
                  <a:gd name="T46" fmla="*/ 2147483646 w 899"/>
                  <a:gd name="T47" fmla="*/ 2147483646 h 1264"/>
                  <a:gd name="T48" fmla="*/ 2147483646 w 899"/>
                  <a:gd name="T49" fmla="*/ 2147483646 h 1264"/>
                  <a:gd name="T50" fmla="*/ 2147483646 w 899"/>
                  <a:gd name="T51" fmla="*/ 2147483646 h 1264"/>
                  <a:gd name="T52" fmla="*/ 2147483646 w 899"/>
                  <a:gd name="T53" fmla="*/ 2147483646 h 1264"/>
                  <a:gd name="T54" fmla="*/ 2147483646 w 899"/>
                  <a:gd name="T55" fmla="*/ 2147483646 h 1264"/>
                  <a:gd name="T56" fmla="*/ 2147483646 w 899"/>
                  <a:gd name="T57" fmla="*/ 2147483646 h 1264"/>
                  <a:gd name="T58" fmla="*/ 2147483646 w 899"/>
                  <a:gd name="T59" fmla="*/ 2147483646 h 1264"/>
                  <a:gd name="T60" fmla="*/ 2147483646 w 899"/>
                  <a:gd name="T61" fmla="*/ 2147483646 h 1264"/>
                  <a:gd name="T62" fmla="*/ 2147483646 w 899"/>
                  <a:gd name="T63" fmla="*/ 2147483646 h 1264"/>
                  <a:gd name="T64" fmla="*/ 2147483646 w 899"/>
                  <a:gd name="T65" fmla="*/ 2147483646 h 1264"/>
                  <a:gd name="T66" fmla="*/ 2147483646 w 899"/>
                  <a:gd name="T67" fmla="*/ 2147483646 h 1264"/>
                  <a:gd name="T68" fmla="*/ 2147483646 w 899"/>
                  <a:gd name="T69" fmla="*/ 2147483646 h 1264"/>
                  <a:gd name="T70" fmla="*/ 2147483646 w 899"/>
                  <a:gd name="T71" fmla="*/ 2147483646 h 1264"/>
                  <a:gd name="T72" fmla="*/ 0 w 899"/>
                  <a:gd name="T73" fmla="*/ 2147483646 h 1264"/>
                  <a:gd name="T74" fmla="*/ 0 w 899"/>
                  <a:gd name="T75" fmla="*/ 2147483646 h 1264"/>
                  <a:gd name="T76" fmla="*/ 0 w 899"/>
                  <a:gd name="T77" fmla="*/ 2147483646 h 1264"/>
                  <a:gd name="T78" fmla="*/ 0 w 899"/>
                  <a:gd name="T79" fmla="*/ 2147483646 h 12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99"/>
                  <a:gd name="T121" fmla="*/ 0 h 1264"/>
                  <a:gd name="T122" fmla="*/ 899 w 899"/>
                  <a:gd name="T123" fmla="*/ 1264 h 12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99" h="1264">
                    <a:moveTo>
                      <a:pt x="0" y="4"/>
                    </a:moveTo>
                    <a:lnTo>
                      <a:pt x="29" y="4"/>
                    </a:lnTo>
                    <a:lnTo>
                      <a:pt x="59" y="4"/>
                    </a:lnTo>
                    <a:lnTo>
                      <a:pt x="88" y="4"/>
                    </a:lnTo>
                    <a:lnTo>
                      <a:pt x="116" y="4"/>
                    </a:lnTo>
                    <a:lnTo>
                      <a:pt x="145" y="4"/>
                    </a:lnTo>
                    <a:lnTo>
                      <a:pt x="174" y="4"/>
                    </a:lnTo>
                    <a:lnTo>
                      <a:pt x="202" y="4"/>
                    </a:lnTo>
                    <a:lnTo>
                      <a:pt x="231" y="2"/>
                    </a:lnTo>
                    <a:lnTo>
                      <a:pt x="260" y="2"/>
                    </a:lnTo>
                    <a:lnTo>
                      <a:pt x="289" y="2"/>
                    </a:lnTo>
                    <a:lnTo>
                      <a:pt x="317" y="2"/>
                    </a:lnTo>
                    <a:lnTo>
                      <a:pt x="346" y="2"/>
                    </a:lnTo>
                    <a:lnTo>
                      <a:pt x="373" y="2"/>
                    </a:lnTo>
                    <a:lnTo>
                      <a:pt x="402" y="2"/>
                    </a:lnTo>
                    <a:lnTo>
                      <a:pt x="430" y="2"/>
                    </a:lnTo>
                    <a:lnTo>
                      <a:pt x="458" y="2"/>
                    </a:lnTo>
                    <a:lnTo>
                      <a:pt x="486" y="2"/>
                    </a:lnTo>
                    <a:lnTo>
                      <a:pt x="515" y="2"/>
                    </a:lnTo>
                    <a:lnTo>
                      <a:pt x="542" y="2"/>
                    </a:lnTo>
                    <a:lnTo>
                      <a:pt x="570" y="2"/>
                    </a:lnTo>
                    <a:lnTo>
                      <a:pt x="597" y="2"/>
                    </a:lnTo>
                    <a:lnTo>
                      <a:pt x="626" y="2"/>
                    </a:lnTo>
                    <a:lnTo>
                      <a:pt x="654" y="2"/>
                    </a:lnTo>
                    <a:lnTo>
                      <a:pt x="681" y="2"/>
                    </a:lnTo>
                    <a:lnTo>
                      <a:pt x="709" y="2"/>
                    </a:lnTo>
                    <a:lnTo>
                      <a:pt x="736" y="2"/>
                    </a:lnTo>
                    <a:lnTo>
                      <a:pt x="764" y="1"/>
                    </a:lnTo>
                    <a:lnTo>
                      <a:pt x="791" y="1"/>
                    </a:lnTo>
                    <a:lnTo>
                      <a:pt x="818" y="1"/>
                    </a:lnTo>
                    <a:lnTo>
                      <a:pt x="845" y="1"/>
                    </a:lnTo>
                    <a:lnTo>
                      <a:pt x="873" y="0"/>
                    </a:lnTo>
                    <a:lnTo>
                      <a:pt x="899" y="0"/>
                    </a:lnTo>
                    <a:lnTo>
                      <a:pt x="899" y="152"/>
                    </a:lnTo>
                    <a:lnTo>
                      <a:pt x="899" y="303"/>
                    </a:lnTo>
                    <a:lnTo>
                      <a:pt x="899" y="455"/>
                    </a:lnTo>
                    <a:lnTo>
                      <a:pt x="899" y="606"/>
                    </a:lnTo>
                    <a:lnTo>
                      <a:pt x="899" y="759"/>
                    </a:lnTo>
                    <a:lnTo>
                      <a:pt x="899" y="910"/>
                    </a:lnTo>
                    <a:lnTo>
                      <a:pt x="899" y="1062"/>
                    </a:lnTo>
                    <a:lnTo>
                      <a:pt x="899" y="1213"/>
                    </a:lnTo>
                    <a:lnTo>
                      <a:pt x="873" y="1215"/>
                    </a:lnTo>
                    <a:lnTo>
                      <a:pt x="845" y="1217"/>
                    </a:lnTo>
                    <a:lnTo>
                      <a:pt x="818" y="1218"/>
                    </a:lnTo>
                    <a:lnTo>
                      <a:pt x="791" y="1219"/>
                    </a:lnTo>
                    <a:lnTo>
                      <a:pt x="764" y="1220"/>
                    </a:lnTo>
                    <a:lnTo>
                      <a:pt x="736" y="1223"/>
                    </a:lnTo>
                    <a:lnTo>
                      <a:pt x="709" y="1224"/>
                    </a:lnTo>
                    <a:lnTo>
                      <a:pt x="681" y="1225"/>
                    </a:lnTo>
                    <a:lnTo>
                      <a:pt x="654" y="1226"/>
                    </a:lnTo>
                    <a:lnTo>
                      <a:pt x="626" y="1227"/>
                    </a:lnTo>
                    <a:lnTo>
                      <a:pt x="597" y="1230"/>
                    </a:lnTo>
                    <a:lnTo>
                      <a:pt x="570" y="1231"/>
                    </a:lnTo>
                    <a:lnTo>
                      <a:pt x="542" y="1232"/>
                    </a:lnTo>
                    <a:lnTo>
                      <a:pt x="515" y="1233"/>
                    </a:lnTo>
                    <a:lnTo>
                      <a:pt x="486" y="1235"/>
                    </a:lnTo>
                    <a:lnTo>
                      <a:pt x="458" y="1236"/>
                    </a:lnTo>
                    <a:lnTo>
                      <a:pt x="430" y="1239"/>
                    </a:lnTo>
                    <a:lnTo>
                      <a:pt x="402" y="1240"/>
                    </a:lnTo>
                    <a:lnTo>
                      <a:pt x="373" y="1242"/>
                    </a:lnTo>
                    <a:lnTo>
                      <a:pt x="345" y="1243"/>
                    </a:lnTo>
                    <a:lnTo>
                      <a:pt x="316" y="1246"/>
                    </a:lnTo>
                    <a:lnTo>
                      <a:pt x="289" y="1247"/>
                    </a:lnTo>
                    <a:lnTo>
                      <a:pt x="260" y="1249"/>
                    </a:lnTo>
                    <a:lnTo>
                      <a:pt x="231" y="1250"/>
                    </a:lnTo>
                    <a:lnTo>
                      <a:pt x="202" y="1251"/>
                    </a:lnTo>
                    <a:lnTo>
                      <a:pt x="174" y="1254"/>
                    </a:lnTo>
                    <a:lnTo>
                      <a:pt x="145" y="1255"/>
                    </a:lnTo>
                    <a:lnTo>
                      <a:pt x="115" y="1257"/>
                    </a:lnTo>
                    <a:lnTo>
                      <a:pt x="86" y="1258"/>
                    </a:lnTo>
                    <a:lnTo>
                      <a:pt x="58" y="1261"/>
                    </a:lnTo>
                    <a:lnTo>
                      <a:pt x="29" y="1262"/>
                    </a:lnTo>
                    <a:lnTo>
                      <a:pt x="0" y="1264"/>
                    </a:lnTo>
                    <a:lnTo>
                      <a:pt x="0" y="1107"/>
                    </a:lnTo>
                    <a:lnTo>
                      <a:pt x="0" y="948"/>
                    </a:lnTo>
                    <a:lnTo>
                      <a:pt x="0" y="790"/>
                    </a:lnTo>
                    <a:lnTo>
                      <a:pt x="0" y="633"/>
                    </a:lnTo>
                    <a:lnTo>
                      <a:pt x="0" y="475"/>
                    </a:lnTo>
                    <a:lnTo>
                      <a:pt x="0" y="318"/>
                    </a:lnTo>
                    <a:lnTo>
                      <a:pt x="0" y="16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76" name="Freeform 322"/>
              <p:cNvSpPr>
                <a:spLocks/>
              </p:cNvSpPr>
              <p:nvPr/>
            </p:nvSpPr>
            <p:spPr bwMode="auto">
              <a:xfrm>
                <a:off x="3154363" y="2535238"/>
                <a:ext cx="207962" cy="323850"/>
              </a:xfrm>
              <a:custGeom>
                <a:avLst/>
                <a:gdLst>
                  <a:gd name="T0" fmla="*/ 2147483646 w 784"/>
                  <a:gd name="T1" fmla="*/ 2147483646 h 1229"/>
                  <a:gd name="T2" fmla="*/ 2147483646 w 784"/>
                  <a:gd name="T3" fmla="*/ 2147483646 h 1229"/>
                  <a:gd name="T4" fmla="*/ 2147483646 w 784"/>
                  <a:gd name="T5" fmla="*/ 2147483646 h 1229"/>
                  <a:gd name="T6" fmla="*/ 2147483646 w 784"/>
                  <a:gd name="T7" fmla="*/ 2147483646 h 1229"/>
                  <a:gd name="T8" fmla="*/ 2147483646 w 784"/>
                  <a:gd name="T9" fmla="*/ 2147483646 h 1229"/>
                  <a:gd name="T10" fmla="*/ 2147483646 w 784"/>
                  <a:gd name="T11" fmla="*/ 2147483646 h 1229"/>
                  <a:gd name="T12" fmla="*/ 2147483646 w 784"/>
                  <a:gd name="T13" fmla="*/ 0 h 1229"/>
                  <a:gd name="T14" fmla="*/ 2147483646 w 784"/>
                  <a:gd name="T15" fmla="*/ 0 h 1229"/>
                  <a:gd name="T16" fmla="*/ 2147483646 w 784"/>
                  <a:gd name="T17" fmla="*/ 0 h 1229"/>
                  <a:gd name="T18" fmla="*/ 2147483646 w 784"/>
                  <a:gd name="T19" fmla="*/ 0 h 1229"/>
                  <a:gd name="T20" fmla="*/ 2147483646 w 784"/>
                  <a:gd name="T21" fmla="*/ 0 h 1229"/>
                  <a:gd name="T22" fmla="*/ 2147483646 w 784"/>
                  <a:gd name="T23" fmla="*/ 0 h 1229"/>
                  <a:gd name="T24" fmla="*/ 2147483646 w 784"/>
                  <a:gd name="T25" fmla="*/ 0 h 1229"/>
                  <a:gd name="T26" fmla="*/ 2147483646 w 784"/>
                  <a:gd name="T27" fmla="*/ 0 h 1229"/>
                  <a:gd name="T28" fmla="*/ 2147483646 w 784"/>
                  <a:gd name="T29" fmla="*/ 0 h 1229"/>
                  <a:gd name="T30" fmla="*/ 2147483646 w 784"/>
                  <a:gd name="T31" fmla="*/ 0 h 1229"/>
                  <a:gd name="T32" fmla="*/ 2147483646 w 784"/>
                  <a:gd name="T33" fmla="*/ 2147483646 h 1229"/>
                  <a:gd name="T34" fmla="*/ 2147483646 w 784"/>
                  <a:gd name="T35" fmla="*/ 2147483646 h 1229"/>
                  <a:gd name="T36" fmla="*/ 2147483646 w 784"/>
                  <a:gd name="T37" fmla="*/ 2147483646 h 1229"/>
                  <a:gd name="T38" fmla="*/ 2147483646 w 784"/>
                  <a:gd name="T39" fmla="*/ 2147483646 h 1229"/>
                  <a:gd name="T40" fmla="*/ 2147483646 w 784"/>
                  <a:gd name="T41" fmla="*/ 2147483646 h 1229"/>
                  <a:gd name="T42" fmla="*/ 2147483646 w 784"/>
                  <a:gd name="T43" fmla="*/ 2147483646 h 1229"/>
                  <a:gd name="T44" fmla="*/ 2147483646 w 784"/>
                  <a:gd name="T45" fmla="*/ 2147483646 h 1229"/>
                  <a:gd name="T46" fmla="*/ 2147483646 w 784"/>
                  <a:gd name="T47" fmla="*/ 2147483646 h 1229"/>
                  <a:gd name="T48" fmla="*/ 2147483646 w 784"/>
                  <a:gd name="T49" fmla="*/ 2147483646 h 1229"/>
                  <a:gd name="T50" fmla="*/ 2147483646 w 784"/>
                  <a:gd name="T51" fmla="*/ 2147483646 h 1229"/>
                  <a:gd name="T52" fmla="*/ 2147483646 w 784"/>
                  <a:gd name="T53" fmla="*/ 2147483646 h 1229"/>
                  <a:gd name="T54" fmla="*/ 2147483646 w 784"/>
                  <a:gd name="T55" fmla="*/ 2147483646 h 1229"/>
                  <a:gd name="T56" fmla="*/ 2147483646 w 784"/>
                  <a:gd name="T57" fmla="*/ 2147483646 h 1229"/>
                  <a:gd name="T58" fmla="*/ 2147483646 w 784"/>
                  <a:gd name="T59" fmla="*/ 2147483646 h 1229"/>
                  <a:gd name="T60" fmla="*/ 2147483646 w 784"/>
                  <a:gd name="T61" fmla="*/ 2147483646 h 1229"/>
                  <a:gd name="T62" fmla="*/ 2147483646 w 784"/>
                  <a:gd name="T63" fmla="*/ 2147483646 h 1229"/>
                  <a:gd name="T64" fmla="*/ 2147483646 w 784"/>
                  <a:gd name="T65" fmla="*/ 2147483646 h 1229"/>
                  <a:gd name="T66" fmla="*/ 2147483646 w 784"/>
                  <a:gd name="T67" fmla="*/ 2147483646 h 1229"/>
                  <a:gd name="T68" fmla="*/ 2147483646 w 784"/>
                  <a:gd name="T69" fmla="*/ 2147483646 h 1229"/>
                  <a:gd name="T70" fmla="*/ 2147483646 w 784"/>
                  <a:gd name="T71" fmla="*/ 2147483646 h 1229"/>
                  <a:gd name="T72" fmla="*/ 0 w 784"/>
                  <a:gd name="T73" fmla="*/ 2147483646 h 1229"/>
                  <a:gd name="T74" fmla="*/ 0 w 784"/>
                  <a:gd name="T75" fmla="*/ 2147483646 h 1229"/>
                  <a:gd name="T76" fmla="*/ 0 w 784"/>
                  <a:gd name="T77" fmla="*/ 2147483646 h 1229"/>
                  <a:gd name="T78" fmla="*/ 0 w 784"/>
                  <a:gd name="T79" fmla="*/ 2147483646 h 12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84"/>
                  <a:gd name="T121" fmla="*/ 0 h 1229"/>
                  <a:gd name="T122" fmla="*/ 784 w 784"/>
                  <a:gd name="T123" fmla="*/ 1229 h 12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84" h="1229">
                    <a:moveTo>
                      <a:pt x="0" y="1"/>
                    </a:moveTo>
                    <a:lnTo>
                      <a:pt x="25" y="1"/>
                    </a:lnTo>
                    <a:lnTo>
                      <a:pt x="51" y="1"/>
                    </a:lnTo>
                    <a:lnTo>
                      <a:pt x="76" y="1"/>
                    </a:lnTo>
                    <a:lnTo>
                      <a:pt x="101" y="1"/>
                    </a:lnTo>
                    <a:lnTo>
                      <a:pt x="125" y="1"/>
                    </a:lnTo>
                    <a:lnTo>
                      <a:pt x="150" y="1"/>
                    </a:lnTo>
                    <a:lnTo>
                      <a:pt x="176" y="1"/>
                    </a:lnTo>
                    <a:lnTo>
                      <a:pt x="201" y="1"/>
                    </a:lnTo>
                    <a:lnTo>
                      <a:pt x="225" y="1"/>
                    </a:lnTo>
                    <a:lnTo>
                      <a:pt x="250" y="1"/>
                    </a:lnTo>
                    <a:lnTo>
                      <a:pt x="276" y="1"/>
                    </a:lnTo>
                    <a:lnTo>
                      <a:pt x="300" y="1"/>
                    </a:lnTo>
                    <a:lnTo>
                      <a:pt x="325" y="0"/>
                    </a:lnTo>
                    <a:lnTo>
                      <a:pt x="349" y="0"/>
                    </a:lnTo>
                    <a:lnTo>
                      <a:pt x="374" y="0"/>
                    </a:lnTo>
                    <a:lnTo>
                      <a:pt x="398" y="0"/>
                    </a:lnTo>
                    <a:lnTo>
                      <a:pt x="423" y="0"/>
                    </a:lnTo>
                    <a:lnTo>
                      <a:pt x="448" y="0"/>
                    </a:lnTo>
                    <a:lnTo>
                      <a:pt x="472" y="0"/>
                    </a:lnTo>
                    <a:lnTo>
                      <a:pt x="496" y="0"/>
                    </a:lnTo>
                    <a:lnTo>
                      <a:pt x="520" y="0"/>
                    </a:lnTo>
                    <a:lnTo>
                      <a:pt x="544" y="0"/>
                    </a:lnTo>
                    <a:lnTo>
                      <a:pt x="568" y="0"/>
                    </a:lnTo>
                    <a:lnTo>
                      <a:pt x="594" y="0"/>
                    </a:lnTo>
                    <a:lnTo>
                      <a:pt x="617" y="0"/>
                    </a:lnTo>
                    <a:lnTo>
                      <a:pt x="641" y="0"/>
                    </a:lnTo>
                    <a:lnTo>
                      <a:pt x="665" y="0"/>
                    </a:lnTo>
                    <a:lnTo>
                      <a:pt x="689" y="0"/>
                    </a:lnTo>
                    <a:lnTo>
                      <a:pt x="713" y="0"/>
                    </a:lnTo>
                    <a:lnTo>
                      <a:pt x="737" y="0"/>
                    </a:lnTo>
                    <a:lnTo>
                      <a:pt x="760" y="0"/>
                    </a:lnTo>
                    <a:lnTo>
                      <a:pt x="784" y="0"/>
                    </a:lnTo>
                    <a:lnTo>
                      <a:pt x="784" y="148"/>
                    </a:lnTo>
                    <a:lnTo>
                      <a:pt x="784" y="295"/>
                    </a:lnTo>
                    <a:lnTo>
                      <a:pt x="784" y="443"/>
                    </a:lnTo>
                    <a:lnTo>
                      <a:pt x="784" y="591"/>
                    </a:lnTo>
                    <a:lnTo>
                      <a:pt x="784" y="740"/>
                    </a:lnTo>
                    <a:lnTo>
                      <a:pt x="784" y="888"/>
                    </a:lnTo>
                    <a:lnTo>
                      <a:pt x="784" y="1035"/>
                    </a:lnTo>
                    <a:lnTo>
                      <a:pt x="784" y="1183"/>
                    </a:lnTo>
                    <a:lnTo>
                      <a:pt x="760" y="1184"/>
                    </a:lnTo>
                    <a:lnTo>
                      <a:pt x="737" y="1186"/>
                    </a:lnTo>
                    <a:lnTo>
                      <a:pt x="713" y="1187"/>
                    </a:lnTo>
                    <a:lnTo>
                      <a:pt x="689" y="1188"/>
                    </a:lnTo>
                    <a:lnTo>
                      <a:pt x="665" y="1191"/>
                    </a:lnTo>
                    <a:lnTo>
                      <a:pt x="641" y="1192"/>
                    </a:lnTo>
                    <a:lnTo>
                      <a:pt x="617" y="1193"/>
                    </a:lnTo>
                    <a:lnTo>
                      <a:pt x="594" y="1194"/>
                    </a:lnTo>
                    <a:lnTo>
                      <a:pt x="568" y="1195"/>
                    </a:lnTo>
                    <a:lnTo>
                      <a:pt x="544" y="1198"/>
                    </a:lnTo>
                    <a:lnTo>
                      <a:pt x="520" y="1199"/>
                    </a:lnTo>
                    <a:lnTo>
                      <a:pt x="496" y="1200"/>
                    </a:lnTo>
                    <a:lnTo>
                      <a:pt x="472" y="1201"/>
                    </a:lnTo>
                    <a:lnTo>
                      <a:pt x="448" y="1202"/>
                    </a:lnTo>
                    <a:lnTo>
                      <a:pt x="423" y="1203"/>
                    </a:lnTo>
                    <a:lnTo>
                      <a:pt x="398" y="1204"/>
                    </a:lnTo>
                    <a:lnTo>
                      <a:pt x="374" y="1206"/>
                    </a:lnTo>
                    <a:lnTo>
                      <a:pt x="349" y="1208"/>
                    </a:lnTo>
                    <a:lnTo>
                      <a:pt x="325" y="1209"/>
                    </a:lnTo>
                    <a:lnTo>
                      <a:pt x="300" y="1210"/>
                    </a:lnTo>
                    <a:lnTo>
                      <a:pt x="276" y="1212"/>
                    </a:lnTo>
                    <a:lnTo>
                      <a:pt x="250" y="1214"/>
                    </a:lnTo>
                    <a:lnTo>
                      <a:pt x="225" y="1215"/>
                    </a:lnTo>
                    <a:lnTo>
                      <a:pt x="201" y="1216"/>
                    </a:lnTo>
                    <a:lnTo>
                      <a:pt x="176" y="1218"/>
                    </a:lnTo>
                    <a:lnTo>
                      <a:pt x="150" y="1219"/>
                    </a:lnTo>
                    <a:lnTo>
                      <a:pt x="125" y="1221"/>
                    </a:lnTo>
                    <a:lnTo>
                      <a:pt x="101" y="1223"/>
                    </a:lnTo>
                    <a:lnTo>
                      <a:pt x="76" y="1224"/>
                    </a:lnTo>
                    <a:lnTo>
                      <a:pt x="51" y="1225"/>
                    </a:lnTo>
                    <a:lnTo>
                      <a:pt x="25" y="1227"/>
                    </a:lnTo>
                    <a:lnTo>
                      <a:pt x="0" y="1229"/>
                    </a:lnTo>
                    <a:lnTo>
                      <a:pt x="0" y="1075"/>
                    </a:lnTo>
                    <a:lnTo>
                      <a:pt x="0" y="922"/>
                    </a:lnTo>
                    <a:lnTo>
                      <a:pt x="0" y="768"/>
                    </a:lnTo>
                    <a:lnTo>
                      <a:pt x="0" y="616"/>
                    </a:lnTo>
                    <a:lnTo>
                      <a:pt x="0" y="462"/>
                    </a:lnTo>
                    <a:lnTo>
                      <a:pt x="0" y="308"/>
                    </a:lnTo>
                    <a:lnTo>
                      <a:pt x="0" y="15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77" name="Freeform 323"/>
              <p:cNvSpPr>
                <a:spLocks/>
              </p:cNvSpPr>
              <p:nvPr/>
            </p:nvSpPr>
            <p:spPr bwMode="auto">
              <a:xfrm>
                <a:off x="3171825" y="2551113"/>
                <a:ext cx="174625" cy="303213"/>
              </a:xfrm>
              <a:custGeom>
                <a:avLst/>
                <a:gdLst>
                  <a:gd name="T0" fmla="*/ 0 w 654"/>
                  <a:gd name="T1" fmla="*/ 2147483646 h 1148"/>
                  <a:gd name="T2" fmla="*/ 2147483646 w 654"/>
                  <a:gd name="T3" fmla="*/ 2147483646 h 1148"/>
                  <a:gd name="T4" fmla="*/ 2147483646 w 654"/>
                  <a:gd name="T5" fmla="*/ 2147483646 h 1148"/>
                  <a:gd name="T6" fmla="*/ 2147483646 w 654"/>
                  <a:gd name="T7" fmla="*/ 2147483646 h 1148"/>
                  <a:gd name="T8" fmla="*/ 2147483646 w 654"/>
                  <a:gd name="T9" fmla="*/ 2147483646 h 1148"/>
                  <a:gd name="T10" fmla="*/ 2147483646 w 654"/>
                  <a:gd name="T11" fmla="*/ 2147483646 h 1148"/>
                  <a:gd name="T12" fmla="*/ 2147483646 w 654"/>
                  <a:gd name="T13" fmla="*/ 2147483646 h 1148"/>
                  <a:gd name="T14" fmla="*/ 2147483646 w 654"/>
                  <a:gd name="T15" fmla="*/ 2147483646 h 1148"/>
                  <a:gd name="T16" fmla="*/ 2147483646 w 654"/>
                  <a:gd name="T17" fmla="*/ 2147483646 h 1148"/>
                  <a:gd name="T18" fmla="*/ 2147483646 w 654"/>
                  <a:gd name="T19" fmla="*/ 2147483646 h 1148"/>
                  <a:gd name="T20" fmla="*/ 2147483646 w 654"/>
                  <a:gd name="T21" fmla="*/ 2147483646 h 1148"/>
                  <a:gd name="T22" fmla="*/ 2147483646 w 654"/>
                  <a:gd name="T23" fmla="*/ 2147483646 h 1148"/>
                  <a:gd name="T24" fmla="*/ 2147483646 w 654"/>
                  <a:gd name="T25" fmla="*/ 2147483646 h 1148"/>
                  <a:gd name="T26" fmla="*/ 2147483646 w 654"/>
                  <a:gd name="T27" fmla="*/ 2147483646 h 1148"/>
                  <a:gd name="T28" fmla="*/ 2147483646 w 654"/>
                  <a:gd name="T29" fmla="*/ 2147483646 h 1148"/>
                  <a:gd name="T30" fmla="*/ 2147483646 w 654"/>
                  <a:gd name="T31" fmla="*/ 0 h 1148"/>
                  <a:gd name="T32" fmla="*/ 2147483646 w 654"/>
                  <a:gd name="T33" fmla="*/ 0 h 1148"/>
                  <a:gd name="T34" fmla="*/ 2147483646 w 654"/>
                  <a:gd name="T35" fmla="*/ 2147483646 h 1148"/>
                  <a:gd name="T36" fmla="*/ 2147483646 w 654"/>
                  <a:gd name="T37" fmla="*/ 2147483646 h 1148"/>
                  <a:gd name="T38" fmla="*/ 2147483646 w 654"/>
                  <a:gd name="T39" fmla="*/ 2147483646 h 1148"/>
                  <a:gd name="T40" fmla="*/ 2147483646 w 654"/>
                  <a:gd name="T41" fmla="*/ 2147483646 h 1148"/>
                  <a:gd name="T42" fmla="*/ 2147483646 w 654"/>
                  <a:gd name="T43" fmla="*/ 2147483646 h 1148"/>
                  <a:gd name="T44" fmla="*/ 2147483646 w 654"/>
                  <a:gd name="T45" fmla="*/ 2147483646 h 1148"/>
                  <a:gd name="T46" fmla="*/ 2147483646 w 654"/>
                  <a:gd name="T47" fmla="*/ 2147483646 h 1148"/>
                  <a:gd name="T48" fmla="*/ 2147483646 w 654"/>
                  <a:gd name="T49" fmla="*/ 2147483646 h 1148"/>
                  <a:gd name="T50" fmla="*/ 2147483646 w 654"/>
                  <a:gd name="T51" fmla="*/ 2147483646 h 1148"/>
                  <a:gd name="T52" fmla="*/ 2147483646 w 654"/>
                  <a:gd name="T53" fmla="*/ 2147483646 h 1148"/>
                  <a:gd name="T54" fmla="*/ 2147483646 w 654"/>
                  <a:gd name="T55" fmla="*/ 2147483646 h 1148"/>
                  <a:gd name="T56" fmla="*/ 2147483646 w 654"/>
                  <a:gd name="T57" fmla="*/ 2147483646 h 1148"/>
                  <a:gd name="T58" fmla="*/ 2147483646 w 654"/>
                  <a:gd name="T59" fmla="*/ 2147483646 h 1148"/>
                  <a:gd name="T60" fmla="*/ 2147483646 w 654"/>
                  <a:gd name="T61" fmla="*/ 2147483646 h 1148"/>
                  <a:gd name="T62" fmla="*/ 2147483646 w 654"/>
                  <a:gd name="T63" fmla="*/ 2147483646 h 1148"/>
                  <a:gd name="T64" fmla="*/ 2147483646 w 654"/>
                  <a:gd name="T65" fmla="*/ 2147483646 h 1148"/>
                  <a:gd name="T66" fmla="*/ 2147483646 w 654"/>
                  <a:gd name="T67" fmla="*/ 2147483646 h 1148"/>
                  <a:gd name="T68" fmla="*/ 2147483646 w 654"/>
                  <a:gd name="T69" fmla="*/ 2147483646 h 1148"/>
                  <a:gd name="T70" fmla="*/ 2147483646 w 654"/>
                  <a:gd name="T71" fmla="*/ 2147483646 h 1148"/>
                  <a:gd name="T72" fmla="*/ 2147483646 w 654"/>
                  <a:gd name="T73" fmla="*/ 2147483646 h 1148"/>
                  <a:gd name="T74" fmla="*/ 2147483646 w 654"/>
                  <a:gd name="T75" fmla="*/ 2147483646 h 1148"/>
                  <a:gd name="T76" fmla="*/ 2147483646 w 654"/>
                  <a:gd name="T77" fmla="*/ 2147483646 h 1148"/>
                  <a:gd name="T78" fmla="*/ 2147483646 w 654"/>
                  <a:gd name="T79" fmla="*/ 2147483646 h 1148"/>
                  <a:gd name="T80" fmla="*/ 0 w 654"/>
                  <a:gd name="T81" fmla="*/ 2147483646 h 1148"/>
                  <a:gd name="T82" fmla="*/ 0 w 654"/>
                  <a:gd name="T83" fmla="*/ 2147483646 h 1148"/>
                  <a:gd name="T84" fmla="*/ 0 w 654"/>
                  <a:gd name="T85" fmla="*/ 2147483646 h 1148"/>
                  <a:gd name="T86" fmla="*/ 0 w 654"/>
                  <a:gd name="T87" fmla="*/ 2147483646 h 1148"/>
                  <a:gd name="T88" fmla="*/ 0 w 654"/>
                  <a:gd name="T89" fmla="*/ 2147483646 h 1148"/>
                  <a:gd name="T90" fmla="*/ 0 w 654"/>
                  <a:gd name="T91" fmla="*/ 2147483646 h 1148"/>
                  <a:gd name="T92" fmla="*/ 0 w 654"/>
                  <a:gd name="T93" fmla="*/ 2147483646 h 1148"/>
                  <a:gd name="T94" fmla="*/ 0 w 654"/>
                  <a:gd name="T95" fmla="*/ 2147483646 h 1148"/>
                  <a:gd name="T96" fmla="*/ 0 w 654"/>
                  <a:gd name="T97" fmla="*/ 2147483646 h 114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4"/>
                  <a:gd name="T148" fmla="*/ 0 h 1148"/>
                  <a:gd name="T149" fmla="*/ 654 w 654"/>
                  <a:gd name="T150" fmla="*/ 1148 h 114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4" h="1148">
                    <a:moveTo>
                      <a:pt x="0" y="5"/>
                    </a:moveTo>
                    <a:lnTo>
                      <a:pt x="41" y="5"/>
                    </a:lnTo>
                    <a:lnTo>
                      <a:pt x="83" y="5"/>
                    </a:lnTo>
                    <a:lnTo>
                      <a:pt x="125" y="3"/>
                    </a:lnTo>
                    <a:lnTo>
                      <a:pt x="166" y="3"/>
                    </a:lnTo>
                    <a:lnTo>
                      <a:pt x="207" y="3"/>
                    </a:lnTo>
                    <a:lnTo>
                      <a:pt x="249" y="3"/>
                    </a:lnTo>
                    <a:lnTo>
                      <a:pt x="289" y="3"/>
                    </a:lnTo>
                    <a:lnTo>
                      <a:pt x="330" y="2"/>
                    </a:lnTo>
                    <a:lnTo>
                      <a:pt x="370" y="2"/>
                    </a:lnTo>
                    <a:lnTo>
                      <a:pt x="412" y="2"/>
                    </a:lnTo>
                    <a:lnTo>
                      <a:pt x="452" y="2"/>
                    </a:lnTo>
                    <a:lnTo>
                      <a:pt x="492" y="1"/>
                    </a:lnTo>
                    <a:lnTo>
                      <a:pt x="533" y="1"/>
                    </a:lnTo>
                    <a:lnTo>
                      <a:pt x="574" y="1"/>
                    </a:lnTo>
                    <a:lnTo>
                      <a:pt x="614" y="0"/>
                    </a:lnTo>
                    <a:lnTo>
                      <a:pt x="654" y="0"/>
                    </a:lnTo>
                    <a:lnTo>
                      <a:pt x="654" y="139"/>
                    </a:lnTo>
                    <a:lnTo>
                      <a:pt x="654" y="278"/>
                    </a:lnTo>
                    <a:lnTo>
                      <a:pt x="654" y="418"/>
                    </a:lnTo>
                    <a:lnTo>
                      <a:pt x="654" y="557"/>
                    </a:lnTo>
                    <a:lnTo>
                      <a:pt x="654" y="696"/>
                    </a:lnTo>
                    <a:lnTo>
                      <a:pt x="654" y="835"/>
                    </a:lnTo>
                    <a:lnTo>
                      <a:pt x="654" y="973"/>
                    </a:lnTo>
                    <a:lnTo>
                      <a:pt x="654" y="1112"/>
                    </a:lnTo>
                    <a:lnTo>
                      <a:pt x="614" y="1115"/>
                    </a:lnTo>
                    <a:lnTo>
                      <a:pt x="574" y="1117"/>
                    </a:lnTo>
                    <a:lnTo>
                      <a:pt x="533" y="1119"/>
                    </a:lnTo>
                    <a:lnTo>
                      <a:pt x="492" y="1121"/>
                    </a:lnTo>
                    <a:lnTo>
                      <a:pt x="452" y="1124"/>
                    </a:lnTo>
                    <a:lnTo>
                      <a:pt x="412" y="1126"/>
                    </a:lnTo>
                    <a:lnTo>
                      <a:pt x="370" y="1128"/>
                    </a:lnTo>
                    <a:lnTo>
                      <a:pt x="330" y="1130"/>
                    </a:lnTo>
                    <a:lnTo>
                      <a:pt x="289" y="1132"/>
                    </a:lnTo>
                    <a:lnTo>
                      <a:pt x="249" y="1134"/>
                    </a:lnTo>
                    <a:lnTo>
                      <a:pt x="207" y="1136"/>
                    </a:lnTo>
                    <a:lnTo>
                      <a:pt x="166" y="1139"/>
                    </a:lnTo>
                    <a:lnTo>
                      <a:pt x="125" y="1141"/>
                    </a:lnTo>
                    <a:lnTo>
                      <a:pt x="83" y="1143"/>
                    </a:lnTo>
                    <a:lnTo>
                      <a:pt x="41" y="1146"/>
                    </a:lnTo>
                    <a:lnTo>
                      <a:pt x="0" y="1148"/>
                    </a:lnTo>
                    <a:lnTo>
                      <a:pt x="0" y="1006"/>
                    </a:lnTo>
                    <a:lnTo>
                      <a:pt x="0" y="862"/>
                    </a:lnTo>
                    <a:lnTo>
                      <a:pt x="0" y="720"/>
                    </a:lnTo>
                    <a:lnTo>
                      <a:pt x="0" y="577"/>
                    </a:lnTo>
                    <a:lnTo>
                      <a:pt x="0" y="434"/>
                    </a:lnTo>
                    <a:lnTo>
                      <a:pt x="0" y="290"/>
                    </a:lnTo>
                    <a:lnTo>
                      <a:pt x="0" y="14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78" name="Freeform 324"/>
              <p:cNvSpPr>
                <a:spLocks/>
              </p:cNvSpPr>
              <p:nvPr/>
            </p:nvSpPr>
            <p:spPr bwMode="auto">
              <a:xfrm>
                <a:off x="3171825" y="2563813"/>
                <a:ext cx="147637" cy="290513"/>
              </a:xfrm>
              <a:custGeom>
                <a:avLst/>
                <a:gdLst>
                  <a:gd name="T0" fmla="*/ 0 w 558"/>
                  <a:gd name="T1" fmla="*/ 2147483646 h 1101"/>
                  <a:gd name="T2" fmla="*/ 2147483646 w 558"/>
                  <a:gd name="T3" fmla="*/ 2147483646 h 1101"/>
                  <a:gd name="T4" fmla="*/ 2147483646 w 558"/>
                  <a:gd name="T5" fmla="*/ 2147483646 h 1101"/>
                  <a:gd name="T6" fmla="*/ 2147483646 w 558"/>
                  <a:gd name="T7" fmla="*/ 2147483646 h 1101"/>
                  <a:gd name="T8" fmla="*/ 2147483646 w 558"/>
                  <a:gd name="T9" fmla="*/ 2147483646 h 1101"/>
                  <a:gd name="T10" fmla="*/ 2147483646 w 558"/>
                  <a:gd name="T11" fmla="*/ 2147483646 h 1101"/>
                  <a:gd name="T12" fmla="*/ 2147483646 w 558"/>
                  <a:gd name="T13" fmla="*/ 2147483646 h 1101"/>
                  <a:gd name="T14" fmla="*/ 2147483646 w 558"/>
                  <a:gd name="T15" fmla="*/ 2147483646 h 1101"/>
                  <a:gd name="T16" fmla="*/ 2147483646 w 558"/>
                  <a:gd name="T17" fmla="*/ 2147483646 h 1101"/>
                  <a:gd name="T18" fmla="*/ 2147483646 w 558"/>
                  <a:gd name="T19" fmla="*/ 2147483646 h 1101"/>
                  <a:gd name="T20" fmla="*/ 2147483646 w 558"/>
                  <a:gd name="T21" fmla="*/ 2147483646 h 1101"/>
                  <a:gd name="T22" fmla="*/ 2147483646 w 558"/>
                  <a:gd name="T23" fmla="*/ 2147483646 h 1101"/>
                  <a:gd name="T24" fmla="*/ 2147483646 w 558"/>
                  <a:gd name="T25" fmla="*/ 2147483646 h 1101"/>
                  <a:gd name="T26" fmla="*/ 2147483646 w 558"/>
                  <a:gd name="T27" fmla="*/ 2147483646 h 1101"/>
                  <a:gd name="T28" fmla="*/ 2147483646 w 558"/>
                  <a:gd name="T29" fmla="*/ 2147483646 h 1101"/>
                  <a:gd name="T30" fmla="*/ 2147483646 w 558"/>
                  <a:gd name="T31" fmla="*/ 0 h 1101"/>
                  <a:gd name="T32" fmla="*/ 2147483646 w 558"/>
                  <a:gd name="T33" fmla="*/ 0 h 1101"/>
                  <a:gd name="T34" fmla="*/ 2147483646 w 558"/>
                  <a:gd name="T35" fmla="*/ 2147483646 h 1101"/>
                  <a:gd name="T36" fmla="*/ 2147483646 w 558"/>
                  <a:gd name="T37" fmla="*/ 2147483646 h 1101"/>
                  <a:gd name="T38" fmla="*/ 2147483646 w 558"/>
                  <a:gd name="T39" fmla="*/ 2147483646 h 1101"/>
                  <a:gd name="T40" fmla="*/ 2147483646 w 558"/>
                  <a:gd name="T41" fmla="*/ 2147483646 h 1101"/>
                  <a:gd name="T42" fmla="*/ 2147483646 w 558"/>
                  <a:gd name="T43" fmla="*/ 2147483646 h 1101"/>
                  <a:gd name="T44" fmla="*/ 2147483646 w 558"/>
                  <a:gd name="T45" fmla="*/ 2147483646 h 1101"/>
                  <a:gd name="T46" fmla="*/ 2147483646 w 558"/>
                  <a:gd name="T47" fmla="*/ 2147483646 h 1101"/>
                  <a:gd name="T48" fmla="*/ 2147483646 w 558"/>
                  <a:gd name="T49" fmla="*/ 2147483646 h 1101"/>
                  <a:gd name="T50" fmla="*/ 2147483646 w 558"/>
                  <a:gd name="T51" fmla="*/ 2147483646 h 1101"/>
                  <a:gd name="T52" fmla="*/ 2147483646 w 558"/>
                  <a:gd name="T53" fmla="*/ 2147483646 h 1101"/>
                  <a:gd name="T54" fmla="*/ 2147483646 w 558"/>
                  <a:gd name="T55" fmla="*/ 2147483646 h 1101"/>
                  <a:gd name="T56" fmla="*/ 2147483646 w 558"/>
                  <a:gd name="T57" fmla="*/ 2147483646 h 1101"/>
                  <a:gd name="T58" fmla="*/ 2147483646 w 558"/>
                  <a:gd name="T59" fmla="*/ 2147483646 h 1101"/>
                  <a:gd name="T60" fmla="*/ 2147483646 w 558"/>
                  <a:gd name="T61" fmla="*/ 2147483646 h 1101"/>
                  <a:gd name="T62" fmla="*/ 2147483646 w 558"/>
                  <a:gd name="T63" fmla="*/ 2147483646 h 1101"/>
                  <a:gd name="T64" fmla="*/ 2147483646 w 558"/>
                  <a:gd name="T65" fmla="*/ 2147483646 h 1101"/>
                  <a:gd name="T66" fmla="*/ 2147483646 w 558"/>
                  <a:gd name="T67" fmla="*/ 2147483646 h 1101"/>
                  <a:gd name="T68" fmla="*/ 2147483646 w 558"/>
                  <a:gd name="T69" fmla="*/ 2147483646 h 1101"/>
                  <a:gd name="T70" fmla="*/ 2147483646 w 558"/>
                  <a:gd name="T71" fmla="*/ 2147483646 h 1101"/>
                  <a:gd name="T72" fmla="*/ 2147483646 w 558"/>
                  <a:gd name="T73" fmla="*/ 2147483646 h 1101"/>
                  <a:gd name="T74" fmla="*/ 2147483646 w 558"/>
                  <a:gd name="T75" fmla="*/ 2147483646 h 1101"/>
                  <a:gd name="T76" fmla="*/ 2147483646 w 558"/>
                  <a:gd name="T77" fmla="*/ 2147483646 h 1101"/>
                  <a:gd name="T78" fmla="*/ 2147483646 w 558"/>
                  <a:gd name="T79" fmla="*/ 2147483646 h 1101"/>
                  <a:gd name="T80" fmla="*/ 0 w 558"/>
                  <a:gd name="T81" fmla="*/ 2147483646 h 1101"/>
                  <a:gd name="T82" fmla="*/ 0 w 558"/>
                  <a:gd name="T83" fmla="*/ 2147483646 h 1101"/>
                  <a:gd name="T84" fmla="*/ 0 w 558"/>
                  <a:gd name="T85" fmla="*/ 2147483646 h 1101"/>
                  <a:gd name="T86" fmla="*/ 0 w 558"/>
                  <a:gd name="T87" fmla="*/ 2147483646 h 1101"/>
                  <a:gd name="T88" fmla="*/ 0 w 558"/>
                  <a:gd name="T89" fmla="*/ 2147483646 h 1101"/>
                  <a:gd name="T90" fmla="*/ 0 w 558"/>
                  <a:gd name="T91" fmla="*/ 2147483646 h 1101"/>
                  <a:gd name="T92" fmla="*/ 0 w 558"/>
                  <a:gd name="T93" fmla="*/ 2147483646 h 1101"/>
                  <a:gd name="T94" fmla="*/ 0 w 558"/>
                  <a:gd name="T95" fmla="*/ 2147483646 h 1101"/>
                  <a:gd name="T96" fmla="*/ 0 w 558"/>
                  <a:gd name="T97" fmla="*/ 2147483646 h 11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8"/>
                  <a:gd name="T148" fmla="*/ 0 h 1101"/>
                  <a:gd name="T149" fmla="*/ 558 w 558"/>
                  <a:gd name="T150" fmla="*/ 1101 h 11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8" h="1101">
                    <a:moveTo>
                      <a:pt x="0" y="5"/>
                    </a:moveTo>
                    <a:lnTo>
                      <a:pt x="35" y="5"/>
                    </a:lnTo>
                    <a:lnTo>
                      <a:pt x="71" y="5"/>
                    </a:lnTo>
                    <a:lnTo>
                      <a:pt x="106" y="3"/>
                    </a:lnTo>
                    <a:lnTo>
                      <a:pt x="142" y="3"/>
                    </a:lnTo>
                    <a:lnTo>
                      <a:pt x="176" y="3"/>
                    </a:lnTo>
                    <a:lnTo>
                      <a:pt x="212" y="3"/>
                    </a:lnTo>
                    <a:lnTo>
                      <a:pt x="248" y="3"/>
                    </a:lnTo>
                    <a:lnTo>
                      <a:pt x="282" y="2"/>
                    </a:lnTo>
                    <a:lnTo>
                      <a:pt x="316" y="2"/>
                    </a:lnTo>
                    <a:lnTo>
                      <a:pt x="352" y="2"/>
                    </a:lnTo>
                    <a:lnTo>
                      <a:pt x="387" y="2"/>
                    </a:lnTo>
                    <a:lnTo>
                      <a:pt x="421" y="1"/>
                    </a:lnTo>
                    <a:lnTo>
                      <a:pt x="455" y="1"/>
                    </a:lnTo>
                    <a:lnTo>
                      <a:pt x="490" y="1"/>
                    </a:lnTo>
                    <a:lnTo>
                      <a:pt x="523" y="0"/>
                    </a:lnTo>
                    <a:lnTo>
                      <a:pt x="558" y="0"/>
                    </a:lnTo>
                    <a:lnTo>
                      <a:pt x="558" y="134"/>
                    </a:lnTo>
                    <a:lnTo>
                      <a:pt x="558" y="269"/>
                    </a:lnTo>
                    <a:lnTo>
                      <a:pt x="558" y="402"/>
                    </a:lnTo>
                    <a:lnTo>
                      <a:pt x="558" y="535"/>
                    </a:lnTo>
                    <a:lnTo>
                      <a:pt x="558" y="669"/>
                    </a:lnTo>
                    <a:lnTo>
                      <a:pt x="558" y="802"/>
                    </a:lnTo>
                    <a:lnTo>
                      <a:pt x="558" y="937"/>
                    </a:lnTo>
                    <a:lnTo>
                      <a:pt x="558" y="1071"/>
                    </a:lnTo>
                    <a:lnTo>
                      <a:pt x="523" y="1073"/>
                    </a:lnTo>
                    <a:lnTo>
                      <a:pt x="490" y="1074"/>
                    </a:lnTo>
                    <a:lnTo>
                      <a:pt x="455" y="1077"/>
                    </a:lnTo>
                    <a:lnTo>
                      <a:pt x="421" y="1078"/>
                    </a:lnTo>
                    <a:lnTo>
                      <a:pt x="387" y="1080"/>
                    </a:lnTo>
                    <a:lnTo>
                      <a:pt x="352" y="1083"/>
                    </a:lnTo>
                    <a:lnTo>
                      <a:pt x="316" y="1084"/>
                    </a:lnTo>
                    <a:lnTo>
                      <a:pt x="282" y="1086"/>
                    </a:lnTo>
                    <a:lnTo>
                      <a:pt x="248" y="1088"/>
                    </a:lnTo>
                    <a:lnTo>
                      <a:pt x="212" y="1089"/>
                    </a:lnTo>
                    <a:lnTo>
                      <a:pt x="176" y="1092"/>
                    </a:lnTo>
                    <a:lnTo>
                      <a:pt x="142" y="1094"/>
                    </a:lnTo>
                    <a:lnTo>
                      <a:pt x="106" y="1095"/>
                    </a:lnTo>
                    <a:lnTo>
                      <a:pt x="71" y="1097"/>
                    </a:lnTo>
                    <a:lnTo>
                      <a:pt x="35" y="1099"/>
                    </a:lnTo>
                    <a:lnTo>
                      <a:pt x="0" y="1101"/>
                    </a:lnTo>
                    <a:lnTo>
                      <a:pt x="0" y="964"/>
                    </a:lnTo>
                    <a:lnTo>
                      <a:pt x="0" y="827"/>
                    </a:lnTo>
                    <a:lnTo>
                      <a:pt x="0" y="690"/>
                    </a:lnTo>
                    <a:lnTo>
                      <a:pt x="0" y="552"/>
                    </a:lnTo>
                    <a:lnTo>
                      <a:pt x="0" y="416"/>
                    </a:lnTo>
                    <a:lnTo>
                      <a:pt x="0" y="279"/>
                    </a:lnTo>
                    <a:lnTo>
                      <a:pt x="0" y="14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16" name="316 Grupo"/>
            <p:cNvGrpSpPr>
              <a:grpSpLocks/>
            </p:cNvGrpSpPr>
            <p:nvPr/>
          </p:nvGrpSpPr>
          <p:grpSpPr bwMode="auto">
            <a:xfrm>
              <a:off x="3595688" y="3711584"/>
              <a:ext cx="571500" cy="571503"/>
              <a:chOff x="2500313" y="2028825"/>
              <a:chExt cx="1101725" cy="866775"/>
            </a:xfrm>
          </p:grpSpPr>
          <p:sp>
            <p:nvSpPr>
              <p:cNvPr id="125" name="Freeform 297"/>
              <p:cNvSpPr>
                <a:spLocks/>
              </p:cNvSpPr>
              <p:nvPr/>
            </p:nvSpPr>
            <p:spPr bwMode="auto">
              <a:xfrm>
                <a:off x="2500313" y="2028825"/>
                <a:ext cx="1101725" cy="92075"/>
              </a:xfrm>
              <a:custGeom>
                <a:avLst/>
                <a:gdLst>
                  <a:gd name="T0" fmla="*/ 2147483646 w 4164"/>
                  <a:gd name="T1" fmla="*/ 2147483646 h 349"/>
                  <a:gd name="T2" fmla="*/ 0 w 4164"/>
                  <a:gd name="T3" fmla="*/ 2147483646 h 349"/>
                  <a:gd name="T4" fmla="*/ 2147483646 w 4164"/>
                  <a:gd name="T5" fmla="*/ 2147483646 h 349"/>
                  <a:gd name="T6" fmla="*/ 2147483646 w 4164"/>
                  <a:gd name="T7" fmla="*/ 0 h 349"/>
                  <a:gd name="T8" fmla="*/ 2147483646 w 4164"/>
                  <a:gd name="T9" fmla="*/ 2147483646 h 349"/>
                  <a:gd name="T10" fmla="*/ 2147483646 w 4164"/>
                  <a:gd name="T11" fmla="*/ 2147483646 h 349"/>
                  <a:gd name="T12" fmla="*/ 2147483646 w 4164"/>
                  <a:gd name="T13" fmla="*/ 2147483646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49"/>
                  <a:gd name="T23" fmla="*/ 4164 w 4164"/>
                  <a:gd name="T24" fmla="*/ 349 h 3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49">
                    <a:moveTo>
                      <a:pt x="5" y="349"/>
                    </a:moveTo>
                    <a:lnTo>
                      <a:pt x="0" y="270"/>
                    </a:lnTo>
                    <a:lnTo>
                      <a:pt x="51" y="248"/>
                    </a:lnTo>
                    <a:lnTo>
                      <a:pt x="1511" y="0"/>
                    </a:lnTo>
                    <a:lnTo>
                      <a:pt x="4149" y="208"/>
                    </a:lnTo>
                    <a:lnTo>
                      <a:pt x="4164" y="278"/>
                    </a:lnTo>
                    <a:lnTo>
                      <a:pt x="5" y="349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6" name="Freeform 298"/>
              <p:cNvSpPr>
                <a:spLocks/>
              </p:cNvSpPr>
              <p:nvPr/>
            </p:nvSpPr>
            <p:spPr bwMode="auto">
              <a:xfrm>
                <a:off x="2500313" y="2036763"/>
                <a:ext cx="1101725" cy="79375"/>
              </a:xfrm>
              <a:custGeom>
                <a:avLst/>
                <a:gdLst>
                  <a:gd name="T0" fmla="*/ 2147483646 w 4164"/>
                  <a:gd name="T1" fmla="*/ 2147483646 h 303"/>
                  <a:gd name="T2" fmla="*/ 0 w 4164"/>
                  <a:gd name="T3" fmla="*/ 2147483646 h 303"/>
                  <a:gd name="T4" fmla="*/ 2147483646 w 4164"/>
                  <a:gd name="T5" fmla="*/ 2147483646 h 303"/>
                  <a:gd name="T6" fmla="*/ 2147483646 w 4164"/>
                  <a:gd name="T7" fmla="*/ 0 h 303"/>
                  <a:gd name="T8" fmla="*/ 2147483646 w 4164"/>
                  <a:gd name="T9" fmla="*/ 2147483646 h 303"/>
                  <a:gd name="T10" fmla="*/ 2147483646 w 4164"/>
                  <a:gd name="T11" fmla="*/ 2147483646 h 303"/>
                  <a:gd name="T12" fmla="*/ 2147483646 w 4164"/>
                  <a:gd name="T13" fmla="*/ 2147483646 h 3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03"/>
                  <a:gd name="T23" fmla="*/ 4164 w 4164"/>
                  <a:gd name="T24" fmla="*/ 303 h 30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03">
                    <a:moveTo>
                      <a:pt x="45" y="303"/>
                    </a:moveTo>
                    <a:lnTo>
                      <a:pt x="0" y="261"/>
                    </a:lnTo>
                    <a:lnTo>
                      <a:pt x="51" y="240"/>
                    </a:lnTo>
                    <a:lnTo>
                      <a:pt x="1511" y="0"/>
                    </a:lnTo>
                    <a:lnTo>
                      <a:pt x="4149" y="209"/>
                    </a:lnTo>
                    <a:lnTo>
                      <a:pt x="4164" y="281"/>
                    </a:lnTo>
                    <a:lnTo>
                      <a:pt x="45" y="303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7" name="Freeform 299"/>
              <p:cNvSpPr>
                <a:spLocks/>
              </p:cNvSpPr>
              <p:nvPr/>
            </p:nvSpPr>
            <p:spPr bwMode="auto">
              <a:xfrm>
                <a:off x="2500313" y="2046288"/>
                <a:ext cx="1101725" cy="76200"/>
              </a:xfrm>
              <a:custGeom>
                <a:avLst/>
                <a:gdLst>
                  <a:gd name="T0" fmla="*/ 2147483646 w 4164"/>
                  <a:gd name="T1" fmla="*/ 2147483646 h 292"/>
                  <a:gd name="T2" fmla="*/ 2147483646 w 4164"/>
                  <a:gd name="T3" fmla="*/ 2147483646 h 292"/>
                  <a:gd name="T4" fmla="*/ 2147483646 w 4164"/>
                  <a:gd name="T5" fmla="*/ 2147483646 h 292"/>
                  <a:gd name="T6" fmla="*/ 2147483646 w 4164"/>
                  <a:gd name="T7" fmla="*/ 2147483646 h 292"/>
                  <a:gd name="T8" fmla="*/ 2147483646 w 4164"/>
                  <a:gd name="T9" fmla="*/ 2147483646 h 292"/>
                  <a:gd name="T10" fmla="*/ 2147483646 w 4164"/>
                  <a:gd name="T11" fmla="*/ 2147483646 h 292"/>
                  <a:gd name="T12" fmla="*/ 2147483646 w 4164"/>
                  <a:gd name="T13" fmla="*/ 2147483646 h 292"/>
                  <a:gd name="T14" fmla="*/ 2147483646 w 4164"/>
                  <a:gd name="T15" fmla="*/ 2147483646 h 292"/>
                  <a:gd name="T16" fmla="*/ 2147483646 w 4164"/>
                  <a:gd name="T17" fmla="*/ 2147483646 h 292"/>
                  <a:gd name="T18" fmla="*/ 2147483646 w 4164"/>
                  <a:gd name="T19" fmla="*/ 2147483646 h 292"/>
                  <a:gd name="T20" fmla="*/ 2147483646 w 4164"/>
                  <a:gd name="T21" fmla="*/ 2147483646 h 292"/>
                  <a:gd name="T22" fmla="*/ 2147483646 w 4164"/>
                  <a:gd name="T23" fmla="*/ 2147483646 h 292"/>
                  <a:gd name="T24" fmla="*/ 2147483646 w 4164"/>
                  <a:gd name="T25" fmla="*/ 2147483646 h 292"/>
                  <a:gd name="T26" fmla="*/ 2147483646 w 4164"/>
                  <a:gd name="T27" fmla="*/ 2147483646 h 292"/>
                  <a:gd name="T28" fmla="*/ 2147483646 w 4164"/>
                  <a:gd name="T29" fmla="*/ 2147483646 h 292"/>
                  <a:gd name="T30" fmla="*/ 2147483646 w 4164"/>
                  <a:gd name="T31" fmla="*/ 2147483646 h 292"/>
                  <a:gd name="T32" fmla="*/ 2147483646 w 4164"/>
                  <a:gd name="T33" fmla="*/ 2147483646 h 292"/>
                  <a:gd name="T34" fmla="*/ 2147483646 w 4164"/>
                  <a:gd name="T35" fmla="*/ 2147483646 h 292"/>
                  <a:gd name="T36" fmla="*/ 2147483646 w 4164"/>
                  <a:gd name="T37" fmla="*/ 2147483646 h 292"/>
                  <a:gd name="T38" fmla="*/ 2147483646 w 4164"/>
                  <a:gd name="T39" fmla="*/ 2147483646 h 292"/>
                  <a:gd name="T40" fmla="*/ 2147483646 w 4164"/>
                  <a:gd name="T41" fmla="*/ 2147483646 h 292"/>
                  <a:gd name="T42" fmla="*/ 2147483646 w 4164"/>
                  <a:gd name="T43" fmla="*/ 2147483646 h 292"/>
                  <a:gd name="T44" fmla="*/ 2147483646 w 4164"/>
                  <a:gd name="T45" fmla="*/ 2147483646 h 292"/>
                  <a:gd name="T46" fmla="*/ 2147483646 w 4164"/>
                  <a:gd name="T47" fmla="*/ 2147483646 h 292"/>
                  <a:gd name="T48" fmla="*/ 2147483646 w 4164"/>
                  <a:gd name="T49" fmla="*/ 2147483646 h 292"/>
                  <a:gd name="T50" fmla="*/ 2147483646 w 4164"/>
                  <a:gd name="T51" fmla="*/ 2147483646 h 292"/>
                  <a:gd name="T52" fmla="*/ 2147483646 w 4164"/>
                  <a:gd name="T53" fmla="*/ 2147483646 h 292"/>
                  <a:gd name="T54" fmla="*/ 2147483646 w 4164"/>
                  <a:gd name="T55" fmla="*/ 2147483646 h 292"/>
                  <a:gd name="T56" fmla="*/ 2147483646 w 4164"/>
                  <a:gd name="T57" fmla="*/ 2147483646 h 292"/>
                  <a:gd name="T58" fmla="*/ 2147483646 w 4164"/>
                  <a:gd name="T59" fmla="*/ 2147483646 h 292"/>
                  <a:gd name="T60" fmla="*/ 2147483646 w 4164"/>
                  <a:gd name="T61" fmla="*/ 2147483646 h 292"/>
                  <a:gd name="T62" fmla="*/ 2147483646 w 4164"/>
                  <a:gd name="T63" fmla="*/ 2147483646 h 292"/>
                  <a:gd name="T64" fmla="*/ 2147483646 w 4164"/>
                  <a:gd name="T65" fmla="*/ 2147483646 h 292"/>
                  <a:gd name="T66" fmla="*/ 2147483646 w 4164"/>
                  <a:gd name="T67" fmla="*/ 2147483646 h 292"/>
                  <a:gd name="T68" fmla="*/ 2147483646 w 4164"/>
                  <a:gd name="T69" fmla="*/ 2147483646 h 292"/>
                  <a:gd name="T70" fmla="*/ 2147483646 w 4164"/>
                  <a:gd name="T71" fmla="*/ 2147483646 h 292"/>
                  <a:gd name="T72" fmla="*/ 2147483646 w 4164"/>
                  <a:gd name="T73" fmla="*/ 2147483646 h 292"/>
                  <a:gd name="T74" fmla="*/ 2147483646 w 4164"/>
                  <a:gd name="T75" fmla="*/ 2147483646 h 292"/>
                  <a:gd name="T76" fmla="*/ 2147483646 w 4164"/>
                  <a:gd name="T77" fmla="*/ 2147483646 h 292"/>
                  <a:gd name="T78" fmla="*/ 2147483646 w 4164"/>
                  <a:gd name="T79" fmla="*/ 2147483646 h 292"/>
                  <a:gd name="T80" fmla="*/ 2147483646 w 4164"/>
                  <a:gd name="T81" fmla="*/ 2147483646 h 292"/>
                  <a:gd name="T82" fmla="*/ 2147483646 w 4164"/>
                  <a:gd name="T83" fmla="*/ 2147483646 h 292"/>
                  <a:gd name="T84" fmla="*/ 2147483646 w 4164"/>
                  <a:gd name="T85" fmla="*/ 2147483646 h 292"/>
                  <a:gd name="T86" fmla="*/ 2147483646 w 4164"/>
                  <a:gd name="T87" fmla="*/ 2147483646 h 292"/>
                  <a:gd name="T88" fmla="*/ 2147483646 w 4164"/>
                  <a:gd name="T89" fmla="*/ 2147483646 h 292"/>
                  <a:gd name="T90" fmla="*/ 2147483646 w 4164"/>
                  <a:gd name="T91" fmla="*/ 2147483646 h 292"/>
                  <a:gd name="T92" fmla="*/ 2147483646 w 4164"/>
                  <a:gd name="T93" fmla="*/ 2147483646 h 292"/>
                  <a:gd name="T94" fmla="*/ 2147483646 w 4164"/>
                  <a:gd name="T95" fmla="*/ 2147483646 h 292"/>
                  <a:gd name="T96" fmla="*/ 2147483646 w 4164"/>
                  <a:gd name="T97" fmla="*/ 2147483646 h 292"/>
                  <a:gd name="T98" fmla="*/ 2147483646 w 4164"/>
                  <a:gd name="T99" fmla="*/ 2147483646 h 292"/>
                  <a:gd name="T100" fmla="*/ 2147483646 w 4164"/>
                  <a:gd name="T101" fmla="*/ 2147483646 h 292"/>
                  <a:gd name="T102" fmla="*/ 2147483646 w 4164"/>
                  <a:gd name="T103" fmla="*/ 2147483646 h 292"/>
                  <a:gd name="T104" fmla="*/ 2147483646 w 4164"/>
                  <a:gd name="T105" fmla="*/ 2147483646 h 292"/>
                  <a:gd name="T106" fmla="*/ 2147483646 w 4164"/>
                  <a:gd name="T107" fmla="*/ 2147483646 h 292"/>
                  <a:gd name="T108" fmla="*/ 2147483646 w 4164"/>
                  <a:gd name="T109" fmla="*/ 2147483646 h 292"/>
                  <a:gd name="T110" fmla="*/ 2147483646 w 4164"/>
                  <a:gd name="T111" fmla="*/ 2147483646 h 292"/>
                  <a:gd name="T112" fmla="*/ 2147483646 w 4164"/>
                  <a:gd name="T113" fmla="*/ 2147483646 h 292"/>
                  <a:gd name="T114" fmla="*/ 2147483646 w 4164"/>
                  <a:gd name="T115" fmla="*/ 2147483646 h 2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164"/>
                  <a:gd name="T175" fmla="*/ 0 h 292"/>
                  <a:gd name="T176" fmla="*/ 4164 w 4164"/>
                  <a:gd name="T177" fmla="*/ 292 h 2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164" h="292">
                    <a:moveTo>
                      <a:pt x="45" y="288"/>
                    </a:moveTo>
                    <a:lnTo>
                      <a:pt x="39" y="282"/>
                    </a:lnTo>
                    <a:lnTo>
                      <a:pt x="33" y="278"/>
                    </a:lnTo>
                    <a:lnTo>
                      <a:pt x="28" y="272"/>
                    </a:lnTo>
                    <a:lnTo>
                      <a:pt x="23" y="267"/>
                    </a:lnTo>
                    <a:lnTo>
                      <a:pt x="17" y="262"/>
                    </a:lnTo>
                    <a:lnTo>
                      <a:pt x="11" y="257"/>
                    </a:lnTo>
                    <a:lnTo>
                      <a:pt x="6" y="251"/>
                    </a:lnTo>
                    <a:lnTo>
                      <a:pt x="0" y="247"/>
                    </a:lnTo>
                    <a:lnTo>
                      <a:pt x="7" y="243"/>
                    </a:lnTo>
                    <a:lnTo>
                      <a:pt x="13" y="241"/>
                    </a:lnTo>
                    <a:lnTo>
                      <a:pt x="20" y="239"/>
                    </a:lnTo>
                    <a:lnTo>
                      <a:pt x="25" y="235"/>
                    </a:lnTo>
                    <a:lnTo>
                      <a:pt x="31" y="233"/>
                    </a:lnTo>
                    <a:lnTo>
                      <a:pt x="38" y="231"/>
                    </a:lnTo>
                    <a:lnTo>
                      <a:pt x="44" y="228"/>
                    </a:lnTo>
                    <a:lnTo>
                      <a:pt x="51" y="225"/>
                    </a:lnTo>
                    <a:lnTo>
                      <a:pt x="96" y="220"/>
                    </a:lnTo>
                    <a:lnTo>
                      <a:pt x="141" y="215"/>
                    </a:lnTo>
                    <a:lnTo>
                      <a:pt x="187" y="209"/>
                    </a:lnTo>
                    <a:lnTo>
                      <a:pt x="233" y="203"/>
                    </a:lnTo>
                    <a:lnTo>
                      <a:pt x="278" y="196"/>
                    </a:lnTo>
                    <a:lnTo>
                      <a:pt x="324" y="189"/>
                    </a:lnTo>
                    <a:lnTo>
                      <a:pt x="370" y="183"/>
                    </a:lnTo>
                    <a:lnTo>
                      <a:pt x="416" y="176"/>
                    </a:lnTo>
                    <a:lnTo>
                      <a:pt x="460" y="168"/>
                    </a:lnTo>
                    <a:lnTo>
                      <a:pt x="506" y="161"/>
                    </a:lnTo>
                    <a:lnTo>
                      <a:pt x="552" y="153"/>
                    </a:lnTo>
                    <a:lnTo>
                      <a:pt x="598" y="145"/>
                    </a:lnTo>
                    <a:lnTo>
                      <a:pt x="643" y="137"/>
                    </a:lnTo>
                    <a:lnTo>
                      <a:pt x="689" y="129"/>
                    </a:lnTo>
                    <a:lnTo>
                      <a:pt x="735" y="119"/>
                    </a:lnTo>
                    <a:lnTo>
                      <a:pt x="781" y="111"/>
                    </a:lnTo>
                    <a:lnTo>
                      <a:pt x="825" y="103"/>
                    </a:lnTo>
                    <a:lnTo>
                      <a:pt x="871" y="95"/>
                    </a:lnTo>
                    <a:lnTo>
                      <a:pt x="917" y="87"/>
                    </a:lnTo>
                    <a:lnTo>
                      <a:pt x="963" y="79"/>
                    </a:lnTo>
                    <a:lnTo>
                      <a:pt x="1009" y="71"/>
                    </a:lnTo>
                    <a:lnTo>
                      <a:pt x="1054" y="63"/>
                    </a:lnTo>
                    <a:lnTo>
                      <a:pt x="1100" y="56"/>
                    </a:lnTo>
                    <a:lnTo>
                      <a:pt x="1146" y="48"/>
                    </a:lnTo>
                    <a:lnTo>
                      <a:pt x="1192" y="41"/>
                    </a:lnTo>
                    <a:lnTo>
                      <a:pt x="1236" y="34"/>
                    </a:lnTo>
                    <a:lnTo>
                      <a:pt x="1282" y="28"/>
                    </a:lnTo>
                    <a:lnTo>
                      <a:pt x="1328" y="22"/>
                    </a:lnTo>
                    <a:lnTo>
                      <a:pt x="1374" y="15"/>
                    </a:lnTo>
                    <a:lnTo>
                      <a:pt x="1419" y="10"/>
                    </a:lnTo>
                    <a:lnTo>
                      <a:pt x="1465" y="5"/>
                    </a:lnTo>
                    <a:lnTo>
                      <a:pt x="1511" y="0"/>
                    </a:lnTo>
                    <a:lnTo>
                      <a:pt x="1593" y="7"/>
                    </a:lnTo>
                    <a:lnTo>
                      <a:pt x="1675" y="13"/>
                    </a:lnTo>
                    <a:lnTo>
                      <a:pt x="1758" y="20"/>
                    </a:lnTo>
                    <a:lnTo>
                      <a:pt x="1840" y="25"/>
                    </a:lnTo>
                    <a:lnTo>
                      <a:pt x="1923" y="32"/>
                    </a:lnTo>
                    <a:lnTo>
                      <a:pt x="2004" y="38"/>
                    </a:lnTo>
                    <a:lnTo>
                      <a:pt x="2087" y="45"/>
                    </a:lnTo>
                    <a:lnTo>
                      <a:pt x="2170" y="51"/>
                    </a:lnTo>
                    <a:lnTo>
                      <a:pt x="2252" y="57"/>
                    </a:lnTo>
                    <a:lnTo>
                      <a:pt x="2334" y="64"/>
                    </a:lnTo>
                    <a:lnTo>
                      <a:pt x="2417" y="70"/>
                    </a:lnTo>
                    <a:lnTo>
                      <a:pt x="2499" y="77"/>
                    </a:lnTo>
                    <a:lnTo>
                      <a:pt x="2582" y="83"/>
                    </a:lnTo>
                    <a:lnTo>
                      <a:pt x="2665" y="90"/>
                    </a:lnTo>
                    <a:lnTo>
                      <a:pt x="2746" y="95"/>
                    </a:lnTo>
                    <a:lnTo>
                      <a:pt x="2829" y="102"/>
                    </a:lnTo>
                    <a:lnTo>
                      <a:pt x="2911" y="109"/>
                    </a:lnTo>
                    <a:lnTo>
                      <a:pt x="2994" y="115"/>
                    </a:lnTo>
                    <a:lnTo>
                      <a:pt x="3077" y="122"/>
                    </a:lnTo>
                    <a:lnTo>
                      <a:pt x="3159" y="127"/>
                    </a:lnTo>
                    <a:lnTo>
                      <a:pt x="3241" y="134"/>
                    </a:lnTo>
                    <a:lnTo>
                      <a:pt x="3324" y="140"/>
                    </a:lnTo>
                    <a:lnTo>
                      <a:pt x="3406" y="147"/>
                    </a:lnTo>
                    <a:lnTo>
                      <a:pt x="3489" y="154"/>
                    </a:lnTo>
                    <a:lnTo>
                      <a:pt x="3572" y="160"/>
                    </a:lnTo>
                    <a:lnTo>
                      <a:pt x="3654" y="166"/>
                    </a:lnTo>
                    <a:lnTo>
                      <a:pt x="3737" y="172"/>
                    </a:lnTo>
                    <a:lnTo>
                      <a:pt x="3818" y="179"/>
                    </a:lnTo>
                    <a:lnTo>
                      <a:pt x="3901" y="185"/>
                    </a:lnTo>
                    <a:lnTo>
                      <a:pt x="3984" y="192"/>
                    </a:lnTo>
                    <a:lnTo>
                      <a:pt x="4066" y="197"/>
                    </a:lnTo>
                    <a:lnTo>
                      <a:pt x="4149" y="204"/>
                    </a:lnTo>
                    <a:lnTo>
                      <a:pt x="4152" y="219"/>
                    </a:lnTo>
                    <a:lnTo>
                      <a:pt x="4156" y="234"/>
                    </a:lnTo>
                    <a:lnTo>
                      <a:pt x="4159" y="249"/>
                    </a:lnTo>
                    <a:lnTo>
                      <a:pt x="4164" y="264"/>
                    </a:lnTo>
                    <a:lnTo>
                      <a:pt x="4035" y="263"/>
                    </a:lnTo>
                    <a:lnTo>
                      <a:pt x="3907" y="262"/>
                    </a:lnTo>
                    <a:lnTo>
                      <a:pt x="3777" y="261"/>
                    </a:lnTo>
                    <a:lnTo>
                      <a:pt x="3648" y="261"/>
                    </a:lnTo>
                    <a:lnTo>
                      <a:pt x="3520" y="261"/>
                    </a:lnTo>
                    <a:lnTo>
                      <a:pt x="3391" y="261"/>
                    </a:lnTo>
                    <a:lnTo>
                      <a:pt x="3263" y="262"/>
                    </a:lnTo>
                    <a:lnTo>
                      <a:pt x="3134" y="263"/>
                    </a:lnTo>
                    <a:lnTo>
                      <a:pt x="3004" y="264"/>
                    </a:lnTo>
                    <a:lnTo>
                      <a:pt x="2876" y="265"/>
                    </a:lnTo>
                    <a:lnTo>
                      <a:pt x="2747" y="266"/>
                    </a:lnTo>
                    <a:lnTo>
                      <a:pt x="2619" y="269"/>
                    </a:lnTo>
                    <a:lnTo>
                      <a:pt x="2490" y="270"/>
                    </a:lnTo>
                    <a:lnTo>
                      <a:pt x="2362" y="272"/>
                    </a:lnTo>
                    <a:lnTo>
                      <a:pt x="2233" y="273"/>
                    </a:lnTo>
                    <a:lnTo>
                      <a:pt x="2104" y="276"/>
                    </a:lnTo>
                    <a:lnTo>
                      <a:pt x="1976" y="278"/>
                    </a:lnTo>
                    <a:lnTo>
                      <a:pt x="1846" y="280"/>
                    </a:lnTo>
                    <a:lnTo>
                      <a:pt x="1717" y="281"/>
                    </a:lnTo>
                    <a:lnTo>
                      <a:pt x="1589" y="284"/>
                    </a:lnTo>
                    <a:lnTo>
                      <a:pt x="1460" y="285"/>
                    </a:lnTo>
                    <a:lnTo>
                      <a:pt x="1332" y="287"/>
                    </a:lnTo>
                    <a:lnTo>
                      <a:pt x="1203" y="288"/>
                    </a:lnTo>
                    <a:lnTo>
                      <a:pt x="1075" y="289"/>
                    </a:lnTo>
                    <a:lnTo>
                      <a:pt x="946" y="290"/>
                    </a:lnTo>
                    <a:lnTo>
                      <a:pt x="817" y="290"/>
                    </a:lnTo>
                    <a:lnTo>
                      <a:pt x="689" y="292"/>
                    </a:lnTo>
                    <a:lnTo>
                      <a:pt x="559" y="292"/>
                    </a:lnTo>
                    <a:lnTo>
                      <a:pt x="431" y="292"/>
                    </a:lnTo>
                    <a:lnTo>
                      <a:pt x="302" y="290"/>
                    </a:lnTo>
                    <a:lnTo>
                      <a:pt x="173" y="289"/>
                    </a:lnTo>
                    <a:lnTo>
                      <a:pt x="45" y="288"/>
                    </a:lnTo>
                    <a:close/>
                  </a:path>
                </a:pathLst>
              </a:custGeom>
              <a:solidFill>
                <a:srgbClr val="4C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8" name="Freeform 300"/>
              <p:cNvSpPr>
                <a:spLocks/>
              </p:cNvSpPr>
              <p:nvPr/>
            </p:nvSpPr>
            <p:spPr bwMode="auto">
              <a:xfrm>
                <a:off x="2500313" y="2054225"/>
                <a:ext cx="1101725" cy="74613"/>
              </a:xfrm>
              <a:custGeom>
                <a:avLst/>
                <a:gdLst>
                  <a:gd name="T0" fmla="*/ 2147483646 w 4164"/>
                  <a:gd name="T1" fmla="*/ 2147483646 h 283"/>
                  <a:gd name="T2" fmla="*/ 0 w 4164"/>
                  <a:gd name="T3" fmla="*/ 2147483646 h 283"/>
                  <a:gd name="T4" fmla="*/ 2147483646 w 4164"/>
                  <a:gd name="T5" fmla="*/ 2147483646 h 283"/>
                  <a:gd name="T6" fmla="*/ 2147483646 w 4164"/>
                  <a:gd name="T7" fmla="*/ 0 h 283"/>
                  <a:gd name="T8" fmla="*/ 2147483646 w 4164"/>
                  <a:gd name="T9" fmla="*/ 2147483646 h 283"/>
                  <a:gd name="T10" fmla="*/ 2147483646 w 4164"/>
                  <a:gd name="T11" fmla="*/ 2147483646 h 283"/>
                  <a:gd name="T12" fmla="*/ 2147483646 w 4164"/>
                  <a:gd name="T13" fmla="*/ 2147483646 h 2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283"/>
                  <a:gd name="T23" fmla="*/ 4164 w 4164"/>
                  <a:gd name="T24" fmla="*/ 283 h 2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283">
                    <a:moveTo>
                      <a:pt x="45" y="283"/>
                    </a:moveTo>
                    <a:lnTo>
                      <a:pt x="0" y="242"/>
                    </a:lnTo>
                    <a:lnTo>
                      <a:pt x="51" y="220"/>
                    </a:lnTo>
                    <a:lnTo>
                      <a:pt x="1511" y="0"/>
                    </a:lnTo>
                    <a:lnTo>
                      <a:pt x="4149" y="200"/>
                    </a:lnTo>
                    <a:lnTo>
                      <a:pt x="4164" y="251"/>
                    </a:lnTo>
                    <a:lnTo>
                      <a:pt x="45" y="283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9" name="Freeform 301"/>
              <p:cNvSpPr>
                <a:spLocks/>
              </p:cNvSpPr>
              <p:nvPr/>
            </p:nvSpPr>
            <p:spPr bwMode="auto">
              <a:xfrm>
                <a:off x="2511425" y="2063750"/>
                <a:ext cx="382587" cy="831850"/>
              </a:xfrm>
              <a:custGeom>
                <a:avLst/>
                <a:gdLst>
                  <a:gd name="T0" fmla="*/ 2147483646 w 1441"/>
                  <a:gd name="T1" fmla="*/ 2147483646 h 3144"/>
                  <a:gd name="T2" fmla="*/ 2147483646 w 1441"/>
                  <a:gd name="T3" fmla="*/ 2147483646 h 3144"/>
                  <a:gd name="T4" fmla="*/ 2147483646 w 1441"/>
                  <a:gd name="T5" fmla="*/ 2147483646 h 3144"/>
                  <a:gd name="T6" fmla="*/ 2147483646 w 1441"/>
                  <a:gd name="T7" fmla="*/ 2147483646 h 3144"/>
                  <a:gd name="T8" fmla="*/ 2147483646 w 1441"/>
                  <a:gd name="T9" fmla="*/ 2147483646 h 3144"/>
                  <a:gd name="T10" fmla="*/ 2147483646 w 1441"/>
                  <a:gd name="T11" fmla="*/ 2147483646 h 3144"/>
                  <a:gd name="T12" fmla="*/ 2147483646 w 1441"/>
                  <a:gd name="T13" fmla="*/ 2147483646 h 3144"/>
                  <a:gd name="T14" fmla="*/ 2147483646 w 1441"/>
                  <a:gd name="T15" fmla="*/ 2147483646 h 3144"/>
                  <a:gd name="T16" fmla="*/ 2147483646 w 1441"/>
                  <a:gd name="T17" fmla="*/ 2147483646 h 3144"/>
                  <a:gd name="T18" fmla="*/ 2147483646 w 1441"/>
                  <a:gd name="T19" fmla="*/ 2147483646 h 3144"/>
                  <a:gd name="T20" fmla="*/ 2147483646 w 1441"/>
                  <a:gd name="T21" fmla="*/ 2147483646 h 3144"/>
                  <a:gd name="T22" fmla="*/ 2147483646 w 1441"/>
                  <a:gd name="T23" fmla="*/ 2147483646 h 3144"/>
                  <a:gd name="T24" fmla="*/ 2147483646 w 1441"/>
                  <a:gd name="T25" fmla="*/ 2147483646 h 3144"/>
                  <a:gd name="T26" fmla="*/ 2147483646 w 1441"/>
                  <a:gd name="T27" fmla="*/ 2147483646 h 3144"/>
                  <a:gd name="T28" fmla="*/ 2147483646 w 1441"/>
                  <a:gd name="T29" fmla="*/ 2147483646 h 3144"/>
                  <a:gd name="T30" fmla="*/ 2147483646 w 1441"/>
                  <a:gd name="T31" fmla="*/ 2147483646 h 3144"/>
                  <a:gd name="T32" fmla="*/ 2147483646 w 1441"/>
                  <a:gd name="T33" fmla="*/ 2147483646 h 3144"/>
                  <a:gd name="T34" fmla="*/ 2147483646 w 1441"/>
                  <a:gd name="T35" fmla="*/ 2147483646 h 3144"/>
                  <a:gd name="T36" fmla="*/ 2147483646 w 1441"/>
                  <a:gd name="T37" fmla="*/ 2147483646 h 3144"/>
                  <a:gd name="T38" fmla="*/ 2147483646 w 1441"/>
                  <a:gd name="T39" fmla="*/ 2147483646 h 3144"/>
                  <a:gd name="T40" fmla="*/ 2147483646 w 1441"/>
                  <a:gd name="T41" fmla="*/ 2147483646 h 3144"/>
                  <a:gd name="T42" fmla="*/ 2147483646 w 1441"/>
                  <a:gd name="T43" fmla="*/ 2147483646 h 3144"/>
                  <a:gd name="T44" fmla="*/ 2147483646 w 1441"/>
                  <a:gd name="T45" fmla="*/ 2147483646 h 3144"/>
                  <a:gd name="T46" fmla="*/ 2147483646 w 1441"/>
                  <a:gd name="T47" fmla="*/ 2147483646 h 3144"/>
                  <a:gd name="T48" fmla="*/ 0 w 1441"/>
                  <a:gd name="T49" fmla="*/ 2147483646 h 3144"/>
                  <a:gd name="T50" fmla="*/ 0 w 1441"/>
                  <a:gd name="T51" fmla="*/ 2147483646 h 3144"/>
                  <a:gd name="T52" fmla="*/ 0 w 1441"/>
                  <a:gd name="T53" fmla="*/ 2147483646 h 3144"/>
                  <a:gd name="T54" fmla="*/ 0 w 1441"/>
                  <a:gd name="T55" fmla="*/ 2147483646 h 3144"/>
                  <a:gd name="T56" fmla="*/ 2147483646 w 1441"/>
                  <a:gd name="T57" fmla="*/ 2147483646 h 3144"/>
                  <a:gd name="T58" fmla="*/ 2147483646 w 1441"/>
                  <a:gd name="T59" fmla="*/ 2147483646 h 3144"/>
                  <a:gd name="T60" fmla="*/ 2147483646 w 1441"/>
                  <a:gd name="T61" fmla="*/ 2147483646 h 3144"/>
                  <a:gd name="T62" fmla="*/ 2147483646 w 1441"/>
                  <a:gd name="T63" fmla="*/ 2147483646 h 3144"/>
                  <a:gd name="T64" fmla="*/ 2147483646 w 1441"/>
                  <a:gd name="T65" fmla="*/ 2147483646 h 3144"/>
                  <a:gd name="T66" fmla="*/ 2147483646 w 1441"/>
                  <a:gd name="T67" fmla="*/ 2147483646 h 3144"/>
                  <a:gd name="T68" fmla="*/ 2147483646 w 1441"/>
                  <a:gd name="T69" fmla="*/ 2147483646 h 3144"/>
                  <a:gd name="T70" fmla="*/ 2147483646 w 1441"/>
                  <a:gd name="T71" fmla="*/ 2147483646 h 3144"/>
                  <a:gd name="T72" fmla="*/ 2147483646 w 1441"/>
                  <a:gd name="T73" fmla="*/ 2147483646 h 3144"/>
                  <a:gd name="T74" fmla="*/ 2147483646 w 1441"/>
                  <a:gd name="T75" fmla="*/ 2147483646 h 3144"/>
                  <a:gd name="T76" fmla="*/ 2147483646 w 1441"/>
                  <a:gd name="T77" fmla="*/ 2147483646 h 3144"/>
                  <a:gd name="T78" fmla="*/ 2147483646 w 1441"/>
                  <a:gd name="T79" fmla="*/ 2147483646 h 3144"/>
                  <a:gd name="T80" fmla="*/ 2147483646 w 1441"/>
                  <a:gd name="T81" fmla="*/ 2147483646 h 3144"/>
                  <a:gd name="T82" fmla="*/ 2147483646 w 1441"/>
                  <a:gd name="T83" fmla="*/ 2147483646 h 3144"/>
                  <a:gd name="T84" fmla="*/ 2147483646 w 1441"/>
                  <a:gd name="T85" fmla="*/ 2147483646 h 3144"/>
                  <a:gd name="T86" fmla="*/ 2147483646 w 1441"/>
                  <a:gd name="T87" fmla="*/ 2147483646 h 3144"/>
                  <a:gd name="T88" fmla="*/ 2147483646 w 1441"/>
                  <a:gd name="T89" fmla="*/ 2147483646 h 3144"/>
                  <a:gd name="T90" fmla="*/ 2147483646 w 1441"/>
                  <a:gd name="T91" fmla="*/ 2147483646 h 3144"/>
                  <a:gd name="T92" fmla="*/ 2147483646 w 1441"/>
                  <a:gd name="T93" fmla="*/ 2147483646 h 3144"/>
                  <a:gd name="T94" fmla="*/ 2147483646 w 1441"/>
                  <a:gd name="T95" fmla="*/ 2147483646 h 3144"/>
                  <a:gd name="T96" fmla="*/ 2147483646 w 1441"/>
                  <a:gd name="T97" fmla="*/ 2147483646 h 3144"/>
                  <a:gd name="T98" fmla="*/ 2147483646 w 1441"/>
                  <a:gd name="T99" fmla="*/ 2147483646 h 3144"/>
                  <a:gd name="T100" fmla="*/ 2147483646 w 1441"/>
                  <a:gd name="T101" fmla="*/ 2147483646 h 3144"/>
                  <a:gd name="T102" fmla="*/ 2147483646 w 1441"/>
                  <a:gd name="T103" fmla="*/ 2147483646 h 3144"/>
                  <a:gd name="T104" fmla="*/ 2147483646 w 1441"/>
                  <a:gd name="T105" fmla="*/ 2147483646 h 3144"/>
                  <a:gd name="T106" fmla="*/ 2147483646 w 1441"/>
                  <a:gd name="T107" fmla="*/ 2147483646 h 3144"/>
                  <a:gd name="T108" fmla="*/ 2147483646 w 1441"/>
                  <a:gd name="T109" fmla="*/ 2147483646 h 3144"/>
                  <a:gd name="T110" fmla="*/ 2147483646 w 1441"/>
                  <a:gd name="T111" fmla="*/ 2147483646 h 31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1"/>
                  <a:gd name="T169" fmla="*/ 0 h 3144"/>
                  <a:gd name="T170" fmla="*/ 1441 w 1441"/>
                  <a:gd name="T171" fmla="*/ 3144 h 31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1" h="314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7"/>
                    </a:lnTo>
                    <a:lnTo>
                      <a:pt x="1368" y="10"/>
                    </a:lnTo>
                    <a:lnTo>
                      <a:pt x="1344" y="14"/>
                    </a:lnTo>
                    <a:lnTo>
                      <a:pt x="1320" y="17"/>
                    </a:lnTo>
                    <a:lnTo>
                      <a:pt x="1297" y="21"/>
                    </a:lnTo>
                    <a:lnTo>
                      <a:pt x="1273" y="24"/>
                    </a:lnTo>
                    <a:lnTo>
                      <a:pt x="1249" y="27"/>
                    </a:lnTo>
                    <a:lnTo>
                      <a:pt x="1225" y="31"/>
                    </a:lnTo>
                    <a:lnTo>
                      <a:pt x="1201" y="33"/>
                    </a:lnTo>
                    <a:lnTo>
                      <a:pt x="1178" y="37"/>
                    </a:lnTo>
                    <a:lnTo>
                      <a:pt x="1154" y="40"/>
                    </a:lnTo>
                    <a:lnTo>
                      <a:pt x="1131" y="43"/>
                    </a:lnTo>
                    <a:lnTo>
                      <a:pt x="1106" y="47"/>
                    </a:lnTo>
                    <a:lnTo>
                      <a:pt x="1082" y="50"/>
                    </a:lnTo>
                    <a:lnTo>
                      <a:pt x="1059" y="54"/>
                    </a:lnTo>
                    <a:lnTo>
                      <a:pt x="1035" y="57"/>
                    </a:lnTo>
                    <a:lnTo>
                      <a:pt x="1012" y="60"/>
                    </a:lnTo>
                    <a:lnTo>
                      <a:pt x="988" y="63"/>
                    </a:lnTo>
                    <a:lnTo>
                      <a:pt x="965" y="66"/>
                    </a:lnTo>
                    <a:lnTo>
                      <a:pt x="942" y="70"/>
                    </a:lnTo>
                    <a:lnTo>
                      <a:pt x="918" y="73"/>
                    </a:lnTo>
                    <a:lnTo>
                      <a:pt x="895" y="77"/>
                    </a:lnTo>
                    <a:lnTo>
                      <a:pt x="872" y="79"/>
                    </a:lnTo>
                    <a:lnTo>
                      <a:pt x="849" y="83"/>
                    </a:lnTo>
                    <a:lnTo>
                      <a:pt x="825" y="86"/>
                    </a:lnTo>
                    <a:lnTo>
                      <a:pt x="802" y="89"/>
                    </a:lnTo>
                    <a:lnTo>
                      <a:pt x="779" y="93"/>
                    </a:lnTo>
                    <a:lnTo>
                      <a:pt x="756" y="96"/>
                    </a:lnTo>
                    <a:lnTo>
                      <a:pt x="733" y="99"/>
                    </a:lnTo>
                    <a:lnTo>
                      <a:pt x="710" y="102"/>
                    </a:lnTo>
                    <a:lnTo>
                      <a:pt x="687" y="105"/>
                    </a:lnTo>
                    <a:lnTo>
                      <a:pt x="643" y="111"/>
                    </a:lnTo>
                    <a:lnTo>
                      <a:pt x="599" y="118"/>
                    </a:lnTo>
                    <a:lnTo>
                      <a:pt x="555" y="124"/>
                    </a:lnTo>
                    <a:lnTo>
                      <a:pt x="512" y="131"/>
                    </a:lnTo>
                    <a:lnTo>
                      <a:pt x="468" y="136"/>
                    </a:lnTo>
                    <a:lnTo>
                      <a:pt x="425" y="143"/>
                    </a:lnTo>
                    <a:lnTo>
                      <a:pt x="381" y="149"/>
                    </a:lnTo>
                    <a:lnTo>
                      <a:pt x="338" y="155"/>
                    </a:lnTo>
                    <a:lnTo>
                      <a:pt x="295" y="162"/>
                    </a:lnTo>
                    <a:lnTo>
                      <a:pt x="252" y="167"/>
                    </a:lnTo>
                    <a:lnTo>
                      <a:pt x="210" y="173"/>
                    </a:lnTo>
                    <a:lnTo>
                      <a:pt x="167" y="179"/>
                    </a:lnTo>
                    <a:lnTo>
                      <a:pt x="125" y="186"/>
                    </a:lnTo>
                    <a:lnTo>
                      <a:pt x="84" y="192"/>
                    </a:lnTo>
                    <a:lnTo>
                      <a:pt x="41" y="197"/>
                    </a:lnTo>
                    <a:lnTo>
                      <a:pt x="0" y="203"/>
                    </a:lnTo>
                    <a:lnTo>
                      <a:pt x="0" y="562"/>
                    </a:lnTo>
                    <a:lnTo>
                      <a:pt x="0" y="923"/>
                    </a:lnTo>
                    <a:lnTo>
                      <a:pt x="0" y="1282"/>
                    </a:lnTo>
                    <a:lnTo>
                      <a:pt x="0" y="1641"/>
                    </a:lnTo>
                    <a:lnTo>
                      <a:pt x="0" y="2000"/>
                    </a:lnTo>
                    <a:lnTo>
                      <a:pt x="0" y="2359"/>
                    </a:lnTo>
                    <a:lnTo>
                      <a:pt x="0" y="2718"/>
                    </a:lnTo>
                    <a:lnTo>
                      <a:pt x="0" y="3076"/>
                    </a:lnTo>
                    <a:lnTo>
                      <a:pt x="41" y="3079"/>
                    </a:lnTo>
                    <a:lnTo>
                      <a:pt x="84" y="3081"/>
                    </a:lnTo>
                    <a:lnTo>
                      <a:pt x="125" y="3082"/>
                    </a:lnTo>
                    <a:lnTo>
                      <a:pt x="167" y="3084"/>
                    </a:lnTo>
                    <a:lnTo>
                      <a:pt x="210" y="3087"/>
                    </a:lnTo>
                    <a:lnTo>
                      <a:pt x="252" y="3089"/>
                    </a:lnTo>
                    <a:lnTo>
                      <a:pt x="295" y="3090"/>
                    </a:lnTo>
                    <a:lnTo>
                      <a:pt x="338" y="3092"/>
                    </a:lnTo>
                    <a:lnTo>
                      <a:pt x="381" y="3095"/>
                    </a:lnTo>
                    <a:lnTo>
                      <a:pt x="425" y="3097"/>
                    </a:lnTo>
                    <a:lnTo>
                      <a:pt x="468" y="3098"/>
                    </a:lnTo>
                    <a:lnTo>
                      <a:pt x="512" y="3100"/>
                    </a:lnTo>
                    <a:lnTo>
                      <a:pt x="555" y="3103"/>
                    </a:lnTo>
                    <a:lnTo>
                      <a:pt x="599" y="3105"/>
                    </a:lnTo>
                    <a:lnTo>
                      <a:pt x="643" y="3107"/>
                    </a:lnTo>
                    <a:lnTo>
                      <a:pt x="687" y="3110"/>
                    </a:lnTo>
                    <a:lnTo>
                      <a:pt x="710" y="3111"/>
                    </a:lnTo>
                    <a:lnTo>
                      <a:pt x="733" y="3112"/>
                    </a:lnTo>
                    <a:lnTo>
                      <a:pt x="756" y="3113"/>
                    </a:lnTo>
                    <a:lnTo>
                      <a:pt x="779" y="3113"/>
                    </a:lnTo>
                    <a:lnTo>
                      <a:pt x="802" y="3114"/>
                    </a:lnTo>
                    <a:lnTo>
                      <a:pt x="825" y="3115"/>
                    </a:lnTo>
                    <a:lnTo>
                      <a:pt x="849" y="3116"/>
                    </a:lnTo>
                    <a:lnTo>
                      <a:pt x="872" y="3118"/>
                    </a:lnTo>
                    <a:lnTo>
                      <a:pt x="895" y="3119"/>
                    </a:lnTo>
                    <a:lnTo>
                      <a:pt x="918" y="3120"/>
                    </a:lnTo>
                    <a:lnTo>
                      <a:pt x="942" y="3121"/>
                    </a:lnTo>
                    <a:lnTo>
                      <a:pt x="965" y="3122"/>
                    </a:lnTo>
                    <a:lnTo>
                      <a:pt x="988" y="3122"/>
                    </a:lnTo>
                    <a:lnTo>
                      <a:pt x="1012" y="3123"/>
                    </a:lnTo>
                    <a:lnTo>
                      <a:pt x="1035" y="3124"/>
                    </a:lnTo>
                    <a:lnTo>
                      <a:pt x="1059" y="3126"/>
                    </a:lnTo>
                    <a:lnTo>
                      <a:pt x="1082" y="3127"/>
                    </a:lnTo>
                    <a:lnTo>
                      <a:pt x="1106" y="3128"/>
                    </a:lnTo>
                    <a:lnTo>
                      <a:pt x="1131" y="3129"/>
                    </a:lnTo>
                    <a:lnTo>
                      <a:pt x="1154" y="3130"/>
                    </a:lnTo>
                    <a:lnTo>
                      <a:pt x="1178" y="3131"/>
                    </a:lnTo>
                    <a:lnTo>
                      <a:pt x="1201" y="3133"/>
                    </a:lnTo>
                    <a:lnTo>
                      <a:pt x="1225" y="3134"/>
                    </a:lnTo>
                    <a:lnTo>
                      <a:pt x="1249" y="3135"/>
                    </a:lnTo>
                    <a:lnTo>
                      <a:pt x="1273" y="3136"/>
                    </a:lnTo>
                    <a:lnTo>
                      <a:pt x="1297" y="3137"/>
                    </a:lnTo>
                    <a:lnTo>
                      <a:pt x="1320" y="3138"/>
                    </a:lnTo>
                    <a:lnTo>
                      <a:pt x="1344" y="3139"/>
                    </a:lnTo>
                    <a:lnTo>
                      <a:pt x="1368" y="3141"/>
                    </a:lnTo>
                    <a:lnTo>
                      <a:pt x="1392" y="3142"/>
                    </a:lnTo>
                    <a:lnTo>
                      <a:pt x="1416" y="3143"/>
                    </a:lnTo>
                    <a:lnTo>
                      <a:pt x="1441" y="3144"/>
                    </a:lnTo>
                    <a:lnTo>
                      <a:pt x="1441" y="2751"/>
                    </a:lnTo>
                    <a:lnTo>
                      <a:pt x="1441" y="2359"/>
                    </a:lnTo>
                    <a:lnTo>
                      <a:pt x="1441" y="1966"/>
                    </a:lnTo>
                    <a:lnTo>
                      <a:pt x="1441" y="1574"/>
                    </a:lnTo>
                    <a:lnTo>
                      <a:pt x="1441" y="1180"/>
                    </a:lnTo>
                    <a:lnTo>
                      <a:pt x="1441" y="786"/>
                    </a:lnTo>
                    <a:lnTo>
                      <a:pt x="1441" y="392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0" name="Freeform 302"/>
              <p:cNvSpPr>
                <a:spLocks/>
              </p:cNvSpPr>
              <p:nvPr/>
            </p:nvSpPr>
            <p:spPr bwMode="auto">
              <a:xfrm>
                <a:off x="2511425" y="2324100"/>
                <a:ext cx="382587" cy="50800"/>
              </a:xfrm>
              <a:custGeom>
                <a:avLst/>
                <a:gdLst>
                  <a:gd name="T0" fmla="*/ 2147483646 w 1441"/>
                  <a:gd name="T1" fmla="*/ 2147483646 h 194"/>
                  <a:gd name="T2" fmla="*/ 2147483646 w 1441"/>
                  <a:gd name="T3" fmla="*/ 2147483646 h 194"/>
                  <a:gd name="T4" fmla="*/ 2147483646 w 1441"/>
                  <a:gd name="T5" fmla="*/ 2147483646 h 194"/>
                  <a:gd name="T6" fmla="*/ 2147483646 w 1441"/>
                  <a:gd name="T7" fmla="*/ 2147483646 h 194"/>
                  <a:gd name="T8" fmla="*/ 2147483646 w 1441"/>
                  <a:gd name="T9" fmla="*/ 2147483646 h 194"/>
                  <a:gd name="T10" fmla="*/ 2147483646 w 1441"/>
                  <a:gd name="T11" fmla="*/ 2147483646 h 194"/>
                  <a:gd name="T12" fmla="*/ 2147483646 w 1441"/>
                  <a:gd name="T13" fmla="*/ 2147483646 h 194"/>
                  <a:gd name="T14" fmla="*/ 2147483646 w 1441"/>
                  <a:gd name="T15" fmla="*/ 2147483646 h 194"/>
                  <a:gd name="T16" fmla="*/ 2147483646 w 1441"/>
                  <a:gd name="T17" fmla="*/ 2147483646 h 194"/>
                  <a:gd name="T18" fmla="*/ 2147483646 w 1441"/>
                  <a:gd name="T19" fmla="*/ 2147483646 h 194"/>
                  <a:gd name="T20" fmla="*/ 2147483646 w 1441"/>
                  <a:gd name="T21" fmla="*/ 2147483646 h 194"/>
                  <a:gd name="T22" fmla="*/ 2147483646 w 1441"/>
                  <a:gd name="T23" fmla="*/ 2147483646 h 194"/>
                  <a:gd name="T24" fmla="*/ 2147483646 w 1441"/>
                  <a:gd name="T25" fmla="*/ 2147483646 h 194"/>
                  <a:gd name="T26" fmla="*/ 2147483646 w 1441"/>
                  <a:gd name="T27" fmla="*/ 2147483646 h 194"/>
                  <a:gd name="T28" fmla="*/ 2147483646 w 1441"/>
                  <a:gd name="T29" fmla="*/ 2147483646 h 194"/>
                  <a:gd name="T30" fmla="*/ 2147483646 w 1441"/>
                  <a:gd name="T31" fmla="*/ 2147483646 h 194"/>
                  <a:gd name="T32" fmla="*/ 2147483646 w 1441"/>
                  <a:gd name="T33" fmla="*/ 2147483646 h 194"/>
                  <a:gd name="T34" fmla="*/ 2147483646 w 1441"/>
                  <a:gd name="T35" fmla="*/ 2147483646 h 194"/>
                  <a:gd name="T36" fmla="*/ 2147483646 w 1441"/>
                  <a:gd name="T37" fmla="*/ 2147483646 h 194"/>
                  <a:gd name="T38" fmla="*/ 2147483646 w 1441"/>
                  <a:gd name="T39" fmla="*/ 2147483646 h 194"/>
                  <a:gd name="T40" fmla="*/ 2147483646 w 1441"/>
                  <a:gd name="T41" fmla="*/ 2147483646 h 194"/>
                  <a:gd name="T42" fmla="*/ 2147483646 w 1441"/>
                  <a:gd name="T43" fmla="*/ 2147483646 h 194"/>
                  <a:gd name="T44" fmla="*/ 2147483646 w 1441"/>
                  <a:gd name="T45" fmla="*/ 2147483646 h 194"/>
                  <a:gd name="T46" fmla="*/ 2147483646 w 1441"/>
                  <a:gd name="T47" fmla="*/ 2147483646 h 194"/>
                  <a:gd name="T48" fmla="*/ 0 w 1441"/>
                  <a:gd name="T49" fmla="*/ 2147483646 h 194"/>
                  <a:gd name="T50" fmla="*/ 0 w 1441"/>
                  <a:gd name="T51" fmla="*/ 2147483646 h 194"/>
                  <a:gd name="T52" fmla="*/ 2147483646 w 1441"/>
                  <a:gd name="T53" fmla="*/ 2147483646 h 194"/>
                  <a:gd name="T54" fmla="*/ 2147483646 w 1441"/>
                  <a:gd name="T55" fmla="*/ 2147483646 h 194"/>
                  <a:gd name="T56" fmla="*/ 2147483646 w 1441"/>
                  <a:gd name="T57" fmla="*/ 2147483646 h 194"/>
                  <a:gd name="T58" fmla="*/ 2147483646 w 1441"/>
                  <a:gd name="T59" fmla="*/ 2147483646 h 194"/>
                  <a:gd name="T60" fmla="*/ 2147483646 w 1441"/>
                  <a:gd name="T61" fmla="*/ 2147483646 h 194"/>
                  <a:gd name="T62" fmla="*/ 2147483646 w 1441"/>
                  <a:gd name="T63" fmla="*/ 2147483646 h 194"/>
                  <a:gd name="T64" fmla="*/ 2147483646 w 1441"/>
                  <a:gd name="T65" fmla="*/ 2147483646 h 194"/>
                  <a:gd name="T66" fmla="*/ 2147483646 w 1441"/>
                  <a:gd name="T67" fmla="*/ 2147483646 h 194"/>
                  <a:gd name="T68" fmla="*/ 2147483646 w 1441"/>
                  <a:gd name="T69" fmla="*/ 2147483646 h 194"/>
                  <a:gd name="T70" fmla="*/ 2147483646 w 1441"/>
                  <a:gd name="T71" fmla="*/ 2147483646 h 194"/>
                  <a:gd name="T72" fmla="*/ 2147483646 w 1441"/>
                  <a:gd name="T73" fmla="*/ 2147483646 h 194"/>
                  <a:gd name="T74" fmla="*/ 2147483646 w 1441"/>
                  <a:gd name="T75" fmla="*/ 2147483646 h 194"/>
                  <a:gd name="T76" fmla="*/ 2147483646 w 1441"/>
                  <a:gd name="T77" fmla="*/ 2147483646 h 194"/>
                  <a:gd name="T78" fmla="*/ 2147483646 w 1441"/>
                  <a:gd name="T79" fmla="*/ 2147483646 h 194"/>
                  <a:gd name="T80" fmla="*/ 2147483646 w 1441"/>
                  <a:gd name="T81" fmla="*/ 2147483646 h 194"/>
                  <a:gd name="T82" fmla="*/ 2147483646 w 1441"/>
                  <a:gd name="T83" fmla="*/ 2147483646 h 194"/>
                  <a:gd name="T84" fmla="*/ 2147483646 w 1441"/>
                  <a:gd name="T85" fmla="*/ 2147483646 h 194"/>
                  <a:gd name="T86" fmla="*/ 2147483646 w 1441"/>
                  <a:gd name="T87" fmla="*/ 2147483646 h 194"/>
                  <a:gd name="T88" fmla="*/ 2147483646 w 1441"/>
                  <a:gd name="T89" fmla="*/ 2147483646 h 194"/>
                  <a:gd name="T90" fmla="*/ 2147483646 w 1441"/>
                  <a:gd name="T91" fmla="*/ 2147483646 h 194"/>
                  <a:gd name="T92" fmla="*/ 2147483646 w 1441"/>
                  <a:gd name="T93" fmla="*/ 2147483646 h 194"/>
                  <a:gd name="T94" fmla="*/ 2147483646 w 1441"/>
                  <a:gd name="T95" fmla="*/ 2147483646 h 194"/>
                  <a:gd name="T96" fmla="*/ 2147483646 w 1441"/>
                  <a:gd name="T97" fmla="*/ 2147483646 h 194"/>
                  <a:gd name="T98" fmla="*/ 2147483646 w 1441"/>
                  <a:gd name="T99" fmla="*/ 2147483646 h 194"/>
                  <a:gd name="T100" fmla="*/ 2147483646 w 1441"/>
                  <a:gd name="T101" fmla="*/ 2147483646 h 194"/>
                  <a:gd name="T102" fmla="*/ 2147483646 w 1441"/>
                  <a:gd name="T103" fmla="*/ 2147483646 h 1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94"/>
                  <a:gd name="T158" fmla="*/ 1441 w 1441"/>
                  <a:gd name="T159" fmla="*/ 194 h 19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9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5"/>
                    </a:lnTo>
                    <a:lnTo>
                      <a:pt x="1368" y="6"/>
                    </a:lnTo>
                    <a:lnTo>
                      <a:pt x="1344" y="9"/>
                    </a:lnTo>
                    <a:lnTo>
                      <a:pt x="1320" y="11"/>
                    </a:lnTo>
                    <a:lnTo>
                      <a:pt x="1297" y="13"/>
                    </a:lnTo>
                    <a:lnTo>
                      <a:pt x="1273" y="14"/>
                    </a:lnTo>
                    <a:lnTo>
                      <a:pt x="1249" y="17"/>
                    </a:lnTo>
                    <a:lnTo>
                      <a:pt x="1225" y="19"/>
                    </a:lnTo>
                    <a:lnTo>
                      <a:pt x="1201" y="21"/>
                    </a:lnTo>
                    <a:lnTo>
                      <a:pt x="1178" y="22"/>
                    </a:lnTo>
                    <a:lnTo>
                      <a:pt x="1154" y="25"/>
                    </a:lnTo>
                    <a:lnTo>
                      <a:pt x="1131" y="27"/>
                    </a:lnTo>
                    <a:lnTo>
                      <a:pt x="1106" y="28"/>
                    </a:lnTo>
                    <a:lnTo>
                      <a:pt x="1082" y="30"/>
                    </a:lnTo>
                    <a:lnTo>
                      <a:pt x="1059" y="33"/>
                    </a:lnTo>
                    <a:lnTo>
                      <a:pt x="1035" y="35"/>
                    </a:lnTo>
                    <a:lnTo>
                      <a:pt x="1012" y="36"/>
                    </a:lnTo>
                    <a:lnTo>
                      <a:pt x="988" y="38"/>
                    </a:lnTo>
                    <a:lnTo>
                      <a:pt x="965" y="41"/>
                    </a:lnTo>
                    <a:lnTo>
                      <a:pt x="942" y="42"/>
                    </a:lnTo>
                    <a:lnTo>
                      <a:pt x="918" y="44"/>
                    </a:lnTo>
                    <a:lnTo>
                      <a:pt x="895" y="46"/>
                    </a:lnTo>
                    <a:lnTo>
                      <a:pt x="872" y="48"/>
                    </a:lnTo>
                    <a:lnTo>
                      <a:pt x="849" y="50"/>
                    </a:lnTo>
                    <a:lnTo>
                      <a:pt x="825" y="52"/>
                    </a:lnTo>
                    <a:lnTo>
                      <a:pt x="802" y="54"/>
                    </a:lnTo>
                    <a:lnTo>
                      <a:pt x="779" y="56"/>
                    </a:lnTo>
                    <a:lnTo>
                      <a:pt x="756" y="58"/>
                    </a:lnTo>
                    <a:lnTo>
                      <a:pt x="733" y="60"/>
                    </a:lnTo>
                    <a:lnTo>
                      <a:pt x="710" y="61"/>
                    </a:lnTo>
                    <a:lnTo>
                      <a:pt x="687" y="64"/>
                    </a:lnTo>
                    <a:lnTo>
                      <a:pt x="643" y="67"/>
                    </a:lnTo>
                    <a:lnTo>
                      <a:pt x="599" y="71"/>
                    </a:lnTo>
                    <a:lnTo>
                      <a:pt x="555" y="74"/>
                    </a:lnTo>
                    <a:lnTo>
                      <a:pt x="512" y="77"/>
                    </a:lnTo>
                    <a:lnTo>
                      <a:pt x="468" y="81"/>
                    </a:lnTo>
                    <a:lnTo>
                      <a:pt x="425" y="84"/>
                    </a:lnTo>
                    <a:lnTo>
                      <a:pt x="381" y="88"/>
                    </a:lnTo>
                    <a:lnTo>
                      <a:pt x="338" y="91"/>
                    </a:lnTo>
                    <a:lnTo>
                      <a:pt x="295" y="95"/>
                    </a:lnTo>
                    <a:lnTo>
                      <a:pt x="252" y="98"/>
                    </a:lnTo>
                    <a:lnTo>
                      <a:pt x="210" y="102"/>
                    </a:lnTo>
                    <a:lnTo>
                      <a:pt x="167" y="105"/>
                    </a:lnTo>
                    <a:lnTo>
                      <a:pt x="125" y="108"/>
                    </a:lnTo>
                    <a:lnTo>
                      <a:pt x="84" y="112"/>
                    </a:lnTo>
                    <a:lnTo>
                      <a:pt x="41" y="115"/>
                    </a:lnTo>
                    <a:lnTo>
                      <a:pt x="0" y="119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5"/>
                    </a:lnTo>
                    <a:lnTo>
                      <a:pt x="0" y="194"/>
                    </a:lnTo>
                    <a:lnTo>
                      <a:pt x="41" y="191"/>
                    </a:lnTo>
                    <a:lnTo>
                      <a:pt x="84" y="189"/>
                    </a:lnTo>
                    <a:lnTo>
                      <a:pt x="125" y="185"/>
                    </a:lnTo>
                    <a:lnTo>
                      <a:pt x="167" y="182"/>
                    </a:lnTo>
                    <a:lnTo>
                      <a:pt x="210" y="178"/>
                    </a:lnTo>
                    <a:lnTo>
                      <a:pt x="252" y="175"/>
                    </a:lnTo>
                    <a:lnTo>
                      <a:pt x="295" y="173"/>
                    </a:lnTo>
                    <a:lnTo>
                      <a:pt x="338" y="169"/>
                    </a:lnTo>
                    <a:lnTo>
                      <a:pt x="381" y="166"/>
                    </a:lnTo>
                    <a:lnTo>
                      <a:pt x="425" y="162"/>
                    </a:lnTo>
                    <a:lnTo>
                      <a:pt x="468" y="159"/>
                    </a:lnTo>
                    <a:lnTo>
                      <a:pt x="512" y="155"/>
                    </a:lnTo>
                    <a:lnTo>
                      <a:pt x="555" y="151"/>
                    </a:lnTo>
                    <a:lnTo>
                      <a:pt x="599" y="147"/>
                    </a:lnTo>
                    <a:lnTo>
                      <a:pt x="643" y="144"/>
                    </a:lnTo>
                    <a:lnTo>
                      <a:pt x="687" y="141"/>
                    </a:lnTo>
                    <a:lnTo>
                      <a:pt x="710" y="139"/>
                    </a:lnTo>
                    <a:lnTo>
                      <a:pt x="733" y="137"/>
                    </a:lnTo>
                    <a:lnTo>
                      <a:pt x="756" y="136"/>
                    </a:lnTo>
                    <a:lnTo>
                      <a:pt x="779" y="134"/>
                    </a:lnTo>
                    <a:lnTo>
                      <a:pt x="802" y="132"/>
                    </a:lnTo>
                    <a:lnTo>
                      <a:pt x="825" y="130"/>
                    </a:lnTo>
                    <a:lnTo>
                      <a:pt x="849" y="129"/>
                    </a:lnTo>
                    <a:lnTo>
                      <a:pt x="872" y="127"/>
                    </a:lnTo>
                    <a:lnTo>
                      <a:pt x="895" y="126"/>
                    </a:lnTo>
                    <a:lnTo>
                      <a:pt x="918" y="123"/>
                    </a:lnTo>
                    <a:lnTo>
                      <a:pt x="942" y="122"/>
                    </a:lnTo>
                    <a:lnTo>
                      <a:pt x="965" y="120"/>
                    </a:lnTo>
                    <a:lnTo>
                      <a:pt x="988" y="118"/>
                    </a:lnTo>
                    <a:lnTo>
                      <a:pt x="1012" y="116"/>
                    </a:lnTo>
                    <a:lnTo>
                      <a:pt x="1035" y="114"/>
                    </a:lnTo>
                    <a:lnTo>
                      <a:pt x="1059" y="113"/>
                    </a:lnTo>
                    <a:lnTo>
                      <a:pt x="1082" y="111"/>
                    </a:lnTo>
                    <a:lnTo>
                      <a:pt x="1106" y="108"/>
                    </a:lnTo>
                    <a:lnTo>
                      <a:pt x="1131" y="107"/>
                    </a:lnTo>
                    <a:lnTo>
                      <a:pt x="1154" y="105"/>
                    </a:lnTo>
                    <a:lnTo>
                      <a:pt x="1178" y="103"/>
                    </a:lnTo>
                    <a:lnTo>
                      <a:pt x="1201" y="102"/>
                    </a:lnTo>
                    <a:lnTo>
                      <a:pt x="1225" y="99"/>
                    </a:lnTo>
                    <a:lnTo>
                      <a:pt x="1249" y="97"/>
                    </a:lnTo>
                    <a:lnTo>
                      <a:pt x="1273" y="96"/>
                    </a:lnTo>
                    <a:lnTo>
                      <a:pt x="1297" y="93"/>
                    </a:lnTo>
                    <a:lnTo>
                      <a:pt x="1320" y="91"/>
                    </a:lnTo>
                    <a:lnTo>
                      <a:pt x="1344" y="90"/>
                    </a:lnTo>
                    <a:lnTo>
                      <a:pt x="1368" y="88"/>
                    </a:lnTo>
                    <a:lnTo>
                      <a:pt x="1392" y="85"/>
                    </a:lnTo>
                    <a:lnTo>
                      <a:pt x="1416" y="84"/>
                    </a:lnTo>
                    <a:lnTo>
                      <a:pt x="1441" y="82"/>
                    </a:lnTo>
                    <a:lnTo>
                      <a:pt x="1441" y="61"/>
                    </a:lnTo>
                    <a:lnTo>
                      <a:pt x="1441" y="41"/>
                    </a:lnTo>
                    <a:lnTo>
                      <a:pt x="1441" y="21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1" name="Freeform 303"/>
              <p:cNvSpPr>
                <a:spLocks/>
              </p:cNvSpPr>
              <p:nvPr/>
            </p:nvSpPr>
            <p:spPr bwMode="auto">
              <a:xfrm>
                <a:off x="2511425" y="2344738"/>
                <a:ext cx="382587" cy="50800"/>
              </a:xfrm>
              <a:custGeom>
                <a:avLst/>
                <a:gdLst>
                  <a:gd name="T0" fmla="*/ 2147483646 w 1441"/>
                  <a:gd name="T1" fmla="*/ 2147483646 h 188"/>
                  <a:gd name="T2" fmla="*/ 2147483646 w 1441"/>
                  <a:gd name="T3" fmla="*/ 2147483646 h 188"/>
                  <a:gd name="T4" fmla="*/ 2147483646 w 1441"/>
                  <a:gd name="T5" fmla="*/ 2147483646 h 188"/>
                  <a:gd name="T6" fmla="*/ 2147483646 w 1441"/>
                  <a:gd name="T7" fmla="*/ 2147483646 h 188"/>
                  <a:gd name="T8" fmla="*/ 2147483646 w 1441"/>
                  <a:gd name="T9" fmla="*/ 2147483646 h 188"/>
                  <a:gd name="T10" fmla="*/ 2147483646 w 1441"/>
                  <a:gd name="T11" fmla="*/ 2147483646 h 188"/>
                  <a:gd name="T12" fmla="*/ 2147483646 w 1441"/>
                  <a:gd name="T13" fmla="*/ 2147483646 h 188"/>
                  <a:gd name="T14" fmla="*/ 2147483646 w 1441"/>
                  <a:gd name="T15" fmla="*/ 2147483646 h 188"/>
                  <a:gd name="T16" fmla="*/ 2147483646 w 1441"/>
                  <a:gd name="T17" fmla="*/ 2147483646 h 188"/>
                  <a:gd name="T18" fmla="*/ 2147483646 w 1441"/>
                  <a:gd name="T19" fmla="*/ 2147483646 h 188"/>
                  <a:gd name="T20" fmla="*/ 2147483646 w 1441"/>
                  <a:gd name="T21" fmla="*/ 2147483646 h 188"/>
                  <a:gd name="T22" fmla="*/ 2147483646 w 1441"/>
                  <a:gd name="T23" fmla="*/ 2147483646 h 188"/>
                  <a:gd name="T24" fmla="*/ 2147483646 w 1441"/>
                  <a:gd name="T25" fmla="*/ 2147483646 h 188"/>
                  <a:gd name="T26" fmla="*/ 2147483646 w 1441"/>
                  <a:gd name="T27" fmla="*/ 2147483646 h 188"/>
                  <a:gd name="T28" fmla="*/ 2147483646 w 1441"/>
                  <a:gd name="T29" fmla="*/ 2147483646 h 188"/>
                  <a:gd name="T30" fmla="*/ 2147483646 w 1441"/>
                  <a:gd name="T31" fmla="*/ 2147483646 h 188"/>
                  <a:gd name="T32" fmla="*/ 2147483646 w 1441"/>
                  <a:gd name="T33" fmla="*/ 2147483646 h 188"/>
                  <a:gd name="T34" fmla="*/ 2147483646 w 1441"/>
                  <a:gd name="T35" fmla="*/ 2147483646 h 188"/>
                  <a:gd name="T36" fmla="*/ 2147483646 w 1441"/>
                  <a:gd name="T37" fmla="*/ 2147483646 h 188"/>
                  <a:gd name="T38" fmla="*/ 2147483646 w 1441"/>
                  <a:gd name="T39" fmla="*/ 2147483646 h 188"/>
                  <a:gd name="T40" fmla="*/ 2147483646 w 1441"/>
                  <a:gd name="T41" fmla="*/ 2147483646 h 188"/>
                  <a:gd name="T42" fmla="*/ 2147483646 w 1441"/>
                  <a:gd name="T43" fmla="*/ 2147483646 h 188"/>
                  <a:gd name="T44" fmla="*/ 2147483646 w 1441"/>
                  <a:gd name="T45" fmla="*/ 2147483646 h 188"/>
                  <a:gd name="T46" fmla="*/ 2147483646 w 1441"/>
                  <a:gd name="T47" fmla="*/ 2147483646 h 188"/>
                  <a:gd name="T48" fmla="*/ 0 w 1441"/>
                  <a:gd name="T49" fmla="*/ 2147483646 h 188"/>
                  <a:gd name="T50" fmla="*/ 0 w 1441"/>
                  <a:gd name="T51" fmla="*/ 2147483646 h 188"/>
                  <a:gd name="T52" fmla="*/ 2147483646 w 1441"/>
                  <a:gd name="T53" fmla="*/ 2147483646 h 188"/>
                  <a:gd name="T54" fmla="*/ 2147483646 w 1441"/>
                  <a:gd name="T55" fmla="*/ 2147483646 h 188"/>
                  <a:gd name="T56" fmla="*/ 2147483646 w 1441"/>
                  <a:gd name="T57" fmla="*/ 2147483646 h 188"/>
                  <a:gd name="T58" fmla="*/ 2147483646 w 1441"/>
                  <a:gd name="T59" fmla="*/ 2147483646 h 188"/>
                  <a:gd name="T60" fmla="*/ 2147483646 w 1441"/>
                  <a:gd name="T61" fmla="*/ 2147483646 h 188"/>
                  <a:gd name="T62" fmla="*/ 2147483646 w 1441"/>
                  <a:gd name="T63" fmla="*/ 2147483646 h 188"/>
                  <a:gd name="T64" fmla="*/ 2147483646 w 1441"/>
                  <a:gd name="T65" fmla="*/ 2147483646 h 188"/>
                  <a:gd name="T66" fmla="*/ 2147483646 w 1441"/>
                  <a:gd name="T67" fmla="*/ 2147483646 h 188"/>
                  <a:gd name="T68" fmla="*/ 2147483646 w 1441"/>
                  <a:gd name="T69" fmla="*/ 2147483646 h 188"/>
                  <a:gd name="T70" fmla="*/ 2147483646 w 1441"/>
                  <a:gd name="T71" fmla="*/ 2147483646 h 188"/>
                  <a:gd name="T72" fmla="*/ 2147483646 w 1441"/>
                  <a:gd name="T73" fmla="*/ 2147483646 h 188"/>
                  <a:gd name="T74" fmla="*/ 2147483646 w 1441"/>
                  <a:gd name="T75" fmla="*/ 2147483646 h 188"/>
                  <a:gd name="T76" fmla="*/ 2147483646 w 1441"/>
                  <a:gd name="T77" fmla="*/ 2147483646 h 188"/>
                  <a:gd name="T78" fmla="*/ 2147483646 w 1441"/>
                  <a:gd name="T79" fmla="*/ 2147483646 h 188"/>
                  <a:gd name="T80" fmla="*/ 2147483646 w 1441"/>
                  <a:gd name="T81" fmla="*/ 2147483646 h 188"/>
                  <a:gd name="T82" fmla="*/ 2147483646 w 1441"/>
                  <a:gd name="T83" fmla="*/ 2147483646 h 188"/>
                  <a:gd name="T84" fmla="*/ 2147483646 w 1441"/>
                  <a:gd name="T85" fmla="*/ 2147483646 h 188"/>
                  <a:gd name="T86" fmla="*/ 2147483646 w 1441"/>
                  <a:gd name="T87" fmla="*/ 2147483646 h 188"/>
                  <a:gd name="T88" fmla="*/ 2147483646 w 1441"/>
                  <a:gd name="T89" fmla="*/ 2147483646 h 188"/>
                  <a:gd name="T90" fmla="*/ 2147483646 w 1441"/>
                  <a:gd name="T91" fmla="*/ 2147483646 h 188"/>
                  <a:gd name="T92" fmla="*/ 2147483646 w 1441"/>
                  <a:gd name="T93" fmla="*/ 2147483646 h 188"/>
                  <a:gd name="T94" fmla="*/ 2147483646 w 1441"/>
                  <a:gd name="T95" fmla="*/ 2147483646 h 188"/>
                  <a:gd name="T96" fmla="*/ 2147483646 w 1441"/>
                  <a:gd name="T97" fmla="*/ 2147483646 h 188"/>
                  <a:gd name="T98" fmla="*/ 2147483646 w 1441"/>
                  <a:gd name="T99" fmla="*/ 2147483646 h 188"/>
                  <a:gd name="T100" fmla="*/ 2147483646 w 1441"/>
                  <a:gd name="T101" fmla="*/ 2147483646 h 188"/>
                  <a:gd name="T102" fmla="*/ 2147483646 w 1441"/>
                  <a:gd name="T103" fmla="*/ 2147483646 h 18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88"/>
                  <a:gd name="T158" fmla="*/ 1441 w 1441"/>
                  <a:gd name="T159" fmla="*/ 188 h 18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88">
                    <a:moveTo>
                      <a:pt x="1441" y="83"/>
                    </a:moveTo>
                    <a:lnTo>
                      <a:pt x="1416" y="85"/>
                    </a:lnTo>
                    <a:lnTo>
                      <a:pt x="1392" y="86"/>
                    </a:lnTo>
                    <a:lnTo>
                      <a:pt x="1368" y="88"/>
                    </a:lnTo>
                    <a:lnTo>
                      <a:pt x="1344" y="90"/>
                    </a:lnTo>
                    <a:lnTo>
                      <a:pt x="1320" y="92"/>
                    </a:lnTo>
                    <a:lnTo>
                      <a:pt x="1297" y="93"/>
                    </a:lnTo>
                    <a:lnTo>
                      <a:pt x="1273" y="95"/>
                    </a:lnTo>
                    <a:lnTo>
                      <a:pt x="1249" y="96"/>
                    </a:lnTo>
                    <a:lnTo>
                      <a:pt x="1225" y="99"/>
                    </a:lnTo>
                    <a:lnTo>
                      <a:pt x="1201" y="100"/>
                    </a:lnTo>
                    <a:lnTo>
                      <a:pt x="1178" y="102"/>
                    </a:lnTo>
                    <a:lnTo>
                      <a:pt x="1154" y="103"/>
                    </a:lnTo>
                    <a:lnTo>
                      <a:pt x="1131" y="106"/>
                    </a:lnTo>
                    <a:lnTo>
                      <a:pt x="1106" y="107"/>
                    </a:lnTo>
                    <a:lnTo>
                      <a:pt x="1082" y="109"/>
                    </a:lnTo>
                    <a:lnTo>
                      <a:pt x="1059" y="110"/>
                    </a:lnTo>
                    <a:lnTo>
                      <a:pt x="1035" y="112"/>
                    </a:lnTo>
                    <a:lnTo>
                      <a:pt x="1012" y="114"/>
                    </a:lnTo>
                    <a:lnTo>
                      <a:pt x="988" y="116"/>
                    </a:lnTo>
                    <a:lnTo>
                      <a:pt x="965" y="117"/>
                    </a:lnTo>
                    <a:lnTo>
                      <a:pt x="942" y="119"/>
                    </a:lnTo>
                    <a:lnTo>
                      <a:pt x="918" y="121"/>
                    </a:lnTo>
                    <a:lnTo>
                      <a:pt x="895" y="123"/>
                    </a:lnTo>
                    <a:lnTo>
                      <a:pt x="872" y="124"/>
                    </a:lnTo>
                    <a:lnTo>
                      <a:pt x="849" y="126"/>
                    </a:lnTo>
                    <a:lnTo>
                      <a:pt x="825" y="127"/>
                    </a:lnTo>
                    <a:lnTo>
                      <a:pt x="802" y="130"/>
                    </a:lnTo>
                    <a:lnTo>
                      <a:pt x="779" y="131"/>
                    </a:lnTo>
                    <a:lnTo>
                      <a:pt x="756" y="133"/>
                    </a:lnTo>
                    <a:lnTo>
                      <a:pt x="733" y="134"/>
                    </a:lnTo>
                    <a:lnTo>
                      <a:pt x="710" y="137"/>
                    </a:lnTo>
                    <a:lnTo>
                      <a:pt x="687" y="138"/>
                    </a:lnTo>
                    <a:lnTo>
                      <a:pt x="643" y="141"/>
                    </a:lnTo>
                    <a:lnTo>
                      <a:pt x="599" y="145"/>
                    </a:lnTo>
                    <a:lnTo>
                      <a:pt x="555" y="147"/>
                    </a:lnTo>
                    <a:lnTo>
                      <a:pt x="512" y="150"/>
                    </a:lnTo>
                    <a:lnTo>
                      <a:pt x="468" y="154"/>
                    </a:lnTo>
                    <a:lnTo>
                      <a:pt x="425" y="157"/>
                    </a:lnTo>
                    <a:lnTo>
                      <a:pt x="381" y="161"/>
                    </a:lnTo>
                    <a:lnTo>
                      <a:pt x="338" y="163"/>
                    </a:lnTo>
                    <a:lnTo>
                      <a:pt x="295" y="166"/>
                    </a:lnTo>
                    <a:lnTo>
                      <a:pt x="252" y="170"/>
                    </a:lnTo>
                    <a:lnTo>
                      <a:pt x="210" y="173"/>
                    </a:lnTo>
                    <a:lnTo>
                      <a:pt x="167" y="176"/>
                    </a:lnTo>
                    <a:lnTo>
                      <a:pt x="125" y="179"/>
                    </a:lnTo>
                    <a:lnTo>
                      <a:pt x="84" y="183"/>
                    </a:lnTo>
                    <a:lnTo>
                      <a:pt x="41" y="185"/>
                    </a:lnTo>
                    <a:lnTo>
                      <a:pt x="0" y="188"/>
                    </a:lnTo>
                    <a:lnTo>
                      <a:pt x="0" y="169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12"/>
                    </a:lnTo>
                    <a:lnTo>
                      <a:pt x="41" y="109"/>
                    </a:lnTo>
                    <a:lnTo>
                      <a:pt x="84" y="107"/>
                    </a:lnTo>
                    <a:lnTo>
                      <a:pt x="125" y="103"/>
                    </a:lnTo>
                    <a:lnTo>
                      <a:pt x="167" y="100"/>
                    </a:lnTo>
                    <a:lnTo>
                      <a:pt x="210" y="96"/>
                    </a:lnTo>
                    <a:lnTo>
                      <a:pt x="252" y="93"/>
                    </a:lnTo>
                    <a:lnTo>
                      <a:pt x="295" y="91"/>
                    </a:lnTo>
                    <a:lnTo>
                      <a:pt x="338" y="87"/>
                    </a:lnTo>
                    <a:lnTo>
                      <a:pt x="381" y="84"/>
                    </a:lnTo>
                    <a:lnTo>
                      <a:pt x="425" y="80"/>
                    </a:lnTo>
                    <a:lnTo>
                      <a:pt x="468" y="77"/>
                    </a:lnTo>
                    <a:lnTo>
                      <a:pt x="512" y="73"/>
                    </a:lnTo>
                    <a:lnTo>
                      <a:pt x="555" y="69"/>
                    </a:lnTo>
                    <a:lnTo>
                      <a:pt x="599" y="65"/>
                    </a:lnTo>
                    <a:lnTo>
                      <a:pt x="643" y="62"/>
                    </a:lnTo>
                    <a:lnTo>
                      <a:pt x="687" y="59"/>
                    </a:lnTo>
                    <a:lnTo>
                      <a:pt x="710" y="57"/>
                    </a:lnTo>
                    <a:lnTo>
                      <a:pt x="733" y="55"/>
                    </a:lnTo>
                    <a:lnTo>
                      <a:pt x="756" y="54"/>
                    </a:lnTo>
                    <a:lnTo>
                      <a:pt x="779" y="52"/>
                    </a:lnTo>
                    <a:lnTo>
                      <a:pt x="802" y="50"/>
                    </a:lnTo>
                    <a:lnTo>
                      <a:pt x="825" y="48"/>
                    </a:lnTo>
                    <a:lnTo>
                      <a:pt x="849" y="47"/>
                    </a:lnTo>
                    <a:lnTo>
                      <a:pt x="872" y="45"/>
                    </a:lnTo>
                    <a:lnTo>
                      <a:pt x="895" y="44"/>
                    </a:lnTo>
                    <a:lnTo>
                      <a:pt x="918" y="41"/>
                    </a:lnTo>
                    <a:lnTo>
                      <a:pt x="942" y="40"/>
                    </a:lnTo>
                    <a:lnTo>
                      <a:pt x="965" y="38"/>
                    </a:lnTo>
                    <a:lnTo>
                      <a:pt x="988" y="36"/>
                    </a:lnTo>
                    <a:lnTo>
                      <a:pt x="1012" y="34"/>
                    </a:lnTo>
                    <a:lnTo>
                      <a:pt x="1035" y="32"/>
                    </a:lnTo>
                    <a:lnTo>
                      <a:pt x="1059" y="31"/>
                    </a:lnTo>
                    <a:lnTo>
                      <a:pt x="1082" y="29"/>
                    </a:lnTo>
                    <a:lnTo>
                      <a:pt x="1106" y="26"/>
                    </a:lnTo>
                    <a:lnTo>
                      <a:pt x="1131" y="25"/>
                    </a:lnTo>
                    <a:lnTo>
                      <a:pt x="1154" y="23"/>
                    </a:lnTo>
                    <a:lnTo>
                      <a:pt x="1178" y="21"/>
                    </a:lnTo>
                    <a:lnTo>
                      <a:pt x="1201" y="20"/>
                    </a:lnTo>
                    <a:lnTo>
                      <a:pt x="1225" y="17"/>
                    </a:lnTo>
                    <a:lnTo>
                      <a:pt x="1249" y="15"/>
                    </a:lnTo>
                    <a:lnTo>
                      <a:pt x="1273" y="14"/>
                    </a:lnTo>
                    <a:lnTo>
                      <a:pt x="1297" y="11"/>
                    </a:lnTo>
                    <a:lnTo>
                      <a:pt x="1320" y="9"/>
                    </a:lnTo>
                    <a:lnTo>
                      <a:pt x="1344" y="8"/>
                    </a:lnTo>
                    <a:lnTo>
                      <a:pt x="1368" y="6"/>
                    </a:lnTo>
                    <a:lnTo>
                      <a:pt x="1392" y="3"/>
                    </a:lnTo>
                    <a:lnTo>
                      <a:pt x="1416" y="2"/>
                    </a:lnTo>
                    <a:lnTo>
                      <a:pt x="1441" y="0"/>
                    </a:lnTo>
                    <a:lnTo>
                      <a:pt x="1441" y="21"/>
                    </a:lnTo>
                    <a:lnTo>
                      <a:pt x="1441" y="41"/>
                    </a:lnTo>
                    <a:lnTo>
                      <a:pt x="1441" y="62"/>
                    </a:lnTo>
                    <a:lnTo>
                      <a:pt x="1441" y="83"/>
                    </a:lnTo>
                    <a:close/>
                  </a:path>
                </a:pathLst>
              </a:custGeom>
              <a:solidFill>
                <a:srgbClr val="4451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2" name="Freeform 304"/>
              <p:cNvSpPr>
                <a:spLocks/>
              </p:cNvSpPr>
              <p:nvPr/>
            </p:nvSpPr>
            <p:spPr bwMode="auto">
              <a:xfrm>
                <a:off x="2520950" y="2076450"/>
                <a:ext cx="373062" cy="819150"/>
              </a:xfrm>
              <a:custGeom>
                <a:avLst/>
                <a:gdLst>
                  <a:gd name="T0" fmla="*/ 2147483646 w 1408"/>
                  <a:gd name="T1" fmla="*/ 2147483646 h 3095"/>
                  <a:gd name="T2" fmla="*/ 2147483646 w 1408"/>
                  <a:gd name="T3" fmla="*/ 2147483646 h 3095"/>
                  <a:gd name="T4" fmla="*/ 2147483646 w 1408"/>
                  <a:gd name="T5" fmla="*/ 2147483646 h 3095"/>
                  <a:gd name="T6" fmla="*/ 2147483646 w 1408"/>
                  <a:gd name="T7" fmla="*/ 2147483646 h 3095"/>
                  <a:gd name="T8" fmla="*/ 2147483646 w 1408"/>
                  <a:gd name="T9" fmla="*/ 2147483646 h 3095"/>
                  <a:gd name="T10" fmla="*/ 2147483646 w 1408"/>
                  <a:gd name="T11" fmla="*/ 2147483646 h 3095"/>
                  <a:gd name="T12" fmla="*/ 2147483646 w 1408"/>
                  <a:gd name="T13" fmla="*/ 2147483646 h 3095"/>
                  <a:gd name="T14" fmla="*/ 2147483646 w 1408"/>
                  <a:gd name="T15" fmla="*/ 2147483646 h 3095"/>
                  <a:gd name="T16" fmla="*/ 2147483646 w 1408"/>
                  <a:gd name="T17" fmla="*/ 2147483646 h 3095"/>
                  <a:gd name="T18" fmla="*/ 2147483646 w 1408"/>
                  <a:gd name="T19" fmla="*/ 2147483646 h 3095"/>
                  <a:gd name="T20" fmla="*/ 2147483646 w 1408"/>
                  <a:gd name="T21" fmla="*/ 2147483646 h 3095"/>
                  <a:gd name="T22" fmla="*/ 2147483646 w 1408"/>
                  <a:gd name="T23" fmla="*/ 2147483646 h 3095"/>
                  <a:gd name="T24" fmla="*/ 2147483646 w 1408"/>
                  <a:gd name="T25" fmla="*/ 2147483646 h 3095"/>
                  <a:gd name="T26" fmla="*/ 2147483646 w 1408"/>
                  <a:gd name="T27" fmla="*/ 2147483646 h 3095"/>
                  <a:gd name="T28" fmla="*/ 2147483646 w 1408"/>
                  <a:gd name="T29" fmla="*/ 2147483646 h 3095"/>
                  <a:gd name="T30" fmla="*/ 2147483646 w 1408"/>
                  <a:gd name="T31" fmla="*/ 2147483646 h 3095"/>
                  <a:gd name="T32" fmla="*/ 0 w 1408"/>
                  <a:gd name="T33" fmla="*/ 2147483646 h 3095"/>
                  <a:gd name="T34" fmla="*/ 0 w 1408"/>
                  <a:gd name="T35" fmla="*/ 2147483646 h 3095"/>
                  <a:gd name="T36" fmla="*/ 0 w 1408"/>
                  <a:gd name="T37" fmla="*/ 2147483646 h 3095"/>
                  <a:gd name="T38" fmla="*/ 0 w 1408"/>
                  <a:gd name="T39" fmla="*/ 2147483646 h 3095"/>
                  <a:gd name="T40" fmla="*/ 2147483646 w 1408"/>
                  <a:gd name="T41" fmla="*/ 2147483646 h 3095"/>
                  <a:gd name="T42" fmla="*/ 2147483646 w 1408"/>
                  <a:gd name="T43" fmla="*/ 2147483646 h 3095"/>
                  <a:gd name="T44" fmla="*/ 2147483646 w 1408"/>
                  <a:gd name="T45" fmla="*/ 2147483646 h 3095"/>
                  <a:gd name="T46" fmla="*/ 2147483646 w 1408"/>
                  <a:gd name="T47" fmla="*/ 2147483646 h 3095"/>
                  <a:gd name="T48" fmla="*/ 2147483646 w 1408"/>
                  <a:gd name="T49" fmla="*/ 2147483646 h 3095"/>
                  <a:gd name="T50" fmla="*/ 2147483646 w 1408"/>
                  <a:gd name="T51" fmla="*/ 2147483646 h 3095"/>
                  <a:gd name="T52" fmla="*/ 2147483646 w 1408"/>
                  <a:gd name="T53" fmla="*/ 2147483646 h 3095"/>
                  <a:gd name="T54" fmla="*/ 2147483646 w 1408"/>
                  <a:gd name="T55" fmla="*/ 2147483646 h 3095"/>
                  <a:gd name="T56" fmla="*/ 2147483646 w 1408"/>
                  <a:gd name="T57" fmla="*/ 2147483646 h 3095"/>
                  <a:gd name="T58" fmla="*/ 2147483646 w 1408"/>
                  <a:gd name="T59" fmla="*/ 2147483646 h 3095"/>
                  <a:gd name="T60" fmla="*/ 2147483646 w 1408"/>
                  <a:gd name="T61" fmla="*/ 2147483646 h 3095"/>
                  <a:gd name="T62" fmla="*/ 2147483646 w 1408"/>
                  <a:gd name="T63" fmla="*/ 2147483646 h 3095"/>
                  <a:gd name="T64" fmla="*/ 2147483646 w 1408"/>
                  <a:gd name="T65" fmla="*/ 2147483646 h 3095"/>
                  <a:gd name="T66" fmla="*/ 2147483646 w 1408"/>
                  <a:gd name="T67" fmla="*/ 2147483646 h 3095"/>
                  <a:gd name="T68" fmla="*/ 2147483646 w 1408"/>
                  <a:gd name="T69" fmla="*/ 2147483646 h 3095"/>
                  <a:gd name="T70" fmla="*/ 2147483646 w 1408"/>
                  <a:gd name="T71" fmla="*/ 2147483646 h 3095"/>
                  <a:gd name="T72" fmla="*/ 2147483646 w 1408"/>
                  <a:gd name="T73" fmla="*/ 2147483646 h 3095"/>
                  <a:gd name="T74" fmla="*/ 2147483646 w 1408"/>
                  <a:gd name="T75" fmla="*/ 2147483646 h 3095"/>
                  <a:gd name="T76" fmla="*/ 2147483646 w 1408"/>
                  <a:gd name="T77" fmla="*/ 2147483646 h 3095"/>
                  <a:gd name="T78" fmla="*/ 2147483646 w 1408"/>
                  <a:gd name="T79" fmla="*/ 2147483646 h 309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408"/>
                  <a:gd name="T121" fmla="*/ 0 h 3095"/>
                  <a:gd name="T122" fmla="*/ 1408 w 1408"/>
                  <a:gd name="T123" fmla="*/ 3095 h 309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408" h="3095">
                    <a:moveTo>
                      <a:pt x="1408" y="0"/>
                    </a:moveTo>
                    <a:lnTo>
                      <a:pt x="1361" y="7"/>
                    </a:lnTo>
                    <a:lnTo>
                      <a:pt x="1313" y="13"/>
                    </a:lnTo>
                    <a:lnTo>
                      <a:pt x="1266" y="20"/>
                    </a:lnTo>
                    <a:lnTo>
                      <a:pt x="1220" y="25"/>
                    </a:lnTo>
                    <a:lnTo>
                      <a:pt x="1173" y="32"/>
                    </a:lnTo>
                    <a:lnTo>
                      <a:pt x="1127" y="39"/>
                    </a:lnTo>
                    <a:lnTo>
                      <a:pt x="1080" y="45"/>
                    </a:lnTo>
                    <a:lnTo>
                      <a:pt x="1034" y="52"/>
                    </a:lnTo>
                    <a:lnTo>
                      <a:pt x="989" y="58"/>
                    </a:lnTo>
                    <a:lnTo>
                      <a:pt x="943" y="65"/>
                    </a:lnTo>
                    <a:lnTo>
                      <a:pt x="897" y="71"/>
                    </a:lnTo>
                    <a:lnTo>
                      <a:pt x="852" y="77"/>
                    </a:lnTo>
                    <a:lnTo>
                      <a:pt x="806" y="84"/>
                    </a:lnTo>
                    <a:lnTo>
                      <a:pt x="761" y="90"/>
                    </a:lnTo>
                    <a:lnTo>
                      <a:pt x="716" y="97"/>
                    </a:lnTo>
                    <a:lnTo>
                      <a:pt x="672" y="102"/>
                    </a:lnTo>
                    <a:lnTo>
                      <a:pt x="628" y="108"/>
                    </a:lnTo>
                    <a:lnTo>
                      <a:pt x="586" y="114"/>
                    </a:lnTo>
                    <a:lnTo>
                      <a:pt x="543" y="120"/>
                    </a:lnTo>
                    <a:lnTo>
                      <a:pt x="499" y="125"/>
                    </a:lnTo>
                    <a:lnTo>
                      <a:pt x="457" y="132"/>
                    </a:lnTo>
                    <a:lnTo>
                      <a:pt x="415" y="138"/>
                    </a:lnTo>
                    <a:lnTo>
                      <a:pt x="373" y="144"/>
                    </a:lnTo>
                    <a:lnTo>
                      <a:pt x="331" y="149"/>
                    </a:lnTo>
                    <a:lnTo>
                      <a:pt x="289" y="155"/>
                    </a:lnTo>
                    <a:lnTo>
                      <a:pt x="247" y="161"/>
                    </a:lnTo>
                    <a:lnTo>
                      <a:pt x="206" y="167"/>
                    </a:lnTo>
                    <a:lnTo>
                      <a:pt x="164" y="172"/>
                    </a:lnTo>
                    <a:lnTo>
                      <a:pt x="123" y="178"/>
                    </a:lnTo>
                    <a:lnTo>
                      <a:pt x="82" y="184"/>
                    </a:lnTo>
                    <a:lnTo>
                      <a:pt x="41" y="190"/>
                    </a:lnTo>
                    <a:lnTo>
                      <a:pt x="0" y="195"/>
                    </a:lnTo>
                    <a:lnTo>
                      <a:pt x="0" y="550"/>
                    </a:lnTo>
                    <a:lnTo>
                      <a:pt x="0" y="905"/>
                    </a:lnTo>
                    <a:lnTo>
                      <a:pt x="0" y="1259"/>
                    </a:lnTo>
                    <a:lnTo>
                      <a:pt x="0" y="1613"/>
                    </a:lnTo>
                    <a:lnTo>
                      <a:pt x="0" y="1967"/>
                    </a:lnTo>
                    <a:lnTo>
                      <a:pt x="0" y="2321"/>
                    </a:lnTo>
                    <a:lnTo>
                      <a:pt x="0" y="2675"/>
                    </a:lnTo>
                    <a:lnTo>
                      <a:pt x="0" y="3028"/>
                    </a:lnTo>
                    <a:lnTo>
                      <a:pt x="41" y="3031"/>
                    </a:lnTo>
                    <a:lnTo>
                      <a:pt x="82" y="3033"/>
                    </a:lnTo>
                    <a:lnTo>
                      <a:pt x="123" y="3034"/>
                    </a:lnTo>
                    <a:lnTo>
                      <a:pt x="164" y="3036"/>
                    </a:lnTo>
                    <a:lnTo>
                      <a:pt x="206" y="3039"/>
                    </a:lnTo>
                    <a:lnTo>
                      <a:pt x="247" y="3041"/>
                    </a:lnTo>
                    <a:lnTo>
                      <a:pt x="289" y="3042"/>
                    </a:lnTo>
                    <a:lnTo>
                      <a:pt x="331" y="3044"/>
                    </a:lnTo>
                    <a:lnTo>
                      <a:pt x="373" y="3047"/>
                    </a:lnTo>
                    <a:lnTo>
                      <a:pt x="415" y="3048"/>
                    </a:lnTo>
                    <a:lnTo>
                      <a:pt x="457" y="3050"/>
                    </a:lnTo>
                    <a:lnTo>
                      <a:pt x="499" y="3053"/>
                    </a:lnTo>
                    <a:lnTo>
                      <a:pt x="543" y="3055"/>
                    </a:lnTo>
                    <a:lnTo>
                      <a:pt x="586" y="3056"/>
                    </a:lnTo>
                    <a:lnTo>
                      <a:pt x="628" y="3058"/>
                    </a:lnTo>
                    <a:lnTo>
                      <a:pt x="672" y="3061"/>
                    </a:lnTo>
                    <a:lnTo>
                      <a:pt x="716" y="3063"/>
                    </a:lnTo>
                    <a:lnTo>
                      <a:pt x="762" y="3065"/>
                    </a:lnTo>
                    <a:lnTo>
                      <a:pt x="807" y="3066"/>
                    </a:lnTo>
                    <a:lnTo>
                      <a:pt x="853" y="3069"/>
                    </a:lnTo>
                    <a:lnTo>
                      <a:pt x="898" y="3071"/>
                    </a:lnTo>
                    <a:lnTo>
                      <a:pt x="944" y="3073"/>
                    </a:lnTo>
                    <a:lnTo>
                      <a:pt x="990" y="3075"/>
                    </a:lnTo>
                    <a:lnTo>
                      <a:pt x="1036" y="3078"/>
                    </a:lnTo>
                    <a:lnTo>
                      <a:pt x="1082" y="3080"/>
                    </a:lnTo>
                    <a:lnTo>
                      <a:pt x="1127" y="3082"/>
                    </a:lnTo>
                    <a:lnTo>
                      <a:pt x="1173" y="3085"/>
                    </a:lnTo>
                    <a:lnTo>
                      <a:pt x="1220" y="3087"/>
                    </a:lnTo>
                    <a:lnTo>
                      <a:pt x="1266" y="3089"/>
                    </a:lnTo>
                    <a:lnTo>
                      <a:pt x="1313" y="3090"/>
                    </a:lnTo>
                    <a:lnTo>
                      <a:pt x="1361" y="3093"/>
                    </a:lnTo>
                    <a:lnTo>
                      <a:pt x="1408" y="3095"/>
                    </a:lnTo>
                    <a:lnTo>
                      <a:pt x="1408" y="2708"/>
                    </a:lnTo>
                    <a:lnTo>
                      <a:pt x="1408" y="2321"/>
                    </a:lnTo>
                    <a:lnTo>
                      <a:pt x="1408" y="1936"/>
                    </a:lnTo>
                    <a:lnTo>
                      <a:pt x="1408" y="1549"/>
                    </a:lnTo>
                    <a:lnTo>
                      <a:pt x="1408" y="1162"/>
                    </a:lnTo>
                    <a:lnTo>
                      <a:pt x="1408" y="774"/>
                    </a:lnTo>
                    <a:lnTo>
                      <a:pt x="1408" y="387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3" name="Freeform 305"/>
              <p:cNvSpPr>
                <a:spLocks/>
              </p:cNvSpPr>
              <p:nvPr/>
            </p:nvSpPr>
            <p:spPr bwMode="auto">
              <a:xfrm>
                <a:off x="2520950" y="2324100"/>
                <a:ext cx="365125" cy="50800"/>
              </a:xfrm>
              <a:custGeom>
                <a:avLst/>
                <a:gdLst>
                  <a:gd name="T0" fmla="*/ 2147483646 w 1379"/>
                  <a:gd name="T1" fmla="*/ 2147483646 h 187"/>
                  <a:gd name="T2" fmla="*/ 2147483646 w 1379"/>
                  <a:gd name="T3" fmla="*/ 2147483646 h 187"/>
                  <a:gd name="T4" fmla="*/ 2147483646 w 1379"/>
                  <a:gd name="T5" fmla="*/ 2147483646 h 187"/>
                  <a:gd name="T6" fmla="*/ 2147483646 w 1379"/>
                  <a:gd name="T7" fmla="*/ 2147483646 h 187"/>
                  <a:gd name="T8" fmla="*/ 2147483646 w 1379"/>
                  <a:gd name="T9" fmla="*/ 2147483646 h 187"/>
                  <a:gd name="T10" fmla="*/ 2147483646 w 1379"/>
                  <a:gd name="T11" fmla="*/ 2147483646 h 187"/>
                  <a:gd name="T12" fmla="*/ 2147483646 w 1379"/>
                  <a:gd name="T13" fmla="*/ 2147483646 h 187"/>
                  <a:gd name="T14" fmla="*/ 2147483646 w 1379"/>
                  <a:gd name="T15" fmla="*/ 2147483646 h 187"/>
                  <a:gd name="T16" fmla="*/ 2147483646 w 1379"/>
                  <a:gd name="T17" fmla="*/ 2147483646 h 187"/>
                  <a:gd name="T18" fmla="*/ 2147483646 w 1379"/>
                  <a:gd name="T19" fmla="*/ 2147483646 h 187"/>
                  <a:gd name="T20" fmla="*/ 2147483646 w 1379"/>
                  <a:gd name="T21" fmla="*/ 2147483646 h 187"/>
                  <a:gd name="T22" fmla="*/ 2147483646 w 1379"/>
                  <a:gd name="T23" fmla="*/ 2147483646 h 187"/>
                  <a:gd name="T24" fmla="*/ 2147483646 w 1379"/>
                  <a:gd name="T25" fmla="*/ 2147483646 h 187"/>
                  <a:gd name="T26" fmla="*/ 2147483646 w 1379"/>
                  <a:gd name="T27" fmla="*/ 2147483646 h 187"/>
                  <a:gd name="T28" fmla="*/ 2147483646 w 1379"/>
                  <a:gd name="T29" fmla="*/ 2147483646 h 187"/>
                  <a:gd name="T30" fmla="*/ 2147483646 w 1379"/>
                  <a:gd name="T31" fmla="*/ 2147483646 h 187"/>
                  <a:gd name="T32" fmla="*/ 0 w 1379"/>
                  <a:gd name="T33" fmla="*/ 2147483646 h 187"/>
                  <a:gd name="T34" fmla="*/ 0 w 1379"/>
                  <a:gd name="T35" fmla="*/ 2147483646 h 187"/>
                  <a:gd name="T36" fmla="*/ 2147483646 w 1379"/>
                  <a:gd name="T37" fmla="*/ 2147483646 h 187"/>
                  <a:gd name="T38" fmla="*/ 2147483646 w 1379"/>
                  <a:gd name="T39" fmla="*/ 2147483646 h 187"/>
                  <a:gd name="T40" fmla="*/ 2147483646 w 1379"/>
                  <a:gd name="T41" fmla="*/ 2147483646 h 187"/>
                  <a:gd name="T42" fmla="*/ 2147483646 w 1379"/>
                  <a:gd name="T43" fmla="*/ 2147483646 h 187"/>
                  <a:gd name="T44" fmla="*/ 2147483646 w 1379"/>
                  <a:gd name="T45" fmla="*/ 2147483646 h 187"/>
                  <a:gd name="T46" fmla="*/ 2147483646 w 1379"/>
                  <a:gd name="T47" fmla="*/ 2147483646 h 187"/>
                  <a:gd name="T48" fmla="*/ 2147483646 w 1379"/>
                  <a:gd name="T49" fmla="*/ 2147483646 h 187"/>
                  <a:gd name="T50" fmla="*/ 2147483646 w 1379"/>
                  <a:gd name="T51" fmla="*/ 2147483646 h 187"/>
                  <a:gd name="T52" fmla="*/ 2147483646 w 1379"/>
                  <a:gd name="T53" fmla="*/ 2147483646 h 187"/>
                  <a:gd name="T54" fmla="*/ 2147483646 w 1379"/>
                  <a:gd name="T55" fmla="*/ 2147483646 h 187"/>
                  <a:gd name="T56" fmla="*/ 2147483646 w 1379"/>
                  <a:gd name="T57" fmla="*/ 2147483646 h 187"/>
                  <a:gd name="T58" fmla="*/ 2147483646 w 1379"/>
                  <a:gd name="T59" fmla="*/ 2147483646 h 187"/>
                  <a:gd name="T60" fmla="*/ 2147483646 w 1379"/>
                  <a:gd name="T61" fmla="*/ 2147483646 h 187"/>
                  <a:gd name="T62" fmla="*/ 2147483646 w 1379"/>
                  <a:gd name="T63" fmla="*/ 2147483646 h 187"/>
                  <a:gd name="T64" fmla="*/ 2147483646 w 1379"/>
                  <a:gd name="T65" fmla="*/ 2147483646 h 187"/>
                  <a:gd name="T66" fmla="*/ 2147483646 w 1379"/>
                  <a:gd name="T67" fmla="*/ 2147483646 h 187"/>
                  <a:gd name="T68" fmla="*/ 2147483646 w 1379"/>
                  <a:gd name="T69" fmla="*/ 2147483646 h 187"/>
                  <a:gd name="T70" fmla="*/ 2147483646 w 1379"/>
                  <a:gd name="T71" fmla="*/ 2147483646 h 18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7"/>
                  <a:gd name="T110" fmla="*/ 1379 w 1379"/>
                  <a:gd name="T111" fmla="*/ 187 h 18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7">
                    <a:moveTo>
                      <a:pt x="1379" y="0"/>
                    </a:moveTo>
                    <a:lnTo>
                      <a:pt x="1333" y="3"/>
                    </a:lnTo>
                    <a:lnTo>
                      <a:pt x="1286" y="7"/>
                    </a:lnTo>
                    <a:lnTo>
                      <a:pt x="1240" y="10"/>
                    </a:lnTo>
                    <a:lnTo>
                      <a:pt x="1194" y="14"/>
                    </a:lnTo>
                    <a:lnTo>
                      <a:pt x="1149" y="17"/>
                    </a:lnTo>
                    <a:lnTo>
                      <a:pt x="1103" y="22"/>
                    </a:lnTo>
                    <a:lnTo>
                      <a:pt x="1059" y="25"/>
                    </a:lnTo>
                    <a:lnTo>
                      <a:pt x="1013" y="29"/>
                    </a:lnTo>
                    <a:lnTo>
                      <a:pt x="968" y="32"/>
                    </a:lnTo>
                    <a:lnTo>
                      <a:pt x="923" y="36"/>
                    </a:lnTo>
                    <a:lnTo>
                      <a:pt x="878" y="40"/>
                    </a:lnTo>
                    <a:lnTo>
                      <a:pt x="835" y="44"/>
                    </a:lnTo>
                    <a:lnTo>
                      <a:pt x="790" y="47"/>
                    </a:lnTo>
                    <a:lnTo>
                      <a:pt x="746" y="50"/>
                    </a:lnTo>
                    <a:lnTo>
                      <a:pt x="703" y="54"/>
                    </a:lnTo>
                    <a:lnTo>
                      <a:pt x="659" y="57"/>
                    </a:lnTo>
                    <a:lnTo>
                      <a:pt x="617" y="61"/>
                    </a:lnTo>
                    <a:lnTo>
                      <a:pt x="574" y="64"/>
                    </a:lnTo>
                    <a:lnTo>
                      <a:pt x="533" y="68"/>
                    </a:lnTo>
                    <a:lnTo>
                      <a:pt x="490" y="72"/>
                    </a:lnTo>
                    <a:lnTo>
                      <a:pt x="449" y="76"/>
                    </a:lnTo>
                    <a:lnTo>
                      <a:pt x="408" y="79"/>
                    </a:lnTo>
                    <a:lnTo>
                      <a:pt x="366" y="83"/>
                    </a:lnTo>
                    <a:lnTo>
                      <a:pt x="325" y="86"/>
                    </a:lnTo>
                    <a:lnTo>
                      <a:pt x="284" y="89"/>
                    </a:lnTo>
                    <a:lnTo>
                      <a:pt x="242" y="93"/>
                    </a:lnTo>
                    <a:lnTo>
                      <a:pt x="202" y="96"/>
                    </a:lnTo>
                    <a:lnTo>
                      <a:pt x="161" y="100"/>
                    </a:lnTo>
                    <a:lnTo>
                      <a:pt x="121" y="102"/>
                    </a:lnTo>
                    <a:lnTo>
                      <a:pt x="80" y="106"/>
                    </a:lnTo>
                    <a:lnTo>
                      <a:pt x="40" y="109"/>
                    </a:lnTo>
                    <a:lnTo>
                      <a:pt x="0" y="112"/>
                    </a:lnTo>
                    <a:lnTo>
                      <a:pt x="0" y="132"/>
                    </a:lnTo>
                    <a:lnTo>
                      <a:pt x="0" y="150"/>
                    </a:lnTo>
                    <a:lnTo>
                      <a:pt x="0" y="169"/>
                    </a:lnTo>
                    <a:lnTo>
                      <a:pt x="0" y="187"/>
                    </a:lnTo>
                    <a:lnTo>
                      <a:pt x="40" y="184"/>
                    </a:lnTo>
                    <a:lnTo>
                      <a:pt x="80" y="181"/>
                    </a:lnTo>
                    <a:lnTo>
                      <a:pt x="121" y="178"/>
                    </a:lnTo>
                    <a:lnTo>
                      <a:pt x="161" y="174"/>
                    </a:lnTo>
                    <a:lnTo>
                      <a:pt x="202" y="172"/>
                    </a:lnTo>
                    <a:lnTo>
                      <a:pt x="242" y="169"/>
                    </a:lnTo>
                    <a:lnTo>
                      <a:pt x="284" y="165"/>
                    </a:lnTo>
                    <a:lnTo>
                      <a:pt x="325" y="162"/>
                    </a:lnTo>
                    <a:lnTo>
                      <a:pt x="366" y="159"/>
                    </a:lnTo>
                    <a:lnTo>
                      <a:pt x="408" y="156"/>
                    </a:lnTo>
                    <a:lnTo>
                      <a:pt x="449" y="153"/>
                    </a:lnTo>
                    <a:lnTo>
                      <a:pt x="490" y="149"/>
                    </a:lnTo>
                    <a:lnTo>
                      <a:pt x="533" y="146"/>
                    </a:lnTo>
                    <a:lnTo>
                      <a:pt x="574" y="143"/>
                    </a:lnTo>
                    <a:lnTo>
                      <a:pt x="617" y="140"/>
                    </a:lnTo>
                    <a:lnTo>
                      <a:pt x="659" y="137"/>
                    </a:lnTo>
                    <a:lnTo>
                      <a:pt x="703" y="133"/>
                    </a:lnTo>
                    <a:lnTo>
                      <a:pt x="746" y="130"/>
                    </a:lnTo>
                    <a:lnTo>
                      <a:pt x="790" y="126"/>
                    </a:lnTo>
                    <a:lnTo>
                      <a:pt x="835" y="124"/>
                    </a:lnTo>
                    <a:lnTo>
                      <a:pt x="878" y="120"/>
                    </a:lnTo>
                    <a:lnTo>
                      <a:pt x="923" y="117"/>
                    </a:lnTo>
                    <a:lnTo>
                      <a:pt x="968" y="114"/>
                    </a:lnTo>
                    <a:lnTo>
                      <a:pt x="1013" y="110"/>
                    </a:lnTo>
                    <a:lnTo>
                      <a:pt x="1059" y="107"/>
                    </a:lnTo>
                    <a:lnTo>
                      <a:pt x="1103" y="103"/>
                    </a:lnTo>
                    <a:lnTo>
                      <a:pt x="1149" y="100"/>
                    </a:lnTo>
                    <a:lnTo>
                      <a:pt x="1194" y="96"/>
                    </a:lnTo>
                    <a:lnTo>
                      <a:pt x="1240" y="92"/>
                    </a:lnTo>
                    <a:lnTo>
                      <a:pt x="1286" y="88"/>
                    </a:lnTo>
                    <a:lnTo>
                      <a:pt x="1333" y="85"/>
                    </a:lnTo>
                    <a:lnTo>
                      <a:pt x="1379" y="81"/>
                    </a:lnTo>
                    <a:lnTo>
                      <a:pt x="1379" y="61"/>
                    </a:lnTo>
                    <a:lnTo>
                      <a:pt x="1379" y="40"/>
                    </a:lnTo>
                    <a:lnTo>
                      <a:pt x="1379" y="19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C4D1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4" name="Freeform 306"/>
              <p:cNvSpPr>
                <a:spLocks/>
              </p:cNvSpPr>
              <p:nvPr/>
            </p:nvSpPr>
            <p:spPr bwMode="auto">
              <a:xfrm>
                <a:off x="2520950" y="2346325"/>
                <a:ext cx="365125" cy="47625"/>
              </a:xfrm>
              <a:custGeom>
                <a:avLst/>
                <a:gdLst>
                  <a:gd name="T0" fmla="*/ 2147483646 w 1379"/>
                  <a:gd name="T1" fmla="*/ 2147483646 h 182"/>
                  <a:gd name="T2" fmla="*/ 2147483646 w 1379"/>
                  <a:gd name="T3" fmla="*/ 2147483646 h 182"/>
                  <a:gd name="T4" fmla="*/ 2147483646 w 1379"/>
                  <a:gd name="T5" fmla="*/ 2147483646 h 182"/>
                  <a:gd name="T6" fmla="*/ 2147483646 w 1379"/>
                  <a:gd name="T7" fmla="*/ 2147483646 h 182"/>
                  <a:gd name="T8" fmla="*/ 2147483646 w 1379"/>
                  <a:gd name="T9" fmla="*/ 2147483646 h 182"/>
                  <a:gd name="T10" fmla="*/ 2147483646 w 1379"/>
                  <a:gd name="T11" fmla="*/ 2147483646 h 182"/>
                  <a:gd name="T12" fmla="*/ 2147483646 w 1379"/>
                  <a:gd name="T13" fmla="*/ 2147483646 h 182"/>
                  <a:gd name="T14" fmla="*/ 2147483646 w 1379"/>
                  <a:gd name="T15" fmla="*/ 2147483646 h 182"/>
                  <a:gd name="T16" fmla="*/ 2147483646 w 1379"/>
                  <a:gd name="T17" fmla="*/ 2147483646 h 182"/>
                  <a:gd name="T18" fmla="*/ 2147483646 w 1379"/>
                  <a:gd name="T19" fmla="*/ 2147483646 h 182"/>
                  <a:gd name="T20" fmla="*/ 2147483646 w 1379"/>
                  <a:gd name="T21" fmla="*/ 2147483646 h 182"/>
                  <a:gd name="T22" fmla="*/ 2147483646 w 1379"/>
                  <a:gd name="T23" fmla="*/ 2147483646 h 182"/>
                  <a:gd name="T24" fmla="*/ 2147483646 w 1379"/>
                  <a:gd name="T25" fmla="*/ 2147483646 h 182"/>
                  <a:gd name="T26" fmla="*/ 2147483646 w 1379"/>
                  <a:gd name="T27" fmla="*/ 2147483646 h 182"/>
                  <a:gd name="T28" fmla="*/ 2147483646 w 1379"/>
                  <a:gd name="T29" fmla="*/ 2147483646 h 182"/>
                  <a:gd name="T30" fmla="*/ 2147483646 w 1379"/>
                  <a:gd name="T31" fmla="*/ 2147483646 h 182"/>
                  <a:gd name="T32" fmla="*/ 0 w 1379"/>
                  <a:gd name="T33" fmla="*/ 2147483646 h 182"/>
                  <a:gd name="T34" fmla="*/ 0 w 1379"/>
                  <a:gd name="T35" fmla="*/ 2147483646 h 182"/>
                  <a:gd name="T36" fmla="*/ 2147483646 w 1379"/>
                  <a:gd name="T37" fmla="*/ 2147483646 h 182"/>
                  <a:gd name="T38" fmla="*/ 2147483646 w 1379"/>
                  <a:gd name="T39" fmla="*/ 2147483646 h 182"/>
                  <a:gd name="T40" fmla="*/ 2147483646 w 1379"/>
                  <a:gd name="T41" fmla="*/ 2147483646 h 182"/>
                  <a:gd name="T42" fmla="*/ 2147483646 w 1379"/>
                  <a:gd name="T43" fmla="*/ 2147483646 h 182"/>
                  <a:gd name="T44" fmla="*/ 2147483646 w 1379"/>
                  <a:gd name="T45" fmla="*/ 2147483646 h 182"/>
                  <a:gd name="T46" fmla="*/ 2147483646 w 1379"/>
                  <a:gd name="T47" fmla="*/ 2147483646 h 182"/>
                  <a:gd name="T48" fmla="*/ 2147483646 w 1379"/>
                  <a:gd name="T49" fmla="*/ 2147483646 h 182"/>
                  <a:gd name="T50" fmla="*/ 2147483646 w 1379"/>
                  <a:gd name="T51" fmla="*/ 2147483646 h 182"/>
                  <a:gd name="T52" fmla="*/ 2147483646 w 1379"/>
                  <a:gd name="T53" fmla="*/ 2147483646 h 182"/>
                  <a:gd name="T54" fmla="*/ 2147483646 w 1379"/>
                  <a:gd name="T55" fmla="*/ 2147483646 h 182"/>
                  <a:gd name="T56" fmla="*/ 2147483646 w 1379"/>
                  <a:gd name="T57" fmla="*/ 2147483646 h 182"/>
                  <a:gd name="T58" fmla="*/ 2147483646 w 1379"/>
                  <a:gd name="T59" fmla="*/ 2147483646 h 182"/>
                  <a:gd name="T60" fmla="*/ 2147483646 w 1379"/>
                  <a:gd name="T61" fmla="*/ 2147483646 h 182"/>
                  <a:gd name="T62" fmla="*/ 2147483646 w 1379"/>
                  <a:gd name="T63" fmla="*/ 2147483646 h 182"/>
                  <a:gd name="T64" fmla="*/ 2147483646 w 1379"/>
                  <a:gd name="T65" fmla="*/ 2147483646 h 182"/>
                  <a:gd name="T66" fmla="*/ 2147483646 w 1379"/>
                  <a:gd name="T67" fmla="*/ 2147483646 h 182"/>
                  <a:gd name="T68" fmla="*/ 2147483646 w 1379"/>
                  <a:gd name="T69" fmla="*/ 2147483646 h 182"/>
                  <a:gd name="T70" fmla="*/ 2147483646 w 1379"/>
                  <a:gd name="T71" fmla="*/ 2147483646 h 1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2"/>
                  <a:gd name="T110" fmla="*/ 1379 w 1379"/>
                  <a:gd name="T111" fmla="*/ 182 h 18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2">
                    <a:moveTo>
                      <a:pt x="1379" y="81"/>
                    </a:moveTo>
                    <a:lnTo>
                      <a:pt x="1333" y="84"/>
                    </a:lnTo>
                    <a:lnTo>
                      <a:pt x="1286" y="88"/>
                    </a:lnTo>
                    <a:lnTo>
                      <a:pt x="1240" y="91"/>
                    </a:lnTo>
                    <a:lnTo>
                      <a:pt x="1194" y="95"/>
                    </a:lnTo>
                    <a:lnTo>
                      <a:pt x="1149" y="98"/>
                    </a:lnTo>
                    <a:lnTo>
                      <a:pt x="1103" y="101"/>
                    </a:lnTo>
                    <a:lnTo>
                      <a:pt x="1059" y="105"/>
                    </a:lnTo>
                    <a:lnTo>
                      <a:pt x="1013" y="108"/>
                    </a:lnTo>
                    <a:lnTo>
                      <a:pt x="968" y="112"/>
                    </a:lnTo>
                    <a:lnTo>
                      <a:pt x="923" y="115"/>
                    </a:lnTo>
                    <a:lnTo>
                      <a:pt x="878" y="119"/>
                    </a:lnTo>
                    <a:lnTo>
                      <a:pt x="835" y="122"/>
                    </a:lnTo>
                    <a:lnTo>
                      <a:pt x="790" y="126"/>
                    </a:lnTo>
                    <a:lnTo>
                      <a:pt x="746" y="128"/>
                    </a:lnTo>
                    <a:lnTo>
                      <a:pt x="703" y="131"/>
                    </a:lnTo>
                    <a:lnTo>
                      <a:pt x="659" y="135"/>
                    </a:lnTo>
                    <a:lnTo>
                      <a:pt x="617" y="138"/>
                    </a:lnTo>
                    <a:lnTo>
                      <a:pt x="574" y="140"/>
                    </a:lnTo>
                    <a:lnTo>
                      <a:pt x="533" y="144"/>
                    </a:lnTo>
                    <a:lnTo>
                      <a:pt x="490" y="146"/>
                    </a:lnTo>
                    <a:lnTo>
                      <a:pt x="449" y="150"/>
                    </a:lnTo>
                    <a:lnTo>
                      <a:pt x="408" y="152"/>
                    </a:lnTo>
                    <a:lnTo>
                      <a:pt x="366" y="155"/>
                    </a:lnTo>
                    <a:lnTo>
                      <a:pt x="325" y="158"/>
                    </a:lnTo>
                    <a:lnTo>
                      <a:pt x="284" y="161"/>
                    </a:lnTo>
                    <a:lnTo>
                      <a:pt x="242" y="165"/>
                    </a:lnTo>
                    <a:lnTo>
                      <a:pt x="202" y="167"/>
                    </a:lnTo>
                    <a:lnTo>
                      <a:pt x="161" y="170"/>
                    </a:lnTo>
                    <a:lnTo>
                      <a:pt x="121" y="173"/>
                    </a:lnTo>
                    <a:lnTo>
                      <a:pt x="80" y="176"/>
                    </a:lnTo>
                    <a:lnTo>
                      <a:pt x="40" y="178"/>
                    </a:lnTo>
                    <a:lnTo>
                      <a:pt x="0" y="182"/>
                    </a:lnTo>
                    <a:lnTo>
                      <a:pt x="0" y="162"/>
                    </a:lnTo>
                    <a:lnTo>
                      <a:pt x="0" y="144"/>
                    </a:lnTo>
                    <a:lnTo>
                      <a:pt x="0" y="124"/>
                    </a:lnTo>
                    <a:lnTo>
                      <a:pt x="0" y="106"/>
                    </a:lnTo>
                    <a:lnTo>
                      <a:pt x="40" y="103"/>
                    </a:lnTo>
                    <a:lnTo>
                      <a:pt x="80" y="100"/>
                    </a:lnTo>
                    <a:lnTo>
                      <a:pt x="121" y="97"/>
                    </a:lnTo>
                    <a:lnTo>
                      <a:pt x="161" y="93"/>
                    </a:lnTo>
                    <a:lnTo>
                      <a:pt x="202" y="91"/>
                    </a:lnTo>
                    <a:lnTo>
                      <a:pt x="242" y="88"/>
                    </a:lnTo>
                    <a:lnTo>
                      <a:pt x="284" y="84"/>
                    </a:lnTo>
                    <a:lnTo>
                      <a:pt x="325" y="81"/>
                    </a:lnTo>
                    <a:lnTo>
                      <a:pt x="366" y="78"/>
                    </a:lnTo>
                    <a:lnTo>
                      <a:pt x="408" y="75"/>
                    </a:lnTo>
                    <a:lnTo>
                      <a:pt x="449" y="72"/>
                    </a:lnTo>
                    <a:lnTo>
                      <a:pt x="490" y="68"/>
                    </a:lnTo>
                    <a:lnTo>
                      <a:pt x="533" y="65"/>
                    </a:lnTo>
                    <a:lnTo>
                      <a:pt x="574" y="62"/>
                    </a:lnTo>
                    <a:lnTo>
                      <a:pt x="617" y="59"/>
                    </a:lnTo>
                    <a:lnTo>
                      <a:pt x="659" y="56"/>
                    </a:lnTo>
                    <a:lnTo>
                      <a:pt x="703" y="52"/>
                    </a:lnTo>
                    <a:lnTo>
                      <a:pt x="746" y="49"/>
                    </a:lnTo>
                    <a:lnTo>
                      <a:pt x="790" y="45"/>
                    </a:lnTo>
                    <a:lnTo>
                      <a:pt x="835" y="43"/>
                    </a:lnTo>
                    <a:lnTo>
                      <a:pt x="878" y="39"/>
                    </a:lnTo>
                    <a:lnTo>
                      <a:pt x="923" y="36"/>
                    </a:lnTo>
                    <a:lnTo>
                      <a:pt x="968" y="33"/>
                    </a:lnTo>
                    <a:lnTo>
                      <a:pt x="1013" y="29"/>
                    </a:lnTo>
                    <a:lnTo>
                      <a:pt x="1059" y="26"/>
                    </a:lnTo>
                    <a:lnTo>
                      <a:pt x="1103" y="22"/>
                    </a:lnTo>
                    <a:lnTo>
                      <a:pt x="1149" y="19"/>
                    </a:lnTo>
                    <a:lnTo>
                      <a:pt x="1194" y="15"/>
                    </a:lnTo>
                    <a:lnTo>
                      <a:pt x="1240" y="11"/>
                    </a:lnTo>
                    <a:lnTo>
                      <a:pt x="1286" y="7"/>
                    </a:lnTo>
                    <a:lnTo>
                      <a:pt x="1333" y="4"/>
                    </a:lnTo>
                    <a:lnTo>
                      <a:pt x="1379" y="0"/>
                    </a:lnTo>
                    <a:lnTo>
                      <a:pt x="1379" y="21"/>
                    </a:lnTo>
                    <a:lnTo>
                      <a:pt x="1379" y="41"/>
                    </a:lnTo>
                    <a:lnTo>
                      <a:pt x="1379" y="61"/>
                    </a:lnTo>
                    <a:lnTo>
                      <a:pt x="1379" y="81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5" name="Freeform 307"/>
              <p:cNvSpPr>
                <a:spLocks/>
              </p:cNvSpPr>
              <p:nvPr/>
            </p:nvSpPr>
            <p:spPr bwMode="auto">
              <a:xfrm>
                <a:off x="2894013" y="2063750"/>
                <a:ext cx="696912" cy="831850"/>
              </a:xfrm>
              <a:custGeom>
                <a:avLst/>
                <a:gdLst>
                  <a:gd name="T0" fmla="*/ 2147483646 w 2638"/>
                  <a:gd name="T1" fmla="*/ 2147483646 h 3144"/>
                  <a:gd name="T2" fmla="*/ 2147483646 w 2638"/>
                  <a:gd name="T3" fmla="*/ 2147483646 h 3144"/>
                  <a:gd name="T4" fmla="*/ 2147483646 w 2638"/>
                  <a:gd name="T5" fmla="*/ 2147483646 h 3144"/>
                  <a:gd name="T6" fmla="*/ 2147483646 w 2638"/>
                  <a:gd name="T7" fmla="*/ 2147483646 h 3144"/>
                  <a:gd name="T8" fmla="*/ 2147483646 w 2638"/>
                  <a:gd name="T9" fmla="*/ 2147483646 h 3144"/>
                  <a:gd name="T10" fmla="*/ 2147483646 w 2638"/>
                  <a:gd name="T11" fmla="*/ 2147483646 h 3144"/>
                  <a:gd name="T12" fmla="*/ 2147483646 w 2638"/>
                  <a:gd name="T13" fmla="*/ 2147483646 h 3144"/>
                  <a:gd name="T14" fmla="*/ 2147483646 w 2638"/>
                  <a:gd name="T15" fmla="*/ 2147483646 h 3144"/>
                  <a:gd name="T16" fmla="*/ 2147483646 w 2638"/>
                  <a:gd name="T17" fmla="*/ 2147483646 h 3144"/>
                  <a:gd name="T18" fmla="*/ 2147483646 w 2638"/>
                  <a:gd name="T19" fmla="*/ 2147483646 h 3144"/>
                  <a:gd name="T20" fmla="*/ 2147483646 w 2638"/>
                  <a:gd name="T21" fmla="*/ 2147483646 h 3144"/>
                  <a:gd name="T22" fmla="*/ 2147483646 w 2638"/>
                  <a:gd name="T23" fmla="*/ 2147483646 h 3144"/>
                  <a:gd name="T24" fmla="*/ 2147483646 w 2638"/>
                  <a:gd name="T25" fmla="*/ 2147483646 h 3144"/>
                  <a:gd name="T26" fmla="*/ 2147483646 w 2638"/>
                  <a:gd name="T27" fmla="*/ 2147483646 h 3144"/>
                  <a:gd name="T28" fmla="*/ 2147483646 w 2638"/>
                  <a:gd name="T29" fmla="*/ 2147483646 h 3144"/>
                  <a:gd name="T30" fmla="*/ 2147483646 w 2638"/>
                  <a:gd name="T31" fmla="*/ 2147483646 h 3144"/>
                  <a:gd name="T32" fmla="*/ 2147483646 w 2638"/>
                  <a:gd name="T33" fmla="*/ 2147483646 h 3144"/>
                  <a:gd name="T34" fmla="*/ 2147483646 w 2638"/>
                  <a:gd name="T35" fmla="*/ 2147483646 h 3144"/>
                  <a:gd name="T36" fmla="*/ 2147483646 w 2638"/>
                  <a:gd name="T37" fmla="*/ 2147483646 h 3144"/>
                  <a:gd name="T38" fmla="*/ 2147483646 w 2638"/>
                  <a:gd name="T39" fmla="*/ 2147483646 h 3144"/>
                  <a:gd name="T40" fmla="*/ 2147483646 w 2638"/>
                  <a:gd name="T41" fmla="*/ 2147483646 h 3144"/>
                  <a:gd name="T42" fmla="*/ 2147483646 w 2638"/>
                  <a:gd name="T43" fmla="*/ 2147483646 h 3144"/>
                  <a:gd name="T44" fmla="*/ 2147483646 w 2638"/>
                  <a:gd name="T45" fmla="*/ 2147483646 h 3144"/>
                  <a:gd name="T46" fmla="*/ 2147483646 w 2638"/>
                  <a:gd name="T47" fmla="*/ 2147483646 h 3144"/>
                  <a:gd name="T48" fmla="*/ 2147483646 w 2638"/>
                  <a:gd name="T49" fmla="*/ 2147483646 h 3144"/>
                  <a:gd name="T50" fmla="*/ 2147483646 w 2638"/>
                  <a:gd name="T51" fmla="*/ 2147483646 h 3144"/>
                  <a:gd name="T52" fmla="*/ 2147483646 w 2638"/>
                  <a:gd name="T53" fmla="*/ 2147483646 h 3144"/>
                  <a:gd name="T54" fmla="*/ 2147483646 w 2638"/>
                  <a:gd name="T55" fmla="*/ 2147483646 h 3144"/>
                  <a:gd name="T56" fmla="*/ 2147483646 w 2638"/>
                  <a:gd name="T57" fmla="*/ 2147483646 h 3144"/>
                  <a:gd name="T58" fmla="*/ 2147483646 w 2638"/>
                  <a:gd name="T59" fmla="*/ 2147483646 h 3144"/>
                  <a:gd name="T60" fmla="*/ 2147483646 w 2638"/>
                  <a:gd name="T61" fmla="*/ 2147483646 h 3144"/>
                  <a:gd name="T62" fmla="*/ 2147483646 w 2638"/>
                  <a:gd name="T63" fmla="*/ 2147483646 h 3144"/>
                  <a:gd name="T64" fmla="*/ 2147483646 w 2638"/>
                  <a:gd name="T65" fmla="*/ 2147483646 h 3144"/>
                  <a:gd name="T66" fmla="*/ 2147483646 w 2638"/>
                  <a:gd name="T67" fmla="*/ 2147483646 h 3144"/>
                  <a:gd name="T68" fmla="*/ 2147483646 w 2638"/>
                  <a:gd name="T69" fmla="*/ 2147483646 h 3144"/>
                  <a:gd name="T70" fmla="*/ 2147483646 w 2638"/>
                  <a:gd name="T71" fmla="*/ 2147483646 h 3144"/>
                  <a:gd name="T72" fmla="*/ 2147483646 w 2638"/>
                  <a:gd name="T73" fmla="*/ 2147483646 h 3144"/>
                  <a:gd name="T74" fmla="*/ 2147483646 w 2638"/>
                  <a:gd name="T75" fmla="*/ 2147483646 h 3144"/>
                  <a:gd name="T76" fmla="*/ 2147483646 w 2638"/>
                  <a:gd name="T77" fmla="*/ 2147483646 h 3144"/>
                  <a:gd name="T78" fmla="*/ 2147483646 w 2638"/>
                  <a:gd name="T79" fmla="*/ 2147483646 h 3144"/>
                  <a:gd name="T80" fmla="*/ 2147483646 w 2638"/>
                  <a:gd name="T81" fmla="*/ 2147483646 h 3144"/>
                  <a:gd name="T82" fmla="*/ 2147483646 w 2638"/>
                  <a:gd name="T83" fmla="*/ 2147483646 h 3144"/>
                  <a:gd name="T84" fmla="*/ 2147483646 w 2638"/>
                  <a:gd name="T85" fmla="*/ 2147483646 h 3144"/>
                  <a:gd name="T86" fmla="*/ 2147483646 w 2638"/>
                  <a:gd name="T87" fmla="*/ 2147483646 h 3144"/>
                  <a:gd name="T88" fmla="*/ 2147483646 w 2638"/>
                  <a:gd name="T89" fmla="*/ 2147483646 h 3144"/>
                  <a:gd name="T90" fmla="*/ 0 w 2638"/>
                  <a:gd name="T91" fmla="*/ 2147483646 h 3144"/>
                  <a:gd name="T92" fmla="*/ 0 w 2638"/>
                  <a:gd name="T93" fmla="*/ 2147483646 h 3144"/>
                  <a:gd name="T94" fmla="*/ 0 w 2638"/>
                  <a:gd name="T95" fmla="*/ 2147483646 h 31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638"/>
                  <a:gd name="T145" fmla="*/ 0 h 3144"/>
                  <a:gd name="T146" fmla="*/ 2638 w 2638"/>
                  <a:gd name="T147" fmla="*/ 3144 h 314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638" h="3144">
                    <a:moveTo>
                      <a:pt x="0" y="0"/>
                    </a:moveTo>
                    <a:lnTo>
                      <a:pt x="44" y="3"/>
                    </a:lnTo>
                    <a:lnTo>
                      <a:pt x="90" y="6"/>
                    </a:lnTo>
                    <a:lnTo>
                      <a:pt x="135" y="9"/>
                    </a:lnTo>
                    <a:lnTo>
                      <a:pt x="180" y="13"/>
                    </a:lnTo>
                    <a:lnTo>
                      <a:pt x="225" y="16"/>
                    </a:lnTo>
                    <a:lnTo>
                      <a:pt x="269" y="18"/>
                    </a:lnTo>
                    <a:lnTo>
                      <a:pt x="314" y="22"/>
                    </a:lnTo>
                    <a:lnTo>
                      <a:pt x="359" y="25"/>
                    </a:lnTo>
                    <a:lnTo>
                      <a:pt x="403" y="29"/>
                    </a:lnTo>
                    <a:lnTo>
                      <a:pt x="447" y="31"/>
                    </a:lnTo>
                    <a:lnTo>
                      <a:pt x="491" y="34"/>
                    </a:lnTo>
                    <a:lnTo>
                      <a:pt x="536" y="38"/>
                    </a:lnTo>
                    <a:lnTo>
                      <a:pt x="579" y="41"/>
                    </a:lnTo>
                    <a:lnTo>
                      <a:pt x="623" y="43"/>
                    </a:lnTo>
                    <a:lnTo>
                      <a:pt x="667" y="47"/>
                    </a:lnTo>
                    <a:lnTo>
                      <a:pt x="711" y="50"/>
                    </a:lnTo>
                    <a:lnTo>
                      <a:pt x="754" y="53"/>
                    </a:lnTo>
                    <a:lnTo>
                      <a:pt x="797" y="56"/>
                    </a:lnTo>
                    <a:lnTo>
                      <a:pt x="841" y="60"/>
                    </a:lnTo>
                    <a:lnTo>
                      <a:pt x="885" y="62"/>
                    </a:lnTo>
                    <a:lnTo>
                      <a:pt x="927" y="65"/>
                    </a:lnTo>
                    <a:lnTo>
                      <a:pt x="971" y="69"/>
                    </a:lnTo>
                    <a:lnTo>
                      <a:pt x="1013" y="71"/>
                    </a:lnTo>
                    <a:lnTo>
                      <a:pt x="1056" y="74"/>
                    </a:lnTo>
                    <a:lnTo>
                      <a:pt x="1098" y="77"/>
                    </a:lnTo>
                    <a:lnTo>
                      <a:pt x="1142" y="80"/>
                    </a:lnTo>
                    <a:lnTo>
                      <a:pt x="1183" y="84"/>
                    </a:lnTo>
                    <a:lnTo>
                      <a:pt x="1226" y="86"/>
                    </a:lnTo>
                    <a:lnTo>
                      <a:pt x="1268" y="89"/>
                    </a:lnTo>
                    <a:lnTo>
                      <a:pt x="1311" y="92"/>
                    </a:lnTo>
                    <a:lnTo>
                      <a:pt x="1352" y="95"/>
                    </a:lnTo>
                    <a:lnTo>
                      <a:pt x="1394" y="97"/>
                    </a:lnTo>
                    <a:lnTo>
                      <a:pt x="1435" y="101"/>
                    </a:lnTo>
                    <a:lnTo>
                      <a:pt x="1475" y="103"/>
                    </a:lnTo>
                    <a:lnTo>
                      <a:pt x="1515" y="107"/>
                    </a:lnTo>
                    <a:lnTo>
                      <a:pt x="1555" y="109"/>
                    </a:lnTo>
                    <a:lnTo>
                      <a:pt x="1594" y="112"/>
                    </a:lnTo>
                    <a:lnTo>
                      <a:pt x="1634" y="115"/>
                    </a:lnTo>
                    <a:lnTo>
                      <a:pt x="1675" y="118"/>
                    </a:lnTo>
                    <a:lnTo>
                      <a:pt x="1714" y="120"/>
                    </a:lnTo>
                    <a:lnTo>
                      <a:pt x="1753" y="124"/>
                    </a:lnTo>
                    <a:lnTo>
                      <a:pt x="1793" y="126"/>
                    </a:lnTo>
                    <a:lnTo>
                      <a:pt x="1832" y="130"/>
                    </a:lnTo>
                    <a:lnTo>
                      <a:pt x="1871" y="132"/>
                    </a:lnTo>
                    <a:lnTo>
                      <a:pt x="1910" y="135"/>
                    </a:lnTo>
                    <a:lnTo>
                      <a:pt x="1949" y="138"/>
                    </a:lnTo>
                    <a:lnTo>
                      <a:pt x="1988" y="141"/>
                    </a:lnTo>
                    <a:lnTo>
                      <a:pt x="2027" y="143"/>
                    </a:lnTo>
                    <a:lnTo>
                      <a:pt x="2066" y="146"/>
                    </a:lnTo>
                    <a:lnTo>
                      <a:pt x="2105" y="149"/>
                    </a:lnTo>
                    <a:lnTo>
                      <a:pt x="2143" y="151"/>
                    </a:lnTo>
                    <a:lnTo>
                      <a:pt x="2182" y="154"/>
                    </a:lnTo>
                    <a:lnTo>
                      <a:pt x="2221" y="157"/>
                    </a:lnTo>
                    <a:lnTo>
                      <a:pt x="2259" y="159"/>
                    </a:lnTo>
                    <a:lnTo>
                      <a:pt x="2297" y="162"/>
                    </a:lnTo>
                    <a:lnTo>
                      <a:pt x="2336" y="165"/>
                    </a:lnTo>
                    <a:lnTo>
                      <a:pt x="2374" y="167"/>
                    </a:lnTo>
                    <a:lnTo>
                      <a:pt x="2412" y="170"/>
                    </a:lnTo>
                    <a:lnTo>
                      <a:pt x="2450" y="173"/>
                    </a:lnTo>
                    <a:lnTo>
                      <a:pt x="2487" y="176"/>
                    </a:lnTo>
                    <a:lnTo>
                      <a:pt x="2525" y="178"/>
                    </a:lnTo>
                    <a:lnTo>
                      <a:pt x="2563" y="180"/>
                    </a:lnTo>
                    <a:lnTo>
                      <a:pt x="2600" y="184"/>
                    </a:lnTo>
                    <a:lnTo>
                      <a:pt x="2638" y="186"/>
                    </a:lnTo>
                    <a:lnTo>
                      <a:pt x="2638" y="537"/>
                    </a:lnTo>
                    <a:lnTo>
                      <a:pt x="2638" y="887"/>
                    </a:lnTo>
                    <a:lnTo>
                      <a:pt x="2638" y="1237"/>
                    </a:lnTo>
                    <a:lnTo>
                      <a:pt x="2638" y="1587"/>
                    </a:lnTo>
                    <a:lnTo>
                      <a:pt x="2638" y="1938"/>
                    </a:lnTo>
                    <a:lnTo>
                      <a:pt x="2638" y="2288"/>
                    </a:lnTo>
                    <a:lnTo>
                      <a:pt x="2638" y="2638"/>
                    </a:lnTo>
                    <a:lnTo>
                      <a:pt x="2638" y="2988"/>
                    </a:lnTo>
                    <a:lnTo>
                      <a:pt x="2600" y="2990"/>
                    </a:lnTo>
                    <a:lnTo>
                      <a:pt x="2563" y="2992"/>
                    </a:lnTo>
                    <a:lnTo>
                      <a:pt x="2525" y="2995"/>
                    </a:lnTo>
                    <a:lnTo>
                      <a:pt x="2487" y="2997"/>
                    </a:lnTo>
                    <a:lnTo>
                      <a:pt x="2450" y="2999"/>
                    </a:lnTo>
                    <a:lnTo>
                      <a:pt x="2412" y="3002"/>
                    </a:lnTo>
                    <a:lnTo>
                      <a:pt x="2374" y="3004"/>
                    </a:lnTo>
                    <a:lnTo>
                      <a:pt x="2336" y="3006"/>
                    </a:lnTo>
                    <a:lnTo>
                      <a:pt x="2297" y="3009"/>
                    </a:lnTo>
                    <a:lnTo>
                      <a:pt x="2259" y="3011"/>
                    </a:lnTo>
                    <a:lnTo>
                      <a:pt x="2221" y="3013"/>
                    </a:lnTo>
                    <a:lnTo>
                      <a:pt x="2182" y="3014"/>
                    </a:lnTo>
                    <a:lnTo>
                      <a:pt x="2144" y="3017"/>
                    </a:lnTo>
                    <a:lnTo>
                      <a:pt x="2105" y="3019"/>
                    </a:lnTo>
                    <a:lnTo>
                      <a:pt x="2066" y="3021"/>
                    </a:lnTo>
                    <a:lnTo>
                      <a:pt x="2028" y="3023"/>
                    </a:lnTo>
                    <a:lnTo>
                      <a:pt x="1989" y="3026"/>
                    </a:lnTo>
                    <a:lnTo>
                      <a:pt x="1950" y="3028"/>
                    </a:lnTo>
                    <a:lnTo>
                      <a:pt x="1911" y="3030"/>
                    </a:lnTo>
                    <a:lnTo>
                      <a:pt x="1872" y="3033"/>
                    </a:lnTo>
                    <a:lnTo>
                      <a:pt x="1833" y="3035"/>
                    </a:lnTo>
                    <a:lnTo>
                      <a:pt x="1793" y="3038"/>
                    </a:lnTo>
                    <a:lnTo>
                      <a:pt x="1754" y="3041"/>
                    </a:lnTo>
                    <a:lnTo>
                      <a:pt x="1714" y="3043"/>
                    </a:lnTo>
                    <a:lnTo>
                      <a:pt x="1675" y="3045"/>
                    </a:lnTo>
                    <a:lnTo>
                      <a:pt x="1634" y="3048"/>
                    </a:lnTo>
                    <a:lnTo>
                      <a:pt x="1595" y="3050"/>
                    </a:lnTo>
                    <a:lnTo>
                      <a:pt x="1555" y="3052"/>
                    </a:lnTo>
                    <a:lnTo>
                      <a:pt x="1515" y="3054"/>
                    </a:lnTo>
                    <a:lnTo>
                      <a:pt x="1475" y="3058"/>
                    </a:lnTo>
                    <a:lnTo>
                      <a:pt x="1435" y="3060"/>
                    </a:lnTo>
                    <a:lnTo>
                      <a:pt x="1394" y="3062"/>
                    </a:lnTo>
                    <a:lnTo>
                      <a:pt x="1352" y="3065"/>
                    </a:lnTo>
                    <a:lnTo>
                      <a:pt x="1311" y="3067"/>
                    </a:lnTo>
                    <a:lnTo>
                      <a:pt x="1268" y="3069"/>
                    </a:lnTo>
                    <a:lnTo>
                      <a:pt x="1226" y="3073"/>
                    </a:lnTo>
                    <a:lnTo>
                      <a:pt x="1183" y="3075"/>
                    </a:lnTo>
                    <a:lnTo>
                      <a:pt x="1142" y="3077"/>
                    </a:lnTo>
                    <a:lnTo>
                      <a:pt x="1098" y="3080"/>
                    </a:lnTo>
                    <a:lnTo>
                      <a:pt x="1056" y="3082"/>
                    </a:lnTo>
                    <a:lnTo>
                      <a:pt x="1013" y="3084"/>
                    </a:lnTo>
                    <a:lnTo>
                      <a:pt x="971" y="3088"/>
                    </a:lnTo>
                    <a:lnTo>
                      <a:pt x="927" y="3090"/>
                    </a:lnTo>
                    <a:lnTo>
                      <a:pt x="885" y="3092"/>
                    </a:lnTo>
                    <a:lnTo>
                      <a:pt x="841" y="3095"/>
                    </a:lnTo>
                    <a:lnTo>
                      <a:pt x="797" y="3097"/>
                    </a:lnTo>
                    <a:lnTo>
                      <a:pt x="754" y="3100"/>
                    </a:lnTo>
                    <a:lnTo>
                      <a:pt x="711" y="3103"/>
                    </a:lnTo>
                    <a:lnTo>
                      <a:pt x="667" y="3105"/>
                    </a:lnTo>
                    <a:lnTo>
                      <a:pt x="623" y="3107"/>
                    </a:lnTo>
                    <a:lnTo>
                      <a:pt x="579" y="3110"/>
                    </a:lnTo>
                    <a:lnTo>
                      <a:pt x="536" y="3113"/>
                    </a:lnTo>
                    <a:lnTo>
                      <a:pt x="491" y="3115"/>
                    </a:lnTo>
                    <a:lnTo>
                      <a:pt x="447" y="3118"/>
                    </a:lnTo>
                    <a:lnTo>
                      <a:pt x="403" y="3120"/>
                    </a:lnTo>
                    <a:lnTo>
                      <a:pt x="359" y="3123"/>
                    </a:lnTo>
                    <a:lnTo>
                      <a:pt x="314" y="3126"/>
                    </a:lnTo>
                    <a:lnTo>
                      <a:pt x="269" y="3128"/>
                    </a:lnTo>
                    <a:lnTo>
                      <a:pt x="225" y="3130"/>
                    </a:lnTo>
                    <a:lnTo>
                      <a:pt x="180" y="3134"/>
                    </a:lnTo>
                    <a:lnTo>
                      <a:pt x="135" y="3136"/>
                    </a:lnTo>
                    <a:lnTo>
                      <a:pt x="90" y="3138"/>
                    </a:lnTo>
                    <a:lnTo>
                      <a:pt x="44" y="3142"/>
                    </a:lnTo>
                    <a:lnTo>
                      <a:pt x="0" y="3144"/>
                    </a:lnTo>
                    <a:lnTo>
                      <a:pt x="0" y="2751"/>
                    </a:lnTo>
                    <a:lnTo>
                      <a:pt x="0" y="2359"/>
                    </a:lnTo>
                    <a:lnTo>
                      <a:pt x="0" y="1966"/>
                    </a:lnTo>
                    <a:lnTo>
                      <a:pt x="0" y="1574"/>
                    </a:lnTo>
                    <a:lnTo>
                      <a:pt x="0" y="1180"/>
                    </a:lnTo>
                    <a:lnTo>
                      <a:pt x="0" y="786"/>
                    </a:lnTo>
                    <a:lnTo>
                      <a:pt x="0" y="3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6" name="Freeform 308"/>
              <p:cNvSpPr>
                <a:spLocks/>
              </p:cNvSpPr>
              <p:nvPr/>
            </p:nvSpPr>
            <p:spPr bwMode="auto">
              <a:xfrm>
                <a:off x="2894013" y="2324100"/>
                <a:ext cx="696912" cy="39688"/>
              </a:xfrm>
              <a:custGeom>
                <a:avLst/>
                <a:gdLst>
                  <a:gd name="T0" fmla="*/ 2147483646 w 2638"/>
                  <a:gd name="T1" fmla="*/ 2147483646 h 153"/>
                  <a:gd name="T2" fmla="*/ 2147483646 w 2638"/>
                  <a:gd name="T3" fmla="*/ 2147483646 h 153"/>
                  <a:gd name="T4" fmla="*/ 2147483646 w 2638"/>
                  <a:gd name="T5" fmla="*/ 2147483646 h 153"/>
                  <a:gd name="T6" fmla="*/ 2147483646 w 2638"/>
                  <a:gd name="T7" fmla="*/ 2147483646 h 153"/>
                  <a:gd name="T8" fmla="*/ 2147483646 w 2638"/>
                  <a:gd name="T9" fmla="*/ 2147483646 h 153"/>
                  <a:gd name="T10" fmla="*/ 2147483646 w 2638"/>
                  <a:gd name="T11" fmla="*/ 2147483646 h 153"/>
                  <a:gd name="T12" fmla="*/ 2147483646 w 2638"/>
                  <a:gd name="T13" fmla="*/ 2147483646 h 153"/>
                  <a:gd name="T14" fmla="*/ 2147483646 w 2638"/>
                  <a:gd name="T15" fmla="*/ 2147483646 h 153"/>
                  <a:gd name="T16" fmla="*/ 2147483646 w 2638"/>
                  <a:gd name="T17" fmla="*/ 2147483646 h 153"/>
                  <a:gd name="T18" fmla="*/ 2147483646 w 2638"/>
                  <a:gd name="T19" fmla="*/ 2147483646 h 153"/>
                  <a:gd name="T20" fmla="*/ 2147483646 w 2638"/>
                  <a:gd name="T21" fmla="*/ 2147483646 h 153"/>
                  <a:gd name="T22" fmla="*/ 2147483646 w 2638"/>
                  <a:gd name="T23" fmla="*/ 2147483646 h 153"/>
                  <a:gd name="T24" fmla="*/ 2147483646 w 2638"/>
                  <a:gd name="T25" fmla="*/ 2147483646 h 153"/>
                  <a:gd name="T26" fmla="*/ 2147483646 w 2638"/>
                  <a:gd name="T27" fmla="*/ 2147483646 h 153"/>
                  <a:gd name="T28" fmla="*/ 2147483646 w 2638"/>
                  <a:gd name="T29" fmla="*/ 2147483646 h 153"/>
                  <a:gd name="T30" fmla="*/ 2147483646 w 2638"/>
                  <a:gd name="T31" fmla="*/ 2147483646 h 153"/>
                  <a:gd name="T32" fmla="*/ 2147483646 w 2638"/>
                  <a:gd name="T33" fmla="*/ 2147483646 h 153"/>
                  <a:gd name="T34" fmla="*/ 2147483646 w 2638"/>
                  <a:gd name="T35" fmla="*/ 2147483646 h 153"/>
                  <a:gd name="T36" fmla="*/ 2147483646 w 2638"/>
                  <a:gd name="T37" fmla="*/ 2147483646 h 153"/>
                  <a:gd name="T38" fmla="*/ 2147483646 w 2638"/>
                  <a:gd name="T39" fmla="*/ 2147483646 h 153"/>
                  <a:gd name="T40" fmla="*/ 2147483646 w 2638"/>
                  <a:gd name="T41" fmla="*/ 2147483646 h 153"/>
                  <a:gd name="T42" fmla="*/ 2147483646 w 2638"/>
                  <a:gd name="T43" fmla="*/ 2147483646 h 153"/>
                  <a:gd name="T44" fmla="*/ 2147483646 w 2638"/>
                  <a:gd name="T45" fmla="*/ 2147483646 h 153"/>
                  <a:gd name="T46" fmla="*/ 2147483646 w 2638"/>
                  <a:gd name="T47" fmla="*/ 2147483646 h 153"/>
                  <a:gd name="T48" fmla="*/ 2147483646 w 2638"/>
                  <a:gd name="T49" fmla="*/ 2147483646 h 153"/>
                  <a:gd name="T50" fmla="*/ 2147483646 w 2638"/>
                  <a:gd name="T51" fmla="*/ 2147483646 h 153"/>
                  <a:gd name="T52" fmla="*/ 2147483646 w 2638"/>
                  <a:gd name="T53" fmla="*/ 2147483646 h 153"/>
                  <a:gd name="T54" fmla="*/ 2147483646 w 2638"/>
                  <a:gd name="T55" fmla="*/ 2147483646 h 153"/>
                  <a:gd name="T56" fmla="*/ 2147483646 w 2638"/>
                  <a:gd name="T57" fmla="*/ 2147483646 h 153"/>
                  <a:gd name="T58" fmla="*/ 2147483646 w 2638"/>
                  <a:gd name="T59" fmla="*/ 2147483646 h 153"/>
                  <a:gd name="T60" fmla="*/ 2147483646 w 2638"/>
                  <a:gd name="T61" fmla="*/ 2147483646 h 153"/>
                  <a:gd name="T62" fmla="*/ 2147483646 w 2638"/>
                  <a:gd name="T63" fmla="*/ 2147483646 h 153"/>
                  <a:gd name="T64" fmla="*/ 2147483646 w 2638"/>
                  <a:gd name="T65" fmla="*/ 2147483646 h 153"/>
                  <a:gd name="T66" fmla="*/ 2147483646 w 2638"/>
                  <a:gd name="T67" fmla="*/ 2147483646 h 153"/>
                  <a:gd name="T68" fmla="*/ 2147483646 w 2638"/>
                  <a:gd name="T69" fmla="*/ 2147483646 h 153"/>
                  <a:gd name="T70" fmla="*/ 2147483646 w 2638"/>
                  <a:gd name="T71" fmla="*/ 2147483646 h 153"/>
                  <a:gd name="T72" fmla="*/ 2147483646 w 2638"/>
                  <a:gd name="T73" fmla="*/ 2147483646 h 153"/>
                  <a:gd name="T74" fmla="*/ 2147483646 w 2638"/>
                  <a:gd name="T75" fmla="*/ 2147483646 h 153"/>
                  <a:gd name="T76" fmla="*/ 2147483646 w 2638"/>
                  <a:gd name="T77" fmla="*/ 2147483646 h 153"/>
                  <a:gd name="T78" fmla="*/ 2147483646 w 2638"/>
                  <a:gd name="T79" fmla="*/ 2147483646 h 153"/>
                  <a:gd name="T80" fmla="*/ 2147483646 w 2638"/>
                  <a:gd name="T81" fmla="*/ 2147483646 h 153"/>
                  <a:gd name="T82" fmla="*/ 2147483646 w 2638"/>
                  <a:gd name="T83" fmla="*/ 2147483646 h 153"/>
                  <a:gd name="T84" fmla="*/ 2147483646 w 2638"/>
                  <a:gd name="T85" fmla="*/ 2147483646 h 153"/>
                  <a:gd name="T86" fmla="*/ 2147483646 w 2638"/>
                  <a:gd name="T87" fmla="*/ 2147483646 h 153"/>
                  <a:gd name="T88" fmla="*/ 0 w 2638"/>
                  <a:gd name="T89" fmla="*/ 2147483646 h 1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53"/>
                  <a:gd name="T137" fmla="*/ 2638 w 2638"/>
                  <a:gd name="T138" fmla="*/ 153 h 1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53">
                    <a:moveTo>
                      <a:pt x="0" y="0"/>
                    </a:moveTo>
                    <a:lnTo>
                      <a:pt x="44" y="2"/>
                    </a:lnTo>
                    <a:lnTo>
                      <a:pt x="90" y="3"/>
                    </a:lnTo>
                    <a:lnTo>
                      <a:pt x="135" y="4"/>
                    </a:lnTo>
                    <a:lnTo>
                      <a:pt x="180" y="6"/>
                    </a:lnTo>
                    <a:lnTo>
                      <a:pt x="225" y="7"/>
                    </a:lnTo>
                    <a:lnTo>
                      <a:pt x="269" y="9"/>
                    </a:lnTo>
                    <a:lnTo>
                      <a:pt x="314" y="10"/>
                    </a:lnTo>
                    <a:lnTo>
                      <a:pt x="359" y="11"/>
                    </a:lnTo>
                    <a:lnTo>
                      <a:pt x="403" y="12"/>
                    </a:lnTo>
                    <a:lnTo>
                      <a:pt x="447" y="13"/>
                    </a:lnTo>
                    <a:lnTo>
                      <a:pt x="491" y="14"/>
                    </a:lnTo>
                    <a:lnTo>
                      <a:pt x="536" y="17"/>
                    </a:lnTo>
                    <a:lnTo>
                      <a:pt x="579" y="18"/>
                    </a:lnTo>
                    <a:lnTo>
                      <a:pt x="623" y="19"/>
                    </a:lnTo>
                    <a:lnTo>
                      <a:pt x="667" y="20"/>
                    </a:lnTo>
                    <a:lnTo>
                      <a:pt x="711" y="21"/>
                    </a:lnTo>
                    <a:lnTo>
                      <a:pt x="754" y="22"/>
                    </a:lnTo>
                    <a:lnTo>
                      <a:pt x="797" y="23"/>
                    </a:lnTo>
                    <a:lnTo>
                      <a:pt x="841" y="26"/>
                    </a:lnTo>
                    <a:lnTo>
                      <a:pt x="885" y="27"/>
                    </a:lnTo>
                    <a:lnTo>
                      <a:pt x="927" y="28"/>
                    </a:lnTo>
                    <a:lnTo>
                      <a:pt x="971" y="29"/>
                    </a:lnTo>
                    <a:lnTo>
                      <a:pt x="1013" y="30"/>
                    </a:lnTo>
                    <a:lnTo>
                      <a:pt x="1056" y="31"/>
                    </a:lnTo>
                    <a:lnTo>
                      <a:pt x="1098" y="34"/>
                    </a:lnTo>
                    <a:lnTo>
                      <a:pt x="1142" y="35"/>
                    </a:lnTo>
                    <a:lnTo>
                      <a:pt x="1183" y="36"/>
                    </a:lnTo>
                    <a:lnTo>
                      <a:pt x="1226" y="37"/>
                    </a:lnTo>
                    <a:lnTo>
                      <a:pt x="1268" y="38"/>
                    </a:lnTo>
                    <a:lnTo>
                      <a:pt x="1311" y="41"/>
                    </a:lnTo>
                    <a:lnTo>
                      <a:pt x="1352" y="42"/>
                    </a:lnTo>
                    <a:lnTo>
                      <a:pt x="1394" y="43"/>
                    </a:lnTo>
                    <a:lnTo>
                      <a:pt x="1435" y="44"/>
                    </a:lnTo>
                    <a:lnTo>
                      <a:pt x="1475" y="45"/>
                    </a:lnTo>
                    <a:lnTo>
                      <a:pt x="1515" y="46"/>
                    </a:lnTo>
                    <a:lnTo>
                      <a:pt x="1555" y="48"/>
                    </a:lnTo>
                    <a:lnTo>
                      <a:pt x="1594" y="49"/>
                    </a:lnTo>
                    <a:lnTo>
                      <a:pt x="1634" y="50"/>
                    </a:lnTo>
                    <a:lnTo>
                      <a:pt x="1675" y="51"/>
                    </a:lnTo>
                    <a:lnTo>
                      <a:pt x="1714" y="52"/>
                    </a:lnTo>
                    <a:lnTo>
                      <a:pt x="1753" y="53"/>
                    </a:lnTo>
                    <a:lnTo>
                      <a:pt x="1793" y="54"/>
                    </a:lnTo>
                    <a:lnTo>
                      <a:pt x="1832" y="56"/>
                    </a:lnTo>
                    <a:lnTo>
                      <a:pt x="1871" y="57"/>
                    </a:lnTo>
                    <a:lnTo>
                      <a:pt x="1910" y="58"/>
                    </a:lnTo>
                    <a:lnTo>
                      <a:pt x="1949" y="59"/>
                    </a:lnTo>
                    <a:lnTo>
                      <a:pt x="1988" y="60"/>
                    </a:lnTo>
                    <a:lnTo>
                      <a:pt x="2027" y="61"/>
                    </a:lnTo>
                    <a:lnTo>
                      <a:pt x="2066" y="64"/>
                    </a:lnTo>
                    <a:lnTo>
                      <a:pt x="2105" y="65"/>
                    </a:lnTo>
                    <a:lnTo>
                      <a:pt x="2143" y="66"/>
                    </a:lnTo>
                    <a:lnTo>
                      <a:pt x="2182" y="67"/>
                    </a:lnTo>
                    <a:lnTo>
                      <a:pt x="2221" y="68"/>
                    </a:lnTo>
                    <a:lnTo>
                      <a:pt x="2259" y="69"/>
                    </a:lnTo>
                    <a:lnTo>
                      <a:pt x="2297" y="71"/>
                    </a:lnTo>
                    <a:lnTo>
                      <a:pt x="2336" y="72"/>
                    </a:lnTo>
                    <a:lnTo>
                      <a:pt x="2374" y="73"/>
                    </a:lnTo>
                    <a:lnTo>
                      <a:pt x="2412" y="74"/>
                    </a:lnTo>
                    <a:lnTo>
                      <a:pt x="2450" y="75"/>
                    </a:lnTo>
                    <a:lnTo>
                      <a:pt x="2487" y="76"/>
                    </a:lnTo>
                    <a:lnTo>
                      <a:pt x="2525" y="77"/>
                    </a:lnTo>
                    <a:lnTo>
                      <a:pt x="2563" y="79"/>
                    </a:lnTo>
                    <a:lnTo>
                      <a:pt x="2600" y="80"/>
                    </a:lnTo>
                    <a:lnTo>
                      <a:pt x="2638" y="81"/>
                    </a:lnTo>
                    <a:lnTo>
                      <a:pt x="2638" y="99"/>
                    </a:lnTo>
                    <a:lnTo>
                      <a:pt x="2638" y="116"/>
                    </a:lnTo>
                    <a:lnTo>
                      <a:pt x="2638" y="135"/>
                    </a:lnTo>
                    <a:lnTo>
                      <a:pt x="2638" y="153"/>
                    </a:lnTo>
                    <a:lnTo>
                      <a:pt x="2600" y="152"/>
                    </a:lnTo>
                    <a:lnTo>
                      <a:pt x="2563" y="151"/>
                    </a:lnTo>
                    <a:lnTo>
                      <a:pt x="2525" y="150"/>
                    </a:lnTo>
                    <a:lnTo>
                      <a:pt x="2487" y="150"/>
                    </a:lnTo>
                    <a:lnTo>
                      <a:pt x="2450" y="149"/>
                    </a:lnTo>
                    <a:lnTo>
                      <a:pt x="2412" y="147"/>
                    </a:lnTo>
                    <a:lnTo>
                      <a:pt x="2374" y="146"/>
                    </a:lnTo>
                    <a:lnTo>
                      <a:pt x="2336" y="145"/>
                    </a:lnTo>
                    <a:lnTo>
                      <a:pt x="2297" y="144"/>
                    </a:lnTo>
                    <a:lnTo>
                      <a:pt x="2259" y="143"/>
                    </a:lnTo>
                    <a:lnTo>
                      <a:pt x="2221" y="142"/>
                    </a:lnTo>
                    <a:lnTo>
                      <a:pt x="2182" y="142"/>
                    </a:lnTo>
                    <a:lnTo>
                      <a:pt x="2143" y="141"/>
                    </a:lnTo>
                    <a:lnTo>
                      <a:pt x="2105" y="139"/>
                    </a:lnTo>
                    <a:lnTo>
                      <a:pt x="2066" y="138"/>
                    </a:lnTo>
                    <a:lnTo>
                      <a:pt x="2027" y="137"/>
                    </a:lnTo>
                    <a:lnTo>
                      <a:pt x="1988" y="136"/>
                    </a:lnTo>
                    <a:lnTo>
                      <a:pt x="1949" y="135"/>
                    </a:lnTo>
                    <a:lnTo>
                      <a:pt x="1910" y="134"/>
                    </a:lnTo>
                    <a:lnTo>
                      <a:pt x="1871" y="132"/>
                    </a:lnTo>
                    <a:lnTo>
                      <a:pt x="1832" y="131"/>
                    </a:lnTo>
                    <a:lnTo>
                      <a:pt x="1793" y="130"/>
                    </a:lnTo>
                    <a:lnTo>
                      <a:pt x="1753" y="129"/>
                    </a:lnTo>
                    <a:lnTo>
                      <a:pt x="1714" y="128"/>
                    </a:lnTo>
                    <a:lnTo>
                      <a:pt x="1675" y="128"/>
                    </a:lnTo>
                    <a:lnTo>
                      <a:pt x="1634" y="127"/>
                    </a:lnTo>
                    <a:lnTo>
                      <a:pt x="1594" y="126"/>
                    </a:lnTo>
                    <a:lnTo>
                      <a:pt x="1555" y="124"/>
                    </a:lnTo>
                    <a:lnTo>
                      <a:pt x="1515" y="123"/>
                    </a:lnTo>
                    <a:lnTo>
                      <a:pt x="1475" y="122"/>
                    </a:lnTo>
                    <a:lnTo>
                      <a:pt x="1435" y="121"/>
                    </a:lnTo>
                    <a:lnTo>
                      <a:pt x="1394" y="120"/>
                    </a:lnTo>
                    <a:lnTo>
                      <a:pt x="1352" y="119"/>
                    </a:lnTo>
                    <a:lnTo>
                      <a:pt x="1311" y="118"/>
                    </a:lnTo>
                    <a:lnTo>
                      <a:pt x="1268" y="116"/>
                    </a:lnTo>
                    <a:lnTo>
                      <a:pt x="1226" y="115"/>
                    </a:lnTo>
                    <a:lnTo>
                      <a:pt x="1183" y="114"/>
                    </a:lnTo>
                    <a:lnTo>
                      <a:pt x="1142" y="113"/>
                    </a:lnTo>
                    <a:lnTo>
                      <a:pt x="1098" y="112"/>
                    </a:lnTo>
                    <a:lnTo>
                      <a:pt x="1056" y="111"/>
                    </a:lnTo>
                    <a:lnTo>
                      <a:pt x="1013" y="110"/>
                    </a:lnTo>
                    <a:lnTo>
                      <a:pt x="971" y="108"/>
                    </a:lnTo>
                    <a:lnTo>
                      <a:pt x="927" y="107"/>
                    </a:lnTo>
                    <a:lnTo>
                      <a:pt x="885" y="106"/>
                    </a:lnTo>
                    <a:lnTo>
                      <a:pt x="841" y="105"/>
                    </a:lnTo>
                    <a:lnTo>
                      <a:pt x="797" y="104"/>
                    </a:lnTo>
                    <a:lnTo>
                      <a:pt x="754" y="103"/>
                    </a:lnTo>
                    <a:lnTo>
                      <a:pt x="711" y="100"/>
                    </a:lnTo>
                    <a:lnTo>
                      <a:pt x="667" y="99"/>
                    </a:lnTo>
                    <a:lnTo>
                      <a:pt x="623" y="98"/>
                    </a:lnTo>
                    <a:lnTo>
                      <a:pt x="579" y="97"/>
                    </a:lnTo>
                    <a:lnTo>
                      <a:pt x="536" y="96"/>
                    </a:lnTo>
                    <a:lnTo>
                      <a:pt x="491" y="95"/>
                    </a:lnTo>
                    <a:lnTo>
                      <a:pt x="447" y="93"/>
                    </a:lnTo>
                    <a:lnTo>
                      <a:pt x="403" y="92"/>
                    </a:lnTo>
                    <a:lnTo>
                      <a:pt x="359" y="91"/>
                    </a:lnTo>
                    <a:lnTo>
                      <a:pt x="314" y="90"/>
                    </a:lnTo>
                    <a:lnTo>
                      <a:pt x="269" y="89"/>
                    </a:lnTo>
                    <a:lnTo>
                      <a:pt x="225" y="88"/>
                    </a:lnTo>
                    <a:lnTo>
                      <a:pt x="180" y="87"/>
                    </a:lnTo>
                    <a:lnTo>
                      <a:pt x="135" y="85"/>
                    </a:lnTo>
                    <a:lnTo>
                      <a:pt x="90" y="84"/>
                    </a:lnTo>
                    <a:lnTo>
                      <a:pt x="44" y="83"/>
                    </a:lnTo>
                    <a:lnTo>
                      <a:pt x="0" y="82"/>
                    </a:lnTo>
                    <a:lnTo>
                      <a:pt x="0" y="61"/>
                    </a:lnTo>
                    <a:lnTo>
                      <a:pt x="0" y="4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7" name="Freeform 309"/>
              <p:cNvSpPr>
                <a:spLocks/>
              </p:cNvSpPr>
              <p:nvPr/>
            </p:nvSpPr>
            <p:spPr bwMode="auto">
              <a:xfrm>
                <a:off x="2894013" y="2344738"/>
                <a:ext cx="696912" cy="38100"/>
              </a:xfrm>
              <a:custGeom>
                <a:avLst/>
                <a:gdLst>
                  <a:gd name="T0" fmla="*/ 2147483646 w 2638"/>
                  <a:gd name="T1" fmla="*/ 2147483646 h 143"/>
                  <a:gd name="T2" fmla="*/ 2147483646 w 2638"/>
                  <a:gd name="T3" fmla="*/ 2147483646 h 143"/>
                  <a:gd name="T4" fmla="*/ 2147483646 w 2638"/>
                  <a:gd name="T5" fmla="*/ 2147483646 h 143"/>
                  <a:gd name="T6" fmla="*/ 2147483646 w 2638"/>
                  <a:gd name="T7" fmla="*/ 2147483646 h 143"/>
                  <a:gd name="T8" fmla="*/ 2147483646 w 2638"/>
                  <a:gd name="T9" fmla="*/ 2147483646 h 143"/>
                  <a:gd name="T10" fmla="*/ 2147483646 w 2638"/>
                  <a:gd name="T11" fmla="*/ 2147483646 h 143"/>
                  <a:gd name="T12" fmla="*/ 2147483646 w 2638"/>
                  <a:gd name="T13" fmla="*/ 2147483646 h 143"/>
                  <a:gd name="T14" fmla="*/ 2147483646 w 2638"/>
                  <a:gd name="T15" fmla="*/ 2147483646 h 143"/>
                  <a:gd name="T16" fmla="*/ 2147483646 w 2638"/>
                  <a:gd name="T17" fmla="*/ 2147483646 h 143"/>
                  <a:gd name="T18" fmla="*/ 2147483646 w 2638"/>
                  <a:gd name="T19" fmla="*/ 2147483646 h 143"/>
                  <a:gd name="T20" fmla="*/ 2147483646 w 2638"/>
                  <a:gd name="T21" fmla="*/ 2147483646 h 143"/>
                  <a:gd name="T22" fmla="*/ 2147483646 w 2638"/>
                  <a:gd name="T23" fmla="*/ 2147483646 h 143"/>
                  <a:gd name="T24" fmla="*/ 2147483646 w 2638"/>
                  <a:gd name="T25" fmla="*/ 2147483646 h 143"/>
                  <a:gd name="T26" fmla="*/ 2147483646 w 2638"/>
                  <a:gd name="T27" fmla="*/ 2147483646 h 143"/>
                  <a:gd name="T28" fmla="*/ 2147483646 w 2638"/>
                  <a:gd name="T29" fmla="*/ 2147483646 h 143"/>
                  <a:gd name="T30" fmla="*/ 2147483646 w 2638"/>
                  <a:gd name="T31" fmla="*/ 2147483646 h 143"/>
                  <a:gd name="T32" fmla="*/ 2147483646 w 2638"/>
                  <a:gd name="T33" fmla="*/ 2147483646 h 143"/>
                  <a:gd name="T34" fmla="*/ 2147483646 w 2638"/>
                  <a:gd name="T35" fmla="*/ 2147483646 h 143"/>
                  <a:gd name="T36" fmla="*/ 2147483646 w 2638"/>
                  <a:gd name="T37" fmla="*/ 2147483646 h 143"/>
                  <a:gd name="T38" fmla="*/ 2147483646 w 2638"/>
                  <a:gd name="T39" fmla="*/ 2147483646 h 143"/>
                  <a:gd name="T40" fmla="*/ 2147483646 w 2638"/>
                  <a:gd name="T41" fmla="*/ 2147483646 h 143"/>
                  <a:gd name="T42" fmla="*/ 2147483646 w 2638"/>
                  <a:gd name="T43" fmla="*/ 2147483646 h 143"/>
                  <a:gd name="T44" fmla="*/ 2147483646 w 2638"/>
                  <a:gd name="T45" fmla="*/ 2147483646 h 143"/>
                  <a:gd name="T46" fmla="*/ 2147483646 w 2638"/>
                  <a:gd name="T47" fmla="*/ 2147483646 h 143"/>
                  <a:gd name="T48" fmla="*/ 2147483646 w 2638"/>
                  <a:gd name="T49" fmla="*/ 2147483646 h 143"/>
                  <a:gd name="T50" fmla="*/ 2147483646 w 2638"/>
                  <a:gd name="T51" fmla="*/ 2147483646 h 143"/>
                  <a:gd name="T52" fmla="*/ 2147483646 w 2638"/>
                  <a:gd name="T53" fmla="*/ 2147483646 h 143"/>
                  <a:gd name="T54" fmla="*/ 2147483646 w 2638"/>
                  <a:gd name="T55" fmla="*/ 2147483646 h 143"/>
                  <a:gd name="T56" fmla="*/ 2147483646 w 2638"/>
                  <a:gd name="T57" fmla="*/ 2147483646 h 143"/>
                  <a:gd name="T58" fmla="*/ 2147483646 w 2638"/>
                  <a:gd name="T59" fmla="*/ 2147483646 h 143"/>
                  <a:gd name="T60" fmla="*/ 2147483646 w 2638"/>
                  <a:gd name="T61" fmla="*/ 2147483646 h 143"/>
                  <a:gd name="T62" fmla="*/ 2147483646 w 2638"/>
                  <a:gd name="T63" fmla="*/ 2147483646 h 143"/>
                  <a:gd name="T64" fmla="*/ 2147483646 w 2638"/>
                  <a:gd name="T65" fmla="*/ 2147483646 h 143"/>
                  <a:gd name="T66" fmla="*/ 2147483646 w 2638"/>
                  <a:gd name="T67" fmla="*/ 2147483646 h 143"/>
                  <a:gd name="T68" fmla="*/ 2147483646 w 2638"/>
                  <a:gd name="T69" fmla="*/ 2147483646 h 143"/>
                  <a:gd name="T70" fmla="*/ 2147483646 w 2638"/>
                  <a:gd name="T71" fmla="*/ 2147483646 h 143"/>
                  <a:gd name="T72" fmla="*/ 2147483646 w 2638"/>
                  <a:gd name="T73" fmla="*/ 2147483646 h 143"/>
                  <a:gd name="T74" fmla="*/ 2147483646 w 2638"/>
                  <a:gd name="T75" fmla="*/ 2147483646 h 143"/>
                  <a:gd name="T76" fmla="*/ 2147483646 w 2638"/>
                  <a:gd name="T77" fmla="*/ 2147483646 h 143"/>
                  <a:gd name="T78" fmla="*/ 2147483646 w 2638"/>
                  <a:gd name="T79" fmla="*/ 2147483646 h 143"/>
                  <a:gd name="T80" fmla="*/ 2147483646 w 2638"/>
                  <a:gd name="T81" fmla="*/ 2147483646 h 143"/>
                  <a:gd name="T82" fmla="*/ 2147483646 w 2638"/>
                  <a:gd name="T83" fmla="*/ 2147483646 h 143"/>
                  <a:gd name="T84" fmla="*/ 2147483646 w 2638"/>
                  <a:gd name="T85" fmla="*/ 2147483646 h 143"/>
                  <a:gd name="T86" fmla="*/ 2147483646 w 2638"/>
                  <a:gd name="T87" fmla="*/ 2147483646 h 143"/>
                  <a:gd name="T88" fmla="*/ 0 w 2638"/>
                  <a:gd name="T89" fmla="*/ 2147483646 h 1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43"/>
                  <a:gd name="T137" fmla="*/ 2638 w 2638"/>
                  <a:gd name="T138" fmla="*/ 143 h 1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43">
                    <a:moveTo>
                      <a:pt x="0" y="83"/>
                    </a:moveTo>
                    <a:lnTo>
                      <a:pt x="44" y="84"/>
                    </a:lnTo>
                    <a:lnTo>
                      <a:pt x="90" y="85"/>
                    </a:lnTo>
                    <a:lnTo>
                      <a:pt x="135" y="86"/>
                    </a:lnTo>
                    <a:lnTo>
                      <a:pt x="180" y="86"/>
                    </a:lnTo>
                    <a:lnTo>
                      <a:pt x="225" y="87"/>
                    </a:lnTo>
                    <a:lnTo>
                      <a:pt x="269" y="88"/>
                    </a:lnTo>
                    <a:lnTo>
                      <a:pt x="314" y="90"/>
                    </a:lnTo>
                    <a:lnTo>
                      <a:pt x="359" y="91"/>
                    </a:lnTo>
                    <a:lnTo>
                      <a:pt x="403" y="92"/>
                    </a:lnTo>
                    <a:lnTo>
                      <a:pt x="447" y="93"/>
                    </a:lnTo>
                    <a:lnTo>
                      <a:pt x="491" y="94"/>
                    </a:lnTo>
                    <a:lnTo>
                      <a:pt x="536" y="94"/>
                    </a:lnTo>
                    <a:lnTo>
                      <a:pt x="579" y="95"/>
                    </a:lnTo>
                    <a:lnTo>
                      <a:pt x="623" y="96"/>
                    </a:lnTo>
                    <a:lnTo>
                      <a:pt x="667" y="98"/>
                    </a:lnTo>
                    <a:lnTo>
                      <a:pt x="711" y="99"/>
                    </a:lnTo>
                    <a:lnTo>
                      <a:pt x="754" y="100"/>
                    </a:lnTo>
                    <a:lnTo>
                      <a:pt x="797" y="101"/>
                    </a:lnTo>
                    <a:lnTo>
                      <a:pt x="841" y="102"/>
                    </a:lnTo>
                    <a:lnTo>
                      <a:pt x="885" y="103"/>
                    </a:lnTo>
                    <a:lnTo>
                      <a:pt x="927" y="104"/>
                    </a:lnTo>
                    <a:lnTo>
                      <a:pt x="971" y="106"/>
                    </a:lnTo>
                    <a:lnTo>
                      <a:pt x="1013" y="107"/>
                    </a:lnTo>
                    <a:lnTo>
                      <a:pt x="1056" y="108"/>
                    </a:lnTo>
                    <a:lnTo>
                      <a:pt x="1098" y="108"/>
                    </a:lnTo>
                    <a:lnTo>
                      <a:pt x="1142" y="109"/>
                    </a:lnTo>
                    <a:lnTo>
                      <a:pt x="1183" y="110"/>
                    </a:lnTo>
                    <a:lnTo>
                      <a:pt x="1226" y="111"/>
                    </a:lnTo>
                    <a:lnTo>
                      <a:pt x="1268" y="112"/>
                    </a:lnTo>
                    <a:lnTo>
                      <a:pt x="1311" y="114"/>
                    </a:lnTo>
                    <a:lnTo>
                      <a:pt x="1352" y="115"/>
                    </a:lnTo>
                    <a:lnTo>
                      <a:pt x="1394" y="116"/>
                    </a:lnTo>
                    <a:lnTo>
                      <a:pt x="1435" y="117"/>
                    </a:lnTo>
                    <a:lnTo>
                      <a:pt x="1475" y="117"/>
                    </a:lnTo>
                    <a:lnTo>
                      <a:pt x="1515" y="118"/>
                    </a:lnTo>
                    <a:lnTo>
                      <a:pt x="1555" y="119"/>
                    </a:lnTo>
                    <a:lnTo>
                      <a:pt x="1594" y="121"/>
                    </a:lnTo>
                    <a:lnTo>
                      <a:pt x="1634" y="121"/>
                    </a:lnTo>
                    <a:lnTo>
                      <a:pt x="1675" y="122"/>
                    </a:lnTo>
                    <a:lnTo>
                      <a:pt x="1714" y="123"/>
                    </a:lnTo>
                    <a:lnTo>
                      <a:pt x="1753" y="124"/>
                    </a:lnTo>
                    <a:lnTo>
                      <a:pt x="1793" y="124"/>
                    </a:lnTo>
                    <a:lnTo>
                      <a:pt x="1832" y="125"/>
                    </a:lnTo>
                    <a:lnTo>
                      <a:pt x="1871" y="126"/>
                    </a:lnTo>
                    <a:lnTo>
                      <a:pt x="1910" y="127"/>
                    </a:lnTo>
                    <a:lnTo>
                      <a:pt x="1949" y="127"/>
                    </a:lnTo>
                    <a:lnTo>
                      <a:pt x="1988" y="129"/>
                    </a:lnTo>
                    <a:lnTo>
                      <a:pt x="2027" y="130"/>
                    </a:lnTo>
                    <a:lnTo>
                      <a:pt x="2066" y="131"/>
                    </a:lnTo>
                    <a:lnTo>
                      <a:pt x="2105" y="131"/>
                    </a:lnTo>
                    <a:lnTo>
                      <a:pt x="2143" y="132"/>
                    </a:lnTo>
                    <a:lnTo>
                      <a:pt x="2182" y="133"/>
                    </a:lnTo>
                    <a:lnTo>
                      <a:pt x="2221" y="134"/>
                    </a:lnTo>
                    <a:lnTo>
                      <a:pt x="2259" y="134"/>
                    </a:lnTo>
                    <a:lnTo>
                      <a:pt x="2297" y="135"/>
                    </a:lnTo>
                    <a:lnTo>
                      <a:pt x="2336" y="137"/>
                    </a:lnTo>
                    <a:lnTo>
                      <a:pt x="2374" y="138"/>
                    </a:lnTo>
                    <a:lnTo>
                      <a:pt x="2412" y="138"/>
                    </a:lnTo>
                    <a:lnTo>
                      <a:pt x="2450" y="139"/>
                    </a:lnTo>
                    <a:lnTo>
                      <a:pt x="2487" y="140"/>
                    </a:lnTo>
                    <a:lnTo>
                      <a:pt x="2525" y="141"/>
                    </a:lnTo>
                    <a:lnTo>
                      <a:pt x="2563" y="141"/>
                    </a:lnTo>
                    <a:lnTo>
                      <a:pt x="2600" y="142"/>
                    </a:lnTo>
                    <a:lnTo>
                      <a:pt x="2638" y="143"/>
                    </a:lnTo>
                    <a:lnTo>
                      <a:pt x="2638" y="126"/>
                    </a:lnTo>
                    <a:lnTo>
                      <a:pt x="2638" y="108"/>
                    </a:lnTo>
                    <a:lnTo>
                      <a:pt x="2638" y="90"/>
                    </a:lnTo>
                    <a:lnTo>
                      <a:pt x="2638" y="71"/>
                    </a:lnTo>
                    <a:lnTo>
                      <a:pt x="2600" y="70"/>
                    </a:lnTo>
                    <a:lnTo>
                      <a:pt x="2563" y="69"/>
                    </a:lnTo>
                    <a:lnTo>
                      <a:pt x="2525" y="68"/>
                    </a:lnTo>
                    <a:lnTo>
                      <a:pt x="2487" y="68"/>
                    </a:lnTo>
                    <a:lnTo>
                      <a:pt x="2450" y="67"/>
                    </a:lnTo>
                    <a:lnTo>
                      <a:pt x="2412" y="65"/>
                    </a:lnTo>
                    <a:lnTo>
                      <a:pt x="2374" y="64"/>
                    </a:lnTo>
                    <a:lnTo>
                      <a:pt x="2336" y="63"/>
                    </a:lnTo>
                    <a:lnTo>
                      <a:pt x="2297" y="62"/>
                    </a:lnTo>
                    <a:lnTo>
                      <a:pt x="2259" y="61"/>
                    </a:lnTo>
                    <a:lnTo>
                      <a:pt x="2221" y="60"/>
                    </a:lnTo>
                    <a:lnTo>
                      <a:pt x="2182" y="60"/>
                    </a:lnTo>
                    <a:lnTo>
                      <a:pt x="2143" y="59"/>
                    </a:lnTo>
                    <a:lnTo>
                      <a:pt x="2105" y="57"/>
                    </a:lnTo>
                    <a:lnTo>
                      <a:pt x="2066" y="56"/>
                    </a:lnTo>
                    <a:lnTo>
                      <a:pt x="2027" y="55"/>
                    </a:lnTo>
                    <a:lnTo>
                      <a:pt x="1988" y="54"/>
                    </a:lnTo>
                    <a:lnTo>
                      <a:pt x="1949" y="53"/>
                    </a:lnTo>
                    <a:lnTo>
                      <a:pt x="1910" y="52"/>
                    </a:lnTo>
                    <a:lnTo>
                      <a:pt x="1871" y="50"/>
                    </a:lnTo>
                    <a:lnTo>
                      <a:pt x="1832" y="49"/>
                    </a:lnTo>
                    <a:lnTo>
                      <a:pt x="1793" y="48"/>
                    </a:lnTo>
                    <a:lnTo>
                      <a:pt x="1753" y="47"/>
                    </a:lnTo>
                    <a:lnTo>
                      <a:pt x="1714" y="46"/>
                    </a:lnTo>
                    <a:lnTo>
                      <a:pt x="1675" y="46"/>
                    </a:lnTo>
                    <a:lnTo>
                      <a:pt x="1634" y="45"/>
                    </a:lnTo>
                    <a:lnTo>
                      <a:pt x="1594" y="44"/>
                    </a:lnTo>
                    <a:lnTo>
                      <a:pt x="1555" y="42"/>
                    </a:lnTo>
                    <a:lnTo>
                      <a:pt x="1515" y="41"/>
                    </a:lnTo>
                    <a:lnTo>
                      <a:pt x="1475" y="40"/>
                    </a:lnTo>
                    <a:lnTo>
                      <a:pt x="1435" y="39"/>
                    </a:lnTo>
                    <a:lnTo>
                      <a:pt x="1394" y="38"/>
                    </a:lnTo>
                    <a:lnTo>
                      <a:pt x="1352" y="37"/>
                    </a:lnTo>
                    <a:lnTo>
                      <a:pt x="1311" y="36"/>
                    </a:lnTo>
                    <a:lnTo>
                      <a:pt x="1268" y="34"/>
                    </a:lnTo>
                    <a:lnTo>
                      <a:pt x="1226" y="33"/>
                    </a:lnTo>
                    <a:lnTo>
                      <a:pt x="1183" y="32"/>
                    </a:lnTo>
                    <a:lnTo>
                      <a:pt x="1142" y="31"/>
                    </a:lnTo>
                    <a:lnTo>
                      <a:pt x="1098" y="30"/>
                    </a:lnTo>
                    <a:lnTo>
                      <a:pt x="1056" y="29"/>
                    </a:lnTo>
                    <a:lnTo>
                      <a:pt x="1013" y="28"/>
                    </a:lnTo>
                    <a:lnTo>
                      <a:pt x="971" y="26"/>
                    </a:lnTo>
                    <a:lnTo>
                      <a:pt x="927" y="25"/>
                    </a:lnTo>
                    <a:lnTo>
                      <a:pt x="885" y="24"/>
                    </a:lnTo>
                    <a:lnTo>
                      <a:pt x="841" y="23"/>
                    </a:lnTo>
                    <a:lnTo>
                      <a:pt x="797" y="22"/>
                    </a:lnTo>
                    <a:lnTo>
                      <a:pt x="754" y="21"/>
                    </a:lnTo>
                    <a:lnTo>
                      <a:pt x="711" y="18"/>
                    </a:lnTo>
                    <a:lnTo>
                      <a:pt x="667" y="17"/>
                    </a:lnTo>
                    <a:lnTo>
                      <a:pt x="623" y="16"/>
                    </a:lnTo>
                    <a:lnTo>
                      <a:pt x="579" y="15"/>
                    </a:lnTo>
                    <a:lnTo>
                      <a:pt x="536" y="14"/>
                    </a:lnTo>
                    <a:lnTo>
                      <a:pt x="491" y="13"/>
                    </a:lnTo>
                    <a:lnTo>
                      <a:pt x="447" y="11"/>
                    </a:lnTo>
                    <a:lnTo>
                      <a:pt x="403" y="10"/>
                    </a:lnTo>
                    <a:lnTo>
                      <a:pt x="359" y="9"/>
                    </a:lnTo>
                    <a:lnTo>
                      <a:pt x="314" y="8"/>
                    </a:lnTo>
                    <a:lnTo>
                      <a:pt x="269" y="7"/>
                    </a:lnTo>
                    <a:lnTo>
                      <a:pt x="225" y="6"/>
                    </a:lnTo>
                    <a:lnTo>
                      <a:pt x="180" y="5"/>
                    </a:lnTo>
                    <a:lnTo>
                      <a:pt x="135" y="3"/>
                    </a:lnTo>
                    <a:lnTo>
                      <a:pt x="90" y="2"/>
                    </a:lnTo>
                    <a:lnTo>
                      <a:pt x="44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1"/>
                    </a:lnTo>
                    <a:lnTo>
                      <a:pt x="0" y="62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A3B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8" name="Freeform 310"/>
              <p:cNvSpPr>
                <a:spLocks/>
              </p:cNvSpPr>
              <p:nvPr/>
            </p:nvSpPr>
            <p:spPr bwMode="auto">
              <a:xfrm>
                <a:off x="2908300" y="2078038"/>
                <a:ext cx="668337" cy="815975"/>
              </a:xfrm>
              <a:custGeom>
                <a:avLst/>
                <a:gdLst>
                  <a:gd name="T0" fmla="*/ 2147483646 w 2524"/>
                  <a:gd name="T1" fmla="*/ 2147483646 h 3087"/>
                  <a:gd name="T2" fmla="*/ 2147483646 w 2524"/>
                  <a:gd name="T3" fmla="*/ 2147483646 h 3087"/>
                  <a:gd name="T4" fmla="*/ 2147483646 w 2524"/>
                  <a:gd name="T5" fmla="*/ 2147483646 h 3087"/>
                  <a:gd name="T6" fmla="*/ 2147483646 w 2524"/>
                  <a:gd name="T7" fmla="*/ 2147483646 h 3087"/>
                  <a:gd name="T8" fmla="*/ 2147483646 w 2524"/>
                  <a:gd name="T9" fmla="*/ 2147483646 h 3087"/>
                  <a:gd name="T10" fmla="*/ 2147483646 w 2524"/>
                  <a:gd name="T11" fmla="*/ 2147483646 h 3087"/>
                  <a:gd name="T12" fmla="*/ 2147483646 w 2524"/>
                  <a:gd name="T13" fmla="*/ 2147483646 h 3087"/>
                  <a:gd name="T14" fmla="*/ 2147483646 w 2524"/>
                  <a:gd name="T15" fmla="*/ 2147483646 h 3087"/>
                  <a:gd name="T16" fmla="*/ 2147483646 w 2524"/>
                  <a:gd name="T17" fmla="*/ 2147483646 h 3087"/>
                  <a:gd name="T18" fmla="*/ 2147483646 w 2524"/>
                  <a:gd name="T19" fmla="*/ 2147483646 h 3087"/>
                  <a:gd name="T20" fmla="*/ 2147483646 w 2524"/>
                  <a:gd name="T21" fmla="*/ 2147483646 h 3087"/>
                  <a:gd name="T22" fmla="*/ 2147483646 w 2524"/>
                  <a:gd name="T23" fmla="*/ 2147483646 h 3087"/>
                  <a:gd name="T24" fmla="*/ 2147483646 w 2524"/>
                  <a:gd name="T25" fmla="*/ 2147483646 h 3087"/>
                  <a:gd name="T26" fmla="*/ 2147483646 w 2524"/>
                  <a:gd name="T27" fmla="*/ 2147483646 h 3087"/>
                  <a:gd name="T28" fmla="*/ 2147483646 w 2524"/>
                  <a:gd name="T29" fmla="*/ 2147483646 h 3087"/>
                  <a:gd name="T30" fmla="*/ 2147483646 w 2524"/>
                  <a:gd name="T31" fmla="*/ 2147483646 h 3087"/>
                  <a:gd name="T32" fmla="*/ 2147483646 w 2524"/>
                  <a:gd name="T33" fmla="*/ 2147483646 h 3087"/>
                  <a:gd name="T34" fmla="*/ 2147483646 w 2524"/>
                  <a:gd name="T35" fmla="*/ 2147483646 h 3087"/>
                  <a:gd name="T36" fmla="*/ 2147483646 w 2524"/>
                  <a:gd name="T37" fmla="*/ 2147483646 h 3087"/>
                  <a:gd name="T38" fmla="*/ 2147483646 w 2524"/>
                  <a:gd name="T39" fmla="*/ 2147483646 h 3087"/>
                  <a:gd name="T40" fmla="*/ 2147483646 w 2524"/>
                  <a:gd name="T41" fmla="*/ 2147483646 h 3087"/>
                  <a:gd name="T42" fmla="*/ 2147483646 w 2524"/>
                  <a:gd name="T43" fmla="*/ 2147483646 h 3087"/>
                  <a:gd name="T44" fmla="*/ 2147483646 w 2524"/>
                  <a:gd name="T45" fmla="*/ 2147483646 h 3087"/>
                  <a:gd name="T46" fmla="*/ 2147483646 w 2524"/>
                  <a:gd name="T47" fmla="*/ 2147483646 h 3087"/>
                  <a:gd name="T48" fmla="*/ 2147483646 w 2524"/>
                  <a:gd name="T49" fmla="*/ 2147483646 h 3087"/>
                  <a:gd name="T50" fmla="*/ 2147483646 w 2524"/>
                  <a:gd name="T51" fmla="*/ 2147483646 h 3087"/>
                  <a:gd name="T52" fmla="*/ 2147483646 w 2524"/>
                  <a:gd name="T53" fmla="*/ 2147483646 h 3087"/>
                  <a:gd name="T54" fmla="*/ 2147483646 w 2524"/>
                  <a:gd name="T55" fmla="*/ 2147483646 h 3087"/>
                  <a:gd name="T56" fmla="*/ 2147483646 w 2524"/>
                  <a:gd name="T57" fmla="*/ 2147483646 h 3087"/>
                  <a:gd name="T58" fmla="*/ 2147483646 w 2524"/>
                  <a:gd name="T59" fmla="*/ 2147483646 h 3087"/>
                  <a:gd name="T60" fmla="*/ 2147483646 w 2524"/>
                  <a:gd name="T61" fmla="*/ 2147483646 h 3087"/>
                  <a:gd name="T62" fmla="*/ 2147483646 w 2524"/>
                  <a:gd name="T63" fmla="*/ 2147483646 h 3087"/>
                  <a:gd name="T64" fmla="*/ 2147483646 w 2524"/>
                  <a:gd name="T65" fmla="*/ 2147483646 h 3087"/>
                  <a:gd name="T66" fmla="*/ 2147483646 w 2524"/>
                  <a:gd name="T67" fmla="*/ 2147483646 h 3087"/>
                  <a:gd name="T68" fmla="*/ 2147483646 w 2524"/>
                  <a:gd name="T69" fmla="*/ 2147483646 h 3087"/>
                  <a:gd name="T70" fmla="*/ 2147483646 w 2524"/>
                  <a:gd name="T71" fmla="*/ 2147483646 h 3087"/>
                  <a:gd name="T72" fmla="*/ 2147483646 w 2524"/>
                  <a:gd name="T73" fmla="*/ 2147483646 h 3087"/>
                  <a:gd name="T74" fmla="*/ 2147483646 w 2524"/>
                  <a:gd name="T75" fmla="*/ 2147483646 h 3087"/>
                  <a:gd name="T76" fmla="*/ 2147483646 w 2524"/>
                  <a:gd name="T77" fmla="*/ 2147483646 h 3087"/>
                  <a:gd name="T78" fmla="*/ 2147483646 w 2524"/>
                  <a:gd name="T79" fmla="*/ 2147483646 h 3087"/>
                  <a:gd name="T80" fmla="*/ 2147483646 w 2524"/>
                  <a:gd name="T81" fmla="*/ 2147483646 h 3087"/>
                  <a:gd name="T82" fmla="*/ 2147483646 w 2524"/>
                  <a:gd name="T83" fmla="*/ 2147483646 h 3087"/>
                  <a:gd name="T84" fmla="*/ 2147483646 w 2524"/>
                  <a:gd name="T85" fmla="*/ 2147483646 h 3087"/>
                  <a:gd name="T86" fmla="*/ 2147483646 w 2524"/>
                  <a:gd name="T87" fmla="*/ 2147483646 h 3087"/>
                  <a:gd name="T88" fmla="*/ 2147483646 w 2524"/>
                  <a:gd name="T89" fmla="*/ 2147483646 h 3087"/>
                  <a:gd name="T90" fmla="*/ 0 w 2524"/>
                  <a:gd name="T91" fmla="*/ 2147483646 h 3087"/>
                  <a:gd name="T92" fmla="*/ 0 w 2524"/>
                  <a:gd name="T93" fmla="*/ 2147483646 h 3087"/>
                  <a:gd name="T94" fmla="*/ 0 w 2524"/>
                  <a:gd name="T95" fmla="*/ 2147483646 h 308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24"/>
                  <a:gd name="T145" fmla="*/ 0 h 3087"/>
                  <a:gd name="T146" fmla="*/ 2524 w 2524"/>
                  <a:gd name="T147" fmla="*/ 3087 h 308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24" h="3087">
                    <a:moveTo>
                      <a:pt x="0" y="0"/>
                    </a:moveTo>
                    <a:lnTo>
                      <a:pt x="43" y="2"/>
                    </a:lnTo>
                    <a:lnTo>
                      <a:pt x="86" y="6"/>
                    </a:lnTo>
                    <a:lnTo>
                      <a:pt x="129" y="8"/>
                    </a:lnTo>
                    <a:lnTo>
                      <a:pt x="172" y="11"/>
                    </a:lnTo>
                    <a:lnTo>
                      <a:pt x="216" y="14"/>
                    </a:lnTo>
                    <a:lnTo>
                      <a:pt x="258" y="17"/>
                    </a:lnTo>
                    <a:lnTo>
                      <a:pt x="300" y="19"/>
                    </a:lnTo>
                    <a:lnTo>
                      <a:pt x="343" y="23"/>
                    </a:lnTo>
                    <a:lnTo>
                      <a:pt x="385" y="25"/>
                    </a:lnTo>
                    <a:lnTo>
                      <a:pt x="428" y="29"/>
                    </a:lnTo>
                    <a:lnTo>
                      <a:pt x="470" y="31"/>
                    </a:lnTo>
                    <a:lnTo>
                      <a:pt x="512" y="34"/>
                    </a:lnTo>
                    <a:lnTo>
                      <a:pt x="554" y="37"/>
                    </a:lnTo>
                    <a:lnTo>
                      <a:pt x="596" y="39"/>
                    </a:lnTo>
                    <a:lnTo>
                      <a:pt x="638" y="42"/>
                    </a:lnTo>
                    <a:lnTo>
                      <a:pt x="679" y="45"/>
                    </a:lnTo>
                    <a:lnTo>
                      <a:pt x="721" y="48"/>
                    </a:lnTo>
                    <a:lnTo>
                      <a:pt x="762" y="50"/>
                    </a:lnTo>
                    <a:lnTo>
                      <a:pt x="803" y="54"/>
                    </a:lnTo>
                    <a:lnTo>
                      <a:pt x="845" y="56"/>
                    </a:lnTo>
                    <a:lnTo>
                      <a:pt x="886" y="60"/>
                    </a:lnTo>
                    <a:lnTo>
                      <a:pt x="927" y="62"/>
                    </a:lnTo>
                    <a:lnTo>
                      <a:pt x="967" y="64"/>
                    </a:lnTo>
                    <a:lnTo>
                      <a:pt x="1009" y="68"/>
                    </a:lnTo>
                    <a:lnTo>
                      <a:pt x="1049" y="70"/>
                    </a:lnTo>
                    <a:lnTo>
                      <a:pt x="1090" y="73"/>
                    </a:lnTo>
                    <a:lnTo>
                      <a:pt x="1131" y="76"/>
                    </a:lnTo>
                    <a:lnTo>
                      <a:pt x="1171" y="79"/>
                    </a:lnTo>
                    <a:lnTo>
                      <a:pt x="1211" y="81"/>
                    </a:lnTo>
                    <a:lnTo>
                      <a:pt x="1251" y="84"/>
                    </a:lnTo>
                    <a:lnTo>
                      <a:pt x="1291" y="87"/>
                    </a:lnTo>
                    <a:lnTo>
                      <a:pt x="1331" y="89"/>
                    </a:lnTo>
                    <a:lnTo>
                      <a:pt x="1370" y="92"/>
                    </a:lnTo>
                    <a:lnTo>
                      <a:pt x="1408" y="95"/>
                    </a:lnTo>
                    <a:lnTo>
                      <a:pt x="1447" y="97"/>
                    </a:lnTo>
                    <a:lnTo>
                      <a:pt x="1485" y="100"/>
                    </a:lnTo>
                    <a:lnTo>
                      <a:pt x="1524" y="103"/>
                    </a:lnTo>
                    <a:lnTo>
                      <a:pt x="1562" y="105"/>
                    </a:lnTo>
                    <a:lnTo>
                      <a:pt x="1600" y="108"/>
                    </a:lnTo>
                    <a:lnTo>
                      <a:pt x="1638" y="111"/>
                    </a:lnTo>
                    <a:lnTo>
                      <a:pt x="1676" y="113"/>
                    </a:lnTo>
                    <a:lnTo>
                      <a:pt x="1714" y="116"/>
                    </a:lnTo>
                    <a:lnTo>
                      <a:pt x="1752" y="118"/>
                    </a:lnTo>
                    <a:lnTo>
                      <a:pt x="1789" y="122"/>
                    </a:lnTo>
                    <a:lnTo>
                      <a:pt x="1826" y="124"/>
                    </a:lnTo>
                    <a:lnTo>
                      <a:pt x="1864" y="126"/>
                    </a:lnTo>
                    <a:lnTo>
                      <a:pt x="1901" y="130"/>
                    </a:lnTo>
                    <a:lnTo>
                      <a:pt x="1939" y="132"/>
                    </a:lnTo>
                    <a:lnTo>
                      <a:pt x="1975" y="134"/>
                    </a:lnTo>
                    <a:lnTo>
                      <a:pt x="2013" y="136"/>
                    </a:lnTo>
                    <a:lnTo>
                      <a:pt x="2050" y="140"/>
                    </a:lnTo>
                    <a:lnTo>
                      <a:pt x="2087" y="142"/>
                    </a:lnTo>
                    <a:lnTo>
                      <a:pt x="2124" y="144"/>
                    </a:lnTo>
                    <a:lnTo>
                      <a:pt x="2160" y="147"/>
                    </a:lnTo>
                    <a:lnTo>
                      <a:pt x="2197" y="150"/>
                    </a:lnTo>
                    <a:lnTo>
                      <a:pt x="2234" y="153"/>
                    </a:lnTo>
                    <a:lnTo>
                      <a:pt x="2271" y="155"/>
                    </a:lnTo>
                    <a:lnTo>
                      <a:pt x="2307" y="157"/>
                    </a:lnTo>
                    <a:lnTo>
                      <a:pt x="2343" y="161"/>
                    </a:lnTo>
                    <a:lnTo>
                      <a:pt x="2380" y="163"/>
                    </a:lnTo>
                    <a:lnTo>
                      <a:pt x="2416" y="165"/>
                    </a:lnTo>
                    <a:lnTo>
                      <a:pt x="2452" y="167"/>
                    </a:lnTo>
                    <a:lnTo>
                      <a:pt x="2489" y="171"/>
                    </a:lnTo>
                    <a:lnTo>
                      <a:pt x="2524" y="173"/>
                    </a:lnTo>
                    <a:lnTo>
                      <a:pt x="2524" y="519"/>
                    </a:lnTo>
                    <a:lnTo>
                      <a:pt x="2524" y="863"/>
                    </a:lnTo>
                    <a:lnTo>
                      <a:pt x="2524" y="1209"/>
                    </a:lnTo>
                    <a:lnTo>
                      <a:pt x="2524" y="1554"/>
                    </a:lnTo>
                    <a:lnTo>
                      <a:pt x="2524" y="1901"/>
                    </a:lnTo>
                    <a:lnTo>
                      <a:pt x="2524" y="2246"/>
                    </a:lnTo>
                    <a:lnTo>
                      <a:pt x="2524" y="2592"/>
                    </a:lnTo>
                    <a:lnTo>
                      <a:pt x="2524" y="2937"/>
                    </a:lnTo>
                    <a:lnTo>
                      <a:pt x="2489" y="2940"/>
                    </a:lnTo>
                    <a:lnTo>
                      <a:pt x="2452" y="2942"/>
                    </a:lnTo>
                    <a:lnTo>
                      <a:pt x="2416" y="2943"/>
                    </a:lnTo>
                    <a:lnTo>
                      <a:pt x="2381" y="2945"/>
                    </a:lnTo>
                    <a:lnTo>
                      <a:pt x="2344" y="2948"/>
                    </a:lnTo>
                    <a:lnTo>
                      <a:pt x="2307" y="2950"/>
                    </a:lnTo>
                    <a:lnTo>
                      <a:pt x="2272" y="2952"/>
                    </a:lnTo>
                    <a:lnTo>
                      <a:pt x="2235" y="2955"/>
                    </a:lnTo>
                    <a:lnTo>
                      <a:pt x="2198" y="2957"/>
                    </a:lnTo>
                    <a:lnTo>
                      <a:pt x="2161" y="2959"/>
                    </a:lnTo>
                    <a:lnTo>
                      <a:pt x="2125" y="2960"/>
                    </a:lnTo>
                    <a:lnTo>
                      <a:pt x="2088" y="2963"/>
                    </a:lnTo>
                    <a:lnTo>
                      <a:pt x="2051" y="2965"/>
                    </a:lnTo>
                    <a:lnTo>
                      <a:pt x="2013" y="2967"/>
                    </a:lnTo>
                    <a:lnTo>
                      <a:pt x="1977" y="2969"/>
                    </a:lnTo>
                    <a:lnTo>
                      <a:pt x="1940" y="2972"/>
                    </a:lnTo>
                    <a:lnTo>
                      <a:pt x="1902" y="2974"/>
                    </a:lnTo>
                    <a:lnTo>
                      <a:pt x="1865" y="2976"/>
                    </a:lnTo>
                    <a:lnTo>
                      <a:pt x="1827" y="2979"/>
                    </a:lnTo>
                    <a:lnTo>
                      <a:pt x="1789" y="2981"/>
                    </a:lnTo>
                    <a:lnTo>
                      <a:pt x="1752" y="2983"/>
                    </a:lnTo>
                    <a:lnTo>
                      <a:pt x="1714" y="2986"/>
                    </a:lnTo>
                    <a:lnTo>
                      <a:pt x="1676" y="2988"/>
                    </a:lnTo>
                    <a:lnTo>
                      <a:pt x="1638" y="2990"/>
                    </a:lnTo>
                    <a:lnTo>
                      <a:pt x="1600" y="2992"/>
                    </a:lnTo>
                    <a:lnTo>
                      <a:pt x="1562" y="2995"/>
                    </a:lnTo>
                    <a:lnTo>
                      <a:pt x="1524" y="2997"/>
                    </a:lnTo>
                    <a:lnTo>
                      <a:pt x="1485" y="2999"/>
                    </a:lnTo>
                    <a:lnTo>
                      <a:pt x="1447" y="3002"/>
                    </a:lnTo>
                    <a:lnTo>
                      <a:pt x="1408" y="3004"/>
                    </a:lnTo>
                    <a:lnTo>
                      <a:pt x="1370" y="3006"/>
                    </a:lnTo>
                    <a:lnTo>
                      <a:pt x="1331" y="3008"/>
                    </a:lnTo>
                    <a:lnTo>
                      <a:pt x="1291" y="3011"/>
                    </a:lnTo>
                    <a:lnTo>
                      <a:pt x="1251" y="3013"/>
                    </a:lnTo>
                    <a:lnTo>
                      <a:pt x="1211" y="3015"/>
                    </a:lnTo>
                    <a:lnTo>
                      <a:pt x="1171" y="3018"/>
                    </a:lnTo>
                    <a:lnTo>
                      <a:pt x="1131" y="3020"/>
                    </a:lnTo>
                    <a:lnTo>
                      <a:pt x="1090" y="3022"/>
                    </a:lnTo>
                    <a:lnTo>
                      <a:pt x="1049" y="3026"/>
                    </a:lnTo>
                    <a:lnTo>
                      <a:pt x="1009" y="3028"/>
                    </a:lnTo>
                    <a:lnTo>
                      <a:pt x="967" y="3030"/>
                    </a:lnTo>
                    <a:lnTo>
                      <a:pt x="926" y="3033"/>
                    </a:lnTo>
                    <a:lnTo>
                      <a:pt x="886" y="3035"/>
                    </a:lnTo>
                    <a:lnTo>
                      <a:pt x="845" y="3037"/>
                    </a:lnTo>
                    <a:lnTo>
                      <a:pt x="803" y="3039"/>
                    </a:lnTo>
                    <a:lnTo>
                      <a:pt x="762" y="3042"/>
                    </a:lnTo>
                    <a:lnTo>
                      <a:pt x="720" y="3044"/>
                    </a:lnTo>
                    <a:lnTo>
                      <a:pt x="678" y="3048"/>
                    </a:lnTo>
                    <a:lnTo>
                      <a:pt x="637" y="3050"/>
                    </a:lnTo>
                    <a:lnTo>
                      <a:pt x="596" y="3052"/>
                    </a:lnTo>
                    <a:lnTo>
                      <a:pt x="553" y="3054"/>
                    </a:lnTo>
                    <a:lnTo>
                      <a:pt x="511" y="3057"/>
                    </a:lnTo>
                    <a:lnTo>
                      <a:pt x="469" y="3059"/>
                    </a:lnTo>
                    <a:lnTo>
                      <a:pt x="427" y="3061"/>
                    </a:lnTo>
                    <a:lnTo>
                      <a:pt x="384" y="3065"/>
                    </a:lnTo>
                    <a:lnTo>
                      <a:pt x="342" y="3067"/>
                    </a:lnTo>
                    <a:lnTo>
                      <a:pt x="299" y="3069"/>
                    </a:lnTo>
                    <a:lnTo>
                      <a:pt x="257" y="3072"/>
                    </a:lnTo>
                    <a:lnTo>
                      <a:pt x="214" y="3074"/>
                    </a:lnTo>
                    <a:lnTo>
                      <a:pt x="172" y="3076"/>
                    </a:lnTo>
                    <a:lnTo>
                      <a:pt x="128" y="3080"/>
                    </a:lnTo>
                    <a:lnTo>
                      <a:pt x="86" y="3082"/>
                    </a:lnTo>
                    <a:lnTo>
                      <a:pt x="43" y="3084"/>
                    </a:lnTo>
                    <a:lnTo>
                      <a:pt x="0" y="3087"/>
                    </a:lnTo>
                    <a:lnTo>
                      <a:pt x="0" y="2701"/>
                    </a:lnTo>
                    <a:lnTo>
                      <a:pt x="0" y="2315"/>
                    </a:lnTo>
                    <a:lnTo>
                      <a:pt x="0" y="1929"/>
                    </a:lnTo>
                    <a:lnTo>
                      <a:pt x="0" y="1544"/>
                    </a:lnTo>
                    <a:lnTo>
                      <a:pt x="0" y="1158"/>
                    </a:lnTo>
                    <a:lnTo>
                      <a:pt x="0" y="771"/>
                    </a:lnTo>
                    <a:lnTo>
                      <a:pt x="0" y="3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39" name="Freeform 311"/>
              <p:cNvSpPr>
                <a:spLocks/>
              </p:cNvSpPr>
              <p:nvPr/>
            </p:nvSpPr>
            <p:spPr bwMode="auto">
              <a:xfrm>
                <a:off x="2908300" y="2324100"/>
                <a:ext cx="668337" cy="39688"/>
              </a:xfrm>
              <a:custGeom>
                <a:avLst/>
                <a:gdLst>
                  <a:gd name="T0" fmla="*/ 2147483646 w 2524"/>
                  <a:gd name="T1" fmla="*/ 2147483646 h 150"/>
                  <a:gd name="T2" fmla="*/ 2147483646 w 2524"/>
                  <a:gd name="T3" fmla="*/ 2147483646 h 150"/>
                  <a:gd name="T4" fmla="*/ 2147483646 w 2524"/>
                  <a:gd name="T5" fmla="*/ 2147483646 h 150"/>
                  <a:gd name="T6" fmla="*/ 2147483646 w 2524"/>
                  <a:gd name="T7" fmla="*/ 2147483646 h 150"/>
                  <a:gd name="T8" fmla="*/ 2147483646 w 2524"/>
                  <a:gd name="T9" fmla="*/ 2147483646 h 150"/>
                  <a:gd name="T10" fmla="*/ 2147483646 w 2524"/>
                  <a:gd name="T11" fmla="*/ 2147483646 h 150"/>
                  <a:gd name="T12" fmla="*/ 2147483646 w 2524"/>
                  <a:gd name="T13" fmla="*/ 2147483646 h 150"/>
                  <a:gd name="T14" fmla="*/ 2147483646 w 2524"/>
                  <a:gd name="T15" fmla="*/ 2147483646 h 150"/>
                  <a:gd name="T16" fmla="*/ 2147483646 w 2524"/>
                  <a:gd name="T17" fmla="*/ 2147483646 h 150"/>
                  <a:gd name="T18" fmla="*/ 2147483646 w 2524"/>
                  <a:gd name="T19" fmla="*/ 2147483646 h 150"/>
                  <a:gd name="T20" fmla="*/ 2147483646 w 2524"/>
                  <a:gd name="T21" fmla="*/ 2147483646 h 150"/>
                  <a:gd name="T22" fmla="*/ 2147483646 w 2524"/>
                  <a:gd name="T23" fmla="*/ 2147483646 h 150"/>
                  <a:gd name="T24" fmla="*/ 2147483646 w 2524"/>
                  <a:gd name="T25" fmla="*/ 2147483646 h 150"/>
                  <a:gd name="T26" fmla="*/ 2147483646 w 2524"/>
                  <a:gd name="T27" fmla="*/ 2147483646 h 150"/>
                  <a:gd name="T28" fmla="*/ 2147483646 w 2524"/>
                  <a:gd name="T29" fmla="*/ 2147483646 h 150"/>
                  <a:gd name="T30" fmla="*/ 2147483646 w 2524"/>
                  <a:gd name="T31" fmla="*/ 2147483646 h 150"/>
                  <a:gd name="T32" fmla="*/ 2147483646 w 2524"/>
                  <a:gd name="T33" fmla="*/ 2147483646 h 150"/>
                  <a:gd name="T34" fmla="*/ 2147483646 w 2524"/>
                  <a:gd name="T35" fmla="*/ 2147483646 h 150"/>
                  <a:gd name="T36" fmla="*/ 2147483646 w 2524"/>
                  <a:gd name="T37" fmla="*/ 2147483646 h 150"/>
                  <a:gd name="T38" fmla="*/ 2147483646 w 2524"/>
                  <a:gd name="T39" fmla="*/ 2147483646 h 150"/>
                  <a:gd name="T40" fmla="*/ 2147483646 w 2524"/>
                  <a:gd name="T41" fmla="*/ 2147483646 h 150"/>
                  <a:gd name="T42" fmla="*/ 2147483646 w 2524"/>
                  <a:gd name="T43" fmla="*/ 2147483646 h 150"/>
                  <a:gd name="T44" fmla="*/ 2147483646 w 2524"/>
                  <a:gd name="T45" fmla="*/ 2147483646 h 150"/>
                  <a:gd name="T46" fmla="*/ 2147483646 w 2524"/>
                  <a:gd name="T47" fmla="*/ 2147483646 h 150"/>
                  <a:gd name="T48" fmla="*/ 2147483646 w 2524"/>
                  <a:gd name="T49" fmla="*/ 2147483646 h 150"/>
                  <a:gd name="T50" fmla="*/ 2147483646 w 2524"/>
                  <a:gd name="T51" fmla="*/ 2147483646 h 150"/>
                  <a:gd name="T52" fmla="*/ 2147483646 w 2524"/>
                  <a:gd name="T53" fmla="*/ 2147483646 h 150"/>
                  <a:gd name="T54" fmla="*/ 2147483646 w 2524"/>
                  <a:gd name="T55" fmla="*/ 2147483646 h 150"/>
                  <a:gd name="T56" fmla="*/ 2147483646 w 2524"/>
                  <a:gd name="T57" fmla="*/ 2147483646 h 150"/>
                  <a:gd name="T58" fmla="*/ 2147483646 w 2524"/>
                  <a:gd name="T59" fmla="*/ 2147483646 h 150"/>
                  <a:gd name="T60" fmla="*/ 2147483646 w 2524"/>
                  <a:gd name="T61" fmla="*/ 2147483646 h 150"/>
                  <a:gd name="T62" fmla="*/ 2147483646 w 2524"/>
                  <a:gd name="T63" fmla="*/ 2147483646 h 150"/>
                  <a:gd name="T64" fmla="*/ 2147483646 w 2524"/>
                  <a:gd name="T65" fmla="*/ 2147483646 h 150"/>
                  <a:gd name="T66" fmla="*/ 2147483646 w 2524"/>
                  <a:gd name="T67" fmla="*/ 2147483646 h 150"/>
                  <a:gd name="T68" fmla="*/ 2147483646 w 2524"/>
                  <a:gd name="T69" fmla="*/ 2147483646 h 150"/>
                  <a:gd name="T70" fmla="*/ 2147483646 w 2524"/>
                  <a:gd name="T71" fmla="*/ 2147483646 h 150"/>
                  <a:gd name="T72" fmla="*/ 2147483646 w 2524"/>
                  <a:gd name="T73" fmla="*/ 2147483646 h 150"/>
                  <a:gd name="T74" fmla="*/ 2147483646 w 2524"/>
                  <a:gd name="T75" fmla="*/ 2147483646 h 150"/>
                  <a:gd name="T76" fmla="*/ 2147483646 w 2524"/>
                  <a:gd name="T77" fmla="*/ 2147483646 h 150"/>
                  <a:gd name="T78" fmla="*/ 2147483646 w 2524"/>
                  <a:gd name="T79" fmla="*/ 2147483646 h 150"/>
                  <a:gd name="T80" fmla="*/ 2147483646 w 2524"/>
                  <a:gd name="T81" fmla="*/ 2147483646 h 150"/>
                  <a:gd name="T82" fmla="*/ 2147483646 w 2524"/>
                  <a:gd name="T83" fmla="*/ 2147483646 h 150"/>
                  <a:gd name="T84" fmla="*/ 2147483646 w 2524"/>
                  <a:gd name="T85" fmla="*/ 2147483646 h 150"/>
                  <a:gd name="T86" fmla="*/ 2147483646 w 2524"/>
                  <a:gd name="T87" fmla="*/ 2147483646 h 150"/>
                  <a:gd name="T88" fmla="*/ 0 w 2524"/>
                  <a:gd name="T89" fmla="*/ 2147483646 h 1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50"/>
                  <a:gd name="T137" fmla="*/ 2524 w 2524"/>
                  <a:gd name="T138" fmla="*/ 150 h 1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50">
                    <a:moveTo>
                      <a:pt x="0" y="0"/>
                    </a:moveTo>
                    <a:lnTo>
                      <a:pt x="43" y="1"/>
                    </a:lnTo>
                    <a:lnTo>
                      <a:pt x="86" y="2"/>
                    </a:lnTo>
                    <a:lnTo>
                      <a:pt x="129" y="4"/>
                    </a:lnTo>
                    <a:lnTo>
                      <a:pt x="172" y="5"/>
                    </a:lnTo>
                    <a:lnTo>
                      <a:pt x="216" y="7"/>
                    </a:lnTo>
                    <a:lnTo>
                      <a:pt x="258" y="8"/>
                    </a:lnTo>
                    <a:lnTo>
                      <a:pt x="300" y="9"/>
                    </a:lnTo>
                    <a:lnTo>
                      <a:pt x="343" y="11"/>
                    </a:lnTo>
                    <a:lnTo>
                      <a:pt x="385" y="12"/>
                    </a:lnTo>
                    <a:lnTo>
                      <a:pt x="428" y="13"/>
                    </a:lnTo>
                    <a:lnTo>
                      <a:pt x="470" y="15"/>
                    </a:lnTo>
                    <a:lnTo>
                      <a:pt x="512" y="16"/>
                    </a:lnTo>
                    <a:lnTo>
                      <a:pt x="554" y="17"/>
                    </a:lnTo>
                    <a:lnTo>
                      <a:pt x="596" y="18"/>
                    </a:lnTo>
                    <a:lnTo>
                      <a:pt x="638" y="20"/>
                    </a:lnTo>
                    <a:lnTo>
                      <a:pt x="679" y="21"/>
                    </a:lnTo>
                    <a:lnTo>
                      <a:pt x="721" y="23"/>
                    </a:lnTo>
                    <a:lnTo>
                      <a:pt x="762" y="24"/>
                    </a:lnTo>
                    <a:lnTo>
                      <a:pt x="803" y="25"/>
                    </a:lnTo>
                    <a:lnTo>
                      <a:pt x="845" y="26"/>
                    </a:lnTo>
                    <a:lnTo>
                      <a:pt x="886" y="27"/>
                    </a:lnTo>
                    <a:lnTo>
                      <a:pt x="927" y="28"/>
                    </a:lnTo>
                    <a:lnTo>
                      <a:pt x="967" y="29"/>
                    </a:lnTo>
                    <a:lnTo>
                      <a:pt x="1009" y="32"/>
                    </a:lnTo>
                    <a:lnTo>
                      <a:pt x="1049" y="33"/>
                    </a:lnTo>
                    <a:lnTo>
                      <a:pt x="1090" y="34"/>
                    </a:lnTo>
                    <a:lnTo>
                      <a:pt x="1131" y="35"/>
                    </a:lnTo>
                    <a:lnTo>
                      <a:pt x="1171" y="36"/>
                    </a:lnTo>
                    <a:lnTo>
                      <a:pt x="1211" y="38"/>
                    </a:lnTo>
                    <a:lnTo>
                      <a:pt x="1251" y="39"/>
                    </a:lnTo>
                    <a:lnTo>
                      <a:pt x="1291" y="40"/>
                    </a:lnTo>
                    <a:lnTo>
                      <a:pt x="1331" y="41"/>
                    </a:lnTo>
                    <a:lnTo>
                      <a:pt x="1370" y="42"/>
                    </a:lnTo>
                    <a:lnTo>
                      <a:pt x="1408" y="43"/>
                    </a:lnTo>
                    <a:lnTo>
                      <a:pt x="1447" y="44"/>
                    </a:lnTo>
                    <a:lnTo>
                      <a:pt x="1485" y="46"/>
                    </a:lnTo>
                    <a:lnTo>
                      <a:pt x="1524" y="47"/>
                    </a:lnTo>
                    <a:lnTo>
                      <a:pt x="1562" y="48"/>
                    </a:lnTo>
                    <a:lnTo>
                      <a:pt x="1600" y="49"/>
                    </a:lnTo>
                    <a:lnTo>
                      <a:pt x="1638" y="50"/>
                    </a:lnTo>
                    <a:lnTo>
                      <a:pt x="1676" y="51"/>
                    </a:lnTo>
                    <a:lnTo>
                      <a:pt x="1714" y="52"/>
                    </a:lnTo>
                    <a:lnTo>
                      <a:pt x="1752" y="54"/>
                    </a:lnTo>
                    <a:lnTo>
                      <a:pt x="1789" y="55"/>
                    </a:lnTo>
                    <a:lnTo>
                      <a:pt x="1826" y="56"/>
                    </a:lnTo>
                    <a:lnTo>
                      <a:pt x="1864" y="57"/>
                    </a:lnTo>
                    <a:lnTo>
                      <a:pt x="1901" y="57"/>
                    </a:lnTo>
                    <a:lnTo>
                      <a:pt x="1939" y="58"/>
                    </a:lnTo>
                    <a:lnTo>
                      <a:pt x="1975" y="59"/>
                    </a:lnTo>
                    <a:lnTo>
                      <a:pt x="2013" y="60"/>
                    </a:lnTo>
                    <a:lnTo>
                      <a:pt x="2050" y="62"/>
                    </a:lnTo>
                    <a:lnTo>
                      <a:pt x="2087" y="63"/>
                    </a:lnTo>
                    <a:lnTo>
                      <a:pt x="2124" y="64"/>
                    </a:lnTo>
                    <a:lnTo>
                      <a:pt x="2160" y="65"/>
                    </a:lnTo>
                    <a:lnTo>
                      <a:pt x="2197" y="66"/>
                    </a:lnTo>
                    <a:lnTo>
                      <a:pt x="2234" y="67"/>
                    </a:lnTo>
                    <a:lnTo>
                      <a:pt x="2271" y="69"/>
                    </a:lnTo>
                    <a:lnTo>
                      <a:pt x="2307" y="69"/>
                    </a:lnTo>
                    <a:lnTo>
                      <a:pt x="2343" y="70"/>
                    </a:lnTo>
                    <a:lnTo>
                      <a:pt x="2380" y="71"/>
                    </a:lnTo>
                    <a:lnTo>
                      <a:pt x="2416" y="72"/>
                    </a:lnTo>
                    <a:lnTo>
                      <a:pt x="2452" y="73"/>
                    </a:lnTo>
                    <a:lnTo>
                      <a:pt x="2489" y="74"/>
                    </a:lnTo>
                    <a:lnTo>
                      <a:pt x="2524" y="75"/>
                    </a:lnTo>
                    <a:lnTo>
                      <a:pt x="2524" y="94"/>
                    </a:lnTo>
                    <a:lnTo>
                      <a:pt x="2524" y="113"/>
                    </a:lnTo>
                    <a:lnTo>
                      <a:pt x="2524" y="132"/>
                    </a:lnTo>
                    <a:lnTo>
                      <a:pt x="2524" y="150"/>
                    </a:lnTo>
                    <a:lnTo>
                      <a:pt x="2489" y="149"/>
                    </a:lnTo>
                    <a:lnTo>
                      <a:pt x="2452" y="148"/>
                    </a:lnTo>
                    <a:lnTo>
                      <a:pt x="2416" y="147"/>
                    </a:lnTo>
                    <a:lnTo>
                      <a:pt x="2381" y="145"/>
                    </a:lnTo>
                    <a:lnTo>
                      <a:pt x="2344" y="144"/>
                    </a:lnTo>
                    <a:lnTo>
                      <a:pt x="2307" y="144"/>
                    </a:lnTo>
                    <a:lnTo>
                      <a:pt x="2272" y="143"/>
                    </a:lnTo>
                    <a:lnTo>
                      <a:pt x="2235" y="142"/>
                    </a:lnTo>
                    <a:lnTo>
                      <a:pt x="2198" y="141"/>
                    </a:lnTo>
                    <a:lnTo>
                      <a:pt x="2161" y="140"/>
                    </a:lnTo>
                    <a:lnTo>
                      <a:pt x="2125" y="139"/>
                    </a:lnTo>
                    <a:lnTo>
                      <a:pt x="2088" y="137"/>
                    </a:lnTo>
                    <a:lnTo>
                      <a:pt x="2051" y="136"/>
                    </a:lnTo>
                    <a:lnTo>
                      <a:pt x="2013" y="136"/>
                    </a:lnTo>
                    <a:lnTo>
                      <a:pt x="1977" y="135"/>
                    </a:lnTo>
                    <a:lnTo>
                      <a:pt x="1940" y="134"/>
                    </a:lnTo>
                    <a:lnTo>
                      <a:pt x="1902" y="133"/>
                    </a:lnTo>
                    <a:lnTo>
                      <a:pt x="1865" y="132"/>
                    </a:lnTo>
                    <a:lnTo>
                      <a:pt x="1827" y="130"/>
                    </a:lnTo>
                    <a:lnTo>
                      <a:pt x="1789" y="129"/>
                    </a:lnTo>
                    <a:lnTo>
                      <a:pt x="1752" y="128"/>
                    </a:lnTo>
                    <a:lnTo>
                      <a:pt x="1714" y="128"/>
                    </a:lnTo>
                    <a:lnTo>
                      <a:pt x="1676" y="127"/>
                    </a:lnTo>
                    <a:lnTo>
                      <a:pt x="1638" y="126"/>
                    </a:lnTo>
                    <a:lnTo>
                      <a:pt x="1600" y="125"/>
                    </a:lnTo>
                    <a:lnTo>
                      <a:pt x="1562" y="124"/>
                    </a:lnTo>
                    <a:lnTo>
                      <a:pt x="1524" y="122"/>
                    </a:lnTo>
                    <a:lnTo>
                      <a:pt x="1485" y="121"/>
                    </a:lnTo>
                    <a:lnTo>
                      <a:pt x="1447" y="120"/>
                    </a:lnTo>
                    <a:lnTo>
                      <a:pt x="1408" y="119"/>
                    </a:lnTo>
                    <a:lnTo>
                      <a:pt x="1370" y="118"/>
                    </a:lnTo>
                    <a:lnTo>
                      <a:pt x="1331" y="117"/>
                    </a:lnTo>
                    <a:lnTo>
                      <a:pt x="1291" y="116"/>
                    </a:lnTo>
                    <a:lnTo>
                      <a:pt x="1251" y="114"/>
                    </a:lnTo>
                    <a:lnTo>
                      <a:pt x="1211" y="113"/>
                    </a:lnTo>
                    <a:lnTo>
                      <a:pt x="1171" y="112"/>
                    </a:lnTo>
                    <a:lnTo>
                      <a:pt x="1131" y="111"/>
                    </a:lnTo>
                    <a:lnTo>
                      <a:pt x="1090" y="110"/>
                    </a:lnTo>
                    <a:lnTo>
                      <a:pt x="1049" y="110"/>
                    </a:lnTo>
                    <a:lnTo>
                      <a:pt x="1009" y="109"/>
                    </a:lnTo>
                    <a:lnTo>
                      <a:pt x="967" y="108"/>
                    </a:lnTo>
                    <a:lnTo>
                      <a:pt x="927" y="106"/>
                    </a:lnTo>
                    <a:lnTo>
                      <a:pt x="886" y="105"/>
                    </a:lnTo>
                    <a:lnTo>
                      <a:pt x="845" y="104"/>
                    </a:lnTo>
                    <a:lnTo>
                      <a:pt x="803" y="103"/>
                    </a:lnTo>
                    <a:lnTo>
                      <a:pt x="762" y="102"/>
                    </a:lnTo>
                    <a:lnTo>
                      <a:pt x="721" y="101"/>
                    </a:lnTo>
                    <a:lnTo>
                      <a:pt x="679" y="100"/>
                    </a:lnTo>
                    <a:lnTo>
                      <a:pt x="638" y="98"/>
                    </a:lnTo>
                    <a:lnTo>
                      <a:pt x="596" y="98"/>
                    </a:lnTo>
                    <a:lnTo>
                      <a:pt x="554" y="97"/>
                    </a:lnTo>
                    <a:lnTo>
                      <a:pt x="512" y="96"/>
                    </a:lnTo>
                    <a:lnTo>
                      <a:pt x="470" y="95"/>
                    </a:lnTo>
                    <a:lnTo>
                      <a:pt x="428" y="94"/>
                    </a:lnTo>
                    <a:lnTo>
                      <a:pt x="385" y="93"/>
                    </a:lnTo>
                    <a:lnTo>
                      <a:pt x="343" y="91"/>
                    </a:lnTo>
                    <a:lnTo>
                      <a:pt x="300" y="90"/>
                    </a:lnTo>
                    <a:lnTo>
                      <a:pt x="258" y="89"/>
                    </a:lnTo>
                    <a:lnTo>
                      <a:pt x="216" y="88"/>
                    </a:lnTo>
                    <a:lnTo>
                      <a:pt x="172" y="87"/>
                    </a:lnTo>
                    <a:lnTo>
                      <a:pt x="129" y="86"/>
                    </a:lnTo>
                    <a:lnTo>
                      <a:pt x="86" y="85"/>
                    </a:lnTo>
                    <a:lnTo>
                      <a:pt x="43" y="83"/>
                    </a:lnTo>
                    <a:lnTo>
                      <a:pt x="0" y="82"/>
                    </a:lnTo>
                    <a:lnTo>
                      <a:pt x="0" y="62"/>
                    </a:lnTo>
                    <a:lnTo>
                      <a:pt x="0" y="41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40" name="Freeform 312"/>
              <p:cNvSpPr>
                <a:spLocks/>
              </p:cNvSpPr>
              <p:nvPr/>
            </p:nvSpPr>
            <p:spPr bwMode="auto">
              <a:xfrm>
                <a:off x="2908300" y="2346325"/>
                <a:ext cx="668337" cy="36513"/>
              </a:xfrm>
              <a:custGeom>
                <a:avLst/>
                <a:gdLst>
                  <a:gd name="T0" fmla="*/ 2147483646 w 2524"/>
                  <a:gd name="T1" fmla="*/ 2147483646 h 140"/>
                  <a:gd name="T2" fmla="*/ 2147483646 w 2524"/>
                  <a:gd name="T3" fmla="*/ 2147483646 h 140"/>
                  <a:gd name="T4" fmla="*/ 2147483646 w 2524"/>
                  <a:gd name="T5" fmla="*/ 2147483646 h 140"/>
                  <a:gd name="T6" fmla="*/ 2147483646 w 2524"/>
                  <a:gd name="T7" fmla="*/ 2147483646 h 140"/>
                  <a:gd name="T8" fmla="*/ 2147483646 w 2524"/>
                  <a:gd name="T9" fmla="*/ 2147483646 h 140"/>
                  <a:gd name="T10" fmla="*/ 2147483646 w 2524"/>
                  <a:gd name="T11" fmla="*/ 2147483646 h 140"/>
                  <a:gd name="T12" fmla="*/ 2147483646 w 2524"/>
                  <a:gd name="T13" fmla="*/ 2147483646 h 140"/>
                  <a:gd name="T14" fmla="*/ 2147483646 w 2524"/>
                  <a:gd name="T15" fmla="*/ 2147483646 h 140"/>
                  <a:gd name="T16" fmla="*/ 2147483646 w 2524"/>
                  <a:gd name="T17" fmla="*/ 2147483646 h 140"/>
                  <a:gd name="T18" fmla="*/ 2147483646 w 2524"/>
                  <a:gd name="T19" fmla="*/ 2147483646 h 140"/>
                  <a:gd name="T20" fmla="*/ 2147483646 w 2524"/>
                  <a:gd name="T21" fmla="*/ 2147483646 h 140"/>
                  <a:gd name="T22" fmla="*/ 2147483646 w 2524"/>
                  <a:gd name="T23" fmla="*/ 2147483646 h 140"/>
                  <a:gd name="T24" fmla="*/ 2147483646 w 2524"/>
                  <a:gd name="T25" fmla="*/ 2147483646 h 140"/>
                  <a:gd name="T26" fmla="*/ 2147483646 w 2524"/>
                  <a:gd name="T27" fmla="*/ 2147483646 h 140"/>
                  <a:gd name="T28" fmla="*/ 2147483646 w 2524"/>
                  <a:gd name="T29" fmla="*/ 2147483646 h 140"/>
                  <a:gd name="T30" fmla="*/ 2147483646 w 2524"/>
                  <a:gd name="T31" fmla="*/ 2147483646 h 140"/>
                  <a:gd name="T32" fmla="*/ 2147483646 w 2524"/>
                  <a:gd name="T33" fmla="*/ 2147483646 h 140"/>
                  <a:gd name="T34" fmla="*/ 2147483646 w 2524"/>
                  <a:gd name="T35" fmla="*/ 2147483646 h 140"/>
                  <a:gd name="T36" fmla="*/ 2147483646 w 2524"/>
                  <a:gd name="T37" fmla="*/ 2147483646 h 140"/>
                  <a:gd name="T38" fmla="*/ 2147483646 w 2524"/>
                  <a:gd name="T39" fmla="*/ 2147483646 h 140"/>
                  <a:gd name="T40" fmla="*/ 2147483646 w 2524"/>
                  <a:gd name="T41" fmla="*/ 2147483646 h 140"/>
                  <a:gd name="T42" fmla="*/ 2147483646 w 2524"/>
                  <a:gd name="T43" fmla="*/ 2147483646 h 140"/>
                  <a:gd name="T44" fmla="*/ 2147483646 w 2524"/>
                  <a:gd name="T45" fmla="*/ 2147483646 h 140"/>
                  <a:gd name="T46" fmla="*/ 2147483646 w 2524"/>
                  <a:gd name="T47" fmla="*/ 2147483646 h 140"/>
                  <a:gd name="T48" fmla="*/ 2147483646 w 2524"/>
                  <a:gd name="T49" fmla="*/ 2147483646 h 140"/>
                  <a:gd name="T50" fmla="*/ 2147483646 w 2524"/>
                  <a:gd name="T51" fmla="*/ 2147483646 h 140"/>
                  <a:gd name="T52" fmla="*/ 2147483646 w 2524"/>
                  <a:gd name="T53" fmla="*/ 2147483646 h 140"/>
                  <a:gd name="T54" fmla="*/ 2147483646 w 2524"/>
                  <a:gd name="T55" fmla="*/ 2147483646 h 140"/>
                  <a:gd name="T56" fmla="*/ 2147483646 w 2524"/>
                  <a:gd name="T57" fmla="*/ 2147483646 h 140"/>
                  <a:gd name="T58" fmla="*/ 2147483646 w 2524"/>
                  <a:gd name="T59" fmla="*/ 2147483646 h 140"/>
                  <a:gd name="T60" fmla="*/ 2147483646 w 2524"/>
                  <a:gd name="T61" fmla="*/ 2147483646 h 140"/>
                  <a:gd name="T62" fmla="*/ 2147483646 w 2524"/>
                  <a:gd name="T63" fmla="*/ 2147483646 h 140"/>
                  <a:gd name="T64" fmla="*/ 2147483646 w 2524"/>
                  <a:gd name="T65" fmla="*/ 2147483646 h 140"/>
                  <a:gd name="T66" fmla="*/ 2147483646 w 2524"/>
                  <a:gd name="T67" fmla="*/ 2147483646 h 140"/>
                  <a:gd name="T68" fmla="*/ 2147483646 w 2524"/>
                  <a:gd name="T69" fmla="*/ 2147483646 h 140"/>
                  <a:gd name="T70" fmla="*/ 2147483646 w 2524"/>
                  <a:gd name="T71" fmla="*/ 2147483646 h 140"/>
                  <a:gd name="T72" fmla="*/ 2147483646 w 2524"/>
                  <a:gd name="T73" fmla="*/ 2147483646 h 140"/>
                  <a:gd name="T74" fmla="*/ 2147483646 w 2524"/>
                  <a:gd name="T75" fmla="*/ 2147483646 h 140"/>
                  <a:gd name="T76" fmla="*/ 2147483646 w 2524"/>
                  <a:gd name="T77" fmla="*/ 2147483646 h 140"/>
                  <a:gd name="T78" fmla="*/ 2147483646 w 2524"/>
                  <a:gd name="T79" fmla="*/ 2147483646 h 140"/>
                  <a:gd name="T80" fmla="*/ 2147483646 w 2524"/>
                  <a:gd name="T81" fmla="*/ 2147483646 h 140"/>
                  <a:gd name="T82" fmla="*/ 2147483646 w 2524"/>
                  <a:gd name="T83" fmla="*/ 2147483646 h 140"/>
                  <a:gd name="T84" fmla="*/ 2147483646 w 2524"/>
                  <a:gd name="T85" fmla="*/ 2147483646 h 140"/>
                  <a:gd name="T86" fmla="*/ 2147483646 w 2524"/>
                  <a:gd name="T87" fmla="*/ 2147483646 h 140"/>
                  <a:gd name="T88" fmla="*/ 0 w 2524"/>
                  <a:gd name="T89" fmla="*/ 2147483646 h 1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40"/>
                  <a:gd name="T137" fmla="*/ 2524 w 2524"/>
                  <a:gd name="T138" fmla="*/ 140 h 1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40">
                    <a:moveTo>
                      <a:pt x="0" y="82"/>
                    </a:moveTo>
                    <a:lnTo>
                      <a:pt x="43" y="83"/>
                    </a:lnTo>
                    <a:lnTo>
                      <a:pt x="86" y="84"/>
                    </a:lnTo>
                    <a:lnTo>
                      <a:pt x="129" y="85"/>
                    </a:lnTo>
                    <a:lnTo>
                      <a:pt x="172" y="86"/>
                    </a:lnTo>
                    <a:lnTo>
                      <a:pt x="216" y="88"/>
                    </a:lnTo>
                    <a:lnTo>
                      <a:pt x="258" y="88"/>
                    </a:lnTo>
                    <a:lnTo>
                      <a:pt x="300" y="89"/>
                    </a:lnTo>
                    <a:lnTo>
                      <a:pt x="343" y="90"/>
                    </a:lnTo>
                    <a:lnTo>
                      <a:pt x="385" y="91"/>
                    </a:lnTo>
                    <a:lnTo>
                      <a:pt x="428" y="92"/>
                    </a:lnTo>
                    <a:lnTo>
                      <a:pt x="470" y="93"/>
                    </a:lnTo>
                    <a:lnTo>
                      <a:pt x="512" y="94"/>
                    </a:lnTo>
                    <a:lnTo>
                      <a:pt x="554" y="94"/>
                    </a:lnTo>
                    <a:lnTo>
                      <a:pt x="596" y="96"/>
                    </a:lnTo>
                    <a:lnTo>
                      <a:pt x="638" y="97"/>
                    </a:lnTo>
                    <a:lnTo>
                      <a:pt x="679" y="98"/>
                    </a:lnTo>
                    <a:lnTo>
                      <a:pt x="721" y="99"/>
                    </a:lnTo>
                    <a:lnTo>
                      <a:pt x="762" y="100"/>
                    </a:lnTo>
                    <a:lnTo>
                      <a:pt x="803" y="101"/>
                    </a:lnTo>
                    <a:lnTo>
                      <a:pt x="845" y="101"/>
                    </a:lnTo>
                    <a:lnTo>
                      <a:pt x="886" y="102"/>
                    </a:lnTo>
                    <a:lnTo>
                      <a:pt x="927" y="104"/>
                    </a:lnTo>
                    <a:lnTo>
                      <a:pt x="967" y="105"/>
                    </a:lnTo>
                    <a:lnTo>
                      <a:pt x="1009" y="106"/>
                    </a:lnTo>
                    <a:lnTo>
                      <a:pt x="1049" y="107"/>
                    </a:lnTo>
                    <a:lnTo>
                      <a:pt x="1090" y="108"/>
                    </a:lnTo>
                    <a:lnTo>
                      <a:pt x="1131" y="108"/>
                    </a:lnTo>
                    <a:lnTo>
                      <a:pt x="1171" y="109"/>
                    </a:lnTo>
                    <a:lnTo>
                      <a:pt x="1211" y="110"/>
                    </a:lnTo>
                    <a:lnTo>
                      <a:pt x="1251" y="112"/>
                    </a:lnTo>
                    <a:lnTo>
                      <a:pt x="1291" y="113"/>
                    </a:lnTo>
                    <a:lnTo>
                      <a:pt x="1331" y="114"/>
                    </a:lnTo>
                    <a:lnTo>
                      <a:pt x="1370" y="115"/>
                    </a:lnTo>
                    <a:lnTo>
                      <a:pt x="1408" y="115"/>
                    </a:lnTo>
                    <a:lnTo>
                      <a:pt x="1447" y="116"/>
                    </a:lnTo>
                    <a:lnTo>
                      <a:pt x="1485" y="117"/>
                    </a:lnTo>
                    <a:lnTo>
                      <a:pt x="1524" y="119"/>
                    </a:lnTo>
                    <a:lnTo>
                      <a:pt x="1562" y="119"/>
                    </a:lnTo>
                    <a:lnTo>
                      <a:pt x="1600" y="120"/>
                    </a:lnTo>
                    <a:lnTo>
                      <a:pt x="1638" y="121"/>
                    </a:lnTo>
                    <a:lnTo>
                      <a:pt x="1676" y="122"/>
                    </a:lnTo>
                    <a:lnTo>
                      <a:pt x="1714" y="122"/>
                    </a:lnTo>
                    <a:lnTo>
                      <a:pt x="1752" y="123"/>
                    </a:lnTo>
                    <a:lnTo>
                      <a:pt x="1789" y="124"/>
                    </a:lnTo>
                    <a:lnTo>
                      <a:pt x="1827" y="125"/>
                    </a:lnTo>
                    <a:lnTo>
                      <a:pt x="1865" y="125"/>
                    </a:lnTo>
                    <a:lnTo>
                      <a:pt x="1902" y="127"/>
                    </a:lnTo>
                    <a:lnTo>
                      <a:pt x="1940" y="128"/>
                    </a:lnTo>
                    <a:lnTo>
                      <a:pt x="1977" y="129"/>
                    </a:lnTo>
                    <a:lnTo>
                      <a:pt x="2013" y="129"/>
                    </a:lnTo>
                    <a:lnTo>
                      <a:pt x="2051" y="130"/>
                    </a:lnTo>
                    <a:lnTo>
                      <a:pt x="2088" y="131"/>
                    </a:lnTo>
                    <a:lnTo>
                      <a:pt x="2125" y="131"/>
                    </a:lnTo>
                    <a:lnTo>
                      <a:pt x="2161" y="132"/>
                    </a:lnTo>
                    <a:lnTo>
                      <a:pt x="2198" y="133"/>
                    </a:lnTo>
                    <a:lnTo>
                      <a:pt x="2235" y="135"/>
                    </a:lnTo>
                    <a:lnTo>
                      <a:pt x="2272" y="135"/>
                    </a:lnTo>
                    <a:lnTo>
                      <a:pt x="2307" y="136"/>
                    </a:lnTo>
                    <a:lnTo>
                      <a:pt x="2344" y="137"/>
                    </a:lnTo>
                    <a:lnTo>
                      <a:pt x="2381" y="137"/>
                    </a:lnTo>
                    <a:lnTo>
                      <a:pt x="2416" y="138"/>
                    </a:lnTo>
                    <a:lnTo>
                      <a:pt x="2452" y="139"/>
                    </a:lnTo>
                    <a:lnTo>
                      <a:pt x="2489" y="139"/>
                    </a:lnTo>
                    <a:lnTo>
                      <a:pt x="2524" y="140"/>
                    </a:lnTo>
                    <a:lnTo>
                      <a:pt x="2524" y="122"/>
                    </a:lnTo>
                    <a:lnTo>
                      <a:pt x="2524" y="104"/>
                    </a:lnTo>
                    <a:lnTo>
                      <a:pt x="2524" y="85"/>
                    </a:lnTo>
                    <a:lnTo>
                      <a:pt x="2524" y="68"/>
                    </a:lnTo>
                    <a:lnTo>
                      <a:pt x="2489" y="67"/>
                    </a:lnTo>
                    <a:lnTo>
                      <a:pt x="2452" y="66"/>
                    </a:lnTo>
                    <a:lnTo>
                      <a:pt x="2416" y="65"/>
                    </a:lnTo>
                    <a:lnTo>
                      <a:pt x="2381" y="63"/>
                    </a:lnTo>
                    <a:lnTo>
                      <a:pt x="2344" y="62"/>
                    </a:lnTo>
                    <a:lnTo>
                      <a:pt x="2307" y="62"/>
                    </a:lnTo>
                    <a:lnTo>
                      <a:pt x="2272" y="61"/>
                    </a:lnTo>
                    <a:lnTo>
                      <a:pt x="2235" y="60"/>
                    </a:lnTo>
                    <a:lnTo>
                      <a:pt x="2198" y="59"/>
                    </a:lnTo>
                    <a:lnTo>
                      <a:pt x="2161" y="58"/>
                    </a:lnTo>
                    <a:lnTo>
                      <a:pt x="2125" y="57"/>
                    </a:lnTo>
                    <a:lnTo>
                      <a:pt x="2088" y="55"/>
                    </a:lnTo>
                    <a:lnTo>
                      <a:pt x="2051" y="54"/>
                    </a:lnTo>
                    <a:lnTo>
                      <a:pt x="2013" y="54"/>
                    </a:lnTo>
                    <a:lnTo>
                      <a:pt x="1977" y="53"/>
                    </a:lnTo>
                    <a:lnTo>
                      <a:pt x="1940" y="52"/>
                    </a:lnTo>
                    <a:lnTo>
                      <a:pt x="1902" y="51"/>
                    </a:lnTo>
                    <a:lnTo>
                      <a:pt x="1865" y="50"/>
                    </a:lnTo>
                    <a:lnTo>
                      <a:pt x="1827" y="48"/>
                    </a:lnTo>
                    <a:lnTo>
                      <a:pt x="1789" y="47"/>
                    </a:lnTo>
                    <a:lnTo>
                      <a:pt x="1752" y="46"/>
                    </a:lnTo>
                    <a:lnTo>
                      <a:pt x="1714" y="46"/>
                    </a:lnTo>
                    <a:lnTo>
                      <a:pt x="1676" y="45"/>
                    </a:lnTo>
                    <a:lnTo>
                      <a:pt x="1638" y="44"/>
                    </a:lnTo>
                    <a:lnTo>
                      <a:pt x="1600" y="43"/>
                    </a:lnTo>
                    <a:lnTo>
                      <a:pt x="1562" y="42"/>
                    </a:lnTo>
                    <a:lnTo>
                      <a:pt x="1524" y="40"/>
                    </a:lnTo>
                    <a:lnTo>
                      <a:pt x="1485" y="39"/>
                    </a:lnTo>
                    <a:lnTo>
                      <a:pt x="1447" y="38"/>
                    </a:lnTo>
                    <a:lnTo>
                      <a:pt x="1408" y="37"/>
                    </a:lnTo>
                    <a:lnTo>
                      <a:pt x="1370" y="36"/>
                    </a:lnTo>
                    <a:lnTo>
                      <a:pt x="1331" y="35"/>
                    </a:lnTo>
                    <a:lnTo>
                      <a:pt x="1291" y="34"/>
                    </a:lnTo>
                    <a:lnTo>
                      <a:pt x="1251" y="32"/>
                    </a:lnTo>
                    <a:lnTo>
                      <a:pt x="1211" y="31"/>
                    </a:lnTo>
                    <a:lnTo>
                      <a:pt x="1171" y="30"/>
                    </a:lnTo>
                    <a:lnTo>
                      <a:pt x="1131" y="29"/>
                    </a:lnTo>
                    <a:lnTo>
                      <a:pt x="1090" y="28"/>
                    </a:lnTo>
                    <a:lnTo>
                      <a:pt x="1049" y="28"/>
                    </a:lnTo>
                    <a:lnTo>
                      <a:pt x="1009" y="27"/>
                    </a:lnTo>
                    <a:lnTo>
                      <a:pt x="967" y="26"/>
                    </a:lnTo>
                    <a:lnTo>
                      <a:pt x="927" y="24"/>
                    </a:lnTo>
                    <a:lnTo>
                      <a:pt x="886" y="23"/>
                    </a:lnTo>
                    <a:lnTo>
                      <a:pt x="845" y="22"/>
                    </a:lnTo>
                    <a:lnTo>
                      <a:pt x="803" y="21"/>
                    </a:lnTo>
                    <a:lnTo>
                      <a:pt x="762" y="20"/>
                    </a:lnTo>
                    <a:lnTo>
                      <a:pt x="721" y="19"/>
                    </a:lnTo>
                    <a:lnTo>
                      <a:pt x="679" y="18"/>
                    </a:lnTo>
                    <a:lnTo>
                      <a:pt x="638" y="16"/>
                    </a:lnTo>
                    <a:lnTo>
                      <a:pt x="596" y="16"/>
                    </a:lnTo>
                    <a:lnTo>
                      <a:pt x="554" y="15"/>
                    </a:lnTo>
                    <a:lnTo>
                      <a:pt x="512" y="14"/>
                    </a:lnTo>
                    <a:lnTo>
                      <a:pt x="470" y="13"/>
                    </a:lnTo>
                    <a:lnTo>
                      <a:pt x="428" y="12"/>
                    </a:lnTo>
                    <a:lnTo>
                      <a:pt x="385" y="11"/>
                    </a:lnTo>
                    <a:lnTo>
                      <a:pt x="343" y="9"/>
                    </a:lnTo>
                    <a:lnTo>
                      <a:pt x="300" y="8"/>
                    </a:lnTo>
                    <a:lnTo>
                      <a:pt x="258" y="7"/>
                    </a:lnTo>
                    <a:lnTo>
                      <a:pt x="216" y="6"/>
                    </a:lnTo>
                    <a:lnTo>
                      <a:pt x="172" y="5"/>
                    </a:lnTo>
                    <a:lnTo>
                      <a:pt x="129" y="4"/>
                    </a:lnTo>
                    <a:lnTo>
                      <a:pt x="86" y="3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0" y="61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41" name="Freeform 313"/>
              <p:cNvSpPr>
                <a:spLocks/>
              </p:cNvSpPr>
              <p:nvPr/>
            </p:nvSpPr>
            <p:spPr bwMode="auto">
              <a:xfrm>
                <a:off x="2965450" y="2149475"/>
                <a:ext cx="117475" cy="158750"/>
              </a:xfrm>
              <a:custGeom>
                <a:avLst/>
                <a:gdLst>
                  <a:gd name="T0" fmla="*/ 0 w 441"/>
                  <a:gd name="T1" fmla="*/ 0 h 598"/>
                  <a:gd name="T2" fmla="*/ 2147483646 w 441"/>
                  <a:gd name="T3" fmla="*/ 2147483646 h 598"/>
                  <a:gd name="T4" fmla="*/ 2147483646 w 441"/>
                  <a:gd name="T5" fmla="*/ 2147483646 h 598"/>
                  <a:gd name="T6" fmla="*/ 2147483646 w 441"/>
                  <a:gd name="T7" fmla="*/ 2147483646 h 598"/>
                  <a:gd name="T8" fmla="*/ 2147483646 w 441"/>
                  <a:gd name="T9" fmla="*/ 2147483646 h 598"/>
                  <a:gd name="T10" fmla="*/ 2147483646 w 441"/>
                  <a:gd name="T11" fmla="*/ 2147483646 h 598"/>
                  <a:gd name="T12" fmla="*/ 2147483646 w 441"/>
                  <a:gd name="T13" fmla="*/ 2147483646 h 598"/>
                  <a:gd name="T14" fmla="*/ 2147483646 w 441"/>
                  <a:gd name="T15" fmla="*/ 2147483646 h 598"/>
                  <a:gd name="T16" fmla="*/ 2147483646 w 441"/>
                  <a:gd name="T17" fmla="*/ 2147483646 h 598"/>
                  <a:gd name="T18" fmla="*/ 2147483646 w 441"/>
                  <a:gd name="T19" fmla="*/ 2147483646 h 598"/>
                  <a:gd name="T20" fmla="*/ 2147483646 w 441"/>
                  <a:gd name="T21" fmla="*/ 2147483646 h 598"/>
                  <a:gd name="T22" fmla="*/ 2147483646 w 441"/>
                  <a:gd name="T23" fmla="*/ 2147483646 h 598"/>
                  <a:gd name="T24" fmla="*/ 2147483646 w 441"/>
                  <a:gd name="T25" fmla="*/ 2147483646 h 598"/>
                  <a:gd name="T26" fmla="*/ 2147483646 w 441"/>
                  <a:gd name="T27" fmla="*/ 2147483646 h 598"/>
                  <a:gd name="T28" fmla="*/ 2147483646 w 441"/>
                  <a:gd name="T29" fmla="*/ 2147483646 h 598"/>
                  <a:gd name="T30" fmla="*/ 2147483646 w 441"/>
                  <a:gd name="T31" fmla="*/ 2147483646 h 598"/>
                  <a:gd name="T32" fmla="*/ 2147483646 w 441"/>
                  <a:gd name="T33" fmla="*/ 2147483646 h 598"/>
                  <a:gd name="T34" fmla="*/ 2147483646 w 441"/>
                  <a:gd name="T35" fmla="*/ 2147483646 h 598"/>
                  <a:gd name="T36" fmla="*/ 2147483646 w 441"/>
                  <a:gd name="T37" fmla="*/ 2147483646 h 598"/>
                  <a:gd name="T38" fmla="*/ 2147483646 w 441"/>
                  <a:gd name="T39" fmla="*/ 2147483646 h 598"/>
                  <a:gd name="T40" fmla="*/ 2147483646 w 441"/>
                  <a:gd name="T41" fmla="*/ 2147483646 h 598"/>
                  <a:gd name="T42" fmla="*/ 2147483646 w 441"/>
                  <a:gd name="T43" fmla="*/ 2147483646 h 598"/>
                  <a:gd name="T44" fmla="*/ 2147483646 w 441"/>
                  <a:gd name="T45" fmla="*/ 2147483646 h 598"/>
                  <a:gd name="T46" fmla="*/ 2147483646 w 441"/>
                  <a:gd name="T47" fmla="*/ 2147483646 h 598"/>
                  <a:gd name="T48" fmla="*/ 2147483646 w 441"/>
                  <a:gd name="T49" fmla="*/ 2147483646 h 598"/>
                  <a:gd name="T50" fmla="*/ 2147483646 w 441"/>
                  <a:gd name="T51" fmla="*/ 2147483646 h 598"/>
                  <a:gd name="T52" fmla="*/ 2147483646 w 441"/>
                  <a:gd name="T53" fmla="*/ 2147483646 h 598"/>
                  <a:gd name="T54" fmla="*/ 2147483646 w 441"/>
                  <a:gd name="T55" fmla="*/ 2147483646 h 598"/>
                  <a:gd name="T56" fmla="*/ 2147483646 w 441"/>
                  <a:gd name="T57" fmla="*/ 2147483646 h 598"/>
                  <a:gd name="T58" fmla="*/ 2147483646 w 441"/>
                  <a:gd name="T59" fmla="*/ 2147483646 h 598"/>
                  <a:gd name="T60" fmla="*/ 2147483646 w 441"/>
                  <a:gd name="T61" fmla="*/ 2147483646 h 598"/>
                  <a:gd name="T62" fmla="*/ 2147483646 w 441"/>
                  <a:gd name="T63" fmla="*/ 2147483646 h 598"/>
                  <a:gd name="T64" fmla="*/ 2147483646 w 441"/>
                  <a:gd name="T65" fmla="*/ 2147483646 h 598"/>
                  <a:gd name="T66" fmla="*/ 2147483646 w 441"/>
                  <a:gd name="T67" fmla="*/ 2147483646 h 598"/>
                  <a:gd name="T68" fmla="*/ 2147483646 w 441"/>
                  <a:gd name="T69" fmla="*/ 2147483646 h 598"/>
                  <a:gd name="T70" fmla="*/ 2147483646 w 441"/>
                  <a:gd name="T71" fmla="*/ 2147483646 h 598"/>
                  <a:gd name="T72" fmla="*/ 0 w 441"/>
                  <a:gd name="T73" fmla="*/ 2147483646 h 598"/>
                  <a:gd name="T74" fmla="*/ 0 w 441"/>
                  <a:gd name="T75" fmla="*/ 2147483646 h 598"/>
                  <a:gd name="T76" fmla="*/ 0 w 441"/>
                  <a:gd name="T77" fmla="*/ 2147483646 h 598"/>
                  <a:gd name="T78" fmla="*/ 0 w 441"/>
                  <a:gd name="T79" fmla="*/ 2147483646 h 598"/>
                  <a:gd name="T80" fmla="*/ 0 w 441"/>
                  <a:gd name="T81" fmla="*/ 0 h 5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41"/>
                  <a:gd name="T124" fmla="*/ 0 h 598"/>
                  <a:gd name="T125" fmla="*/ 441 w 441"/>
                  <a:gd name="T126" fmla="*/ 598 h 5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41" h="598">
                    <a:moveTo>
                      <a:pt x="0" y="0"/>
                    </a:moveTo>
                    <a:lnTo>
                      <a:pt x="28" y="2"/>
                    </a:lnTo>
                    <a:lnTo>
                      <a:pt x="55" y="3"/>
                    </a:lnTo>
                    <a:lnTo>
                      <a:pt x="84" y="6"/>
                    </a:lnTo>
                    <a:lnTo>
                      <a:pt x="111" y="7"/>
                    </a:lnTo>
                    <a:lnTo>
                      <a:pt x="139" y="9"/>
                    </a:lnTo>
                    <a:lnTo>
                      <a:pt x="166" y="10"/>
                    </a:lnTo>
                    <a:lnTo>
                      <a:pt x="194" y="13"/>
                    </a:lnTo>
                    <a:lnTo>
                      <a:pt x="222" y="14"/>
                    </a:lnTo>
                    <a:lnTo>
                      <a:pt x="249" y="15"/>
                    </a:lnTo>
                    <a:lnTo>
                      <a:pt x="277" y="17"/>
                    </a:lnTo>
                    <a:lnTo>
                      <a:pt x="304" y="18"/>
                    </a:lnTo>
                    <a:lnTo>
                      <a:pt x="332" y="21"/>
                    </a:lnTo>
                    <a:lnTo>
                      <a:pt x="359" y="22"/>
                    </a:lnTo>
                    <a:lnTo>
                      <a:pt x="387" y="24"/>
                    </a:lnTo>
                    <a:lnTo>
                      <a:pt x="413" y="25"/>
                    </a:lnTo>
                    <a:lnTo>
                      <a:pt x="441" y="27"/>
                    </a:lnTo>
                    <a:lnTo>
                      <a:pt x="441" y="170"/>
                    </a:lnTo>
                    <a:lnTo>
                      <a:pt x="441" y="313"/>
                    </a:lnTo>
                    <a:lnTo>
                      <a:pt x="441" y="456"/>
                    </a:lnTo>
                    <a:lnTo>
                      <a:pt x="441" y="598"/>
                    </a:lnTo>
                    <a:lnTo>
                      <a:pt x="413" y="597"/>
                    </a:lnTo>
                    <a:lnTo>
                      <a:pt x="386" y="597"/>
                    </a:lnTo>
                    <a:lnTo>
                      <a:pt x="358" y="596"/>
                    </a:lnTo>
                    <a:lnTo>
                      <a:pt x="332" y="595"/>
                    </a:lnTo>
                    <a:lnTo>
                      <a:pt x="304" y="593"/>
                    </a:lnTo>
                    <a:lnTo>
                      <a:pt x="277" y="593"/>
                    </a:lnTo>
                    <a:lnTo>
                      <a:pt x="249" y="592"/>
                    </a:lnTo>
                    <a:lnTo>
                      <a:pt x="222" y="591"/>
                    </a:lnTo>
                    <a:lnTo>
                      <a:pt x="194" y="591"/>
                    </a:lnTo>
                    <a:lnTo>
                      <a:pt x="166" y="590"/>
                    </a:lnTo>
                    <a:lnTo>
                      <a:pt x="139" y="589"/>
                    </a:lnTo>
                    <a:lnTo>
                      <a:pt x="111" y="588"/>
                    </a:lnTo>
                    <a:lnTo>
                      <a:pt x="83" y="588"/>
                    </a:lnTo>
                    <a:lnTo>
                      <a:pt x="55" y="586"/>
                    </a:lnTo>
                    <a:lnTo>
                      <a:pt x="28" y="585"/>
                    </a:lnTo>
                    <a:lnTo>
                      <a:pt x="0" y="584"/>
                    </a:lnTo>
                    <a:lnTo>
                      <a:pt x="0" y="438"/>
                    </a:lnTo>
                    <a:lnTo>
                      <a:pt x="0" y="293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42" name="Freeform 314"/>
              <p:cNvSpPr>
                <a:spLocks/>
              </p:cNvSpPr>
              <p:nvPr/>
            </p:nvSpPr>
            <p:spPr bwMode="auto">
              <a:xfrm>
                <a:off x="2979738" y="2170113"/>
                <a:ext cx="88900" cy="120650"/>
              </a:xfrm>
              <a:custGeom>
                <a:avLst/>
                <a:gdLst>
                  <a:gd name="T0" fmla="*/ 0 w 335"/>
                  <a:gd name="T1" fmla="*/ 0 h 455"/>
                  <a:gd name="T2" fmla="*/ 2147483646 w 335"/>
                  <a:gd name="T3" fmla="*/ 2147483646 h 455"/>
                  <a:gd name="T4" fmla="*/ 2147483646 w 335"/>
                  <a:gd name="T5" fmla="*/ 2147483646 h 455"/>
                  <a:gd name="T6" fmla="*/ 2147483646 w 335"/>
                  <a:gd name="T7" fmla="*/ 2147483646 h 455"/>
                  <a:gd name="T8" fmla="*/ 2147483646 w 335"/>
                  <a:gd name="T9" fmla="*/ 2147483646 h 455"/>
                  <a:gd name="T10" fmla="*/ 2147483646 w 335"/>
                  <a:gd name="T11" fmla="*/ 2147483646 h 455"/>
                  <a:gd name="T12" fmla="*/ 2147483646 w 335"/>
                  <a:gd name="T13" fmla="*/ 2147483646 h 455"/>
                  <a:gd name="T14" fmla="*/ 2147483646 w 335"/>
                  <a:gd name="T15" fmla="*/ 2147483646 h 455"/>
                  <a:gd name="T16" fmla="*/ 2147483646 w 335"/>
                  <a:gd name="T17" fmla="*/ 2147483646 h 455"/>
                  <a:gd name="T18" fmla="*/ 2147483646 w 335"/>
                  <a:gd name="T19" fmla="*/ 2147483646 h 455"/>
                  <a:gd name="T20" fmla="*/ 2147483646 w 335"/>
                  <a:gd name="T21" fmla="*/ 2147483646 h 455"/>
                  <a:gd name="T22" fmla="*/ 2147483646 w 335"/>
                  <a:gd name="T23" fmla="*/ 2147483646 h 455"/>
                  <a:gd name="T24" fmla="*/ 2147483646 w 335"/>
                  <a:gd name="T25" fmla="*/ 2147483646 h 455"/>
                  <a:gd name="T26" fmla="*/ 2147483646 w 335"/>
                  <a:gd name="T27" fmla="*/ 2147483646 h 455"/>
                  <a:gd name="T28" fmla="*/ 2147483646 w 335"/>
                  <a:gd name="T29" fmla="*/ 2147483646 h 455"/>
                  <a:gd name="T30" fmla="*/ 2147483646 w 335"/>
                  <a:gd name="T31" fmla="*/ 2147483646 h 455"/>
                  <a:gd name="T32" fmla="*/ 2147483646 w 335"/>
                  <a:gd name="T33" fmla="*/ 2147483646 h 455"/>
                  <a:gd name="T34" fmla="*/ 2147483646 w 335"/>
                  <a:gd name="T35" fmla="*/ 2147483646 h 455"/>
                  <a:gd name="T36" fmla="*/ 2147483646 w 335"/>
                  <a:gd name="T37" fmla="*/ 2147483646 h 455"/>
                  <a:gd name="T38" fmla="*/ 2147483646 w 335"/>
                  <a:gd name="T39" fmla="*/ 2147483646 h 455"/>
                  <a:gd name="T40" fmla="*/ 2147483646 w 335"/>
                  <a:gd name="T41" fmla="*/ 2147483646 h 455"/>
                  <a:gd name="T42" fmla="*/ 2147483646 w 335"/>
                  <a:gd name="T43" fmla="*/ 2147483646 h 455"/>
                  <a:gd name="T44" fmla="*/ 2147483646 w 335"/>
                  <a:gd name="T45" fmla="*/ 2147483646 h 455"/>
                  <a:gd name="T46" fmla="*/ 2147483646 w 335"/>
                  <a:gd name="T47" fmla="*/ 2147483646 h 455"/>
                  <a:gd name="T48" fmla="*/ 2147483646 w 335"/>
                  <a:gd name="T49" fmla="*/ 2147483646 h 455"/>
                  <a:gd name="T50" fmla="*/ 2147483646 w 335"/>
                  <a:gd name="T51" fmla="*/ 2147483646 h 455"/>
                  <a:gd name="T52" fmla="*/ 2147483646 w 335"/>
                  <a:gd name="T53" fmla="*/ 2147483646 h 455"/>
                  <a:gd name="T54" fmla="*/ 2147483646 w 335"/>
                  <a:gd name="T55" fmla="*/ 2147483646 h 455"/>
                  <a:gd name="T56" fmla="*/ 2147483646 w 335"/>
                  <a:gd name="T57" fmla="*/ 2147483646 h 455"/>
                  <a:gd name="T58" fmla="*/ 2147483646 w 335"/>
                  <a:gd name="T59" fmla="*/ 2147483646 h 455"/>
                  <a:gd name="T60" fmla="*/ 2147483646 w 335"/>
                  <a:gd name="T61" fmla="*/ 2147483646 h 455"/>
                  <a:gd name="T62" fmla="*/ 2147483646 w 335"/>
                  <a:gd name="T63" fmla="*/ 2147483646 h 455"/>
                  <a:gd name="T64" fmla="*/ 2147483646 w 335"/>
                  <a:gd name="T65" fmla="*/ 2147483646 h 455"/>
                  <a:gd name="T66" fmla="*/ 2147483646 w 335"/>
                  <a:gd name="T67" fmla="*/ 2147483646 h 455"/>
                  <a:gd name="T68" fmla="*/ 2147483646 w 335"/>
                  <a:gd name="T69" fmla="*/ 2147483646 h 455"/>
                  <a:gd name="T70" fmla="*/ 2147483646 w 335"/>
                  <a:gd name="T71" fmla="*/ 2147483646 h 455"/>
                  <a:gd name="T72" fmla="*/ 0 w 335"/>
                  <a:gd name="T73" fmla="*/ 2147483646 h 455"/>
                  <a:gd name="T74" fmla="*/ 0 w 335"/>
                  <a:gd name="T75" fmla="*/ 2147483646 h 455"/>
                  <a:gd name="T76" fmla="*/ 0 w 335"/>
                  <a:gd name="T77" fmla="*/ 2147483646 h 455"/>
                  <a:gd name="T78" fmla="*/ 0 w 335"/>
                  <a:gd name="T79" fmla="*/ 2147483646 h 455"/>
                  <a:gd name="T80" fmla="*/ 0 w 335"/>
                  <a:gd name="T81" fmla="*/ 0 h 4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5"/>
                  <a:gd name="T124" fmla="*/ 0 h 455"/>
                  <a:gd name="T125" fmla="*/ 335 w 335"/>
                  <a:gd name="T126" fmla="*/ 455 h 4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5" h="455">
                    <a:moveTo>
                      <a:pt x="0" y="0"/>
                    </a:moveTo>
                    <a:lnTo>
                      <a:pt x="20" y="2"/>
                    </a:lnTo>
                    <a:lnTo>
                      <a:pt x="42" y="3"/>
                    </a:lnTo>
                    <a:lnTo>
                      <a:pt x="63" y="4"/>
                    </a:lnTo>
                    <a:lnTo>
                      <a:pt x="84" y="4"/>
                    </a:lnTo>
                    <a:lnTo>
                      <a:pt x="105" y="5"/>
                    </a:lnTo>
                    <a:lnTo>
                      <a:pt x="126" y="6"/>
                    </a:lnTo>
                    <a:lnTo>
                      <a:pt x="147" y="7"/>
                    </a:lnTo>
                    <a:lnTo>
                      <a:pt x="167" y="9"/>
                    </a:lnTo>
                    <a:lnTo>
                      <a:pt x="189" y="11"/>
                    </a:lnTo>
                    <a:lnTo>
                      <a:pt x="210" y="12"/>
                    </a:lnTo>
                    <a:lnTo>
                      <a:pt x="231" y="13"/>
                    </a:lnTo>
                    <a:lnTo>
                      <a:pt x="251" y="14"/>
                    </a:lnTo>
                    <a:lnTo>
                      <a:pt x="272" y="14"/>
                    </a:lnTo>
                    <a:lnTo>
                      <a:pt x="294" y="15"/>
                    </a:lnTo>
                    <a:lnTo>
                      <a:pt x="314" y="17"/>
                    </a:lnTo>
                    <a:lnTo>
                      <a:pt x="335" y="18"/>
                    </a:lnTo>
                    <a:lnTo>
                      <a:pt x="335" y="128"/>
                    </a:lnTo>
                    <a:lnTo>
                      <a:pt x="335" y="237"/>
                    </a:lnTo>
                    <a:lnTo>
                      <a:pt x="335" y="346"/>
                    </a:lnTo>
                    <a:lnTo>
                      <a:pt x="335" y="455"/>
                    </a:lnTo>
                    <a:lnTo>
                      <a:pt x="314" y="454"/>
                    </a:lnTo>
                    <a:lnTo>
                      <a:pt x="294" y="453"/>
                    </a:lnTo>
                    <a:lnTo>
                      <a:pt x="272" y="452"/>
                    </a:lnTo>
                    <a:lnTo>
                      <a:pt x="251" y="452"/>
                    </a:lnTo>
                    <a:lnTo>
                      <a:pt x="231" y="450"/>
                    </a:lnTo>
                    <a:lnTo>
                      <a:pt x="210" y="449"/>
                    </a:lnTo>
                    <a:lnTo>
                      <a:pt x="189" y="449"/>
                    </a:lnTo>
                    <a:lnTo>
                      <a:pt x="167" y="448"/>
                    </a:lnTo>
                    <a:lnTo>
                      <a:pt x="147" y="448"/>
                    </a:lnTo>
                    <a:lnTo>
                      <a:pt x="126" y="447"/>
                    </a:lnTo>
                    <a:lnTo>
                      <a:pt x="105" y="446"/>
                    </a:lnTo>
                    <a:lnTo>
                      <a:pt x="84" y="446"/>
                    </a:lnTo>
                    <a:lnTo>
                      <a:pt x="63" y="445"/>
                    </a:lnTo>
                    <a:lnTo>
                      <a:pt x="42" y="444"/>
                    </a:lnTo>
                    <a:lnTo>
                      <a:pt x="20" y="444"/>
                    </a:lnTo>
                    <a:lnTo>
                      <a:pt x="0" y="442"/>
                    </a:lnTo>
                    <a:lnTo>
                      <a:pt x="0" y="332"/>
                    </a:lnTo>
                    <a:lnTo>
                      <a:pt x="0" y="22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43" name="Freeform 315"/>
              <p:cNvSpPr>
                <a:spLocks/>
              </p:cNvSpPr>
              <p:nvPr/>
            </p:nvSpPr>
            <p:spPr bwMode="auto">
              <a:xfrm>
                <a:off x="3127375" y="2159000"/>
                <a:ext cx="111125" cy="153988"/>
              </a:xfrm>
              <a:custGeom>
                <a:avLst/>
                <a:gdLst>
                  <a:gd name="T0" fmla="*/ 0 w 420"/>
                  <a:gd name="T1" fmla="*/ 0 h 582"/>
                  <a:gd name="T2" fmla="*/ 2147483646 w 420"/>
                  <a:gd name="T3" fmla="*/ 2147483646 h 582"/>
                  <a:gd name="T4" fmla="*/ 2147483646 w 420"/>
                  <a:gd name="T5" fmla="*/ 2147483646 h 582"/>
                  <a:gd name="T6" fmla="*/ 2147483646 w 420"/>
                  <a:gd name="T7" fmla="*/ 2147483646 h 582"/>
                  <a:gd name="T8" fmla="*/ 2147483646 w 420"/>
                  <a:gd name="T9" fmla="*/ 2147483646 h 582"/>
                  <a:gd name="T10" fmla="*/ 2147483646 w 420"/>
                  <a:gd name="T11" fmla="*/ 2147483646 h 582"/>
                  <a:gd name="T12" fmla="*/ 2147483646 w 420"/>
                  <a:gd name="T13" fmla="*/ 2147483646 h 582"/>
                  <a:gd name="T14" fmla="*/ 2147483646 w 420"/>
                  <a:gd name="T15" fmla="*/ 2147483646 h 582"/>
                  <a:gd name="T16" fmla="*/ 2147483646 w 420"/>
                  <a:gd name="T17" fmla="*/ 2147483646 h 582"/>
                  <a:gd name="T18" fmla="*/ 2147483646 w 420"/>
                  <a:gd name="T19" fmla="*/ 2147483646 h 582"/>
                  <a:gd name="T20" fmla="*/ 2147483646 w 420"/>
                  <a:gd name="T21" fmla="*/ 2147483646 h 582"/>
                  <a:gd name="T22" fmla="*/ 2147483646 w 420"/>
                  <a:gd name="T23" fmla="*/ 2147483646 h 582"/>
                  <a:gd name="T24" fmla="*/ 2147483646 w 420"/>
                  <a:gd name="T25" fmla="*/ 2147483646 h 582"/>
                  <a:gd name="T26" fmla="*/ 2147483646 w 420"/>
                  <a:gd name="T27" fmla="*/ 2147483646 h 582"/>
                  <a:gd name="T28" fmla="*/ 2147483646 w 420"/>
                  <a:gd name="T29" fmla="*/ 2147483646 h 582"/>
                  <a:gd name="T30" fmla="*/ 2147483646 w 420"/>
                  <a:gd name="T31" fmla="*/ 2147483646 h 582"/>
                  <a:gd name="T32" fmla="*/ 2147483646 w 420"/>
                  <a:gd name="T33" fmla="*/ 2147483646 h 582"/>
                  <a:gd name="T34" fmla="*/ 2147483646 w 420"/>
                  <a:gd name="T35" fmla="*/ 2147483646 h 582"/>
                  <a:gd name="T36" fmla="*/ 2147483646 w 420"/>
                  <a:gd name="T37" fmla="*/ 2147483646 h 582"/>
                  <a:gd name="T38" fmla="*/ 2147483646 w 420"/>
                  <a:gd name="T39" fmla="*/ 2147483646 h 582"/>
                  <a:gd name="T40" fmla="*/ 2147483646 w 420"/>
                  <a:gd name="T41" fmla="*/ 2147483646 h 582"/>
                  <a:gd name="T42" fmla="*/ 2147483646 w 420"/>
                  <a:gd name="T43" fmla="*/ 2147483646 h 582"/>
                  <a:gd name="T44" fmla="*/ 2147483646 w 420"/>
                  <a:gd name="T45" fmla="*/ 2147483646 h 582"/>
                  <a:gd name="T46" fmla="*/ 2147483646 w 420"/>
                  <a:gd name="T47" fmla="*/ 2147483646 h 582"/>
                  <a:gd name="T48" fmla="*/ 2147483646 w 420"/>
                  <a:gd name="T49" fmla="*/ 2147483646 h 582"/>
                  <a:gd name="T50" fmla="*/ 2147483646 w 420"/>
                  <a:gd name="T51" fmla="*/ 2147483646 h 582"/>
                  <a:gd name="T52" fmla="*/ 2147483646 w 420"/>
                  <a:gd name="T53" fmla="*/ 2147483646 h 582"/>
                  <a:gd name="T54" fmla="*/ 2147483646 w 420"/>
                  <a:gd name="T55" fmla="*/ 2147483646 h 582"/>
                  <a:gd name="T56" fmla="*/ 2147483646 w 420"/>
                  <a:gd name="T57" fmla="*/ 2147483646 h 582"/>
                  <a:gd name="T58" fmla="*/ 2147483646 w 420"/>
                  <a:gd name="T59" fmla="*/ 2147483646 h 582"/>
                  <a:gd name="T60" fmla="*/ 2147483646 w 420"/>
                  <a:gd name="T61" fmla="*/ 2147483646 h 582"/>
                  <a:gd name="T62" fmla="*/ 2147483646 w 420"/>
                  <a:gd name="T63" fmla="*/ 2147483646 h 582"/>
                  <a:gd name="T64" fmla="*/ 2147483646 w 420"/>
                  <a:gd name="T65" fmla="*/ 2147483646 h 582"/>
                  <a:gd name="T66" fmla="*/ 2147483646 w 420"/>
                  <a:gd name="T67" fmla="*/ 2147483646 h 582"/>
                  <a:gd name="T68" fmla="*/ 2147483646 w 420"/>
                  <a:gd name="T69" fmla="*/ 2147483646 h 582"/>
                  <a:gd name="T70" fmla="*/ 2147483646 w 420"/>
                  <a:gd name="T71" fmla="*/ 2147483646 h 582"/>
                  <a:gd name="T72" fmla="*/ 0 w 420"/>
                  <a:gd name="T73" fmla="*/ 2147483646 h 582"/>
                  <a:gd name="T74" fmla="*/ 0 w 420"/>
                  <a:gd name="T75" fmla="*/ 2147483646 h 582"/>
                  <a:gd name="T76" fmla="*/ 0 w 420"/>
                  <a:gd name="T77" fmla="*/ 2147483646 h 582"/>
                  <a:gd name="T78" fmla="*/ 0 w 420"/>
                  <a:gd name="T79" fmla="*/ 2147483646 h 582"/>
                  <a:gd name="T80" fmla="*/ 0 w 420"/>
                  <a:gd name="T81" fmla="*/ 0 h 58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0"/>
                  <a:gd name="T124" fmla="*/ 0 h 582"/>
                  <a:gd name="T125" fmla="*/ 420 w 420"/>
                  <a:gd name="T126" fmla="*/ 582 h 58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0" h="582">
                    <a:moveTo>
                      <a:pt x="0" y="0"/>
                    </a:moveTo>
                    <a:lnTo>
                      <a:pt x="26" y="1"/>
                    </a:lnTo>
                    <a:lnTo>
                      <a:pt x="53" y="3"/>
                    </a:lnTo>
                    <a:lnTo>
                      <a:pt x="79" y="4"/>
                    </a:lnTo>
                    <a:lnTo>
                      <a:pt x="105" y="5"/>
                    </a:lnTo>
                    <a:lnTo>
                      <a:pt x="132" y="8"/>
                    </a:lnTo>
                    <a:lnTo>
                      <a:pt x="158" y="9"/>
                    </a:lnTo>
                    <a:lnTo>
                      <a:pt x="185" y="11"/>
                    </a:lnTo>
                    <a:lnTo>
                      <a:pt x="211" y="12"/>
                    </a:lnTo>
                    <a:lnTo>
                      <a:pt x="238" y="13"/>
                    </a:lnTo>
                    <a:lnTo>
                      <a:pt x="263" y="16"/>
                    </a:lnTo>
                    <a:lnTo>
                      <a:pt x="289" y="17"/>
                    </a:lnTo>
                    <a:lnTo>
                      <a:pt x="316" y="18"/>
                    </a:lnTo>
                    <a:lnTo>
                      <a:pt x="342" y="19"/>
                    </a:lnTo>
                    <a:lnTo>
                      <a:pt x="368" y="21"/>
                    </a:lnTo>
                    <a:lnTo>
                      <a:pt x="394" y="23"/>
                    </a:lnTo>
                    <a:lnTo>
                      <a:pt x="420" y="24"/>
                    </a:lnTo>
                    <a:lnTo>
                      <a:pt x="420" y="163"/>
                    </a:lnTo>
                    <a:lnTo>
                      <a:pt x="420" y="303"/>
                    </a:lnTo>
                    <a:lnTo>
                      <a:pt x="420" y="442"/>
                    </a:lnTo>
                    <a:lnTo>
                      <a:pt x="420" y="582"/>
                    </a:lnTo>
                    <a:lnTo>
                      <a:pt x="394" y="580"/>
                    </a:lnTo>
                    <a:lnTo>
                      <a:pt x="368" y="579"/>
                    </a:lnTo>
                    <a:lnTo>
                      <a:pt x="342" y="579"/>
                    </a:lnTo>
                    <a:lnTo>
                      <a:pt x="316" y="578"/>
                    </a:lnTo>
                    <a:lnTo>
                      <a:pt x="289" y="577"/>
                    </a:lnTo>
                    <a:lnTo>
                      <a:pt x="263" y="576"/>
                    </a:lnTo>
                    <a:lnTo>
                      <a:pt x="238" y="576"/>
                    </a:lnTo>
                    <a:lnTo>
                      <a:pt x="211" y="575"/>
                    </a:lnTo>
                    <a:lnTo>
                      <a:pt x="185" y="574"/>
                    </a:lnTo>
                    <a:lnTo>
                      <a:pt x="158" y="572"/>
                    </a:lnTo>
                    <a:lnTo>
                      <a:pt x="132" y="572"/>
                    </a:lnTo>
                    <a:lnTo>
                      <a:pt x="105" y="571"/>
                    </a:lnTo>
                    <a:lnTo>
                      <a:pt x="79" y="570"/>
                    </a:lnTo>
                    <a:lnTo>
                      <a:pt x="53" y="569"/>
                    </a:lnTo>
                    <a:lnTo>
                      <a:pt x="26" y="569"/>
                    </a:lnTo>
                    <a:lnTo>
                      <a:pt x="0" y="568"/>
                    </a:lnTo>
                    <a:lnTo>
                      <a:pt x="0" y="42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44" name="Freeform 316"/>
              <p:cNvSpPr>
                <a:spLocks/>
              </p:cNvSpPr>
              <p:nvPr/>
            </p:nvSpPr>
            <p:spPr bwMode="auto">
              <a:xfrm>
                <a:off x="3141663" y="2178050"/>
                <a:ext cx="84137" cy="117475"/>
              </a:xfrm>
              <a:custGeom>
                <a:avLst/>
                <a:gdLst>
                  <a:gd name="T0" fmla="*/ 0 w 320"/>
                  <a:gd name="T1" fmla="*/ 0 h 443"/>
                  <a:gd name="T2" fmla="*/ 2147483646 w 320"/>
                  <a:gd name="T3" fmla="*/ 2147483646 h 443"/>
                  <a:gd name="T4" fmla="*/ 2147483646 w 320"/>
                  <a:gd name="T5" fmla="*/ 2147483646 h 443"/>
                  <a:gd name="T6" fmla="*/ 2147483646 w 320"/>
                  <a:gd name="T7" fmla="*/ 2147483646 h 443"/>
                  <a:gd name="T8" fmla="*/ 2147483646 w 320"/>
                  <a:gd name="T9" fmla="*/ 2147483646 h 443"/>
                  <a:gd name="T10" fmla="*/ 2147483646 w 320"/>
                  <a:gd name="T11" fmla="*/ 2147483646 h 443"/>
                  <a:gd name="T12" fmla="*/ 2147483646 w 320"/>
                  <a:gd name="T13" fmla="*/ 2147483646 h 443"/>
                  <a:gd name="T14" fmla="*/ 2147483646 w 320"/>
                  <a:gd name="T15" fmla="*/ 2147483646 h 443"/>
                  <a:gd name="T16" fmla="*/ 2147483646 w 320"/>
                  <a:gd name="T17" fmla="*/ 2147483646 h 443"/>
                  <a:gd name="T18" fmla="*/ 2147483646 w 320"/>
                  <a:gd name="T19" fmla="*/ 2147483646 h 443"/>
                  <a:gd name="T20" fmla="*/ 2147483646 w 320"/>
                  <a:gd name="T21" fmla="*/ 2147483646 h 443"/>
                  <a:gd name="T22" fmla="*/ 2147483646 w 320"/>
                  <a:gd name="T23" fmla="*/ 2147483646 h 443"/>
                  <a:gd name="T24" fmla="*/ 2147483646 w 320"/>
                  <a:gd name="T25" fmla="*/ 2147483646 h 443"/>
                  <a:gd name="T26" fmla="*/ 2147483646 w 320"/>
                  <a:gd name="T27" fmla="*/ 2147483646 h 443"/>
                  <a:gd name="T28" fmla="*/ 2147483646 w 320"/>
                  <a:gd name="T29" fmla="*/ 2147483646 h 443"/>
                  <a:gd name="T30" fmla="*/ 2147483646 w 320"/>
                  <a:gd name="T31" fmla="*/ 2147483646 h 443"/>
                  <a:gd name="T32" fmla="*/ 2147483646 w 320"/>
                  <a:gd name="T33" fmla="*/ 2147483646 h 443"/>
                  <a:gd name="T34" fmla="*/ 2147483646 w 320"/>
                  <a:gd name="T35" fmla="*/ 2147483646 h 443"/>
                  <a:gd name="T36" fmla="*/ 2147483646 w 320"/>
                  <a:gd name="T37" fmla="*/ 2147483646 h 443"/>
                  <a:gd name="T38" fmla="*/ 2147483646 w 320"/>
                  <a:gd name="T39" fmla="*/ 2147483646 h 443"/>
                  <a:gd name="T40" fmla="*/ 2147483646 w 320"/>
                  <a:gd name="T41" fmla="*/ 2147483646 h 443"/>
                  <a:gd name="T42" fmla="*/ 2147483646 w 320"/>
                  <a:gd name="T43" fmla="*/ 2147483646 h 443"/>
                  <a:gd name="T44" fmla="*/ 2147483646 w 320"/>
                  <a:gd name="T45" fmla="*/ 2147483646 h 443"/>
                  <a:gd name="T46" fmla="*/ 2147483646 w 320"/>
                  <a:gd name="T47" fmla="*/ 2147483646 h 443"/>
                  <a:gd name="T48" fmla="*/ 2147483646 w 320"/>
                  <a:gd name="T49" fmla="*/ 2147483646 h 443"/>
                  <a:gd name="T50" fmla="*/ 2147483646 w 320"/>
                  <a:gd name="T51" fmla="*/ 2147483646 h 443"/>
                  <a:gd name="T52" fmla="*/ 2147483646 w 320"/>
                  <a:gd name="T53" fmla="*/ 2147483646 h 443"/>
                  <a:gd name="T54" fmla="*/ 2147483646 w 320"/>
                  <a:gd name="T55" fmla="*/ 2147483646 h 443"/>
                  <a:gd name="T56" fmla="*/ 2147483646 w 320"/>
                  <a:gd name="T57" fmla="*/ 2147483646 h 443"/>
                  <a:gd name="T58" fmla="*/ 2147483646 w 320"/>
                  <a:gd name="T59" fmla="*/ 2147483646 h 443"/>
                  <a:gd name="T60" fmla="*/ 2147483646 w 320"/>
                  <a:gd name="T61" fmla="*/ 2147483646 h 443"/>
                  <a:gd name="T62" fmla="*/ 2147483646 w 320"/>
                  <a:gd name="T63" fmla="*/ 2147483646 h 443"/>
                  <a:gd name="T64" fmla="*/ 2147483646 w 320"/>
                  <a:gd name="T65" fmla="*/ 2147483646 h 443"/>
                  <a:gd name="T66" fmla="*/ 2147483646 w 320"/>
                  <a:gd name="T67" fmla="*/ 2147483646 h 443"/>
                  <a:gd name="T68" fmla="*/ 2147483646 w 320"/>
                  <a:gd name="T69" fmla="*/ 2147483646 h 443"/>
                  <a:gd name="T70" fmla="*/ 2147483646 w 320"/>
                  <a:gd name="T71" fmla="*/ 2147483646 h 443"/>
                  <a:gd name="T72" fmla="*/ 0 w 320"/>
                  <a:gd name="T73" fmla="*/ 2147483646 h 443"/>
                  <a:gd name="T74" fmla="*/ 0 w 320"/>
                  <a:gd name="T75" fmla="*/ 2147483646 h 443"/>
                  <a:gd name="T76" fmla="*/ 0 w 320"/>
                  <a:gd name="T77" fmla="*/ 2147483646 h 443"/>
                  <a:gd name="T78" fmla="*/ 0 w 320"/>
                  <a:gd name="T79" fmla="*/ 2147483646 h 443"/>
                  <a:gd name="T80" fmla="*/ 0 w 320"/>
                  <a:gd name="T81" fmla="*/ 0 h 4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0"/>
                  <a:gd name="T124" fmla="*/ 0 h 443"/>
                  <a:gd name="T125" fmla="*/ 320 w 320"/>
                  <a:gd name="T126" fmla="*/ 443 h 4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0" h="443">
                    <a:moveTo>
                      <a:pt x="0" y="0"/>
                    </a:moveTo>
                    <a:lnTo>
                      <a:pt x="21" y="1"/>
                    </a:lnTo>
                    <a:lnTo>
                      <a:pt x="41" y="2"/>
                    </a:lnTo>
                    <a:lnTo>
                      <a:pt x="61" y="2"/>
                    </a:lnTo>
                    <a:lnTo>
                      <a:pt x="81" y="3"/>
                    </a:lnTo>
                    <a:lnTo>
                      <a:pt x="101" y="4"/>
                    </a:lnTo>
                    <a:lnTo>
                      <a:pt x="121" y="6"/>
                    </a:lnTo>
                    <a:lnTo>
                      <a:pt x="140" y="7"/>
                    </a:lnTo>
                    <a:lnTo>
                      <a:pt x="161" y="8"/>
                    </a:lnTo>
                    <a:lnTo>
                      <a:pt x="181" y="9"/>
                    </a:lnTo>
                    <a:lnTo>
                      <a:pt x="200" y="10"/>
                    </a:lnTo>
                    <a:lnTo>
                      <a:pt x="221" y="11"/>
                    </a:lnTo>
                    <a:lnTo>
                      <a:pt x="240" y="12"/>
                    </a:lnTo>
                    <a:lnTo>
                      <a:pt x="260" y="14"/>
                    </a:lnTo>
                    <a:lnTo>
                      <a:pt x="279" y="15"/>
                    </a:lnTo>
                    <a:lnTo>
                      <a:pt x="300" y="16"/>
                    </a:lnTo>
                    <a:lnTo>
                      <a:pt x="320" y="17"/>
                    </a:lnTo>
                    <a:lnTo>
                      <a:pt x="320" y="124"/>
                    </a:lnTo>
                    <a:lnTo>
                      <a:pt x="320" y="229"/>
                    </a:lnTo>
                    <a:lnTo>
                      <a:pt x="320" y="336"/>
                    </a:lnTo>
                    <a:lnTo>
                      <a:pt x="320" y="443"/>
                    </a:lnTo>
                    <a:lnTo>
                      <a:pt x="300" y="442"/>
                    </a:lnTo>
                    <a:lnTo>
                      <a:pt x="279" y="442"/>
                    </a:lnTo>
                    <a:lnTo>
                      <a:pt x="260" y="441"/>
                    </a:lnTo>
                    <a:lnTo>
                      <a:pt x="240" y="439"/>
                    </a:lnTo>
                    <a:lnTo>
                      <a:pt x="221" y="438"/>
                    </a:lnTo>
                    <a:lnTo>
                      <a:pt x="200" y="438"/>
                    </a:lnTo>
                    <a:lnTo>
                      <a:pt x="181" y="437"/>
                    </a:lnTo>
                    <a:lnTo>
                      <a:pt x="161" y="436"/>
                    </a:lnTo>
                    <a:lnTo>
                      <a:pt x="140" y="436"/>
                    </a:lnTo>
                    <a:lnTo>
                      <a:pt x="121" y="435"/>
                    </a:lnTo>
                    <a:lnTo>
                      <a:pt x="101" y="435"/>
                    </a:lnTo>
                    <a:lnTo>
                      <a:pt x="81" y="434"/>
                    </a:lnTo>
                    <a:lnTo>
                      <a:pt x="61" y="433"/>
                    </a:lnTo>
                    <a:lnTo>
                      <a:pt x="41" y="431"/>
                    </a:lnTo>
                    <a:lnTo>
                      <a:pt x="21" y="431"/>
                    </a:lnTo>
                    <a:lnTo>
                      <a:pt x="0" y="430"/>
                    </a:lnTo>
                    <a:lnTo>
                      <a:pt x="0" y="322"/>
                    </a:lnTo>
                    <a:lnTo>
                      <a:pt x="0" y="214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45" name="Freeform 317"/>
              <p:cNvSpPr>
                <a:spLocks/>
              </p:cNvSpPr>
              <p:nvPr/>
            </p:nvSpPr>
            <p:spPr bwMode="auto">
              <a:xfrm>
                <a:off x="3282950" y="2168525"/>
                <a:ext cx="104775" cy="149225"/>
              </a:xfrm>
              <a:custGeom>
                <a:avLst/>
                <a:gdLst>
                  <a:gd name="T0" fmla="*/ 0 w 398"/>
                  <a:gd name="T1" fmla="*/ 0 h 567"/>
                  <a:gd name="T2" fmla="*/ 2147483646 w 398"/>
                  <a:gd name="T3" fmla="*/ 2147483646 h 567"/>
                  <a:gd name="T4" fmla="*/ 2147483646 w 398"/>
                  <a:gd name="T5" fmla="*/ 2147483646 h 567"/>
                  <a:gd name="T6" fmla="*/ 2147483646 w 398"/>
                  <a:gd name="T7" fmla="*/ 2147483646 h 567"/>
                  <a:gd name="T8" fmla="*/ 2147483646 w 398"/>
                  <a:gd name="T9" fmla="*/ 2147483646 h 567"/>
                  <a:gd name="T10" fmla="*/ 2147483646 w 398"/>
                  <a:gd name="T11" fmla="*/ 2147483646 h 567"/>
                  <a:gd name="T12" fmla="*/ 2147483646 w 398"/>
                  <a:gd name="T13" fmla="*/ 2147483646 h 567"/>
                  <a:gd name="T14" fmla="*/ 2147483646 w 398"/>
                  <a:gd name="T15" fmla="*/ 2147483646 h 567"/>
                  <a:gd name="T16" fmla="*/ 2147483646 w 398"/>
                  <a:gd name="T17" fmla="*/ 2147483646 h 567"/>
                  <a:gd name="T18" fmla="*/ 2147483646 w 398"/>
                  <a:gd name="T19" fmla="*/ 2147483646 h 567"/>
                  <a:gd name="T20" fmla="*/ 2147483646 w 398"/>
                  <a:gd name="T21" fmla="*/ 2147483646 h 567"/>
                  <a:gd name="T22" fmla="*/ 2147483646 w 398"/>
                  <a:gd name="T23" fmla="*/ 2147483646 h 567"/>
                  <a:gd name="T24" fmla="*/ 2147483646 w 398"/>
                  <a:gd name="T25" fmla="*/ 2147483646 h 567"/>
                  <a:gd name="T26" fmla="*/ 2147483646 w 398"/>
                  <a:gd name="T27" fmla="*/ 2147483646 h 567"/>
                  <a:gd name="T28" fmla="*/ 2147483646 w 398"/>
                  <a:gd name="T29" fmla="*/ 2147483646 h 567"/>
                  <a:gd name="T30" fmla="*/ 2147483646 w 398"/>
                  <a:gd name="T31" fmla="*/ 2147483646 h 567"/>
                  <a:gd name="T32" fmla="*/ 2147483646 w 398"/>
                  <a:gd name="T33" fmla="*/ 2147483646 h 567"/>
                  <a:gd name="T34" fmla="*/ 2147483646 w 398"/>
                  <a:gd name="T35" fmla="*/ 2147483646 h 567"/>
                  <a:gd name="T36" fmla="*/ 2147483646 w 398"/>
                  <a:gd name="T37" fmla="*/ 2147483646 h 567"/>
                  <a:gd name="T38" fmla="*/ 2147483646 w 398"/>
                  <a:gd name="T39" fmla="*/ 2147483646 h 567"/>
                  <a:gd name="T40" fmla="*/ 2147483646 w 398"/>
                  <a:gd name="T41" fmla="*/ 2147483646 h 567"/>
                  <a:gd name="T42" fmla="*/ 2147483646 w 398"/>
                  <a:gd name="T43" fmla="*/ 2147483646 h 567"/>
                  <a:gd name="T44" fmla="*/ 2147483646 w 398"/>
                  <a:gd name="T45" fmla="*/ 2147483646 h 567"/>
                  <a:gd name="T46" fmla="*/ 2147483646 w 398"/>
                  <a:gd name="T47" fmla="*/ 2147483646 h 567"/>
                  <a:gd name="T48" fmla="*/ 2147483646 w 398"/>
                  <a:gd name="T49" fmla="*/ 2147483646 h 567"/>
                  <a:gd name="T50" fmla="*/ 2147483646 w 398"/>
                  <a:gd name="T51" fmla="*/ 2147483646 h 567"/>
                  <a:gd name="T52" fmla="*/ 2147483646 w 398"/>
                  <a:gd name="T53" fmla="*/ 2147483646 h 567"/>
                  <a:gd name="T54" fmla="*/ 2147483646 w 398"/>
                  <a:gd name="T55" fmla="*/ 2147483646 h 567"/>
                  <a:gd name="T56" fmla="*/ 2147483646 w 398"/>
                  <a:gd name="T57" fmla="*/ 2147483646 h 567"/>
                  <a:gd name="T58" fmla="*/ 2147483646 w 398"/>
                  <a:gd name="T59" fmla="*/ 2147483646 h 567"/>
                  <a:gd name="T60" fmla="*/ 2147483646 w 398"/>
                  <a:gd name="T61" fmla="*/ 2147483646 h 567"/>
                  <a:gd name="T62" fmla="*/ 2147483646 w 398"/>
                  <a:gd name="T63" fmla="*/ 2147483646 h 567"/>
                  <a:gd name="T64" fmla="*/ 2147483646 w 398"/>
                  <a:gd name="T65" fmla="*/ 2147483646 h 567"/>
                  <a:gd name="T66" fmla="*/ 2147483646 w 398"/>
                  <a:gd name="T67" fmla="*/ 2147483646 h 567"/>
                  <a:gd name="T68" fmla="*/ 2147483646 w 398"/>
                  <a:gd name="T69" fmla="*/ 2147483646 h 567"/>
                  <a:gd name="T70" fmla="*/ 2147483646 w 398"/>
                  <a:gd name="T71" fmla="*/ 2147483646 h 567"/>
                  <a:gd name="T72" fmla="*/ 0 w 398"/>
                  <a:gd name="T73" fmla="*/ 2147483646 h 567"/>
                  <a:gd name="T74" fmla="*/ 0 w 398"/>
                  <a:gd name="T75" fmla="*/ 2147483646 h 567"/>
                  <a:gd name="T76" fmla="*/ 0 w 398"/>
                  <a:gd name="T77" fmla="*/ 2147483646 h 567"/>
                  <a:gd name="T78" fmla="*/ 0 w 398"/>
                  <a:gd name="T79" fmla="*/ 2147483646 h 567"/>
                  <a:gd name="T80" fmla="*/ 0 w 398"/>
                  <a:gd name="T81" fmla="*/ 0 h 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98"/>
                  <a:gd name="T124" fmla="*/ 0 h 567"/>
                  <a:gd name="T125" fmla="*/ 398 w 398"/>
                  <a:gd name="T126" fmla="*/ 567 h 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98" h="567">
                    <a:moveTo>
                      <a:pt x="0" y="0"/>
                    </a:moveTo>
                    <a:lnTo>
                      <a:pt x="25" y="1"/>
                    </a:lnTo>
                    <a:lnTo>
                      <a:pt x="51" y="3"/>
                    </a:lnTo>
                    <a:lnTo>
                      <a:pt x="76" y="4"/>
                    </a:lnTo>
                    <a:lnTo>
                      <a:pt x="100" y="7"/>
                    </a:lnTo>
                    <a:lnTo>
                      <a:pt x="125" y="8"/>
                    </a:lnTo>
                    <a:lnTo>
                      <a:pt x="150" y="9"/>
                    </a:lnTo>
                    <a:lnTo>
                      <a:pt x="175" y="11"/>
                    </a:lnTo>
                    <a:lnTo>
                      <a:pt x="200" y="13"/>
                    </a:lnTo>
                    <a:lnTo>
                      <a:pt x="224" y="14"/>
                    </a:lnTo>
                    <a:lnTo>
                      <a:pt x="249" y="15"/>
                    </a:lnTo>
                    <a:lnTo>
                      <a:pt x="274" y="16"/>
                    </a:lnTo>
                    <a:lnTo>
                      <a:pt x="299" y="17"/>
                    </a:lnTo>
                    <a:lnTo>
                      <a:pt x="324" y="19"/>
                    </a:lnTo>
                    <a:lnTo>
                      <a:pt x="349" y="21"/>
                    </a:lnTo>
                    <a:lnTo>
                      <a:pt x="373" y="22"/>
                    </a:lnTo>
                    <a:lnTo>
                      <a:pt x="398" y="23"/>
                    </a:lnTo>
                    <a:lnTo>
                      <a:pt x="398" y="158"/>
                    </a:lnTo>
                    <a:lnTo>
                      <a:pt x="398" y="295"/>
                    </a:lnTo>
                    <a:lnTo>
                      <a:pt x="398" y="430"/>
                    </a:lnTo>
                    <a:lnTo>
                      <a:pt x="398" y="567"/>
                    </a:lnTo>
                    <a:lnTo>
                      <a:pt x="374" y="566"/>
                    </a:lnTo>
                    <a:lnTo>
                      <a:pt x="349" y="565"/>
                    </a:lnTo>
                    <a:lnTo>
                      <a:pt x="325" y="565"/>
                    </a:lnTo>
                    <a:lnTo>
                      <a:pt x="300" y="564"/>
                    </a:lnTo>
                    <a:lnTo>
                      <a:pt x="276" y="562"/>
                    </a:lnTo>
                    <a:lnTo>
                      <a:pt x="250" y="561"/>
                    </a:lnTo>
                    <a:lnTo>
                      <a:pt x="225" y="561"/>
                    </a:lnTo>
                    <a:lnTo>
                      <a:pt x="201" y="560"/>
                    </a:lnTo>
                    <a:lnTo>
                      <a:pt x="176" y="559"/>
                    </a:lnTo>
                    <a:lnTo>
                      <a:pt x="150" y="558"/>
                    </a:lnTo>
                    <a:lnTo>
                      <a:pt x="125" y="558"/>
                    </a:lnTo>
                    <a:lnTo>
                      <a:pt x="101" y="557"/>
                    </a:lnTo>
                    <a:lnTo>
                      <a:pt x="76" y="555"/>
                    </a:lnTo>
                    <a:lnTo>
                      <a:pt x="51" y="554"/>
                    </a:lnTo>
                    <a:lnTo>
                      <a:pt x="25" y="554"/>
                    </a:lnTo>
                    <a:lnTo>
                      <a:pt x="0" y="553"/>
                    </a:lnTo>
                    <a:lnTo>
                      <a:pt x="0" y="415"/>
                    </a:lnTo>
                    <a:lnTo>
                      <a:pt x="0" y="277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46" name="Freeform 318"/>
              <p:cNvSpPr>
                <a:spLocks/>
              </p:cNvSpPr>
              <p:nvPr/>
            </p:nvSpPr>
            <p:spPr bwMode="auto">
              <a:xfrm>
                <a:off x="3295650" y="2185988"/>
                <a:ext cx="79375" cy="114300"/>
              </a:xfrm>
              <a:custGeom>
                <a:avLst/>
                <a:gdLst>
                  <a:gd name="T0" fmla="*/ 0 w 303"/>
                  <a:gd name="T1" fmla="*/ 0 h 430"/>
                  <a:gd name="T2" fmla="*/ 2147483646 w 303"/>
                  <a:gd name="T3" fmla="*/ 2147483646 h 430"/>
                  <a:gd name="T4" fmla="*/ 2147483646 w 303"/>
                  <a:gd name="T5" fmla="*/ 2147483646 h 430"/>
                  <a:gd name="T6" fmla="*/ 2147483646 w 303"/>
                  <a:gd name="T7" fmla="*/ 2147483646 h 430"/>
                  <a:gd name="T8" fmla="*/ 2147483646 w 303"/>
                  <a:gd name="T9" fmla="*/ 2147483646 h 430"/>
                  <a:gd name="T10" fmla="*/ 2147483646 w 303"/>
                  <a:gd name="T11" fmla="*/ 2147483646 h 430"/>
                  <a:gd name="T12" fmla="*/ 2147483646 w 303"/>
                  <a:gd name="T13" fmla="*/ 2147483646 h 430"/>
                  <a:gd name="T14" fmla="*/ 2147483646 w 303"/>
                  <a:gd name="T15" fmla="*/ 2147483646 h 430"/>
                  <a:gd name="T16" fmla="*/ 2147483646 w 303"/>
                  <a:gd name="T17" fmla="*/ 2147483646 h 430"/>
                  <a:gd name="T18" fmla="*/ 2147483646 w 303"/>
                  <a:gd name="T19" fmla="*/ 2147483646 h 430"/>
                  <a:gd name="T20" fmla="*/ 2147483646 w 303"/>
                  <a:gd name="T21" fmla="*/ 2147483646 h 430"/>
                  <a:gd name="T22" fmla="*/ 2147483646 w 303"/>
                  <a:gd name="T23" fmla="*/ 2147483646 h 430"/>
                  <a:gd name="T24" fmla="*/ 2147483646 w 303"/>
                  <a:gd name="T25" fmla="*/ 2147483646 h 430"/>
                  <a:gd name="T26" fmla="*/ 2147483646 w 303"/>
                  <a:gd name="T27" fmla="*/ 2147483646 h 430"/>
                  <a:gd name="T28" fmla="*/ 2147483646 w 303"/>
                  <a:gd name="T29" fmla="*/ 2147483646 h 430"/>
                  <a:gd name="T30" fmla="*/ 2147483646 w 303"/>
                  <a:gd name="T31" fmla="*/ 2147483646 h 430"/>
                  <a:gd name="T32" fmla="*/ 2147483646 w 303"/>
                  <a:gd name="T33" fmla="*/ 2147483646 h 430"/>
                  <a:gd name="T34" fmla="*/ 2147483646 w 303"/>
                  <a:gd name="T35" fmla="*/ 2147483646 h 430"/>
                  <a:gd name="T36" fmla="*/ 2147483646 w 303"/>
                  <a:gd name="T37" fmla="*/ 2147483646 h 430"/>
                  <a:gd name="T38" fmla="*/ 2147483646 w 303"/>
                  <a:gd name="T39" fmla="*/ 2147483646 h 430"/>
                  <a:gd name="T40" fmla="*/ 2147483646 w 303"/>
                  <a:gd name="T41" fmla="*/ 2147483646 h 430"/>
                  <a:gd name="T42" fmla="*/ 2147483646 w 303"/>
                  <a:gd name="T43" fmla="*/ 2147483646 h 430"/>
                  <a:gd name="T44" fmla="*/ 2147483646 w 303"/>
                  <a:gd name="T45" fmla="*/ 2147483646 h 430"/>
                  <a:gd name="T46" fmla="*/ 2147483646 w 303"/>
                  <a:gd name="T47" fmla="*/ 2147483646 h 430"/>
                  <a:gd name="T48" fmla="*/ 2147483646 w 303"/>
                  <a:gd name="T49" fmla="*/ 2147483646 h 430"/>
                  <a:gd name="T50" fmla="*/ 2147483646 w 303"/>
                  <a:gd name="T51" fmla="*/ 2147483646 h 430"/>
                  <a:gd name="T52" fmla="*/ 2147483646 w 303"/>
                  <a:gd name="T53" fmla="*/ 2147483646 h 430"/>
                  <a:gd name="T54" fmla="*/ 2147483646 w 303"/>
                  <a:gd name="T55" fmla="*/ 2147483646 h 430"/>
                  <a:gd name="T56" fmla="*/ 2147483646 w 303"/>
                  <a:gd name="T57" fmla="*/ 2147483646 h 430"/>
                  <a:gd name="T58" fmla="*/ 2147483646 w 303"/>
                  <a:gd name="T59" fmla="*/ 2147483646 h 430"/>
                  <a:gd name="T60" fmla="*/ 2147483646 w 303"/>
                  <a:gd name="T61" fmla="*/ 2147483646 h 430"/>
                  <a:gd name="T62" fmla="*/ 2147483646 w 303"/>
                  <a:gd name="T63" fmla="*/ 2147483646 h 430"/>
                  <a:gd name="T64" fmla="*/ 2147483646 w 303"/>
                  <a:gd name="T65" fmla="*/ 2147483646 h 430"/>
                  <a:gd name="T66" fmla="*/ 2147483646 w 303"/>
                  <a:gd name="T67" fmla="*/ 2147483646 h 430"/>
                  <a:gd name="T68" fmla="*/ 2147483646 w 303"/>
                  <a:gd name="T69" fmla="*/ 2147483646 h 430"/>
                  <a:gd name="T70" fmla="*/ 2147483646 w 303"/>
                  <a:gd name="T71" fmla="*/ 2147483646 h 430"/>
                  <a:gd name="T72" fmla="*/ 0 w 303"/>
                  <a:gd name="T73" fmla="*/ 2147483646 h 430"/>
                  <a:gd name="T74" fmla="*/ 0 w 303"/>
                  <a:gd name="T75" fmla="*/ 2147483646 h 430"/>
                  <a:gd name="T76" fmla="*/ 0 w 303"/>
                  <a:gd name="T77" fmla="*/ 2147483646 h 430"/>
                  <a:gd name="T78" fmla="*/ 0 w 303"/>
                  <a:gd name="T79" fmla="*/ 2147483646 h 430"/>
                  <a:gd name="T80" fmla="*/ 0 w 303"/>
                  <a:gd name="T81" fmla="*/ 0 h 4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3"/>
                  <a:gd name="T124" fmla="*/ 0 h 430"/>
                  <a:gd name="T125" fmla="*/ 303 w 303"/>
                  <a:gd name="T126" fmla="*/ 430 h 4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3" h="430">
                    <a:moveTo>
                      <a:pt x="0" y="0"/>
                    </a:moveTo>
                    <a:lnTo>
                      <a:pt x="20" y="1"/>
                    </a:lnTo>
                    <a:lnTo>
                      <a:pt x="38" y="2"/>
                    </a:lnTo>
                    <a:lnTo>
                      <a:pt x="58" y="3"/>
                    </a:lnTo>
                    <a:lnTo>
                      <a:pt x="76" y="4"/>
                    </a:lnTo>
                    <a:lnTo>
                      <a:pt x="96" y="6"/>
                    </a:lnTo>
                    <a:lnTo>
                      <a:pt x="114" y="7"/>
                    </a:lnTo>
                    <a:lnTo>
                      <a:pt x="133" y="8"/>
                    </a:lnTo>
                    <a:lnTo>
                      <a:pt x="152" y="9"/>
                    </a:lnTo>
                    <a:lnTo>
                      <a:pt x="171" y="10"/>
                    </a:lnTo>
                    <a:lnTo>
                      <a:pt x="190" y="10"/>
                    </a:lnTo>
                    <a:lnTo>
                      <a:pt x="209" y="11"/>
                    </a:lnTo>
                    <a:lnTo>
                      <a:pt x="228" y="12"/>
                    </a:lnTo>
                    <a:lnTo>
                      <a:pt x="247" y="14"/>
                    </a:lnTo>
                    <a:lnTo>
                      <a:pt x="265" y="14"/>
                    </a:lnTo>
                    <a:lnTo>
                      <a:pt x="285" y="15"/>
                    </a:lnTo>
                    <a:lnTo>
                      <a:pt x="303" y="16"/>
                    </a:lnTo>
                    <a:lnTo>
                      <a:pt x="303" y="120"/>
                    </a:lnTo>
                    <a:lnTo>
                      <a:pt x="303" y="224"/>
                    </a:lnTo>
                    <a:lnTo>
                      <a:pt x="303" y="327"/>
                    </a:lnTo>
                    <a:lnTo>
                      <a:pt x="303" y="430"/>
                    </a:lnTo>
                    <a:lnTo>
                      <a:pt x="285" y="430"/>
                    </a:lnTo>
                    <a:lnTo>
                      <a:pt x="265" y="429"/>
                    </a:lnTo>
                    <a:lnTo>
                      <a:pt x="247" y="429"/>
                    </a:lnTo>
                    <a:lnTo>
                      <a:pt x="228" y="428"/>
                    </a:lnTo>
                    <a:lnTo>
                      <a:pt x="209" y="428"/>
                    </a:lnTo>
                    <a:lnTo>
                      <a:pt x="190" y="427"/>
                    </a:lnTo>
                    <a:lnTo>
                      <a:pt x="171" y="427"/>
                    </a:lnTo>
                    <a:lnTo>
                      <a:pt x="152" y="426"/>
                    </a:lnTo>
                    <a:lnTo>
                      <a:pt x="133" y="426"/>
                    </a:lnTo>
                    <a:lnTo>
                      <a:pt x="114" y="425"/>
                    </a:lnTo>
                    <a:lnTo>
                      <a:pt x="96" y="425"/>
                    </a:lnTo>
                    <a:lnTo>
                      <a:pt x="76" y="423"/>
                    </a:lnTo>
                    <a:lnTo>
                      <a:pt x="58" y="423"/>
                    </a:lnTo>
                    <a:lnTo>
                      <a:pt x="38" y="422"/>
                    </a:lnTo>
                    <a:lnTo>
                      <a:pt x="20" y="422"/>
                    </a:lnTo>
                    <a:lnTo>
                      <a:pt x="0" y="421"/>
                    </a:lnTo>
                    <a:lnTo>
                      <a:pt x="0" y="315"/>
                    </a:lnTo>
                    <a:lnTo>
                      <a:pt x="0" y="211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47" name="Freeform 319"/>
              <p:cNvSpPr>
                <a:spLocks/>
              </p:cNvSpPr>
              <p:nvPr/>
            </p:nvSpPr>
            <p:spPr bwMode="auto">
              <a:xfrm>
                <a:off x="3429000" y="2178050"/>
                <a:ext cx="100012" cy="146050"/>
              </a:xfrm>
              <a:custGeom>
                <a:avLst/>
                <a:gdLst>
                  <a:gd name="T0" fmla="*/ 0 w 380"/>
                  <a:gd name="T1" fmla="*/ 0 h 552"/>
                  <a:gd name="T2" fmla="*/ 2147483646 w 380"/>
                  <a:gd name="T3" fmla="*/ 2147483646 h 552"/>
                  <a:gd name="T4" fmla="*/ 2147483646 w 380"/>
                  <a:gd name="T5" fmla="*/ 2147483646 h 552"/>
                  <a:gd name="T6" fmla="*/ 2147483646 w 380"/>
                  <a:gd name="T7" fmla="*/ 2147483646 h 552"/>
                  <a:gd name="T8" fmla="*/ 2147483646 w 380"/>
                  <a:gd name="T9" fmla="*/ 2147483646 h 552"/>
                  <a:gd name="T10" fmla="*/ 2147483646 w 380"/>
                  <a:gd name="T11" fmla="*/ 2147483646 h 552"/>
                  <a:gd name="T12" fmla="*/ 2147483646 w 380"/>
                  <a:gd name="T13" fmla="*/ 2147483646 h 552"/>
                  <a:gd name="T14" fmla="*/ 2147483646 w 380"/>
                  <a:gd name="T15" fmla="*/ 2147483646 h 552"/>
                  <a:gd name="T16" fmla="*/ 2147483646 w 380"/>
                  <a:gd name="T17" fmla="*/ 2147483646 h 552"/>
                  <a:gd name="T18" fmla="*/ 2147483646 w 380"/>
                  <a:gd name="T19" fmla="*/ 2147483646 h 552"/>
                  <a:gd name="T20" fmla="*/ 2147483646 w 380"/>
                  <a:gd name="T21" fmla="*/ 2147483646 h 552"/>
                  <a:gd name="T22" fmla="*/ 2147483646 w 380"/>
                  <a:gd name="T23" fmla="*/ 2147483646 h 552"/>
                  <a:gd name="T24" fmla="*/ 2147483646 w 380"/>
                  <a:gd name="T25" fmla="*/ 2147483646 h 552"/>
                  <a:gd name="T26" fmla="*/ 2147483646 w 380"/>
                  <a:gd name="T27" fmla="*/ 2147483646 h 552"/>
                  <a:gd name="T28" fmla="*/ 2147483646 w 380"/>
                  <a:gd name="T29" fmla="*/ 2147483646 h 552"/>
                  <a:gd name="T30" fmla="*/ 2147483646 w 380"/>
                  <a:gd name="T31" fmla="*/ 2147483646 h 552"/>
                  <a:gd name="T32" fmla="*/ 2147483646 w 380"/>
                  <a:gd name="T33" fmla="*/ 2147483646 h 552"/>
                  <a:gd name="T34" fmla="*/ 2147483646 w 380"/>
                  <a:gd name="T35" fmla="*/ 2147483646 h 552"/>
                  <a:gd name="T36" fmla="*/ 2147483646 w 380"/>
                  <a:gd name="T37" fmla="*/ 2147483646 h 552"/>
                  <a:gd name="T38" fmla="*/ 2147483646 w 380"/>
                  <a:gd name="T39" fmla="*/ 2147483646 h 552"/>
                  <a:gd name="T40" fmla="*/ 2147483646 w 380"/>
                  <a:gd name="T41" fmla="*/ 2147483646 h 552"/>
                  <a:gd name="T42" fmla="*/ 2147483646 w 380"/>
                  <a:gd name="T43" fmla="*/ 2147483646 h 552"/>
                  <a:gd name="T44" fmla="*/ 2147483646 w 380"/>
                  <a:gd name="T45" fmla="*/ 2147483646 h 552"/>
                  <a:gd name="T46" fmla="*/ 2147483646 w 380"/>
                  <a:gd name="T47" fmla="*/ 2147483646 h 552"/>
                  <a:gd name="T48" fmla="*/ 2147483646 w 380"/>
                  <a:gd name="T49" fmla="*/ 2147483646 h 552"/>
                  <a:gd name="T50" fmla="*/ 2147483646 w 380"/>
                  <a:gd name="T51" fmla="*/ 2147483646 h 552"/>
                  <a:gd name="T52" fmla="*/ 2147483646 w 380"/>
                  <a:gd name="T53" fmla="*/ 2147483646 h 552"/>
                  <a:gd name="T54" fmla="*/ 2147483646 w 380"/>
                  <a:gd name="T55" fmla="*/ 2147483646 h 552"/>
                  <a:gd name="T56" fmla="*/ 2147483646 w 380"/>
                  <a:gd name="T57" fmla="*/ 2147483646 h 552"/>
                  <a:gd name="T58" fmla="*/ 2147483646 w 380"/>
                  <a:gd name="T59" fmla="*/ 2147483646 h 552"/>
                  <a:gd name="T60" fmla="*/ 2147483646 w 380"/>
                  <a:gd name="T61" fmla="*/ 2147483646 h 552"/>
                  <a:gd name="T62" fmla="*/ 2147483646 w 380"/>
                  <a:gd name="T63" fmla="*/ 2147483646 h 552"/>
                  <a:gd name="T64" fmla="*/ 2147483646 w 380"/>
                  <a:gd name="T65" fmla="*/ 2147483646 h 552"/>
                  <a:gd name="T66" fmla="*/ 2147483646 w 380"/>
                  <a:gd name="T67" fmla="*/ 2147483646 h 552"/>
                  <a:gd name="T68" fmla="*/ 2147483646 w 380"/>
                  <a:gd name="T69" fmla="*/ 2147483646 h 552"/>
                  <a:gd name="T70" fmla="*/ 2147483646 w 380"/>
                  <a:gd name="T71" fmla="*/ 2147483646 h 552"/>
                  <a:gd name="T72" fmla="*/ 0 w 380"/>
                  <a:gd name="T73" fmla="*/ 2147483646 h 552"/>
                  <a:gd name="T74" fmla="*/ 0 w 380"/>
                  <a:gd name="T75" fmla="*/ 2147483646 h 552"/>
                  <a:gd name="T76" fmla="*/ 0 w 380"/>
                  <a:gd name="T77" fmla="*/ 2147483646 h 552"/>
                  <a:gd name="T78" fmla="*/ 0 w 380"/>
                  <a:gd name="T79" fmla="*/ 2147483646 h 552"/>
                  <a:gd name="T80" fmla="*/ 0 w 380"/>
                  <a:gd name="T81" fmla="*/ 0 h 5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0"/>
                  <a:gd name="T124" fmla="*/ 0 h 552"/>
                  <a:gd name="T125" fmla="*/ 380 w 380"/>
                  <a:gd name="T126" fmla="*/ 552 h 5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0" h="552">
                    <a:moveTo>
                      <a:pt x="0" y="0"/>
                    </a:moveTo>
                    <a:lnTo>
                      <a:pt x="24" y="1"/>
                    </a:lnTo>
                    <a:lnTo>
                      <a:pt x="49" y="2"/>
                    </a:lnTo>
                    <a:lnTo>
                      <a:pt x="73" y="4"/>
                    </a:lnTo>
                    <a:lnTo>
                      <a:pt x="97" y="5"/>
                    </a:lnTo>
                    <a:lnTo>
                      <a:pt x="121" y="6"/>
                    </a:lnTo>
                    <a:lnTo>
                      <a:pt x="144" y="7"/>
                    </a:lnTo>
                    <a:lnTo>
                      <a:pt x="168" y="9"/>
                    </a:lnTo>
                    <a:lnTo>
                      <a:pt x="192" y="11"/>
                    </a:lnTo>
                    <a:lnTo>
                      <a:pt x="216" y="12"/>
                    </a:lnTo>
                    <a:lnTo>
                      <a:pt x="239" y="13"/>
                    </a:lnTo>
                    <a:lnTo>
                      <a:pt x="263" y="14"/>
                    </a:lnTo>
                    <a:lnTo>
                      <a:pt x="286" y="16"/>
                    </a:lnTo>
                    <a:lnTo>
                      <a:pt x="310" y="17"/>
                    </a:lnTo>
                    <a:lnTo>
                      <a:pt x="333" y="19"/>
                    </a:lnTo>
                    <a:lnTo>
                      <a:pt x="357" y="21"/>
                    </a:lnTo>
                    <a:lnTo>
                      <a:pt x="380" y="22"/>
                    </a:lnTo>
                    <a:lnTo>
                      <a:pt x="380" y="154"/>
                    </a:lnTo>
                    <a:lnTo>
                      <a:pt x="380" y="287"/>
                    </a:lnTo>
                    <a:lnTo>
                      <a:pt x="380" y="419"/>
                    </a:lnTo>
                    <a:lnTo>
                      <a:pt x="380" y="552"/>
                    </a:lnTo>
                    <a:lnTo>
                      <a:pt x="357" y="551"/>
                    </a:lnTo>
                    <a:lnTo>
                      <a:pt x="333" y="551"/>
                    </a:lnTo>
                    <a:lnTo>
                      <a:pt x="310" y="550"/>
                    </a:lnTo>
                    <a:lnTo>
                      <a:pt x="286" y="550"/>
                    </a:lnTo>
                    <a:lnTo>
                      <a:pt x="263" y="549"/>
                    </a:lnTo>
                    <a:lnTo>
                      <a:pt x="239" y="548"/>
                    </a:lnTo>
                    <a:lnTo>
                      <a:pt x="216" y="548"/>
                    </a:lnTo>
                    <a:lnTo>
                      <a:pt x="192" y="547"/>
                    </a:lnTo>
                    <a:lnTo>
                      <a:pt x="168" y="545"/>
                    </a:lnTo>
                    <a:lnTo>
                      <a:pt x="144" y="544"/>
                    </a:lnTo>
                    <a:lnTo>
                      <a:pt x="121" y="544"/>
                    </a:lnTo>
                    <a:lnTo>
                      <a:pt x="97" y="543"/>
                    </a:lnTo>
                    <a:lnTo>
                      <a:pt x="73" y="542"/>
                    </a:lnTo>
                    <a:lnTo>
                      <a:pt x="49" y="541"/>
                    </a:lnTo>
                    <a:lnTo>
                      <a:pt x="24" y="541"/>
                    </a:lnTo>
                    <a:lnTo>
                      <a:pt x="0" y="540"/>
                    </a:lnTo>
                    <a:lnTo>
                      <a:pt x="0" y="404"/>
                    </a:lnTo>
                    <a:lnTo>
                      <a:pt x="0" y="270"/>
                    </a:lnTo>
                    <a:lnTo>
                      <a:pt x="0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48" name="Freeform 321"/>
              <p:cNvSpPr>
                <a:spLocks/>
              </p:cNvSpPr>
              <p:nvPr/>
            </p:nvSpPr>
            <p:spPr bwMode="auto">
              <a:xfrm>
                <a:off x="3138488" y="2525713"/>
                <a:ext cx="238125" cy="334963"/>
              </a:xfrm>
              <a:custGeom>
                <a:avLst/>
                <a:gdLst>
                  <a:gd name="T0" fmla="*/ 2147483646 w 899"/>
                  <a:gd name="T1" fmla="*/ 2147483646 h 1264"/>
                  <a:gd name="T2" fmla="*/ 2147483646 w 899"/>
                  <a:gd name="T3" fmla="*/ 2147483646 h 1264"/>
                  <a:gd name="T4" fmla="*/ 2147483646 w 899"/>
                  <a:gd name="T5" fmla="*/ 2147483646 h 1264"/>
                  <a:gd name="T6" fmla="*/ 2147483646 w 899"/>
                  <a:gd name="T7" fmla="*/ 2147483646 h 1264"/>
                  <a:gd name="T8" fmla="*/ 2147483646 w 899"/>
                  <a:gd name="T9" fmla="*/ 2147483646 h 1264"/>
                  <a:gd name="T10" fmla="*/ 2147483646 w 899"/>
                  <a:gd name="T11" fmla="*/ 2147483646 h 1264"/>
                  <a:gd name="T12" fmla="*/ 2147483646 w 899"/>
                  <a:gd name="T13" fmla="*/ 2147483646 h 1264"/>
                  <a:gd name="T14" fmla="*/ 2147483646 w 899"/>
                  <a:gd name="T15" fmla="*/ 2147483646 h 1264"/>
                  <a:gd name="T16" fmla="*/ 2147483646 w 899"/>
                  <a:gd name="T17" fmla="*/ 2147483646 h 1264"/>
                  <a:gd name="T18" fmla="*/ 2147483646 w 899"/>
                  <a:gd name="T19" fmla="*/ 2147483646 h 1264"/>
                  <a:gd name="T20" fmla="*/ 2147483646 w 899"/>
                  <a:gd name="T21" fmla="*/ 2147483646 h 1264"/>
                  <a:gd name="T22" fmla="*/ 2147483646 w 899"/>
                  <a:gd name="T23" fmla="*/ 2147483646 h 1264"/>
                  <a:gd name="T24" fmla="*/ 2147483646 w 899"/>
                  <a:gd name="T25" fmla="*/ 2147483646 h 1264"/>
                  <a:gd name="T26" fmla="*/ 2147483646 w 899"/>
                  <a:gd name="T27" fmla="*/ 2147483646 h 1264"/>
                  <a:gd name="T28" fmla="*/ 2147483646 w 899"/>
                  <a:gd name="T29" fmla="*/ 2147483646 h 1264"/>
                  <a:gd name="T30" fmla="*/ 2147483646 w 899"/>
                  <a:gd name="T31" fmla="*/ 0 h 1264"/>
                  <a:gd name="T32" fmla="*/ 2147483646 w 899"/>
                  <a:gd name="T33" fmla="*/ 2147483646 h 1264"/>
                  <a:gd name="T34" fmla="*/ 2147483646 w 899"/>
                  <a:gd name="T35" fmla="*/ 2147483646 h 1264"/>
                  <a:gd name="T36" fmla="*/ 2147483646 w 899"/>
                  <a:gd name="T37" fmla="*/ 2147483646 h 1264"/>
                  <a:gd name="T38" fmla="*/ 2147483646 w 899"/>
                  <a:gd name="T39" fmla="*/ 2147483646 h 1264"/>
                  <a:gd name="T40" fmla="*/ 2147483646 w 899"/>
                  <a:gd name="T41" fmla="*/ 2147483646 h 1264"/>
                  <a:gd name="T42" fmla="*/ 2147483646 w 899"/>
                  <a:gd name="T43" fmla="*/ 2147483646 h 1264"/>
                  <a:gd name="T44" fmla="*/ 2147483646 w 899"/>
                  <a:gd name="T45" fmla="*/ 2147483646 h 1264"/>
                  <a:gd name="T46" fmla="*/ 2147483646 w 899"/>
                  <a:gd name="T47" fmla="*/ 2147483646 h 1264"/>
                  <a:gd name="T48" fmla="*/ 2147483646 w 899"/>
                  <a:gd name="T49" fmla="*/ 2147483646 h 1264"/>
                  <a:gd name="T50" fmla="*/ 2147483646 w 899"/>
                  <a:gd name="T51" fmla="*/ 2147483646 h 1264"/>
                  <a:gd name="T52" fmla="*/ 2147483646 w 899"/>
                  <a:gd name="T53" fmla="*/ 2147483646 h 1264"/>
                  <a:gd name="T54" fmla="*/ 2147483646 w 899"/>
                  <a:gd name="T55" fmla="*/ 2147483646 h 1264"/>
                  <a:gd name="T56" fmla="*/ 2147483646 w 899"/>
                  <a:gd name="T57" fmla="*/ 2147483646 h 1264"/>
                  <a:gd name="T58" fmla="*/ 2147483646 w 899"/>
                  <a:gd name="T59" fmla="*/ 2147483646 h 1264"/>
                  <a:gd name="T60" fmla="*/ 2147483646 w 899"/>
                  <a:gd name="T61" fmla="*/ 2147483646 h 1264"/>
                  <a:gd name="T62" fmla="*/ 2147483646 w 899"/>
                  <a:gd name="T63" fmla="*/ 2147483646 h 1264"/>
                  <a:gd name="T64" fmla="*/ 2147483646 w 899"/>
                  <a:gd name="T65" fmla="*/ 2147483646 h 1264"/>
                  <a:gd name="T66" fmla="*/ 2147483646 w 899"/>
                  <a:gd name="T67" fmla="*/ 2147483646 h 1264"/>
                  <a:gd name="T68" fmla="*/ 2147483646 w 899"/>
                  <a:gd name="T69" fmla="*/ 2147483646 h 1264"/>
                  <a:gd name="T70" fmla="*/ 2147483646 w 899"/>
                  <a:gd name="T71" fmla="*/ 2147483646 h 1264"/>
                  <a:gd name="T72" fmla="*/ 0 w 899"/>
                  <a:gd name="T73" fmla="*/ 2147483646 h 1264"/>
                  <a:gd name="T74" fmla="*/ 0 w 899"/>
                  <a:gd name="T75" fmla="*/ 2147483646 h 1264"/>
                  <a:gd name="T76" fmla="*/ 0 w 899"/>
                  <a:gd name="T77" fmla="*/ 2147483646 h 1264"/>
                  <a:gd name="T78" fmla="*/ 0 w 899"/>
                  <a:gd name="T79" fmla="*/ 2147483646 h 12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99"/>
                  <a:gd name="T121" fmla="*/ 0 h 1264"/>
                  <a:gd name="T122" fmla="*/ 899 w 899"/>
                  <a:gd name="T123" fmla="*/ 1264 h 12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99" h="1264">
                    <a:moveTo>
                      <a:pt x="0" y="4"/>
                    </a:moveTo>
                    <a:lnTo>
                      <a:pt x="29" y="4"/>
                    </a:lnTo>
                    <a:lnTo>
                      <a:pt x="59" y="4"/>
                    </a:lnTo>
                    <a:lnTo>
                      <a:pt x="88" y="4"/>
                    </a:lnTo>
                    <a:lnTo>
                      <a:pt x="116" y="4"/>
                    </a:lnTo>
                    <a:lnTo>
                      <a:pt x="145" y="4"/>
                    </a:lnTo>
                    <a:lnTo>
                      <a:pt x="174" y="4"/>
                    </a:lnTo>
                    <a:lnTo>
                      <a:pt x="202" y="4"/>
                    </a:lnTo>
                    <a:lnTo>
                      <a:pt x="231" y="2"/>
                    </a:lnTo>
                    <a:lnTo>
                      <a:pt x="260" y="2"/>
                    </a:lnTo>
                    <a:lnTo>
                      <a:pt x="289" y="2"/>
                    </a:lnTo>
                    <a:lnTo>
                      <a:pt x="317" y="2"/>
                    </a:lnTo>
                    <a:lnTo>
                      <a:pt x="346" y="2"/>
                    </a:lnTo>
                    <a:lnTo>
                      <a:pt x="373" y="2"/>
                    </a:lnTo>
                    <a:lnTo>
                      <a:pt x="402" y="2"/>
                    </a:lnTo>
                    <a:lnTo>
                      <a:pt x="430" y="2"/>
                    </a:lnTo>
                    <a:lnTo>
                      <a:pt x="458" y="2"/>
                    </a:lnTo>
                    <a:lnTo>
                      <a:pt x="486" y="2"/>
                    </a:lnTo>
                    <a:lnTo>
                      <a:pt x="515" y="2"/>
                    </a:lnTo>
                    <a:lnTo>
                      <a:pt x="542" y="2"/>
                    </a:lnTo>
                    <a:lnTo>
                      <a:pt x="570" y="2"/>
                    </a:lnTo>
                    <a:lnTo>
                      <a:pt x="597" y="2"/>
                    </a:lnTo>
                    <a:lnTo>
                      <a:pt x="626" y="2"/>
                    </a:lnTo>
                    <a:lnTo>
                      <a:pt x="654" y="2"/>
                    </a:lnTo>
                    <a:lnTo>
                      <a:pt x="681" y="2"/>
                    </a:lnTo>
                    <a:lnTo>
                      <a:pt x="709" y="2"/>
                    </a:lnTo>
                    <a:lnTo>
                      <a:pt x="736" y="2"/>
                    </a:lnTo>
                    <a:lnTo>
                      <a:pt x="764" y="1"/>
                    </a:lnTo>
                    <a:lnTo>
                      <a:pt x="791" y="1"/>
                    </a:lnTo>
                    <a:lnTo>
                      <a:pt x="818" y="1"/>
                    </a:lnTo>
                    <a:lnTo>
                      <a:pt x="845" y="1"/>
                    </a:lnTo>
                    <a:lnTo>
                      <a:pt x="873" y="0"/>
                    </a:lnTo>
                    <a:lnTo>
                      <a:pt x="899" y="0"/>
                    </a:lnTo>
                    <a:lnTo>
                      <a:pt x="899" y="152"/>
                    </a:lnTo>
                    <a:lnTo>
                      <a:pt x="899" y="303"/>
                    </a:lnTo>
                    <a:lnTo>
                      <a:pt x="899" y="455"/>
                    </a:lnTo>
                    <a:lnTo>
                      <a:pt x="899" y="606"/>
                    </a:lnTo>
                    <a:lnTo>
                      <a:pt x="899" y="759"/>
                    </a:lnTo>
                    <a:lnTo>
                      <a:pt x="899" y="910"/>
                    </a:lnTo>
                    <a:lnTo>
                      <a:pt x="899" y="1062"/>
                    </a:lnTo>
                    <a:lnTo>
                      <a:pt x="899" y="1213"/>
                    </a:lnTo>
                    <a:lnTo>
                      <a:pt x="873" y="1215"/>
                    </a:lnTo>
                    <a:lnTo>
                      <a:pt x="845" y="1217"/>
                    </a:lnTo>
                    <a:lnTo>
                      <a:pt x="818" y="1218"/>
                    </a:lnTo>
                    <a:lnTo>
                      <a:pt x="791" y="1219"/>
                    </a:lnTo>
                    <a:lnTo>
                      <a:pt x="764" y="1220"/>
                    </a:lnTo>
                    <a:lnTo>
                      <a:pt x="736" y="1223"/>
                    </a:lnTo>
                    <a:lnTo>
                      <a:pt x="709" y="1224"/>
                    </a:lnTo>
                    <a:lnTo>
                      <a:pt x="681" y="1225"/>
                    </a:lnTo>
                    <a:lnTo>
                      <a:pt x="654" y="1226"/>
                    </a:lnTo>
                    <a:lnTo>
                      <a:pt x="626" y="1227"/>
                    </a:lnTo>
                    <a:lnTo>
                      <a:pt x="597" y="1230"/>
                    </a:lnTo>
                    <a:lnTo>
                      <a:pt x="570" y="1231"/>
                    </a:lnTo>
                    <a:lnTo>
                      <a:pt x="542" y="1232"/>
                    </a:lnTo>
                    <a:lnTo>
                      <a:pt x="515" y="1233"/>
                    </a:lnTo>
                    <a:lnTo>
                      <a:pt x="486" y="1235"/>
                    </a:lnTo>
                    <a:lnTo>
                      <a:pt x="458" y="1236"/>
                    </a:lnTo>
                    <a:lnTo>
                      <a:pt x="430" y="1239"/>
                    </a:lnTo>
                    <a:lnTo>
                      <a:pt x="402" y="1240"/>
                    </a:lnTo>
                    <a:lnTo>
                      <a:pt x="373" y="1242"/>
                    </a:lnTo>
                    <a:lnTo>
                      <a:pt x="345" y="1243"/>
                    </a:lnTo>
                    <a:lnTo>
                      <a:pt x="316" y="1246"/>
                    </a:lnTo>
                    <a:lnTo>
                      <a:pt x="289" y="1247"/>
                    </a:lnTo>
                    <a:lnTo>
                      <a:pt x="260" y="1249"/>
                    </a:lnTo>
                    <a:lnTo>
                      <a:pt x="231" y="1250"/>
                    </a:lnTo>
                    <a:lnTo>
                      <a:pt x="202" y="1251"/>
                    </a:lnTo>
                    <a:lnTo>
                      <a:pt x="174" y="1254"/>
                    </a:lnTo>
                    <a:lnTo>
                      <a:pt x="145" y="1255"/>
                    </a:lnTo>
                    <a:lnTo>
                      <a:pt x="115" y="1257"/>
                    </a:lnTo>
                    <a:lnTo>
                      <a:pt x="86" y="1258"/>
                    </a:lnTo>
                    <a:lnTo>
                      <a:pt x="58" y="1261"/>
                    </a:lnTo>
                    <a:lnTo>
                      <a:pt x="29" y="1262"/>
                    </a:lnTo>
                    <a:lnTo>
                      <a:pt x="0" y="1264"/>
                    </a:lnTo>
                    <a:lnTo>
                      <a:pt x="0" y="1107"/>
                    </a:lnTo>
                    <a:lnTo>
                      <a:pt x="0" y="948"/>
                    </a:lnTo>
                    <a:lnTo>
                      <a:pt x="0" y="790"/>
                    </a:lnTo>
                    <a:lnTo>
                      <a:pt x="0" y="633"/>
                    </a:lnTo>
                    <a:lnTo>
                      <a:pt x="0" y="475"/>
                    </a:lnTo>
                    <a:lnTo>
                      <a:pt x="0" y="318"/>
                    </a:lnTo>
                    <a:lnTo>
                      <a:pt x="0" y="16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49" name="Freeform 322"/>
              <p:cNvSpPr>
                <a:spLocks/>
              </p:cNvSpPr>
              <p:nvPr/>
            </p:nvSpPr>
            <p:spPr bwMode="auto">
              <a:xfrm>
                <a:off x="3154363" y="2535238"/>
                <a:ext cx="207962" cy="323850"/>
              </a:xfrm>
              <a:custGeom>
                <a:avLst/>
                <a:gdLst>
                  <a:gd name="T0" fmla="*/ 2147483646 w 784"/>
                  <a:gd name="T1" fmla="*/ 2147483646 h 1229"/>
                  <a:gd name="T2" fmla="*/ 2147483646 w 784"/>
                  <a:gd name="T3" fmla="*/ 2147483646 h 1229"/>
                  <a:gd name="T4" fmla="*/ 2147483646 w 784"/>
                  <a:gd name="T5" fmla="*/ 2147483646 h 1229"/>
                  <a:gd name="T6" fmla="*/ 2147483646 w 784"/>
                  <a:gd name="T7" fmla="*/ 2147483646 h 1229"/>
                  <a:gd name="T8" fmla="*/ 2147483646 w 784"/>
                  <a:gd name="T9" fmla="*/ 2147483646 h 1229"/>
                  <a:gd name="T10" fmla="*/ 2147483646 w 784"/>
                  <a:gd name="T11" fmla="*/ 2147483646 h 1229"/>
                  <a:gd name="T12" fmla="*/ 2147483646 w 784"/>
                  <a:gd name="T13" fmla="*/ 0 h 1229"/>
                  <a:gd name="T14" fmla="*/ 2147483646 w 784"/>
                  <a:gd name="T15" fmla="*/ 0 h 1229"/>
                  <a:gd name="T16" fmla="*/ 2147483646 w 784"/>
                  <a:gd name="T17" fmla="*/ 0 h 1229"/>
                  <a:gd name="T18" fmla="*/ 2147483646 w 784"/>
                  <a:gd name="T19" fmla="*/ 0 h 1229"/>
                  <a:gd name="T20" fmla="*/ 2147483646 w 784"/>
                  <a:gd name="T21" fmla="*/ 0 h 1229"/>
                  <a:gd name="T22" fmla="*/ 2147483646 w 784"/>
                  <a:gd name="T23" fmla="*/ 0 h 1229"/>
                  <a:gd name="T24" fmla="*/ 2147483646 w 784"/>
                  <a:gd name="T25" fmla="*/ 0 h 1229"/>
                  <a:gd name="T26" fmla="*/ 2147483646 w 784"/>
                  <a:gd name="T27" fmla="*/ 0 h 1229"/>
                  <a:gd name="T28" fmla="*/ 2147483646 w 784"/>
                  <a:gd name="T29" fmla="*/ 0 h 1229"/>
                  <a:gd name="T30" fmla="*/ 2147483646 w 784"/>
                  <a:gd name="T31" fmla="*/ 0 h 1229"/>
                  <a:gd name="T32" fmla="*/ 2147483646 w 784"/>
                  <a:gd name="T33" fmla="*/ 2147483646 h 1229"/>
                  <a:gd name="T34" fmla="*/ 2147483646 w 784"/>
                  <a:gd name="T35" fmla="*/ 2147483646 h 1229"/>
                  <a:gd name="T36" fmla="*/ 2147483646 w 784"/>
                  <a:gd name="T37" fmla="*/ 2147483646 h 1229"/>
                  <a:gd name="T38" fmla="*/ 2147483646 w 784"/>
                  <a:gd name="T39" fmla="*/ 2147483646 h 1229"/>
                  <a:gd name="T40" fmla="*/ 2147483646 w 784"/>
                  <a:gd name="T41" fmla="*/ 2147483646 h 1229"/>
                  <a:gd name="T42" fmla="*/ 2147483646 w 784"/>
                  <a:gd name="T43" fmla="*/ 2147483646 h 1229"/>
                  <a:gd name="T44" fmla="*/ 2147483646 w 784"/>
                  <a:gd name="T45" fmla="*/ 2147483646 h 1229"/>
                  <a:gd name="T46" fmla="*/ 2147483646 w 784"/>
                  <a:gd name="T47" fmla="*/ 2147483646 h 1229"/>
                  <a:gd name="T48" fmla="*/ 2147483646 w 784"/>
                  <a:gd name="T49" fmla="*/ 2147483646 h 1229"/>
                  <a:gd name="T50" fmla="*/ 2147483646 w 784"/>
                  <a:gd name="T51" fmla="*/ 2147483646 h 1229"/>
                  <a:gd name="T52" fmla="*/ 2147483646 w 784"/>
                  <a:gd name="T53" fmla="*/ 2147483646 h 1229"/>
                  <a:gd name="T54" fmla="*/ 2147483646 w 784"/>
                  <a:gd name="T55" fmla="*/ 2147483646 h 1229"/>
                  <a:gd name="T56" fmla="*/ 2147483646 w 784"/>
                  <a:gd name="T57" fmla="*/ 2147483646 h 1229"/>
                  <a:gd name="T58" fmla="*/ 2147483646 w 784"/>
                  <a:gd name="T59" fmla="*/ 2147483646 h 1229"/>
                  <a:gd name="T60" fmla="*/ 2147483646 w 784"/>
                  <a:gd name="T61" fmla="*/ 2147483646 h 1229"/>
                  <a:gd name="T62" fmla="*/ 2147483646 w 784"/>
                  <a:gd name="T63" fmla="*/ 2147483646 h 1229"/>
                  <a:gd name="T64" fmla="*/ 2147483646 w 784"/>
                  <a:gd name="T65" fmla="*/ 2147483646 h 1229"/>
                  <a:gd name="T66" fmla="*/ 2147483646 w 784"/>
                  <a:gd name="T67" fmla="*/ 2147483646 h 1229"/>
                  <a:gd name="T68" fmla="*/ 2147483646 w 784"/>
                  <a:gd name="T69" fmla="*/ 2147483646 h 1229"/>
                  <a:gd name="T70" fmla="*/ 2147483646 w 784"/>
                  <a:gd name="T71" fmla="*/ 2147483646 h 1229"/>
                  <a:gd name="T72" fmla="*/ 0 w 784"/>
                  <a:gd name="T73" fmla="*/ 2147483646 h 1229"/>
                  <a:gd name="T74" fmla="*/ 0 w 784"/>
                  <a:gd name="T75" fmla="*/ 2147483646 h 1229"/>
                  <a:gd name="T76" fmla="*/ 0 w 784"/>
                  <a:gd name="T77" fmla="*/ 2147483646 h 1229"/>
                  <a:gd name="T78" fmla="*/ 0 w 784"/>
                  <a:gd name="T79" fmla="*/ 2147483646 h 12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84"/>
                  <a:gd name="T121" fmla="*/ 0 h 1229"/>
                  <a:gd name="T122" fmla="*/ 784 w 784"/>
                  <a:gd name="T123" fmla="*/ 1229 h 12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84" h="1229">
                    <a:moveTo>
                      <a:pt x="0" y="1"/>
                    </a:moveTo>
                    <a:lnTo>
                      <a:pt x="25" y="1"/>
                    </a:lnTo>
                    <a:lnTo>
                      <a:pt x="51" y="1"/>
                    </a:lnTo>
                    <a:lnTo>
                      <a:pt x="76" y="1"/>
                    </a:lnTo>
                    <a:lnTo>
                      <a:pt x="101" y="1"/>
                    </a:lnTo>
                    <a:lnTo>
                      <a:pt x="125" y="1"/>
                    </a:lnTo>
                    <a:lnTo>
                      <a:pt x="150" y="1"/>
                    </a:lnTo>
                    <a:lnTo>
                      <a:pt x="176" y="1"/>
                    </a:lnTo>
                    <a:lnTo>
                      <a:pt x="201" y="1"/>
                    </a:lnTo>
                    <a:lnTo>
                      <a:pt x="225" y="1"/>
                    </a:lnTo>
                    <a:lnTo>
                      <a:pt x="250" y="1"/>
                    </a:lnTo>
                    <a:lnTo>
                      <a:pt x="276" y="1"/>
                    </a:lnTo>
                    <a:lnTo>
                      <a:pt x="300" y="1"/>
                    </a:lnTo>
                    <a:lnTo>
                      <a:pt x="325" y="0"/>
                    </a:lnTo>
                    <a:lnTo>
                      <a:pt x="349" y="0"/>
                    </a:lnTo>
                    <a:lnTo>
                      <a:pt x="374" y="0"/>
                    </a:lnTo>
                    <a:lnTo>
                      <a:pt x="398" y="0"/>
                    </a:lnTo>
                    <a:lnTo>
                      <a:pt x="423" y="0"/>
                    </a:lnTo>
                    <a:lnTo>
                      <a:pt x="448" y="0"/>
                    </a:lnTo>
                    <a:lnTo>
                      <a:pt x="472" y="0"/>
                    </a:lnTo>
                    <a:lnTo>
                      <a:pt x="496" y="0"/>
                    </a:lnTo>
                    <a:lnTo>
                      <a:pt x="520" y="0"/>
                    </a:lnTo>
                    <a:lnTo>
                      <a:pt x="544" y="0"/>
                    </a:lnTo>
                    <a:lnTo>
                      <a:pt x="568" y="0"/>
                    </a:lnTo>
                    <a:lnTo>
                      <a:pt x="594" y="0"/>
                    </a:lnTo>
                    <a:lnTo>
                      <a:pt x="617" y="0"/>
                    </a:lnTo>
                    <a:lnTo>
                      <a:pt x="641" y="0"/>
                    </a:lnTo>
                    <a:lnTo>
                      <a:pt x="665" y="0"/>
                    </a:lnTo>
                    <a:lnTo>
                      <a:pt x="689" y="0"/>
                    </a:lnTo>
                    <a:lnTo>
                      <a:pt x="713" y="0"/>
                    </a:lnTo>
                    <a:lnTo>
                      <a:pt x="737" y="0"/>
                    </a:lnTo>
                    <a:lnTo>
                      <a:pt x="760" y="0"/>
                    </a:lnTo>
                    <a:lnTo>
                      <a:pt x="784" y="0"/>
                    </a:lnTo>
                    <a:lnTo>
                      <a:pt x="784" y="148"/>
                    </a:lnTo>
                    <a:lnTo>
                      <a:pt x="784" y="295"/>
                    </a:lnTo>
                    <a:lnTo>
                      <a:pt x="784" y="443"/>
                    </a:lnTo>
                    <a:lnTo>
                      <a:pt x="784" y="591"/>
                    </a:lnTo>
                    <a:lnTo>
                      <a:pt x="784" y="740"/>
                    </a:lnTo>
                    <a:lnTo>
                      <a:pt x="784" y="888"/>
                    </a:lnTo>
                    <a:lnTo>
                      <a:pt x="784" y="1035"/>
                    </a:lnTo>
                    <a:lnTo>
                      <a:pt x="784" y="1183"/>
                    </a:lnTo>
                    <a:lnTo>
                      <a:pt x="760" y="1184"/>
                    </a:lnTo>
                    <a:lnTo>
                      <a:pt x="737" y="1186"/>
                    </a:lnTo>
                    <a:lnTo>
                      <a:pt x="713" y="1187"/>
                    </a:lnTo>
                    <a:lnTo>
                      <a:pt x="689" y="1188"/>
                    </a:lnTo>
                    <a:lnTo>
                      <a:pt x="665" y="1191"/>
                    </a:lnTo>
                    <a:lnTo>
                      <a:pt x="641" y="1192"/>
                    </a:lnTo>
                    <a:lnTo>
                      <a:pt x="617" y="1193"/>
                    </a:lnTo>
                    <a:lnTo>
                      <a:pt x="594" y="1194"/>
                    </a:lnTo>
                    <a:lnTo>
                      <a:pt x="568" y="1195"/>
                    </a:lnTo>
                    <a:lnTo>
                      <a:pt x="544" y="1198"/>
                    </a:lnTo>
                    <a:lnTo>
                      <a:pt x="520" y="1199"/>
                    </a:lnTo>
                    <a:lnTo>
                      <a:pt x="496" y="1200"/>
                    </a:lnTo>
                    <a:lnTo>
                      <a:pt x="472" y="1201"/>
                    </a:lnTo>
                    <a:lnTo>
                      <a:pt x="448" y="1202"/>
                    </a:lnTo>
                    <a:lnTo>
                      <a:pt x="423" y="1203"/>
                    </a:lnTo>
                    <a:lnTo>
                      <a:pt x="398" y="1204"/>
                    </a:lnTo>
                    <a:lnTo>
                      <a:pt x="374" y="1206"/>
                    </a:lnTo>
                    <a:lnTo>
                      <a:pt x="349" y="1208"/>
                    </a:lnTo>
                    <a:lnTo>
                      <a:pt x="325" y="1209"/>
                    </a:lnTo>
                    <a:lnTo>
                      <a:pt x="300" y="1210"/>
                    </a:lnTo>
                    <a:lnTo>
                      <a:pt x="276" y="1212"/>
                    </a:lnTo>
                    <a:lnTo>
                      <a:pt x="250" y="1214"/>
                    </a:lnTo>
                    <a:lnTo>
                      <a:pt x="225" y="1215"/>
                    </a:lnTo>
                    <a:lnTo>
                      <a:pt x="201" y="1216"/>
                    </a:lnTo>
                    <a:lnTo>
                      <a:pt x="176" y="1218"/>
                    </a:lnTo>
                    <a:lnTo>
                      <a:pt x="150" y="1219"/>
                    </a:lnTo>
                    <a:lnTo>
                      <a:pt x="125" y="1221"/>
                    </a:lnTo>
                    <a:lnTo>
                      <a:pt x="101" y="1223"/>
                    </a:lnTo>
                    <a:lnTo>
                      <a:pt x="76" y="1224"/>
                    </a:lnTo>
                    <a:lnTo>
                      <a:pt x="51" y="1225"/>
                    </a:lnTo>
                    <a:lnTo>
                      <a:pt x="25" y="1227"/>
                    </a:lnTo>
                    <a:lnTo>
                      <a:pt x="0" y="1229"/>
                    </a:lnTo>
                    <a:lnTo>
                      <a:pt x="0" y="1075"/>
                    </a:lnTo>
                    <a:lnTo>
                      <a:pt x="0" y="922"/>
                    </a:lnTo>
                    <a:lnTo>
                      <a:pt x="0" y="768"/>
                    </a:lnTo>
                    <a:lnTo>
                      <a:pt x="0" y="616"/>
                    </a:lnTo>
                    <a:lnTo>
                      <a:pt x="0" y="462"/>
                    </a:lnTo>
                    <a:lnTo>
                      <a:pt x="0" y="308"/>
                    </a:lnTo>
                    <a:lnTo>
                      <a:pt x="0" y="15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50" name="Freeform 323"/>
              <p:cNvSpPr>
                <a:spLocks/>
              </p:cNvSpPr>
              <p:nvPr/>
            </p:nvSpPr>
            <p:spPr bwMode="auto">
              <a:xfrm>
                <a:off x="3171825" y="2551113"/>
                <a:ext cx="174625" cy="303213"/>
              </a:xfrm>
              <a:custGeom>
                <a:avLst/>
                <a:gdLst>
                  <a:gd name="T0" fmla="*/ 0 w 654"/>
                  <a:gd name="T1" fmla="*/ 2147483646 h 1148"/>
                  <a:gd name="T2" fmla="*/ 2147483646 w 654"/>
                  <a:gd name="T3" fmla="*/ 2147483646 h 1148"/>
                  <a:gd name="T4" fmla="*/ 2147483646 w 654"/>
                  <a:gd name="T5" fmla="*/ 2147483646 h 1148"/>
                  <a:gd name="T6" fmla="*/ 2147483646 w 654"/>
                  <a:gd name="T7" fmla="*/ 2147483646 h 1148"/>
                  <a:gd name="T8" fmla="*/ 2147483646 w 654"/>
                  <a:gd name="T9" fmla="*/ 2147483646 h 1148"/>
                  <a:gd name="T10" fmla="*/ 2147483646 w 654"/>
                  <a:gd name="T11" fmla="*/ 2147483646 h 1148"/>
                  <a:gd name="T12" fmla="*/ 2147483646 w 654"/>
                  <a:gd name="T13" fmla="*/ 2147483646 h 1148"/>
                  <a:gd name="T14" fmla="*/ 2147483646 w 654"/>
                  <a:gd name="T15" fmla="*/ 2147483646 h 1148"/>
                  <a:gd name="T16" fmla="*/ 2147483646 w 654"/>
                  <a:gd name="T17" fmla="*/ 2147483646 h 1148"/>
                  <a:gd name="T18" fmla="*/ 2147483646 w 654"/>
                  <a:gd name="T19" fmla="*/ 2147483646 h 1148"/>
                  <a:gd name="T20" fmla="*/ 2147483646 w 654"/>
                  <a:gd name="T21" fmla="*/ 2147483646 h 1148"/>
                  <a:gd name="T22" fmla="*/ 2147483646 w 654"/>
                  <a:gd name="T23" fmla="*/ 2147483646 h 1148"/>
                  <a:gd name="T24" fmla="*/ 2147483646 w 654"/>
                  <a:gd name="T25" fmla="*/ 2147483646 h 1148"/>
                  <a:gd name="T26" fmla="*/ 2147483646 w 654"/>
                  <a:gd name="T27" fmla="*/ 2147483646 h 1148"/>
                  <a:gd name="T28" fmla="*/ 2147483646 w 654"/>
                  <a:gd name="T29" fmla="*/ 2147483646 h 1148"/>
                  <a:gd name="T30" fmla="*/ 2147483646 w 654"/>
                  <a:gd name="T31" fmla="*/ 0 h 1148"/>
                  <a:gd name="T32" fmla="*/ 2147483646 w 654"/>
                  <a:gd name="T33" fmla="*/ 0 h 1148"/>
                  <a:gd name="T34" fmla="*/ 2147483646 w 654"/>
                  <a:gd name="T35" fmla="*/ 2147483646 h 1148"/>
                  <a:gd name="T36" fmla="*/ 2147483646 w 654"/>
                  <a:gd name="T37" fmla="*/ 2147483646 h 1148"/>
                  <a:gd name="T38" fmla="*/ 2147483646 w 654"/>
                  <a:gd name="T39" fmla="*/ 2147483646 h 1148"/>
                  <a:gd name="T40" fmla="*/ 2147483646 w 654"/>
                  <a:gd name="T41" fmla="*/ 2147483646 h 1148"/>
                  <a:gd name="T42" fmla="*/ 2147483646 w 654"/>
                  <a:gd name="T43" fmla="*/ 2147483646 h 1148"/>
                  <a:gd name="T44" fmla="*/ 2147483646 w 654"/>
                  <a:gd name="T45" fmla="*/ 2147483646 h 1148"/>
                  <a:gd name="T46" fmla="*/ 2147483646 w 654"/>
                  <a:gd name="T47" fmla="*/ 2147483646 h 1148"/>
                  <a:gd name="T48" fmla="*/ 2147483646 w 654"/>
                  <a:gd name="T49" fmla="*/ 2147483646 h 1148"/>
                  <a:gd name="T50" fmla="*/ 2147483646 w 654"/>
                  <a:gd name="T51" fmla="*/ 2147483646 h 1148"/>
                  <a:gd name="T52" fmla="*/ 2147483646 w 654"/>
                  <a:gd name="T53" fmla="*/ 2147483646 h 1148"/>
                  <a:gd name="T54" fmla="*/ 2147483646 w 654"/>
                  <a:gd name="T55" fmla="*/ 2147483646 h 1148"/>
                  <a:gd name="T56" fmla="*/ 2147483646 w 654"/>
                  <a:gd name="T57" fmla="*/ 2147483646 h 1148"/>
                  <a:gd name="T58" fmla="*/ 2147483646 w 654"/>
                  <a:gd name="T59" fmla="*/ 2147483646 h 1148"/>
                  <a:gd name="T60" fmla="*/ 2147483646 w 654"/>
                  <a:gd name="T61" fmla="*/ 2147483646 h 1148"/>
                  <a:gd name="T62" fmla="*/ 2147483646 w 654"/>
                  <a:gd name="T63" fmla="*/ 2147483646 h 1148"/>
                  <a:gd name="T64" fmla="*/ 2147483646 w 654"/>
                  <a:gd name="T65" fmla="*/ 2147483646 h 1148"/>
                  <a:gd name="T66" fmla="*/ 2147483646 w 654"/>
                  <a:gd name="T67" fmla="*/ 2147483646 h 1148"/>
                  <a:gd name="T68" fmla="*/ 2147483646 w 654"/>
                  <a:gd name="T69" fmla="*/ 2147483646 h 1148"/>
                  <a:gd name="T70" fmla="*/ 2147483646 w 654"/>
                  <a:gd name="T71" fmla="*/ 2147483646 h 1148"/>
                  <a:gd name="T72" fmla="*/ 2147483646 w 654"/>
                  <a:gd name="T73" fmla="*/ 2147483646 h 1148"/>
                  <a:gd name="T74" fmla="*/ 2147483646 w 654"/>
                  <a:gd name="T75" fmla="*/ 2147483646 h 1148"/>
                  <a:gd name="T76" fmla="*/ 2147483646 w 654"/>
                  <a:gd name="T77" fmla="*/ 2147483646 h 1148"/>
                  <a:gd name="T78" fmla="*/ 2147483646 w 654"/>
                  <a:gd name="T79" fmla="*/ 2147483646 h 1148"/>
                  <a:gd name="T80" fmla="*/ 0 w 654"/>
                  <a:gd name="T81" fmla="*/ 2147483646 h 1148"/>
                  <a:gd name="T82" fmla="*/ 0 w 654"/>
                  <a:gd name="T83" fmla="*/ 2147483646 h 1148"/>
                  <a:gd name="T84" fmla="*/ 0 w 654"/>
                  <a:gd name="T85" fmla="*/ 2147483646 h 1148"/>
                  <a:gd name="T86" fmla="*/ 0 w 654"/>
                  <a:gd name="T87" fmla="*/ 2147483646 h 1148"/>
                  <a:gd name="T88" fmla="*/ 0 w 654"/>
                  <a:gd name="T89" fmla="*/ 2147483646 h 1148"/>
                  <a:gd name="T90" fmla="*/ 0 w 654"/>
                  <a:gd name="T91" fmla="*/ 2147483646 h 1148"/>
                  <a:gd name="T92" fmla="*/ 0 w 654"/>
                  <a:gd name="T93" fmla="*/ 2147483646 h 1148"/>
                  <a:gd name="T94" fmla="*/ 0 w 654"/>
                  <a:gd name="T95" fmla="*/ 2147483646 h 1148"/>
                  <a:gd name="T96" fmla="*/ 0 w 654"/>
                  <a:gd name="T97" fmla="*/ 2147483646 h 114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4"/>
                  <a:gd name="T148" fmla="*/ 0 h 1148"/>
                  <a:gd name="T149" fmla="*/ 654 w 654"/>
                  <a:gd name="T150" fmla="*/ 1148 h 114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4" h="1148">
                    <a:moveTo>
                      <a:pt x="0" y="5"/>
                    </a:moveTo>
                    <a:lnTo>
                      <a:pt x="41" y="5"/>
                    </a:lnTo>
                    <a:lnTo>
                      <a:pt x="83" y="5"/>
                    </a:lnTo>
                    <a:lnTo>
                      <a:pt x="125" y="3"/>
                    </a:lnTo>
                    <a:lnTo>
                      <a:pt x="166" y="3"/>
                    </a:lnTo>
                    <a:lnTo>
                      <a:pt x="207" y="3"/>
                    </a:lnTo>
                    <a:lnTo>
                      <a:pt x="249" y="3"/>
                    </a:lnTo>
                    <a:lnTo>
                      <a:pt x="289" y="3"/>
                    </a:lnTo>
                    <a:lnTo>
                      <a:pt x="330" y="2"/>
                    </a:lnTo>
                    <a:lnTo>
                      <a:pt x="370" y="2"/>
                    </a:lnTo>
                    <a:lnTo>
                      <a:pt x="412" y="2"/>
                    </a:lnTo>
                    <a:lnTo>
                      <a:pt x="452" y="2"/>
                    </a:lnTo>
                    <a:lnTo>
                      <a:pt x="492" y="1"/>
                    </a:lnTo>
                    <a:lnTo>
                      <a:pt x="533" y="1"/>
                    </a:lnTo>
                    <a:lnTo>
                      <a:pt x="574" y="1"/>
                    </a:lnTo>
                    <a:lnTo>
                      <a:pt x="614" y="0"/>
                    </a:lnTo>
                    <a:lnTo>
                      <a:pt x="654" y="0"/>
                    </a:lnTo>
                    <a:lnTo>
                      <a:pt x="654" y="139"/>
                    </a:lnTo>
                    <a:lnTo>
                      <a:pt x="654" y="278"/>
                    </a:lnTo>
                    <a:lnTo>
                      <a:pt x="654" y="418"/>
                    </a:lnTo>
                    <a:lnTo>
                      <a:pt x="654" y="557"/>
                    </a:lnTo>
                    <a:lnTo>
                      <a:pt x="654" y="696"/>
                    </a:lnTo>
                    <a:lnTo>
                      <a:pt x="654" y="835"/>
                    </a:lnTo>
                    <a:lnTo>
                      <a:pt x="654" y="973"/>
                    </a:lnTo>
                    <a:lnTo>
                      <a:pt x="654" y="1112"/>
                    </a:lnTo>
                    <a:lnTo>
                      <a:pt x="614" y="1115"/>
                    </a:lnTo>
                    <a:lnTo>
                      <a:pt x="574" y="1117"/>
                    </a:lnTo>
                    <a:lnTo>
                      <a:pt x="533" y="1119"/>
                    </a:lnTo>
                    <a:lnTo>
                      <a:pt x="492" y="1121"/>
                    </a:lnTo>
                    <a:lnTo>
                      <a:pt x="452" y="1124"/>
                    </a:lnTo>
                    <a:lnTo>
                      <a:pt x="412" y="1126"/>
                    </a:lnTo>
                    <a:lnTo>
                      <a:pt x="370" y="1128"/>
                    </a:lnTo>
                    <a:lnTo>
                      <a:pt x="330" y="1130"/>
                    </a:lnTo>
                    <a:lnTo>
                      <a:pt x="289" y="1132"/>
                    </a:lnTo>
                    <a:lnTo>
                      <a:pt x="249" y="1134"/>
                    </a:lnTo>
                    <a:lnTo>
                      <a:pt x="207" y="1136"/>
                    </a:lnTo>
                    <a:lnTo>
                      <a:pt x="166" y="1139"/>
                    </a:lnTo>
                    <a:lnTo>
                      <a:pt x="125" y="1141"/>
                    </a:lnTo>
                    <a:lnTo>
                      <a:pt x="83" y="1143"/>
                    </a:lnTo>
                    <a:lnTo>
                      <a:pt x="41" y="1146"/>
                    </a:lnTo>
                    <a:lnTo>
                      <a:pt x="0" y="1148"/>
                    </a:lnTo>
                    <a:lnTo>
                      <a:pt x="0" y="1006"/>
                    </a:lnTo>
                    <a:lnTo>
                      <a:pt x="0" y="862"/>
                    </a:lnTo>
                    <a:lnTo>
                      <a:pt x="0" y="720"/>
                    </a:lnTo>
                    <a:lnTo>
                      <a:pt x="0" y="577"/>
                    </a:lnTo>
                    <a:lnTo>
                      <a:pt x="0" y="434"/>
                    </a:lnTo>
                    <a:lnTo>
                      <a:pt x="0" y="290"/>
                    </a:lnTo>
                    <a:lnTo>
                      <a:pt x="0" y="14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51" name="Freeform 324"/>
              <p:cNvSpPr>
                <a:spLocks/>
              </p:cNvSpPr>
              <p:nvPr/>
            </p:nvSpPr>
            <p:spPr bwMode="auto">
              <a:xfrm>
                <a:off x="3171825" y="2563813"/>
                <a:ext cx="147637" cy="290513"/>
              </a:xfrm>
              <a:custGeom>
                <a:avLst/>
                <a:gdLst>
                  <a:gd name="T0" fmla="*/ 0 w 558"/>
                  <a:gd name="T1" fmla="*/ 2147483646 h 1101"/>
                  <a:gd name="T2" fmla="*/ 2147483646 w 558"/>
                  <a:gd name="T3" fmla="*/ 2147483646 h 1101"/>
                  <a:gd name="T4" fmla="*/ 2147483646 w 558"/>
                  <a:gd name="T5" fmla="*/ 2147483646 h 1101"/>
                  <a:gd name="T6" fmla="*/ 2147483646 w 558"/>
                  <a:gd name="T7" fmla="*/ 2147483646 h 1101"/>
                  <a:gd name="T8" fmla="*/ 2147483646 w 558"/>
                  <a:gd name="T9" fmla="*/ 2147483646 h 1101"/>
                  <a:gd name="T10" fmla="*/ 2147483646 w 558"/>
                  <a:gd name="T11" fmla="*/ 2147483646 h 1101"/>
                  <a:gd name="T12" fmla="*/ 2147483646 w 558"/>
                  <a:gd name="T13" fmla="*/ 2147483646 h 1101"/>
                  <a:gd name="T14" fmla="*/ 2147483646 w 558"/>
                  <a:gd name="T15" fmla="*/ 2147483646 h 1101"/>
                  <a:gd name="T16" fmla="*/ 2147483646 w 558"/>
                  <a:gd name="T17" fmla="*/ 2147483646 h 1101"/>
                  <a:gd name="T18" fmla="*/ 2147483646 w 558"/>
                  <a:gd name="T19" fmla="*/ 2147483646 h 1101"/>
                  <a:gd name="T20" fmla="*/ 2147483646 w 558"/>
                  <a:gd name="T21" fmla="*/ 2147483646 h 1101"/>
                  <a:gd name="T22" fmla="*/ 2147483646 w 558"/>
                  <a:gd name="T23" fmla="*/ 2147483646 h 1101"/>
                  <a:gd name="T24" fmla="*/ 2147483646 w 558"/>
                  <a:gd name="T25" fmla="*/ 2147483646 h 1101"/>
                  <a:gd name="T26" fmla="*/ 2147483646 w 558"/>
                  <a:gd name="T27" fmla="*/ 2147483646 h 1101"/>
                  <a:gd name="T28" fmla="*/ 2147483646 w 558"/>
                  <a:gd name="T29" fmla="*/ 2147483646 h 1101"/>
                  <a:gd name="T30" fmla="*/ 2147483646 w 558"/>
                  <a:gd name="T31" fmla="*/ 0 h 1101"/>
                  <a:gd name="T32" fmla="*/ 2147483646 w 558"/>
                  <a:gd name="T33" fmla="*/ 0 h 1101"/>
                  <a:gd name="T34" fmla="*/ 2147483646 w 558"/>
                  <a:gd name="T35" fmla="*/ 2147483646 h 1101"/>
                  <a:gd name="T36" fmla="*/ 2147483646 w 558"/>
                  <a:gd name="T37" fmla="*/ 2147483646 h 1101"/>
                  <a:gd name="T38" fmla="*/ 2147483646 w 558"/>
                  <a:gd name="T39" fmla="*/ 2147483646 h 1101"/>
                  <a:gd name="T40" fmla="*/ 2147483646 w 558"/>
                  <a:gd name="T41" fmla="*/ 2147483646 h 1101"/>
                  <a:gd name="T42" fmla="*/ 2147483646 w 558"/>
                  <a:gd name="T43" fmla="*/ 2147483646 h 1101"/>
                  <a:gd name="T44" fmla="*/ 2147483646 w 558"/>
                  <a:gd name="T45" fmla="*/ 2147483646 h 1101"/>
                  <a:gd name="T46" fmla="*/ 2147483646 w 558"/>
                  <a:gd name="T47" fmla="*/ 2147483646 h 1101"/>
                  <a:gd name="T48" fmla="*/ 2147483646 w 558"/>
                  <a:gd name="T49" fmla="*/ 2147483646 h 1101"/>
                  <a:gd name="T50" fmla="*/ 2147483646 w 558"/>
                  <a:gd name="T51" fmla="*/ 2147483646 h 1101"/>
                  <a:gd name="T52" fmla="*/ 2147483646 w 558"/>
                  <a:gd name="T53" fmla="*/ 2147483646 h 1101"/>
                  <a:gd name="T54" fmla="*/ 2147483646 w 558"/>
                  <a:gd name="T55" fmla="*/ 2147483646 h 1101"/>
                  <a:gd name="T56" fmla="*/ 2147483646 w 558"/>
                  <a:gd name="T57" fmla="*/ 2147483646 h 1101"/>
                  <a:gd name="T58" fmla="*/ 2147483646 w 558"/>
                  <a:gd name="T59" fmla="*/ 2147483646 h 1101"/>
                  <a:gd name="T60" fmla="*/ 2147483646 w 558"/>
                  <a:gd name="T61" fmla="*/ 2147483646 h 1101"/>
                  <a:gd name="T62" fmla="*/ 2147483646 w 558"/>
                  <a:gd name="T63" fmla="*/ 2147483646 h 1101"/>
                  <a:gd name="T64" fmla="*/ 2147483646 w 558"/>
                  <a:gd name="T65" fmla="*/ 2147483646 h 1101"/>
                  <a:gd name="T66" fmla="*/ 2147483646 w 558"/>
                  <a:gd name="T67" fmla="*/ 2147483646 h 1101"/>
                  <a:gd name="T68" fmla="*/ 2147483646 w 558"/>
                  <a:gd name="T69" fmla="*/ 2147483646 h 1101"/>
                  <a:gd name="T70" fmla="*/ 2147483646 w 558"/>
                  <a:gd name="T71" fmla="*/ 2147483646 h 1101"/>
                  <a:gd name="T72" fmla="*/ 2147483646 w 558"/>
                  <a:gd name="T73" fmla="*/ 2147483646 h 1101"/>
                  <a:gd name="T74" fmla="*/ 2147483646 w 558"/>
                  <a:gd name="T75" fmla="*/ 2147483646 h 1101"/>
                  <a:gd name="T76" fmla="*/ 2147483646 w 558"/>
                  <a:gd name="T77" fmla="*/ 2147483646 h 1101"/>
                  <a:gd name="T78" fmla="*/ 2147483646 w 558"/>
                  <a:gd name="T79" fmla="*/ 2147483646 h 1101"/>
                  <a:gd name="T80" fmla="*/ 0 w 558"/>
                  <a:gd name="T81" fmla="*/ 2147483646 h 1101"/>
                  <a:gd name="T82" fmla="*/ 0 w 558"/>
                  <a:gd name="T83" fmla="*/ 2147483646 h 1101"/>
                  <a:gd name="T84" fmla="*/ 0 w 558"/>
                  <a:gd name="T85" fmla="*/ 2147483646 h 1101"/>
                  <a:gd name="T86" fmla="*/ 0 w 558"/>
                  <a:gd name="T87" fmla="*/ 2147483646 h 1101"/>
                  <a:gd name="T88" fmla="*/ 0 w 558"/>
                  <a:gd name="T89" fmla="*/ 2147483646 h 1101"/>
                  <a:gd name="T90" fmla="*/ 0 w 558"/>
                  <a:gd name="T91" fmla="*/ 2147483646 h 1101"/>
                  <a:gd name="T92" fmla="*/ 0 w 558"/>
                  <a:gd name="T93" fmla="*/ 2147483646 h 1101"/>
                  <a:gd name="T94" fmla="*/ 0 w 558"/>
                  <a:gd name="T95" fmla="*/ 2147483646 h 1101"/>
                  <a:gd name="T96" fmla="*/ 0 w 558"/>
                  <a:gd name="T97" fmla="*/ 2147483646 h 11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8"/>
                  <a:gd name="T148" fmla="*/ 0 h 1101"/>
                  <a:gd name="T149" fmla="*/ 558 w 558"/>
                  <a:gd name="T150" fmla="*/ 1101 h 11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8" h="1101">
                    <a:moveTo>
                      <a:pt x="0" y="5"/>
                    </a:moveTo>
                    <a:lnTo>
                      <a:pt x="35" y="5"/>
                    </a:lnTo>
                    <a:lnTo>
                      <a:pt x="71" y="5"/>
                    </a:lnTo>
                    <a:lnTo>
                      <a:pt x="106" y="3"/>
                    </a:lnTo>
                    <a:lnTo>
                      <a:pt x="142" y="3"/>
                    </a:lnTo>
                    <a:lnTo>
                      <a:pt x="176" y="3"/>
                    </a:lnTo>
                    <a:lnTo>
                      <a:pt x="212" y="3"/>
                    </a:lnTo>
                    <a:lnTo>
                      <a:pt x="248" y="3"/>
                    </a:lnTo>
                    <a:lnTo>
                      <a:pt x="282" y="2"/>
                    </a:lnTo>
                    <a:lnTo>
                      <a:pt x="316" y="2"/>
                    </a:lnTo>
                    <a:lnTo>
                      <a:pt x="352" y="2"/>
                    </a:lnTo>
                    <a:lnTo>
                      <a:pt x="387" y="2"/>
                    </a:lnTo>
                    <a:lnTo>
                      <a:pt x="421" y="1"/>
                    </a:lnTo>
                    <a:lnTo>
                      <a:pt x="455" y="1"/>
                    </a:lnTo>
                    <a:lnTo>
                      <a:pt x="490" y="1"/>
                    </a:lnTo>
                    <a:lnTo>
                      <a:pt x="523" y="0"/>
                    </a:lnTo>
                    <a:lnTo>
                      <a:pt x="558" y="0"/>
                    </a:lnTo>
                    <a:lnTo>
                      <a:pt x="558" y="134"/>
                    </a:lnTo>
                    <a:lnTo>
                      <a:pt x="558" y="269"/>
                    </a:lnTo>
                    <a:lnTo>
                      <a:pt x="558" y="402"/>
                    </a:lnTo>
                    <a:lnTo>
                      <a:pt x="558" y="535"/>
                    </a:lnTo>
                    <a:lnTo>
                      <a:pt x="558" y="669"/>
                    </a:lnTo>
                    <a:lnTo>
                      <a:pt x="558" y="802"/>
                    </a:lnTo>
                    <a:lnTo>
                      <a:pt x="558" y="937"/>
                    </a:lnTo>
                    <a:lnTo>
                      <a:pt x="558" y="1071"/>
                    </a:lnTo>
                    <a:lnTo>
                      <a:pt x="523" y="1073"/>
                    </a:lnTo>
                    <a:lnTo>
                      <a:pt x="490" y="1074"/>
                    </a:lnTo>
                    <a:lnTo>
                      <a:pt x="455" y="1077"/>
                    </a:lnTo>
                    <a:lnTo>
                      <a:pt x="421" y="1078"/>
                    </a:lnTo>
                    <a:lnTo>
                      <a:pt x="387" y="1080"/>
                    </a:lnTo>
                    <a:lnTo>
                      <a:pt x="352" y="1083"/>
                    </a:lnTo>
                    <a:lnTo>
                      <a:pt x="316" y="1084"/>
                    </a:lnTo>
                    <a:lnTo>
                      <a:pt x="282" y="1086"/>
                    </a:lnTo>
                    <a:lnTo>
                      <a:pt x="248" y="1088"/>
                    </a:lnTo>
                    <a:lnTo>
                      <a:pt x="212" y="1089"/>
                    </a:lnTo>
                    <a:lnTo>
                      <a:pt x="176" y="1092"/>
                    </a:lnTo>
                    <a:lnTo>
                      <a:pt x="142" y="1094"/>
                    </a:lnTo>
                    <a:lnTo>
                      <a:pt x="106" y="1095"/>
                    </a:lnTo>
                    <a:lnTo>
                      <a:pt x="71" y="1097"/>
                    </a:lnTo>
                    <a:lnTo>
                      <a:pt x="35" y="1099"/>
                    </a:lnTo>
                    <a:lnTo>
                      <a:pt x="0" y="1101"/>
                    </a:lnTo>
                    <a:lnTo>
                      <a:pt x="0" y="964"/>
                    </a:lnTo>
                    <a:lnTo>
                      <a:pt x="0" y="827"/>
                    </a:lnTo>
                    <a:lnTo>
                      <a:pt x="0" y="690"/>
                    </a:lnTo>
                    <a:lnTo>
                      <a:pt x="0" y="552"/>
                    </a:lnTo>
                    <a:lnTo>
                      <a:pt x="0" y="416"/>
                    </a:lnTo>
                    <a:lnTo>
                      <a:pt x="0" y="279"/>
                    </a:lnTo>
                    <a:lnTo>
                      <a:pt x="0" y="14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  <p:cxnSp>
          <p:nvCxnSpPr>
            <p:cNvPr id="17" name="22 Conector recto de flecha"/>
            <p:cNvCxnSpPr>
              <a:cxnSpLocks noChangeShapeType="1"/>
              <a:endCxn id="14" idx="1"/>
            </p:cNvCxnSpPr>
            <p:nvPr/>
          </p:nvCxnSpPr>
          <p:spPr bwMode="auto">
            <a:xfrm rot="16200000" flipH="1">
              <a:off x="2193925" y="4097338"/>
              <a:ext cx="330200" cy="844550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22 Conector recto de flecha"/>
            <p:cNvCxnSpPr>
              <a:cxnSpLocks noChangeShapeType="1"/>
            </p:cNvCxnSpPr>
            <p:nvPr/>
          </p:nvCxnSpPr>
          <p:spPr bwMode="auto">
            <a:xfrm rot="5400000">
              <a:off x="1081881" y="3118644"/>
              <a:ext cx="942975" cy="534988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22 Conector recto de flecha"/>
            <p:cNvCxnSpPr>
              <a:cxnSpLocks noChangeShapeType="1"/>
            </p:cNvCxnSpPr>
            <p:nvPr/>
          </p:nvCxnSpPr>
          <p:spPr bwMode="auto">
            <a:xfrm rot="16200000" flipH="1">
              <a:off x="1903413" y="2832100"/>
              <a:ext cx="942975" cy="1108075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5050632" y="3970351"/>
              <a:ext cx="1404255" cy="453801"/>
            </a:xfrm>
            <a:prstGeom prst="rect">
              <a:avLst/>
            </a:prstGeom>
            <a:solidFill>
              <a:srgbClr val="99CC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s-ES" sz="1200" b="1" dirty="0">
                  <a:solidFill>
                    <a:prstClr val="white"/>
                  </a:solidFill>
                </a:rPr>
                <a:t>Bodega del </a:t>
              </a:r>
              <a:r>
                <a:rPr lang="es-ES" sz="1150" b="1" dirty="0">
                  <a:solidFill>
                    <a:prstClr val="white"/>
                  </a:solidFill>
                </a:rPr>
                <a:t>Contratista</a:t>
              </a:r>
            </a:p>
          </p:txBody>
        </p:sp>
        <p:cxnSp>
          <p:nvCxnSpPr>
            <p:cNvPr id="21" name="22 Conector recto de flecha"/>
            <p:cNvCxnSpPr>
              <a:cxnSpLocks noChangeShapeType="1"/>
              <a:endCxn id="25" idx="0"/>
            </p:cNvCxnSpPr>
            <p:nvPr/>
          </p:nvCxnSpPr>
          <p:spPr bwMode="auto">
            <a:xfrm rot="10800000" flipV="1">
              <a:off x="6137275" y="4357688"/>
              <a:ext cx="1935163" cy="431800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7064368" y="3968182"/>
              <a:ext cx="1373573" cy="461493"/>
            </a:xfrm>
            <a:prstGeom prst="rect">
              <a:avLst/>
            </a:prstGeom>
            <a:solidFill>
              <a:srgbClr val="99CC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s-ES" sz="1200" b="1" dirty="0">
                  <a:solidFill>
                    <a:prstClr val="white"/>
                  </a:solidFill>
                </a:rPr>
                <a:t>Bodega del Contratista</a:t>
              </a: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5767388" y="4877060"/>
              <a:ext cx="720725" cy="645871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br>
                <a:rPr lang="es-ES" sz="1200" dirty="0">
                  <a:solidFill>
                    <a:prstClr val="black"/>
                  </a:solidFill>
                  <a:latin typeface="Arial" charset="0"/>
                </a:rPr>
              </a:br>
              <a:r>
                <a:rPr lang="es-ES" sz="1200" dirty="0">
                  <a:solidFill>
                    <a:prstClr val="black"/>
                  </a:solidFill>
                  <a:latin typeface="Arial" charset="0"/>
                </a:rPr>
                <a:t>Punto </a:t>
              </a:r>
              <a:r>
                <a:rPr lang="es-ES" sz="1200" dirty="0" err="1">
                  <a:solidFill>
                    <a:prstClr val="black"/>
                  </a:solidFill>
                  <a:latin typeface="Arial" charset="0"/>
                </a:rPr>
                <a:t>Distrib</a:t>
              </a:r>
              <a:r>
                <a:rPr lang="es-ES" sz="1200" dirty="0">
                  <a:solidFill>
                    <a:prstClr val="black"/>
                  </a:solidFill>
                  <a:latin typeface="Arial" charset="0"/>
                </a:rPr>
                <a:t>.</a:t>
              </a:r>
            </a:p>
          </p:txBody>
        </p:sp>
        <p:cxnSp>
          <p:nvCxnSpPr>
            <p:cNvPr id="24" name="22 Conector recto de flecha"/>
            <p:cNvCxnSpPr>
              <a:cxnSpLocks noChangeShapeType="1"/>
              <a:endCxn id="27" idx="0"/>
            </p:cNvCxnSpPr>
            <p:nvPr/>
          </p:nvCxnSpPr>
          <p:spPr bwMode="auto">
            <a:xfrm rot="10800000" flipV="1">
              <a:off x="7137400" y="4357688"/>
              <a:ext cx="1006475" cy="500062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208 Elipse"/>
            <p:cNvSpPr/>
            <p:nvPr/>
          </p:nvSpPr>
          <p:spPr>
            <a:xfrm>
              <a:off x="5994400" y="4789780"/>
              <a:ext cx="285750" cy="285643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6780213" y="4929428"/>
              <a:ext cx="720725" cy="645872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br>
                <a:rPr lang="es-ES" sz="1200">
                  <a:solidFill>
                    <a:prstClr val="black"/>
                  </a:solidFill>
                  <a:latin typeface="Arial" charset="0"/>
                </a:rPr>
              </a:b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>Punto Distrib.</a:t>
              </a:r>
            </a:p>
          </p:txBody>
        </p:sp>
        <p:sp>
          <p:nvSpPr>
            <p:cNvPr id="27" name="210 Elipse"/>
            <p:cNvSpPr/>
            <p:nvPr/>
          </p:nvSpPr>
          <p:spPr>
            <a:xfrm>
              <a:off x="6994525" y="4858017"/>
              <a:ext cx="285750" cy="28564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28" name="Text Box 21"/>
            <p:cNvSpPr txBox="1">
              <a:spLocks noChangeArrowheads="1"/>
            </p:cNvSpPr>
            <p:nvPr/>
          </p:nvSpPr>
          <p:spPr bwMode="auto">
            <a:xfrm>
              <a:off x="7780338" y="4854844"/>
              <a:ext cx="720725" cy="645871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br>
                <a:rPr lang="es-ES" sz="1200">
                  <a:solidFill>
                    <a:prstClr val="black"/>
                  </a:solidFill>
                  <a:latin typeface="Arial" charset="0"/>
                </a:rPr>
              </a:br>
              <a:r>
                <a:rPr lang="es-ES" sz="1200">
                  <a:solidFill>
                    <a:prstClr val="black"/>
                  </a:solidFill>
                  <a:latin typeface="Arial" charset="0"/>
                </a:rPr>
                <a:t>Punto Distrib.</a:t>
              </a:r>
            </a:p>
          </p:txBody>
        </p:sp>
        <p:sp>
          <p:nvSpPr>
            <p:cNvPr id="29" name="212 Elipse"/>
            <p:cNvSpPr/>
            <p:nvPr/>
          </p:nvSpPr>
          <p:spPr>
            <a:xfrm>
              <a:off x="8007350" y="4718370"/>
              <a:ext cx="285750" cy="285643"/>
            </a:xfrm>
            <a:prstGeom prst="ellipse">
              <a:avLst/>
            </a:prstGeom>
            <a:solidFill>
              <a:srgbClr val="99CC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grpSp>
          <p:nvGrpSpPr>
            <p:cNvPr id="30" name="369 Grupo"/>
            <p:cNvGrpSpPr>
              <a:grpSpLocks/>
            </p:cNvGrpSpPr>
            <p:nvPr/>
          </p:nvGrpSpPr>
          <p:grpSpPr bwMode="auto">
            <a:xfrm>
              <a:off x="5780088" y="3711584"/>
              <a:ext cx="571500" cy="571503"/>
              <a:chOff x="2500313" y="2028825"/>
              <a:chExt cx="1101725" cy="866775"/>
            </a:xfrm>
          </p:grpSpPr>
          <p:sp>
            <p:nvSpPr>
              <p:cNvPr id="98" name="Freeform 297"/>
              <p:cNvSpPr>
                <a:spLocks/>
              </p:cNvSpPr>
              <p:nvPr/>
            </p:nvSpPr>
            <p:spPr bwMode="auto">
              <a:xfrm>
                <a:off x="2500313" y="2028825"/>
                <a:ext cx="1101725" cy="92075"/>
              </a:xfrm>
              <a:custGeom>
                <a:avLst/>
                <a:gdLst>
                  <a:gd name="T0" fmla="*/ 2147483646 w 4164"/>
                  <a:gd name="T1" fmla="*/ 2147483646 h 349"/>
                  <a:gd name="T2" fmla="*/ 0 w 4164"/>
                  <a:gd name="T3" fmla="*/ 2147483646 h 349"/>
                  <a:gd name="T4" fmla="*/ 2147483646 w 4164"/>
                  <a:gd name="T5" fmla="*/ 2147483646 h 349"/>
                  <a:gd name="T6" fmla="*/ 2147483646 w 4164"/>
                  <a:gd name="T7" fmla="*/ 0 h 349"/>
                  <a:gd name="T8" fmla="*/ 2147483646 w 4164"/>
                  <a:gd name="T9" fmla="*/ 2147483646 h 349"/>
                  <a:gd name="T10" fmla="*/ 2147483646 w 4164"/>
                  <a:gd name="T11" fmla="*/ 2147483646 h 349"/>
                  <a:gd name="T12" fmla="*/ 2147483646 w 4164"/>
                  <a:gd name="T13" fmla="*/ 2147483646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49"/>
                  <a:gd name="T23" fmla="*/ 4164 w 4164"/>
                  <a:gd name="T24" fmla="*/ 349 h 3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49">
                    <a:moveTo>
                      <a:pt x="5" y="349"/>
                    </a:moveTo>
                    <a:lnTo>
                      <a:pt x="0" y="270"/>
                    </a:lnTo>
                    <a:lnTo>
                      <a:pt x="51" y="248"/>
                    </a:lnTo>
                    <a:lnTo>
                      <a:pt x="1511" y="0"/>
                    </a:lnTo>
                    <a:lnTo>
                      <a:pt x="4149" y="208"/>
                    </a:lnTo>
                    <a:lnTo>
                      <a:pt x="4164" y="278"/>
                    </a:lnTo>
                    <a:lnTo>
                      <a:pt x="5" y="349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99" name="Freeform 298"/>
              <p:cNvSpPr>
                <a:spLocks/>
              </p:cNvSpPr>
              <p:nvPr/>
            </p:nvSpPr>
            <p:spPr bwMode="auto">
              <a:xfrm>
                <a:off x="2500313" y="2036763"/>
                <a:ext cx="1101725" cy="79375"/>
              </a:xfrm>
              <a:custGeom>
                <a:avLst/>
                <a:gdLst>
                  <a:gd name="T0" fmla="*/ 2147483646 w 4164"/>
                  <a:gd name="T1" fmla="*/ 2147483646 h 303"/>
                  <a:gd name="T2" fmla="*/ 0 w 4164"/>
                  <a:gd name="T3" fmla="*/ 2147483646 h 303"/>
                  <a:gd name="T4" fmla="*/ 2147483646 w 4164"/>
                  <a:gd name="T5" fmla="*/ 2147483646 h 303"/>
                  <a:gd name="T6" fmla="*/ 2147483646 w 4164"/>
                  <a:gd name="T7" fmla="*/ 0 h 303"/>
                  <a:gd name="T8" fmla="*/ 2147483646 w 4164"/>
                  <a:gd name="T9" fmla="*/ 2147483646 h 303"/>
                  <a:gd name="T10" fmla="*/ 2147483646 w 4164"/>
                  <a:gd name="T11" fmla="*/ 2147483646 h 303"/>
                  <a:gd name="T12" fmla="*/ 2147483646 w 4164"/>
                  <a:gd name="T13" fmla="*/ 2147483646 h 3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03"/>
                  <a:gd name="T23" fmla="*/ 4164 w 4164"/>
                  <a:gd name="T24" fmla="*/ 303 h 30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03">
                    <a:moveTo>
                      <a:pt x="45" y="303"/>
                    </a:moveTo>
                    <a:lnTo>
                      <a:pt x="0" y="261"/>
                    </a:lnTo>
                    <a:lnTo>
                      <a:pt x="51" y="240"/>
                    </a:lnTo>
                    <a:lnTo>
                      <a:pt x="1511" y="0"/>
                    </a:lnTo>
                    <a:lnTo>
                      <a:pt x="4149" y="209"/>
                    </a:lnTo>
                    <a:lnTo>
                      <a:pt x="4164" y="281"/>
                    </a:lnTo>
                    <a:lnTo>
                      <a:pt x="45" y="303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00" name="Freeform 299"/>
              <p:cNvSpPr>
                <a:spLocks/>
              </p:cNvSpPr>
              <p:nvPr/>
            </p:nvSpPr>
            <p:spPr bwMode="auto">
              <a:xfrm>
                <a:off x="2500313" y="2046288"/>
                <a:ext cx="1101725" cy="76200"/>
              </a:xfrm>
              <a:custGeom>
                <a:avLst/>
                <a:gdLst>
                  <a:gd name="T0" fmla="*/ 2147483646 w 4164"/>
                  <a:gd name="T1" fmla="*/ 2147483646 h 292"/>
                  <a:gd name="T2" fmla="*/ 2147483646 w 4164"/>
                  <a:gd name="T3" fmla="*/ 2147483646 h 292"/>
                  <a:gd name="T4" fmla="*/ 2147483646 w 4164"/>
                  <a:gd name="T5" fmla="*/ 2147483646 h 292"/>
                  <a:gd name="T6" fmla="*/ 2147483646 w 4164"/>
                  <a:gd name="T7" fmla="*/ 2147483646 h 292"/>
                  <a:gd name="T8" fmla="*/ 2147483646 w 4164"/>
                  <a:gd name="T9" fmla="*/ 2147483646 h 292"/>
                  <a:gd name="T10" fmla="*/ 2147483646 w 4164"/>
                  <a:gd name="T11" fmla="*/ 2147483646 h 292"/>
                  <a:gd name="T12" fmla="*/ 2147483646 w 4164"/>
                  <a:gd name="T13" fmla="*/ 2147483646 h 292"/>
                  <a:gd name="T14" fmla="*/ 2147483646 w 4164"/>
                  <a:gd name="T15" fmla="*/ 2147483646 h 292"/>
                  <a:gd name="T16" fmla="*/ 2147483646 w 4164"/>
                  <a:gd name="T17" fmla="*/ 2147483646 h 292"/>
                  <a:gd name="T18" fmla="*/ 2147483646 w 4164"/>
                  <a:gd name="T19" fmla="*/ 2147483646 h 292"/>
                  <a:gd name="T20" fmla="*/ 2147483646 w 4164"/>
                  <a:gd name="T21" fmla="*/ 2147483646 h 292"/>
                  <a:gd name="T22" fmla="*/ 2147483646 w 4164"/>
                  <a:gd name="T23" fmla="*/ 2147483646 h 292"/>
                  <a:gd name="T24" fmla="*/ 2147483646 w 4164"/>
                  <a:gd name="T25" fmla="*/ 2147483646 h 292"/>
                  <a:gd name="T26" fmla="*/ 2147483646 w 4164"/>
                  <a:gd name="T27" fmla="*/ 2147483646 h 292"/>
                  <a:gd name="T28" fmla="*/ 2147483646 w 4164"/>
                  <a:gd name="T29" fmla="*/ 2147483646 h 292"/>
                  <a:gd name="T30" fmla="*/ 2147483646 w 4164"/>
                  <a:gd name="T31" fmla="*/ 2147483646 h 292"/>
                  <a:gd name="T32" fmla="*/ 2147483646 w 4164"/>
                  <a:gd name="T33" fmla="*/ 2147483646 h 292"/>
                  <a:gd name="T34" fmla="*/ 2147483646 w 4164"/>
                  <a:gd name="T35" fmla="*/ 2147483646 h 292"/>
                  <a:gd name="T36" fmla="*/ 2147483646 w 4164"/>
                  <a:gd name="T37" fmla="*/ 2147483646 h 292"/>
                  <a:gd name="T38" fmla="*/ 2147483646 w 4164"/>
                  <a:gd name="T39" fmla="*/ 2147483646 h 292"/>
                  <a:gd name="T40" fmla="*/ 2147483646 w 4164"/>
                  <a:gd name="T41" fmla="*/ 2147483646 h 292"/>
                  <a:gd name="T42" fmla="*/ 2147483646 w 4164"/>
                  <a:gd name="T43" fmla="*/ 2147483646 h 292"/>
                  <a:gd name="T44" fmla="*/ 2147483646 w 4164"/>
                  <a:gd name="T45" fmla="*/ 2147483646 h 292"/>
                  <a:gd name="T46" fmla="*/ 2147483646 w 4164"/>
                  <a:gd name="T47" fmla="*/ 2147483646 h 292"/>
                  <a:gd name="T48" fmla="*/ 2147483646 w 4164"/>
                  <a:gd name="T49" fmla="*/ 2147483646 h 292"/>
                  <a:gd name="T50" fmla="*/ 2147483646 w 4164"/>
                  <a:gd name="T51" fmla="*/ 2147483646 h 292"/>
                  <a:gd name="T52" fmla="*/ 2147483646 w 4164"/>
                  <a:gd name="T53" fmla="*/ 2147483646 h 292"/>
                  <a:gd name="T54" fmla="*/ 2147483646 w 4164"/>
                  <a:gd name="T55" fmla="*/ 2147483646 h 292"/>
                  <a:gd name="T56" fmla="*/ 2147483646 w 4164"/>
                  <a:gd name="T57" fmla="*/ 2147483646 h 292"/>
                  <a:gd name="T58" fmla="*/ 2147483646 w 4164"/>
                  <a:gd name="T59" fmla="*/ 2147483646 h 292"/>
                  <a:gd name="T60" fmla="*/ 2147483646 w 4164"/>
                  <a:gd name="T61" fmla="*/ 2147483646 h 292"/>
                  <a:gd name="T62" fmla="*/ 2147483646 w 4164"/>
                  <a:gd name="T63" fmla="*/ 2147483646 h 292"/>
                  <a:gd name="T64" fmla="*/ 2147483646 w 4164"/>
                  <a:gd name="T65" fmla="*/ 2147483646 h 292"/>
                  <a:gd name="T66" fmla="*/ 2147483646 w 4164"/>
                  <a:gd name="T67" fmla="*/ 2147483646 h 292"/>
                  <a:gd name="T68" fmla="*/ 2147483646 w 4164"/>
                  <a:gd name="T69" fmla="*/ 2147483646 h 292"/>
                  <a:gd name="T70" fmla="*/ 2147483646 w 4164"/>
                  <a:gd name="T71" fmla="*/ 2147483646 h 292"/>
                  <a:gd name="T72" fmla="*/ 2147483646 w 4164"/>
                  <a:gd name="T73" fmla="*/ 2147483646 h 292"/>
                  <a:gd name="T74" fmla="*/ 2147483646 w 4164"/>
                  <a:gd name="T75" fmla="*/ 2147483646 h 292"/>
                  <a:gd name="T76" fmla="*/ 2147483646 w 4164"/>
                  <a:gd name="T77" fmla="*/ 2147483646 h 292"/>
                  <a:gd name="T78" fmla="*/ 2147483646 w 4164"/>
                  <a:gd name="T79" fmla="*/ 2147483646 h 292"/>
                  <a:gd name="T80" fmla="*/ 2147483646 w 4164"/>
                  <a:gd name="T81" fmla="*/ 2147483646 h 292"/>
                  <a:gd name="T82" fmla="*/ 2147483646 w 4164"/>
                  <a:gd name="T83" fmla="*/ 2147483646 h 292"/>
                  <a:gd name="T84" fmla="*/ 2147483646 w 4164"/>
                  <a:gd name="T85" fmla="*/ 2147483646 h 292"/>
                  <a:gd name="T86" fmla="*/ 2147483646 w 4164"/>
                  <a:gd name="T87" fmla="*/ 2147483646 h 292"/>
                  <a:gd name="T88" fmla="*/ 2147483646 w 4164"/>
                  <a:gd name="T89" fmla="*/ 2147483646 h 292"/>
                  <a:gd name="T90" fmla="*/ 2147483646 w 4164"/>
                  <a:gd name="T91" fmla="*/ 2147483646 h 292"/>
                  <a:gd name="T92" fmla="*/ 2147483646 w 4164"/>
                  <a:gd name="T93" fmla="*/ 2147483646 h 292"/>
                  <a:gd name="T94" fmla="*/ 2147483646 w 4164"/>
                  <a:gd name="T95" fmla="*/ 2147483646 h 292"/>
                  <a:gd name="T96" fmla="*/ 2147483646 w 4164"/>
                  <a:gd name="T97" fmla="*/ 2147483646 h 292"/>
                  <a:gd name="T98" fmla="*/ 2147483646 w 4164"/>
                  <a:gd name="T99" fmla="*/ 2147483646 h 292"/>
                  <a:gd name="T100" fmla="*/ 2147483646 w 4164"/>
                  <a:gd name="T101" fmla="*/ 2147483646 h 292"/>
                  <a:gd name="T102" fmla="*/ 2147483646 w 4164"/>
                  <a:gd name="T103" fmla="*/ 2147483646 h 292"/>
                  <a:gd name="T104" fmla="*/ 2147483646 w 4164"/>
                  <a:gd name="T105" fmla="*/ 2147483646 h 292"/>
                  <a:gd name="T106" fmla="*/ 2147483646 w 4164"/>
                  <a:gd name="T107" fmla="*/ 2147483646 h 292"/>
                  <a:gd name="T108" fmla="*/ 2147483646 w 4164"/>
                  <a:gd name="T109" fmla="*/ 2147483646 h 292"/>
                  <a:gd name="T110" fmla="*/ 2147483646 w 4164"/>
                  <a:gd name="T111" fmla="*/ 2147483646 h 292"/>
                  <a:gd name="T112" fmla="*/ 2147483646 w 4164"/>
                  <a:gd name="T113" fmla="*/ 2147483646 h 292"/>
                  <a:gd name="T114" fmla="*/ 2147483646 w 4164"/>
                  <a:gd name="T115" fmla="*/ 2147483646 h 2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164"/>
                  <a:gd name="T175" fmla="*/ 0 h 292"/>
                  <a:gd name="T176" fmla="*/ 4164 w 4164"/>
                  <a:gd name="T177" fmla="*/ 292 h 2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164" h="292">
                    <a:moveTo>
                      <a:pt x="45" y="288"/>
                    </a:moveTo>
                    <a:lnTo>
                      <a:pt x="39" y="282"/>
                    </a:lnTo>
                    <a:lnTo>
                      <a:pt x="33" y="278"/>
                    </a:lnTo>
                    <a:lnTo>
                      <a:pt x="28" y="272"/>
                    </a:lnTo>
                    <a:lnTo>
                      <a:pt x="23" y="267"/>
                    </a:lnTo>
                    <a:lnTo>
                      <a:pt x="17" y="262"/>
                    </a:lnTo>
                    <a:lnTo>
                      <a:pt x="11" y="257"/>
                    </a:lnTo>
                    <a:lnTo>
                      <a:pt x="6" y="251"/>
                    </a:lnTo>
                    <a:lnTo>
                      <a:pt x="0" y="247"/>
                    </a:lnTo>
                    <a:lnTo>
                      <a:pt x="7" y="243"/>
                    </a:lnTo>
                    <a:lnTo>
                      <a:pt x="13" y="241"/>
                    </a:lnTo>
                    <a:lnTo>
                      <a:pt x="20" y="239"/>
                    </a:lnTo>
                    <a:lnTo>
                      <a:pt x="25" y="235"/>
                    </a:lnTo>
                    <a:lnTo>
                      <a:pt x="31" y="233"/>
                    </a:lnTo>
                    <a:lnTo>
                      <a:pt x="38" y="231"/>
                    </a:lnTo>
                    <a:lnTo>
                      <a:pt x="44" y="228"/>
                    </a:lnTo>
                    <a:lnTo>
                      <a:pt x="51" y="225"/>
                    </a:lnTo>
                    <a:lnTo>
                      <a:pt x="96" y="220"/>
                    </a:lnTo>
                    <a:lnTo>
                      <a:pt x="141" y="215"/>
                    </a:lnTo>
                    <a:lnTo>
                      <a:pt x="187" y="209"/>
                    </a:lnTo>
                    <a:lnTo>
                      <a:pt x="233" y="203"/>
                    </a:lnTo>
                    <a:lnTo>
                      <a:pt x="278" y="196"/>
                    </a:lnTo>
                    <a:lnTo>
                      <a:pt x="324" y="189"/>
                    </a:lnTo>
                    <a:lnTo>
                      <a:pt x="370" y="183"/>
                    </a:lnTo>
                    <a:lnTo>
                      <a:pt x="416" y="176"/>
                    </a:lnTo>
                    <a:lnTo>
                      <a:pt x="460" y="168"/>
                    </a:lnTo>
                    <a:lnTo>
                      <a:pt x="506" y="161"/>
                    </a:lnTo>
                    <a:lnTo>
                      <a:pt x="552" y="153"/>
                    </a:lnTo>
                    <a:lnTo>
                      <a:pt x="598" y="145"/>
                    </a:lnTo>
                    <a:lnTo>
                      <a:pt x="643" y="137"/>
                    </a:lnTo>
                    <a:lnTo>
                      <a:pt x="689" y="129"/>
                    </a:lnTo>
                    <a:lnTo>
                      <a:pt x="735" y="119"/>
                    </a:lnTo>
                    <a:lnTo>
                      <a:pt x="781" y="111"/>
                    </a:lnTo>
                    <a:lnTo>
                      <a:pt x="825" y="103"/>
                    </a:lnTo>
                    <a:lnTo>
                      <a:pt x="871" y="95"/>
                    </a:lnTo>
                    <a:lnTo>
                      <a:pt x="917" y="87"/>
                    </a:lnTo>
                    <a:lnTo>
                      <a:pt x="963" y="79"/>
                    </a:lnTo>
                    <a:lnTo>
                      <a:pt x="1009" y="71"/>
                    </a:lnTo>
                    <a:lnTo>
                      <a:pt x="1054" y="63"/>
                    </a:lnTo>
                    <a:lnTo>
                      <a:pt x="1100" y="56"/>
                    </a:lnTo>
                    <a:lnTo>
                      <a:pt x="1146" y="48"/>
                    </a:lnTo>
                    <a:lnTo>
                      <a:pt x="1192" y="41"/>
                    </a:lnTo>
                    <a:lnTo>
                      <a:pt x="1236" y="34"/>
                    </a:lnTo>
                    <a:lnTo>
                      <a:pt x="1282" y="28"/>
                    </a:lnTo>
                    <a:lnTo>
                      <a:pt x="1328" y="22"/>
                    </a:lnTo>
                    <a:lnTo>
                      <a:pt x="1374" y="15"/>
                    </a:lnTo>
                    <a:lnTo>
                      <a:pt x="1419" y="10"/>
                    </a:lnTo>
                    <a:lnTo>
                      <a:pt x="1465" y="5"/>
                    </a:lnTo>
                    <a:lnTo>
                      <a:pt x="1511" y="0"/>
                    </a:lnTo>
                    <a:lnTo>
                      <a:pt x="1593" y="7"/>
                    </a:lnTo>
                    <a:lnTo>
                      <a:pt x="1675" y="13"/>
                    </a:lnTo>
                    <a:lnTo>
                      <a:pt x="1758" y="20"/>
                    </a:lnTo>
                    <a:lnTo>
                      <a:pt x="1840" y="25"/>
                    </a:lnTo>
                    <a:lnTo>
                      <a:pt x="1923" y="32"/>
                    </a:lnTo>
                    <a:lnTo>
                      <a:pt x="2004" y="38"/>
                    </a:lnTo>
                    <a:lnTo>
                      <a:pt x="2087" y="45"/>
                    </a:lnTo>
                    <a:lnTo>
                      <a:pt x="2170" y="51"/>
                    </a:lnTo>
                    <a:lnTo>
                      <a:pt x="2252" y="57"/>
                    </a:lnTo>
                    <a:lnTo>
                      <a:pt x="2334" y="64"/>
                    </a:lnTo>
                    <a:lnTo>
                      <a:pt x="2417" y="70"/>
                    </a:lnTo>
                    <a:lnTo>
                      <a:pt x="2499" y="77"/>
                    </a:lnTo>
                    <a:lnTo>
                      <a:pt x="2582" y="83"/>
                    </a:lnTo>
                    <a:lnTo>
                      <a:pt x="2665" y="90"/>
                    </a:lnTo>
                    <a:lnTo>
                      <a:pt x="2746" y="95"/>
                    </a:lnTo>
                    <a:lnTo>
                      <a:pt x="2829" y="102"/>
                    </a:lnTo>
                    <a:lnTo>
                      <a:pt x="2911" y="109"/>
                    </a:lnTo>
                    <a:lnTo>
                      <a:pt x="2994" y="115"/>
                    </a:lnTo>
                    <a:lnTo>
                      <a:pt x="3077" y="122"/>
                    </a:lnTo>
                    <a:lnTo>
                      <a:pt x="3159" y="127"/>
                    </a:lnTo>
                    <a:lnTo>
                      <a:pt x="3241" y="134"/>
                    </a:lnTo>
                    <a:lnTo>
                      <a:pt x="3324" y="140"/>
                    </a:lnTo>
                    <a:lnTo>
                      <a:pt x="3406" y="147"/>
                    </a:lnTo>
                    <a:lnTo>
                      <a:pt x="3489" y="154"/>
                    </a:lnTo>
                    <a:lnTo>
                      <a:pt x="3572" y="160"/>
                    </a:lnTo>
                    <a:lnTo>
                      <a:pt x="3654" y="166"/>
                    </a:lnTo>
                    <a:lnTo>
                      <a:pt x="3737" y="172"/>
                    </a:lnTo>
                    <a:lnTo>
                      <a:pt x="3818" y="179"/>
                    </a:lnTo>
                    <a:lnTo>
                      <a:pt x="3901" y="185"/>
                    </a:lnTo>
                    <a:lnTo>
                      <a:pt x="3984" y="192"/>
                    </a:lnTo>
                    <a:lnTo>
                      <a:pt x="4066" y="197"/>
                    </a:lnTo>
                    <a:lnTo>
                      <a:pt x="4149" y="204"/>
                    </a:lnTo>
                    <a:lnTo>
                      <a:pt x="4152" y="219"/>
                    </a:lnTo>
                    <a:lnTo>
                      <a:pt x="4156" y="234"/>
                    </a:lnTo>
                    <a:lnTo>
                      <a:pt x="4159" y="249"/>
                    </a:lnTo>
                    <a:lnTo>
                      <a:pt x="4164" y="264"/>
                    </a:lnTo>
                    <a:lnTo>
                      <a:pt x="4035" y="263"/>
                    </a:lnTo>
                    <a:lnTo>
                      <a:pt x="3907" y="262"/>
                    </a:lnTo>
                    <a:lnTo>
                      <a:pt x="3777" y="261"/>
                    </a:lnTo>
                    <a:lnTo>
                      <a:pt x="3648" y="261"/>
                    </a:lnTo>
                    <a:lnTo>
                      <a:pt x="3520" y="261"/>
                    </a:lnTo>
                    <a:lnTo>
                      <a:pt x="3391" y="261"/>
                    </a:lnTo>
                    <a:lnTo>
                      <a:pt x="3263" y="262"/>
                    </a:lnTo>
                    <a:lnTo>
                      <a:pt x="3134" y="263"/>
                    </a:lnTo>
                    <a:lnTo>
                      <a:pt x="3004" y="264"/>
                    </a:lnTo>
                    <a:lnTo>
                      <a:pt x="2876" y="265"/>
                    </a:lnTo>
                    <a:lnTo>
                      <a:pt x="2747" y="266"/>
                    </a:lnTo>
                    <a:lnTo>
                      <a:pt x="2619" y="269"/>
                    </a:lnTo>
                    <a:lnTo>
                      <a:pt x="2490" y="270"/>
                    </a:lnTo>
                    <a:lnTo>
                      <a:pt x="2362" y="272"/>
                    </a:lnTo>
                    <a:lnTo>
                      <a:pt x="2233" y="273"/>
                    </a:lnTo>
                    <a:lnTo>
                      <a:pt x="2104" y="276"/>
                    </a:lnTo>
                    <a:lnTo>
                      <a:pt x="1976" y="278"/>
                    </a:lnTo>
                    <a:lnTo>
                      <a:pt x="1846" y="280"/>
                    </a:lnTo>
                    <a:lnTo>
                      <a:pt x="1717" y="281"/>
                    </a:lnTo>
                    <a:lnTo>
                      <a:pt x="1589" y="284"/>
                    </a:lnTo>
                    <a:lnTo>
                      <a:pt x="1460" y="285"/>
                    </a:lnTo>
                    <a:lnTo>
                      <a:pt x="1332" y="287"/>
                    </a:lnTo>
                    <a:lnTo>
                      <a:pt x="1203" y="288"/>
                    </a:lnTo>
                    <a:lnTo>
                      <a:pt x="1075" y="289"/>
                    </a:lnTo>
                    <a:lnTo>
                      <a:pt x="946" y="290"/>
                    </a:lnTo>
                    <a:lnTo>
                      <a:pt x="817" y="290"/>
                    </a:lnTo>
                    <a:lnTo>
                      <a:pt x="689" y="292"/>
                    </a:lnTo>
                    <a:lnTo>
                      <a:pt x="559" y="292"/>
                    </a:lnTo>
                    <a:lnTo>
                      <a:pt x="431" y="292"/>
                    </a:lnTo>
                    <a:lnTo>
                      <a:pt x="302" y="290"/>
                    </a:lnTo>
                    <a:lnTo>
                      <a:pt x="173" y="289"/>
                    </a:lnTo>
                    <a:lnTo>
                      <a:pt x="45" y="288"/>
                    </a:lnTo>
                    <a:close/>
                  </a:path>
                </a:pathLst>
              </a:custGeom>
              <a:solidFill>
                <a:srgbClr val="4C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01" name="Freeform 300"/>
              <p:cNvSpPr>
                <a:spLocks/>
              </p:cNvSpPr>
              <p:nvPr/>
            </p:nvSpPr>
            <p:spPr bwMode="auto">
              <a:xfrm>
                <a:off x="2500313" y="2054225"/>
                <a:ext cx="1101725" cy="74613"/>
              </a:xfrm>
              <a:custGeom>
                <a:avLst/>
                <a:gdLst>
                  <a:gd name="T0" fmla="*/ 2147483646 w 4164"/>
                  <a:gd name="T1" fmla="*/ 2147483646 h 283"/>
                  <a:gd name="T2" fmla="*/ 0 w 4164"/>
                  <a:gd name="T3" fmla="*/ 2147483646 h 283"/>
                  <a:gd name="T4" fmla="*/ 2147483646 w 4164"/>
                  <a:gd name="T5" fmla="*/ 2147483646 h 283"/>
                  <a:gd name="T6" fmla="*/ 2147483646 w 4164"/>
                  <a:gd name="T7" fmla="*/ 0 h 283"/>
                  <a:gd name="T8" fmla="*/ 2147483646 w 4164"/>
                  <a:gd name="T9" fmla="*/ 2147483646 h 283"/>
                  <a:gd name="T10" fmla="*/ 2147483646 w 4164"/>
                  <a:gd name="T11" fmla="*/ 2147483646 h 283"/>
                  <a:gd name="T12" fmla="*/ 2147483646 w 4164"/>
                  <a:gd name="T13" fmla="*/ 2147483646 h 2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283"/>
                  <a:gd name="T23" fmla="*/ 4164 w 4164"/>
                  <a:gd name="T24" fmla="*/ 283 h 2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283">
                    <a:moveTo>
                      <a:pt x="45" y="283"/>
                    </a:moveTo>
                    <a:lnTo>
                      <a:pt x="0" y="242"/>
                    </a:lnTo>
                    <a:lnTo>
                      <a:pt x="51" y="220"/>
                    </a:lnTo>
                    <a:lnTo>
                      <a:pt x="1511" y="0"/>
                    </a:lnTo>
                    <a:lnTo>
                      <a:pt x="4149" y="200"/>
                    </a:lnTo>
                    <a:lnTo>
                      <a:pt x="4164" y="251"/>
                    </a:lnTo>
                    <a:lnTo>
                      <a:pt x="45" y="283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02" name="Freeform 301"/>
              <p:cNvSpPr>
                <a:spLocks/>
              </p:cNvSpPr>
              <p:nvPr/>
            </p:nvSpPr>
            <p:spPr bwMode="auto">
              <a:xfrm>
                <a:off x="2511425" y="2063750"/>
                <a:ext cx="382587" cy="831850"/>
              </a:xfrm>
              <a:custGeom>
                <a:avLst/>
                <a:gdLst>
                  <a:gd name="T0" fmla="*/ 2147483646 w 1441"/>
                  <a:gd name="T1" fmla="*/ 2147483646 h 3144"/>
                  <a:gd name="T2" fmla="*/ 2147483646 w 1441"/>
                  <a:gd name="T3" fmla="*/ 2147483646 h 3144"/>
                  <a:gd name="T4" fmla="*/ 2147483646 w 1441"/>
                  <a:gd name="T5" fmla="*/ 2147483646 h 3144"/>
                  <a:gd name="T6" fmla="*/ 2147483646 w 1441"/>
                  <a:gd name="T7" fmla="*/ 2147483646 h 3144"/>
                  <a:gd name="T8" fmla="*/ 2147483646 w 1441"/>
                  <a:gd name="T9" fmla="*/ 2147483646 h 3144"/>
                  <a:gd name="T10" fmla="*/ 2147483646 w 1441"/>
                  <a:gd name="T11" fmla="*/ 2147483646 h 3144"/>
                  <a:gd name="T12" fmla="*/ 2147483646 w 1441"/>
                  <a:gd name="T13" fmla="*/ 2147483646 h 3144"/>
                  <a:gd name="T14" fmla="*/ 2147483646 w 1441"/>
                  <a:gd name="T15" fmla="*/ 2147483646 h 3144"/>
                  <a:gd name="T16" fmla="*/ 2147483646 w 1441"/>
                  <a:gd name="T17" fmla="*/ 2147483646 h 3144"/>
                  <a:gd name="T18" fmla="*/ 2147483646 w 1441"/>
                  <a:gd name="T19" fmla="*/ 2147483646 h 3144"/>
                  <a:gd name="T20" fmla="*/ 2147483646 w 1441"/>
                  <a:gd name="T21" fmla="*/ 2147483646 h 3144"/>
                  <a:gd name="T22" fmla="*/ 2147483646 w 1441"/>
                  <a:gd name="T23" fmla="*/ 2147483646 h 3144"/>
                  <a:gd name="T24" fmla="*/ 2147483646 w 1441"/>
                  <a:gd name="T25" fmla="*/ 2147483646 h 3144"/>
                  <a:gd name="T26" fmla="*/ 2147483646 w 1441"/>
                  <a:gd name="T27" fmla="*/ 2147483646 h 3144"/>
                  <a:gd name="T28" fmla="*/ 2147483646 w 1441"/>
                  <a:gd name="T29" fmla="*/ 2147483646 h 3144"/>
                  <a:gd name="T30" fmla="*/ 2147483646 w 1441"/>
                  <a:gd name="T31" fmla="*/ 2147483646 h 3144"/>
                  <a:gd name="T32" fmla="*/ 2147483646 w 1441"/>
                  <a:gd name="T33" fmla="*/ 2147483646 h 3144"/>
                  <a:gd name="T34" fmla="*/ 2147483646 w 1441"/>
                  <a:gd name="T35" fmla="*/ 2147483646 h 3144"/>
                  <a:gd name="T36" fmla="*/ 2147483646 w 1441"/>
                  <a:gd name="T37" fmla="*/ 2147483646 h 3144"/>
                  <a:gd name="T38" fmla="*/ 2147483646 w 1441"/>
                  <a:gd name="T39" fmla="*/ 2147483646 h 3144"/>
                  <a:gd name="T40" fmla="*/ 2147483646 w 1441"/>
                  <a:gd name="T41" fmla="*/ 2147483646 h 3144"/>
                  <a:gd name="T42" fmla="*/ 2147483646 w 1441"/>
                  <a:gd name="T43" fmla="*/ 2147483646 h 3144"/>
                  <a:gd name="T44" fmla="*/ 2147483646 w 1441"/>
                  <a:gd name="T45" fmla="*/ 2147483646 h 3144"/>
                  <a:gd name="T46" fmla="*/ 2147483646 w 1441"/>
                  <a:gd name="T47" fmla="*/ 2147483646 h 3144"/>
                  <a:gd name="T48" fmla="*/ 0 w 1441"/>
                  <a:gd name="T49" fmla="*/ 2147483646 h 3144"/>
                  <a:gd name="T50" fmla="*/ 0 w 1441"/>
                  <a:gd name="T51" fmla="*/ 2147483646 h 3144"/>
                  <a:gd name="T52" fmla="*/ 0 w 1441"/>
                  <a:gd name="T53" fmla="*/ 2147483646 h 3144"/>
                  <a:gd name="T54" fmla="*/ 0 w 1441"/>
                  <a:gd name="T55" fmla="*/ 2147483646 h 3144"/>
                  <a:gd name="T56" fmla="*/ 2147483646 w 1441"/>
                  <a:gd name="T57" fmla="*/ 2147483646 h 3144"/>
                  <a:gd name="T58" fmla="*/ 2147483646 w 1441"/>
                  <a:gd name="T59" fmla="*/ 2147483646 h 3144"/>
                  <a:gd name="T60" fmla="*/ 2147483646 w 1441"/>
                  <a:gd name="T61" fmla="*/ 2147483646 h 3144"/>
                  <a:gd name="T62" fmla="*/ 2147483646 w 1441"/>
                  <a:gd name="T63" fmla="*/ 2147483646 h 3144"/>
                  <a:gd name="T64" fmla="*/ 2147483646 w 1441"/>
                  <a:gd name="T65" fmla="*/ 2147483646 h 3144"/>
                  <a:gd name="T66" fmla="*/ 2147483646 w 1441"/>
                  <a:gd name="T67" fmla="*/ 2147483646 h 3144"/>
                  <a:gd name="T68" fmla="*/ 2147483646 w 1441"/>
                  <a:gd name="T69" fmla="*/ 2147483646 h 3144"/>
                  <a:gd name="T70" fmla="*/ 2147483646 w 1441"/>
                  <a:gd name="T71" fmla="*/ 2147483646 h 3144"/>
                  <a:gd name="T72" fmla="*/ 2147483646 w 1441"/>
                  <a:gd name="T73" fmla="*/ 2147483646 h 3144"/>
                  <a:gd name="T74" fmla="*/ 2147483646 w 1441"/>
                  <a:gd name="T75" fmla="*/ 2147483646 h 3144"/>
                  <a:gd name="T76" fmla="*/ 2147483646 w 1441"/>
                  <a:gd name="T77" fmla="*/ 2147483646 h 3144"/>
                  <a:gd name="T78" fmla="*/ 2147483646 w 1441"/>
                  <a:gd name="T79" fmla="*/ 2147483646 h 3144"/>
                  <a:gd name="T80" fmla="*/ 2147483646 w 1441"/>
                  <a:gd name="T81" fmla="*/ 2147483646 h 3144"/>
                  <a:gd name="T82" fmla="*/ 2147483646 w 1441"/>
                  <a:gd name="T83" fmla="*/ 2147483646 h 3144"/>
                  <a:gd name="T84" fmla="*/ 2147483646 w 1441"/>
                  <a:gd name="T85" fmla="*/ 2147483646 h 3144"/>
                  <a:gd name="T86" fmla="*/ 2147483646 w 1441"/>
                  <a:gd name="T87" fmla="*/ 2147483646 h 3144"/>
                  <a:gd name="T88" fmla="*/ 2147483646 w 1441"/>
                  <a:gd name="T89" fmla="*/ 2147483646 h 3144"/>
                  <a:gd name="T90" fmla="*/ 2147483646 w 1441"/>
                  <a:gd name="T91" fmla="*/ 2147483646 h 3144"/>
                  <a:gd name="T92" fmla="*/ 2147483646 w 1441"/>
                  <a:gd name="T93" fmla="*/ 2147483646 h 3144"/>
                  <a:gd name="T94" fmla="*/ 2147483646 w 1441"/>
                  <a:gd name="T95" fmla="*/ 2147483646 h 3144"/>
                  <a:gd name="T96" fmla="*/ 2147483646 w 1441"/>
                  <a:gd name="T97" fmla="*/ 2147483646 h 3144"/>
                  <a:gd name="T98" fmla="*/ 2147483646 w 1441"/>
                  <a:gd name="T99" fmla="*/ 2147483646 h 3144"/>
                  <a:gd name="T100" fmla="*/ 2147483646 w 1441"/>
                  <a:gd name="T101" fmla="*/ 2147483646 h 3144"/>
                  <a:gd name="T102" fmla="*/ 2147483646 w 1441"/>
                  <a:gd name="T103" fmla="*/ 2147483646 h 3144"/>
                  <a:gd name="T104" fmla="*/ 2147483646 w 1441"/>
                  <a:gd name="T105" fmla="*/ 2147483646 h 3144"/>
                  <a:gd name="T106" fmla="*/ 2147483646 w 1441"/>
                  <a:gd name="T107" fmla="*/ 2147483646 h 3144"/>
                  <a:gd name="T108" fmla="*/ 2147483646 w 1441"/>
                  <a:gd name="T109" fmla="*/ 2147483646 h 3144"/>
                  <a:gd name="T110" fmla="*/ 2147483646 w 1441"/>
                  <a:gd name="T111" fmla="*/ 2147483646 h 31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1"/>
                  <a:gd name="T169" fmla="*/ 0 h 3144"/>
                  <a:gd name="T170" fmla="*/ 1441 w 1441"/>
                  <a:gd name="T171" fmla="*/ 3144 h 31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1" h="314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7"/>
                    </a:lnTo>
                    <a:lnTo>
                      <a:pt x="1368" y="10"/>
                    </a:lnTo>
                    <a:lnTo>
                      <a:pt x="1344" y="14"/>
                    </a:lnTo>
                    <a:lnTo>
                      <a:pt x="1320" y="17"/>
                    </a:lnTo>
                    <a:lnTo>
                      <a:pt x="1297" y="21"/>
                    </a:lnTo>
                    <a:lnTo>
                      <a:pt x="1273" y="24"/>
                    </a:lnTo>
                    <a:lnTo>
                      <a:pt x="1249" y="27"/>
                    </a:lnTo>
                    <a:lnTo>
                      <a:pt x="1225" y="31"/>
                    </a:lnTo>
                    <a:lnTo>
                      <a:pt x="1201" y="33"/>
                    </a:lnTo>
                    <a:lnTo>
                      <a:pt x="1178" y="37"/>
                    </a:lnTo>
                    <a:lnTo>
                      <a:pt x="1154" y="40"/>
                    </a:lnTo>
                    <a:lnTo>
                      <a:pt x="1131" y="43"/>
                    </a:lnTo>
                    <a:lnTo>
                      <a:pt x="1106" y="47"/>
                    </a:lnTo>
                    <a:lnTo>
                      <a:pt x="1082" y="50"/>
                    </a:lnTo>
                    <a:lnTo>
                      <a:pt x="1059" y="54"/>
                    </a:lnTo>
                    <a:lnTo>
                      <a:pt x="1035" y="57"/>
                    </a:lnTo>
                    <a:lnTo>
                      <a:pt x="1012" y="60"/>
                    </a:lnTo>
                    <a:lnTo>
                      <a:pt x="988" y="63"/>
                    </a:lnTo>
                    <a:lnTo>
                      <a:pt x="965" y="66"/>
                    </a:lnTo>
                    <a:lnTo>
                      <a:pt x="942" y="70"/>
                    </a:lnTo>
                    <a:lnTo>
                      <a:pt x="918" y="73"/>
                    </a:lnTo>
                    <a:lnTo>
                      <a:pt x="895" y="77"/>
                    </a:lnTo>
                    <a:lnTo>
                      <a:pt x="872" y="79"/>
                    </a:lnTo>
                    <a:lnTo>
                      <a:pt x="849" y="83"/>
                    </a:lnTo>
                    <a:lnTo>
                      <a:pt x="825" y="86"/>
                    </a:lnTo>
                    <a:lnTo>
                      <a:pt x="802" y="89"/>
                    </a:lnTo>
                    <a:lnTo>
                      <a:pt x="779" y="93"/>
                    </a:lnTo>
                    <a:lnTo>
                      <a:pt x="756" y="96"/>
                    </a:lnTo>
                    <a:lnTo>
                      <a:pt x="733" y="99"/>
                    </a:lnTo>
                    <a:lnTo>
                      <a:pt x="710" y="102"/>
                    </a:lnTo>
                    <a:lnTo>
                      <a:pt x="687" y="105"/>
                    </a:lnTo>
                    <a:lnTo>
                      <a:pt x="643" y="111"/>
                    </a:lnTo>
                    <a:lnTo>
                      <a:pt x="599" y="118"/>
                    </a:lnTo>
                    <a:lnTo>
                      <a:pt x="555" y="124"/>
                    </a:lnTo>
                    <a:lnTo>
                      <a:pt x="512" y="131"/>
                    </a:lnTo>
                    <a:lnTo>
                      <a:pt x="468" y="136"/>
                    </a:lnTo>
                    <a:lnTo>
                      <a:pt x="425" y="143"/>
                    </a:lnTo>
                    <a:lnTo>
                      <a:pt x="381" y="149"/>
                    </a:lnTo>
                    <a:lnTo>
                      <a:pt x="338" y="155"/>
                    </a:lnTo>
                    <a:lnTo>
                      <a:pt x="295" y="162"/>
                    </a:lnTo>
                    <a:lnTo>
                      <a:pt x="252" y="167"/>
                    </a:lnTo>
                    <a:lnTo>
                      <a:pt x="210" y="173"/>
                    </a:lnTo>
                    <a:lnTo>
                      <a:pt x="167" y="179"/>
                    </a:lnTo>
                    <a:lnTo>
                      <a:pt x="125" y="186"/>
                    </a:lnTo>
                    <a:lnTo>
                      <a:pt x="84" y="192"/>
                    </a:lnTo>
                    <a:lnTo>
                      <a:pt x="41" y="197"/>
                    </a:lnTo>
                    <a:lnTo>
                      <a:pt x="0" y="203"/>
                    </a:lnTo>
                    <a:lnTo>
                      <a:pt x="0" y="562"/>
                    </a:lnTo>
                    <a:lnTo>
                      <a:pt x="0" y="923"/>
                    </a:lnTo>
                    <a:lnTo>
                      <a:pt x="0" y="1282"/>
                    </a:lnTo>
                    <a:lnTo>
                      <a:pt x="0" y="1641"/>
                    </a:lnTo>
                    <a:lnTo>
                      <a:pt x="0" y="2000"/>
                    </a:lnTo>
                    <a:lnTo>
                      <a:pt x="0" y="2359"/>
                    </a:lnTo>
                    <a:lnTo>
                      <a:pt x="0" y="2718"/>
                    </a:lnTo>
                    <a:lnTo>
                      <a:pt x="0" y="3076"/>
                    </a:lnTo>
                    <a:lnTo>
                      <a:pt x="41" y="3079"/>
                    </a:lnTo>
                    <a:lnTo>
                      <a:pt x="84" y="3081"/>
                    </a:lnTo>
                    <a:lnTo>
                      <a:pt x="125" y="3082"/>
                    </a:lnTo>
                    <a:lnTo>
                      <a:pt x="167" y="3084"/>
                    </a:lnTo>
                    <a:lnTo>
                      <a:pt x="210" y="3087"/>
                    </a:lnTo>
                    <a:lnTo>
                      <a:pt x="252" y="3089"/>
                    </a:lnTo>
                    <a:lnTo>
                      <a:pt x="295" y="3090"/>
                    </a:lnTo>
                    <a:lnTo>
                      <a:pt x="338" y="3092"/>
                    </a:lnTo>
                    <a:lnTo>
                      <a:pt x="381" y="3095"/>
                    </a:lnTo>
                    <a:lnTo>
                      <a:pt x="425" y="3097"/>
                    </a:lnTo>
                    <a:lnTo>
                      <a:pt x="468" y="3098"/>
                    </a:lnTo>
                    <a:lnTo>
                      <a:pt x="512" y="3100"/>
                    </a:lnTo>
                    <a:lnTo>
                      <a:pt x="555" y="3103"/>
                    </a:lnTo>
                    <a:lnTo>
                      <a:pt x="599" y="3105"/>
                    </a:lnTo>
                    <a:lnTo>
                      <a:pt x="643" y="3107"/>
                    </a:lnTo>
                    <a:lnTo>
                      <a:pt x="687" y="3110"/>
                    </a:lnTo>
                    <a:lnTo>
                      <a:pt x="710" y="3111"/>
                    </a:lnTo>
                    <a:lnTo>
                      <a:pt x="733" y="3112"/>
                    </a:lnTo>
                    <a:lnTo>
                      <a:pt x="756" y="3113"/>
                    </a:lnTo>
                    <a:lnTo>
                      <a:pt x="779" y="3113"/>
                    </a:lnTo>
                    <a:lnTo>
                      <a:pt x="802" y="3114"/>
                    </a:lnTo>
                    <a:lnTo>
                      <a:pt x="825" y="3115"/>
                    </a:lnTo>
                    <a:lnTo>
                      <a:pt x="849" y="3116"/>
                    </a:lnTo>
                    <a:lnTo>
                      <a:pt x="872" y="3118"/>
                    </a:lnTo>
                    <a:lnTo>
                      <a:pt x="895" y="3119"/>
                    </a:lnTo>
                    <a:lnTo>
                      <a:pt x="918" y="3120"/>
                    </a:lnTo>
                    <a:lnTo>
                      <a:pt x="942" y="3121"/>
                    </a:lnTo>
                    <a:lnTo>
                      <a:pt x="965" y="3122"/>
                    </a:lnTo>
                    <a:lnTo>
                      <a:pt x="988" y="3122"/>
                    </a:lnTo>
                    <a:lnTo>
                      <a:pt x="1012" y="3123"/>
                    </a:lnTo>
                    <a:lnTo>
                      <a:pt x="1035" y="3124"/>
                    </a:lnTo>
                    <a:lnTo>
                      <a:pt x="1059" y="3126"/>
                    </a:lnTo>
                    <a:lnTo>
                      <a:pt x="1082" y="3127"/>
                    </a:lnTo>
                    <a:lnTo>
                      <a:pt x="1106" y="3128"/>
                    </a:lnTo>
                    <a:lnTo>
                      <a:pt x="1131" y="3129"/>
                    </a:lnTo>
                    <a:lnTo>
                      <a:pt x="1154" y="3130"/>
                    </a:lnTo>
                    <a:lnTo>
                      <a:pt x="1178" y="3131"/>
                    </a:lnTo>
                    <a:lnTo>
                      <a:pt x="1201" y="3133"/>
                    </a:lnTo>
                    <a:lnTo>
                      <a:pt x="1225" y="3134"/>
                    </a:lnTo>
                    <a:lnTo>
                      <a:pt x="1249" y="3135"/>
                    </a:lnTo>
                    <a:lnTo>
                      <a:pt x="1273" y="3136"/>
                    </a:lnTo>
                    <a:lnTo>
                      <a:pt x="1297" y="3137"/>
                    </a:lnTo>
                    <a:lnTo>
                      <a:pt x="1320" y="3138"/>
                    </a:lnTo>
                    <a:lnTo>
                      <a:pt x="1344" y="3139"/>
                    </a:lnTo>
                    <a:lnTo>
                      <a:pt x="1368" y="3141"/>
                    </a:lnTo>
                    <a:lnTo>
                      <a:pt x="1392" y="3142"/>
                    </a:lnTo>
                    <a:lnTo>
                      <a:pt x="1416" y="3143"/>
                    </a:lnTo>
                    <a:lnTo>
                      <a:pt x="1441" y="3144"/>
                    </a:lnTo>
                    <a:lnTo>
                      <a:pt x="1441" y="2751"/>
                    </a:lnTo>
                    <a:lnTo>
                      <a:pt x="1441" y="2359"/>
                    </a:lnTo>
                    <a:lnTo>
                      <a:pt x="1441" y="1966"/>
                    </a:lnTo>
                    <a:lnTo>
                      <a:pt x="1441" y="1574"/>
                    </a:lnTo>
                    <a:lnTo>
                      <a:pt x="1441" y="1180"/>
                    </a:lnTo>
                    <a:lnTo>
                      <a:pt x="1441" y="786"/>
                    </a:lnTo>
                    <a:lnTo>
                      <a:pt x="1441" y="392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03" name="Freeform 302"/>
              <p:cNvSpPr>
                <a:spLocks/>
              </p:cNvSpPr>
              <p:nvPr/>
            </p:nvSpPr>
            <p:spPr bwMode="auto">
              <a:xfrm>
                <a:off x="2511425" y="2324100"/>
                <a:ext cx="382587" cy="50800"/>
              </a:xfrm>
              <a:custGeom>
                <a:avLst/>
                <a:gdLst>
                  <a:gd name="T0" fmla="*/ 2147483646 w 1441"/>
                  <a:gd name="T1" fmla="*/ 2147483646 h 194"/>
                  <a:gd name="T2" fmla="*/ 2147483646 w 1441"/>
                  <a:gd name="T3" fmla="*/ 2147483646 h 194"/>
                  <a:gd name="T4" fmla="*/ 2147483646 w 1441"/>
                  <a:gd name="T5" fmla="*/ 2147483646 h 194"/>
                  <a:gd name="T6" fmla="*/ 2147483646 w 1441"/>
                  <a:gd name="T7" fmla="*/ 2147483646 h 194"/>
                  <a:gd name="T8" fmla="*/ 2147483646 w 1441"/>
                  <a:gd name="T9" fmla="*/ 2147483646 h 194"/>
                  <a:gd name="T10" fmla="*/ 2147483646 w 1441"/>
                  <a:gd name="T11" fmla="*/ 2147483646 h 194"/>
                  <a:gd name="T12" fmla="*/ 2147483646 w 1441"/>
                  <a:gd name="T13" fmla="*/ 2147483646 h 194"/>
                  <a:gd name="T14" fmla="*/ 2147483646 w 1441"/>
                  <a:gd name="T15" fmla="*/ 2147483646 h 194"/>
                  <a:gd name="T16" fmla="*/ 2147483646 w 1441"/>
                  <a:gd name="T17" fmla="*/ 2147483646 h 194"/>
                  <a:gd name="T18" fmla="*/ 2147483646 w 1441"/>
                  <a:gd name="T19" fmla="*/ 2147483646 h 194"/>
                  <a:gd name="T20" fmla="*/ 2147483646 w 1441"/>
                  <a:gd name="T21" fmla="*/ 2147483646 h 194"/>
                  <a:gd name="T22" fmla="*/ 2147483646 w 1441"/>
                  <a:gd name="T23" fmla="*/ 2147483646 h 194"/>
                  <a:gd name="T24" fmla="*/ 2147483646 w 1441"/>
                  <a:gd name="T25" fmla="*/ 2147483646 h 194"/>
                  <a:gd name="T26" fmla="*/ 2147483646 w 1441"/>
                  <a:gd name="T27" fmla="*/ 2147483646 h 194"/>
                  <a:gd name="T28" fmla="*/ 2147483646 w 1441"/>
                  <a:gd name="T29" fmla="*/ 2147483646 h 194"/>
                  <a:gd name="T30" fmla="*/ 2147483646 w 1441"/>
                  <a:gd name="T31" fmla="*/ 2147483646 h 194"/>
                  <a:gd name="T32" fmla="*/ 2147483646 w 1441"/>
                  <a:gd name="T33" fmla="*/ 2147483646 h 194"/>
                  <a:gd name="T34" fmla="*/ 2147483646 w 1441"/>
                  <a:gd name="T35" fmla="*/ 2147483646 h 194"/>
                  <a:gd name="T36" fmla="*/ 2147483646 w 1441"/>
                  <a:gd name="T37" fmla="*/ 2147483646 h 194"/>
                  <a:gd name="T38" fmla="*/ 2147483646 w 1441"/>
                  <a:gd name="T39" fmla="*/ 2147483646 h 194"/>
                  <a:gd name="T40" fmla="*/ 2147483646 w 1441"/>
                  <a:gd name="T41" fmla="*/ 2147483646 h 194"/>
                  <a:gd name="T42" fmla="*/ 2147483646 w 1441"/>
                  <a:gd name="T43" fmla="*/ 2147483646 h 194"/>
                  <a:gd name="T44" fmla="*/ 2147483646 w 1441"/>
                  <a:gd name="T45" fmla="*/ 2147483646 h 194"/>
                  <a:gd name="T46" fmla="*/ 2147483646 w 1441"/>
                  <a:gd name="T47" fmla="*/ 2147483646 h 194"/>
                  <a:gd name="T48" fmla="*/ 0 w 1441"/>
                  <a:gd name="T49" fmla="*/ 2147483646 h 194"/>
                  <a:gd name="T50" fmla="*/ 0 w 1441"/>
                  <a:gd name="T51" fmla="*/ 2147483646 h 194"/>
                  <a:gd name="T52" fmla="*/ 2147483646 w 1441"/>
                  <a:gd name="T53" fmla="*/ 2147483646 h 194"/>
                  <a:gd name="T54" fmla="*/ 2147483646 w 1441"/>
                  <a:gd name="T55" fmla="*/ 2147483646 h 194"/>
                  <a:gd name="T56" fmla="*/ 2147483646 w 1441"/>
                  <a:gd name="T57" fmla="*/ 2147483646 h 194"/>
                  <a:gd name="T58" fmla="*/ 2147483646 w 1441"/>
                  <a:gd name="T59" fmla="*/ 2147483646 h 194"/>
                  <a:gd name="T60" fmla="*/ 2147483646 w 1441"/>
                  <a:gd name="T61" fmla="*/ 2147483646 h 194"/>
                  <a:gd name="T62" fmla="*/ 2147483646 w 1441"/>
                  <a:gd name="T63" fmla="*/ 2147483646 h 194"/>
                  <a:gd name="T64" fmla="*/ 2147483646 w 1441"/>
                  <a:gd name="T65" fmla="*/ 2147483646 h 194"/>
                  <a:gd name="T66" fmla="*/ 2147483646 w 1441"/>
                  <a:gd name="T67" fmla="*/ 2147483646 h 194"/>
                  <a:gd name="T68" fmla="*/ 2147483646 w 1441"/>
                  <a:gd name="T69" fmla="*/ 2147483646 h 194"/>
                  <a:gd name="T70" fmla="*/ 2147483646 w 1441"/>
                  <a:gd name="T71" fmla="*/ 2147483646 h 194"/>
                  <a:gd name="T72" fmla="*/ 2147483646 w 1441"/>
                  <a:gd name="T73" fmla="*/ 2147483646 h 194"/>
                  <a:gd name="T74" fmla="*/ 2147483646 w 1441"/>
                  <a:gd name="T75" fmla="*/ 2147483646 h 194"/>
                  <a:gd name="T76" fmla="*/ 2147483646 w 1441"/>
                  <a:gd name="T77" fmla="*/ 2147483646 h 194"/>
                  <a:gd name="T78" fmla="*/ 2147483646 w 1441"/>
                  <a:gd name="T79" fmla="*/ 2147483646 h 194"/>
                  <a:gd name="T80" fmla="*/ 2147483646 w 1441"/>
                  <a:gd name="T81" fmla="*/ 2147483646 h 194"/>
                  <a:gd name="T82" fmla="*/ 2147483646 w 1441"/>
                  <a:gd name="T83" fmla="*/ 2147483646 h 194"/>
                  <a:gd name="T84" fmla="*/ 2147483646 w 1441"/>
                  <a:gd name="T85" fmla="*/ 2147483646 h 194"/>
                  <a:gd name="T86" fmla="*/ 2147483646 w 1441"/>
                  <a:gd name="T87" fmla="*/ 2147483646 h 194"/>
                  <a:gd name="T88" fmla="*/ 2147483646 w 1441"/>
                  <a:gd name="T89" fmla="*/ 2147483646 h 194"/>
                  <a:gd name="T90" fmla="*/ 2147483646 w 1441"/>
                  <a:gd name="T91" fmla="*/ 2147483646 h 194"/>
                  <a:gd name="T92" fmla="*/ 2147483646 w 1441"/>
                  <a:gd name="T93" fmla="*/ 2147483646 h 194"/>
                  <a:gd name="T94" fmla="*/ 2147483646 w 1441"/>
                  <a:gd name="T95" fmla="*/ 2147483646 h 194"/>
                  <a:gd name="T96" fmla="*/ 2147483646 w 1441"/>
                  <a:gd name="T97" fmla="*/ 2147483646 h 194"/>
                  <a:gd name="T98" fmla="*/ 2147483646 w 1441"/>
                  <a:gd name="T99" fmla="*/ 2147483646 h 194"/>
                  <a:gd name="T100" fmla="*/ 2147483646 w 1441"/>
                  <a:gd name="T101" fmla="*/ 2147483646 h 194"/>
                  <a:gd name="T102" fmla="*/ 2147483646 w 1441"/>
                  <a:gd name="T103" fmla="*/ 2147483646 h 1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94"/>
                  <a:gd name="T158" fmla="*/ 1441 w 1441"/>
                  <a:gd name="T159" fmla="*/ 194 h 19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9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5"/>
                    </a:lnTo>
                    <a:lnTo>
                      <a:pt x="1368" y="6"/>
                    </a:lnTo>
                    <a:lnTo>
                      <a:pt x="1344" y="9"/>
                    </a:lnTo>
                    <a:lnTo>
                      <a:pt x="1320" y="11"/>
                    </a:lnTo>
                    <a:lnTo>
                      <a:pt x="1297" y="13"/>
                    </a:lnTo>
                    <a:lnTo>
                      <a:pt x="1273" y="14"/>
                    </a:lnTo>
                    <a:lnTo>
                      <a:pt x="1249" y="17"/>
                    </a:lnTo>
                    <a:lnTo>
                      <a:pt x="1225" y="19"/>
                    </a:lnTo>
                    <a:lnTo>
                      <a:pt x="1201" y="21"/>
                    </a:lnTo>
                    <a:lnTo>
                      <a:pt x="1178" y="22"/>
                    </a:lnTo>
                    <a:lnTo>
                      <a:pt x="1154" y="25"/>
                    </a:lnTo>
                    <a:lnTo>
                      <a:pt x="1131" y="27"/>
                    </a:lnTo>
                    <a:lnTo>
                      <a:pt x="1106" y="28"/>
                    </a:lnTo>
                    <a:lnTo>
                      <a:pt x="1082" y="30"/>
                    </a:lnTo>
                    <a:lnTo>
                      <a:pt x="1059" y="33"/>
                    </a:lnTo>
                    <a:lnTo>
                      <a:pt x="1035" y="35"/>
                    </a:lnTo>
                    <a:lnTo>
                      <a:pt x="1012" y="36"/>
                    </a:lnTo>
                    <a:lnTo>
                      <a:pt x="988" y="38"/>
                    </a:lnTo>
                    <a:lnTo>
                      <a:pt x="965" y="41"/>
                    </a:lnTo>
                    <a:lnTo>
                      <a:pt x="942" y="42"/>
                    </a:lnTo>
                    <a:lnTo>
                      <a:pt x="918" y="44"/>
                    </a:lnTo>
                    <a:lnTo>
                      <a:pt x="895" y="46"/>
                    </a:lnTo>
                    <a:lnTo>
                      <a:pt x="872" y="48"/>
                    </a:lnTo>
                    <a:lnTo>
                      <a:pt x="849" y="50"/>
                    </a:lnTo>
                    <a:lnTo>
                      <a:pt x="825" y="52"/>
                    </a:lnTo>
                    <a:lnTo>
                      <a:pt x="802" y="54"/>
                    </a:lnTo>
                    <a:lnTo>
                      <a:pt x="779" y="56"/>
                    </a:lnTo>
                    <a:lnTo>
                      <a:pt x="756" y="58"/>
                    </a:lnTo>
                    <a:lnTo>
                      <a:pt x="733" y="60"/>
                    </a:lnTo>
                    <a:lnTo>
                      <a:pt x="710" y="61"/>
                    </a:lnTo>
                    <a:lnTo>
                      <a:pt x="687" y="64"/>
                    </a:lnTo>
                    <a:lnTo>
                      <a:pt x="643" y="67"/>
                    </a:lnTo>
                    <a:lnTo>
                      <a:pt x="599" y="71"/>
                    </a:lnTo>
                    <a:lnTo>
                      <a:pt x="555" y="74"/>
                    </a:lnTo>
                    <a:lnTo>
                      <a:pt x="512" y="77"/>
                    </a:lnTo>
                    <a:lnTo>
                      <a:pt x="468" y="81"/>
                    </a:lnTo>
                    <a:lnTo>
                      <a:pt x="425" y="84"/>
                    </a:lnTo>
                    <a:lnTo>
                      <a:pt x="381" y="88"/>
                    </a:lnTo>
                    <a:lnTo>
                      <a:pt x="338" y="91"/>
                    </a:lnTo>
                    <a:lnTo>
                      <a:pt x="295" y="95"/>
                    </a:lnTo>
                    <a:lnTo>
                      <a:pt x="252" y="98"/>
                    </a:lnTo>
                    <a:lnTo>
                      <a:pt x="210" y="102"/>
                    </a:lnTo>
                    <a:lnTo>
                      <a:pt x="167" y="105"/>
                    </a:lnTo>
                    <a:lnTo>
                      <a:pt x="125" y="108"/>
                    </a:lnTo>
                    <a:lnTo>
                      <a:pt x="84" y="112"/>
                    </a:lnTo>
                    <a:lnTo>
                      <a:pt x="41" y="115"/>
                    </a:lnTo>
                    <a:lnTo>
                      <a:pt x="0" y="119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5"/>
                    </a:lnTo>
                    <a:lnTo>
                      <a:pt x="0" y="194"/>
                    </a:lnTo>
                    <a:lnTo>
                      <a:pt x="41" y="191"/>
                    </a:lnTo>
                    <a:lnTo>
                      <a:pt x="84" y="189"/>
                    </a:lnTo>
                    <a:lnTo>
                      <a:pt x="125" y="185"/>
                    </a:lnTo>
                    <a:lnTo>
                      <a:pt x="167" y="182"/>
                    </a:lnTo>
                    <a:lnTo>
                      <a:pt x="210" y="178"/>
                    </a:lnTo>
                    <a:lnTo>
                      <a:pt x="252" y="175"/>
                    </a:lnTo>
                    <a:lnTo>
                      <a:pt x="295" y="173"/>
                    </a:lnTo>
                    <a:lnTo>
                      <a:pt x="338" y="169"/>
                    </a:lnTo>
                    <a:lnTo>
                      <a:pt x="381" y="166"/>
                    </a:lnTo>
                    <a:lnTo>
                      <a:pt x="425" y="162"/>
                    </a:lnTo>
                    <a:lnTo>
                      <a:pt x="468" y="159"/>
                    </a:lnTo>
                    <a:lnTo>
                      <a:pt x="512" y="155"/>
                    </a:lnTo>
                    <a:lnTo>
                      <a:pt x="555" y="151"/>
                    </a:lnTo>
                    <a:lnTo>
                      <a:pt x="599" y="147"/>
                    </a:lnTo>
                    <a:lnTo>
                      <a:pt x="643" y="144"/>
                    </a:lnTo>
                    <a:lnTo>
                      <a:pt x="687" y="141"/>
                    </a:lnTo>
                    <a:lnTo>
                      <a:pt x="710" y="139"/>
                    </a:lnTo>
                    <a:lnTo>
                      <a:pt x="733" y="137"/>
                    </a:lnTo>
                    <a:lnTo>
                      <a:pt x="756" y="136"/>
                    </a:lnTo>
                    <a:lnTo>
                      <a:pt x="779" y="134"/>
                    </a:lnTo>
                    <a:lnTo>
                      <a:pt x="802" y="132"/>
                    </a:lnTo>
                    <a:lnTo>
                      <a:pt x="825" y="130"/>
                    </a:lnTo>
                    <a:lnTo>
                      <a:pt x="849" y="129"/>
                    </a:lnTo>
                    <a:lnTo>
                      <a:pt x="872" y="127"/>
                    </a:lnTo>
                    <a:lnTo>
                      <a:pt x="895" y="126"/>
                    </a:lnTo>
                    <a:lnTo>
                      <a:pt x="918" y="123"/>
                    </a:lnTo>
                    <a:lnTo>
                      <a:pt x="942" y="122"/>
                    </a:lnTo>
                    <a:lnTo>
                      <a:pt x="965" y="120"/>
                    </a:lnTo>
                    <a:lnTo>
                      <a:pt x="988" y="118"/>
                    </a:lnTo>
                    <a:lnTo>
                      <a:pt x="1012" y="116"/>
                    </a:lnTo>
                    <a:lnTo>
                      <a:pt x="1035" y="114"/>
                    </a:lnTo>
                    <a:lnTo>
                      <a:pt x="1059" y="113"/>
                    </a:lnTo>
                    <a:lnTo>
                      <a:pt x="1082" y="111"/>
                    </a:lnTo>
                    <a:lnTo>
                      <a:pt x="1106" y="108"/>
                    </a:lnTo>
                    <a:lnTo>
                      <a:pt x="1131" y="107"/>
                    </a:lnTo>
                    <a:lnTo>
                      <a:pt x="1154" y="105"/>
                    </a:lnTo>
                    <a:lnTo>
                      <a:pt x="1178" y="103"/>
                    </a:lnTo>
                    <a:lnTo>
                      <a:pt x="1201" y="102"/>
                    </a:lnTo>
                    <a:lnTo>
                      <a:pt x="1225" y="99"/>
                    </a:lnTo>
                    <a:lnTo>
                      <a:pt x="1249" y="97"/>
                    </a:lnTo>
                    <a:lnTo>
                      <a:pt x="1273" y="96"/>
                    </a:lnTo>
                    <a:lnTo>
                      <a:pt x="1297" y="93"/>
                    </a:lnTo>
                    <a:lnTo>
                      <a:pt x="1320" y="91"/>
                    </a:lnTo>
                    <a:lnTo>
                      <a:pt x="1344" y="90"/>
                    </a:lnTo>
                    <a:lnTo>
                      <a:pt x="1368" y="88"/>
                    </a:lnTo>
                    <a:lnTo>
                      <a:pt x="1392" y="85"/>
                    </a:lnTo>
                    <a:lnTo>
                      <a:pt x="1416" y="84"/>
                    </a:lnTo>
                    <a:lnTo>
                      <a:pt x="1441" y="82"/>
                    </a:lnTo>
                    <a:lnTo>
                      <a:pt x="1441" y="61"/>
                    </a:lnTo>
                    <a:lnTo>
                      <a:pt x="1441" y="41"/>
                    </a:lnTo>
                    <a:lnTo>
                      <a:pt x="1441" y="21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04" name="Freeform 303"/>
              <p:cNvSpPr>
                <a:spLocks/>
              </p:cNvSpPr>
              <p:nvPr/>
            </p:nvSpPr>
            <p:spPr bwMode="auto">
              <a:xfrm>
                <a:off x="2511425" y="2344738"/>
                <a:ext cx="382587" cy="50800"/>
              </a:xfrm>
              <a:custGeom>
                <a:avLst/>
                <a:gdLst>
                  <a:gd name="T0" fmla="*/ 2147483646 w 1441"/>
                  <a:gd name="T1" fmla="*/ 2147483646 h 188"/>
                  <a:gd name="T2" fmla="*/ 2147483646 w 1441"/>
                  <a:gd name="T3" fmla="*/ 2147483646 h 188"/>
                  <a:gd name="T4" fmla="*/ 2147483646 w 1441"/>
                  <a:gd name="T5" fmla="*/ 2147483646 h 188"/>
                  <a:gd name="T6" fmla="*/ 2147483646 w 1441"/>
                  <a:gd name="T7" fmla="*/ 2147483646 h 188"/>
                  <a:gd name="T8" fmla="*/ 2147483646 w 1441"/>
                  <a:gd name="T9" fmla="*/ 2147483646 h 188"/>
                  <a:gd name="T10" fmla="*/ 2147483646 w 1441"/>
                  <a:gd name="T11" fmla="*/ 2147483646 h 188"/>
                  <a:gd name="T12" fmla="*/ 2147483646 w 1441"/>
                  <a:gd name="T13" fmla="*/ 2147483646 h 188"/>
                  <a:gd name="T14" fmla="*/ 2147483646 w 1441"/>
                  <a:gd name="T15" fmla="*/ 2147483646 h 188"/>
                  <a:gd name="T16" fmla="*/ 2147483646 w 1441"/>
                  <a:gd name="T17" fmla="*/ 2147483646 h 188"/>
                  <a:gd name="T18" fmla="*/ 2147483646 w 1441"/>
                  <a:gd name="T19" fmla="*/ 2147483646 h 188"/>
                  <a:gd name="T20" fmla="*/ 2147483646 w 1441"/>
                  <a:gd name="T21" fmla="*/ 2147483646 h 188"/>
                  <a:gd name="T22" fmla="*/ 2147483646 w 1441"/>
                  <a:gd name="T23" fmla="*/ 2147483646 h 188"/>
                  <a:gd name="T24" fmla="*/ 2147483646 w 1441"/>
                  <a:gd name="T25" fmla="*/ 2147483646 h 188"/>
                  <a:gd name="T26" fmla="*/ 2147483646 w 1441"/>
                  <a:gd name="T27" fmla="*/ 2147483646 h 188"/>
                  <a:gd name="T28" fmla="*/ 2147483646 w 1441"/>
                  <a:gd name="T29" fmla="*/ 2147483646 h 188"/>
                  <a:gd name="T30" fmla="*/ 2147483646 w 1441"/>
                  <a:gd name="T31" fmla="*/ 2147483646 h 188"/>
                  <a:gd name="T32" fmla="*/ 2147483646 w 1441"/>
                  <a:gd name="T33" fmla="*/ 2147483646 h 188"/>
                  <a:gd name="T34" fmla="*/ 2147483646 w 1441"/>
                  <a:gd name="T35" fmla="*/ 2147483646 h 188"/>
                  <a:gd name="T36" fmla="*/ 2147483646 w 1441"/>
                  <a:gd name="T37" fmla="*/ 2147483646 h 188"/>
                  <a:gd name="T38" fmla="*/ 2147483646 w 1441"/>
                  <a:gd name="T39" fmla="*/ 2147483646 h 188"/>
                  <a:gd name="T40" fmla="*/ 2147483646 w 1441"/>
                  <a:gd name="T41" fmla="*/ 2147483646 h 188"/>
                  <a:gd name="T42" fmla="*/ 2147483646 w 1441"/>
                  <a:gd name="T43" fmla="*/ 2147483646 h 188"/>
                  <a:gd name="T44" fmla="*/ 2147483646 w 1441"/>
                  <a:gd name="T45" fmla="*/ 2147483646 h 188"/>
                  <a:gd name="T46" fmla="*/ 2147483646 w 1441"/>
                  <a:gd name="T47" fmla="*/ 2147483646 h 188"/>
                  <a:gd name="T48" fmla="*/ 0 w 1441"/>
                  <a:gd name="T49" fmla="*/ 2147483646 h 188"/>
                  <a:gd name="T50" fmla="*/ 0 w 1441"/>
                  <a:gd name="T51" fmla="*/ 2147483646 h 188"/>
                  <a:gd name="T52" fmla="*/ 2147483646 w 1441"/>
                  <a:gd name="T53" fmla="*/ 2147483646 h 188"/>
                  <a:gd name="T54" fmla="*/ 2147483646 w 1441"/>
                  <a:gd name="T55" fmla="*/ 2147483646 h 188"/>
                  <a:gd name="T56" fmla="*/ 2147483646 w 1441"/>
                  <a:gd name="T57" fmla="*/ 2147483646 h 188"/>
                  <a:gd name="T58" fmla="*/ 2147483646 w 1441"/>
                  <a:gd name="T59" fmla="*/ 2147483646 h 188"/>
                  <a:gd name="T60" fmla="*/ 2147483646 w 1441"/>
                  <a:gd name="T61" fmla="*/ 2147483646 h 188"/>
                  <a:gd name="T62" fmla="*/ 2147483646 w 1441"/>
                  <a:gd name="T63" fmla="*/ 2147483646 h 188"/>
                  <a:gd name="T64" fmla="*/ 2147483646 w 1441"/>
                  <a:gd name="T65" fmla="*/ 2147483646 h 188"/>
                  <a:gd name="T66" fmla="*/ 2147483646 w 1441"/>
                  <a:gd name="T67" fmla="*/ 2147483646 h 188"/>
                  <a:gd name="T68" fmla="*/ 2147483646 w 1441"/>
                  <a:gd name="T69" fmla="*/ 2147483646 h 188"/>
                  <a:gd name="T70" fmla="*/ 2147483646 w 1441"/>
                  <a:gd name="T71" fmla="*/ 2147483646 h 188"/>
                  <a:gd name="T72" fmla="*/ 2147483646 w 1441"/>
                  <a:gd name="T73" fmla="*/ 2147483646 h 188"/>
                  <a:gd name="T74" fmla="*/ 2147483646 w 1441"/>
                  <a:gd name="T75" fmla="*/ 2147483646 h 188"/>
                  <a:gd name="T76" fmla="*/ 2147483646 w 1441"/>
                  <a:gd name="T77" fmla="*/ 2147483646 h 188"/>
                  <a:gd name="T78" fmla="*/ 2147483646 w 1441"/>
                  <a:gd name="T79" fmla="*/ 2147483646 h 188"/>
                  <a:gd name="T80" fmla="*/ 2147483646 w 1441"/>
                  <a:gd name="T81" fmla="*/ 2147483646 h 188"/>
                  <a:gd name="T82" fmla="*/ 2147483646 w 1441"/>
                  <a:gd name="T83" fmla="*/ 2147483646 h 188"/>
                  <a:gd name="T84" fmla="*/ 2147483646 w 1441"/>
                  <a:gd name="T85" fmla="*/ 2147483646 h 188"/>
                  <a:gd name="T86" fmla="*/ 2147483646 w 1441"/>
                  <a:gd name="T87" fmla="*/ 2147483646 h 188"/>
                  <a:gd name="T88" fmla="*/ 2147483646 w 1441"/>
                  <a:gd name="T89" fmla="*/ 2147483646 h 188"/>
                  <a:gd name="T90" fmla="*/ 2147483646 w 1441"/>
                  <a:gd name="T91" fmla="*/ 2147483646 h 188"/>
                  <a:gd name="T92" fmla="*/ 2147483646 w 1441"/>
                  <a:gd name="T93" fmla="*/ 2147483646 h 188"/>
                  <a:gd name="T94" fmla="*/ 2147483646 w 1441"/>
                  <a:gd name="T95" fmla="*/ 2147483646 h 188"/>
                  <a:gd name="T96" fmla="*/ 2147483646 w 1441"/>
                  <a:gd name="T97" fmla="*/ 2147483646 h 188"/>
                  <a:gd name="T98" fmla="*/ 2147483646 w 1441"/>
                  <a:gd name="T99" fmla="*/ 2147483646 h 188"/>
                  <a:gd name="T100" fmla="*/ 2147483646 w 1441"/>
                  <a:gd name="T101" fmla="*/ 2147483646 h 188"/>
                  <a:gd name="T102" fmla="*/ 2147483646 w 1441"/>
                  <a:gd name="T103" fmla="*/ 2147483646 h 18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88"/>
                  <a:gd name="T158" fmla="*/ 1441 w 1441"/>
                  <a:gd name="T159" fmla="*/ 188 h 18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88">
                    <a:moveTo>
                      <a:pt x="1441" y="83"/>
                    </a:moveTo>
                    <a:lnTo>
                      <a:pt x="1416" y="85"/>
                    </a:lnTo>
                    <a:lnTo>
                      <a:pt x="1392" y="86"/>
                    </a:lnTo>
                    <a:lnTo>
                      <a:pt x="1368" y="88"/>
                    </a:lnTo>
                    <a:lnTo>
                      <a:pt x="1344" y="90"/>
                    </a:lnTo>
                    <a:lnTo>
                      <a:pt x="1320" y="92"/>
                    </a:lnTo>
                    <a:lnTo>
                      <a:pt x="1297" y="93"/>
                    </a:lnTo>
                    <a:lnTo>
                      <a:pt x="1273" y="95"/>
                    </a:lnTo>
                    <a:lnTo>
                      <a:pt x="1249" y="96"/>
                    </a:lnTo>
                    <a:lnTo>
                      <a:pt x="1225" y="99"/>
                    </a:lnTo>
                    <a:lnTo>
                      <a:pt x="1201" y="100"/>
                    </a:lnTo>
                    <a:lnTo>
                      <a:pt x="1178" y="102"/>
                    </a:lnTo>
                    <a:lnTo>
                      <a:pt x="1154" y="103"/>
                    </a:lnTo>
                    <a:lnTo>
                      <a:pt x="1131" y="106"/>
                    </a:lnTo>
                    <a:lnTo>
                      <a:pt x="1106" y="107"/>
                    </a:lnTo>
                    <a:lnTo>
                      <a:pt x="1082" y="109"/>
                    </a:lnTo>
                    <a:lnTo>
                      <a:pt x="1059" y="110"/>
                    </a:lnTo>
                    <a:lnTo>
                      <a:pt x="1035" y="112"/>
                    </a:lnTo>
                    <a:lnTo>
                      <a:pt x="1012" y="114"/>
                    </a:lnTo>
                    <a:lnTo>
                      <a:pt x="988" y="116"/>
                    </a:lnTo>
                    <a:lnTo>
                      <a:pt x="965" y="117"/>
                    </a:lnTo>
                    <a:lnTo>
                      <a:pt x="942" y="119"/>
                    </a:lnTo>
                    <a:lnTo>
                      <a:pt x="918" y="121"/>
                    </a:lnTo>
                    <a:lnTo>
                      <a:pt x="895" y="123"/>
                    </a:lnTo>
                    <a:lnTo>
                      <a:pt x="872" y="124"/>
                    </a:lnTo>
                    <a:lnTo>
                      <a:pt x="849" y="126"/>
                    </a:lnTo>
                    <a:lnTo>
                      <a:pt x="825" y="127"/>
                    </a:lnTo>
                    <a:lnTo>
                      <a:pt x="802" y="130"/>
                    </a:lnTo>
                    <a:lnTo>
                      <a:pt x="779" y="131"/>
                    </a:lnTo>
                    <a:lnTo>
                      <a:pt x="756" y="133"/>
                    </a:lnTo>
                    <a:lnTo>
                      <a:pt x="733" y="134"/>
                    </a:lnTo>
                    <a:lnTo>
                      <a:pt x="710" y="137"/>
                    </a:lnTo>
                    <a:lnTo>
                      <a:pt x="687" y="138"/>
                    </a:lnTo>
                    <a:lnTo>
                      <a:pt x="643" y="141"/>
                    </a:lnTo>
                    <a:lnTo>
                      <a:pt x="599" y="145"/>
                    </a:lnTo>
                    <a:lnTo>
                      <a:pt x="555" y="147"/>
                    </a:lnTo>
                    <a:lnTo>
                      <a:pt x="512" y="150"/>
                    </a:lnTo>
                    <a:lnTo>
                      <a:pt x="468" y="154"/>
                    </a:lnTo>
                    <a:lnTo>
                      <a:pt x="425" y="157"/>
                    </a:lnTo>
                    <a:lnTo>
                      <a:pt x="381" y="161"/>
                    </a:lnTo>
                    <a:lnTo>
                      <a:pt x="338" y="163"/>
                    </a:lnTo>
                    <a:lnTo>
                      <a:pt x="295" y="166"/>
                    </a:lnTo>
                    <a:lnTo>
                      <a:pt x="252" y="170"/>
                    </a:lnTo>
                    <a:lnTo>
                      <a:pt x="210" y="173"/>
                    </a:lnTo>
                    <a:lnTo>
                      <a:pt x="167" y="176"/>
                    </a:lnTo>
                    <a:lnTo>
                      <a:pt x="125" y="179"/>
                    </a:lnTo>
                    <a:lnTo>
                      <a:pt x="84" y="183"/>
                    </a:lnTo>
                    <a:lnTo>
                      <a:pt x="41" y="185"/>
                    </a:lnTo>
                    <a:lnTo>
                      <a:pt x="0" y="188"/>
                    </a:lnTo>
                    <a:lnTo>
                      <a:pt x="0" y="169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12"/>
                    </a:lnTo>
                    <a:lnTo>
                      <a:pt x="41" y="109"/>
                    </a:lnTo>
                    <a:lnTo>
                      <a:pt x="84" y="107"/>
                    </a:lnTo>
                    <a:lnTo>
                      <a:pt x="125" y="103"/>
                    </a:lnTo>
                    <a:lnTo>
                      <a:pt x="167" y="100"/>
                    </a:lnTo>
                    <a:lnTo>
                      <a:pt x="210" y="96"/>
                    </a:lnTo>
                    <a:lnTo>
                      <a:pt x="252" y="93"/>
                    </a:lnTo>
                    <a:lnTo>
                      <a:pt x="295" y="91"/>
                    </a:lnTo>
                    <a:lnTo>
                      <a:pt x="338" y="87"/>
                    </a:lnTo>
                    <a:lnTo>
                      <a:pt x="381" y="84"/>
                    </a:lnTo>
                    <a:lnTo>
                      <a:pt x="425" y="80"/>
                    </a:lnTo>
                    <a:lnTo>
                      <a:pt x="468" y="77"/>
                    </a:lnTo>
                    <a:lnTo>
                      <a:pt x="512" y="73"/>
                    </a:lnTo>
                    <a:lnTo>
                      <a:pt x="555" y="69"/>
                    </a:lnTo>
                    <a:lnTo>
                      <a:pt x="599" y="65"/>
                    </a:lnTo>
                    <a:lnTo>
                      <a:pt x="643" y="62"/>
                    </a:lnTo>
                    <a:lnTo>
                      <a:pt x="687" y="59"/>
                    </a:lnTo>
                    <a:lnTo>
                      <a:pt x="710" y="57"/>
                    </a:lnTo>
                    <a:lnTo>
                      <a:pt x="733" y="55"/>
                    </a:lnTo>
                    <a:lnTo>
                      <a:pt x="756" y="54"/>
                    </a:lnTo>
                    <a:lnTo>
                      <a:pt x="779" y="52"/>
                    </a:lnTo>
                    <a:lnTo>
                      <a:pt x="802" y="50"/>
                    </a:lnTo>
                    <a:lnTo>
                      <a:pt x="825" y="48"/>
                    </a:lnTo>
                    <a:lnTo>
                      <a:pt x="849" y="47"/>
                    </a:lnTo>
                    <a:lnTo>
                      <a:pt x="872" y="45"/>
                    </a:lnTo>
                    <a:lnTo>
                      <a:pt x="895" y="44"/>
                    </a:lnTo>
                    <a:lnTo>
                      <a:pt x="918" y="41"/>
                    </a:lnTo>
                    <a:lnTo>
                      <a:pt x="942" y="40"/>
                    </a:lnTo>
                    <a:lnTo>
                      <a:pt x="965" y="38"/>
                    </a:lnTo>
                    <a:lnTo>
                      <a:pt x="988" y="36"/>
                    </a:lnTo>
                    <a:lnTo>
                      <a:pt x="1012" y="34"/>
                    </a:lnTo>
                    <a:lnTo>
                      <a:pt x="1035" y="32"/>
                    </a:lnTo>
                    <a:lnTo>
                      <a:pt x="1059" y="31"/>
                    </a:lnTo>
                    <a:lnTo>
                      <a:pt x="1082" y="29"/>
                    </a:lnTo>
                    <a:lnTo>
                      <a:pt x="1106" y="26"/>
                    </a:lnTo>
                    <a:lnTo>
                      <a:pt x="1131" y="25"/>
                    </a:lnTo>
                    <a:lnTo>
                      <a:pt x="1154" y="23"/>
                    </a:lnTo>
                    <a:lnTo>
                      <a:pt x="1178" y="21"/>
                    </a:lnTo>
                    <a:lnTo>
                      <a:pt x="1201" y="20"/>
                    </a:lnTo>
                    <a:lnTo>
                      <a:pt x="1225" y="17"/>
                    </a:lnTo>
                    <a:lnTo>
                      <a:pt x="1249" y="15"/>
                    </a:lnTo>
                    <a:lnTo>
                      <a:pt x="1273" y="14"/>
                    </a:lnTo>
                    <a:lnTo>
                      <a:pt x="1297" y="11"/>
                    </a:lnTo>
                    <a:lnTo>
                      <a:pt x="1320" y="9"/>
                    </a:lnTo>
                    <a:lnTo>
                      <a:pt x="1344" y="8"/>
                    </a:lnTo>
                    <a:lnTo>
                      <a:pt x="1368" y="6"/>
                    </a:lnTo>
                    <a:lnTo>
                      <a:pt x="1392" y="3"/>
                    </a:lnTo>
                    <a:lnTo>
                      <a:pt x="1416" y="2"/>
                    </a:lnTo>
                    <a:lnTo>
                      <a:pt x="1441" y="0"/>
                    </a:lnTo>
                    <a:lnTo>
                      <a:pt x="1441" y="21"/>
                    </a:lnTo>
                    <a:lnTo>
                      <a:pt x="1441" y="41"/>
                    </a:lnTo>
                    <a:lnTo>
                      <a:pt x="1441" y="62"/>
                    </a:lnTo>
                    <a:lnTo>
                      <a:pt x="1441" y="83"/>
                    </a:lnTo>
                    <a:close/>
                  </a:path>
                </a:pathLst>
              </a:custGeom>
              <a:solidFill>
                <a:srgbClr val="4451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05" name="Freeform 304"/>
              <p:cNvSpPr>
                <a:spLocks/>
              </p:cNvSpPr>
              <p:nvPr/>
            </p:nvSpPr>
            <p:spPr bwMode="auto">
              <a:xfrm>
                <a:off x="2520950" y="2076450"/>
                <a:ext cx="373062" cy="819150"/>
              </a:xfrm>
              <a:custGeom>
                <a:avLst/>
                <a:gdLst>
                  <a:gd name="T0" fmla="*/ 2147483646 w 1408"/>
                  <a:gd name="T1" fmla="*/ 2147483646 h 3095"/>
                  <a:gd name="T2" fmla="*/ 2147483646 w 1408"/>
                  <a:gd name="T3" fmla="*/ 2147483646 h 3095"/>
                  <a:gd name="T4" fmla="*/ 2147483646 w 1408"/>
                  <a:gd name="T5" fmla="*/ 2147483646 h 3095"/>
                  <a:gd name="T6" fmla="*/ 2147483646 w 1408"/>
                  <a:gd name="T7" fmla="*/ 2147483646 h 3095"/>
                  <a:gd name="T8" fmla="*/ 2147483646 w 1408"/>
                  <a:gd name="T9" fmla="*/ 2147483646 h 3095"/>
                  <a:gd name="T10" fmla="*/ 2147483646 w 1408"/>
                  <a:gd name="T11" fmla="*/ 2147483646 h 3095"/>
                  <a:gd name="T12" fmla="*/ 2147483646 w 1408"/>
                  <a:gd name="T13" fmla="*/ 2147483646 h 3095"/>
                  <a:gd name="T14" fmla="*/ 2147483646 w 1408"/>
                  <a:gd name="T15" fmla="*/ 2147483646 h 3095"/>
                  <a:gd name="T16" fmla="*/ 2147483646 w 1408"/>
                  <a:gd name="T17" fmla="*/ 2147483646 h 3095"/>
                  <a:gd name="T18" fmla="*/ 2147483646 w 1408"/>
                  <a:gd name="T19" fmla="*/ 2147483646 h 3095"/>
                  <a:gd name="T20" fmla="*/ 2147483646 w 1408"/>
                  <a:gd name="T21" fmla="*/ 2147483646 h 3095"/>
                  <a:gd name="T22" fmla="*/ 2147483646 w 1408"/>
                  <a:gd name="T23" fmla="*/ 2147483646 h 3095"/>
                  <a:gd name="T24" fmla="*/ 2147483646 w 1408"/>
                  <a:gd name="T25" fmla="*/ 2147483646 h 3095"/>
                  <a:gd name="T26" fmla="*/ 2147483646 w 1408"/>
                  <a:gd name="T27" fmla="*/ 2147483646 h 3095"/>
                  <a:gd name="T28" fmla="*/ 2147483646 w 1408"/>
                  <a:gd name="T29" fmla="*/ 2147483646 h 3095"/>
                  <a:gd name="T30" fmla="*/ 2147483646 w 1408"/>
                  <a:gd name="T31" fmla="*/ 2147483646 h 3095"/>
                  <a:gd name="T32" fmla="*/ 0 w 1408"/>
                  <a:gd name="T33" fmla="*/ 2147483646 h 3095"/>
                  <a:gd name="T34" fmla="*/ 0 w 1408"/>
                  <a:gd name="T35" fmla="*/ 2147483646 h 3095"/>
                  <a:gd name="T36" fmla="*/ 0 w 1408"/>
                  <a:gd name="T37" fmla="*/ 2147483646 h 3095"/>
                  <a:gd name="T38" fmla="*/ 0 w 1408"/>
                  <a:gd name="T39" fmla="*/ 2147483646 h 3095"/>
                  <a:gd name="T40" fmla="*/ 2147483646 w 1408"/>
                  <a:gd name="T41" fmla="*/ 2147483646 h 3095"/>
                  <a:gd name="T42" fmla="*/ 2147483646 w 1408"/>
                  <a:gd name="T43" fmla="*/ 2147483646 h 3095"/>
                  <a:gd name="T44" fmla="*/ 2147483646 w 1408"/>
                  <a:gd name="T45" fmla="*/ 2147483646 h 3095"/>
                  <a:gd name="T46" fmla="*/ 2147483646 w 1408"/>
                  <a:gd name="T47" fmla="*/ 2147483646 h 3095"/>
                  <a:gd name="T48" fmla="*/ 2147483646 w 1408"/>
                  <a:gd name="T49" fmla="*/ 2147483646 h 3095"/>
                  <a:gd name="T50" fmla="*/ 2147483646 w 1408"/>
                  <a:gd name="T51" fmla="*/ 2147483646 h 3095"/>
                  <a:gd name="T52" fmla="*/ 2147483646 w 1408"/>
                  <a:gd name="T53" fmla="*/ 2147483646 h 3095"/>
                  <a:gd name="T54" fmla="*/ 2147483646 w 1408"/>
                  <a:gd name="T55" fmla="*/ 2147483646 h 3095"/>
                  <a:gd name="T56" fmla="*/ 2147483646 w 1408"/>
                  <a:gd name="T57" fmla="*/ 2147483646 h 3095"/>
                  <a:gd name="T58" fmla="*/ 2147483646 w 1408"/>
                  <a:gd name="T59" fmla="*/ 2147483646 h 3095"/>
                  <a:gd name="T60" fmla="*/ 2147483646 w 1408"/>
                  <a:gd name="T61" fmla="*/ 2147483646 h 3095"/>
                  <a:gd name="T62" fmla="*/ 2147483646 w 1408"/>
                  <a:gd name="T63" fmla="*/ 2147483646 h 3095"/>
                  <a:gd name="T64" fmla="*/ 2147483646 w 1408"/>
                  <a:gd name="T65" fmla="*/ 2147483646 h 3095"/>
                  <a:gd name="T66" fmla="*/ 2147483646 w 1408"/>
                  <a:gd name="T67" fmla="*/ 2147483646 h 3095"/>
                  <a:gd name="T68" fmla="*/ 2147483646 w 1408"/>
                  <a:gd name="T69" fmla="*/ 2147483646 h 3095"/>
                  <a:gd name="T70" fmla="*/ 2147483646 w 1408"/>
                  <a:gd name="T71" fmla="*/ 2147483646 h 3095"/>
                  <a:gd name="T72" fmla="*/ 2147483646 w 1408"/>
                  <a:gd name="T73" fmla="*/ 2147483646 h 3095"/>
                  <a:gd name="T74" fmla="*/ 2147483646 w 1408"/>
                  <a:gd name="T75" fmla="*/ 2147483646 h 3095"/>
                  <a:gd name="T76" fmla="*/ 2147483646 w 1408"/>
                  <a:gd name="T77" fmla="*/ 2147483646 h 3095"/>
                  <a:gd name="T78" fmla="*/ 2147483646 w 1408"/>
                  <a:gd name="T79" fmla="*/ 2147483646 h 309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408"/>
                  <a:gd name="T121" fmla="*/ 0 h 3095"/>
                  <a:gd name="T122" fmla="*/ 1408 w 1408"/>
                  <a:gd name="T123" fmla="*/ 3095 h 309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408" h="3095">
                    <a:moveTo>
                      <a:pt x="1408" y="0"/>
                    </a:moveTo>
                    <a:lnTo>
                      <a:pt x="1361" y="7"/>
                    </a:lnTo>
                    <a:lnTo>
                      <a:pt x="1313" y="13"/>
                    </a:lnTo>
                    <a:lnTo>
                      <a:pt x="1266" y="20"/>
                    </a:lnTo>
                    <a:lnTo>
                      <a:pt x="1220" y="25"/>
                    </a:lnTo>
                    <a:lnTo>
                      <a:pt x="1173" y="32"/>
                    </a:lnTo>
                    <a:lnTo>
                      <a:pt x="1127" y="39"/>
                    </a:lnTo>
                    <a:lnTo>
                      <a:pt x="1080" y="45"/>
                    </a:lnTo>
                    <a:lnTo>
                      <a:pt x="1034" y="52"/>
                    </a:lnTo>
                    <a:lnTo>
                      <a:pt x="989" y="58"/>
                    </a:lnTo>
                    <a:lnTo>
                      <a:pt x="943" y="65"/>
                    </a:lnTo>
                    <a:lnTo>
                      <a:pt x="897" y="71"/>
                    </a:lnTo>
                    <a:lnTo>
                      <a:pt x="852" y="77"/>
                    </a:lnTo>
                    <a:lnTo>
                      <a:pt x="806" y="84"/>
                    </a:lnTo>
                    <a:lnTo>
                      <a:pt x="761" y="90"/>
                    </a:lnTo>
                    <a:lnTo>
                      <a:pt x="716" y="97"/>
                    </a:lnTo>
                    <a:lnTo>
                      <a:pt x="672" y="102"/>
                    </a:lnTo>
                    <a:lnTo>
                      <a:pt x="628" y="108"/>
                    </a:lnTo>
                    <a:lnTo>
                      <a:pt x="586" y="114"/>
                    </a:lnTo>
                    <a:lnTo>
                      <a:pt x="543" y="120"/>
                    </a:lnTo>
                    <a:lnTo>
                      <a:pt x="499" y="125"/>
                    </a:lnTo>
                    <a:lnTo>
                      <a:pt x="457" y="132"/>
                    </a:lnTo>
                    <a:lnTo>
                      <a:pt x="415" y="138"/>
                    </a:lnTo>
                    <a:lnTo>
                      <a:pt x="373" y="144"/>
                    </a:lnTo>
                    <a:lnTo>
                      <a:pt x="331" y="149"/>
                    </a:lnTo>
                    <a:lnTo>
                      <a:pt x="289" y="155"/>
                    </a:lnTo>
                    <a:lnTo>
                      <a:pt x="247" y="161"/>
                    </a:lnTo>
                    <a:lnTo>
                      <a:pt x="206" y="167"/>
                    </a:lnTo>
                    <a:lnTo>
                      <a:pt x="164" y="172"/>
                    </a:lnTo>
                    <a:lnTo>
                      <a:pt x="123" y="178"/>
                    </a:lnTo>
                    <a:lnTo>
                      <a:pt x="82" y="184"/>
                    </a:lnTo>
                    <a:lnTo>
                      <a:pt x="41" y="190"/>
                    </a:lnTo>
                    <a:lnTo>
                      <a:pt x="0" y="195"/>
                    </a:lnTo>
                    <a:lnTo>
                      <a:pt x="0" y="550"/>
                    </a:lnTo>
                    <a:lnTo>
                      <a:pt x="0" y="905"/>
                    </a:lnTo>
                    <a:lnTo>
                      <a:pt x="0" y="1259"/>
                    </a:lnTo>
                    <a:lnTo>
                      <a:pt x="0" y="1613"/>
                    </a:lnTo>
                    <a:lnTo>
                      <a:pt x="0" y="1967"/>
                    </a:lnTo>
                    <a:lnTo>
                      <a:pt x="0" y="2321"/>
                    </a:lnTo>
                    <a:lnTo>
                      <a:pt x="0" y="2675"/>
                    </a:lnTo>
                    <a:lnTo>
                      <a:pt x="0" y="3028"/>
                    </a:lnTo>
                    <a:lnTo>
                      <a:pt x="41" y="3031"/>
                    </a:lnTo>
                    <a:lnTo>
                      <a:pt x="82" y="3033"/>
                    </a:lnTo>
                    <a:lnTo>
                      <a:pt x="123" y="3034"/>
                    </a:lnTo>
                    <a:lnTo>
                      <a:pt x="164" y="3036"/>
                    </a:lnTo>
                    <a:lnTo>
                      <a:pt x="206" y="3039"/>
                    </a:lnTo>
                    <a:lnTo>
                      <a:pt x="247" y="3041"/>
                    </a:lnTo>
                    <a:lnTo>
                      <a:pt x="289" y="3042"/>
                    </a:lnTo>
                    <a:lnTo>
                      <a:pt x="331" y="3044"/>
                    </a:lnTo>
                    <a:lnTo>
                      <a:pt x="373" y="3047"/>
                    </a:lnTo>
                    <a:lnTo>
                      <a:pt x="415" y="3048"/>
                    </a:lnTo>
                    <a:lnTo>
                      <a:pt x="457" y="3050"/>
                    </a:lnTo>
                    <a:lnTo>
                      <a:pt x="499" y="3053"/>
                    </a:lnTo>
                    <a:lnTo>
                      <a:pt x="543" y="3055"/>
                    </a:lnTo>
                    <a:lnTo>
                      <a:pt x="586" y="3056"/>
                    </a:lnTo>
                    <a:lnTo>
                      <a:pt x="628" y="3058"/>
                    </a:lnTo>
                    <a:lnTo>
                      <a:pt x="672" y="3061"/>
                    </a:lnTo>
                    <a:lnTo>
                      <a:pt x="716" y="3063"/>
                    </a:lnTo>
                    <a:lnTo>
                      <a:pt x="762" y="3065"/>
                    </a:lnTo>
                    <a:lnTo>
                      <a:pt x="807" y="3066"/>
                    </a:lnTo>
                    <a:lnTo>
                      <a:pt x="853" y="3069"/>
                    </a:lnTo>
                    <a:lnTo>
                      <a:pt x="898" y="3071"/>
                    </a:lnTo>
                    <a:lnTo>
                      <a:pt x="944" y="3073"/>
                    </a:lnTo>
                    <a:lnTo>
                      <a:pt x="990" y="3075"/>
                    </a:lnTo>
                    <a:lnTo>
                      <a:pt x="1036" y="3078"/>
                    </a:lnTo>
                    <a:lnTo>
                      <a:pt x="1082" y="3080"/>
                    </a:lnTo>
                    <a:lnTo>
                      <a:pt x="1127" y="3082"/>
                    </a:lnTo>
                    <a:lnTo>
                      <a:pt x="1173" y="3085"/>
                    </a:lnTo>
                    <a:lnTo>
                      <a:pt x="1220" y="3087"/>
                    </a:lnTo>
                    <a:lnTo>
                      <a:pt x="1266" y="3089"/>
                    </a:lnTo>
                    <a:lnTo>
                      <a:pt x="1313" y="3090"/>
                    </a:lnTo>
                    <a:lnTo>
                      <a:pt x="1361" y="3093"/>
                    </a:lnTo>
                    <a:lnTo>
                      <a:pt x="1408" y="3095"/>
                    </a:lnTo>
                    <a:lnTo>
                      <a:pt x="1408" y="2708"/>
                    </a:lnTo>
                    <a:lnTo>
                      <a:pt x="1408" y="2321"/>
                    </a:lnTo>
                    <a:lnTo>
                      <a:pt x="1408" y="1936"/>
                    </a:lnTo>
                    <a:lnTo>
                      <a:pt x="1408" y="1549"/>
                    </a:lnTo>
                    <a:lnTo>
                      <a:pt x="1408" y="1162"/>
                    </a:lnTo>
                    <a:lnTo>
                      <a:pt x="1408" y="774"/>
                    </a:lnTo>
                    <a:lnTo>
                      <a:pt x="1408" y="387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06" name="Freeform 305"/>
              <p:cNvSpPr>
                <a:spLocks/>
              </p:cNvSpPr>
              <p:nvPr/>
            </p:nvSpPr>
            <p:spPr bwMode="auto">
              <a:xfrm>
                <a:off x="2520950" y="2324100"/>
                <a:ext cx="365125" cy="50800"/>
              </a:xfrm>
              <a:custGeom>
                <a:avLst/>
                <a:gdLst>
                  <a:gd name="T0" fmla="*/ 2147483646 w 1379"/>
                  <a:gd name="T1" fmla="*/ 2147483646 h 187"/>
                  <a:gd name="T2" fmla="*/ 2147483646 w 1379"/>
                  <a:gd name="T3" fmla="*/ 2147483646 h 187"/>
                  <a:gd name="T4" fmla="*/ 2147483646 w 1379"/>
                  <a:gd name="T5" fmla="*/ 2147483646 h 187"/>
                  <a:gd name="T6" fmla="*/ 2147483646 w 1379"/>
                  <a:gd name="T7" fmla="*/ 2147483646 h 187"/>
                  <a:gd name="T8" fmla="*/ 2147483646 w 1379"/>
                  <a:gd name="T9" fmla="*/ 2147483646 h 187"/>
                  <a:gd name="T10" fmla="*/ 2147483646 w 1379"/>
                  <a:gd name="T11" fmla="*/ 2147483646 h 187"/>
                  <a:gd name="T12" fmla="*/ 2147483646 w 1379"/>
                  <a:gd name="T13" fmla="*/ 2147483646 h 187"/>
                  <a:gd name="T14" fmla="*/ 2147483646 w 1379"/>
                  <a:gd name="T15" fmla="*/ 2147483646 h 187"/>
                  <a:gd name="T16" fmla="*/ 2147483646 w 1379"/>
                  <a:gd name="T17" fmla="*/ 2147483646 h 187"/>
                  <a:gd name="T18" fmla="*/ 2147483646 w 1379"/>
                  <a:gd name="T19" fmla="*/ 2147483646 h 187"/>
                  <a:gd name="T20" fmla="*/ 2147483646 w 1379"/>
                  <a:gd name="T21" fmla="*/ 2147483646 h 187"/>
                  <a:gd name="T22" fmla="*/ 2147483646 w 1379"/>
                  <a:gd name="T23" fmla="*/ 2147483646 h 187"/>
                  <a:gd name="T24" fmla="*/ 2147483646 w 1379"/>
                  <a:gd name="T25" fmla="*/ 2147483646 h 187"/>
                  <a:gd name="T26" fmla="*/ 2147483646 w 1379"/>
                  <a:gd name="T27" fmla="*/ 2147483646 h 187"/>
                  <a:gd name="T28" fmla="*/ 2147483646 w 1379"/>
                  <a:gd name="T29" fmla="*/ 2147483646 h 187"/>
                  <a:gd name="T30" fmla="*/ 2147483646 w 1379"/>
                  <a:gd name="T31" fmla="*/ 2147483646 h 187"/>
                  <a:gd name="T32" fmla="*/ 0 w 1379"/>
                  <a:gd name="T33" fmla="*/ 2147483646 h 187"/>
                  <a:gd name="T34" fmla="*/ 0 w 1379"/>
                  <a:gd name="T35" fmla="*/ 2147483646 h 187"/>
                  <a:gd name="T36" fmla="*/ 2147483646 w 1379"/>
                  <a:gd name="T37" fmla="*/ 2147483646 h 187"/>
                  <a:gd name="T38" fmla="*/ 2147483646 w 1379"/>
                  <a:gd name="T39" fmla="*/ 2147483646 h 187"/>
                  <a:gd name="T40" fmla="*/ 2147483646 w 1379"/>
                  <a:gd name="T41" fmla="*/ 2147483646 h 187"/>
                  <a:gd name="T42" fmla="*/ 2147483646 w 1379"/>
                  <a:gd name="T43" fmla="*/ 2147483646 h 187"/>
                  <a:gd name="T44" fmla="*/ 2147483646 w 1379"/>
                  <a:gd name="T45" fmla="*/ 2147483646 h 187"/>
                  <a:gd name="T46" fmla="*/ 2147483646 w 1379"/>
                  <a:gd name="T47" fmla="*/ 2147483646 h 187"/>
                  <a:gd name="T48" fmla="*/ 2147483646 w 1379"/>
                  <a:gd name="T49" fmla="*/ 2147483646 h 187"/>
                  <a:gd name="T50" fmla="*/ 2147483646 w 1379"/>
                  <a:gd name="T51" fmla="*/ 2147483646 h 187"/>
                  <a:gd name="T52" fmla="*/ 2147483646 w 1379"/>
                  <a:gd name="T53" fmla="*/ 2147483646 h 187"/>
                  <a:gd name="T54" fmla="*/ 2147483646 w 1379"/>
                  <a:gd name="T55" fmla="*/ 2147483646 h 187"/>
                  <a:gd name="T56" fmla="*/ 2147483646 w 1379"/>
                  <a:gd name="T57" fmla="*/ 2147483646 h 187"/>
                  <a:gd name="T58" fmla="*/ 2147483646 w 1379"/>
                  <a:gd name="T59" fmla="*/ 2147483646 h 187"/>
                  <a:gd name="T60" fmla="*/ 2147483646 w 1379"/>
                  <a:gd name="T61" fmla="*/ 2147483646 h 187"/>
                  <a:gd name="T62" fmla="*/ 2147483646 w 1379"/>
                  <a:gd name="T63" fmla="*/ 2147483646 h 187"/>
                  <a:gd name="T64" fmla="*/ 2147483646 w 1379"/>
                  <a:gd name="T65" fmla="*/ 2147483646 h 187"/>
                  <a:gd name="T66" fmla="*/ 2147483646 w 1379"/>
                  <a:gd name="T67" fmla="*/ 2147483646 h 187"/>
                  <a:gd name="T68" fmla="*/ 2147483646 w 1379"/>
                  <a:gd name="T69" fmla="*/ 2147483646 h 187"/>
                  <a:gd name="T70" fmla="*/ 2147483646 w 1379"/>
                  <a:gd name="T71" fmla="*/ 2147483646 h 18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7"/>
                  <a:gd name="T110" fmla="*/ 1379 w 1379"/>
                  <a:gd name="T111" fmla="*/ 187 h 18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7">
                    <a:moveTo>
                      <a:pt x="1379" y="0"/>
                    </a:moveTo>
                    <a:lnTo>
                      <a:pt x="1333" y="3"/>
                    </a:lnTo>
                    <a:lnTo>
                      <a:pt x="1286" y="7"/>
                    </a:lnTo>
                    <a:lnTo>
                      <a:pt x="1240" y="10"/>
                    </a:lnTo>
                    <a:lnTo>
                      <a:pt x="1194" y="14"/>
                    </a:lnTo>
                    <a:lnTo>
                      <a:pt x="1149" y="17"/>
                    </a:lnTo>
                    <a:lnTo>
                      <a:pt x="1103" y="22"/>
                    </a:lnTo>
                    <a:lnTo>
                      <a:pt x="1059" y="25"/>
                    </a:lnTo>
                    <a:lnTo>
                      <a:pt x="1013" y="29"/>
                    </a:lnTo>
                    <a:lnTo>
                      <a:pt x="968" y="32"/>
                    </a:lnTo>
                    <a:lnTo>
                      <a:pt x="923" y="36"/>
                    </a:lnTo>
                    <a:lnTo>
                      <a:pt x="878" y="40"/>
                    </a:lnTo>
                    <a:lnTo>
                      <a:pt x="835" y="44"/>
                    </a:lnTo>
                    <a:lnTo>
                      <a:pt x="790" y="47"/>
                    </a:lnTo>
                    <a:lnTo>
                      <a:pt x="746" y="50"/>
                    </a:lnTo>
                    <a:lnTo>
                      <a:pt x="703" y="54"/>
                    </a:lnTo>
                    <a:lnTo>
                      <a:pt x="659" y="57"/>
                    </a:lnTo>
                    <a:lnTo>
                      <a:pt x="617" y="61"/>
                    </a:lnTo>
                    <a:lnTo>
                      <a:pt x="574" y="64"/>
                    </a:lnTo>
                    <a:lnTo>
                      <a:pt x="533" y="68"/>
                    </a:lnTo>
                    <a:lnTo>
                      <a:pt x="490" y="72"/>
                    </a:lnTo>
                    <a:lnTo>
                      <a:pt x="449" y="76"/>
                    </a:lnTo>
                    <a:lnTo>
                      <a:pt x="408" y="79"/>
                    </a:lnTo>
                    <a:lnTo>
                      <a:pt x="366" y="83"/>
                    </a:lnTo>
                    <a:lnTo>
                      <a:pt x="325" y="86"/>
                    </a:lnTo>
                    <a:lnTo>
                      <a:pt x="284" y="89"/>
                    </a:lnTo>
                    <a:lnTo>
                      <a:pt x="242" y="93"/>
                    </a:lnTo>
                    <a:lnTo>
                      <a:pt x="202" y="96"/>
                    </a:lnTo>
                    <a:lnTo>
                      <a:pt x="161" y="100"/>
                    </a:lnTo>
                    <a:lnTo>
                      <a:pt x="121" y="102"/>
                    </a:lnTo>
                    <a:lnTo>
                      <a:pt x="80" y="106"/>
                    </a:lnTo>
                    <a:lnTo>
                      <a:pt x="40" y="109"/>
                    </a:lnTo>
                    <a:lnTo>
                      <a:pt x="0" y="112"/>
                    </a:lnTo>
                    <a:lnTo>
                      <a:pt x="0" y="132"/>
                    </a:lnTo>
                    <a:lnTo>
                      <a:pt x="0" y="150"/>
                    </a:lnTo>
                    <a:lnTo>
                      <a:pt x="0" y="169"/>
                    </a:lnTo>
                    <a:lnTo>
                      <a:pt x="0" y="187"/>
                    </a:lnTo>
                    <a:lnTo>
                      <a:pt x="40" y="184"/>
                    </a:lnTo>
                    <a:lnTo>
                      <a:pt x="80" y="181"/>
                    </a:lnTo>
                    <a:lnTo>
                      <a:pt x="121" y="178"/>
                    </a:lnTo>
                    <a:lnTo>
                      <a:pt x="161" y="174"/>
                    </a:lnTo>
                    <a:lnTo>
                      <a:pt x="202" y="172"/>
                    </a:lnTo>
                    <a:lnTo>
                      <a:pt x="242" y="169"/>
                    </a:lnTo>
                    <a:lnTo>
                      <a:pt x="284" y="165"/>
                    </a:lnTo>
                    <a:lnTo>
                      <a:pt x="325" y="162"/>
                    </a:lnTo>
                    <a:lnTo>
                      <a:pt x="366" y="159"/>
                    </a:lnTo>
                    <a:lnTo>
                      <a:pt x="408" y="156"/>
                    </a:lnTo>
                    <a:lnTo>
                      <a:pt x="449" y="153"/>
                    </a:lnTo>
                    <a:lnTo>
                      <a:pt x="490" y="149"/>
                    </a:lnTo>
                    <a:lnTo>
                      <a:pt x="533" y="146"/>
                    </a:lnTo>
                    <a:lnTo>
                      <a:pt x="574" y="143"/>
                    </a:lnTo>
                    <a:lnTo>
                      <a:pt x="617" y="140"/>
                    </a:lnTo>
                    <a:lnTo>
                      <a:pt x="659" y="137"/>
                    </a:lnTo>
                    <a:lnTo>
                      <a:pt x="703" y="133"/>
                    </a:lnTo>
                    <a:lnTo>
                      <a:pt x="746" y="130"/>
                    </a:lnTo>
                    <a:lnTo>
                      <a:pt x="790" y="126"/>
                    </a:lnTo>
                    <a:lnTo>
                      <a:pt x="835" y="124"/>
                    </a:lnTo>
                    <a:lnTo>
                      <a:pt x="878" y="120"/>
                    </a:lnTo>
                    <a:lnTo>
                      <a:pt x="923" y="117"/>
                    </a:lnTo>
                    <a:lnTo>
                      <a:pt x="968" y="114"/>
                    </a:lnTo>
                    <a:lnTo>
                      <a:pt x="1013" y="110"/>
                    </a:lnTo>
                    <a:lnTo>
                      <a:pt x="1059" y="107"/>
                    </a:lnTo>
                    <a:lnTo>
                      <a:pt x="1103" y="103"/>
                    </a:lnTo>
                    <a:lnTo>
                      <a:pt x="1149" y="100"/>
                    </a:lnTo>
                    <a:lnTo>
                      <a:pt x="1194" y="96"/>
                    </a:lnTo>
                    <a:lnTo>
                      <a:pt x="1240" y="92"/>
                    </a:lnTo>
                    <a:lnTo>
                      <a:pt x="1286" y="88"/>
                    </a:lnTo>
                    <a:lnTo>
                      <a:pt x="1333" y="85"/>
                    </a:lnTo>
                    <a:lnTo>
                      <a:pt x="1379" y="81"/>
                    </a:lnTo>
                    <a:lnTo>
                      <a:pt x="1379" y="61"/>
                    </a:lnTo>
                    <a:lnTo>
                      <a:pt x="1379" y="40"/>
                    </a:lnTo>
                    <a:lnTo>
                      <a:pt x="1379" y="19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C4D1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07" name="Freeform 306"/>
              <p:cNvSpPr>
                <a:spLocks/>
              </p:cNvSpPr>
              <p:nvPr/>
            </p:nvSpPr>
            <p:spPr bwMode="auto">
              <a:xfrm>
                <a:off x="2520950" y="2346325"/>
                <a:ext cx="365125" cy="47625"/>
              </a:xfrm>
              <a:custGeom>
                <a:avLst/>
                <a:gdLst>
                  <a:gd name="T0" fmla="*/ 2147483646 w 1379"/>
                  <a:gd name="T1" fmla="*/ 2147483646 h 182"/>
                  <a:gd name="T2" fmla="*/ 2147483646 w 1379"/>
                  <a:gd name="T3" fmla="*/ 2147483646 h 182"/>
                  <a:gd name="T4" fmla="*/ 2147483646 w 1379"/>
                  <a:gd name="T5" fmla="*/ 2147483646 h 182"/>
                  <a:gd name="T6" fmla="*/ 2147483646 w 1379"/>
                  <a:gd name="T7" fmla="*/ 2147483646 h 182"/>
                  <a:gd name="T8" fmla="*/ 2147483646 w 1379"/>
                  <a:gd name="T9" fmla="*/ 2147483646 h 182"/>
                  <a:gd name="T10" fmla="*/ 2147483646 w 1379"/>
                  <a:gd name="T11" fmla="*/ 2147483646 h 182"/>
                  <a:gd name="T12" fmla="*/ 2147483646 w 1379"/>
                  <a:gd name="T13" fmla="*/ 2147483646 h 182"/>
                  <a:gd name="T14" fmla="*/ 2147483646 w 1379"/>
                  <a:gd name="T15" fmla="*/ 2147483646 h 182"/>
                  <a:gd name="T16" fmla="*/ 2147483646 w 1379"/>
                  <a:gd name="T17" fmla="*/ 2147483646 h 182"/>
                  <a:gd name="T18" fmla="*/ 2147483646 w 1379"/>
                  <a:gd name="T19" fmla="*/ 2147483646 h 182"/>
                  <a:gd name="T20" fmla="*/ 2147483646 w 1379"/>
                  <a:gd name="T21" fmla="*/ 2147483646 h 182"/>
                  <a:gd name="T22" fmla="*/ 2147483646 w 1379"/>
                  <a:gd name="T23" fmla="*/ 2147483646 h 182"/>
                  <a:gd name="T24" fmla="*/ 2147483646 w 1379"/>
                  <a:gd name="T25" fmla="*/ 2147483646 h 182"/>
                  <a:gd name="T26" fmla="*/ 2147483646 w 1379"/>
                  <a:gd name="T27" fmla="*/ 2147483646 h 182"/>
                  <a:gd name="T28" fmla="*/ 2147483646 w 1379"/>
                  <a:gd name="T29" fmla="*/ 2147483646 h 182"/>
                  <a:gd name="T30" fmla="*/ 2147483646 w 1379"/>
                  <a:gd name="T31" fmla="*/ 2147483646 h 182"/>
                  <a:gd name="T32" fmla="*/ 0 w 1379"/>
                  <a:gd name="T33" fmla="*/ 2147483646 h 182"/>
                  <a:gd name="T34" fmla="*/ 0 w 1379"/>
                  <a:gd name="T35" fmla="*/ 2147483646 h 182"/>
                  <a:gd name="T36" fmla="*/ 2147483646 w 1379"/>
                  <a:gd name="T37" fmla="*/ 2147483646 h 182"/>
                  <a:gd name="T38" fmla="*/ 2147483646 w 1379"/>
                  <a:gd name="T39" fmla="*/ 2147483646 h 182"/>
                  <a:gd name="T40" fmla="*/ 2147483646 w 1379"/>
                  <a:gd name="T41" fmla="*/ 2147483646 h 182"/>
                  <a:gd name="T42" fmla="*/ 2147483646 w 1379"/>
                  <a:gd name="T43" fmla="*/ 2147483646 h 182"/>
                  <a:gd name="T44" fmla="*/ 2147483646 w 1379"/>
                  <a:gd name="T45" fmla="*/ 2147483646 h 182"/>
                  <a:gd name="T46" fmla="*/ 2147483646 w 1379"/>
                  <a:gd name="T47" fmla="*/ 2147483646 h 182"/>
                  <a:gd name="T48" fmla="*/ 2147483646 w 1379"/>
                  <a:gd name="T49" fmla="*/ 2147483646 h 182"/>
                  <a:gd name="T50" fmla="*/ 2147483646 w 1379"/>
                  <a:gd name="T51" fmla="*/ 2147483646 h 182"/>
                  <a:gd name="T52" fmla="*/ 2147483646 w 1379"/>
                  <a:gd name="T53" fmla="*/ 2147483646 h 182"/>
                  <a:gd name="T54" fmla="*/ 2147483646 w 1379"/>
                  <a:gd name="T55" fmla="*/ 2147483646 h 182"/>
                  <a:gd name="T56" fmla="*/ 2147483646 w 1379"/>
                  <a:gd name="T57" fmla="*/ 2147483646 h 182"/>
                  <a:gd name="T58" fmla="*/ 2147483646 w 1379"/>
                  <a:gd name="T59" fmla="*/ 2147483646 h 182"/>
                  <a:gd name="T60" fmla="*/ 2147483646 w 1379"/>
                  <a:gd name="T61" fmla="*/ 2147483646 h 182"/>
                  <a:gd name="T62" fmla="*/ 2147483646 w 1379"/>
                  <a:gd name="T63" fmla="*/ 2147483646 h 182"/>
                  <a:gd name="T64" fmla="*/ 2147483646 w 1379"/>
                  <a:gd name="T65" fmla="*/ 2147483646 h 182"/>
                  <a:gd name="T66" fmla="*/ 2147483646 w 1379"/>
                  <a:gd name="T67" fmla="*/ 2147483646 h 182"/>
                  <a:gd name="T68" fmla="*/ 2147483646 w 1379"/>
                  <a:gd name="T69" fmla="*/ 2147483646 h 182"/>
                  <a:gd name="T70" fmla="*/ 2147483646 w 1379"/>
                  <a:gd name="T71" fmla="*/ 2147483646 h 1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2"/>
                  <a:gd name="T110" fmla="*/ 1379 w 1379"/>
                  <a:gd name="T111" fmla="*/ 182 h 18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2">
                    <a:moveTo>
                      <a:pt x="1379" y="81"/>
                    </a:moveTo>
                    <a:lnTo>
                      <a:pt x="1333" y="84"/>
                    </a:lnTo>
                    <a:lnTo>
                      <a:pt x="1286" y="88"/>
                    </a:lnTo>
                    <a:lnTo>
                      <a:pt x="1240" y="91"/>
                    </a:lnTo>
                    <a:lnTo>
                      <a:pt x="1194" y="95"/>
                    </a:lnTo>
                    <a:lnTo>
                      <a:pt x="1149" y="98"/>
                    </a:lnTo>
                    <a:lnTo>
                      <a:pt x="1103" y="101"/>
                    </a:lnTo>
                    <a:lnTo>
                      <a:pt x="1059" y="105"/>
                    </a:lnTo>
                    <a:lnTo>
                      <a:pt x="1013" y="108"/>
                    </a:lnTo>
                    <a:lnTo>
                      <a:pt x="968" y="112"/>
                    </a:lnTo>
                    <a:lnTo>
                      <a:pt x="923" y="115"/>
                    </a:lnTo>
                    <a:lnTo>
                      <a:pt x="878" y="119"/>
                    </a:lnTo>
                    <a:lnTo>
                      <a:pt x="835" y="122"/>
                    </a:lnTo>
                    <a:lnTo>
                      <a:pt x="790" y="126"/>
                    </a:lnTo>
                    <a:lnTo>
                      <a:pt x="746" y="128"/>
                    </a:lnTo>
                    <a:lnTo>
                      <a:pt x="703" y="131"/>
                    </a:lnTo>
                    <a:lnTo>
                      <a:pt x="659" y="135"/>
                    </a:lnTo>
                    <a:lnTo>
                      <a:pt x="617" y="138"/>
                    </a:lnTo>
                    <a:lnTo>
                      <a:pt x="574" y="140"/>
                    </a:lnTo>
                    <a:lnTo>
                      <a:pt x="533" y="144"/>
                    </a:lnTo>
                    <a:lnTo>
                      <a:pt x="490" y="146"/>
                    </a:lnTo>
                    <a:lnTo>
                      <a:pt x="449" y="150"/>
                    </a:lnTo>
                    <a:lnTo>
                      <a:pt x="408" y="152"/>
                    </a:lnTo>
                    <a:lnTo>
                      <a:pt x="366" y="155"/>
                    </a:lnTo>
                    <a:lnTo>
                      <a:pt x="325" y="158"/>
                    </a:lnTo>
                    <a:lnTo>
                      <a:pt x="284" y="161"/>
                    </a:lnTo>
                    <a:lnTo>
                      <a:pt x="242" y="165"/>
                    </a:lnTo>
                    <a:lnTo>
                      <a:pt x="202" y="167"/>
                    </a:lnTo>
                    <a:lnTo>
                      <a:pt x="161" y="170"/>
                    </a:lnTo>
                    <a:lnTo>
                      <a:pt x="121" y="173"/>
                    </a:lnTo>
                    <a:lnTo>
                      <a:pt x="80" y="176"/>
                    </a:lnTo>
                    <a:lnTo>
                      <a:pt x="40" y="178"/>
                    </a:lnTo>
                    <a:lnTo>
                      <a:pt x="0" y="182"/>
                    </a:lnTo>
                    <a:lnTo>
                      <a:pt x="0" y="162"/>
                    </a:lnTo>
                    <a:lnTo>
                      <a:pt x="0" y="144"/>
                    </a:lnTo>
                    <a:lnTo>
                      <a:pt x="0" y="124"/>
                    </a:lnTo>
                    <a:lnTo>
                      <a:pt x="0" y="106"/>
                    </a:lnTo>
                    <a:lnTo>
                      <a:pt x="40" y="103"/>
                    </a:lnTo>
                    <a:lnTo>
                      <a:pt x="80" y="100"/>
                    </a:lnTo>
                    <a:lnTo>
                      <a:pt x="121" y="97"/>
                    </a:lnTo>
                    <a:lnTo>
                      <a:pt x="161" y="93"/>
                    </a:lnTo>
                    <a:lnTo>
                      <a:pt x="202" y="91"/>
                    </a:lnTo>
                    <a:lnTo>
                      <a:pt x="242" y="88"/>
                    </a:lnTo>
                    <a:lnTo>
                      <a:pt x="284" y="84"/>
                    </a:lnTo>
                    <a:lnTo>
                      <a:pt x="325" y="81"/>
                    </a:lnTo>
                    <a:lnTo>
                      <a:pt x="366" y="78"/>
                    </a:lnTo>
                    <a:lnTo>
                      <a:pt x="408" y="75"/>
                    </a:lnTo>
                    <a:lnTo>
                      <a:pt x="449" y="72"/>
                    </a:lnTo>
                    <a:lnTo>
                      <a:pt x="490" y="68"/>
                    </a:lnTo>
                    <a:lnTo>
                      <a:pt x="533" y="65"/>
                    </a:lnTo>
                    <a:lnTo>
                      <a:pt x="574" y="62"/>
                    </a:lnTo>
                    <a:lnTo>
                      <a:pt x="617" y="59"/>
                    </a:lnTo>
                    <a:lnTo>
                      <a:pt x="659" y="56"/>
                    </a:lnTo>
                    <a:lnTo>
                      <a:pt x="703" y="52"/>
                    </a:lnTo>
                    <a:lnTo>
                      <a:pt x="746" y="49"/>
                    </a:lnTo>
                    <a:lnTo>
                      <a:pt x="790" y="45"/>
                    </a:lnTo>
                    <a:lnTo>
                      <a:pt x="835" y="43"/>
                    </a:lnTo>
                    <a:lnTo>
                      <a:pt x="878" y="39"/>
                    </a:lnTo>
                    <a:lnTo>
                      <a:pt x="923" y="36"/>
                    </a:lnTo>
                    <a:lnTo>
                      <a:pt x="968" y="33"/>
                    </a:lnTo>
                    <a:lnTo>
                      <a:pt x="1013" y="29"/>
                    </a:lnTo>
                    <a:lnTo>
                      <a:pt x="1059" y="26"/>
                    </a:lnTo>
                    <a:lnTo>
                      <a:pt x="1103" y="22"/>
                    </a:lnTo>
                    <a:lnTo>
                      <a:pt x="1149" y="19"/>
                    </a:lnTo>
                    <a:lnTo>
                      <a:pt x="1194" y="15"/>
                    </a:lnTo>
                    <a:lnTo>
                      <a:pt x="1240" y="11"/>
                    </a:lnTo>
                    <a:lnTo>
                      <a:pt x="1286" y="7"/>
                    </a:lnTo>
                    <a:lnTo>
                      <a:pt x="1333" y="4"/>
                    </a:lnTo>
                    <a:lnTo>
                      <a:pt x="1379" y="0"/>
                    </a:lnTo>
                    <a:lnTo>
                      <a:pt x="1379" y="21"/>
                    </a:lnTo>
                    <a:lnTo>
                      <a:pt x="1379" y="41"/>
                    </a:lnTo>
                    <a:lnTo>
                      <a:pt x="1379" y="61"/>
                    </a:lnTo>
                    <a:lnTo>
                      <a:pt x="1379" y="81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08" name="Freeform 307"/>
              <p:cNvSpPr>
                <a:spLocks/>
              </p:cNvSpPr>
              <p:nvPr/>
            </p:nvSpPr>
            <p:spPr bwMode="auto">
              <a:xfrm>
                <a:off x="2894013" y="2063750"/>
                <a:ext cx="696912" cy="831850"/>
              </a:xfrm>
              <a:custGeom>
                <a:avLst/>
                <a:gdLst>
                  <a:gd name="T0" fmla="*/ 2147483646 w 2638"/>
                  <a:gd name="T1" fmla="*/ 2147483646 h 3144"/>
                  <a:gd name="T2" fmla="*/ 2147483646 w 2638"/>
                  <a:gd name="T3" fmla="*/ 2147483646 h 3144"/>
                  <a:gd name="T4" fmla="*/ 2147483646 w 2638"/>
                  <a:gd name="T5" fmla="*/ 2147483646 h 3144"/>
                  <a:gd name="T6" fmla="*/ 2147483646 w 2638"/>
                  <a:gd name="T7" fmla="*/ 2147483646 h 3144"/>
                  <a:gd name="T8" fmla="*/ 2147483646 w 2638"/>
                  <a:gd name="T9" fmla="*/ 2147483646 h 3144"/>
                  <a:gd name="T10" fmla="*/ 2147483646 w 2638"/>
                  <a:gd name="T11" fmla="*/ 2147483646 h 3144"/>
                  <a:gd name="T12" fmla="*/ 2147483646 w 2638"/>
                  <a:gd name="T13" fmla="*/ 2147483646 h 3144"/>
                  <a:gd name="T14" fmla="*/ 2147483646 w 2638"/>
                  <a:gd name="T15" fmla="*/ 2147483646 h 3144"/>
                  <a:gd name="T16" fmla="*/ 2147483646 w 2638"/>
                  <a:gd name="T17" fmla="*/ 2147483646 h 3144"/>
                  <a:gd name="T18" fmla="*/ 2147483646 w 2638"/>
                  <a:gd name="T19" fmla="*/ 2147483646 h 3144"/>
                  <a:gd name="T20" fmla="*/ 2147483646 w 2638"/>
                  <a:gd name="T21" fmla="*/ 2147483646 h 3144"/>
                  <a:gd name="T22" fmla="*/ 2147483646 w 2638"/>
                  <a:gd name="T23" fmla="*/ 2147483646 h 3144"/>
                  <a:gd name="T24" fmla="*/ 2147483646 w 2638"/>
                  <a:gd name="T25" fmla="*/ 2147483646 h 3144"/>
                  <a:gd name="T26" fmla="*/ 2147483646 w 2638"/>
                  <a:gd name="T27" fmla="*/ 2147483646 h 3144"/>
                  <a:gd name="T28" fmla="*/ 2147483646 w 2638"/>
                  <a:gd name="T29" fmla="*/ 2147483646 h 3144"/>
                  <a:gd name="T30" fmla="*/ 2147483646 w 2638"/>
                  <a:gd name="T31" fmla="*/ 2147483646 h 3144"/>
                  <a:gd name="T32" fmla="*/ 2147483646 w 2638"/>
                  <a:gd name="T33" fmla="*/ 2147483646 h 3144"/>
                  <a:gd name="T34" fmla="*/ 2147483646 w 2638"/>
                  <a:gd name="T35" fmla="*/ 2147483646 h 3144"/>
                  <a:gd name="T36" fmla="*/ 2147483646 w 2638"/>
                  <a:gd name="T37" fmla="*/ 2147483646 h 3144"/>
                  <a:gd name="T38" fmla="*/ 2147483646 w 2638"/>
                  <a:gd name="T39" fmla="*/ 2147483646 h 3144"/>
                  <a:gd name="T40" fmla="*/ 2147483646 w 2638"/>
                  <a:gd name="T41" fmla="*/ 2147483646 h 3144"/>
                  <a:gd name="T42" fmla="*/ 2147483646 w 2638"/>
                  <a:gd name="T43" fmla="*/ 2147483646 h 3144"/>
                  <a:gd name="T44" fmla="*/ 2147483646 w 2638"/>
                  <a:gd name="T45" fmla="*/ 2147483646 h 3144"/>
                  <a:gd name="T46" fmla="*/ 2147483646 w 2638"/>
                  <a:gd name="T47" fmla="*/ 2147483646 h 3144"/>
                  <a:gd name="T48" fmla="*/ 2147483646 w 2638"/>
                  <a:gd name="T49" fmla="*/ 2147483646 h 3144"/>
                  <a:gd name="T50" fmla="*/ 2147483646 w 2638"/>
                  <a:gd name="T51" fmla="*/ 2147483646 h 3144"/>
                  <a:gd name="T52" fmla="*/ 2147483646 w 2638"/>
                  <a:gd name="T53" fmla="*/ 2147483646 h 3144"/>
                  <a:gd name="T54" fmla="*/ 2147483646 w 2638"/>
                  <a:gd name="T55" fmla="*/ 2147483646 h 3144"/>
                  <a:gd name="T56" fmla="*/ 2147483646 w 2638"/>
                  <a:gd name="T57" fmla="*/ 2147483646 h 3144"/>
                  <a:gd name="T58" fmla="*/ 2147483646 w 2638"/>
                  <a:gd name="T59" fmla="*/ 2147483646 h 3144"/>
                  <a:gd name="T60" fmla="*/ 2147483646 w 2638"/>
                  <a:gd name="T61" fmla="*/ 2147483646 h 3144"/>
                  <a:gd name="T62" fmla="*/ 2147483646 w 2638"/>
                  <a:gd name="T63" fmla="*/ 2147483646 h 3144"/>
                  <a:gd name="T64" fmla="*/ 2147483646 w 2638"/>
                  <a:gd name="T65" fmla="*/ 2147483646 h 3144"/>
                  <a:gd name="T66" fmla="*/ 2147483646 w 2638"/>
                  <a:gd name="T67" fmla="*/ 2147483646 h 3144"/>
                  <a:gd name="T68" fmla="*/ 2147483646 w 2638"/>
                  <a:gd name="T69" fmla="*/ 2147483646 h 3144"/>
                  <a:gd name="T70" fmla="*/ 2147483646 w 2638"/>
                  <a:gd name="T71" fmla="*/ 2147483646 h 3144"/>
                  <a:gd name="T72" fmla="*/ 2147483646 w 2638"/>
                  <a:gd name="T73" fmla="*/ 2147483646 h 3144"/>
                  <a:gd name="T74" fmla="*/ 2147483646 w 2638"/>
                  <a:gd name="T75" fmla="*/ 2147483646 h 3144"/>
                  <a:gd name="T76" fmla="*/ 2147483646 w 2638"/>
                  <a:gd name="T77" fmla="*/ 2147483646 h 3144"/>
                  <a:gd name="T78" fmla="*/ 2147483646 w 2638"/>
                  <a:gd name="T79" fmla="*/ 2147483646 h 3144"/>
                  <a:gd name="T80" fmla="*/ 2147483646 w 2638"/>
                  <a:gd name="T81" fmla="*/ 2147483646 h 3144"/>
                  <a:gd name="T82" fmla="*/ 2147483646 w 2638"/>
                  <a:gd name="T83" fmla="*/ 2147483646 h 3144"/>
                  <a:gd name="T84" fmla="*/ 2147483646 w 2638"/>
                  <a:gd name="T85" fmla="*/ 2147483646 h 3144"/>
                  <a:gd name="T86" fmla="*/ 2147483646 w 2638"/>
                  <a:gd name="T87" fmla="*/ 2147483646 h 3144"/>
                  <a:gd name="T88" fmla="*/ 2147483646 w 2638"/>
                  <a:gd name="T89" fmla="*/ 2147483646 h 3144"/>
                  <a:gd name="T90" fmla="*/ 0 w 2638"/>
                  <a:gd name="T91" fmla="*/ 2147483646 h 3144"/>
                  <a:gd name="T92" fmla="*/ 0 w 2638"/>
                  <a:gd name="T93" fmla="*/ 2147483646 h 3144"/>
                  <a:gd name="T94" fmla="*/ 0 w 2638"/>
                  <a:gd name="T95" fmla="*/ 2147483646 h 31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638"/>
                  <a:gd name="T145" fmla="*/ 0 h 3144"/>
                  <a:gd name="T146" fmla="*/ 2638 w 2638"/>
                  <a:gd name="T147" fmla="*/ 3144 h 314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638" h="3144">
                    <a:moveTo>
                      <a:pt x="0" y="0"/>
                    </a:moveTo>
                    <a:lnTo>
                      <a:pt x="44" y="3"/>
                    </a:lnTo>
                    <a:lnTo>
                      <a:pt x="90" y="6"/>
                    </a:lnTo>
                    <a:lnTo>
                      <a:pt x="135" y="9"/>
                    </a:lnTo>
                    <a:lnTo>
                      <a:pt x="180" y="13"/>
                    </a:lnTo>
                    <a:lnTo>
                      <a:pt x="225" y="16"/>
                    </a:lnTo>
                    <a:lnTo>
                      <a:pt x="269" y="18"/>
                    </a:lnTo>
                    <a:lnTo>
                      <a:pt x="314" y="22"/>
                    </a:lnTo>
                    <a:lnTo>
                      <a:pt x="359" y="25"/>
                    </a:lnTo>
                    <a:lnTo>
                      <a:pt x="403" y="29"/>
                    </a:lnTo>
                    <a:lnTo>
                      <a:pt x="447" y="31"/>
                    </a:lnTo>
                    <a:lnTo>
                      <a:pt x="491" y="34"/>
                    </a:lnTo>
                    <a:lnTo>
                      <a:pt x="536" y="38"/>
                    </a:lnTo>
                    <a:lnTo>
                      <a:pt x="579" y="41"/>
                    </a:lnTo>
                    <a:lnTo>
                      <a:pt x="623" y="43"/>
                    </a:lnTo>
                    <a:lnTo>
                      <a:pt x="667" y="47"/>
                    </a:lnTo>
                    <a:lnTo>
                      <a:pt x="711" y="50"/>
                    </a:lnTo>
                    <a:lnTo>
                      <a:pt x="754" y="53"/>
                    </a:lnTo>
                    <a:lnTo>
                      <a:pt x="797" y="56"/>
                    </a:lnTo>
                    <a:lnTo>
                      <a:pt x="841" y="60"/>
                    </a:lnTo>
                    <a:lnTo>
                      <a:pt x="885" y="62"/>
                    </a:lnTo>
                    <a:lnTo>
                      <a:pt x="927" y="65"/>
                    </a:lnTo>
                    <a:lnTo>
                      <a:pt x="971" y="69"/>
                    </a:lnTo>
                    <a:lnTo>
                      <a:pt x="1013" y="71"/>
                    </a:lnTo>
                    <a:lnTo>
                      <a:pt x="1056" y="74"/>
                    </a:lnTo>
                    <a:lnTo>
                      <a:pt x="1098" y="77"/>
                    </a:lnTo>
                    <a:lnTo>
                      <a:pt x="1142" y="80"/>
                    </a:lnTo>
                    <a:lnTo>
                      <a:pt x="1183" y="84"/>
                    </a:lnTo>
                    <a:lnTo>
                      <a:pt x="1226" y="86"/>
                    </a:lnTo>
                    <a:lnTo>
                      <a:pt x="1268" y="89"/>
                    </a:lnTo>
                    <a:lnTo>
                      <a:pt x="1311" y="92"/>
                    </a:lnTo>
                    <a:lnTo>
                      <a:pt x="1352" y="95"/>
                    </a:lnTo>
                    <a:lnTo>
                      <a:pt x="1394" y="97"/>
                    </a:lnTo>
                    <a:lnTo>
                      <a:pt x="1435" y="101"/>
                    </a:lnTo>
                    <a:lnTo>
                      <a:pt x="1475" y="103"/>
                    </a:lnTo>
                    <a:lnTo>
                      <a:pt x="1515" y="107"/>
                    </a:lnTo>
                    <a:lnTo>
                      <a:pt x="1555" y="109"/>
                    </a:lnTo>
                    <a:lnTo>
                      <a:pt x="1594" y="112"/>
                    </a:lnTo>
                    <a:lnTo>
                      <a:pt x="1634" y="115"/>
                    </a:lnTo>
                    <a:lnTo>
                      <a:pt x="1675" y="118"/>
                    </a:lnTo>
                    <a:lnTo>
                      <a:pt x="1714" y="120"/>
                    </a:lnTo>
                    <a:lnTo>
                      <a:pt x="1753" y="124"/>
                    </a:lnTo>
                    <a:lnTo>
                      <a:pt x="1793" y="126"/>
                    </a:lnTo>
                    <a:lnTo>
                      <a:pt x="1832" y="130"/>
                    </a:lnTo>
                    <a:lnTo>
                      <a:pt x="1871" y="132"/>
                    </a:lnTo>
                    <a:lnTo>
                      <a:pt x="1910" y="135"/>
                    </a:lnTo>
                    <a:lnTo>
                      <a:pt x="1949" y="138"/>
                    </a:lnTo>
                    <a:lnTo>
                      <a:pt x="1988" y="141"/>
                    </a:lnTo>
                    <a:lnTo>
                      <a:pt x="2027" y="143"/>
                    </a:lnTo>
                    <a:lnTo>
                      <a:pt x="2066" y="146"/>
                    </a:lnTo>
                    <a:lnTo>
                      <a:pt x="2105" y="149"/>
                    </a:lnTo>
                    <a:lnTo>
                      <a:pt x="2143" y="151"/>
                    </a:lnTo>
                    <a:lnTo>
                      <a:pt x="2182" y="154"/>
                    </a:lnTo>
                    <a:lnTo>
                      <a:pt x="2221" y="157"/>
                    </a:lnTo>
                    <a:lnTo>
                      <a:pt x="2259" y="159"/>
                    </a:lnTo>
                    <a:lnTo>
                      <a:pt x="2297" y="162"/>
                    </a:lnTo>
                    <a:lnTo>
                      <a:pt x="2336" y="165"/>
                    </a:lnTo>
                    <a:lnTo>
                      <a:pt x="2374" y="167"/>
                    </a:lnTo>
                    <a:lnTo>
                      <a:pt x="2412" y="170"/>
                    </a:lnTo>
                    <a:lnTo>
                      <a:pt x="2450" y="173"/>
                    </a:lnTo>
                    <a:lnTo>
                      <a:pt x="2487" y="176"/>
                    </a:lnTo>
                    <a:lnTo>
                      <a:pt x="2525" y="178"/>
                    </a:lnTo>
                    <a:lnTo>
                      <a:pt x="2563" y="180"/>
                    </a:lnTo>
                    <a:lnTo>
                      <a:pt x="2600" y="184"/>
                    </a:lnTo>
                    <a:lnTo>
                      <a:pt x="2638" y="186"/>
                    </a:lnTo>
                    <a:lnTo>
                      <a:pt x="2638" y="537"/>
                    </a:lnTo>
                    <a:lnTo>
                      <a:pt x="2638" y="887"/>
                    </a:lnTo>
                    <a:lnTo>
                      <a:pt x="2638" y="1237"/>
                    </a:lnTo>
                    <a:lnTo>
                      <a:pt x="2638" y="1587"/>
                    </a:lnTo>
                    <a:lnTo>
                      <a:pt x="2638" y="1938"/>
                    </a:lnTo>
                    <a:lnTo>
                      <a:pt x="2638" y="2288"/>
                    </a:lnTo>
                    <a:lnTo>
                      <a:pt x="2638" y="2638"/>
                    </a:lnTo>
                    <a:lnTo>
                      <a:pt x="2638" y="2988"/>
                    </a:lnTo>
                    <a:lnTo>
                      <a:pt x="2600" y="2990"/>
                    </a:lnTo>
                    <a:lnTo>
                      <a:pt x="2563" y="2992"/>
                    </a:lnTo>
                    <a:lnTo>
                      <a:pt x="2525" y="2995"/>
                    </a:lnTo>
                    <a:lnTo>
                      <a:pt x="2487" y="2997"/>
                    </a:lnTo>
                    <a:lnTo>
                      <a:pt x="2450" y="2999"/>
                    </a:lnTo>
                    <a:lnTo>
                      <a:pt x="2412" y="3002"/>
                    </a:lnTo>
                    <a:lnTo>
                      <a:pt x="2374" y="3004"/>
                    </a:lnTo>
                    <a:lnTo>
                      <a:pt x="2336" y="3006"/>
                    </a:lnTo>
                    <a:lnTo>
                      <a:pt x="2297" y="3009"/>
                    </a:lnTo>
                    <a:lnTo>
                      <a:pt x="2259" y="3011"/>
                    </a:lnTo>
                    <a:lnTo>
                      <a:pt x="2221" y="3013"/>
                    </a:lnTo>
                    <a:lnTo>
                      <a:pt x="2182" y="3014"/>
                    </a:lnTo>
                    <a:lnTo>
                      <a:pt x="2144" y="3017"/>
                    </a:lnTo>
                    <a:lnTo>
                      <a:pt x="2105" y="3019"/>
                    </a:lnTo>
                    <a:lnTo>
                      <a:pt x="2066" y="3021"/>
                    </a:lnTo>
                    <a:lnTo>
                      <a:pt x="2028" y="3023"/>
                    </a:lnTo>
                    <a:lnTo>
                      <a:pt x="1989" y="3026"/>
                    </a:lnTo>
                    <a:lnTo>
                      <a:pt x="1950" y="3028"/>
                    </a:lnTo>
                    <a:lnTo>
                      <a:pt x="1911" y="3030"/>
                    </a:lnTo>
                    <a:lnTo>
                      <a:pt x="1872" y="3033"/>
                    </a:lnTo>
                    <a:lnTo>
                      <a:pt x="1833" y="3035"/>
                    </a:lnTo>
                    <a:lnTo>
                      <a:pt x="1793" y="3038"/>
                    </a:lnTo>
                    <a:lnTo>
                      <a:pt x="1754" y="3041"/>
                    </a:lnTo>
                    <a:lnTo>
                      <a:pt x="1714" y="3043"/>
                    </a:lnTo>
                    <a:lnTo>
                      <a:pt x="1675" y="3045"/>
                    </a:lnTo>
                    <a:lnTo>
                      <a:pt x="1634" y="3048"/>
                    </a:lnTo>
                    <a:lnTo>
                      <a:pt x="1595" y="3050"/>
                    </a:lnTo>
                    <a:lnTo>
                      <a:pt x="1555" y="3052"/>
                    </a:lnTo>
                    <a:lnTo>
                      <a:pt x="1515" y="3054"/>
                    </a:lnTo>
                    <a:lnTo>
                      <a:pt x="1475" y="3058"/>
                    </a:lnTo>
                    <a:lnTo>
                      <a:pt x="1435" y="3060"/>
                    </a:lnTo>
                    <a:lnTo>
                      <a:pt x="1394" y="3062"/>
                    </a:lnTo>
                    <a:lnTo>
                      <a:pt x="1352" y="3065"/>
                    </a:lnTo>
                    <a:lnTo>
                      <a:pt x="1311" y="3067"/>
                    </a:lnTo>
                    <a:lnTo>
                      <a:pt x="1268" y="3069"/>
                    </a:lnTo>
                    <a:lnTo>
                      <a:pt x="1226" y="3073"/>
                    </a:lnTo>
                    <a:lnTo>
                      <a:pt x="1183" y="3075"/>
                    </a:lnTo>
                    <a:lnTo>
                      <a:pt x="1142" y="3077"/>
                    </a:lnTo>
                    <a:lnTo>
                      <a:pt x="1098" y="3080"/>
                    </a:lnTo>
                    <a:lnTo>
                      <a:pt x="1056" y="3082"/>
                    </a:lnTo>
                    <a:lnTo>
                      <a:pt x="1013" y="3084"/>
                    </a:lnTo>
                    <a:lnTo>
                      <a:pt x="971" y="3088"/>
                    </a:lnTo>
                    <a:lnTo>
                      <a:pt x="927" y="3090"/>
                    </a:lnTo>
                    <a:lnTo>
                      <a:pt x="885" y="3092"/>
                    </a:lnTo>
                    <a:lnTo>
                      <a:pt x="841" y="3095"/>
                    </a:lnTo>
                    <a:lnTo>
                      <a:pt x="797" y="3097"/>
                    </a:lnTo>
                    <a:lnTo>
                      <a:pt x="754" y="3100"/>
                    </a:lnTo>
                    <a:lnTo>
                      <a:pt x="711" y="3103"/>
                    </a:lnTo>
                    <a:lnTo>
                      <a:pt x="667" y="3105"/>
                    </a:lnTo>
                    <a:lnTo>
                      <a:pt x="623" y="3107"/>
                    </a:lnTo>
                    <a:lnTo>
                      <a:pt x="579" y="3110"/>
                    </a:lnTo>
                    <a:lnTo>
                      <a:pt x="536" y="3113"/>
                    </a:lnTo>
                    <a:lnTo>
                      <a:pt x="491" y="3115"/>
                    </a:lnTo>
                    <a:lnTo>
                      <a:pt x="447" y="3118"/>
                    </a:lnTo>
                    <a:lnTo>
                      <a:pt x="403" y="3120"/>
                    </a:lnTo>
                    <a:lnTo>
                      <a:pt x="359" y="3123"/>
                    </a:lnTo>
                    <a:lnTo>
                      <a:pt x="314" y="3126"/>
                    </a:lnTo>
                    <a:lnTo>
                      <a:pt x="269" y="3128"/>
                    </a:lnTo>
                    <a:lnTo>
                      <a:pt x="225" y="3130"/>
                    </a:lnTo>
                    <a:lnTo>
                      <a:pt x="180" y="3134"/>
                    </a:lnTo>
                    <a:lnTo>
                      <a:pt x="135" y="3136"/>
                    </a:lnTo>
                    <a:lnTo>
                      <a:pt x="90" y="3138"/>
                    </a:lnTo>
                    <a:lnTo>
                      <a:pt x="44" y="3142"/>
                    </a:lnTo>
                    <a:lnTo>
                      <a:pt x="0" y="3144"/>
                    </a:lnTo>
                    <a:lnTo>
                      <a:pt x="0" y="2751"/>
                    </a:lnTo>
                    <a:lnTo>
                      <a:pt x="0" y="2359"/>
                    </a:lnTo>
                    <a:lnTo>
                      <a:pt x="0" y="1966"/>
                    </a:lnTo>
                    <a:lnTo>
                      <a:pt x="0" y="1574"/>
                    </a:lnTo>
                    <a:lnTo>
                      <a:pt x="0" y="1180"/>
                    </a:lnTo>
                    <a:lnTo>
                      <a:pt x="0" y="786"/>
                    </a:lnTo>
                    <a:lnTo>
                      <a:pt x="0" y="3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09" name="Freeform 308"/>
              <p:cNvSpPr>
                <a:spLocks/>
              </p:cNvSpPr>
              <p:nvPr/>
            </p:nvSpPr>
            <p:spPr bwMode="auto">
              <a:xfrm>
                <a:off x="2894013" y="2324100"/>
                <a:ext cx="696912" cy="39688"/>
              </a:xfrm>
              <a:custGeom>
                <a:avLst/>
                <a:gdLst>
                  <a:gd name="T0" fmla="*/ 2147483646 w 2638"/>
                  <a:gd name="T1" fmla="*/ 2147483646 h 153"/>
                  <a:gd name="T2" fmla="*/ 2147483646 w 2638"/>
                  <a:gd name="T3" fmla="*/ 2147483646 h 153"/>
                  <a:gd name="T4" fmla="*/ 2147483646 w 2638"/>
                  <a:gd name="T5" fmla="*/ 2147483646 h 153"/>
                  <a:gd name="T6" fmla="*/ 2147483646 w 2638"/>
                  <a:gd name="T7" fmla="*/ 2147483646 h 153"/>
                  <a:gd name="T8" fmla="*/ 2147483646 w 2638"/>
                  <a:gd name="T9" fmla="*/ 2147483646 h 153"/>
                  <a:gd name="T10" fmla="*/ 2147483646 w 2638"/>
                  <a:gd name="T11" fmla="*/ 2147483646 h 153"/>
                  <a:gd name="T12" fmla="*/ 2147483646 w 2638"/>
                  <a:gd name="T13" fmla="*/ 2147483646 h 153"/>
                  <a:gd name="T14" fmla="*/ 2147483646 w 2638"/>
                  <a:gd name="T15" fmla="*/ 2147483646 h 153"/>
                  <a:gd name="T16" fmla="*/ 2147483646 w 2638"/>
                  <a:gd name="T17" fmla="*/ 2147483646 h 153"/>
                  <a:gd name="T18" fmla="*/ 2147483646 w 2638"/>
                  <a:gd name="T19" fmla="*/ 2147483646 h 153"/>
                  <a:gd name="T20" fmla="*/ 2147483646 w 2638"/>
                  <a:gd name="T21" fmla="*/ 2147483646 h 153"/>
                  <a:gd name="T22" fmla="*/ 2147483646 w 2638"/>
                  <a:gd name="T23" fmla="*/ 2147483646 h 153"/>
                  <a:gd name="T24" fmla="*/ 2147483646 w 2638"/>
                  <a:gd name="T25" fmla="*/ 2147483646 h 153"/>
                  <a:gd name="T26" fmla="*/ 2147483646 w 2638"/>
                  <a:gd name="T27" fmla="*/ 2147483646 h 153"/>
                  <a:gd name="T28" fmla="*/ 2147483646 w 2638"/>
                  <a:gd name="T29" fmla="*/ 2147483646 h 153"/>
                  <a:gd name="T30" fmla="*/ 2147483646 w 2638"/>
                  <a:gd name="T31" fmla="*/ 2147483646 h 153"/>
                  <a:gd name="T32" fmla="*/ 2147483646 w 2638"/>
                  <a:gd name="T33" fmla="*/ 2147483646 h 153"/>
                  <a:gd name="T34" fmla="*/ 2147483646 w 2638"/>
                  <a:gd name="T35" fmla="*/ 2147483646 h 153"/>
                  <a:gd name="T36" fmla="*/ 2147483646 w 2638"/>
                  <a:gd name="T37" fmla="*/ 2147483646 h 153"/>
                  <a:gd name="T38" fmla="*/ 2147483646 w 2638"/>
                  <a:gd name="T39" fmla="*/ 2147483646 h 153"/>
                  <a:gd name="T40" fmla="*/ 2147483646 w 2638"/>
                  <a:gd name="T41" fmla="*/ 2147483646 h 153"/>
                  <a:gd name="T42" fmla="*/ 2147483646 w 2638"/>
                  <a:gd name="T43" fmla="*/ 2147483646 h 153"/>
                  <a:gd name="T44" fmla="*/ 2147483646 w 2638"/>
                  <a:gd name="T45" fmla="*/ 2147483646 h 153"/>
                  <a:gd name="T46" fmla="*/ 2147483646 w 2638"/>
                  <a:gd name="T47" fmla="*/ 2147483646 h 153"/>
                  <a:gd name="T48" fmla="*/ 2147483646 w 2638"/>
                  <a:gd name="T49" fmla="*/ 2147483646 h 153"/>
                  <a:gd name="T50" fmla="*/ 2147483646 w 2638"/>
                  <a:gd name="T51" fmla="*/ 2147483646 h 153"/>
                  <a:gd name="T52" fmla="*/ 2147483646 w 2638"/>
                  <a:gd name="T53" fmla="*/ 2147483646 h 153"/>
                  <a:gd name="T54" fmla="*/ 2147483646 w 2638"/>
                  <a:gd name="T55" fmla="*/ 2147483646 h 153"/>
                  <a:gd name="T56" fmla="*/ 2147483646 w 2638"/>
                  <a:gd name="T57" fmla="*/ 2147483646 h 153"/>
                  <a:gd name="T58" fmla="*/ 2147483646 w 2638"/>
                  <a:gd name="T59" fmla="*/ 2147483646 h 153"/>
                  <a:gd name="T60" fmla="*/ 2147483646 w 2638"/>
                  <a:gd name="T61" fmla="*/ 2147483646 h 153"/>
                  <a:gd name="T62" fmla="*/ 2147483646 w 2638"/>
                  <a:gd name="T63" fmla="*/ 2147483646 h 153"/>
                  <a:gd name="T64" fmla="*/ 2147483646 w 2638"/>
                  <a:gd name="T65" fmla="*/ 2147483646 h 153"/>
                  <a:gd name="T66" fmla="*/ 2147483646 w 2638"/>
                  <a:gd name="T67" fmla="*/ 2147483646 h 153"/>
                  <a:gd name="T68" fmla="*/ 2147483646 w 2638"/>
                  <a:gd name="T69" fmla="*/ 2147483646 h 153"/>
                  <a:gd name="T70" fmla="*/ 2147483646 w 2638"/>
                  <a:gd name="T71" fmla="*/ 2147483646 h 153"/>
                  <a:gd name="T72" fmla="*/ 2147483646 w 2638"/>
                  <a:gd name="T73" fmla="*/ 2147483646 h 153"/>
                  <a:gd name="T74" fmla="*/ 2147483646 w 2638"/>
                  <a:gd name="T75" fmla="*/ 2147483646 h 153"/>
                  <a:gd name="T76" fmla="*/ 2147483646 w 2638"/>
                  <a:gd name="T77" fmla="*/ 2147483646 h 153"/>
                  <a:gd name="T78" fmla="*/ 2147483646 w 2638"/>
                  <a:gd name="T79" fmla="*/ 2147483646 h 153"/>
                  <a:gd name="T80" fmla="*/ 2147483646 w 2638"/>
                  <a:gd name="T81" fmla="*/ 2147483646 h 153"/>
                  <a:gd name="T82" fmla="*/ 2147483646 w 2638"/>
                  <a:gd name="T83" fmla="*/ 2147483646 h 153"/>
                  <a:gd name="T84" fmla="*/ 2147483646 w 2638"/>
                  <a:gd name="T85" fmla="*/ 2147483646 h 153"/>
                  <a:gd name="T86" fmla="*/ 2147483646 w 2638"/>
                  <a:gd name="T87" fmla="*/ 2147483646 h 153"/>
                  <a:gd name="T88" fmla="*/ 0 w 2638"/>
                  <a:gd name="T89" fmla="*/ 2147483646 h 1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53"/>
                  <a:gd name="T137" fmla="*/ 2638 w 2638"/>
                  <a:gd name="T138" fmla="*/ 153 h 1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53">
                    <a:moveTo>
                      <a:pt x="0" y="0"/>
                    </a:moveTo>
                    <a:lnTo>
                      <a:pt x="44" y="2"/>
                    </a:lnTo>
                    <a:lnTo>
                      <a:pt x="90" y="3"/>
                    </a:lnTo>
                    <a:lnTo>
                      <a:pt x="135" y="4"/>
                    </a:lnTo>
                    <a:lnTo>
                      <a:pt x="180" y="6"/>
                    </a:lnTo>
                    <a:lnTo>
                      <a:pt x="225" y="7"/>
                    </a:lnTo>
                    <a:lnTo>
                      <a:pt x="269" y="9"/>
                    </a:lnTo>
                    <a:lnTo>
                      <a:pt x="314" y="10"/>
                    </a:lnTo>
                    <a:lnTo>
                      <a:pt x="359" y="11"/>
                    </a:lnTo>
                    <a:lnTo>
                      <a:pt x="403" y="12"/>
                    </a:lnTo>
                    <a:lnTo>
                      <a:pt x="447" y="13"/>
                    </a:lnTo>
                    <a:lnTo>
                      <a:pt x="491" y="14"/>
                    </a:lnTo>
                    <a:lnTo>
                      <a:pt x="536" y="17"/>
                    </a:lnTo>
                    <a:lnTo>
                      <a:pt x="579" y="18"/>
                    </a:lnTo>
                    <a:lnTo>
                      <a:pt x="623" y="19"/>
                    </a:lnTo>
                    <a:lnTo>
                      <a:pt x="667" y="20"/>
                    </a:lnTo>
                    <a:lnTo>
                      <a:pt x="711" y="21"/>
                    </a:lnTo>
                    <a:lnTo>
                      <a:pt x="754" y="22"/>
                    </a:lnTo>
                    <a:lnTo>
                      <a:pt x="797" y="23"/>
                    </a:lnTo>
                    <a:lnTo>
                      <a:pt x="841" y="26"/>
                    </a:lnTo>
                    <a:lnTo>
                      <a:pt x="885" y="27"/>
                    </a:lnTo>
                    <a:lnTo>
                      <a:pt x="927" y="28"/>
                    </a:lnTo>
                    <a:lnTo>
                      <a:pt x="971" y="29"/>
                    </a:lnTo>
                    <a:lnTo>
                      <a:pt x="1013" y="30"/>
                    </a:lnTo>
                    <a:lnTo>
                      <a:pt x="1056" y="31"/>
                    </a:lnTo>
                    <a:lnTo>
                      <a:pt x="1098" y="34"/>
                    </a:lnTo>
                    <a:lnTo>
                      <a:pt x="1142" y="35"/>
                    </a:lnTo>
                    <a:lnTo>
                      <a:pt x="1183" y="36"/>
                    </a:lnTo>
                    <a:lnTo>
                      <a:pt x="1226" y="37"/>
                    </a:lnTo>
                    <a:lnTo>
                      <a:pt x="1268" y="38"/>
                    </a:lnTo>
                    <a:lnTo>
                      <a:pt x="1311" y="41"/>
                    </a:lnTo>
                    <a:lnTo>
                      <a:pt x="1352" y="42"/>
                    </a:lnTo>
                    <a:lnTo>
                      <a:pt x="1394" y="43"/>
                    </a:lnTo>
                    <a:lnTo>
                      <a:pt x="1435" y="44"/>
                    </a:lnTo>
                    <a:lnTo>
                      <a:pt x="1475" y="45"/>
                    </a:lnTo>
                    <a:lnTo>
                      <a:pt x="1515" y="46"/>
                    </a:lnTo>
                    <a:lnTo>
                      <a:pt x="1555" y="48"/>
                    </a:lnTo>
                    <a:lnTo>
                      <a:pt x="1594" y="49"/>
                    </a:lnTo>
                    <a:lnTo>
                      <a:pt x="1634" y="50"/>
                    </a:lnTo>
                    <a:lnTo>
                      <a:pt x="1675" y="51"/>
                    </a:lnTo>
                    <a:lnTo>
                      <a:pt x="1714" y="52"/>
                    </a:lnTo>
                    <a:lnTo>
                      <a:pt x="1753" y="53"/>
                    </a:lnTo>
                    <a:lnTo>
                      <a:pt x="1793" y="54"/>
                    </a:lnTo>
                    <a:lnTo>
                      <a:pt x="1832" y="56"/>
                    </a:lnTo>
                    <a:lnTo>
                      <a:pt x="1871" y="57"/>
                    </a:lnTo>
                    <a:lnTo>
                      <a:pt x="1910" y="58"/>
                    </a:lnTo>
                    <a:lnTo>
                      <a:pt x="1949" y="59"/>
                    </a:lnTo>
                    <a:lnTo>
                      <a:pt x="1988" y="60"/>
                    </a:lnTo>
                    <a:lnTo>
                      <a:pt x="2027" y="61"/>
                    </a:lnTo>
                    <a:lnTo>
                      <a:pt x="2066" y="64"/>
                    </a:lnTo>
                    <a:lnTo>
                      <a:pt x="2105" y="65"/>
                    </a:lnTo>
                    <a:lnTo>
                      <a:pt x="2143" y="66"/>
                    </a:lnTo>
                    <a:lnTo>
                      <a:pt x="2182" y="67"/>
                    </a:lnTo>
                    <a:lnTo>
                      <a:pt x="2221" y="68"/>
                    </a:lnTo>
                    <a:lnTo>
                      <a:pt x="2259" y="69"/>
                    </a:lnTo>
                    <a:lnTo>
                      <a:pt x="2297" y="71"/>
                    </a:lnTo>
                    <a:lnTo>
                      <a:pt x="2336" y="72"/>
                    </a:lnTo>
                    <a:lnTo>
                      <a:pt x="2374" y="73"/>
                    </a:lnTo>
                    <a:lnTo>
                      <a:pt x="2412" y="74"/>
                    </a:lnTo>
                    <a:lnTo>
                      <a:pt x="2450" y="75"/>
                    </a:lnTo>
                    <a:lnTo>
                      <a:pt x="2487" y="76"/>
                    </a:lnTo>
                    <a:lnTo>
                      <a:pt x="2525" y="77"/>
                    </a:lnTo>
                    <a:lnTo>
                      <a:pt x="2563" y="79"/>
                    </a:lnTo>
                    <a:lnTo>
                      <a:pt x="2600" y="80"/>
                    </a:lnTo>
                    <a:lnTo>
                      <a:pt x="2638" y="81"/>
                    </a:lnTo>
                    <a:lnTo>
                      <a:pt x="2638" y="99"/>
                    </a:lnTo>
                    <a:lnTo>
                      <a:pt x="2638" y="116"/>
                    </a:lnTo>
                    <a:lnTo>
                      <a:pt x="2638" y="135"/>
                    </a:lnTo>
                    <a:lnTo>
                      <a:pt x="2638" y="153"/>
                    </a:lnTo>
                    <a:lnTo>
                      <a:pt x="2600" y="152"/>
                    </a:lnTo>
                    <a:lnTo>
                      <a:pt x="2563" y="151"/>
                    </a:lnTo>
                    <a:lnTo>
                      <a:pt x="2525" y="150"/>
                    </a:lnTo>
                    <a:lnTo>
                      <a:pt x="2487" y="150"/>
                    </a:lnTo>
                    <a:lnTo>
                      <a:pt x="2450" y="149"/>
                    </a:lnTo>
                    <a:lnTo>
                      <a:pt x="2412" y="147"/>
                    </a:lnTo>
                    <a:lnTo>
                      <a:pt x="2374" y="146"/>
                    </a:lnTo>
                    <a:lnTo>
                      <a:pt x="2336" y="145"/>
                    </a:lnTo>
                    <a:lnTo>
                      <a:pt x="2297" y="144"/>
                    </a:lnTo>
                    <a:lnTo>
                      <a:pt x="2259" y="143"/>
                    </a:lnTo>
                    <a:lnTo>
                      <a:pt x="2221" y="142"/>
                    </a:lnTo>
                    <a:lnTo>
                      <a:pt x="2182" y="142"/>
                    </a:lnTo>
                    <a:lnTo>
                      <a:pt x="2143" y="141"/>
                    </a:lnTo>
                    <a:lnTo>
                      <a:pt x="2105" y="139"/>
                    </a:lnTo>
                    <a:lnTo>
                      <a:pt x="2066" y="138"/>
                    </a:lnTo>
                    <a:lnTo>
                      <a:pt x="2027" y="137"/>
                    </a:lnTo>
                    <a:lnTo>
                      <a:pt x="1988" y="136"/>
                    </a:lnTo>
                    <a:lnTo>
                      <a:pt x="1949" y="135"/>
                    </a:lnTo>
                    <a:lnTo>
                      <a:pt x="1910" y="134"/>
                    </a:lnTo>
                    <a:lnTo>
                      <a:pt x="1871" y="132"/>
                    </a:lnTo>
                    <a:lnTo>
                      <a:pt x="1832" y="131"/>
                    </a:lnTo>
                    <a:lnTo>
                      <a:pt x="1793" y="130"/>
                    </a:lnTo>
                    <a:lnTo>
                      <a:pt x="1753" y="129"/>
                    </a:lnTo>
                    <a:lnTo>
                      <a:pt x="1714" y="128"/>
                    </a:lnTo>
                    <a:lnTo>
                      <a:pt x="1675" y="128"/>
                    </a:lnTo>
                    <a:lnTo>
                      <a:pt x="1634" y="127"/>
                    </a:lnTo>
                    <a:lnTo>
                      <a:pt x="1594" y="126"/>
                    </a:lnTo>
                    <a:lnTo>
                      <a:pt x="1555" y="124"/>
                    </a:lnTo>
                    <a:lnTo>
                      <a:pt x="1515" y="123"/>
                    </a:lnTo>
                    <a:lnTo>
                      <a:pt x="1475" y="122"/>
                    </a:lnTo>
                    <a:lnTo>
                      <a:pt x="1435" y="121"/>
                    </a:lnTo>
                    <a:lnTo>
                      <a:pt x="1394" y="120"/>
                    </a:lnTo>
                    <a:lnTo>
                      <a:pt x="1352" y="119"/>
                    </a:lnTo>
                    <a:lnTo>
                      <a:pt x="1311" y="118"/>
                    </a:lnTo>
                    <a:lnTo>
                      <a:pt x="1268" y="116"/>
                    </a:lnTo>
                    <a:lnTo>
                      <a:pt x="1226" y="115"/>
                    </a:lnTo>
                    <a:lnTo>
                      <a:pt x="1183" y="114"/>
                    </a:lnTo>
                    <a:lnTo>
                      <a:pt x="1142" y="113"/>
                    </a:lnTo>
                    <a:lnTo>
                      <a:pt x="1098" y="112"/>
                    </a:lnTo>
                    <a:lnTo>
                      <a:pt x="1056" y="111"/>
                    </a:lnTo>
                    <a:lnTo>
                      <a:pt x="1013" y="110"/>
                    </a:lnTo>
                    <a:lnTo>
                      <a:pt x="971" y="108"/>
                    </a:lnTo>
                    <a:lnTo>
                      <a:pt x="927" y="107"/>
                    </a:lnTo>
                    <a:lnTo>
                      <a:pt x="885" y="106"/>
                    </a:lnTo>
                    <a:lnTo>
                      <a:pt x="841" y="105"/>
                    </a:lnTo>
                    <a:lnTo>
                      <a:pt x="797" y="104"/>
                    </a:lnTo>
                    <a:lnTo>
                      <a:pt x="754" y="103"/>
                    </a:lnTo>
                    <a:lnTo>
                      <a:pt x="711" y="100"/>
                    </a:lnTo>
                    <a:lnTo>
                      <a:pt x="667" y="99"/>
                    </a:lnTo>
                    <a:lnTo>
                      <a:pt x="623" y="98"/>
                    </a:lnTo>
                    <a:lnTo>
                      <a:pt x="579" y="97"/>
                    </a:lnTo>
                    <a:lnTo>
                      <a:pt x="536" y="96"/>
                    </a:lnTo>
                    <a:lnTo>
                      <a:pt x="491" y="95"/>
                    </a:lnTo>
                    <a:lnTo>
                      <a:pt x="447" y="93"/>
                    </a:lnTo>
                    <a:lnTo>
                      <a:pt x="403" y="92"/>
                    </a:lnTo>
                    <a:lnTo>
                      <a:pt x="359" y="91"/>
                    </a:lnTo>
                    <a:lnTo>
                      <a:pt x="314" y="90"/>
                    </a:lnTo>
                    <a:lnTo>
                      <a:pt x="269" y="89"/>
                    </a:lnTo>
                    <a:lnTo>
                      <a:pt x="225" y="88"/>
                    </a:lnTo>
                    <a:lnTo>
                      <a:pt x="180" y="87"/>
                    </a:lnTo>
                    <a:lnTo>
                      <a:pt x="135" y="85"/>
                    </a:lnTo>
                    <a:lnTo>
                      <a:pt x="90" y="84"/>
                    </a:lnTo>
                    <a:lnTo>
                      <a:pt x="44" y="83"/>
                    </a:lnTo>
                    <a:lnTo>
                      <a:pt x="0" y="82"/>
                    </a:lnTo>
                    <a:lnTo>
                      <a:pt x="0" y="61"/>
                    </a:lnTo>
                    <a:lnTo>
                      <a:pt x="0" y="4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10" name="Freeform 309"/>
              <p:cNvSpPr>
                <a:spLocks/>
              </p:cNvSpPr>
              <p:nvPr/>
            </p:nvSpPr>
            <p:spPr bwMode="auto">
              <a:xfrm>
                <a:off x="2894013" y="2344738"/>
                <a:ext cx="696912" cy="38100"/>
              </a:xfrm>
              <a:custGeom>
                <a:avLst/>
                <a:gdLst>
                  <a:gd name="T0" fmla="*/ 2147483646 w 2638"/>
                  <a:gd name="T1" fmla="*/ 2147483646 h 143"/>
                  <a:gd name="T2" fmla="*/ 2147483646 w 2638"/>
                  <a:gd name="T3" fmla="*/ 2147483646 h 143"/>
                  <a:gd name="T4" fmla="*/ 2147483646 w 2638"/>
                  <a:gd name="T5" fmla="*/ 2147483646 h 143"/>
                  <a:gd name="T6" fmla="*/ 2147483646 w 2638"/>
                  <a:gd name="T7" fmla="*/ 2147483646 h 143"/>
                  <a:gd name="T8" fmla="*/ 2147483646 w 2638"/>
                  <a:gd name="T9" fmla="*/ 2147483646 h 143"/>
                  <a:gd name="T10" fmla="*/ 2147483646 w 2638"/>
                  <a:gd name="T11" fmla="*/ 2147483646 h 143"/>
                  <a:gd name="T12" fmla="*/ 2147483646 w 2638"/>
                  <a:gd name="T13" fmla="*/ 2147483646 h 143"/>
                  <a:gd name="T14" fmla="*/ 2147483646 w 2638"/>
                  <a:gd name="T15" fmla="*/ 2147483646 h 143"/>
                  <a:gd name="T16" fmla="*/ 2147483646 w 2638"/>
                  <a:gd name="T17" fmla="*/ 2147483646 h 143"/>
                  <a:gd name="T18" fmla="*/ 2147483646 w 2638"/>
                  <a:gd name="T19" fmla="*/ 2147483646 h 143"/>
                  <a:gd name="T20" fmla="*/ 2147483646 w 2638"/>
                  <a:gd name="T21" fmla="*/ 2147483646 h 143"/>
                  <a:gd name="T22" fmla="*/ 2147483646 w 2638"/>
                  <a:gd name="T23" fmla="*/ 2147483646 h 143"/>
                  <a:gd name="T24" fmla="*/ 2147483646 w 2638"/>
                  <a:gd name="T25" fmla="*/ 2147483646 h 143"/>
                  <a:gd name="T26" fmla="*/ 2147483646 w 2638"/>
                  <a:gd name="T27" fmla="*/ 2147483646 h 143"/>
                  <a:gd name="T28" fmla="*/ 2147483646 w 2638"/>
                  <a:gd name="T29" fmla="*/ 2147483646 h 143"/>
                  <a:gd name="T30" fmla="*/ 2147483646 w 2638"/>
                  <a:gd name="T31" fmla="*/ 2147483646 h 143"/>
                  <a:gd name="T32" fmla="*/ 2147483646 w 2638"/>
                  <a:gd name="T33" fmla="*/ 2147483646 h 143"/>
                  <a:gd name="T34" fmla="*/ 2147483646 w 2638"/>
                  <a:gd name="T35" fmla="*/ 2147483646 h 143"/>
                  <a:gd name="T36" fmla="*/ 2147483646 w 2638"/>
                  <a:gd name="T37" fmla="*/ 2147483646 h 143"/>
                  <a:gd name="T38" fmla="*/ 2147483646 w 2638"/>
                  <a:gd name="T39" fmla="*/ 2147483646 h 143"/>
                  <a:gd name="T40" fmla="*/ 2147483646 w 2638"/>
                  <a:gd name="T41" fmla="*/ 2147483646 h 143"/>
                  <a:gd name="T42" fmla="*/ 2147483646 w 2638"/>
                  <a:gd name="T43" fmla="*/ 2147483646 h 143"/>
                  <a:gd name="T44" fmla="*/ 2147483646 w 2638"/>
                  <a:gd name="T45" fmla="*/ 2147483646 h 143"/>
                  <a:gd name="T46" fmla="*/ 2147483646 w 2638"/>
                  <a:gd name="T47" fmla="*/ 2147483646 h 143"/>
                  <a:gd name="T48" fmla="*/ 2147483646 w 2638"/>
                  <a:gd name="T49" fmla="*/ 2147483646 h 143"/>
                  <a:gd name="T50" fmla="*/ 2147483646 w 2638"/>
                  <a:gd name="T51" fmla="*/ 2147483646 h 143"/>
                  <a:gd name="T52" fmla="*/ 2147483646 w 2638"/>
                  <a:gd name="T53" fmla="*/ 2147483646 h 143"/>
                  <a:gd name="T54" fmla="*/ 2147483646 w 2638"/>
                  <a:gd name="T55" fmla="*/ 2147483646 h 143"/>
                  <a:gd name="T56" fmla="*/ 2147483646 w 2638"/>
                  <a:gd name="T57" fmla="*/ 2147483646 h 143"/>
                  <a:gd name="T58" fmla="*/ 2147483646 w 2638"/>
                  <a:gd name="T59" fmla="*/ 2147483646 h 143"/>
                  <a:gd name="T60" fmla="*/ 2147483646 w 2638"/>
                  <a:gd name="T61" fmla="*/ 2147483646 h 143"/>
                  <a:gd name="T62" fmla="*/ 2147483646 w 2638"/>
                  <a:gd name="T63" fmla="*/ 2147483646 h 143"/>
                  <a:gd name="T64" fmla="*/ 2147483646 w 2638"/>
                  <a:gd name="T65" fmla="*/ 2147483646 h 143"/>
                  <a:gd name="T66" fmla="*/ 2147483646 w 2638"/>
                  <a:gd name="T67" fmla="*/ 2147483646 h 143"/>
                  <a:gd name="T68" fmla="*/ 2147483646 w 2638"/>
                  <a:gd name="T69" fmla="*/ 2147483646 h 143"/>
                  <a:gd name="T70" fmla="*/ 2147483646 w 2638"/>
                  <a:gd name="T71" fmla="*/ 2147483646 h 143"/>
                  <a:gd name="T72" fmla="*/ 2147483646 w 2638"/>
                  <a:gd name="T73" fmla="*/ 2147483646 h 143"/>
                  <a:gd name="T74" fmla="*/ 2147483646 w 2638"/>
                  <a:gd name="T75" fmla="*/ 2147483646 h 143"/>
                  <a:gd name="T76" fmla="*/ 2147483646 w 2638"/>
                  <a:gd name="T77" fmla="*/ 2147483646 h 143"/>
                  <a:gd name="T78" fmla="*/ 2147483646 w 2638"/>
                  <a:gd name="T79" fmla="*/ 2147483646 h 143"/>
                  <a:gd name="T80" fmla="*/ 2147483646 w 2638"/>
                  <a:gd name="T81" fmla="*/ 2147483646 h 143"/>
                  <a:gd name="T82" fmla="*/ 2147483646 w 2638"/>
                  <a:gd name="T83" fmla="*/ 2147483646 h 143"/>
                  <a:gd name="T84" fmla="*/ 2147483646 w 2638"/>
                  <a:gd name="T85" fmla="*/ 2147483646 h 143"/>
                  <a:gd name="T86" fmla="*/ 2147483646 w 2638"/>
                  <a:gd name="T87" fmla="*/ 2147483646 h 143"/>
                  <a:gd name="T88" fmla="*/ 0 w 2638"/>
                  <a:gd name="T89" fmla="*/ 2147483646 h 1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43"/>
                  <a:gd name="T137" fmla="*/ 2638 w 2638"/>
                  <a:gd name="T138" fmla="*/ 143 h 1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43">
                    <a:moveTo>
                      <a:pt x="0" y="83"/>
                    </a:moveTo>
                    <a:lnTo>
                      <a:pt x="44" y="84"/>
                    </a:lnTo>
                    <a:lnTo>
                      <a:pt x="90" y="85"/>
                    </a:lnTo>
                    <a:lnTo>
                      <a:pt x="135" y="86"/>
                    </a:lnTo>
                    <a:lnTo>
                      <a:pt x="180" y="86"/>
                    </a:lnTo>
                    <a:lnTo>
                      <a:pt x="225" y="87"/>
                    </a:lnTo>
                    <a:lnTo>
                      <a:pt x="269" y="88"/>
                    </a:lnTo>
                    <a:lnTo>
                      <a:pt x="314" y="90"/>
                    </a:lnTo>
                    <a:lnTo>
                      <a:pt x="359" y="91"/>
                    </a:lnTo>
                    <a:lnTo>
                      <a:pt x="403" y="92"/>
                    </a:lnTo>
                    <a:lnTo>
                      <a:pt x="447" y="93"/>
                    </a:lnTo>
                    <a:lnTo>
                      <a:pt x="491" y="94"/>
                    </a:lnTo>
                    <a:lnTo>
                      <a:pt x="536" y="94"/>
                    </a:lnTo>
                    <a:lnTo>
                      <a:pt x="579" y="95"/>
                    </a:lnTo>
                    <a:lnTo>
                      <a:pt x="623" y="96"/>
                    </a:lnTo>
                    <a:lnTo>
                      <a:pt x="667" y="98"/>
                    </a:lnTo>
                    <a:lnTo>
                      <a:pt x="711" y="99"/>
                    </a:lnTo>
                    <a:lnTo>
                      <a:pt x="754" y="100"/>
                    </a:lnTo>
                    <a:lnTo>
                      <a:pt x="797" y="101"/>
                    </a:lnTo>
                    <a:lnTo>
                      <a:pt x="841" y="102"/>
                    </a:lnTo>
                    <a:lnTo>
                      <a:pt x="885" y="103"/>
                    </a:lnTo>
                    <a:lnTo>
                      <a:pt x="927" y="104"/>
                    </a:lnTo>
                    <a:lnTo>
                      <a:pt x="971" y="106"/>
                    </a:lnTo>
                    <a:lnTo>
                      <a:pt x="1013" y="107"/>
                    </a:lnTo>
                    <a:lnTo>
                      <a:pt x="1056" y="108"/>
                    </a:lnTo>
                    <a:lnTo>
                      <a:pt x="1098" y="108"/>
                    </a:lnTo>
                    <a:lnTo>
                      <a:pt x="1142" y="109"/>
                    </a:lnTo>
                    <a:lnTo>
                      <a:pt x="1183" y="110"/>
                    </a:lnTo>
                    <a:lnTo>
                      <a:pt x="1226" y="111"/>
                    </a:lnTo>
                    <a:lnTo>
                      <a:pt x="1268" y="112"/>
                    </a:lnTo>
                    <a:lnTo>
                      <a:pt x="1311" y="114"/>
                    </a:lnTo>
                    <a:lnTo>
                      <a:pt x="1352" y="115"/>
                    </a:lnTo>
                    <a:lnTo>
                      <a:pt x="1394" y="116"/>
                    </a:lnTo>
                    <a:lnTo>
                      <a:pt x="1435" y="117"/>
                    </a:lnTo>
                    <a:lnTo>
                      <a:pt x="1475" y="117"/>
                    </a:lnTo>
                    <a:lnTo>
                      <a:pt x="1515" y="118"/>
                    </a:lnTo>
                    <a:lnTo>
                      <a:pt x="1555" y="119"/>
                    </a:lnTo>
                    <a:lnTo>
                      <a:pt x="1594" y="121"/>
                    </a:lnTo>
                    <a:lnTo>
                      <a:pt x="1634" y="121"/>
                    </a:lnTo>
                    <a:lnTo>
                      <a:pt x="1675" y="122"/>
                    </a:lnTo>
                    <a:lnTo>
                      <a:pt x="1714" y="123"/>
                    </a:lnTo>
                    <a:lnTo>
                      <a:pt x="1753" y="124"/>
                    </a:lnTo>
                    <a:lnTo>
                      <a:pt x="1793" y="124"/>
                    </a:lnTo>
                    <a:lnTo>
                      <a:pt x="1832" y="125"/>
                    </a:lnTo>
                    <a:lnTo>
                      <a:pt x="1871" y="126"/>
                    </a:lnTo>
                    <a:lnTo>
                      <a:pt x="1910" y="127"/>
                    </a:lnTo>
                    <a:lnTo>
                      <a:pt x="1949" y="127"/>
                    </a:lnTo>
                    <a:lnTo>
                      <a:pt x="1988" y="129"/>
                    </a:lnTo>
                    <a:lnTo>
                      <a:pt x="2027" y="130"/>
                    </a:lnTo>
                    <a:lnTo>
                      <a:pt x="2066" y="131"/>
                    </a:lnTo>
                    <a:lnTo>
                      <a:pt x="2105" y="131"/>
                    </a:lnTo>
                    <a:lnTo>
                      <a:pt x="2143" y="132"/>
                    </a:lnTo>
                    <a:lnTo>
                      <a:pt x="2182" y="133"/>
                    </a:lnTo>
                    <a:lnTo>
                      <a:pt x="2221" y="134"/>
                    </a:lnTo>
                    <a:lnTo>
                      <a:pt x="2259" y="134"/>
                    </a:lnTo>
                    <a:lnTo>
                      <a:pt x="2297" y="135"/>
                    </a:lnTo>
                    <a:lnTo>
                      <a:pt x="2336" y="137"/>
                    </a:lnTo>
                    <a:lnTo>
                      <a:pt x="2374" y="138"/>
                    </a:lnTo>
                    <a:lnTo>
                      <a:pt x="2412" y="138"/>
                    </a:lnTo>
                    <a:lnTo>
                      <a:pt x="2450" y="139"/>
                    </a:lnTo>
                    <a:lnTo>
                      <a:pt x="2487" y="140"/>
                    </a:lnTo>
                    <a:lnTo>
                      <a:pt x="2525" y="141"/>
                    </a:lnTo>
                    <a:lnTo>
                      <a:pt x="2563" y="141"/>
                    </a:lnTo>
                    <a:lnTo>
                      <a:pt x="2600" y="142"/>
                    </a:lnTo>
                    <a:lnTo>
                      <a:pt x="2638" y="143"/>
                    </a:lnTo>
                    <a:lnTo>
                      <a:pt x="2638" y="126"/>
                    </a:lnTo>
                    <a:lnTo>
                      <a:pt x="2638" y="108"/>
                    </a:lnTo>
                    <a:lnTo>
                      <a:pt x="2638" y="90"/>
                    </a:lnTo>
                    <a:lnTo>
                      <a:pt x="2638" y="71"/>
                    </a:lnTo>
                    <a:lnTo>
                      <a:pt x="2600" y="70"/>
                    </a:lnTo>
                    <a:lnTo>
                      <a:pt x="2563" y="69"/>
                    </a:lnTo>
                    <a:lnTo>
                      <a:pt x="2525" y="68"/>
                    </a:lnTo>
                    <a:lnTo>
                      <a:pt x="2487" y="68"/>
                    </a:lnTo>
                    <a:lnTo>
                      <a:pt x="2450" y="67"/>
                    </a:lnTo>
                    <a:lnTo>
                      <a:pt x="2412" y="65"/>
                    </a:lnTo>
                    <a:lnTo>
                      <a:pt x="2374" y="64"/>
                    </a:lnTo>
                    <a:lnTo>
                      <a:pt x="2336" y="63"/>
                    </a:lnTo>
                    <a:lnTo>
                      <a:pt x="2297" y="62"/>
                    </a:lnTo>
                    <a:lnTo>
                      <a:pt x="2259" y="61"/>
                    </a:lnTo>
                    <a:lnTo>
                      <a:pt x="2221" y="60"/>
                    </a:lnTo>
                    <a:lnTo>
                      <a:pt x="2182" y="60"/>
                    </a:lnTo>
                    <a:lnTo>
                      <a:pt x="2143" y="59"/>
                    </a:lnTo>
                    <a:lnTo>
                      <a:pt x="2105" y="57"/>
                    </a:lnTo>
                    <a:lnTo>
                      <a:pt x="2066" y="56"/>
                    </a:lnTo>
                    <a:lnTo>
                      <a:pt x="2027" y="55"/>
                    </a:lnTo>
                    <a:lnTo>
                      <a:pt x="1988" y="54"/>
                    </a:lnTo>
                    <a:lnTo>
                      <a:pt x="1949" y="53"/>
                    </a:lnTo>
                    <a:lnTo>
                      <a:pt x="1910" y="52"/>
                    </a:lnTo>
                    <a:lnTo>
                      <a:pt x="1871" y="50"/>
                    </a:lnTo>
                    <a:lnTo>
                      <a:pt x="1832" y="49"/>
                    </a:lnTo>
                    <a:lnTo>
                      <a:pt x="1793" y="48"/>
                    </a:lnTo>
                    <a:lnTo>
                      <a:pt x="1753" y="47"/>
                    </a:lnTo>
                    <a:lnTo>
                      <a:pt x="1714" y="46"/>
                    </a:lnTo>
                    <a:lnTo>
                      <a:pt x="1675" y="46"/>
                    </a:lnTo>
                    <a:lnTo>
                      <a:pt x="1634" y="45"/>
                    </a:lnTo>
                    <a:lnTo>
                      <a:pt x="1594" y="44"/>
                    </a:lnTo>
                    <a:lnTo>
                      <a:pt x="1555" y="42"/>
                    </a:lnTo>
                    <a:lnTo>
                      <a:pt x="1515" y="41"/>
                    </a:lnTo>
                    <a:lnTo>
                      <a:pt x="1475" y="40"/>
                    </a:lnTo>
                    <a:lnTo>
                      <a:pt x="1435" y="39"/>
                    </a:lnTo>
                    <a:lnTo>
                      <a:pt x="1394" y="38"/>
                    </a:lnTo>
                    <a:lnTo>
                      <a:pt x="1352" y="37"/>
                    </a:lnTo>
                    <a:lnTo>
                      <a:pt x="1311" y="36"/>
                    </a:lnTo>
                    <a:lnTo>
                      <a:pt x="1268" y="34"/>
                    </a:lnTo>
                    <a:lnTo>
                      <a:pt x="1226" y="33"/>
                    </a:lnTo>
                    <a:lnTo>
                      <a:pt x="1183" y="32"/>
                    </a:lnTo>
                    <a:lnTo>
                      <a:pt x="1142" y="31"/>
                    </a:lnTo>
                    <a:lnTo>
                      <a:pt x="1098" y="30"/>
                    </a:lnTo>
                    <a:lnTo>
                      <a:pt x="1056" y="29"/>
                    </a:lnTo>
                    <a:lnTo>
                      <a:pt x="1013" y="28"/>
                    </a:lnTo>
                    <a:lnTo>
                      <a:pt x="971" y="26"/>
                    </a:lnTo>
                    <a:lnTo>
                      <a:pt x="927" y="25"/>
                    </a:lnTo>
                    <a:lnTo>
                      <a:pt x="885" y="24"/>
                    </a:lnTo>
                    <a:lnTo>
                      <a:pt x="841" y="23"/>
                    </a:lnTo>
                    <a:lnTo>
                      <a:pt x="797" y="22"/>
                    </a:lnTo>
                    <a:lnTo>
                      <a:pt x="754" y="21"/>
                    </a:lnTo>
                    <a:lnTo>
                      <a:pt x="711" y="18"/>
                    </a:lnTo>
                    <a:lnTo>
                      <a:pt x="667" y="17"/>
                    </a:lnTo>
                    <a:lnTo>
                      <a:pt x="623" y="16"/>
                    </a:lnTo>
                    <a:lnTo>
                      <a:pt x="579" y="15"/>
                    </a:lnTo>
                    <a:lnTo>
                      <a:pt x="536" y="14"/>
                    </a:lnTo>
                    <a:lnTo>
                      <a:pt x="491" y="13"/>
                    </a:lnTo>
                    <a:lnTo>
                      <a:pt x="447" y="11"/>
                    </a:lnTo>
                    <a:lnTo>
                      <a:pt x="403" y="10"/>
                    </a:lnTo>
                    <a:lnTo>
                      <a:pt x="359" y="9"/>
                    </a:lnTo>
                    <a:lnTo>
                      <a:pt x="314" y="8"/>
                    </a:lnTo>
                    <a:lnTo>
                      <a:pt x="269" y="7"/>
                    </a:lnTo>
                    <a:lnTo>
                      <a:pt x="225" y="6"/>
                    </a:lnTo>
                    <a:lnTo>
                      <a:pt x="180" y="5"/>
                    </a:lnTo>
                    <a:lnTo>
                      <a:pt x="135" y="3"/>
                    </a:lnTo>
                    <a:lnTo>
                      <a:pt x="90" y="2"/>
                    </a:lnTo>
                    <a:lnTo>
                      <a:pt x="44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1"/>
                    </a:lnTo>
                    <a:lnTo>
                      <a:pt x="0" y="62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A3B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11" name="Freeform 310"/>
              <p:cNvSpPr>
                <a:spLocks/>
              </p:cNvSpPr>
              <p:nvPr/>
            </p:nvSpPr>
            <p:spPr bwMode="auto">
              <a:xfrm>
                <a:off x="2908300" y="2078038"/>
                <a:ext cx="668337" cy="815975"/>
              </a:xfrm>
              <a:custGeom>
                <a:avLst/>
                <a:gdLst>
                  <a:gd name="T0" fmla="*/ 2147483646 w 2524"/>
                  <a:gd name="T1" fmla="*/ 2147483646 h 3087"/>
                  <a:gd name="T2" fmla="*/ 2147483646 w 2524"/>
                  <a:gd name="T3" fmla="*/ 2147483646 h 3087"/>
                  <a:gd name="T4" fmla="*/ 2147483646 w 2524"/>
                  <a:gd name="T5" fmla="*/ 2147483646 h 3087"/>
                  <a:gd name="T6" fmla="*/ 2147483646 w 2524"/>
                  <a:gd name="T7" fmla="*/ 2147483646 h 3087"/>
                  <a:gd name="T8" fmla="*/ 2147483646 w 2524"/>
                  <a:gd name="T9" fmla="*/ 2147483646 h 3087"/>
                  <a:gd name="T10" fmla="*/ 2147483646 w 2524"/>
                  <a:gd name="T11" fmla="*/ 2147483646 h 3087"/>
                  <a:gd name="T12" fmla="*/ 2147483646 w 2524"/>
                  <a:gd name="T13" fmla="*/ 2147483646 h 3087"/>
                  <a:gd name="T14" fmla="*/ 2147483646 w 2524"/>
                  <a:gd name="T15" fmla="*/ 2147483646 h 3087"/>
                  <a:gd name="T16" fmla="*/ 2147483646 w 2524"/>
                  <a:gd name="T17" fmla="*/ 2147483646 h 3087"/>
                  <a:gd name="T18" fmla="*/ 2147483646 w 2524"/>
                  <a:gd name="T19" fmla="*/ 2147483646 h 3087"/>
                  <a:gd name="T20" fmla="*/ 2147483646 w 2524"/>
                  <a:gd name="T21" fmla="*/ 2147483646 h 3087"/>
                  <a:gd name="T22" fmla="*/ 2147483646 w 2524"/>
                  <a:gd name="T23" fmla="*/ 2147483646 h 3087"/>
                  <a:gd name="T24" fmla="*/ 2147483646 w 2524"/>
                  <a:gd name="T25" fmla="*/ 2147483646 h 3087"/>
                  <a:gd name="T26" fmla="*/ 2147483646 w 2524"/>
                  <a:gd name="T27" fmla="*/ 2147483646 h 3087"/>
                  <a:gd name="T28" fmla="*/ 2147483646 w 2524"/>
                  <a:gd name="T29" fmla="*/ 2147483646 h 3087"/>
                  <a:gd name="T30" fmla="*/ 2147483646 w 2524"/>
                  <a:gd name="T31" fmla="*/ 2147483646 h 3087"/>
                  <a:gd name="T32" fmla="*/ 2147483646 w 2524"/>
                  <a:gd name="T33" fmla="*/ 2147483646 h 3087"/>
                  <a:gd name="T34" fmla="*/ 2147483646 w 2524"/>
                  <a:gd name="T35" fmla="*/ 2147483646 h 3087"/>
                  <a:gd name="T36" fmla="*/ 2147483646 w 2524"/>
                  <a:gd name="T37" fmla="*/ 2147483646 h 3087"/>
                  <a:gd name="T38" fmla="*/ 2147483646 w 2524"/>
                  <a:gd name="T39" fmla="*/ 2147483646 h 3087"/>
                  <a:gd name="T40" fmla="*/ 2147483646 w 2524"/>
                  <a:gd name="T41" fmla="*/ 2147483646 h 3087"/>
                  <a:gd name="T42" fmla="*/ 2147483646 w 2524"/>
                  <a:gd name="T43" fmla="*/ 2147483646 h 3087"/>
                  <a:gd name="T44" fmla="*/ 2147483646 w 2524"/>
                  <a:gd name="T45" fmla="*/ 2147483646 h 3087"/>
                  <a:gd name="T46" fmla="*/ 2147483646 w 2524"/>
                  <a:gd name="T47" fmla="*/ 2147483646 h 3087"/>
                  <a:gd name="T48" fmla="*/ 2147483646 w 2524"/>
                  <a:gd name="T49" fmla="*/ 2147483646 h 3087"/>
                  <a:gd name="T50" fmla="*/ 2147483646 w 2524"/>
                  <a:gd name="T51" fmla="*/ 2147483646 h 3087"/>
                  <a:gd name="T52" fmla="*/ 2147483646 w 2524"/>
                  <a:gd name="T53" fmla="*/ 2147483646 h 3087"/>
                  <a:gd name="T54" fmla="*/ 2147483646 w 2524"/>
                  <a:gd name="T55" fmla="*/ 2147483646 h 3087"/>
                  <a:gd name="T56" fmla="*/ 2147483646 w 2524"/>
                  <a:gd name="T57" fmla="*/ 2147483646 h 3087"/>
                  <a:gd name="T58" fmla="*/ 2147483646 w 2524"/>
                  <a:gd name="T59" fmla="*/ 2147483646 h 3087"/>
                  <a:gd name="T60" fmla="*/ 2147483646 w 2524"/>
                  <a:gd name="T61" fmla="*/ 2147483646 h 3087"/>
                  <a:gd name="T62" fmla="*/ 2147483646 w 2524"/>
                  <a:gd name="T63" fmla="*/ 2147483646 h 3087"/>
                  <a:gd name="T64" fmla="*/ 2147483646 w 2524"/>
                  <a:gd name="T65" fmla="*/ 2147483646 h 3087"/>
                  <a:gd name="T66" fmla="*/ 2147483646 w 2524"/>
                  <a:gd name="T67" fmla="*/ 2147483646 h 3087"/>
                  <a:gd name="T68" fmla="*/ 2147483646 w 2524"/>
                  <a:gd name="T69" fmla="*/ 2147483646 h 3087"/>
                  <a:gd name="T70" fmla="*/ 2147483646 w 2524"/>
                  <a:gd name="T71" fmla="*/ 2147483646 h 3087"/>
                  <a:gd name="T72" fmla="*/ 2147483646 w 2524"/>
                  <a:gd name="T73" fmla="*/ 2147483646 h 3087"/>
                  <a:gd name="T74" fmla="*/ 2147483646 w 2524"/>
                  <a:gd name="T75" fmla="*/ 2147483646 h 3087"/>
                  <a:gd name="T76" fmla="*/ 2147483646 w 2524"/>
                  <a:gd name="T77" fmla="*/ 2147483646 h 3087"/>
                  <a:gd name="T78" fmla="*/ 2147483646 w 2524"/>
                  <a:gd name="T79" fmla="*/ 2147483646 h 3087"/>
                  <a:gd name="T80" fmla="*/ 2147483646 w 2524"/>
                  <a:gd name="T81" fmla="*/ 2147483646 h 3087"/>
                  <a:gd name="T82" fmla="*/ 2147483646 w 2524"/>
                  <a:gd name="T83" fmla="*/ 2147483646 h 3087"/>
                  <a:gd name="T84" fmla="*/ 2147483646 w 2524"/>
                  <a:gd name="T85" fmla="*/ 2147483646 h 3087"/>
                  <a:gd name="T86" fmla="*/ 2147483646 w 2524"/>
                  <a:gd name="T87" fmla="*/ 2147483646 h 3087"/>
                  <a:gd name="T88" fmla="*/ 2147483646 w 2524"/>
                  <a:gd name="T89" fmla="*/ 2147483646 h 3087"/>
                  <a:gd name="T90" fmla="*/ 0 w 2524"/>
                  <a:gd name="T91" fmla="*/ 2147483646 h 3087"/>
                  <a:gd name="T92" fmla="*/ 0 w 2524"/>
                  <a:gd name="T93" fmla="*/ 2147483646 h 3087"/>
                  <a:gd name="T94" fmla="*/ 0 w 2524"/>
                  <a:gd name="T95" fmla="*/ 2147483646 h 308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24"/>
                  <a:gd name="T145" fmla="*/ 0 h 3087"/>
                  <a:gd name="T146" fmla="*/ 2524 w 2524"/>
                  <a:gd name="T147" fmla="*/ 3087 h 308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24" h="3087">
                    <a:moveTo>
                      <a:pt x="0" y="0"/>
                    </a:moveTo>
                    <a:lnTo>
                      <a:pt x="43" y="2"/>
                    </a:lnTo>
                    <a:lnTo>
                      <a:pt x="86" y="6"/>
                    </a:lnTo>
                    <a:lnTo>
                      <a:pt x="129" y="8"/>
                    </a:lnTo>
                    <a:lnTo>
                      <a:pt x="172" y="11"/>
                    </a:lnTo>
                    <a:lnTo>
                      <a:pt x="216" y="14"/>
                    </a:lnTo>
                    <a:lnTo>
                      <a:pt x="258" y="17"/>
                    </a:lnTo>
                    <a:lnTo>
                      <a:pt x="300" y="19"/>
                    </a:lnTo>
                    <a:lnTo>
                      <a:pt x="343" y="23"/>
                    </a:lnTo>
                    <a:lnTo>
                      <a:pt x="385" y="25"/>
                    </a:lnTo>
                    <a:lnTo>
                      <a:pt x="428" y="29"/>
                    </a:lnTo>
                    <a:lnTo>
                      <a:pt x="470" y="31"/>
                    </a:lnTo>
                    <a:lnTo>
                      <a:pt x="512" y="34"/>
                    </a:lnTo>
                    <a:lnTo>
                      <a:pt x="554" y="37"/>
                    </a:lnTo>
                    <a:lnTo>
                      <a:pt x="596" y="39"/>
                    </a:lnTo>
                    <a:lnTo>
                      <a:pt x="638" y="42"/>
                    </a:lnTo>
                    <a:lnTo>
                      <a:pt x="679" y="45"/>
                    </a:lnTo>
                    <a:lnTo>
                      <a:pt x="721" y="48"/>
                    </a:lnTo>
                    <a:lnTo>
                      <a:pt x="762" y="50"/>
                    </a:lnTo>
                    <a:lnTo>
                      <a:pt x="803" y="54"/>
                    </a:lnTo>
                    <a:lnTo>
                      <a:pt x="845" y="56"/>
                    </a:lnTo>
                    <a:lnTo>
                      <a:pt x="886" y="60"/>
                    </a:lnTo>
                    <a:lnTo>
                      <a:pt x="927" y="62"/>
                    </a:lnTo>
                    <a:lnTo>
                      <a:pt x="967" y="64"/>
                    </a:lnTo>
                    <a:lnTo>
                      <a:pt x="1009" y="68"/>
                    </a:lnTo>
                    <a:lnTo>
                      <a:pt x="1049" y="70"/>
                    </a:lnTo>
                    <a:lnTo>
                      <a:pt x="1090" y="73"/>
                    </a:lnTo>
                    <a:lnTo>
                      <a:pt x="1131" y="76"/>
                    </a:lnTo>
                    <a:lnTo>
                      <a:pt x="1171" y="79"/>
                    </a:lnTo>
                    <a:lnTo>
                      <a:pt x="1211" y="81"/>
                    </a:lnTo>
                    <a:lnTo>
                      <a:pt x="1251" y="84"/>
                    </a:lnTo>
                    <a:lnTo>
                      <a:pt x="1291" y="87"/>
                    </a:lnTo>
                    <a:lnTo>
                      <a:pt x="1331" y="89"/>
                    </a:lnTo>
                    <a:lnTo>
                      <a:pt x="1370" y="92"/>
                    </a:lnTo>
                    <a:lnTo>
                      <a:pt x="1408" y="95"/>
                    </a:lnTo>
                    <a:lnTo>
                      <a:pt x="1447" y="97"/>
                    </a:lnTo>
                    <a:lnTo>
                      <a:pt x="1485" y="100"/>
                    </a:lnTo>
                    <a:lnTo>
                      <a:pt x="1524" y="103"/>
                    </a:lnTo>
                    <a:lnTo>
                      <a:pt x="1562" y="105"/>
                    </a:lnTo>
                    <a:lnTo>
                      <a:pt x="1600" y="108"/>
                    </a:lnTo>
                    <a:lnTo>
                      <a:pt x="1638" y="111"/>
                    </a:lnTo>
                    <a:lnTo>
                      <a:pt x="1676" y="113"/>
                    </a:lnTo>
                    <a:lnTo>
                      <a:pt x="1714" y="116"/>
                    </a:lnTo>
                    <a:lnTo>
                      <a:pt x="1752" y="118"/>
                    </a:lnTo>
                    <a:lnTo>
                      <a:pt x="1789" y="122"/>
                    </a:lnTo>
                    <a:lnTo>
                      <a:pt x="1826" y="124"/>
                    </a:lnTo>
                    <a:lnTo>
                      <a:pt x="1864" y="126"/>
                    </a:lnTo>
                    <a:lnTo>
                      <a:pt x="1901" y="130"/>
                    </a:lnTo>
                    <a:lnTo>
                      <a:pt x="1939" y="132"/>
                    </a:lnTo>
                    <a:lnTo>
                      <a:pt x="1975" y="134"/>
                    </a:lnTo>
                    <a:lnTo>
                      <a:pt x="2013" y="136"/>
                    </a:lnTo>
                    <a:lnTo>
                      <a:pt x="2050" y="140"/>
                    </a:lnTo>
                    <a:lnTo>
                      <a:pt x="2087" y="142"/>
                    </a:lnTo>
                    <a:lnTo>
                      <a:pt x="2124" y="144"/>
                    </a:lnTo>
                    <a:lnTo>
                      <a:pt x="2160" y="147"/>
                    </a:lnTo>
                    <a:lnTo>
                      <a:pt x="2197" y="150"/>
                    </a:lnTo>
                    <a:lnTo>
                      <a:pt x="2234" y="153"/>
                    </a:lnTo>
                    <a:lnTo>
                      <a:pt x="2271" y="155"/>
                    </a:lnTo>
                    <a:lnTo>
                      <a:pt x="2307" y="157"/>
                    </a:lnTo>
                    <a:lnTo>
                      <a:pt x="2343" y="161"/>
                    </a:lnTo>
                    <a:lnTo>
                      <a:pt x="2380" y="163"/>
                    </a:lnTo>
                    <a:lnTo>
                      <a:pt x="2416" y="165"/>
                    </a:lnTo>
                    <a:lnTo>
                      <a:pt x="2452" y="167"/>
                    </a:lnTo>
                    <a:lnTo>
                      <a:pt x="2489" y="171"/>
                    </a:lnTo>
                    <a:lnTo>
                      <a:pt x="2524" y="173"/>
                    </a:lnTo>
                    <a:lnTo>
                      <a:pt x="2524" y="519"/>
                    </a:lnTo>
                    <a:lnTo>
                      <a:pt x="2524" y="863"/>
                    </a:lnTo>
                    <a:lnTo>
                      <a:pt x="2524" y="1209"/>
                    </a:lnTo>
                    <a:lnTo>
                      <a:pt x="2524" y="1554"/>
                    </a:lnTo>
                    <a:lnTo>
                      <a:pt x="2524" y="1901"/>
                    </a:lnTo>
                    <a:lnTo>
                      <a:pt x="2524" y="2246"/>
                    </a:lnTo>
                    <a:lnTo>
                      <a:pt x="2524" y="2592"/>
                    </a:lnTo>
                    <a:lnTo>
                      <a:pt x="2524" y="2937"/>
                    </a:lnTo>
                    <a:lnTo>
                      <a:pt x="2489" y="2940"/>
                    </a:lnTo>
                    <a:lnTo>
                      <a:pt x="2452" y="2942"/>
                    </a:lnTo>
                    <a:lnTo>
                      <a:pt x="2416" y="2943"/>
                    </a:lnTo>
                    <a:lnTo>
                      <a:pt x="2381" y="2945"/>
                    </a:lnTo>
                    <a:lnTo>
                      <a:pt x="2344" y="2948"/>
                    </a:lnTo>
                    <a:lnTo>
                      <a:pt x="2307" y="2950"/>
                    </a:lnTo>
                    <a:lnTo>
                      <a:pt x="2272" y="2952"/>
                    </a:lnTo>
                    <a:lnTo>
                      <a:pt x="2235" y="2955"/>
                    </a:lnTo>
                    <a:lnTo>
                      <a:pt x="2198" y="2957"/>
                    </a:lnTo>
                    <a:lnTo>
                      <a:pt x="2161" y="2959"/>
                    </a:lnTo>
                    <a:lnTo>
                      <a:pt x="2125" y="2960"/>
                    </a:lnTo>
                    <a:lnTo>
                      <a:pt x="2088" y="2963"/>
                    </a:lnTo>
                    <a:lnTo>
                      <a:pt x="2051" y="2965"/>
                    </a:lnTo>
                    <a:lnTo>
                      <a:pt x="2013" y="2967"/>
                    </a:lnTo>
                    <a:lnTo>
                      <a:pt x="1977" y="2969"/>
                    </a:lnTo>
                    <a:lnTo>
                      <a:pt x="1940" y="2972"/>
                    </a:lnTo>
                    <a:lnTo>
                      <a:pt x="1902" y="2974"/>
                    </a:lnTo>
                    <a:lnTo>
                      <a:pt x="1865" y="2976"/>
                    </a:lnTo>
                    <a:lnTo>
                      <a:pt x="1827" y="2979"/>
                    </a:lnTo>
                    <a:lnTo>
                      <a:pt x="1789" y="2981"/>
                    </a:lnTo>
                    <a:lnTo>
                      <a:pt x="1752" y="2983"/>
                    </a:lnTo>
                    <a:lnTo>
                      <a:pt x="1714" y="2986"/>
                    </a:lnTo>
                    <a:lnTo>
                      <a:pt x="1676" y="2988"/>
                    </a:lnTo>
                    <a:lnTo>
                      <a:pt x="1638" y="2990"/>
                    </a:lnTo>
                    <a:lnTo>
                      <a:pt x="1600" y="2992"/>
                    </a:lnTo>
                    <a:lnTo>
                      <a:pt x="1562" y="2995"/>
                    </a:lnTo>
                    <a:lnTo>
                      <a:pt x="1524" y="2997"/>
                    </a:lnTo>
                    <a:lnTo>
                      <a:pt x="1485" y="2999"/>
                    </a:lnTo>
                    <a:lnTo>
                      <a:pt x="1447" y="3002"/>
                    </a:lnTo>
                    <a:lnTo>
                      <a:pt x="1408" y="3004"/>
                    </a:lnTo>
                    <a:lnTo>
                      <a:pt x="1370" y="3006"/>
                    </a:lnTo>
                    <a:lnTo>
                      <a:pt x="1331" y="3008"/>
                    </a:lnTo>
                    <a:lnTo>
                      <a:pt x="1291" y="3011"/>
                    </a:lnTo>
                    <a:lnTo>
                      <a:pt x="1251" y="3013"/>
                    </a:lnTo>
                    <a:lnTo>
                      <a:pt x="1211" y="3015"/>
                    </a:lnTo>
                    <a:lnTo>
                      <a:pt x="1171" y="3018"/>
                    </a:lnTo>
                    <a:lnTo>
                      <a:pt x="1131" y="3020"/>
                    </a:lnTo>
                    <a:lnTo>
                      <a:pt x="1090" y="3022"/>
                    </a:lnTo>
                    <a:lnTo>
                      <a:pt x="1049" y="3026"/>
                    </a:lnTo>
                    <a:lnTo>
                      <a:pt x="1009" y="3028"/>
                    </a:lnTo>
                    <a:lnTo>
                      <a:pt x="967" y="3030"/>
                    </a:lnTo>
                    <a:lnTo>
                      <a:pt x="926" y="3033"/>
                    </a:lnTo>
                    <a:lnTo>
                      <a:pt x="886" y="3035"/>
                    </a:lnTo>
                    <a:lnTo>
                      <a:pt x="845" y="3037"/>
                    </a:lnTo>
                    <a:lnTo>
                      <a:pt x="803" y="3039"/>
                    </a:lnTo>
                    <a:lnTo>
                      <a:pt x="762" y="3042"/>
                    </a:lnTo>
                    <a:lnTo>
                      <a:pt x="720" y="3044"/>
                    </a:lnTo>
                    <a:lnTo>
                      <a:pt x="678" y="3048"/>
                    </a:lnTo>
                    <a:lnTo>
                      <a:pt x="637" y="3050"/>
                    </a:lnTo>
                    <a:lnTo>
                      <a:pt x="596" y="3052"/>
                    </a:lnTo>
                    <a:lnTo>
                      <a:pt x="553" y="3054"/>
                    </a:lnTo>
                    <a:lnTo>
                      <a:pt x="511" y="3057"/>
                    </a:lnTo>
                    <a:lnTo>
                      <a:pt x="469" y="3059"/>
                    </a:lnTo>
                    <a:lnTo>
                      <a:pt x="427" y="3061"/>
                    </a:lnTo>
                    <a:lnTo>
                      <a:pt x="384" y="3065"/>
                    </a:lnTo>
                    <a:lnTo>
                      <a:pt x="342" y="3067"/>
                    </a:lnTo>
                    <a:lnTo>
                      <a:pt x="299" y="3069"/>
                    </a:lnTo>
                    <a:lnTo>
                      <a:pt x="257" y="3072"/>
                    </a:lnTo>
                    <a:lnTo>
                      <a:pt x="214" y="3074"/>
                    </a:lnTo>
                    <a:lnTo>
                      <a:pt x="172" y="3076"/>
                    </a:lnTo>
                    <a:lnTo>
                      <a:pt x="128" y="3080"/>
                    </a:lnTo>
                    <a:lnTo>
                      <a:pt x="86" y="3082"/>
                    </a:lnTo>
                    <a:lnTo>
                      <a:pt x="43" y="3084"/>
                    </a:lnTo>
                    <a:lnTo>
                      <a:pt x="0" y="3087"/>
                    </a:lnTo>
                    <a:lnTo>
                      <a:pt x="0" y="2701"/>
                    </a:lnTo>
                    <a:lnTo>
                      <a:pt x="0" y="2315"/>
                    </a:lnTo>
                    <a:lnTo>
                      <a:pt x="0" y="1929"/>
                    </a:lnTo>
                    <a:lnTo>
                      <a:pt x="0" y="1544"/>
                    </a:lnTo>
                    <a:lnTo>
                      <a:pt x="0" y="1158"/>
                    </a:lnTo>
                    <a:lnTo>
                      <a:pt x="0" y="771"/>
                    </a:lnTo>
                    <a:lnTo>
                      <a:pt x="0" y="3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12" name="Freeform 311"/>
              <p:cNvSpPr>
                <a:spLocks/>
              </p:cNvSpPr>
              <p:nvPr/>
            </p:nvSpPr>
            <p:spPr bwMode="auto">
              <a:xfrm>
                <a:off x="2908300" y="2324100"/>
                <a:ext cx="668337" cy="39688"/>
              </a:xfrm>
              <a:custGeom>
                <a:avLst/>
                <a:gdLst>
                  <a:gd name="T0" fmla="*/ 2147483646 w 2524"/>
                  <a:gd name="T1" fmla="*/ 2147483646 h 150"/>
                  <a:gd name="T2" fmla="*/ 2147483646 w 2524"/>
                  <a:gd name="T3" fmla="*/ 2147483646 h 150"/>
                  <a:gd name="T4" fmla="*/ 2147483646 w 2524"/>
                  <a:gd name="T5" fmla="*/ 2147483646 h 150"/>
                  <a:gd name="T6" fmla="*/ 2147483646 w 2524"/>
                  <a:gd name="T7" fmla="*/ 2147483646 h 150"/>
                  <a:gd name="T8" fmla="*/ 2147483646 w 2524"/>
                  <a:gd name="T9" fmla="*/ 2147483646 h 150"/>
                  <a:gd name="T10" fmla="*/ 2147483646 w 2524"/>
                  <a:gd name="T11" fmla="*/ 2147483646 h 150"/>
                  <a:gd name="T12" fmla="*/ 2147483646 w 2524"/>
                  <a:gd name="T13" fmla="*/ 2147483646 h 150"/>
                  <a:gd name="T14" fmla="*/ 2147483646 w 2524"/>
                  <a:gd name="T15" fmla="*/ 2147483646 h 150"/>
                  <a:gd name="T16" fmla="*/ 2147483646 w 2524"/>
                  <a:gd name="T17" fmla="*/ 2147483646 h 150"/>
                  <a:gd name="T18" fmla="*/ 2147483646 w 2524"/>
                  <a:gd name="T19" fmla="*/ 2147483646 h 150"/>
                  <a:gd name="T20" fmla="*/ 2147483646 w 2524"/>
                  <a:gd name="T21" fmla="*/ 2147483646 h 150"/>
                  <a:gd name="T22" fmla="*/ 2147483646 w 2524"/>
                  <a:gd name="T23" fmla="*/ 2147483646 h 150"/>
                  <a:gd name="T24" fmla="*/ 2147483646 w 2524"/>
                  <a:gd name="T25" fmla="*/ 2147483646 h 150"/>
                  <a:gd name="T26" fmla="*/ 2147483646 w 2524"/>
                  <a:gd name="T27" fmla="*/ 2147483646 h 150"/>
                  <a:gd name="T28" fmla="*/ 2147483646 w 2524"/>
                  <a:gd name="T29" fmla="*/ 2147483646 h 150"/>
                  <a:gd name="T30" fmla="*/ 2147483646 w 2524"/>
                  <a:gd name="T31" fmla="*/ 2147483646 h 150"/>
                  <a:gd name="T32" fmla="*/ 2147483646 w 2524"/>
                  <a:gd name="T33" fmla="*/ 2147483646 h 150"/>
                  <a:gd name="T34" fmla="*/ 2147483646 w 2524"/>
                  <a:gd name="T35" fmla="*/ 2147483646 h 150"/>
                  <a:gd name="T36" fmla="*/ 2147483646 w 2524"/>
                  <a:gd name="T37" fmla="*/ 2147483646 h 150"/>
                  <a:gd name="T38" fmla="*/ 2147483646 w 2524"/>
                  <a:gd name="T39" fmla="*/ 2147483646 h 150"/>
                  <a:gd name="T40" fmla="*/ 2147483646 w 2524"/>
                  <a:gd name="T41" fmla="*/ 2147483646 h 150"/>
                  <a:gd name="T42" fmla="*/ 2147483646 w 2524"/>
                  <a:gd name="T43" fmla="*/ 2147483646 h 150"/>
                  <a:gd name="T44" fmla="*/ 2147483646 w 2524"/>
                  <a:gd name="T45" fmla="*/ 2147483646 h 150"/>
                  <a:gd name="T46" fmla="*/ 2147483646 w 2524"/>
                  <a:gd name="T47" fmla="*/ 2147483646 h 150"/>
                  <a:gd name="T48" fmla="*/ 2147483646 w 2524"/>
                  <a:gd name="T49" fmla="*/ 2147483646 h 150"/>
                  <a:gd name="T50" fmla="*/ 2147483646 w 2524"/>
                  <a:gd name="T51" fmla="*/ 2147483646 h 150"/>
                  <a:gd name="T52" fmla="*/ 2147483646 w 2524"/>
                  <a:gd name="T53" fmla="*/ 2147483646 h 150"/>
                  <a:gd name="T54" fmla="*/ 2147483646 w 2524"/>
                  <a:gd name="T55" fmla="*/ 2147483646 h 150"/>
                  <a:gd name="T56" fmla="*/ 2147483646 w 2524"/>
                  <a:gd name="T57" fmla="*/ 2147483646 h 150"/>
                  <a:gd name="T58" fmla="*/ 2147483646 w 2524"/>
                  <a:gd name="T59" fmla="*/ 2147483646 h 150"/>
                  <a:gd name="T60" fmla="*/ 2147483646 w 2524"/>
                  <a:gd name="T61" fmla="*/ 2147483646 h 150"/>
                  <a:gd name="T62" fmla="*/ 2147483646 w 2524"/>
                  <a:gd name="T63" fmla="*/ 2147483646 h 150"/>
                  <a:gd name="T64" fmla="*/ 2147483646 w 2524"/>
                  <a:gd name="T65" fmla="*/ 2147483646 h 150"/>
                  <a:gd name="T66" fmla="*/ 2147483646 w 2524"/>
                  <a:gd name="T67" fmla="*/ 2147483646 h 150"/>
                  <a:gd name="T68" fmla="*/ 2147483646 w 2524"/>
                  <a:gd name="T69" fmla="*/ 2147483646 h 150"/>
                  <a:gd name="T70" fmla="*/ 2147483646 w 2524"/>
                  <a:gd name="T71" fmla="*/ 2147483646 h 150"/>
                  <a:gd name="T72" fmla="*/ 2147483646 w 2524"/>
                  <a:gd name="T73" fmla="*/ 2147483646 h 150"/>
                  <a:gd name="T74" fmla="*/ 2147483646 w 2524"/>
                  <a:gd name="T75" fmla="*/ 2147483646 h 150"/>
                  <a:gd name="T76" fmla="*/ 2147483646 w 2524"/>
                  <a:gd name="T77" fmla="*/ 2147483646 h 150"/>
                  <a:gd name="T78" fmla="*/ 2147483646 w 2524"/>
                  <a:gd name="T79" fmla="*/ 2147483646 h 150"/>
                  <a:gd name="T80" fmla="*/ 2147483646 w 2524"/>
                  <a:gd name="T81" fmla="*/ 2147483646 h 150"/>
                  <a:gd name="T82" fmla="*/ 2147483646 w 2524"/>
                  <a:gd name="T83" fmla="*/ 2147483646 h 150"/>
                  <a:gd name="T84" fmla="*/ 2147483646 w 2524"/>
                  <a:gd name="T85" fmla="*/ 2147483646 h 150"/>
                  <a:gd name="T86" fmla="*/ 2147483646 w 2524"/>
                  <a:gd name="T87" fmla="*/ 2147483646 h 150"/>
                  <a:gd name="T88" fmla="*/ 0 w 2524"/>
                  <a:gd name="T89" fmla="*/ 2147483646 h 1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50"/>
                  <a:gd name="T137" fmla="*/ 2524 w 2524"/>
                  <a:gd name="T138" fmla="*/ 150 h 1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50">
                    <a:moveTo>
                      <a:pt x="0" y="0"/>
                    </a:moveTo>
                    <a:lnTo>
                      <a:pt x="43" y="1"/>
                    </a:lnTo>
                    <a:lnTo>
                      <a:pt x="86" y="2"/>
                    </a:lnTo>
                    <a:lnTo>
                      <a:pt x="129" y="4"/>
                    </a:lnTo>
                    <a:lnTo>
                      <a:pt x="172" y="5"/>
                    </a:lnTo>
                    <a:lnTo>
                      <a:pt x="216" y="7"/>
                    </a:lnTo>
                    <a:lnTo>
                      <a:pt x="258" y="8"/>
                    </a:lnTo>
                    <a:lnTo>
                      <a:pt x="300" y="9"/>
                    </a:lnTo>
                    <a:lnTo>
                      <a:pt x="343" y="11"/>
                    </a:lnTo>
                    <a:lnTo>
                      <a:pt x="385" y="12"/>
                    </a:lnTo>
                    <a:lnTo>
                      <a:pt x="428" y="13"/>
                    </a:lnTo>
                    <a:lnTo>
                      <a:pt x="470" y="15"/>
                    </a:lnTo>
                    <a:lnTo>
                      <a:pt x="512" y="16"/>
                    </a:lnTo>
                    <a:lnTo>
                      <a:pt x="554" y="17"/>
                    </a:lnTo>
                    <a:lnTo>
                      <a:pt x="596" y="18"/>
                    </a:lnTo>
                    <a:lnTo>
                      <a:pt x="638" y="20"/>
                    </a:lnTo>
                    <a:lnTo>
                      <a:pt x="679" y="21"/>
                    </a:lnTo>
                    <a:lnTo>
                      <a:pt x="721" y="23"/>
                    </a:lnTo>
                    <a:lnTo>
                      <a:pt x="762" y="24"/>
                    </a:lnTo>
                    <a:lnTo>
                      <a:pt x="803" y="25"/>
                    </a:lnTo>
                    <a:lnTo>
                      <a:pt x="845" y="26"/>
                    </a:lnTo>
                    <a:lnTo>
                      <a:pt x="886" y="27"/>
                    </a:lnTo>
                    <a:lnTo>
                      <a:pt x="927" y="28"/>
                    </a:lnTo>
                    <a:lnTo>
                      <a:pt x="967" y="29"/>
                    </a:lnTo>
                    <a:lnTo>
                      <a:pt x="1009" y="32"/>
                    </a:lnTo>
                    <a:lnTo>
                      <a:pt x="1049" y="33"/>
                    </a:lnTo>
                    <a:lnTo>
                      <a:pt x="1090" y="34"/>
                    </a:lnTo>
                    <a:lnTo>
                      <a:pt x="1131" y="35"/>
                    </a:lnTo>
                    <a:lnTo>
                      <a:pt x="1171" y="36"/>
                    </a:lnTo>
                    <a:lnTo>
                      <a:pt x="1211" y="38"/>
                    </a:lnTo>
                    <a:lnTo>
                      <a:pt x="1251" y="39"/>
                    </a:lnTo>
                    <a:lnTo>
                      <a:pt x="1291" y="40"/>
                    </a:lnTo>
                    <a:lnTo>
                      <a:pt x="1331" y="41"/>
                    </a:lnTo>
                    <a:lnTo>
                      <a:pt x="1370" y="42"/>
                    </a:lnTo>
                    <a:lnTo>
                      <a:pt x="1408" y="43"/>
                    </a:lnTo>
                    <a:lnTo>
                      <a:pt x="1447" y="44"/>
                    </a:lnTo>
                    <a:lnTo>
                      <a:pt x="1485" y="46"/>
                    </a:lnTo>
                    <a:lnTo>
                      <a:pt x="1524" y="47"/>
                    </a:lnTo>
                    <a:lnTo>
                      <a:pt x="1562" y="48"/>
                    </a:lnTo>
                    <a:lnTo>
                      <a:pt x="1600" y="49"/>
                    </a:lnTo>
                    <a:lnTo>
                      <a:pt x="1638" y="50"/>
                    </a:lnTo>
                    <a:lnTo>
                      <a:pt x="1676" y="51"/>
                    </a:lnTo>
                    <a:lnTo>
                      <a:pt x="1714" y="52"/>
                    </a:lnTo>
                    <a:lnTo>
                      <a:pt x="1752" y="54"/>
                    </a:lnTo>
                    <a:lnTo>
                      <a:pt x="1789" y="55"/>
                    </a:lnTo>
                    <a:lnTo>
                      <a:pt x="1826" y="56"/>
                    </a:lnTo>
                    <a:lnTo>
                      <a:pt x="1864" y="57"/>
                    </a:lnTo>
                    <a:lnTo>
                      <a:pt x="1901" y="57"/>
                    </a:lnTo>
                    <a:lnTo>
                      <a:pt x="1939" y="58"/>
                    </a:lnTo>
                    <a:lnTo>
                      <a:pt x="1975" y="59"/>
                    </a:lnTo>
                    <a:lnTo>
                      <a:pt x="2013" y="60"/>
                    </a:lnTo>
                    <a:lnTo>
                      <a:pt x="2050" y="62"/>
                    </a:lnTo>
                    <a:lnTo>
                      <a:pt x="2087" y="63"/>
                    </a:lnTo>
                    <a:lnTo>
                      <a:pt x="2124" y="64"/>
                    </a:lnTo>
                    <a:lnTo>
                      <a:pt x="2160" y="65"/>
                    </a:lnTo>
                    <a:lnTo>
                      <a:pt x="2197" y="66"/>
                    </a:lnTo>
                    <a:lnTo>
                      <a:pt x="2234" y="67"/>
                    </a:lnTo>
                    <a:lnTo>
                      <a:pt x="2271" y="69"/>
                    </a:lnTo>
                    <a:lnTo>
                      <a:pt x="2307" y="69"/>
                    </a:lnTo>
                    <a:lnTo>
                      <a:pt x="2343" y="70"/>
                    </a:lnTo>
                    <a:lnTo>
                      <a:pt x="2380" y="71"/>
                    </a:lnTo>
                    <a:lnTo>
                      <a:pt x="2416" y="72"/>
                    </a:lnTo>
                    <a:lnTo>
                      <a:pt x="2452" y="73"/>
                    </a:lnTo>
                    <a:lnTo>
                      <a:pt x="2489" y="74"/>
                    </a:lnTo>
                    <a:lnTo>
                      <a:pt x="2524" y="75"/>
                    </a:lnTo>
                    <a:lnTo>
                      <a:pt x="2524" y="94"/>
                    </a:lnTo>
                    <a:lnTo>
                      <a:pt x="2524" y="113"/>
                    </a:lnTo>
                    <a:lnTo>
                      <a:pt x="2524" y="132"/>
                    </a:lnTo>
                    <a:lnTo>
                      <a:pt x="2524" y="150"/>
                    </a:lnTo>
                    <a:lnTo>
                      <a:pt x="2489" y="149"/>
                    </a:lnTo>
                    <a:lnTo>
                      <a:pt x="2452" y="148"/>
                    </a:lnTo>
                    <a:lnTo>
                      <a:pt x="2416" y="147"/>
                    </a:lnTo>
                    <a:lnTo>
                      <a:pt x="2381" y="145"/>
                    </a:lnTo>
                    <a:lnTo>
                      <a:pt x="2344" y="144"/>
                    </a:lnTo>
                    <a:lnTo>
                      <a:pt x="2307" y="144"/>
                    </a:lnTo>
                    <a:lnTo>
                      <a:pt x="2272" y="143"/>
                    </a:lnTo>
                    <a:lnTo>
                      <a:pt x="2235" y="142"/>
                    </a:lnTo>
                    <a:lnTo>
                      <a:pt x="2198" y="141"/>
                    </a:lnTo>
                    <a:lnTo>
                      <a:pt x="2161" y="140"/>
                    </a:lnTo>
                    <a:lnTo>
                      <a:pt x="2125" y="139"/>
                    </a:lnTo>
                    <a:lnTo>
                      <a:pt x="2088" y="137"/>
                    </a:lnTo>
                    <a:lnTo>
                      <a:pt x="2051" y="136"/>
                    </a:lnTo>
                    <a:lnTo>
                      <a:pt x="2013" y="136"/>
                    </a:lnTo>
                    <a:lnTo>
                      <a:pt x="1977" y="135"/>
                    </a:lnTo>
                    <a:lnTo>
                      <a:pt x="1940" y="134"/>
                    </a:lnTo>
                    <a:lnTo>
                      <a:pt x="1902" y="133"/>
                    </a:lnTo>
                    <a:lnTo>
                      <a:pt x="1865" y="132"/>
                    </a:lnTo>
                    <a:lnTo>
                      <a:pt x="1827" y="130"/>
                    </a:lnTo>
                    <a:lnTo>
                      <a:pt x="1789" y="129"/>
                    </a:lnTo>
                    <a:lnTo>
                      <a:pt x="1752" y="128"/>
                    </a:lnTo>
                    <a:lnTo>
                      <a:pt x="1714" y="128"/>
                    </a:lnTo>
                    <a:lnTo>
                      <a:pt x="1676" y="127"/>
                    </a:lnTo>
                    <a:lnTo>
                      <a:pt x="1638" y="126"/>
                    </a:lnTo>
                    <a:lnTo>
                      <a:pt x="1600" y="125"/>
                    </a:lnTo>
                    <a:lnTo>
                      <a:pt x="1562" y="124"/>
                    </a:lnTo>
                    <a:lnTo>
                      <a:pt x="1524" y="122"/>
                    </a:lnTo>
                    <a:lnTo>
                      <a:pt x="1485" y="121"/>
                    </a:lnTo>
                    <a:lnTo>
                      <a:pt x="1447" y="120"/>
                    </a:lnTo>
                    <a:lnTo>
                      <a:pt x="1408" y="119"/>
                    </a:lnTo>
                    <a:lnTo>
                      <a:pt x="1370" y="118"/>
                    </a:lnTo>
                    <a:lnTo>
                      <a:pt x="1331" y="117"/>
                    </a:lnTo>
                    <a:lnTo>
                      <a:pt x="1291" y="116"/>
                    </a:lnTo>
                    <a:lnTo>
                      <a:pt x="1251" y="114"/>
                    </a:lnTo>
                    <a:lnTo>
                      <a:pt x="1211" y="113"/>
                    </a:lnTo>
                    <a:lnTo>
                      <a:pt x="1171" y="112"/>
                    </a:lnTo>
                    <a:lnTo>
                      <a:pt x="1131" y="111"/>
                    </a:lnTo>
                    <a:lnTo>
                      <a:pt x="1090" y="110"/>
                    </a:lnTo>
                    <a:lnTo>
                      <a:pt x="1049" y="110"/>
                    </a:lnTo>
                    <a:lnTo>
                      <a:pt x="1009" y="109"/>
                    </a:lnTo>
                    <a:lnTo>
                      <a:pt x="967" y="108"/>
                    </a:lnTo>
                    <a:lnTo>
                      <a:pt x="927" y="106"/>
                    </a:lnTo>
                    <a:lnTo>
                      <a:pt x="886" y="105"/>
                    </a:lnTo>
                    <a:lnTo>
                      <a:pt x="845" y="104"/>
                    </a:lnTo>
                    <a:lnTo>
                      <a:pt x="803" y="103"/>
                    </a:lnTo>
                    <a:lnTo>
                      <a:pt x="762" y="102"/>
                    </a:lnTo>
                    <a:lnTo>
                      <a:pt x="721" y="101"/>
                    </a:lnTo>
                    <a:lnTo>
                      <a:pt x="679" y="100"/>
                    </a:lnTo>
                    <a:lnTo>
                      <a:pt x="638" y="98"/>
                    </a:lnTo>
                    <a:lnTo>
                      <a:pt x="596" y="98"/>
                    </a:lnTo>
                    <a:lnTo>
                      <a:pt x="554" y="97"/>
                    </a:lnTo>
                    <a:lnTo>
                      <a:pt x="512" y="96"/>
                    </a:lnTo>
                    <a:lnTo>
                      <a:pt x="470" y="95"/>
                    </a:lnTo>
                    <a:lnTo>
                      <a:pt x="428" y="94"/>
                    </a:lnTo>
                    <a:lnTo>
                      <a:pt x="385" y="93"/>
                    </a:lnTo>
                    <a:lnTo>
                      <a:pt x="343" y="91"/>
                    </a:lnTo>
                    <a:lnTo>
                      <a:pt x="300" y="90"/>
                    </a:lnTo>
                    <a:lnTo>
                      <a:pt x="258" y="89"/>
                    </a:lnTo>
                    <a:lnTo>
                      <a:pt x="216" y="88"/>
                    </a:lnTo>
                    <a:lnTo>
                      <a:pt x="172" y="87"/>
                    </a:lnTo>
                    <a:lnTo>
                      <a:pt x="129" y="86"/>
                    </a:lnTo>
                    <a:lnTo>
                      <a:pt x="86" y="85"/>
                    </a:lnTo>
                    <a:lnTo>
                      <a:pt x="43" y="83"/>
                    </a:lnTo>
                    <a:lnTo>
                      <a:pt x="0" y="82"/>
                    </a:lnTo>
                    <a:lnTo>
                      <a:pt x="0" y="62"/>
                    </a:lnTo>
                    <a:lnTo>
                      <a:pt x="0" y="41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13" name="Freeform 312"/>
              <p:cNvSpPr>
                <a:spLocks/>
              </p:cNvSpPr>
              <p:nvPr/>
            </p:nvSpPr>
            <p:spPr bwMode="auto">
              <a:xfrm>
                <a:off x="2908300" y="2346325"/>
                <a:ext cx="668337" cy="36513"/>
              </a:xfrm>
              <a:custGeom>
                <a:avLst/>
                <a:gdLst>
                  <a:gd name="T0" fmla="*/ 2147483646 w 2524"/>
                  <a:gd name="T1" fmla="*/ 2147483646 h 140"/>
                  <a:gd name="T2" fmla="*/ 2147483646 w 2524"/>
                  <a:gd name="T3" fmla="*/ 2147483646 h 140"/>
                  <a:gd name="T4" fmla="*/ 2147483646 w 2524"/>
                  <a:gd name="T5" fmla="*/ 2147483646 h 140"/>
                  <a:gd name="T6" fmla="*/ 2147483646 w 2524"/>
                  <a:gd name="T7" fmla="*/ 2147483646 h 140"/>
                  <a:gd name="T8" fmla="*/ 2147483646 w 2524"/>
                  <a:gd name="T9" fmla="*/ 2147483646 h 140"/>
                  <a:gd name="T10" fmla="*/ 2147483646 w 2524"/>
                  <a:gd name="T11" fmla="*/ 2147483646 h 140"/>
                  <a:gd name="T12" fmla="*/ 2147483646 w 2524"/>
                  <a:gd name="T13" fmla="*/ 2147483646 h 140"/>
                  <a:gd name="T14" fmla="*/ 2147483646 w 2524"/>
                  <a:gd name="T15" fmla="*/ 2147483646 h 140"/>
                  <a:gd name="T16" fmla="*/ 2147483646 w 2524"/>
                  <a:gd name="T17" fmla="*/ 2147483646 h 140"/>
                  <a:gd name="T18" fmla="*/ 2147483646 w 2524"/>
                  <a:gd name="T19" fmla="*/ 2147483646 h 140"/>
                  <a:gd name="T20" fmla="*/ 2147483646 w 2524"/>
                  <a:gd name="T21" fmla="*/ 2147483646 h 140"/>
                  <a:gd name="T22" fmla="*/ 2147483646 w 2524"/>
                  <a:gd name="T23" fmla="*/ 2147483646 h 140"/>
                  <a:gd name="T24" fmla="*/ 2147483646 w 2524"/>
                  <a:gd name="T25" fmla="*/ 2147483646 h 140"/>
                  <a:gd name="T26" fmla="*/ 2147483646 w 2524"/>
                  <a:gd name="T27" fmla="*/ 2147483646 h 140"/>
                  <a:gd name="T28" fmla="*/ 2147483646 w 2524"/>
                  <a:gd name="T29" fmla="*/ 2147483646 h 140"/>
                  <a:gd name="T30" fmla="*/ 2147483646 w 2524"/>
                  <a:gd name="T31" fmla="*/ 2147483646 h 140"/>
                  <a:gd name="T32" fmla="*/ 2147483646 w 2524"/>
                  <a:gd name="T33" fmla="*/ 2147483646 h 140"/>
                  <a:gd name="T34" fmla="*/ 2147483646 w 2524"/>
                  <a:gd name="T35" fmla="*/ 2147483646 h 140"/>
                  <a:gd name="T36" fmla="*/ 2147483646 w 2524"/>
                  <a:gd name="T37" fmla="*/ 2147483646 h 140"/>
                  <a:gd name="T38" fmla="*/ 2147483646 w 2524"/>
                  <a:gd name="T39" fmla="*/ 2147483646 h 140"/>
                  <a:gd name="T40" fmla="*/ 2147483646 w 2524"/>
                  <a:gd name="T41" fmla="*/ 2147483646 h 140"/>
                  <a:gd name="T42" fmla="*/ 2147483646 w 2524"/>
                  <a:gd name="T43" fmla="*/ 2147483646 h 140"/>
                  <a:gd name="T44" fmla="*/ 2147483646 w 2524"/>
                  <a:gd name="T45" fmla="*/ 2147483646 h 140"/>
                  <a:gd name="T46" fmla="*/ 2147483646 w 2524"/>
                  <a:gd name="T47" fmla="*/ 2147483646 h 140"/>
                  <a:gd name="T48" fmla="*/ 2147483646 w 2524"/>
                  <a:gd name="T49" fmla="*/ 2147483646 h 140"/>
                  <a:gd name="T50" fmla="*/ 2147483646 w 2524"/>
                  <a:gd name="T51" fmla="*/ 2147483646 h 140"/>
                  <a:gd name="T52" fmla="*/ 2147483646 w 2524"/>
                  <a:gd name="T53" fmla="*/ 2147483646 h 140"/>
                  <a:gd name="T54" fmla="*/ 2147483646 w 2524"/>
                  <a:gd name="T55" fmla="*/ 2147483646 h 140"/>
                  <a:gd name="T56" fmla="*/ 2147483646 w 2524"/>
                  <a:gd name="T57" fmla="*/ 2147483646 h 140"/>
                  <a:gd name="T58" fmla="*/ 2147483646 w 2524"/>
                  <a:gd name="T59" fmla="*/ 2147483646 h 140"/>
                  <a:gd name="T60" fmla="*/ 2147483646 w 2524"/>
                  <a:gd name="T61" fmla="*/ 2147483646 h 140"/>
                  <a:gd name="T62" fmla="*/ 2147483646 w 2524"/>
                  <a:gd name="T63" fmla="*/ 2147483646 h 140"/>
                  <a:gd name="T64" fmla="*/ 2147483646 w 2524"/>
                  <a:gd name="T65" fmla="*/ 2147483646 h 140"/>
                  <a:gd name="T66" fmla="*/ 2147483646 w 2524"/>
                  <a:gd name="T67" fmla="*/ 2147483646 h 140"/>
                  <a:gd name="T68" fmla="*/ 2147483646 w 2524"/>
                  <a:gd name="T69" fmla="*/ 2147483646 h 140"/>
                  <a:gd name="T70" fmla="*/ 2147483646 w 2524"/>
                  <a:gd name="T71" fmla="*/ 2147483646 h 140"/>
                  <a:gd name="T72" fmla="*/ 2147483646 w 2524"/>
                  <a:gd name="T73" fmla="*/ 2147483646 h 140"/>
                  <a:gd name="T74" fmla="*/ 2147483646 w 2524"/>
                  <a:gd name="T75" fmla="*/ 2147483646 h 140"/>
                  <a:gd name="T76" fmla="*/ 2147483646 w 2524"/>
                  <a:gd name="T77" fmla="*/ 2147483646 h 140"/>
                  <a:gd name="T78" fmla="*/ 2147483646 w 2524"/>
                  <a:gd name="T79" fmla="*/ 2147483646 h 140"/>
                  <a:gd name="T80" fmla="*/ 2147483646 w 2524"/>
                  <a:gd name="T81" fmla="*/ 2147483646 h 140"/>
                  <a:gd name="T82" fmla="*/ 2147483646 w 2524"/>
                  <a:gd name="T83" fmla="*/ 2147483646 h 140"/>
                  <a:gd name="T84" fmla="*/ 2147483646 w 2524"/>
                  <a:gd name="T85" fmla="*/ 2147483646 h 140"/>
                  <a:gd name="T86" fmla="*/ 2147483646 w 2524"/>
                  <a:gd name="T87" fmla="*/ 2147483646 h 140"/>
                  <a:gd name="T88" fmla="*/ 0 w 2524"/>
                  <a:gd name="T89" fmla="*/ 2147483646 h 1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40"/>
                  <a:gd name="T137" fmla="*/ 2524 w 2524"/>
                  <a:gd name="T138" fmla="*/ 140 h 1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40">
                    <a:moveTo>
                      <a:pt x="0" y="82"/>
                    </a:moveTo>
                    <a:lnTo>
                      <a:pt x="43" y="83"/>
                    </a:lnTo>
                    <a:lnTo>
                      <a:pt x="86" y="84"/>
                    </a:lnTo>
                    <a:lnTo>
                      <a:pt x="129" y="85"/>
                    </a:lnTo>
                    <a:lnTo>
                      <a:pt x="172" y="86"/>
                    </a:lnTo>
                    <a:lnTo>
                      <a:pt x="216" y="88"/>
                    </a:lnTo>
                    <a:lnTo>
                      <a:pt x="258" y="88"/>
                    </a:lnTo>
                    <a:lnTo>
                      <a:pt x="300" y="89"/>
                    </a:lnTo>
                    <a:lnTo>
                      <a:pt x="343" y="90"/>
                    </a:lnTo>
                    <a:lnTo>
                      <a:pt x="385" y="91"/>
                    </a:lnTo>
                    <a:lnTo>
                      <a:pt x="428" y="92"/>
                    </a:lnTo>
                    <a:lnTo>
                      <a:pt x="470" y="93"/>
                    </a:lnTo>
                    <a:lnTo>
                      <a:pt x="512" y="94"/>
                    </a:lnTo>
                    <a:lnTo>
                      <a:pt x="554" y="94"/>
                    </a:lnTo>
                    <a:lnTo>
                      <a:pt x="596" y="96"/>
                    </a:lnTo>
                    <a:lnTo>
                      <a:pt x="638" y="97"/>
                    </a:lnTo>
                    <a:lnTo>
                      <a:pt x="679" y="98"/>
                    </a:lnTo>
                    <a:lnTo>
                      <a:pt x="721" y="99"/>
                    </a:lnTo>
                    <a:lnTo>
                      <a:pt x="762" y="100"/>
                    </a:lnTo>
                    <a:lnTo>
                      <a:pt x="803" y="101"/>
                    </a:lnTo>
                    <a:lnTo>
                      <a:pt x="845" y="101"/>
                    </a:lnTo>
                    <a:lnTo>
                      <a:pt x="886" y="102"/>
                    </a:lnTo>
                    <a:lnTo>
                      <a:pt x="927" y="104"/>
                    </a:lnTo>
                    <a:lnTo>
                      <a:pt x="967" y="105"/>
                    </a:lnTo>
                    <a:lnTo>
                      <a:pt x="1009" y="106"/>
                    </a:lnTo>
                    <a:lnTo>
                      <a:pt x="1049" y="107"/>
                    </a:lnTo>
                    <a:lnTo>
                      <a:pt x="1090" y="108"/>
                    </a:lnTo>
                    <a:lnTo>
                      <a:pt x="1131" y="108"/>
                    </a:lnTo>
                    <a:lnTo>
                      <a:pt x="1171" y="109"/>
                    </a:lnTo>
                    <a:lnTo>
                      <a:pt x="1211" y="110"/>
                    </a:lnTo>
                    <a:lnTo>
                      <a:pt x="1251" y="112"/>
                    </a:lnTo>
                    <a:lnTo>
                      <a:pt x="1291" y="113"/>
                    </a:lnTo>
                    <a:lnTo>
                      <a:pt x="1331" y="114"/>
                    </a:lnTo>
                    <a:lnTo>
                      <a:pt x="1370" y="115"/>
                    </a:lnTo>
                    <a:lnTo>
                      <a:pt x="1408" y="115"/>
                    </a:lnTo>
                    <a:lnTo>
                      <a:pt x="1447" y="116"/>
                    </a:lnTo>
                    <a:lnTo>
                      <a:pt x="1485" y="117"/>
                    </a:lnTo>
                    <a:lnTo>
                      <a:pt x="1524" y="119"/>
                    </a:lnTo>
                    <a:lnTo>
                      <a:pt x="1562" y="119"/>
                    </a:lnTo>
                    <a:lnTo>
                      <a:pt x="1600" y="120"/>
                    </a:lnTo>
                    <a:lnTo>
                      <a:pt x="1638" y="121"/>
                    </a:lnTo>
                    <a:lnTo>
                      <a:pt x="1676" y="122"/>
                    </a:lnTo>
                    <a:lnTo>
                      <a:pt x="1714" y="122"/>
                    </a:lnTo>
                    <a:lnTo>
                      <a:pt x="1752" y="123"/>
                    </a:lnTo>
                    <a:lnTo>
                      <a:pt x="1789" y="124"/>
                    </a:lnTo>
                    <a:lnTo>
                      <a:pt x="1827" y="125"/>
                    </a:lnTo>
                    <a:lnTo>
                      <a:pt x="1865" y="125"/>
                    </a:lnTo>
                    <a:lnTo>
                      <a:pt x="1902" y="127"/>
                    </a:lnTo>
                    <a:lnTo>
                      <a:pt x="1940" y="128"/>
                    </a:lnTo>
                    <a:lnTo>
                      <a:pt x="1977" y="129"/>
                    </a:lnTo>
                    <a:lnTo>
                      <a:pt x="2013" y="129"/>
                    </a:lnTo>
                    <a:lnTo>
                      <a:pt x="2051" y="130"/>
                    </a:lnTo>
                    <a:lnTo>
                      <a:pt x="2088" y="131"/>
                    </a:lnTo>
                    <a:lnTo>
                      <a:pt x="2125" y="131"/>
                    </a:lnTo>
                    <a:lnTo>
                      <a:pt x="2161" y="132"/>
                    </a:lnTo>
                    <a:lnTo>
                      <a:pt x="2198" y="133"/>
                    </a:lnTo>
                    <a:lnTo>
                      <a:pt x="2235" y="135"/>
                    </a:lnTo>
                    <a:lnTo>
                      <a:pt x="2272" y="135"/>
                    </a:lnTo>
                    <a:lnTo>
                      <a:pt x="2307" y="136"/>
                    </a:lnTo>
                    <a:lnTo>
                      <a:pt x="2344" y="137"/>
                    </a:lnTo>
                    <a:lnTo>
                      <a:pt x="2381" y="137"/>
                    </a:lnTo>
                    <a:lnTo>
                      <a:pt x="2416" y="138"/>
                    </a:lnTo>
                    <a:lnTo>
                      <a:pt x="2452" y="139"/>
                    </a:lnTo>
                    <a:lnTo>
                      <a:pt x="2489" y="139"/>
                    </a:lnTo>
                    <a:lnTo>
                      <a:pt x="2524" y="140"/>
                    </a:lnTo>
                    <a:lnTo>
                      <a:pt x="2524" y="122"/>
                    </a:lnTo>
                    <a:lnTo>
                      <a:pt x="2524" y="104"/>
                    </a:lnTo>
                    <a:lnTo>
                      <a:pt x="2524" y="85"/>
                    </a:lnTo>
                    <a:lnTo>
                      <a:pt x="2524" y="68"/>
                    </a:lnTo>
                    <a:lnTo>
                      <a:pt x="2489" y="67"/>
                    </a:lnTo>
                    <a:lnTo>
                      <a:pt x="2452" y="66"/>
                    </a:lnTo>
                    <a:lnTo>
                      <a:pt x="2416" y="65"/>
                    </a:lnTo>
                    <a:lnTo>
                      <a:pt x="2381" y="63"/>
                    </a:lnTo>
                    <a:lnTo>
                      <a:pt x="2344" y="62"/>
                    </a:lnTo>
                    <a:lnTo>
                      <a:pt x="2307" y="62"/>
                    </a:lnTo>
                    <a:lnTo>
                      <a:pt x="2272" y="61"/>
                    </a:lnTo>
                    <a:lnTo>
                      <a:pt x="2235" y="60"/>
                    </a:lnTo>
                    <a:lnTo>
                      <a:pt x="2198" y="59"/>
                    </a:lnTo>
                    <a:lnTo>
                      <a:pt x="2161" y="58"/>
                    </a:lnTo>
                    <a:lnTo>
                      <a:pt x="2125" y="57"/>
                    </a:lnTo>
                    <a:lnTo>
                      <a:pt x="2088" y="55"/>
                    </a:lnTo>
                    <a:lnTo>
                      <a:pt x="2051" y="54"/>
                    </a:lnTo>
                    <a:lnTo>
                      <a:pt x="2013" y="54"/>
                    </a:lnTo>
                    <a:lnTo>
                      <a:pt x="1977" y="53"/>
                    </a:lnTo>
                    <a:lnTo>
                      <a:pt x="1940" y="52"/>
                    </a:lnTo>
                    <a:lnTo>
                      <a:pt x="1902" y="51"/>
                    </a:lnTo>
                    <a:lnTo>
                      <a:pt x="1865" y="50"/>
                    </a:lnTo>
                    <a:lnTo>
                      <a:pt x="1827" y="48"/>
                    </a:lnTo>
                    <a:lnTo>
                      <a:pt x="1789" y="47"/>
                    </a:lnTo>
                    <a:lnTo>
                      <a:pt x="1752" y="46"/>
                    </a:lnTo>
                    <a:lnTo>
                      <a:pt x="1714" y="46"/>
                    </a:lnTo>
                    <a:lnTo>
                      <a:pt x="1676" y="45"/>
                    </a:lnTo>
                    <a:lnTo>
                      <a:pt x="1638" y="44"/>
                    </a:lnTo>
                    <a:lnTo>
                      <a:pt x="1600" y="43"/>
                    </a:lnTo>
                    <a:lnTo>
                      <a:pt x="1562" y="42"/>
                    </a:lnTo>
                    <a:lnTo>
                      <a:pt x="1524" y="40"/>
                    </a:lnTo>
                    <a:lnTo>
                      <a:pt x="1485" y="39"/>
                    </a:lnTo>
                    <a:lnTo>
                      <a:pt x="1447" y="38"/>
                    </a:lnTo>
                    <a:lnTo>
                      <a:pt x="1408" y="37"/>
                    </a:lnTo>
                    <a:lnTo>
                      <a:pt x="1370" y="36"/>
                    </a:lnTo>
                    <a:lnTo>
                      <a:pt x="1331" y="35"/>
                    </a:lnTo>
                    <a:lnTo>
                      <a:pt x="1291" y="34"/>
                    </a:lnTo>
                    <a:lnTo>
                      <a:pt x="1251" y="32"/>
                    </a:lnTo>
                    <a:lnTo>
                      <a:pt x="1211" y="31"/>
                    </a:lnTo>
                    <a:lnTo>
                      <a:pt x="1171" y="30"/>
                    </a:lnTo>
                    <a:lnTo>
                      <a:pt x="1131" y="29"/>
                    </a:lnTo>
                    <a:lnTo>
                      <a:pt x="1090" y="28"/>
                    </a:lnTo>
                    <a:lnTo>
                      <a:pt x="1049" y="28"/>
                    </a:lnTo>
                    <a:lnTo>
                      <a:pt x="1009" y="27"/>
                    </a:lnTo>
                    <a:lnTo>
                      <a:pt x="967" y="26"/>
                    </a:lnTo>
                    <a:lnTo>
                      <a:pt x="927" y="24"/>
                    </a:lnTo>
                    <a:lnTo>
                      <a:pt x="886" y="23"/>
                    </a:lnTo>
                    <a:lnTo>
                      <a:pt x="845" y="22"/>
                    </a:lnTo>
                    <a:lnTo>
                      <a:pt x="803" y="21"/>
                    </a:lnTo>
                    <a:lnTo>
                      <a:pt x="762" y="20"/>
                    </a:lnTo>
                    <a:lnTo>
                      <a:pt x="721" y="19"/>
                    </a:lnTo>
                    <a:lnTo>
                      <a:pt x="679" y="18"/>
                    </a:lnTo>
                    <a:lnTo>
                      <a:pt x="638" y="16"/>
                    </a:lnTo>
                    <a:lnTo>
                      <a:pt x="596" y="16"/>
                    </a:lnTo>
                    <a:lnTo>
                      <a:pt x="554" y="15"/>
                    </a:lnTo>
                    <a:lnTo>
                      <a:pt x="512" y="14"/>
                    </a:lnTo>
                    <a:lnTo>
                      <a:pt x="470" y="13"/>
                    </a:lnTo>
                    <a:lnTo>
                      <a:pt x="428" y="12"/>
                    </a:lnTo>
                    <a:lnTo>
                      <a:pt x="385" y="11"/>
                    </a:lnTo>
                    <a:lnTo>
                      <a:pt x="343" y="9"/>
                    </a:lnTo>
                    <a:lnTo>
                      <a:pt x="300" y="8"/>
                    </a:lnTo>
                    <a:lnTo>
                      <a:pt x="258" y="7"/>
                    </a:lnTo>
                    <a:lnTo>
                      <a:pt x="216" y="6"/>
                    </a:lnTo>
                    <a:lnTo>
                      <a:pt x="172" y="5"/>
                    </a:lnTo>
                    <a:lnTo>
                      <a:pt x="129" y="4"/>
                    </a:lnTo>
                    <a:lnTo>
                      <a:pt x="86" y="3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0" y="61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14" name="Freeform 313"/>
              <p:cNvSpPr>
                <a:spLocks/>
              </p:cNvSpPr>
              <p:nvPr/>
            </p:nvSpPr>
            <p:spPr bwMode="auto">
              <a:xfrm>
                <a:off x="2965450" y="2149475"/>
                <a:ext cx="117475" cy="158750"/>
              </a:xfrm>
              <a:custGeom>
                <a:avLst/>
                <a:gdLst>
                  <a:gd name="T0" fmla="*/ 0 w 441"/>
                  <a:gd name="T1" fmla="*/ 0 h 598"/>
                  <a:gd name="T2" fmla="*/ 2147483646 w 441"/>
                  <a:gd name="T3" fmla="*/ 2147483646 h 598"/>
                  <a:gd name="T4" fmla="*/ 2147483646 w 441"/>
                  <a:gd name="T5" fmla="*/ 2147483646 h 598"/>
                  <a:gd name="T6" fmla="*/ 2147483646 w 441"/>
                  <a:gd name="T7" fmla="*/ 2147483646 h 598"/>
                  <a:gd name="T8" fmla="*/ 2147483646 w 441"/>
                  <a:gd name="T9" fmla="*/ 2147483646 h 598"/>
                  <a:gd name="T10" fmla="*/ 2147483646 w 441"/>
                  <a:gd name="T11" fmla="*/ 2147483646 h 598"/>
                  <a:gd name="T12" fmla="*/ 2147483646 w 441"/>
                  <a:gd name="T13" fmla="*/ 2147483646 h 598"/>
                  <a:gd name="T14" fmla="*/ 2147483646 w 441"/>
                  <a:gd name="T15" fmla="*/ 2147483646 h 598"/>
                  <a:gd name="T16" fmla="*/ 2147483646 w 441"/>
                  <a:gd name="T17" fmla="*/ 2147483646 h 598"/>
                  <a:gd name="T18" fmla="*/ 2147483646 w 441"/>
                  <a:gd name="T19" fmla="*/ 2147483646 h 598"/>
                  <a:gd name="T20" fmla="*/ 2147483646 w 441"/>
                  <a:gd name="T21" fmla="*/ 2147483646 h 598"/>
                  <a:gd name="T22" fmla="*/ 2147483646 w 441"/>
                  <a:gd name="T23" fmla="*/ 2147483646 h 598"/>
                  <a:gd name="T24" fmla="*/ 2147483646 w 441"/>
                  <a:gd name="T25" fmla="*/ 2147483646 h 598"/>
                  <a:gd name="T26" fmla="*/ 2147483646 w 441"/>
                  <a:gd name="T27" fmla="*/ 2147483646 h 598"/>
                  <a:gd name="T28" fmla="*/ 2147483646 w 441"/>
                  <a:gd name="T29" fmla="*/ 2147483646 h 598"/>
                  <a:gd name="T30" fmla="*/ 2147483646 w 441"/>
                  <a:gd name="T31" fmla="*/ 2147483646 h 598"/>
                  <a:gd name="T32" fmla="*/ 2147483646 w 441"/>
                  <a:gd name="T33" fmla="*/ 2147483646 h 598"/>
                  <a:gd name="T34" fmla="*/ 2147483646 w 441"/>
                  <a:gd name="T35" fmla="*/ 2147483646 h 598"/>
                  <a:gd name="T36" fmla="*/ 2147483646 w 441"/>
                  <a:gd name="T37" fmla="*/ 2147483646 h 598"/>
                  <a:gd name="T38" fmla="*/ 2147483646 w 441"/>
                  <a:gd name="T39" fmla="*/ 2147483646 h 598"/>
                  <a:gd name="T40" fmla="*/ 2147483646 w 441"/>
                  <a:gd name="T41" fmla="*/ 2147483646 h 598"/>
                  <a:gd name="T42" fmla="*/ 2147483646 w 441"/>
                  <a:gd name="T43" fmla="*/ 2147483646 h 598"/>
                  <a:gd name="T44" fmla="*/ 2147483646 w 441"/>
                  <a:gd name="T45" fmla="*/ 2147483646 h 598"/>
                  <a:gd name="T46" fmla="*/ 2147483646 w 441"/>
                  <a:gd name="T47" fmla="*/ 2147483646 h 598"/>
                  <a:gd name="T48" fmla="*/ 2147483646 w 441"/>
                  <a:gd name="T49" fmla="*/ 2147483646 h 598"/>
                  <a:gd name="T50" fmla="*/ 2147483646 w 441"/>
                  <a:gd name="T51" fmla="*/ 2147483646 h 598"/>
                  <a:gd name="T52" fmla="*/ 2147483646 w 441"/>
                  <a:gd name="T53" fmla="*/ 2147483646 h 598"/>
                  <a:gd name="T54" fmla="*/ 2147483646 w 441"/>
                  <a:gd name="T55" fmla="*/ 2147483646 h 598"/>
                  <a:gd name="T56" fmla="*/ 2147483646 w 441"/>
                  <a:gd name="T57" fmla="*/ 2147483646 h 598"/>
                  <a:gd name="T58" fmla="*/ 2147483646 w 441"/>
                  <a:gd name="T59" fmla="*/ 2147483646 h 598"/>
                  <a:gd name="T60" fmla="*/ 2147483646 w 441"/>
                  <a:gd name="T61" fmla="*/ 2147483646 h 598"/>
                  <a:gd name="T62" fmla="*/ 2147483646 w 441"/>
                  <a:gd name="T63" fmla="*/ 2147483646 h 598"/>
                  <a:gd name="T64" fmla="*/ 2147483646 w 441"/>
                  <a:gd name="T65" fmla="*/ 2147483646 h 598"/>
                  <a:gd name="T66" fmla="*/ 2147483646 w 441"/>
                  <a:gd name="T67" fmla="*/ 2147483646 h 598"/>
                  <a:gd name="T68" fmla="*/ 2147483646 w 441"/>
                  <a:gd name="T69" fmla="*/ 2147483646 h 598"/>
                  <a:gd name="T70" fmla="*/ 2147483646 w 441"/>
                  <a:gd name="T71" fmla="*/ 2147483646 h 598"/>
                  <a:gd name="T72" fmla="*/ 0 w 441"/>
                  <a:gd name="T73" fmla="*/ 2147483646 h 598"/>
                  <a:gd name="T74" fmla="*/ 0 w 441"/>
                  <a:gd name="T75" fmla="*/ 2147483646 h 598"/>
                  <a:gd name="T76" fmla="*/ 0 w 441"/>
                  <a:gd name="T77" fmla="*/ 2147483646 h 598"/>
                  <a:gd name="T78" fmla="*/ 0 w 441"/>
                  <a:gd name="T79" fmla="*/ 2147483646 h 598"/>
                  <a:gd name="T80" fmla="*/ 0 w 441"/>
                  <a:gd name="T81" fmla="*/ 0 h 5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41"/>
                  <a:gd name="T124" fmla="*/ 0 h 598"/>
                  <a:gd name="T125" fmla="*/ 441 w 441"/>
                  <a:gd name="T126" fmla="*/ 598 h 5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41" h="598">
                    <a:moveTo>
                      <a:pt x="0" y="0"/>
                    </a:moveTo>
                    <a:lnTo>
                      <a:pt x="28" y="2"/>
                    </a:lnTo>
                    <a:lnTo>
                      <a:pt x="55" y="3"/>
                    </a:lnTo>
                    <a:lnTo>
                      <a:pt x="84" y="6"/>
                    </a:lnTo>
                    <a:lnTo>
                      <a:pt x="111" y="7"/>
                    </a:lnTo>
                    <a:lnTo>
                      <a:pt x="139" y="9"/>
                    </a:lnTo>
                    <a:lnTo>
                      <a:pt x="166" y="10"/>
                    </a:lnTo>
                    <a:lnTo>
                      <a:pt x="194" y="13"/>
                    </a:lnTo>
                    <a:lnTo>
                      <a:pt x="222" y="14"/>
                    </a:lnTo>
                    <a:lnTo>
                      <a:pt x="249" y="15"/>
                    </a:lnTo>
                    <a:lnTo>
                      <a:pt x="277" y="17"/>
                    </a:lnTo>
                    <a:lnTo>
                      <a:pt x="304" y="18"/>
                    </a:lnTo>
                    <a:lnTo>
                      <a:pt x="332" y="21"/>
                    </a:lnTo>
                    <a:lnTo>
                      <a:pt x="359" y="22"/>
                    </a:lnTo>
                    <a:lnTo>
                      <a:pt x="387" y="24"/>
                    </a:lnTo>
                    <a:lnTo>
                      <a:pt x="413" y="25"/>
                    </a:lnTo>
                    <a:lnTo>
                      <a:pt x="441" y="27"/>
                    </a:lnTo>
                    <a:lnTo>
                      <a:pt x="441" y="170"/>
                    </a:lnTo>
                    <a:lnTo>
                      <a:pt x="441" y="313"/>
                    </a:lnTo>
                    <a:lnTo>
                      <a:pt x="441" y="456"/>
                    </a:lnTo>
                    <a:lnTo>
                      <a:pt x="441" y="598"/>
                    </a:lnTo>
                    <a:lnTo>
                      <a:pt x="413" y="597"/>
                    </a:lnTo>
                    <a:lnTo>
                      <a:pt x="386" y="597"/>
                    </a:lnTo>
                    <a:lnTo>
                      <a:pt x="358" y="596"/>
                    </a:lnTo>
                    <a:lnTo>
                      <a:pt x="332" y="595"/>
                    </a:lnTo>
                    <a:lnTo>
                      <a:pt x="304" y="593"/>
                    </a:lnTo>
                    <a:lnTo>
                      <a:pt x="277" y="593"/>
                    </a:lnTo>
                    <a:lnTo>
                      <a:pt x="249" y="592"/>
                    </a:lnTo>
                    <a:lnTo>
                      <a:pt x="222" y="591"/>
                    </a:lnTo>
                    <a:lnTo>
                      <a:pt x="194" y="591"/>
                    </a:lnTo>
                    <a:lnTo>
                      <a:pt x="166" y="590"/>
                    </a:lnTo>
                    <a:lnTo>
                      <a:pt x="139" y="589"/>
                    </a:lnTo>
                    <a:lnTo>
                      <a:pt x="111" y="588"/>
                    </a:lnTo>
                    <a:lnTo>
                      <a:pt x="83" y="588"/>
                    </a:lnTo>
                    <a:lnTo>
                      <a:pt x="55" y="586"/>
                    </a:lnTo>
                    <a:lnTo>
                      <a:pt x="28" y="585"/>
                    </a:lnTo>
                    <a:lnTo>
                      <a:pt x="0" y="584"/>
                    </a:lnTo>
                    <a:lnTo>
                      <a:pt x="0" y="438"/>
                    </a:lnTo>
                    <a:lnTo>
                      <a:pt x="0" y="293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15" name="Freeform 314"/>
              <p:cNvSpPr>
                <a:spLocks/>
              </p:cNvSpPr>
              <p:nvPr/>
            </p:nvSpPr>
            <p:spPr bwMode="auto">
              <a:xfrm>
                <a:off x="2979738" y="2170113"/>
                <a:ext cx="88900" cy="120650"/>
              </a:xfrm>
              <a:custGeom>
                <a:avLst/>
                <a:gdLst>
                  <a:gd name="T0" fmla="*/ 0 w 335"/>
                  <a:gd name="T1" fmla="*/ 0 h 455"/>
                  <a:gd name="T2" fmla="*/ 2147483646 w 335"/>
                  <a:gd name="T3" fmla="*/ 2147483646 h 455"/>
                  <a:gd name="T4" fmla="*/ 2147483646 w 335"/>
                  <a:gd name="T5" fmla="*/ 2147483646 h 455"/>
                  <a:gd name="T6" fmla="*/ 2147483646 w 335"/>
                  <a:gd name="T7" fmla="*/ 2147483646 h 455"/>
                  <a:gd name="T8" fmla="*/ 2147483646 w 335"/>
                  <a:gd name="T9" fmla="*/ 2147483646 h 455"/>
                  <a:gd name="T10" fmla="*/ 2147483646 w 335"/>
                  <a:gd name="T11" fmla="*/ 2147483646 h 455"/>
                  <a:gd name="T12" fmla="*/ 2147483646 w 335"/>
                  <a:gd name="T13" fmla="*/ 2147483646 h 455"/>
                  <a:gd name="T14" fmla="*/ 2147483646 w 335"/>
                  <a:gd name="T15" fmla="*/ 2147483646 h 455"/>
                  <a:gd name="T16" fmla="*/ 2147483646 w 335"/>
                  <a:gd name="T17" fmla="*/ 2147483646 h 455"/>
                  <a:gd name="T18" fmla="*/ 2147483646 w 335"/>
                  <a:gd name="T19" fmla="*/ 2147483646 h 455"/>
                  <a:gd name="T20" fmla="*/ 2147483646 w 335"/>
                  <a:gd name="T21" fmla="*/ 2147483646 h 455"/>
                  <a:gd name="T22" fmla="*/ 2147483646 w 335"/>
                  <a:gd name="T23" fmla="*/ 2147483646 h 455"/>
                  <a:gd name="T24" fmla="*/ 2147483646 w 335"/>
                  <a:gd name="T25" fmla="*/ 2147483646 h 455"/>
                  <a:gd name="T26" fmla="*/ 2147483646 w 335"/>
                  <a:gd name="T27" fmla="*/ 2147483646 h 455"/>
                  <a:gd name="T28" fmla="*/ 2147483646 w 335"/>
                  <a:gd name="T29" fmla="*/ 2147483646 h 455"/>
                  <a:gd name="T30" fmla="*/ 2147483646 w 335"/>
                  <a:gd name="T31" fmla="*/ 2147483646 h 455"/>
                  <a:gd name="T32" fmla="*/ 2147483646 w 335"/>
                  <a:gd name="T33" fmla="*/ 2147483646 h 455"/>
                  <a:gd name="T34" fmla="*/ 2147483646 w 335"/>
                  <a:gd name="T35" fmla="*/ 2147483646 h 455"/>
                  <a:gd name="T36" fmla="*/ 2147483646 w 335"/>
                  <a:gd name="T37" fmla="*/ 2147483646 h 455"/>
                  <a:gd name="T38" fmla="*/ 2147483646 w 335"/>
                  <a:gd name="T39" fmla="*/ 2147483646 h 455"/>
                  <a:gd name="T40" fmla="*/ 2147483646 w 335"/>
                  <a:gd name="T41" fmla="*/ 2147483646 h 455"/>
                  <a:gd name="T42" fmla="*/ 2147483646 w 335"/>
                  <a:gd name="T43" fmla="*/ 2147483646 h 455"/>
                  <a:gd name="T44" fmla="*/ 2147483646 w 335"/>
                  <a:gd name="T45" fmla="*/ 2147483646 h 455"/>
                  <a:gd name="T46" fmla="*/ 2147483646 w 335"/>
                  <a:gd name="T47" fmla="*/ 2147483646 h 455"/>
                  <a:gd name="T48" fmla="*/ 2147483646 w 335"/>
                  <a:gd name="T49" fmla="*/ 2147483646 h 455"/>
                  <a:gd name="T50" fmla="*/ 2147483646 w 335"/>
                  <a:gd name="T51" fmla="*/ 2147483646 h 455"/>
                  <a:gd name="T52" fmla="*/ 2147483646 w 335"/>
                  <a:gd name="T53" fmla="*/ 2147483646 h 455"/>
                  <a:gd name="T54" fmla="*/ 2147483646 w 335"/>
                  <a:gd name="T55" fmla="*/ 2147483646 h 455"/>
                  <a:gd name="T56" fmla="*/ 2147483646 w 335"/>
                  <a:gd name="T57" fmla="*/ 2147483646 h 455"/>
                  <a:gd name="T58" fmla="*/ 2147483646 w 335"/>
                  <a:gd name="T59" fmla="*/ 2147483646 h 455"/>
                  <a:gd name="T60" fmla="*/ 2147483646 w 335"/>
                  <a:gd name="T61" fmla="*/ 2147483646 h 455"/>
                  <a:gd name="T62" fmla="*/ 2147483646 w 335"/>
                  <a:gd name="T63" fmla="*/ 2147483646 h 455"/>
                  <a:gd name="T64" fmla="*/ 2147483646 w 335"/>
                  <a:gd name="T65" fmla="*/ 2147483646 h 455"/>
                  <a:gd name="T66" fmla="*/ 2147483646 w 335"/>
                  <a:gd name="T67" fmla="*/ 2147483646 h 455"/>
                  <a:gd name="T68" fmla="*/ 2147483646 w 335"/>
                  <a:gd name="T69" fmla="*/ 2147483646 h 455"/>
                  <a:gd name="T70" fmla="*/ 2147483646 w 335"/>
                  <a:gd name="T71" fmla="*/ 2147483646 h 455"/>
                  <a:gd name="T72" fmla="*/ 0 w 335"/>
                  <a:gd name="T73" fmla="*/ 2147483646 h 455"/>
                  <a:gd name="T74" fmla="*/ 0 w 335"/>
                  <a:gd name="T75" fmla="*/ 2147483646 h 455"/>
                  <a:gd name="T76" fmla="*/ 0 w 335"/>
                  <a:gd name="T77" fmla="*/ 2147483646 h 455"/>
                  <a:gd name="T78" fmla="*/ 0 w 335"/>
                  <a:gd name="T79" fmla="*/ 2147483646 h 455"/>
                  <a:gd name="T80" fmla="*/ 0 w 335"/>
                  <a:gd name="T81" fmla="*/ 0 h 4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5"/>
                  <a:gd name="T124" fmla="*/ 0 h 455"/>
                  <a:gd name="T125" fmla="*/ 335 w 335"/>
                  <a:gd name="T126" fmla="*/ 455 h 4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5" h="455">
                    <a:moveTo>
                      <a:pt x="0" y="0"/>
                    </a:moveTo>
                    <a:lnTo>
                      <a:pt x="20" y="2"/>
                    </a:lnTo>
                    <a:lnTo>
                      <a:pt x="42" y="3"/>
                    </a:lnTo>
                    <a:lnTo>
                      <a:pt x="63" y="4"/>
                    </a:lnTo>
                    <a:lnTo>
                      <a:pt x="84" y="4"/>
                    </a:lnTo>
                    <a:lnTo>
                      <a:pt x="105" y="5"/>
                    </a:lnTo>
                    <a:lnTo>
                      <a:pt x="126" y="6"/>
                    </a:lnTo>
                    <a:lnTo>
                      <a:pt x="147" y="7"/>
                    </a:lnTo>
                    <a:lnTo>
                      <a:pt x="167" y="9"/>
                    </a:lnTo>
                    <a:lnTo>
                      <a:pt x="189" y="11"/>
                    </a:lnTo>
                    <a:lnTo>
                      <a:pt x="210" y="12"/>
                    </a:lnTo>
                    <a:lnTo>
                      <a:pt x="231" y="13"/>
                    </a:lnTo>
                    <a:lnTo>
                      <a:pt x="251" y="14"/>
                    </a:lnTo>
                    <a:lnTo>
                      <a:pt x="272" y="14"/>
                    </a:lnTo>
                    <a:lnTo>
                      <a:pt x="294" y="15"/>
                    </a:lnTo>
                    <a:lnTo>
                      <a:pt x="314" y="17"/>
                    </a:lnTo>
                    <a:lnTo>
                      <a:pt x="335" y="18"/>
                    </a:lnTo>
                    <a:lnTo>
                      <a:pt x="335" y="128"/>
                    </a:lnTo>
                    <a:lnTo>
                      <a:pt x="335" y="237"/>
                    </a:lnTo>
                    <a:lnTo>
                      <a:pt x="335" y="346"/>
                    </a:lnTo>
                    <a:lnTo>
                      <a:pt x="335" y="455"/>
                    </a:lnTo>
                    <a:lnTo>
                      <a:pt x="314" y="454"/>
                    </a:lnTo>
                    <a:lnTo>
                      <a:pt x="294" y="453"/>
                    </a:lnTo>
                    <a:lnTo>
                      <a:pt x="272" y="452"/>
                    </a:lnTo>
                    <a:lnTo>
                      <a:pt x="251" y="452"/>
                    </a:lnTo>
                    <a:lnTo>
                      <a:pt x="231" y="450"/>
                    </a:lnTo>
                    <a:lnTo>
                      <a:pt x="210" y="449"/>
                    </a:lnTo>
                    <a:lnTo>
                      <a:pt x="189" y="449"/>
                    </a:lnTo>
                    <a:lnTo>
                      <a:pt x="167" y="448"/>
                    </a:lnTo>
                    <a:lnTo>
                      <a:pt x="147" y="448"/>
                    </a:lnTo>
                    <a:lnTo>
                      <a:pt x="126" y="447"/>
                    </a:lnTo>
                    <a:lnTo>
                      <a:pt x="105" y="446"/>
                    </a:lnTo>
                    <a:lnTo>
                      <a:pt x="84" y="446"/>
                    </a:lnTo>
                    <a:lnTo>
                      <a:pt x="63" y="445"/>
                    </a:lnTo>
                    <a:lnTo>
                      <a:pt x="42" y="444"/>
                    </a:lnTo>
                    <a:lnTo>
                      <a:pt x="20" y="444"/>
                    </a:lnTo>
                    <a:lnTo>
                      <a:pt x="0" y="442"/>
                    </a:lnTo>
                    <a:lnTo>
                      <a:pt x="0" y="332"/>
                    </a:lnTo>
                    <a:lnTo>
                      <a:pt x="0" y="22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16" name="Freeform 315"/>
              <p:cNvSpPr>
                <a:spLocks/>
              </p:cNvSpPr>
              <p:nvPr/>
            </p:nvSpPr>
            <p:spPr bwMode="auto">
              <a:xfrm>
                <a:off x="3127375" y="2159000"/>
                <a:ext cx="111125" cy="153988"/>
              </a:xfrm>
              <a:custGeom>
                <a:avLst/>
                <a:gdLst>
                  <a:gd name="T0" fmla="*/ 0 w 420"/>
                  <a:gd name="T1" fmla="*/ 0 h 582"/>
                  <a:gd name="T2" fmla="*/ 2147483646 w 420"/>
                  <a:gd name="T3" fmla="*/ 2147483646 h 582"/>
                  <a:gd name="T4" fmla="*/ 2147483646 w 420"/>
                  <a:gd name="T5" fmla="*/ 2147483646 h 582"/>
                  <a:gd name="T6" fmla="*/ 2147483646 w 420"/>
                  <a:gd name="T7" fmla="*/ 2147483646 h 582"/>
                  <a:gd name="T8" fmla="*/ 2147483646 w 420"/>
                  <a:gd name="T9" fmla="*/ 2147483646 h 582"/>
                  <a:gd name="T10" fmla="*/ 2147483646 w 420"/>
                  <a:gd name="T11" fmla="*/ 2147483646 h 582"/>
                  <a:gd name="T12" fmla="*/ 2147483646 w 420"/>
                  <a:gd name="T13" fmla="*/ 2147483646 h 582"/>
                  <a:gd name="T14" fmla="*/ 2147483646 w 420"/>
                  <a:gd name="T15" fmla="*/ 2147483646 h 582"/>
                  <a:gd name="T16" fmla="*/ 2147483646 w 420"/>
                  <a:gd name="T17" fmla="*/ 2147483646 h 582"/>
                  <a:gd name="T18" fmla="*/ 2147483646 w 420"/>
                  <a:gd name="T19" fmla="*/ 2147483646 h 582"/>
                  <a:gd name="T20" fmla="*/ 2147483646 w 420"/>
                  <a:gd name="T21" fmla="*/ 2147483646 h 582"/>
                  <a:gd name="T22" fmla="*/ 2147483646 w 420"/>
                  <a:gd name="T23" fmla="*/ 2147483646 h 582"/>
                  <a:gd name="T24" fmla="*/ 2147483646 w 420"/>
                  <a:gd name="T25" fmla="*/ 2147483646 h 582"/>
                  <a:gd name="T26" fmla="*/ 2147483646 w 420"/>
                  <a:gd name="T27" fmla="*/ 2147483646 h 582"/>
                  <a:gd name="T28" fmla="*/ 2147483646 w 420"/>
                  <a:gd name="T29" fmla="*/ 2147483646 h 582"/>
                  <a:gd name="T30" fmla="*/ 2147483646 w 420"/>
                  <a:gd name="T31" fmla="*/ 2147483646 h 582"/>
                  <a:gd name="T32" fmla="*/ 2147483646 w 420"/>
                  <a:gd name="T33" fmla="*/ 2147483646 h 582"/>
                  <a:gd name="T34" fmla="*/ 2147483646 w 420"/>
                  <a:gd name="T35" fmla="*/ 2147483646 h 582"/>
                  <a:gd name="T36" fmla="*/ 2147483646 w 420"/>
                  <a:gd name="T37" fmla="*/ 2147483646 h 582"/>
                  <a:gd name="T38" fmla="*/ 2147483646 w 420"/>
                  <a:gd name="T39" fmla="*/ 2147483646 h 582"/>
                  <a:gd name="T40" fmla="*/ 2147483646 w 420"/>
                  <a:gd name="T41" fmla="*/ 2147483646 h 582"/>
                  <a:gd name="T42" fmla="*/ 2147483646 w 420"/>
                  <a:gd name="T43" fmla="*/ 2147483646 h 582"/>
                  <a:gd name="T44" fmla="*/ 2147483646 w 420"/>
                  <a:gd name="T45" fmla="*/ 2147483646 h 582"/>
                  <a:gd name="T46" fmla="*/ 2147483646 w 420"/>
                  <a:gd name="T47" fmla="*/ 2147483646 h 582"/>
                  <a:gd name="T48" fmla="*/ 2147483646 w 420"/>
                  <a:gd name="T49" fmla="*/ 2147483646 h 582"/>
                  <a:gd name="T50" fmla="*/ 2147483646 w 420"/>
                  <a:gd name="T51" fmla="*/ 2147483646 h 582"/>
                  <a:gd name="T52" fmla="*/ 2147483646 w 420"/>
                  <a:gd name="T53" fmla="*/ 2147483646 h 582"/>
                  <a:gd name="T54" fmla="*/ 2147483646 w 420"/>
                  <a:gd name="T55" fmla="*/ 2147483646 h 582"/>
                  <a:gd name="T56" fmla="*/ 2147483646 w 420"/>
                  <a:gd name="T57" fmla="*/ 2147483646 h 582"/>
                  <a:gd name="T58" fmla="*/ 2147483646 w 420"/>
                  <a:gd name="T59" fmla="*/ 2147483646 h 582"/>
                  <a:gd name="T60" fmla="*/ 2147483646 w 420"/>
                  <a:gd name="T61" fmla="*/ 2147483646 h 582"/>
                  <a:gd name="T62" fmla="*/ 2147483646 w 420"/>
                  <a:gd name="T63" fmla="*/ 2147483646 h 582"/>
                  <a:gd name="T64" fmla="*/ 2147483646 w 420"/>
                  <a:gd name="T65" fmla="*/ 2147483646 h 582"/>
                  <a:gd name="T66" fmla="*/ 2147483646 w 420"/>
                  <a:gd name="T67" fmla="*/ 2147483646 h 582"/>
                  <a:gd name="T68" fmla="*/ 2147483646 w 420"/>
                  <a:gd name="T69" fmla="*/ 2147483646 h 582"/>
                  <a:gd name="T70" fmla="*/ 2147483646 w 420"/>
                  <a:gd name="T71" fmla="*/ 2147483646 h 582"/>
                  <a:gd name="T72" fmla="*/ 0 w 420"/>
                  <a:gd name="T73" fmla="*/ 2147483646 h 582"/>
                  <a:gd name="T74" fmla="*/ 0 w 420"/>
                  <a:gd name="T75" fmla="*/ 2147483646 h 582"/>
                  <a:gd name="T76" fmla="*/ 0 w 420"/>
                  <a:gd name="T77" fmla="*/ 2147483646 h 582"/>
                  <a:gd name="T78" fmla="*/ 0 w 420"/>
                  <a:gd name="T79" fmla="*/ 2147483646 h 582"/>
                  <a:gd name="T80" fmla="*/ 0 w 420"/>
                  <a:gd name="T81" fmla="*/ 0 h 58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0"/>
                  <a:gd name="T124" fmla="*/ 0 h 582"/>
                  <a:gd name="T125" fmla="*/ 420 w 420"/>
                  <a:gd name="T126" fmla="*/ 582 h 58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0" h="582">
                    <a:moveTo>
                      <a:pt x="0" y="0"/>
                    </a:moveTo>
                    <a:lnTo>
                      <a:pt x="26" y="1"/>
                    </a:lnTo>
                    <a:lnTo>
                      <a:pt x="53" y="3"/>
                    </a:lnTo>
                    <a:lnTo>
                      <a:pt x="79" y="4"/>
                    </a:lnTo>
                    <a:lnTo>
                      <a:pt x="105" y="5"/>
                    </a:lnTo>
                    <a:lnTo>
                      <a:pt x="132" y="8"/>
                    </a:lnTo>
                    <a:lnTo>
                      <a:pt x="158" y="9"/>
                    </a:lnTo>
                    <a:lnTo>
                      <a:pt x="185" y="11"/>
                    </a:lnTo>
                    <a:lnTo>
                      <a:pt x="211" y="12"/>
                    </a:lnTo>
                    <a:lnTo>
                      <a:pt x="238" y="13"/>
                    </a:lnTo>
                    <a:lnTo>
                      <a:pt x="263" y="16"/>
                    </a:lnTo>
                    <a:lnTo>
                      <a:pt x="289" y="17"/>
                    </a:lnTo>
                    <a:lnTo>
                      <a:pt x="316" y="18"/>
                    </a:lnTo>
                    <a:lnTo>
                      <a:pt x="342" y="19"/>
                    </a:lnTo>
                    <a:lnTo>
                      <a:pt x="368" y="21"/>
                    </a:lnTo>
                    <a:lnTo>
                      <a:pt x="394" y="23"/>
                    </a:lnTo>
                    <a:lnTo>
                      <a:pt x="420" y="24"/>
                    </a:lnTo>
                    <a:lnTo>
                      <a:pt x="420" y="163"/>
                    </a:lnTo>
                    <a:lnTo>
                      <a:pt x="420" y="303"/>
                    </a:lnTo>
                    <a:lnTo>
                      <a:pt x="420" y="442"/>
                    </a:lnTo>
                    <a:lnTo>
                      <a:pt x="420" y="582"/>
                    </a:lnTo>
                    <a:lnTo>
                      <a:pt x="394" y="580"/>
                    </a:lnTo>
                    <a:lnTo>
                      <a:pt x="368" y="579"/>
                    </a:lnTo>
                    <a:lnTo>
                      <a:pt x="342" y="579"/>
                    </a:lnTo>
                    <a:lnTo>
                      <a:pt x="316" y="578"/>
                    </a:lnTo>
                    <a:lnTo>
                      <a:pt x="289" y="577"/>
                    </a:lnTo>
                    <a:lnTo>
                      <a:pt x="263" y="576"/>
                    </a:lnTo>
                    <a:lnTo>
                      <a:pt x="238" y="576"/>
                    </a:lnTo>
                    <a:lnTo>
                      <a:pt x="211" y="575"/>
                    </a:lnTo>
                    <a:lnTo>
                      <a:pt x="185" y="574"/>
                    </a:lnTo>
                    <a:lnTo>
                      <a:pt x="158" y="572"/>
                    </a:lnTo>
                    <a:lnTo>
                      <a:pt x="132" y="572"/>
                    </a:lnTo>
                    <a:lnTo>
                      <a:pt x="105" y="571"/>
                    </a:lnTo>
                    <a:lnTo>
                      <a:pt x="79" y="570"/>
                    </a:lnTo>
                    <a:lnTo>
                      <a:pt x="53" y="569"/>
                    </a:lnTo>
                    <a:lnTo>
                      <a:pt x="26" y="569"/>
                    </a:lnTo>
                    <a:lnTo>
                      <a:pt x="0" y="568"/>
                    </a:lnTo>
                    <a:lnTo>
                      <a:pt x="0" y="42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17" name="Freeform 316"/>
              <p:cNvSpPr>
                <a:spLocks/>
              </p:cNvSpPr>
              <p:nvPr/>
            </p:nvSpPr>
            <p:spPr bwMode="auto">
              <a:xfrm>
                <a:off x="3141663" y="2178050"/>
                <a:ext cx="84137" cy="117475"/>
              </a:xfrm>
              <a:custGeom>
                <a:avLst/>
                <a:gdLst>
                  <a:gd name="T0" fmla="*/ 0 w 320"/>
                  <a:gd name="T1" fmla="*/ 0 h 443"/>
                  <a:gd name="T2" fmla="*/ 2147483646 w 320"/>
                  <a:gd name="T3" fmla="*/ 2147483646 h 443"/>
                  <a:gd name="T4" fmla="*/ 2147483646 w 320"/>
                  <a:gd name="T5" fmla="*/ 2147483646 h 443"/>
                  <a:gd name="T6" fmla="*/ 2147483646 w 320"/>
                  <a:gd name="T7" fmla="*/ 2147483646 h 443"/>
                  <a:gd name="T8" fmla="*/ 2147483646 w 320"/>
                  <a:gd name="T9" fmla="*/ 2147483646 h 443"/>
                  <a:gd name="T10" fmla="*/ 2147483646 w 320"/>
                  <a:gd name="T11" fmla="*/ 2147483646 h 443"/>
                  <a:gd name="T12" fmla="*/ 2147483646 w 320"/>
                  <a:gd name="T13" fmla="*/ 2147483646 h 443"/>
                  <a:gd name="T14" fmla="*/ 2147483646 w 320"/>
                  <a:gd name="T15" fmla="*/ 2147483646 h 443"/>
                  <a:gd name="T16" fmla="*/ 2147483646 w 320"/>
                  <a:gd name="T17" fmla="*/ 2147483646 h 443"/>
                  <a:gd name="T18" fmla="*/ 2147483646 w 320"/>
                  <a:gd name="T19" fmla="*/ 2147483646 h 443"/>
                  <a:gd name="T20" fmla="*/ 2147483646 w 320"/>
                  <a:gd name="T21" fmla="*/ 2147483646 h 443"/>
                  <a:gd name="T22" fmla="*/ 2147483646 w 320"/>
                  <a:gd name="T23" fmla="*/ 2147483646 h 443"/>
                  <a:gd name="T24" fmla="*/ 2147483646 w 320"/>
                  <a:gd name="T25" fmla="*/ 2147483646 h 443"/>
                  <a:gd name="T26" fmla="*/ 2147483646 w 320"/>
                  <a:gd name="T27" fmla="*/ 2147483646 h 443"/>
                  <a:gd name="T28" fmla="*/ 2147483646 w 320"/>
                  <a:gd name="T29" fmla="*/ 2147483646 h 443"/>
                  <a:gd name="T30" fmla="*/ 2147483646 w 320"/>
                  <a:gd name="T31" fmla="*/ 2147483646 h 443"/>
                  <a:gd name="T32" fmla="*/ 2147483646 w 320"/>
                  <a:gd name="T33" fmla="*/ 2147483646 h 443"/>
                  <a:gd name="T34" fmla="*/ 2147483646 w 320"/>
                  <a:gd name="T35" fmla="*/ 2147483646 h 443"/>
                  <a:gd name="T36" fmla="*/ 2147483646 w 320"/>
                  <a:gd name="T37" fmla="*/ 2147483646 h 443"/>
                  <a:gd name="T38" fmla="*/ 2147483646 w 320"/>
                  <a:gd name="T39" fmla="*/ 2147483646 h 443"/>
                  <a:gd name="T40" fmla="*/ 2147483646 w 320"/>
                  <a:gd name="T41" fmla="*/ 2147483646 h 443"/>
                  <a:gd name="T42" fmla="*/ 2147483646 w 320"/>
                  <a:gd name="T43" fmla="*/ 2147483646 h 443"/>
                  <a:gd name="T44" fmla="*/ 2147483646 w 320"/>
                  <a:gd name="T45" fmla="*/ 2147483646 h 443"/>
                  <a:gd name="T46" fmla="*/ 2147483646 w 320"/>
                  <a:gd name="T47" fmla="*/ 2147483646 h 443"/>
                  <a:gd name="T48" fmla="*/ 2147483646 w 320"/>
                  <a:gd name="T49" fmla="*/ 2147483646 h 443"/>
                  <a:gd name="T50" fmla="*/ 2147483646 w 320"/>
                  <a:gd name="T51" fmla="*/ 2147483646 h 443"/>
                  <a:gd name="T52" fmla="*/ 2147483646 w 320"/>
                  <a:gd name="T53" fmla="*/ 2147483646 h 443"/>
                  <a:gd name="T54" fmla="*/ 2147483646 w 320"/>
                  <a:gd name="T55" fmla="*/ 2147483646 h 443"/>
                  <a:gd name="T56" fmla="*/ 2147483646 w 320"/>
                  <a:gd name="T57" fmla="*/ 2147483646 h 443"/>
                  <a:gd name="T58" fmla="*/ 2147483646 w 320"/>
                  <a:gd name="T59" fmla="*/ 2147483646 h 443"/>
                  <a:gd name="T60" fmla="*/ 2147483646 w 320"/>
                  <a:gd name="T61" fmla="*/ 2147483646 h 443"/>
                  <a:gd name="T62" fmla="*/ 2147483646 w 320"/>
                  <a:gd name="T63" fmla="*/ 2147483646 h 443"/>
                  <a:gd name="T64" fmla="*/ 2147483646 w 320"/>
                  <a:gd name="T65" fmla="*/ 2147483646 h 443"/>
                  <a:gd name="T66" fmla="*/ 2147483646 w 320"/>
                  <a:gd name="T67" fmla="*/ 2147483646 h 443"/>
                  <a:gd name="T68" fmla="*/ 2147483646 w 320"/>
                  <a:gd name="T69" fmla="*/ 2147483646 h 443"/>
                  <a:gd name="T70" fmla="*/ 2147483646 w 320"/>
                  <a:gd name="T71" fmla="*/ 2147483646 h 443"/>
                  <a:gd name="T72" fmla="*/ 0 w 320"/>
                  <a:gd name="T73" fmla="*/ 2147483646 h 443"/>
                  <a:gd name="T74" fmla="*/ 0 w 320"/>
                  <a:gd name="T75" fmla="*/ 2147483646 h 443"/>
                  <a:gd name="T76" fmla="*/ 0 w 320"/>
                  <a:gd name="T77" fmla="*/ 2147483646 h 443"/>
                  <a:gd name="T78" fmla="*/ 0 w 320"/>
                  <a:gd name="T79" fmla="*/ 2147483646 h 443"/>
                  <a:gd name="T80" fmla="*/ 0 w 320"/>
                  <a:gd name="T81" fmla="*/ 0 h 4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0"/>
                  <a:gd name="T124" fmla="*/ 0 h 443"/>
                  <a:gd name="T125" fmla="*/ 320 w 320"/>
                  <a:gd name="T126" fmla="*/ 443 h 4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0" h="443">
                    <a:moveTo>
                      <a:pt x="0" y="0"/>
                    </a:moveTo>
                    <a:lnTo>
                      <a:pt x="21" y="1"/>
                    </a:lnTo>
                    <a:lnTo>
                      <a:pt x="41" y="2"/>
                    </a:lnTo>
                    <a:lnTo>
                      <a:pt x="61" y="2"/>
                    </a:lnTo>
                    <a:lnTo>
                      <a:pt x="81" y="3"/>
                    </a:lnTo>
                    <a:lnTo>
                      <a:pt x="101" y="4"/>
                    </a:lnTo>
                    <a:lnTo>
                      <a:pt x="121" y="6"/>
                    </a:lnTo>
                    <a:lnTo>
                      <a:pt x="140" y="7"/>
                    </a:lnTo>
                    <a:lnTo>
                      <a:pt x="161" y="8"/>
                    </a:lnTo>
                    <a:lnTo>
                      <a:pt x="181" y="9"/>
                    </a:lnTo>
                    <a:lnTo>
                      <a:pt x="200" y="10"/>
                    </a:lnTo>
                    <a:lnTo>
                      <a:pt x="221" y="11"/>
                    </a:lnTo>
                    <a:lnTo>
                      <a:pt x="240" y="12"/>
                    </a:lnTo>
                    <a:lnTo>
                      <a:pt x="260" y="14"/>
                    </a:lnTo>
                    <a:lnTo>
                      <a:pt x="279" y="15"/>
                    </a:lnTo>
                    <a:lnTo>
                      <a:pt x="300" y="16"/>
                    </a:lnTo>
                    <a:lnTo>
                      <a:pt x="320" y="17"/>
                    </a:lnTo>
                    <a:lnTo>
                      <a:pt x="320" y="124"/>
                    </a:lnTo>
                    <a:lnTo>
                      <a:pt x="320" y="229"/>
                    </a:lnTo>
                    <a:lnTo>
                      <a:pt x="320" y="336"/>
                    </a:lnTo>
                    <a:lnTo>
                      <a:pt x="320" y="443"/>
                    </a:lnTo>
                    <a:lnTo>
                      <a:pt x="300" y="442"/>
                    </a:lnTo>
                    <a:lnTo>
                      <a:pt x="279" y="442"/>
                    </a:lnTo>
                    <a:lnTo>
                      <a:pt x="260" y="441"/>
                    </a:lnTo>
                    <a:lnTo>
                      <a:pt x="240" y="439"/>
                    </a:lnTo>
                    <a:lnTo>
                      <a:pt x="221" y="438"/>
                    </a:lnTo>
                    <a:lnTo>
                      <a:pt x="200" y="438"/>
                    </a:lnTo>
                    <a:lnTo>
                      <a:pt x="181" y="437"/>
                    </a:lnTo>
                    <a:lnTo>
                      <a:pt x="161" y="436"/>
                    </a:lnTo>
                    <a:lnTo>
                      <a:pt x="140" y="436"/>
                    </a:lnTo>
                    <a:lnTo>
                      <a:pt x="121" y="435"/>
                    </a:lnTo>
                    <a:lnTo>
                      <a:pt x="101" y="435"/>
                    </a:lnTo>
                    <a:lnTo>
                      <a:pt x="81" y="434"/>
                    </a:lnTo>
                    <a:lnTo>
                      <a:pt x="61" y="433"/>
                    </a:lnTo>
                    <a:lnTo>
                      <a:pt x="41" y="431"/>
                    </a:lnTo>
                    <a:lnTo>
                      <a:pt x="21" y="431"/>
                    </a:lnTo>
                    <a:lnTo>
                      <a:pt x="0" y="430"/>
                    </a:lnTo>
                    <a:lnTo>
                      <a:pt x="0" y="322"/>
                    </a:lnTo>
                    <a:lnTo>
                      <a:pt x="0" y="214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18" name="Freeform 317"/>
              <p:cNvSpPr>
                <a:spLocks/>
              </p:cNvSpPr>
              <p:nvPr/>
            </p:nvSpPr>
            <p:spPr bwMode="auto">
              <a:xfrm>
                <a:off x="3282950" y="2168525"/>
                <a:ext cx="104775" cy="149225"/>
              </a:xfrm>
              <a:custGeom>
                <a:avLst/>
                <a:gdLst>
                  <a:gd name="T0" fmla="*/ 0 w 398"/>
                  <a:gd name="T1" fmla="*/ 0 h 567"/>
                  <a:gd name="T2" fmla="*/ 2147483646 w 398"/>
                  <a:gd name="T3" fmla="*/ 2147483646 h 567"/>
                  <a:gd name="T4" fmla="*/ 2147483646 w 398"/>
                  <a:gd name="T5" fmla="*/ 2147483646 h 567"/>
                  <a:gd name="T6" fmla="*/ 2147483646 w 398"/>
                  <a:gd name="T7" fmla="*/ 2147483646 h 567"/>
                  <a:gd name="T8" fmla="*/ 2147483646 w 398"/>
                  <a:gd name="T9" fmla="*/ 2147483646 h 567"/>
                  <a:gd name="T10" fmla="*/ 2147483646 w 398"/>
                  <a:gd name="T11" fmla="*/ 2147483646 h 567"/>
                  <a:gd name="T12" fmla="*/ 2147483646 w 398"/>
                  <a:gd name="T13" fmla="*/ 2147483646 h 567"/>
                  <a:gd name="T14" fmla="*/ 2147483646 w 398"/>
                  <a:gd name="T15" fmla="*/ 2147483646 h 567"/>
                  <a:gd name="T16" fmla="*/ 2147483646 w 398"/>
                  <a:gd name="T17" fmla="*/ 2147483646 h 567"/>
                  <a:gd name="T18" fmla="*/ 2147483646 w 398"/>
                  <a:gd name="T19" fmla="*/ 2147483646 h 567"/>
                  <a:gd name="T20" fmla="*/ 2147483646 w 398"/>
                  <a:gd name="T21" fmla="*/ 2147483646 h 567"/>
                  <a:gd name="T22" fmla="*/ 2147483646 w 398"/>
                  <a:gd name="T23" fmla="*/ 2147483646 h 567"/>
                  <a:gd name="T24" fmla="*/ 2147483646 w 398"/>
                  <a:gd name="T25" fmla="*/ 2147483646 h 567"/>
                  <a:gd name="T26" fmla="*/ 2147483646 w 398"/>
                  <a:gd name="T27" fmla="*/ 2147483646 h 567"/>
                  <a:gd name="T28" fmla="*/ 2147483646 w 398"/>
                  <a:gd name="T29" fmla="*/ 2147483646 h 567"/>
                  <a:gd name="T30" fmla="*/ 2147483646 w 398"/>
                  <a:gd name="T31" fmla="*/ 2147483646 h 567"/>
                  <a:gd name="T32" fmla="*/ 2147483646 w 398"/>
                  <a:gd name="T33" fmla="*/ 2147483646 h 567"/>
                  <a:gd name="T34" fmla="*/ 2147483646 w 398"/>
                  <a:gd name="T35" fmla="*/ 2147483646 h 567"/>
                  <a:gd name="T36" fmla="*/ 2147483646 w 398"/>
                  <a:gd name="T37" fmla="*/ 2147483646 h 567"/>
                  <a:gd name="T38" fmla="*/ 2147483646 w 398"/>
                  <a:gd name="T39" fmla="*/ 2147483646 h 567"/>
                  <a:gd name="T40" fmla="*/ 2147483646 w 398"/>
                  <a:gd name="T41" fmla="*/ 2147483646 h 567"/>
                  <a:gd name="T42" fmla="*/ 2147483646 w 398"/>
                  <a:gd name="T43" fmla="*/ 2147483646 h 567"/>
                  <a:gd name="T44" fmla="*/ 2147483646 w 398"/>
                  <a:gd name="T45" fmla="*/ 2147483646 h 567"/>
                  <a:gd name="T46" fmla="*/ 2147483646 w 398"/>
                  <a:gd name="T47" fmla="*/ 2147483646 h 567"/>
                  <a:gd name="T48" fmla="*/ 2147483646 w 398"/>
                  <a:gd name="T49" fmla="*/ 2147483646 h 567"/>
                  <a:gd name="T50" fmla="*/ 2147483646 w 398"/>
                  <a:gd name="T51" fmla="*/ 2147483646 h 567"/>
                  <a:gd name="T52" fmla="*/ 2147483646 w 398"/>
                  <a:gd name="T53" fmla="*/ 2147483646 h 567"/>
                  <a:gd name="T54" fmla="*/ 2147483646 w 398"/>
                  <a:gd name="T55" fmla="*/ 2147483646 h 567"/>
                  <a:gd name="T56" fmla="*/ 2147483646 w 398"/>
                  <a:gd name="T57" fmla="*/ 2147483646 h 567"/>
                  <a:gd name="T58" fmla="*/ 2147483646 w 398"/>
                  <a:gd name="T59" fmla="*/ 2147483646 h 567"/>
                  <a:gd name="T60" fmla="*/ 2147483646 w 398"/>
                  <a:gd name="T61" fmla="*/ 2147483646 h 567"/>
                  <a:gd name="T62" fmla="*/ 2147483646 w 398"/>
                  <a:gd name="T63" fmla="*/ 2147483646 h 567"/>
                  <a:gd name="T64" fmla="*/ 2147483646 w 398"/>
                  <a:gd name="T65" fmla="*/ 2147483646 h 567"/>
                  <a:gd name="T66" fmla="*/ 2147483646 w 398"/>
                  <a:gd name="T67" fmla="*/ 2147483646 h 567"/>
                  <a:gd name="T68" fmla="*/ 2147483646 w 398"/>
                  <a:gd name="T69" fmla="*/ 2147483646 h 567"/>
                  <a:gd name="T70" fmla="*/ 2147483646 w 398"/>
                  <a:gd name="T71" fmla="*/ 2147483646 h 567"/>
                  <a:gd name="T72" fmla="*/ 0 w 398"/>
                  <a:gd name="T73" fmla="*/ 2147483646 h 567"/>
                  <a:gd name="T74" fmla="*/ 0 w 398"/>
                  <a:gd name="T75" fmla="*/ 2147483646 h 567"/>
                  <a:gd name="T76" fmla="*/ 0 w 398"/>
                  <a:gd name="T77" fmla="*/ 2147483646 h 567"/>
                  <a:gd name="T78" fmla="*/ 0 w 398"/>
                  <a:gd name="T79" fmla="*/ 2147483646 h 567"/>
                  <a:gd name="T80" fmla="*/ 0 w 398"/>
                  <a:gd name="T81" fmla="*/ 0 h 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98"/>
                  <a:gd name="T124" fmla="*/ 0 h 567"/>
                  <a:gd name="T125" fmla="*/ 398 w 398"/>
                  <a:gd name="T126" fmla="*/ 567 h 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98" h="567">
                    <a:moveTo>
                      <a:pt x="0" y="0"/>
                    </a:moveTo>
                    <a:lnTo>
                      <a:pt x="25" y="1"/>
                    </a:lnTo>
                    <a:lnTo>
                      <a:pt x="51" y="3"/>
                    </a:lnTo>
                    <a:lnTo>
                      <a:pt x="76" y="4"/>
                    </a:lnTo>
                    <a:lnTo>
                      <a:pt x="100" y="7"/>
                    </a:lnTo>
                    <a:lnTo>
                      <a:pt x="125" y="8"/>
                    </a:lnTo>
                    <a:lnTo>
                      <a:pt x="150" y="9"/>
                    </a:lnTo>
                    <a:lnTo>
                      <a:pt x="175" y="11"/>
                    </a:lnTo>
                    <a:lnTo>
                      <a:pt x="200" y="13"/>
                    </a:lnTo>
                    <a:lnTo>
                      <a:pt x="224" y="14"/>
                    </a:lnTo>
                    <a:lnTo>
                      <a:pt x="249" y="15"/>
                    </a:lnTo>
                    <a:lnTo>
                      <a:pt x="274" y="16"/>
                    </a:lnTo>
                    <a:lnTo>
                      <a:pt x="299" y="17"/>
                    </a:lnTo>
                    <a:lnTo>
                      <a:pt x="324" y="19"/>
                    </a:lnTo>
                    <a:lnTo>
                      <a:pt x="349" y="21"/>
                    </a:lnTo>
                    <a:lnTo>
                      <a:pt x="373" y="22"/>
                    </a:lnTo>
                    <a:lnTo>
                      <a:pt x="398" y="23"/>
                    </a:lnTo>
                    <a:lnTo>
                      <a:pt x="398" y="158"/>
                    </a:lnTo>
                    <a:lnTo>
                      <a:pt x="398" y="295"/>
                    </a:lnTo>
                    <a:lnTo>
                      <a:pt x="398" y="430"/>
                    </a:lnTo>
                    <a:lnTo>
                      <a:pt x="398" y="567"/>
                    </a:lnTo>
                    <a:lnTo>
                      <a:pt x="374" y="566"/>
                    </a:lnTo>
                    <a:lnTo>
                      <a:pt x="349" y="565"/>
                    </a:lnTo>
                    <a:lnTo>
                      <a:pt x="325" y="565"/>
                    </a:lnTo>
                    <a:lnTo>
                      <a:pt x="300" y="564"/>
                    </a:lnTo>
                    <a:lnTo>
                      <a:pt x="276" y="562"/>
                    </a:lnTo>
                    <a:lnTo>
                      <a:pt x="250" y="561"/>
                    </a:lnTo>
                    <a:lnTo>
                      <a:pt x="225" y="561"/>
                    </a:lnTo>
                    <a:lnTo>
                      <a:pt x="201" y="560"/>
                    </a:lnTo>
                    <a:lnTo>
                      <a:pt x="176" y="559"/>
                    </a:lnTo>
                    <a:lnTo>
                      <a:pt x="150" y="558"/>
                    </a:lnTo>
                    <a:lnTo>
                      <a:pt x="125" y="558"/>
                    </a:lnTo>
                    <a:lnTo>
                      <a:pt x="101" y="557"/>
                    </a:lnTo>
                    <a:lnTo>
                      <a:pt x="76" y="555"/>
                    </a:lnTo>
                    <a:lnTo>
                      <a:pt x="51" y="554"/>
                    </a:lnTo>
                    <a:lnTo>
                      <a:pt x="25" y="554"/>
                    </a:lnTo>
                    <a:lnTo>
                      <a:pt x="0" y="553"/>
                    </a:lnTo>
                    <a:lnTo>
                      <a:pt x="0" y="415"/>
                    </a:lnTo>
                    <a:lnTo>
                      <a:pt x="0" y="277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19" name="Freeform 318"/>
              <p:cNvSpPr>
                <a:spLocks/>
              </p:cNvSpPr>
              <p:nvPr/>
            </p:nvSpPr>
            <p:spPr bwMode="auto">
              <a:xfrm>
                <a:off x="3295650" y="2185988"/>
                <a:ext cx="79375" cy="114300"/>
              </a:xfrm>
              <a:custGeom>
                <a:avLst/>
                <a:gdLst>
                  <a:gd name="T0" fmla="*/ 0 w 303"/>
                  <a:gd name="T1" fmla="*/ 0 h 430"/>
                  <a:gd name="T2" fmla="*/ 2147483646 w 303"/>
                  <a:gd name="T3" fmla="*/ 2147483646 h 430"/>
                  <a:gd name="T4" fmla="*/ 2147483646 w 303"/>
                  <a:gd name="T5" fmla="*/ 2147483646 h 430"/>
                  <a:gd name="T6" fmla="*/ 2147483646 w 303"/>
                  <a:gd name="T7" fmla="*/ 2147483646 h 430"/>
                  <a:gd name="T8" fmla="*/ 2147483646 w 303"/>
                  <a:gd name="T9" fmla="*/ 2147483646 h 430"/>
                  <a:gd name="T10" fmla="*/ 2147483646 w 303"/>
                  <a:gd name="T11" fmla="*/ 2147483646 h 430"/>
                  <a:gd name="T12" fmla="*/ 2147483646 w 303"/>
                  <a:gd name="T13" fmla="*/ 2147483646 h 430"/>
                  <a:gd name="T14" fmla="*/ 2147483646 w 303"/>
                  <a:gd name="T15" fmla="*/ 2147483646 h 430"/>
                  <a:gd name="T16" fmla="*/ 2147483646 w 303"/>
                  <a:gd name="T17" fmla="*/ 2147483646 h 430"/>
                  <a:gd name="T18" fmla="*/ 2147483646 w 303"/>
                  <a:gd name="T19" fmla="*/ 2147483646 h 430"/>
                  <a:gd name="T20" fmla="*/ 2147483646 w 303"/>
                  <a:gd name="T21" fmla="*/ 2147483646 h 430"/>
                  <a:gd name="T22" fmla="*/ 2147483646 w 303"/>
                  <a:gd name="T23" fmla="*/ 2147483646 h 430"/>
                  <a:gd name="T24" fmla="*/ 2147483646 w 303"/>
                  <a:gd name="T25" fmla="*/ 2147483646 h 430"/>
                  <a:gd name="T26" fmla="*/ 2147483646 w 303"/>
                  <a:gd name="T27" fmla="*/ 2147483646 h 430"/>
                  <a:gd name="T28" fmla="*/ 2147483646 w 303"/>
                  <a:gd name="T29" fmla="*/ 2147483646 h 430"/>
                  <a:gd name="T30" fmla="*/ 2147483646 w 303"/>
                  <a:gd name="T31" fmla="*/ 2147483646 h 430"/>
                  <a:gd name="T32" fmla="*/ 2147483646 w 303"/>
                  <a:gd name="T33" fmla="*/ 2147483646 h 430"/>
                  <a:gd name="T34" fmla="*/ 2147483646 w 303"/>
                  <a:gd name="T35" fmla="*/ 2147483646 h 430"/>
                  <a:gd name="T36" fmla="*/ 2147483646 w 303"/>
                  <a:gd name="T37" fmla="*/ 2147483646 h 430"/>
                  <a:gd name="T38" fmla="*/ 2147483646 w 303"/>
                  <a:gd name="T39" fmla="*/ 2147483646 h 430"/>
                  <a:gd name="T40" fmla="*/ 2147483646 w 303"/>
                  <a:gd name="T41" fmla="*/ 2147483646 h 430"/>
                  <a:gd name="T42" fmla="*/ 2147483646 w 303"/>
                  <a:gd name="T43" fmla="*/ 2147483646 h 430"/>
                  <a:gd name="T44" fmla="*/ 2147483646 w 303"/>
                  <a:gd name="T45" fmla="*/ 2147483646 h 430"/>
                  <a:gd name="T46" fmla="*/ 2147483646 w 303"/>
                  <a:gd name="T47" fmla="*/ 2147483646 h 430"/>
                  <a:gd name="T48" fmla="*/ 2147483646 w 303"/>
                  <a:gd name="T49" fmla="*/ 2147483646 h 430"/>
                  <a:gd name="T50" fmla="*/ 2147483646 w 303"/>
                  <a:gd name="T51" fmla="*/ 2147483646 h 430"/>
                  <a:gd name="T52" fmla="*/ 2147483646 w 303"/>
                  <a:gd name="T53" fmla="*/ 2147483646 h 430"/>
                  <a:gd name="T54" fmla="*/ 2147483646 w 303"/>
                  <a:gd name="T55" fmla="*/ 2147483646 h 430"/>
                  <a:gd name="T56" fmla="*/ 2147483646 w 303"/>
                  <a:gd name="T57" fmla="*/ 2147483646 h 430"/>
                  <a:gd name="T58" fmla="*/ 2147483646 w 303"/>
                  <a:gd name="T59" fmla="*/ 2147483646 h 430"/>
                  <a:gd name="T60" fmla="*/ 2147483646 w 303"/>
                  <a:gd name="T61" fmla="*/ 2147483646 h 430"/>
                  <a:gd name="T62" fmla="*/ 2147483646 w 303"/>
                  <a:gd name="T63" fmla="*/ 2147483646 h 430"/>
                  <a:gd name="T64" fmla="*/ 2147483646 w 303"/>
                  <a:gd name="T65" fmla="*/ 2147483646 h 430"/>
                  <a:gd name="T66" fmla="*/ 2147483646 w 303"/>
                  <a:gd name="T67" fmla="*/ 2147483646 h 430"/>
                  <a:gd name="T68" fmla="*/ 2147483646 w 303"/>
                  <a:gd name="T69" fmla="*/ 2147483646 h 430"/>
                  <a:gd name="T70" fmla="*/ 2147483646 w 303"/>
                  <a:gd name="T71" fmla="*/ 2147483646 h 430"/>
                  <a:gd name="T72" fmla="*/ 0 w 303"/>
                  <a:gd name="T73" fmla="*/ 2147483646 h 430"/>
                  <a:gd name="T74" fmla="*/ 0 w 303"/>
                  <a:gd name="T75" fmla="*/ 2147483646 h 430"/>
                  <a:gd name="T76" fmla="*/ 0 w 303"/>
                  <a:gd name="T77" fmla="*/ 2147483646 h 430"/>
                  <a:gd name="T78" fmla="*/ 0 w 303"/>
                  <a:gd name="T79" fmla="*/ 2147483646 h 430"/>
                  <a:gd name="T80" fmla="*/ 0 w 303"/>
                  <a:gd name="T81" fmla="*/ 0 h 4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3"/>
                  <a:gd name="T124" fmla="*/ 0 h 430"/>
                  <a:gd name="T125" fmla="*/ 303 w 303"/>
                  <a:gd name="T126" fmla="*/ 430 h 4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3" h="430">
                    <a:moveTo>
                      <a:pt x="0" y="0"/>
                    </a:moveTo>
                    <a:lnTo>
                      <a:pt x="20" y="1"/>
                    </a:lnTo>
                    <a:lnTo>
                      <a:pt x="38" y="2"/>
                    </a:lnTo>
                    <a:lnTo>
                      <a:pt x="58" y="3"/>
                    </a:lnTo>
                    <a:lnTo>
                      <a:pt x="76" y="4"/>
                    </a:lnTo>
                    <a:lnTo>
                      <a:pt x="96" y="6"/>
                    </a:lnTo>
                    <a:lnTo>
                      <a:pt x="114" y="7"/>
                    </a:lnTo>
                    <a:lnTo>
                      <a:pt x="133" y="8"/>
                    </a:lnTo>
                    <a:lnTo>
                      <a:pt x="152" y="9"/>
                    </a:lnTo>
                    <a:lnTo>
                      <a:pt x="171" y="10"/>
                    </a:lnTo>
                    <a:lnTo>
                      <a:pt x="190" y="10"/>
                    </a:lnTo>
                    <a:lnTo>
                      <a:pt x="209" y="11"/>
                    </a:lnTo>
                    <a:lnTo>
                      <a:pt x="228" y="12"/>
                    </a:lnTo>
                    <a:lnTo>
                      <a:pt x="247" y="14"/>
                    </a:lnTo>
                    <a:lnTo>
                      <a:pt x="265" y="14"/>
                    </a:lnTo>
                    <a:lnTo>
                      <a:pt x="285" y="15"/>
                    </a:lnTo>
                    <a:lnTo>
                      <a:pt x="303" y="16"/>
                    </a:lnTo>
                    <a:lnTo>
                      <a:pt x="303" y="120"/>
                    </a:lnTo>
                    <a:lnTo>
                      <a:pt x="303" y="224"/>
                    </a:lnTo>
                    <a:lnTo>
                      <a:pt x="303" y="327"/>
                    </a:lnTo>
                    <a:lnTo>
                      <a:pt x="303" y="430"/>
                    </a:lnTo>
                    <a:lnTo>
                      <a:pt x="285" y="430"/>
                    </a:lnTo>
                    <a:lnTo>
                      <a:pt x="265" y="429"/>
                    </a:lnTo>
                    <a:lnTo>
                      <a:pt x="247" y="429"/>
                    </a:lnTo>
                    <a:lnTo>
                      <a:pt x="228" y="428"/>
                    </a:lnTo>
                    <a:lnTo>
                      <a:pt x="209" y="428"/>
                    </a:lnTo>
                    <a:lnTo>
                      <a:pt x="190" y="427"/>
                    </a:lnTo>
                    <a:lnTo>
                      <a:pt x="171" y="427"/>
                    </a:lnTo>
                    <a:lnTo>
                      <a:pt x="152" y="426"/>
                    </a:lnTo>
                    <a:lnTo>
                      <a:pt x="133" y="426"/>
                    </a:lnTo>
                    <a:lnTo>
                      <a:pt x="114" y="425"/>
                    </a:lnTo>
                    <a:lnTo>
                      <a:pt x="96" y="425"/>
                    </a:lnTo>
                    <a:lnTo>
                      <a:pt x="76" y="423"/>
                    </a:lnTo>
                    <a:lnTo>
                      <a:pt x="58" y="423"/>
                    </a:lnTo>
                    <a:lnTo>
                      <a:pt x="38" y="422"/>
                    </a:lnTo>
                    <a:lnTo>
                      <a:pt x="20" y="422"/>
                    </a:lnTo>
                    <a:lnTo>
                      <a:pt x="0" y="421"/>
                    </a:lnTo>
                    <a:lnTo>
                      <a:pt x="0" y="315"/>
                    </a:lnTo>
                    <a:lnTo>
                      <a:pt x="0" y="211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0" name="Freeform 319"/>
              <p:cNvSpPr>
                <a:spLocks/>
              </p:cNvSpPr>
              <p:nvPr/>
            </p:nvSpPr>
            <p:spPr bwMode="auto">
              <a:xfrm>
                <a:off x="3429000" y="2178050"/>
                <a:ext cx="100012" cy="146050"/>
              </a:xfrm>
              <a:custGeom>
                <a:avLst/>
                <a:gdLst>
                  <a:gd name="T0" fmla="*/ 0 w 380"/>
                  <a:gd name="T1" fmla="*/ 0 h 552"/>
                  <a:gd name="T2" fmla="*/ 2147483646 w 380"/>
                  <a:gd name="T3" fmla="*/ 2147483646 h 552"/>
                  <a:gd name="T4" fmla="*/ 2147483646 w 380"/>
                  <a:gd name="T5" fmla="*/ 2147483646 h 552"/>
                  <a:gd name="T6" fmla="*/ 2147483646 w 380"/>
                  <a:gd name="T7" fmla="*/ 2147483646 h 552"/>
                  <a:gd name="T8" fmla="*/ 2147483646 w 380"/>
                  <a:gd name="T9" fmla="*/ 2147483646 h 552"/>
                  <a:gd name="T10" fmla="*/ 2147483646 w 380"/>
                  <a:gd name="T11" fmla="*/ 2147483646 h 552"/>
                  <a:gd name="T12" fmla="*/ 2147483646 w 380"/>
                  <a:gd name="T13" fmla="*/ 2147483646 h 552"/>
                  <a:gd name="T14" fmla="*/ 2147483646 w 380"/>
                  <a:gd name="T15" fmla="*/ 2147483646 h 552"/>
                  <a:gd name="T16" fmla="*/ 2147483646 w 380"/>
                  <a:gd name="T17" fmla="*/ 2147483646 h 552"/>
                  <a:gd name="T18" fmla="*/ 2147483646 w 380"/>
                  <a:gd name="T19" fmla="*/ 2147483646 h 552"/>
                  <a:gd name="T20" fmla="*/ 2147483646 w 380"/>
                  <a:gd name="T21" fmla="*/ 2147483646 h 552"/>
                  <a:gd name="T22" fmla="*/ 2147483646 w 380"/>
                  <a:gd name="T23" fmla="*/ 2147483646 h 552"/>
                  <a:gd name="T24" fmla="*/ 2147483646 w 380"/>
                  <a:gd name="T25" fmla="*/ 2147483646 h 552"/>
                  <a:gd name="T26" fmla="*/ 2147483646 w 380"/>
                  <a:gd name="T27" fmla="*/ 2147483646 h 552"/>
                  <a:gd name="T28" fmla="*/ 2147483646 w 380"/>
                  <a:gd name="T29" fmla="*/ 2147483646 h 552"/>
                  <a:gd name="T30" fmla="*/ 2147483646 w 380"/>
                  <a:gd name="T31" fmla="*/ 2147483646 h 552"/>
                  <a:gd name="T32" fmla="*/ 2147483646 w 380"/>
                  <a:gd name="T33" fmla="*/ 2147483646 h 552"/>
                  <a:gd name="T34" fmla="*/ 2147483646 w 380"/>
                  <a:gd name="T35" fmla="*/ 2147483646 h 552"/>
                  <a:gd name="T36" fmla="*/ 2147483646 w 380"/>
                  <a:gd name="T37" fmla="*/ 2147483646 h 552"/>
                  <a:gd name="T38" fmla="*/ 2147483646 w 380"/>
                  <a:gd name="T39" fmla="*/ 2147483646 h 552"/>
                  <a:gd name="T40" fmla="*/ 2147483646 w 380"/>
                  <a:gd name="T41" fmla="*/ 2147483646 h 552"/>
                  <a:gd name="T42" fmla="*/ 2147483646 w 380"/>
                  <a:gd name="T43" fmla="*/ 2147483646 h 552"/>
                  <a:gd name="T44" fmla="*/ 2147483646 w 380"/>
                  <a:gd name="T45" fmla="*/ 2147483646 h 552"/>
                  <a:gd name="T46" fmla="*/ 2147483646 w 380"/>
                  <a:gd name="T47" fmla="*/ 2147483646 h 552"/>
                  <a:gd name="T48" fmla="*/ 2147483646 w 380"/>
                  <a:gd name="T49" fmla="*/ 2147483646 h 552"/>
                  <a:gd name="T50" fmla="*/ 2147483646 w 380"/>
                  <a:gd name="T51" fmla="*/ 2147483646 h 552"/>
                  <a:gd name="T52" fmla="*/ 2147483646 w 380"/>
                  <a:gd name="T53" fmla="*/ 2147483646 h 552"/>
                  <a:gd name="T54" fmla="*/ 2147483646 w 380"/>
                  <a:gd name="T55" fmla="*/ 2147483646 h 552"/>
                  <a:gd name="T56" fmla="*/ 2147483646 w 380"/>
                  <a:gd name="T57" fmla="*/ 2147483646 h 552"/>
                  <a:gd name="T58" fmla="*/ 2147483646 w 380"/>
                  <a:gd name="T59" fmla="*/ 2147483646 h 552"/>
                  <a:gd name="T60" fmla="*/ 2147483646 w 380"/>
                  <a:gd name="T61" fmla="*/ 2147483646 h 552"/>
                  <a:gd name="T62" fmla="*/ 2147483646 w 380"/>
                  <a:gd name="T63" fmla="*/ 2147483646 h 552"/>
                  <a:gd name="T64" fmla="*/ 2147483646 w 380"/>
                  <a:gd name="T65" fmla="*/ 2147483646 h 552"/>
                  <a:gd name="T66" fmla="*/ 2147483646 w 380"/>
                  <a:gd name="T67" fmla="*/ 2147483646 h 552"/>
                  <a:gd name="T68" fmla="*/ 2147483646 w 380"/>
                  <a:gd name="T69" fmla="*/ 2147483646 h 552"/>
                  <a:gd name="T70" fmla="*/ 2147483646 w 380"/>
                  <a:gd name="T71" fmla="*/ 2147483646 h 552"/>
                  <a:gd name="T72" fmla="*/ 0 w 380"/>
                  <a:gd name="T73" fmla="*/ 2147483646 h 552"/>
                  <a:gd name="T74" fmla="*/ 0 w 380"/>
                  <a:gd name="T75" fmla="*/ 2147483646 h 552"/>
                  <a:gd name="T76" fmla="*/ 0 w 380"/>
                  <a:gd name="T77" fmla="*/ 2147483646 h 552"/>
                  <a:gd name="T78" fmla="*/ 0 w 380"/>
                  <a:gd name="T79" fmla="*/ 2147483646 h 552"/>
                  <a:gd name="T80" fmla="*/ 0 w 380"/>
                  <a:gd name="T81" fmla="*/ 0 h 5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0"/>
                  <a:gd name="T124" fmla="*/ 0 h 552"/>
                  <a:gd name="T125" fmla="*/ 380 w 380"/>
                  <a:gd name="T126" fmla="*/ 552 h 5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0" h="552">
                    <a:moveTo>
                      <a:pt x="0" y="0"/>
                    </a:moveTo>
                    <a:lnTo>
                      <a:pt x="24" y="1"/>
                    </a:lnTo>
                    <a:lnTo>
                      <a:pt x="49" y="2"/>
                    </a:lnTo>
                    <a:lnTo>
                      <a:pt x="73" y="4"/>
                    </a:lnTo>
                    <a:lnTo>
                      <a:pt x="97" y="5"/>
                    </a:lnTo>
                    <a:lnTo>
                      <a:pt x="121" y="6"/>
                    </a:lnTo>
                    <a:lnTo>
                      <a:pt x="144" y="7"/>
                    </a:lnTo>
                    <a:lnTo>
                      <a:pt x="168" y="9"/>
                    </a:lnTo>
                    <a:lnTo>
                      <a:pt x="192" y="11"/>
                    </a:lnTo>
                    <a:lnTo>
                      <a:pt x="216" y="12"/>
                    </a:lnTo>
                    <a:lnTo>
                      <a:pt x="239" y="13"/>
                    </a:lnTo>
                    <a:lnTo>
                      <a:pt x="263" y="14"/>
                    </a:lnTo>
                    <a:lnTo>
                      <a:pt x="286" y="16"/>
                    </a:lnTo>
                    <a:lnTo>
                      <a:pt x="310" y="17"/>
                    </a:lnTo>
                    <a:lnTo>
                      <a:pt x="333" y="19"/>
                    </a:lnTo>
                    <a:lnTo>
                      <a:pt x="357" y="21"/>
                    </a:lnTo>
                    <a:lnTo>
                      <a:pt x="380" y="22"/>
                    </a:lnTo>
                    <a:lnTo>
                      <a:pt x="380" y="154"/>
                    </a:lnTo>
                    <a:lnTo>
                      <a:pt x="380" y="287"/>
                    </a:lnTo>
                    <a:lnTo>
                      <a:pt x="380" y="419"/>
                    </a:lnTo>
                    <a:lnTo>
                      <a:pt x="380" y="552"/>
                    </a:lnTo>
                    <a:lnTo>
                      <a:pt x="357" y="551"/>
                    </a:lnTo>
                    <a:lnTo>
                      <a:pt x="333" y="551"/>
                    </a:lnTo>
                    <a:lnTo>
                      <a:pt x="310" y="550"/>
                    </a:lnTo>
                    <a:lnTo>
                      <a:pt x="286" y="550"/>
                    </a:lnTo>
                    <a:lnTo>
                      <a:pt x="263" y="549"/>
                    </a:lnTo>
                    <a:lnTo>
                      <a:pt x="239" y="548"/>
                    </a:lnTo>
                    <a:lnTo>
                      <a:pt x="216" y="548"/>
                    </a:lnTo>
                    <a:lnTo>
                      <a:pt x="192" y="547"/>
                    </a:lnTo>
                    <a:lnTo>
                      <a:pt x="168" y="545"/>
                    </a:lnTo>
                    <a:lnTo>
                      <a:pt x="144" y="544"/>
                    </a:lnTo>
                    <a:lnTo>
                      <a:pt x="121" y="544"/>
                    </a:lnTo>
                    <a:lnTo>
                      <a:pt x="97" y="543"/>
                    </a:lnTo>
                    <a:lnTo>
                      <a:pt x="73" y="542"/>
                    </a:lnTo>
                    <a:lnTo>
                      <a:pt x="49" y="541"/>
                    </a:lnTo>
                    <a:lnTo>
                      <a:pt x="24" y="541"/>
                    </a:lnTo>
                    <a:lnTo>
                      <a:pt x="0" y="540"/>
                    </a:lnTo>
                    <a:lnTo>
                      <a:pt x="0" y="404"/>
                    </a:lnTo>
                    <a:lnTo>
                      <a:pt x="0" y="270"/>
                    </a:lnTo>
                    <a:lnTo>
                      <a:pt x="0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1" name="Freeform 321"/>
              <p:cNvSpPr>
                <a:spLocks/>
              </p:cNvSpPr>
              <p:nvPr/>
            </p:nvSpPr>
            <p:spPr bwMode="auto">
              <a:xfrm>
                <a:off x="3138488" y="2525713"/>
                <a:ext cx="238125" cy="334963"/>
              </a:xfrm>
              <a:custGeom>
                <a:avLst/>
                <a:gdLst>
                  <a:gd name="T0" fmla="*/ 2147483646 w 899"/>
                  <a:gd name="T1" fmla="*/ 2147483646 h 1264"/>
                  <a:gd name="T2" fmla="*/ 2147483646 w 899"/>
                  <a:gd name="T3" fmla="*/ 2147483646 h 1264"/>
                  <a:gd name="T4" fmla="*/ 2147483646 w 899"/>
                  <a:gd name="T5" fmla="*/ 2147483646 h 1264"/>
                  <a:gd name="T6" fmla="*/ 2147483646 w 899"/>
                  <a:gd name="T7" fmla="*/ 2147483646 h 1264"/>
                  <a:gd name="T8" fmla="*/ 2147483646 w 899"/>
                  <a:gd name="T9" fmla="*/ 2147483646 h 1264"/>
                  <a:gd name="T10" fmla="*/ 2147483646 w 899"/>
                  <a:gd name="T11" fmla="*/ 2147483646 h 1264"/>
                  <a:gd name="T12" fmla="*/ 2147483646 w 899"/>
                  <a:gd name="T13" fmla="*/ 2147483646 h 1264"/>
                  <a:gd name="T14" fmla="*/ 2147483646 w 899"/>
                  <a:gd name="T15" fmla="*/ 2147483646 h 1264"/>
                  <a:gd name="T16" fmla="*/ 2147483646 w 899"/>
                  <a:gd name="T17" fmla="*/ 2147483646 h 1264"/>
                  <a:gd name="T18" fmla="*/ 2147483646 w 899"/>
                  <a:gd name="T19" fmla="*/ 2147483646 h 1264"/>
                  <a:gd name="T20" fmla="*/ 2147483646 w 899"/>
                  <a:gd name="T21" fmla="*/ 2147483646 h 1264"/>
                  <a:gd name="T22" fmla="*/ 2147483646 w 899"/>
                  <a:gd name="T23" fmla="*/ 2147483646 h 1264"/>
                  <a:gd name="T24" fmla="*/ 2147483646 w 899"/>
                  <a:gd name="T25" fmla="*/ 2147483646 h 1264"/>
                  <a:gd name="T26" fmla="*/ 2147483646 w 899"/>
                  <a:gd name="T27" fmla="*/ 2147483646 h 1264"/>
                  <a:gd name="T28" fmla="*/ 2147483646 w 899"/>
                  <a:gd name="T29" fmla="*/ 2147483646 h 1264"/>
                  <a:gd name="T30" fmla="*/ 2147483646 w 899"/>
                  <a:gd name="T31" fmla="*/ 0 h 1264"/>
                  <a:gd name="T32" fmla="*/ 2147483646 w 899"/>
                  <a:gd name="T33" fmla="*/ 2147483646 h 1264"/>
                  <a:gd name="T34" fmla="*/ 2147483646 w 899"/>
                  <a:gd name="T35" fmla="*/ 2147483646 h 1264"/>
                  <a:gd name="T36" fmla="*/ 2147483646 w 899"/>
                  <a:gd name="T37" fmla="*/ 2147483646 h 1264"/>
                  <a:gd name="T38" fmla="*/ 2147483646 w 899"/>
                  <a:gd name="T39" fmla="*/ 2147483646 h 1264"/>
                  <a:gd name="T40" fmla="*/ 2147483646 w 899"/>
                  <a:gd name="T41" fmla="*/ 2147483646 h 1264"/>
                  <a:gd name="T42" fmla="*/ 2147483646 w 899"/>
                  <a:gd name="T43" fmla="*/ 2147483646 h 1264"/>
                  <a:gd name="T44" fmla="*/ 2147483646 w 899"/>
                  <a:gd name="T45" fmla="*/ 2147483646 h 1264"/>
                  <a:gd name="T46" fmla="*/ 2147483646 w 899"/>
                  <a:gd name="T47" fmla="*/ 2147483646 h 1264"/>
                  <a:gd name="T48" fmla="*/ 2147483646 w 899"/>
                  <a:gd name="T49" fmla="*/ 2147483646 h 1264"/>
                  <a:gd name="T50" fmla="*/ 2147483646 w 899"/>
                  <a:gd name="T51" fmla="*/ 2147483646 h 1264"/>
                  <a:gd name="T52" fmla="*/ 2147483646 w 899"/>
                  <a:gd name="T53" fmla="*/ 2147483646 h 1264"/>
                  <a:gd name="T54" fmla="*/ 2147483646 w 899"/>
                  <a:gd name="T55" fmla="*/ 2147483646 h 1264"/>
                  <a:gd name="T56" fmla="*/ 2147483646 w 899"/>
                  <a:gd name="T57" fmla="*/ 2147483646 h 1264"/>
                  <a:gd name="T58" fmla="*/ 2147483646 w 899"/>
                  <a:gd name="T59" fmla="*/ 2147483646 h 1264"/>
                  <a:gd name="T60" fmla="*/ 2147483646 w 899"/>
                  <a:gd name="T61" fmla="*/ 2147483646 h 1264"/>
                  <a:gd name="T62" fmla="*/ 2147483646 w 899"/>
                  <a:gd name="T63" fmla="*/ 2147483646 h 1264"/>
                  <a:gd name="T64" fmla="*/ 2147483646 w 899"/>
                  <a:gd name="T65" fmla="*/ 2147483646 h 1264"/>
                  <a:gd name="T66" fmla="*/ 2147483646 w 899"/>
                  <a:gd name="T67" fmla="*/ 2147483646 h 1264"/>
                  <a:gd name="T68" fmla="*/ 2147483646 w 899"/>
                  <a:gd name="T69" fmla="*/ 2147483646 h 1264"/>
                  <a:gd name="T70" fmla="*/ 2147483646 w 899"/>
                  <a:gd name="T71" fmla="*/ 2147483646 h 1264"/>
                  <a:gd name="T72" fmla="*/ 0 w 899"/>
                  <a:gd name="T73" fmla="*/ 2147483646 h 1264"/>
                  <a:gd name="T74" fmla="*/ 0 w 899"/>
                  <a:gd name="T75" fmla="*/ 2147483646 h 1264"/>
                  <a:gd name="T76" fmla="*/ 0 w 899"/>
                  <a:gd name="T77" fmla="*/ 2147483646 h 1264"/>
                  <a:gd name="T78" fmla="*/ 0 w 899"/>
                  <a:gd name="T79" fmla="*/ 2147483646 h 12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99"/>
                  <a:gd name="T121" fmla="*/ 0 h 1264"/>
                  <a:gd name="T122" fmla="*/ 899 w 899"/>
                  <a:gd name="T123" fmla="*/ 1264 h 12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99" h="1264">
                    <a:moveTo>
                      <a:pt x="0" y="4"/>
                    </a:moveTo>
                    <a:lnTo>
                      <a:pt x="29" y="4"/>
                    </a:lnTo>
                    <a:lnTo>
                      <a:pt x="59" y="4"/>
                    </a:lnTo>
                    <a:lnTo>
                      <a:pt x="88" y="4"/>
                    </a:lnTo>
                    <a:lnTo>
                      <a:pt x="116" y="4"/>
                    </a:lnTo>
                    <a:lnTo>
                      <a:pt x="145" y="4"/>
                    </a:lnTo>
                    <a:lnTo>
                      <a:pt x="174" y="4"/>
                    </a:lnTo>
                    <a:lnTo>
                      <a:pt x="202" y="4"/>
                    </a:lnTo>
                    <a:lnTo>
                      <a:pt x="231" y="2"/>
                    </a:lnTo>
                    <a:lnTo>
                      <a:pt x="260" y="2"/>
                    </a:lnTo>
                    <a:lnTo>
                      <a:pt x="289" y="2"/>
                    </a:lnTo>
                    <a:lnTo>
                      <a:pt x="317" y="2"/>
                    </a:lnTo>
                    <a:lnTo>
                      <a:pt x="346" y="2"/>
                    </a:lnTo>
                    <a:lnTo>
                      <a:pt x="373" y="2"/>
                    </a:lnTo>
                    <a:lnTo>
                      <a:pt x="402" y="2"/>
                    </a:lnTo>
                    <a:lnTo>
                      <a:pt x="430" y="2"/>
                    </a:lnTo>
                    <a:lnTo>
                      <a:pt x="458" y="2"/>
                    </a:lnTo>
                    <a:lnTo>
                      <a:pt x="486" y="2"/>
                    </a:lnTo>
                    <a:lnTo>
                      <a:pt x="515" y="2"/>
                    </a:lnTo>
                    <a:lnTo>
                      <a:pt x="542" y="2"/>
                    </a:lnTo>
                    <a:lnTo>
                      <a:pt x="570" y="2"/>
                    </a:lnTo>
                    <a:lnTo>
                      <a:pt x="597" y="2"/>
                    </a:lnTo>
                    <a:lnTo>
                      <a:pt x="626" y="2"/>
                    </a:lnTo>
                    <a:lnTo>
                      <a:pt x="654" y="2"/>
                    </a:lnTo>
                    <a:lnTo>
                      <a:pt x="681" y="2"/>
                    </a:lnTo>
                    <a:lnTo>
                      <a:pt x="709" y="2"/>
                    </a:lnTo>
                    <a:lnTo>
                      <a:pt x="736" y="2"/>
                    </a:lnTo>
                    <a:lnTo>
                      <a:pt x="764" y="1"/>
                    </a:lnTo>
                    <a:lnTo>
                      <a:pt x="791" y="1"/>
                    </a:lnTo>
                    <a:lnTo>
                      <a:pt x="818" y="1"/>
                    </a:lnTo>
                    <a:lnTo>
                      <a:pt x="845" y="1"/>
                    </a:lnTo>
                    <a:lnTo>
                      <a:pt x="873" y="0"/>
                    </a:lnTo>
                    <a:lnTo>
                      <a:pt x="899" y="0"/>
                    </a:lnTo>
                    <a:lnTo>
                      <a:pt x="899" y="152"/>
                    </a:lnTo>
                    <a:lnTo>
                      <a:pt x="899" y="303"/>
                    </a:lnTo>
                    <a:lnTo>
                      <a:pt x="899" y="455"/>
                    </a:lnTo>
                    <a:lnTo>
                      <a:pt x="899" y="606"/>
                    </a:lnTo>
                    <a:lnTo>
                      <a:pt x="899" y="759"/>
                    </a:lnTo>
                    <a:lnTo>
                      <a:pt x="899" y="910"/>
                    </a:lnTo>
                    <a:lnTo>
                      <a:pt x="899" y="1062"/>
                    </a:lnTo>
                    <a:lnTo>
                      <a:pt x="899" y="1213"/>
                    </a:lnTo>
                    <a:lnTo>
                      <a:pt x="873" y="1215"/>
                    </a:lnTo>
                    <a:lnTo>
                      <a:pt x="845" y="1217"/>
                    </a:lnTo>
                    <a:lnTo>
                      <a:pt x="818" y="1218"/>
                    </a:lnTo>
                    <a:lnTo>
                      <a:pt x="791" y="1219"/>
                    </a:lnTo>
                    <a:lnTo>
                      <a:pt x="764" y="1220"/>
                    </a:lnTo>
                    <a:lnTo>
                      <a:pt x="736" y="1223"/>
                    </a:lnTo>
                    <a:lnTo>
                      <a:pt x="709" y="1224"/>
                    </a:lnTo>
                    <a:lnTo>
                      <a:pt x="681" y="1225"/>
                    </a:lnTo>
                    <a:lnTo>
                      <a:pt x="654" y="1226"/>
                    </a:lnTo>
                    <a:lnTo>
                      <a:pt x="626" y="1227"/>
                    </a:lnTo>
                    <a:lnTo>
                      <a:pt x="597" y="1230"/>
                    </a:lnTo>
                    <a:lnTo>
                      <a:pt x="570" y="1231"/>
                    </a:lnTo>
                    <a:lnTo>
                      <a:pt x="542" y="1232"/>
                    </a:lnTo>
                    <a:lnTo>
                      <a:pt x="515" y="1233"/>
                    </a:lnTo>
                    <a:lnTo>
                      <a:pt x="486" y="1235"/>
                    </a:lnTo>
                    <a:lnTo>
                      <a:pt x="458" y="1236"/>
                    </a:lnTo>
                    <a:lnTo>
                      <a:pt x="430" y="1239"/>
                    </a:lnTo>
                    <a:lnTo>
                      <a:pt x="402" y="1240"/>
                    </a:lnTo>
                    <a:lnTo>
                      <a:pt x="373" y="1242"/>
                    </a:lnTo>
                    <a:lnTo>
                      <a:pt x="345" y="1243"/>
                    </a:lnTo>
                    <a:lnTo>
                      <a:pt x="316" y="1246"/>
                    </a:lnTo>
                    <a:lnTo>
                      <a:pt x="289" y="1247"/>
                    </a:lnTo>
                    <a:lnTo>
                      <a:pt x="260" y="1249"/>
                    </a:lnTo>
                    <a:lnTo>
                      <a:pt x="231" y="1250"/>
                    </a:lnTo>
                    <a:lnTo>
                      <a:pt x="202" y="1251"/>
                    </a:lnTo>
                    <a:lnTo>
                      <a:pt x="174" y="1254"/>
                    </a:lnTo>
                    <a:lnTo>
                      <a:pt x="145" y="1255"/>
                    </a:lnTo>
                    <a:lnTo>
                      <a:pt x="115" y="1257"/>
                    </a:lnTo>
                    <a:lnTo>
                      <a:pt x="86" y="1258"/>
                    </a:lnTo>
                    <a:lnTo>
                      <a:pt x="58" y="1261"/>
                    </a:lnTo>
                    <a:lnTo>
                      <a:pt x="29" y="1262"/>
                    </a:lnTo>
                    <a:lnTo>
                      <a:pt x="0" y="1264"/>
                    </a:lnTo>
                    <a:lnTo>
                      <a:pt x="0" y="1107"/>
                    </a:lnTo>
                    <a:lnTo>
                      <a:pt x="0" y="948"/>
                    </a:lnTo>
                    <a:lnTo>
                      <a:pt x="0" y="790"/>
                    </a:lnTo>
                    <a:lnTo>
                      <a:pt x="0" y="633"/>
                    </a:lnTo>
                    <a:lnTo>
                      <a:pt x="0" y="475"/>
                    </a:lnTo>
                    <a:lnTo>
                      <a:pt x="0" y="318"/>
                    </a:lnTo>
                    <a:lnTo>
                      <a:pt x="0" y="16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2" name="Freeform 322"/>
              <p:cNvSpPr>
                <a:spLocks/>
              </p:cNvSpPr>
              <p:nvPr/>
            </p:nvSpPr>
            <p:spPr bwMode="auto">
              <a:xfrm>
                <a:off x="3154363" y="2535238"/>
                <a:ext cx="207962" cy="323850"/>
              </a:xfrm>
              <a:custGeom>
                <a:avLst/>
                <a:gdLst>
                  <a:gd name="T0" fmla="*/ 2147483646 w 784"/>
                  <a:gd name="T1" fmla="*/ 2147483646 h 1229"/>
                  <a:gd name="T2" fmla="*/ 2147483646 w 784"/>
                  <a:gd name="T3" fmla="*/ 2147483646 h 1229"/>
                  <a:gd name="T4" fmla="*/ 2147483646 w 784"/>
                  <a:gd name="T5" fmla="*/ 2147483646 h 1229"/>
                  <a:gd name="T6" fmla="*/ 2147483646 w 784"/>
                  <a:gd name="T7" fmla="*/ 2147483646 h 1229"/>
                  <a:gd name="T8" fmla="*/ 2147483646 w 784"/>
                  <a:gd name="T9" fmla="*/ 2147483646 h 1229"/>
                  <a:gd name="T10" fmla="*/ 2147483646 w 784"/>
                  <a:gd name="T11" fmla="*/ 2147483646 h 1229"/>
                  <a:gd name="T12" fmla="*/ 2147483646 w 784"/>
                  <a:gd name="T13" fmla="*/ 0 h 1229"/>
                  <a:gd name="T14" fmla="*/ 2147483646 w 784"/>
                  <a:gd name="T15" fmla="*/ 0 h 1229"/>
                  <a:gd name="T16" fmla="*/ 2147483646 w 784"/>
                  <a:gd name="T17" fmla="*/ 0 h 1229"/>
                  <a:gd name="T18" fmla="*/ 2147483646 w 784"/>
                  <a:gd name="T19" fmla="*/ 0 h 1229"/>
                  <a:gd name="T20" fmla="*/ 2147483646 w 784"/>
                  <a:gd name="T21" fmla="*/ 0 h 1229"/>
                  <a:gd name="T22" fmla="*/ 2147483646 w 784"/>
                  <a:gd name="T23" fmla="*/ 0 h 1229"/>
                  <a:gd name="T24" fmla="*/ 2147483646 w 784"/>
                  <a:gd name="T25" fmla="*/ 0 h 1229"/>
                  <a:gd name="T26" fmla="*/ 2147483646 w 784"/>
                  <a:gd name="T27" fmla="*/ 0 h 1229"/>
                  <a:gd name="T28" fmla="*/ 2147483646 w 784"/>
                  <a:gd name="T29" fmla="*/ 0 h 1229"/>
                  <a:gd name="T30" fmla="*/ 2147483646 w 784"/>
                  <a:gd name="T31" fmla="*/ 0 h 1229"/>
                  <a:gd name="T32" fmla="*/ 2147483646 w 784"/>
                  <a:gd name="T33" fmla="*/ 2147483646 h 1229"/>
                  <a:gd name="T34" fmla="*/ 2147483646 w 784"/>
                  <a:gd name="T35" fmla="*/ 2147483646 h 1229"/>
                  <a:gd name="T36" fmla="*/ 2147483646 w 784"/>
                  <a:gd name="T37" fmla="*/ 2147483646 h 1229"/>
                  <a:gd name="T38" fmla="*/ 2147483646 w 784"/>
                  <a:gd name="T39" fmla="*/ 2147483646 h 1229"/>
                  <a:gd name="T40" fmla="*/ 2147483646 w 784"/>
                  <a:gd name="T41" fmla="*/ 2147483646 h 1229"/>
                  <a:gd name="T42" fmla="*/ 2147483646 w 784"/>
                  <a:gd name="T43" fmla="*/ 2147483646 h 1229"/>
                  <a:gd name="T44" fmla="*/ 2147483646 w 784"/>
                  <a:gd name="T45" fmla="*/ 2147483646 h 1229"/>
                  <a:gd name="T46" fmla="*/ 2147483646 w 784"/>
                  <a:gd name="T47" fmla="*/ 2147483646 h 1229"/>
                  <a:gd name="T48" fmla="*/ 2147483646 w 784"/>
                  <a:gd name="T49" fmla="*/ 2147483646 h 1229"/>
                  <a:gd name="T50" fmla="*/ 2147483646 w 784"/>
                  <a:gd name="T51" fmla="*/ 2147483646 h 1229"/>
                  <a:gd name="T52" fmla="*/ 2147483646 w 784"/>
                  <a:gd name="T53" fmla="*/ 2147483646 h 1229"/>
                  <a:gd name="T54" fmla="*/ 2147483646 w 784"/>
                  <a:gd name="T55" fmla="*/ 2147483646 h 1229"/>
                  <a:gd name="T56" fmla="*/ 2147483646 w 784"/>
                  <a:gd name="T57" fmla="*/ 2147483646 h 1229"/>
                  <a:gd name="T58" fmla="*/ 2147483646 w 784"/>
                  <a:gd name="T59" fmla="*/ 2147483646 h 1229"/>
                  <a:gd name="T60" fmla="*/ 2147483646 w 784"/>
                  <a:gd name="T61" fmla="*/ 2147483646 h 1229"/>
                  <a:gd name="T62" fmla="*/ 2147483646 w 784"/>
                  <a:gd name="T63" fmla="*/ 2147483646 h 1229"/>
                  <a:gd name="T64" fmla="*/ 2147483646 w 784"/>
                  <a:gd name="T65" fmla="*/ 2147483646 h 1229"/>
                  <a:gd name="T66" fmla="*/ 2147483646 w 784"/>
                  <a:gd name="T67" fmla="*/ 2147483646 h 1229"/>
                  <a:gd name="T68" fmla="*/ 2147483646 w 784"/>
                  <a:gd name="T69" fmla="*/ 2147483646 h 1229"/>
                  <a:gd name="T70" fmla="*/ 2147483646 w 784"/>
                  <a:gd name="T71" fmla="*/ 2147483646 h 1229"/>
                  <a:gd name="T72" fmla="*/ 0 w 784"/>
                  <a:gd name="T73" fmla="*/ 2147483646 h 1229"/>
                  <a:gd name="T74" fmla="*/ 0 w 784"/>
                  <a:gd name="T75" fmla="*/ 2147483646 h 1229"/>
                  <a:gd name="T76" fmla="*/ 0 w 784"/>
                  <a:gd name="T77" fmla="*/ 2147483646 h 1229"/>
                  <a:gd name="T78" fmla="*/ 0 w 784"/>
                  <a:gd name="T79" fmla="*/ 2147483646 h 12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84"/>
                  <a:gd name="T121" fmla="*/ 0 h 1229"/>
                  <a:gd name="T122" fmla="*/ 784 w 784"/>
                  <a:gd name="T123" fmla="*/ 1229 h 12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84" h="1229">
                    <a:moveTo>
                      <a:pt x="0" y="1"/>
                    </a:moveTo>
                    <a:lnTo>
                      <a:pt x="25" y="1"/>
                    </a:lnTo>
                    <a:lnTo>
                      <a:pt x="51" y="1"/>
                    </a:lnTo>
                    <a:lnTo>
                      <a:pt x="76" y="1"/>
                    </a:lnTo>
                    <a:lnTo>
                      <a:pt x="101" y="1"/>
                    </a:lnTo>
                    <a:lnTo>
                      <a:pt x="125" y="1"/>
                    </a:lnTo>
                    <a:lnTo>
                      <a:pt x="150" y="1"/>
                    </a:lnTo>
                    <a:lnTo>
                      <a:pt x="176" y="1"/>
                    </a:lnTo>
                    <a:lnTo>
                      <a:pt x="201" y="1"/>
                    </a:lnTo>
                    <a:lnTo>
                      <a:pt x="225" y="1"/>
                    </a:lnTo>
                    <a:lnTo>
                      <a:pt x="250" y="1"/>
                    </a:lnTo>
                    <a:lnTo>
                      <a:pt x="276" y="1"/>
                    </a:lnTo>
                    <a:lnTo>
                      <a:pt x="300" y="1"/>
                    </a:lnTo>
                    <a:lnTo>
                      <a:pt x="325" y="0"/>
                    </a:lnTo>
                    <a:lnTo>
                      <a:pt x="349" y="0"/>
                    </a:lnTo>
                    <a:lnTo>
                      <a:pt x="374" y="0"/>
                    </a:lnTo>
                    <a:lnTo>
                      <a:pt x="398" y="0"/>
                    </a:lnTo>
                    <a:lnTo>
                      <a:pt x="423" y="0"/>
                    </a:lnTo>
                    <a:lnTo>
                      <a:pt x="448" y="0"/>
                    </a:lnTo>
                    <a:lnTo>
                      <a:pt x="472" y="0"/>
                    </a:lnTo>
                    <a:lnTo>
                      <a:pt x="496" y="0"/>
                    </a:lnTo>
                    <a:lnTo>
                      <a:pt x="520" y="0"/>
                    </a:lnTo>
                    <a:lnTo>
                      <a:pt x="544" y="0"/>
                    </a:lnTo>
                    <a:lnTo>
                      <a:pt x="568" y="0"/>
                    </a:lnTo>
                    <a:lnTo>
                      <a:pt x="594" y="0"/>
                    </a:lnTo>
                    <a:lnTo>
                      <a:pt x="617" y="0"/>
                    </a:lnTo>
                    <a:lnTo>
                      <a:pt x="641" y="0"/>
                    </a:lnTo>
                    <a:lnTo>
                      <a:pt x="665" y="0"/>
                    </a:lnTo>
                    <a:lnTo>
                      <a:pt x="689" y="0"/>
                    </a:lnTo>
                    <a:lnTo>
                      <a:pt x="713" y="0"/>
                    </a:lnTo>
                    <a:lnTo>
                      <a:pt x="737" y="0"/>
                    </a:lnTo>
                    <a:lnTo>
                      <a:pt x="760" y="0"/>
                    </a:lnTo>
                    <a:lnTo>
                      <a:pt x="784" y="0"/>
                    </a:lnTo>
                    <a:lnTo>
                      <a:pt x="784" y="148"/>
                    </a:lnTo>
                    <a:lnTo>
                      <a:pt x="784" y="295"/>
                    </a:lnTo>
                    <a:lnTo>
                      <a:pt x="784" y="443"/>
                    </a:lnTo>
                    <a:lnTo>
                      <a:pt x="784" y="591"/>
                    </a:lnTo>
                    <a:lnTo>
                      <a:pt x="784" y="740"/>
                    </a:lnTo>
                    <a:lnTo>
                      <a:pt x="784" y="888"/>
                    </a:lnTo>
                    <a:lnTo>
                      <a:pt x="784" y="1035"/>
                    </a:lnTo>
                    <a:lnTo>
                      <a:pt x="784" y="1183"/>
                    </a:lnTo>
                    <a:lnTo>
                      <a:pt x="760" y="1184"/>
                    </a:lnTo>
                    <a:lnTo>
                      <a:pt x="737" y="1186"/>
                    </a:lnTo>
                    <a:lnTo>
                      <a:pt x="713" y="1187"/>
                    </a:lnTo>
                    <a:lnTo>
                      <a:pt x="689" y="1188"/>
                    </a:lnTo>
                    <a:lnTo>
                      <a:pt x="665" y="1191"/>
                    </a:lnTo>
                    <a:lnTo>
                      <a:pt x="641" y="1192"/>
                    </a:lnTo>
                    <a:lnTo>
                      <a:pt x="617" y="1193"/>
                    </a:lnTo>
                    <a:lnTo>
                      <a:pt x="594" y="1194"/>
                    </a:lnTo>
                    <a:lnTo>
                      <a:pt x="568" y="1195"/>
                    </a:lnTo>
                    <a:lnTo>
                      <a:pt x="544" y="1198"/>
                    </a:lnTo>
                    <a:lnTo>
                      <a:pt x="520" y="1199"/>
                    </a:lnTo>
                    <a:lnTo>
                      <a:pt x="496" y="1200"/>
                    </a:lnTo>
                    <a:lnTo>
                      <a:pt x="472" y="1201"/>
                    </a:lnTo>
                    <a:lnTo>
                      <a:pt x="448" y="1202"/>
                    </a:lnTo>
                    <a:lnTo>
                      <a:pt x="423" y="1203"/>
                    </a:lnTo>
                    <a:lnTo>
                      <a:pt x="398" y="1204"/>
                    </a:lnTo>
                    <a:lnTo>
                      <a:pt x="374" y="1206"/>
                    </a:lnTo>
                    <a:lnTo>
                      <a:pt x="349" y="1208"/>
                    </a:lnTo>
                    <a:lnTo>
                      <a:pt x="325" y="1209"/>
                    </a:lnTo>
                    <a:lnTo>
                      <a:pt x="300" y="1210"/>
                    </a:lnTo>
                    <a:lnTo>
                      <a:pt x="276" y="1212"/>
                    </a:lnTo>
                    <a:lnTo>
                      <a:pt x="250" y="1214"/>
                    </a:lnTo>
                    <a:lnTo>
                      <a:pt x="225" y="1215"/>
                    </a:lnTo>
                    <a:lnTo>
                      <a:pt x="201" y="1216"/>
                    </a:lnTo>
                    <a:lnTo>
                      <a:pt x="176" y="1218"/>
                    </a:lnTo>
                    <a:lnTo>
                      <a:pt x="150" y="1219"/>
                    </a:lnTo>
                    <a:lnTo>
                      <a:pt x="125" y="1221"/>
                    </a:lnTo>
                    <a:lnTo>
                      <a:pt x="101" y="1223"/>
                    </a:lnTo>
                    <a:lnTo>
                      <a:pt x="76" y="1224"/>
                    </a:lnTo>
                    <a:lnTo>
                      <a:pt x="51" y="1225"/>
                    </a:lnTo>
                    <a:lnTo>
                      <a:pt x="25" y="1227"/>
                    </a:lnTo>
                    <a:lnTo>
                      <a:pt x="0" y="1229"/>
                    </a:lnTo>
                    <a:lnTo>
                      <a:pt x="0" y="1075"/>
                    </a:lnTo>
                    <a:lnTo>
                      <a:pt x="0" y="922"/>
                    </a:lnTo>
                    <a:lnTo>
                      <a:pt x="0" y="768"/>
                    </a:lnTo>
                    <a:lnTo>
                      <a:pt x="0" y="616"/>
                    </a:lnTo>
                    <a:lnTo>
                      <a:pt x="0" y="462"/>
                    </a:lnTo>
                    <a:lnTo>
                      <a:pt x="0" y="308"/>
                    </a:lnTo>
                    <a:lnTo>
                      <a:pt x="0" y="15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3" name="Freeform 323"/>
              <p:cNvSpPr>
                <a:spLocks/>
              </p:cNvSpPr>
              <p:nvPr/>
            </p:nvSpPr>
            <p:spPr bwMode="auto">
              <a:xfrm>
                <a:off x="3171825" y="2551113"/>
                <a:ext cx="174625" cy="303213"/>
              </a:xfrm>
              <a:custGeom>
                <a:avLst/>
                <a:gdLst>
                  <a:gd name="T0" fmla="*/ 0 w 654"/>
                  <a:gd name="T1" fmla="*/ 2147483646 h 1148"/>
                  <a:gd name="T2" fmla="*/ 2147483646 w 654"/>
                  <a:gd name="T3" fmla="*/ 2147483646 h 1148"/>
                  <a:gd name="T4" fmla="*/ 2147483646 w 654"/>
                  <a:gd name="T5" fmla="*/ 2147483646 h 1148"/>
                  <a:gd name="T6" fmla="*/ 2147483646 w 654"/>
                  <a:gd name="T7" fmla="*/ 2147483646 h 1148"/>
                  <a:gd name="T8" fmla="*/ 2147483646 w 654"/>
                  <a:gd name="T9" fmla="*/ 2147483646 h 1148"/>
                  <a:gd name="T10" fmla="*/ 2147483646 w 654"/>
                  <a:gd name="T11" fmla="*/ 2147483646 h 1148"/>
                  <a:gd name="T12" fmla="*/ 2147483646 w 654"/>
                  <a:gd name="T13" fmla="*/ 2147483646 h 1148"/>
                  <a:gd name="T14" fmla="*/ 2147483646 w 654"/>
                  <a:gd name="T15" fmla="*/ 2147483646 h 1148"/>
                  <a:gd name="T16" fmla="*/ 2147483646 w 654"/>
                  <a:gd name="T17" fmla="*/ 2147483646 h 1148"/>
                  <a:gd name="T18" fmla="*/ 2147483646 w 654"/>
                  <a:gd name="T19" fmla="*/ 2147483646 h 1148"/>
                  <a:gd name="T20" fmla="*/ 2147483646 w 654"/>
                  <a:gd name="T21" fmla="*/ 2147483646 h 1148"/>
                  <a:gd name="T22" fmla="*/ 2147483646 w 654"/>
                  <a:gd name="T23" fmla="*/ 2147483646 h 1148"/>
                  <a:gd name="T24" fmla="*/ 2147483646 w 654"/>
                  <a:gd name="T25" fmla="*/ 2147483646 h 1148"/>
                  <a:gd name="T26" fmla="*/ 2147483646 w 654"/>
                  <a:gd name="T27" fmla="*/ 2147483646 h 1148"/>
                  <a:gd name="T28" fmla="*/ 2147483646 w 654"/>
                  <a:gd name="T29" fmla="*/ 2147483646 h 1148"/>
                  <a:gd name="T30" fmla="*/ 2147483646 w 654"/>
                  <a:gd name="T31" fmla="*/ 0 h 1148"/>
                  <a:gd name="T32" fmla="*/ 2147483646 w 654"/>
                  <a:gd name="T33" fmla="*/ 0 h 1148"/>
                  <a:gd name="T34" fmla="*/ 2147483646 w 654"/>
                  <a:gd name="T35" fmla="*/ 2147483646 h 1148"/>
                  <a:gd name="T36" fmla="*/ 2147483646 w 654"/>
                  <a:gd name="T37" fmla="*/ 2147483646 h 1148"/>
                  <a:gd name="T38" fmla="*/ 2147483646 w 654"/>
                  <a:gd name="T39" fmla="*/ 2147483646 h 1148"/>
                  <a:gd name="T40" fmla="*/ 2147483646 w 654"/>
                  <a:gd name="T41" fmla="*/ 2147483646 h 1148"/>
                  <a:gd name="T42" fmla="*/ 2147483646 w 654"/>
                  <a:gd name="T43" fmla="*/ 2147483646 h 1148"/>
                  <a:gd name="T44" fmla="*/ 2147483646 w 654"/>
                  <a:gd name="T45" fmla="*/ 2147483646 h 1148"/>
                  <a:gd name="T46" fmla="*/ 2147483646 w 654"/>
                  <a:gd name="T47" fmla="*/ 2147483646 h 1148"/>
                  <a:gd name="T48" fmla="*/ 2147483646 w 654"/>
                  <a:gd name="T49" fmla="*/ 2147483646 h 1148"/>
                  <a:gd name="T50" fmla="*/ 2147483646 w 654"/>
                  <a:gd name="T51" fmla="*/ 2147483646 h 1148"/>
                  <a:gd name="T52" fmla="*/ 2147483646 w 654"/>
                  <a:gd name="T53" fmla="*/ 2147483646 h 1148"/>
                  <a:gd name="T54" fmla="*/ 2147483646 w 654"/>
                  <a:gd name="T55" fmla="*/ 2147483646 h 1148"/>
                  <a:gd name="T56" fmla="*/ 2147483646 w 654"/>
                  <a:gd name="T57" fmla="*/ 2147483646 h 1148"/>
                  <a:gd name="T58" fmla="*/ 2147483646 w 654"/>
                  <a:gd name="T59" fmla="*/ 2147483646 h 1148"/>
                  <a:gd name="T60" fmla="*/ 2147483646 w 654"/>
                  <a:gd name="T61" fmla="*/ 2147483646 h 1148"/>
                  <a:gd name="T62" fmla="*/ 2147483646 w 654"/>
                  <a:gd name="T63" fmla="*/ 2147483646 h 1148"/>
                  <a:gd name="T64" fmla="*/ 2147483646 w 654"/>
                  <a:gd name="T65" fmla="*/ 2147483646 h 1148"/>
                  <a:gd name="T66" fmla="*/ 2147483646 w 654"/>
                  <a:gd name="T67" fmla="*/ 2147483646 h 1148"/>
                  <a:gd name="T68" fmla="*/ 2147483646 w 654"/>
                  <a:gd name="T69" fmla="*/ 2147483646 h 1148"/>
                  <a:gd name="T70" fmla="*/ 2147483646 w 654"/>
                  <a:gd name="T71" fmla="*/ 2147483646 h 1148"/>
                  <a:gd name="T72" fmla="*/ 2147483646 w 654"/>
                  <a:gd name="T73" fmla="*/ 2147483646 h 1148"/>
                  <a:gd name="T74" fmla="*/ 2147483646 w 654"/>
                  <a:gd name="T75" fmla="*/ 2147483646 h 1148"/>
                  <a:gd name="T76" fmla="*/ 2147483646 w 654"/>
                  <a:gd name="T77" fmla="*/ 2147483646 h 1148"/>
                  <a:gd name="T78" fmla="*/ 2147483646 w 654"/>
                  <a:gd name="T79" fmla="*/ 2147483646 h 1148"/>
                  <a:gd name="T80" fmla="*/ 0 w 654"/>
                  <a:gd name="T81" fmla="*/ 2147483646 h 1148"/>
                  <a:gd name="T82" fmla="*/ 0 w 654"/>
                  <a:gd name="T83" fmla="*/ 2147483646 h 1148"/>
                  <a:gd name="T84" fmla="*/ 0 w 654"/>
                  <a:gd name="T85" fmla="*/ 2147483646 h 1148"/>
                  <a:gd name="T86" fmla="*/ 0 w 654"/>
                  <a:gd name="T87" fmla="*/ 2147483646 h 1148"/>
                  <a:gd name="T88" fmla="*/ 0 w 654"/>
                  <a:gd name="T89" fmla="*/ 2147483646 h 1148"/>
                  <a:gd name="T90" fmla="*/ 0 w 654"/>
                  <a:gd name="T91" fmla="*/ 2147483646 h 1148"/>
                  <a:gd name="T92" fmla="*/ 0 w 654"/>
                  <a:gd name="T93" fmla="*/ 2147483646 h 1148"/>
                  <a:gd name="T94" fmla="*/ 0 w 654"/>
                  <a:gd name="T95" fmla="*/ 2147483646 h 1148"/>
                  <a:gd name="T96" fmla="*/ 0 w 654"/>
                  <a:gd name="T97" fmla="*/ 2147483646 h 114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4"/>
                  <a:gd name="T148" fmla="*/ 0 h 1148"/>
                  <a:gd name="T149" fmla="*/ 654 w 654"/>
                  <a:gd name="T150" fmla="*/ 1148 h 114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4" h="1148">
                    <a:moveTo>
                      <a:pt x="0" y="5"/>
                    </a:moveTo>
                    <a:lnTo>
                      <a:pt x="41" y="5"/>
                    </a:lnTo>
                    <a:lnTo>
                      <a:pt x="83" y="5"/>
                    </a:lnTo>
                    <a:lnTo>
                      <a:pt x="125" y="3"/>
                    </a:lnTo>
                    <a:lnTo>
                      <a:pt x="166" y="3"/>
                    </a:lnTo>
                    <a:lnTo>
                      <a:pt x="207" y="3"/>
                    </a:lnTo>
                    <a:lnTo>
                      <a:pt x="249" y="3"/>
                    </a:lnTo>
                    <a:lnTo>
                      <a:pt x="289" y="3"/>
                    </a:lnTo>
                    <a:lnTo>
                      <a:pt x="330" y="2"/>
                    </a:lnTo>
                    <a:lnTo>
                      <a:pt x="370" y="2"/>
                    </a:lnTo>
                    <a:lnTo>
                      <a:pt x="412" y="2"/>
                    </a:lnTo>
                    <a:lnTo>
                      <a:pt x="452" y="2"/>
                    </a:lnTo>
                    <a:lnTo>
                      <a:pt x="492" y="1"/>
                    </a:lnTo>
                    <a:lnTo>
                      <a:pt x="533" y="1"/>
                    </a:lnTo>
                    <a:lnTo>
                      <a:pt x="574" y="1"/>
                    </a:lnTo>
                    <a:lnTo>
                      <a:pt x="614" y="0"/>
                    </a:lnTo>
                    <a:lnTo>
                      <a:pt x="654" y="0"/>
                    </a:lnTo>
                    <a:lnTo>
                      <a:pt x="654" y="139"/>
                    </a:lnTo>
                    <a:lnTo>
                      <a:pt x="654" y="278"/>
                    </a:lnTo>
                    <a:lnTo>
                      <a:pt x="654" y="418"/>
                    </a:lnTo>
                    <a:lnTo>
                      <a:pt x="654" y="557"/>
                    </a:lnTo>
                    <a:lnTo>
                      <a:pt x="654" y="696"/>
                    </a:lnTo>
                    <a:lnTo>
                      <a:pt x="654" y="835"/>
                    </a:lnTo>
                    <a:lnTo>
                      <a:pt x="654" y="973"/>
                    </a:lnTo>
                    <a:lnTo>
                      <a:pt x="654" y="1112"/>
                    </a:lnTo>
                    <a:lnTo>
                      <a:pt x="614" y="1115"/>
                    </a:lnTo>
                    <a:lnTo>
                      <a:pt x="574" y="1117"/>
                    </a:lnTo>
                    <a:lnTo>
                      <a:pt x="533" y="1119"/>
                    </a:lnTo>
                    <a:lnTo>
                      <a:pt x="492" y="1121"/>
                    </a:lnTo>
                    <a:lnTo>
                      <a:pt x="452" y="1124"/>
                    </a:lnTo>
                    <a:lnTo>
                      <a:pt x="412" y="1126"/>
                    </a:lnTo>
                    <a:lnTo>
                      <a:pt x="370" y="1128"/>
                    </a:lnTo>
                    <a:lnTo>
                      <a:pt x="330" y="1130"/>
                    </a:lnTo>
                    <a:lnTo>
                      <a:pt x="289" y="1132"/>
                    </a:lnTo>
                    <a:lnTo>
                      <a:pt x="249" y="1134"/>
                    </a:lnTo>
                    <a:lnTo>
                      <a:pt x="207" y="1136"/>
                    </a:lnTo>
                    <a:lnTo>
                      <a:pt x="166" y="1139"/>
                    </a:lnTo>
                    <a:lnTo>
                      <a:pt x="125" y="1141"/>
                    </a:lnTo>
                    <a:lnTo>
                      <a:pt x="83" y="1143"/>
                    </a:lnTo>
                    <a:lnTo>
                      <a:pt x="41" y="1146"/>
                    </a:lnTo>
                    <a:lnTo>
                      <a:pt x="0" y="1148"/>
                    </a:lnTo>
                    <a:lnTo>
                      <a:pt x="0" y="1006"/>
                    </a:lnTo>
                    <a:lnTo>
                      <a:pt x="0" y="862"/>
                    </a:lnTo>
                    <a:lnTo>
                      <a:pt x="0" y="720"/>
                    </a:lnTo>
                    <a:lnTo>
                      <a:pt x="0" y="577"/>
                    </a:lnTo>
                    <a:lnTo>
                      <a:pt x="0" y="434"/>
                    </a:lnTo>
                    <a:lnTo>
                      <a:pt x="0" y="290"/>
                    </a:lnTo>
                    <a:lnTo>
                      <a:pt x="0" y="14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24" name="Freeform 324"/>
              <p:cNvSpPr>
                <a:spLocks/>
              </p:cNvSpPr>
              <p:nvPr/>
            </p:nvSpPr>
            <p:spPr bwMode="auto">
              <a:xfrm>
                <a:off x="3171825" y="2563813"/>
                <a:ext cx="147637" cy="290513"/>
              </a:xfrm>
              <a:custGeom>
                <a:avLst/>
                <a:gdLst>
                  <a:gd name="T0" fmla="*/ 0 w 558"/>
                  <a:gd name="T1" fmla="*/ 2147483646 h 1101"/>
                  <a:gd name="T2" fmla="*/ 2147483646 w 558"/>
                  <a:gd name="T3" fmla="*/ 2147483646 h 1101"/>
                  <a:gd name="T4" fmla="*/ 2147483646 w 558"/>
                  <a:gd name="T5" fmla="*/ 2147483646 h 1101"/>
                  <a:gd name="T6" fmla="*/ 2147483646 w 558"/>
                  <a:gd name="T7" fmla="*/ 2147483646 h 1101"/>
                  <a:gd name="T8" fmla="*/ 2147483646 w 558"/>
                  <a:gd name="T9" fmla="*/ 2147483646 h 1101"/>
                  <a:gd name="T10" fmla="*/ 2147483646 w 558"/>
                  <a:gd name="T11" fmla="*/ 2147483646 h 1101"/>
                  <a:gd name="T12" fmla="*/ 2147483646 w 558"/>
                  <a:gd name="T13" fmla="*/ 2147483646 h 1101"/>
                  <a:gd name="T14" fmla="*/ 2147483646 w 558"/>
                  <a:gd name="T15" fmla="*/ 2147483646 h 1101"/>
                  <a:gd name="T16" fmla="*/ 2147483646 w 558"/>
                  <a:gd name="T17" fmla="*/ 2147483646 h 1101"/>
                  <a:gd name="T18" fmla="*/ 2147483646 w 558"/>
                  <a:gd name="T19" fmla="*/ 2147483646 h 1101"/>
                  <a:gd name="T20" fmla="*/ 2147483646 w 558"/>
                  <a:gd name="T21" fmla="*/ 2147483646 h 1101"/>
                  <a:gd name="T22" fmla="*/ 2147483646 w 558"/>
                  <a:gd name="T23" fmla="*/ 2147483646 h 1101"/>
                  <a:gd name="T24" fmla="*/ 2147483646 w 558"/>
                  <a:gd name="T25" fmla="*/ 2147483646 h 1101"/>
                  <a:gd name="T26" fmla="*/ 2147483646 w 558"/>
                  <a:gd name="T27" fmla="*/ 2147483646 h 1101"/>
                  <a:gd name="T28" fmla="*/ 2147483646 w 558"/>
                  <a:gd name="T29" fmla="*/ 2147483646 h 1101"/>
                  <a:gd name="T30" fmla="*/ 2147483646 w 558"/>
                  <a:gd name="T31" fmla="*/ 0 h 1101"/>
                  <a:gd name="T32" fmla="*/ 2147483646 w 558"/>
                  <a:gd name="T33" fmla="*/ 0 h 1101"/>
                  <a:gd name="T34" fmla="*/ 2147483646 w 558"/>
                  <a:gd name="T35" fmla="*/ 2147483646 h 1101"/>
                  <a:gd name="T36" fmla="*/ 2147483646 w 558"/>
                  <a:gd name="T37" fmla="*/ 2147483646 h 1101"/>
                  <a:gd name="T38" fmla="*/ 2147483646 w 558"/>
                  <a:gd name="T39" fmla="*/ 2147483646 h 1101"/>
                  <a:gd name="T40" fmla="*/ 2147483646 w 558"/>
                  <a:gd name="T41" fmla="*/ 2147483646 h 1101"/>
                  <a:gd name="T42" fmla="*/ 2147483646 w 558"/>
                  <a:gd name="T43" fmla="*/ 2147483646 h 1101"/>
                  <a:gd name="T44" fmla="*/ 2147483646 w 558"/>
                  <a:gd name="T45" fmla="*/ 2147483646 h 1101"/>
                  <a:gd name="T46" fmla="*/ 2147483646 w 558"/>
                  <a:gd name="T47" fmla="*/ 2147483646 h 1101"/>
                  <a:gd name="T48" fmla="*/ 2147483646 w 558"/>
                  <a:gd name="T49" fmla="*/ 2147483646 h 1101"/>
                  <a:gd name="T50" fmla="*/ 2147483646 w 558"/>
                  <a:gd name="T51" fmla="*/ 2147483646 h 1101"/>
                  <a:gd name="T52" fmla="*/ 2147483646 w 558"/>
                  <a:gd name="T53" fmla="*/ 2147483646 h 1101"/>
                  <a:gd name="T54" fmla="*/ 2147483646 w 558"/>
                  <a:gd name="T55" fmla="*/ 2147483646 h 1101"/>
                  <a:gd name="T56" fmla="*/ 2147483646 w 558"/>
                  <a:gd name="T57" fmla="*/ 2147483646 h 1101"/>
                  <a:gd name="T58" fmla="*/ 2147483646 w 558"/>
                  <a:gd name="T59" fmla="*/ 2147483646 h 1101"/>
                  <a:gd name="T60" fmla="*/ 2147483646 w 558"/>
                  <a:gd name="T61" fmla="*/ 2147483646 h 1101"/>
                  <a:gd name="T62" fmla="*/ 2147483646 w 558"/>
                  <a:gd name="T63" fmla="*/ 2147483646 h 1101"/>
                  <a:gd name="T64" fmla="*/ 2147483646 w 558"/>
                  <a:gd name="T65" fmla="*/ 2147483646 h 1101"/>
                  <a:gd name="T66" fmla="*/ 2147483646 w 558"/>
                  <a:gd name="T67" fmla="*/ 2147483646 h 1101"/>
                  <a:gd name="T68" fmla="*/ 2147483646 w 558"/>
                  <a:gd name="T69" fmla="*/ 2147483646 h 1101"/>
                  <a:gd name="T70" fmla="*/ 2147483646 w 558"/>
                  <a:gd name="T71" fmla="*/ 2147483646 h 1101"/>
                  <a:gd name="T72" fmla="*/ 2147483646 w 558"/>
                  <a:gd name="T73" fmla="*/ 2147483646 h 1101"/>
                  <a:gd name="T74" fmla="*/ 2147483646 w 558"/>
                  <a:gd name="T75" fmla="*/ 2147483646 h 1101"/>
                  <a:gd name="T76" fmla="*/ 2147483646 w 558"/>
                  <a:gd name="T77" fmla="*/ 2147483646 h 1101"/>
                  <a:gd name="T78" fmla="*/ 2147483646 w 558"/>
                  <a:gd name="T79" fmla="*/ 2147483646 h 1101"/>
                  <a:gd name="T80" fmla="*/ 0 w 558"/>
                  <a:gd name="T81" fmla="*/ 2147483646 h 1101"/>
                  <a:gd name="T82" fmla="*/ 0 w 558"/>
                  <a:gd name="T83" fmla="*/ 2147483646 h 1101"/>
                  <a:gd name="T84" fmla="*/ 0 w 558"/>
                  <a:gd name="T85" fmla="*/ 2147483646 h 1101"/>
                  <a:gd name="T86" fmla="*/ 0 w 558"/>
                  <a:gd name="T87" fmla="*/ 2147483646 h 1101"/>
                  <a:gd name="T88" fmla="*/ 0 w 558"/>
                  <a:gd name="T89" fmla="*/ 2147483646 h 1101"/>
                  <a:gd name="T90" fmla="*/ 0 w 558"/>
                  <a:gd name="T91" fmla="*/ 2147483646 h 1101"/>
                  <a:gd name="T92" fmla="*/ 0 w 558"/>
                  <a:gd name="T93" fmla="*/ 2147483646 h 1101"/>
                  <a:gd name="T94" fmla="*/ 0 w 558"/>
                  <a:gd name="T95" fmla="*/ 2147483646 h 1101"/>
                  <a:gd name="T96" fmla="*/ 0 w 558"/>
                  <a:gd name="T97" fmla="*/ 2147483646 h 11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8"/>
                  <a:gd name="T148" fmla="*/ 0 h 1101"/>
                  <a:gd name="T149" fmla="*/ 558 w 558"/>
                  <a:gd name="T150" fmla="*/ 1101 h 11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8" h="1101">
                    <a:moveTo>
                      <a:pt x="0" y="5"/>
                    </a:moveTo>
                    <a:lnTo>
                      <a:pt x="35" y="5"/>
                    </a:lnTo>
                    <a:lnTo>
                      <a:pt x="71" y="5"/>
                    </a:lnTo>
                    <a:lnTo>
                      <a:pt x="106" y="3"/>
                    </a:lnTo>
                    <a:lnTo>
                      <a:pt x="142" y="3"/>
                    </a:lnTo>
                    <a:lnTo>
                      <a:pt x="176" y="3"/>
                    </a:lnTo>
                    <a:lnTo>
                      <a:pt x="212" y="3"/>
                    </a:lnTo>
                    <a:lnTo>
                      <a:pt x="248" y="3"/>
                    </a:lnTo>
                    <a:lnTo>
                      <a:pt x="282" y="2"/>
                    </a:lnTo>
                    <a:lnTo>
                      <a:pt x="316" y="2"/>
                    </a:lnTo>
                    <a:lnTo>
                      <a:pt x="352" y="2"/>
                    </a:lnTo>
                    <a:lnTo>
                      <a:pt x="387" y="2"/>
                    </a:lnTo>
                    <a:lnTo>
                      <a:pt x="421" y="1"/>
                    </a:lnTo>
                    <a:lnTo>
                      <a:pt x="455" y="1"/>
                    </a:lnTo>
                    <a:lnTo>
                      <a:pt x="490" y="1"/>
                    </a:lnTo>
                    <a:lnTo>
                      <a:pt x="523" y="0"/>
                    </a:lnTo>
                    <a:lnTo>
                      <a:pt x="558" y="0"/>
                    </a:lnTo>
                    <a:lnTo>
                      <a:pt x="558" y="134"/>
                    </a:lnTo>
                    <a:lnTo>
                      <a:pt x="558" y="269"/>
                    </a:lnTo>
                    <a:lnTo>
                      <a:pt x="558" y="402"/>
                    </a:lnTo>
                    <a:lnTo>
                      <a:pt x="558" y="535"/>
                    </a:lnTo>
                    <a:lnTo>
                      <a:pt x="558" y="669"/>
                    </a:lnTo>
                    <a:lnTo>
                      <a:pt x="558" y="802"/>
                    </a:lnTo>
                    <a:lnTo>
                      <a:pt x="558" y="937"/>
                    </a:lnTo>
                    <a:lnTo>
                      <a:pt x="558" y="1071"/>
                    </a:lnTo>
                    <a:lnTo>
                      <a:pt x="523" y="1073"/>
                    </a:lnTo>
                    <a:lnTo>
                      <a:pt x="490" y="1074"/>
                    </a:lnTo>
                    <a:lnTo>
                      <a:pt x="455" y="1077"/>
                    </a:lnTo>
                    <a:lnTo>
                      <a:pt x="421" y="1078"/>
                    </a:lnTo>
                    <a:lnTo>
                      <a:pt x="387" y="1080"/>
                    </a:lnTo>
                    <a:lnTo>
                      <a:pt x="352" y="1083"/>
                    </a:lnTo>
                    <a:lnTo>
                      <a:pt x="316" y="1084"/>
                    </a:lnTo>
                    <a:lnTo>
                      <a:pt x="282" y="1086"/>
                    </a:lnTo>
                    <a:lnTo>
                      <a:pt x="248" y="1088"/>
                    </a:lnTo>
                    <a:lnTo>
                      <a:pt x="212" y="1089"/>
                    </a:lnTo>
                    <a:lnTo>
                      <a:pt x="176" y="1092"/>
                    </a:lnTo>
                    <a:lnTo>
                      <a:pt x="142" y="1094"/>
                    </a:lnTo>
                    <a:lnTo>
                      <a:pt x="106" y="1095"/>
                    </a:lnTo>
                    <a:lnTo>
                      <a:pt x="71" y="1097"/>
                    </a:lnTo>
                    <a:lnTo>
                      <a:pt x="35" y="1099"/>
                    </a:lnTo>
                    <a:lnTo>
                      <a:pt x="0" y="1101"/>
                    </a:lnTo>
                    <a:lnTo>
                      <a:pt x="0" y="964"/>
                    </a:lnTo>
                    <a:lnTo>
                      <a:pt x="0" y="827"/>
                    </a:lnTo>
                    <a:lnTo>
                      <a:pt x="0" y="690"/>
                    </a:lnTo>
                    <a:lnTo>
                      <a:pt x="0" y="552"/>
                    </a:lnTo>
                    <a:lnTo>
                      <a:pt x="0" y="416"/>
                    </a:lnTo>
                    <a:lnTo>
                      <a:pt x="0" y="279"/>
                    </a:lnTo>
                    <a:lnTo>
                      <a:pt x="0" y="14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  <p:grpSp>
          <p:nvGrpSpPr>
            <p:cNvPr id="31" name="397 Grupo"/>
            <p:cNvGrpSpPr>
              <a:grpSpLocks/>
            </p:cNvGrpSpPr>
            <p:nvPr/>
          </p:nvGrpSpPr>
          <p:grpSpPr bwMode="auto">
            <a:xfrm>
              <a:off x="7780338" y="3711584"/>
              <a:ext cx="571500" cy="571503"/>
              <a:chOff x="2500313" y="2028825"/>
              <a:chExt cx="1101725" cy="866775"/>
            </a:xfrm>
          </p:grpSpPr>
          <p:sp>
            <p:nvSpPr>
              <p:cNvPr id="71" name="Freeform 297"/>
              <p:cNvSpPr>
                <a:spLocks/>
              </p:cNvSpPr>
              <p:nvPr/>
            </p:nvSpPr>
            <p:spPr bwMode="auto">
              <a:xfrm>
                <a:off x="2500313" y="2028825"/>
                <a:ext cx="1101725" cy="92075"/>
              </a:xfrm>
              <a:custGeom>
                <a:avLst/>
                <a:gdLst>
                  <a:gd name="T0" fmla="*/ 2147483646 w 4164"/>
                  <a:gd name="T1" fmla="*/ 2147483646 h 349"/>
                  <a:gd name="T2" fmla="*/ 0 w 4164"/>
                  <a:gd name="T3" fmla="*/ 2147483646 h 349"/>
                  <a:gd name="T4" fmla="*/ 2147483646 w 4164"/>
                  <a:gd name="T5" fmla="*/ 2147483646 h 349"/>
                  <a:gd name="T6" fmla="*/ 2147483646 w 4164"/>
                  <a:gd name="T7" fmla="*/ 0 h 349"/>
                  <a:gd name="T8" fmla="*/ 2147483646 w 4164"/>
                  <a:gd name="T9" fmla="*/ 2147483646 h 349"/>
                  <a:gd name="T10" fmla="*/ 2147483646 w 4164"/>
                  <a:gd name="T11" fmla="*/ 2147483646 h 349"/>
                  <a:gd name="T12" fmla="*/ 2147483646 w 4164"/>
                  <a:gd name="T13" fmla="*/ 2147483646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49"/>
                  <a:gd name="T23" fmla="*/ 4164 w 4164"/>
                  <a:gd name="T24" fmla="*/ 349 h 34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49">
                    <a:moveTo>
                      <a:pt x="5" y="349"/>
                    </a:moveTo>
                    <a:lnTo>
                      <a:pt x="0" y="270"/>
                    </a:lnTo>
                    <a:lnTo>
                      <a:pt x="51" y="248"/>
                    </a:lnTo>
                    <a:lnTo>
                      <a:pt x="1511" y="0"/>
                    </a:lnTo>
                    <a:lnTo>
                      <a:pt x="4149" y="208"/>
                    </a:lnTo>
                    <a:lnTo>
                      <a:pt x="4164" y="278"/>
                    </a:lnTo>
                    <a:lnTo>
                      <a:pt x="5" y="349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2" name="Freeform 298"/>
              <p:cNvSpPr>
                <a:spLocks/>
              </p:cNvSpPr>
              <p:nvPr/>
            </p:nvSpPr>
            <p:spPr bwMode="auto">
              <a:xfrm>
                <a:off x="2500313" y="2036763"/>
                <a:ext cx="1101725" cy="79375"/>
              </a:xfrm>
              <a:custGeom>
                <a:avLst/>
                <a:gdLst>
                  <a:gd name="T0" fmla="*/ 2147483646 w 4164"/>
                  <a:gd name="T1" fmla="*/ 2147483646 h 303"/>
                  <a:gd name="T2" fmla="*/ 0 w 4164"/>
                  <a:gd name="T3" fmla="*/ 2147483646 h 303"/>
                  <a:gd name="T4" fmla="*/ 2147483646 w 4164"/>
                  <a:gd name="T5" fmla="*/ 2147483646 h 303"/>
                  <a:gd name="T6" fmla="*/ 2147483646 w 4164"/>
                  <a:gd name="T7" fmla="*/ 0 h 303"/>
                  <a:gd name="T8" fmla="*/ 2147483646 w 4164"/>
                  <a:gd name="T9" fmla="*/ 2147483646 h 303"/>
                  <a:gd name="T10" fmla="*/ 2147483646 w 4164"/>
                  <a:gd name="T11" fmla="*/ 2147483646 h 303"/>
                  <a:gd name="T12" fmla="*/ 2147483646 w 4164"/>
                  <a:gd name="T13" fmla="*/ 2147483646 h 3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303"/>
                  <a:gd name="T23" fmla="*/ 4164 w 4164"/>
                  <a:gd name="T24" fmla="*/ 303 h 30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303">
                    <a:moveTo>
                      <a:pt x="45" y="303"/>
                    </a:moveTo>
                    <a:lnTo>
                      <a:pt x="0" y="261"/>
                    </a:lnTo>
                    <a:lnTo>
                      <a:pt x="51" y="240"/>
                    </a:lnTo>
                    <a:lnTo>
                      <a:pt x="1511" y="0"/>
                    </a:lnTo>
                    <a:lnTo>
                      <a:pt x="4149" y="209"/>
                    </a:lnTo>
                    <a:lnTo>
                      <a:pt x="4164" y="281"/>
                    </a:lnTo>
                    <a:lnTo>
                      <a:pt x="45" y="303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3" name="Freeform 299"/>
              <p:cNvSpPr>
                <a:spLocks/>
              </p:cNvSpPr>
              <p:nvPr/>
            </p:nvSpPr>
            <p:spPr bwMode="auto">
              <a:xfrm>
                <a:off x="2500313" y="2046288"/>
                <a:ext cx="1101725" cy="76200"/>
              </a:xfrm>
              <a:custGeom>
                <a:avLst/>
                <a:gdLst>
                  <a:gd name="T0" fmla="*/ 2147483646 w 4164"/>
                  <a:gd name="T1" fmla="*/ 2147483646 h 292"/>
                  <a:gd name="T2" fmla="*/ 2147483646 w 4164"/>
                  <a:gd name="T3" fmla="*/ 2147483646 h 292"/>
                  <a:gd name="T4" fmla="*/ 2147483646 w 4164"/>
                  <a:gd name="T5" fmla="*/ 2147483646 h 292"/>
                  <a:gd name="T6" fmla="*/ 2147483646 w 4164"/>
                  <a:gd name="T7" fmla="*/ 2147483646 h 292"/>
                  <a:gd name="T8" fmla="*/ 2147483646 w 4164"/>
                  <a:gd name="T9" fmla="*/ 2147483646 h 292"/>
                  <a:gd name="T10" fmla="*/ 2147483646 w 4164"/>
                  <a:gd name="T11" fmla="*/ 2147483646 h 292"/>
                  <a:gd name="T12" fmla="*/ 2147483646 w 4164"/>
                  <a:gd name="T13" fmla="*/ 2147483646 h 292"/>
                  <a:gd name="T14" fmla="*/ 2147483646 w 4164"/>
                  <a:gd name="T15" fmla="*/ 2147483646 h 292"/>
                  <a:gd name="T16" fmla="*/ 2147483646 w 4164"/>
                  <a:gd name="T17" fmla="*/ 2147483646 h 292"/>
                  <a:gd name="T18" fmla="*/ 2147483646 w 4164"/>
                  <a:gd name="T19" fmla="*/ 2147483646 h 292"/>
                  <a:gd name="T20" fmla="*/ 2147483646 w 4164"/>
                  <a:gd name="T21" fmla="*/ 2147483646 h 292"/>
                  <a:gd name="T22" fmla="*/ 2147483646 w 4164"/>
                  <a:gd name="T23" fmla="*/ 2147483646 h 292"/>
                  <a:gd name="T24" fmla="*/ 2147483646 w 4164"/>
                  <a:gd name="T25" fmla="*/ 2147483646 h 292"/>
                  <a:gd name="T26" fmla="*/ 2147483646 w 4164"/>
                  <a:gd name="T27" fmla="*/ 2147483646 h 292"/>
                  <a:gd name="T28" fmla="*/ 2147483646 w 4164"/>
                  <a:gd name="T29" fmla="*/ 2147483646 h 292"/>
                  <a:gd name="T30" fmla="*/ 2147483646 w 4164"/>
                  <a:gd name="T31" fmla="*/ 2147483646 h 292"/>
                  <a:gd name="T32" fmla="*/ 2147483646 w 4164"/>
                  <a:gd name="T33" fmla="*/ 2147483646 h 292"/>
                  <a:gd name="T34" fmla="*/ 2147483646 w 4164"/>
                  <a:gd name="T35" fmla="*/ 2147483646 h 292"/>
                  <a:gd name="T36" fmla="*/ 2147483646 w 4164"/>
                  <a:gd name="T37" fmla="*/ 2147483646 h 292"/>
                  <a:gd name="T38" fmla="*/ 2147483646 w 4164"/>
                  <a:gd name="T39" fmla="*/ 2147483646 h 292"/>
                  <a:gd name="T40" fmla="*/ 2147483646 w 4164"/>
                  <a:gd name="T41" fmla="*/ 2147483646 h 292"/>
                  <a:gd name="T42" fmla="*/ 2147483646 w 4164"/>
                  <a:gd name="T43" fmla="*/ 2147483646 h 292"/>
                  <a:gd name="T44" fmla="*/ 2147483646 w 4164"/>
                  <a:gd name="T45" fmla="*/ 2147483646 h 292"/>
                  <a:gd name="T46" fmla="*/ 2147483646 w 4164"/>
                  <a:gd name="T47" fmla="*/ 2147483646 h 292"/>
                  <a:gd name="T48" fmla="*/ 2147483646 w 4164"/>
                  <a:gd name="T49" fmla="*/ 2147483646 h 292"/>
                  <a:gd name="T50" fmla="*/ 2147483646 w 4164"/>
                  <a:gd name="T51" fmla="*/ 2147483646 h 292"/>
                  <a:gd name="T52" fmla="*/ 2147483646 w 4164"/>
                  <a:gd name="T53" fmla="*/ 2147483646 h 292"/>
                  <a:gd name="T54" fmla="*/ 2147483646 w 4164"/>
                  <a:gd name="T55" fmla="*/ 2147483646 h 292"/>
                  <a:gd name="T56" fmla="*/ 2147483646 w 4164"/>
                  <a:gd name="T57" fmla="*/ 2147483646 h 292"/>
                  <a:gd name="T58" fmla="*/ 2147483646 w 4164"/>
                  <a:gd name="T59" fmla="*/ 2147483646 h 292"/>
                  <a:gd name="T60" fmla="*/ 2147483646 w 4164"/>
                  <a:gd name="T61" fmla="*/ 2147483646 h 292"/>
                  <a:gd name="T62" fmla="*/ 2147483646 w 4164"/>
                  <a:gd name="T63" fmla="*/ 2147483646 h 292"/>
                  <a:gd name="T64" fmla="*/ 2147483646 w 4164"/>
                  <a:gd name="T65" fmla="*/ 2147483646 h 292"/>
                  <a:gd name="T66" fmla="*/ 2147483646 w 4164"/>
                  <a:gd name="T67" fmla="*/ 2147483646 h 292"/>
                  <a:gd name="T68" fmla="*/ 2147483646 w 4164"/>
                  <a:gd name="T69" fmla="*/ 2147483646 h 292"/>
                  <a:gd name="T70" fmla="*/ 2147483646 w 4164"/>
                  <a:gd name="T71" fmla="*/ 2147483646 h 292"/>
                  <a:gd name="T72" fmla="*/ 2147483646 w 4164"/>
                  <a:gd name="T73" fmla="*/ 2147483646 h 292"/>
                  <a:gd name="T74" fmla="*/ 2147483646 w 4164"/>
                  <a:gd name="T75" fmla="*/ 2147483646 h 292"/>
                  <a:gd name="T76" fmla="*/ 2147483646 w 4164"/>
                  <a:gd name="T77" fmla="*/ 2147483646 h 292"/>
                  <a:gd name="T78" fmla="*/ 2147483646 w 4164"/>
                  <a:gd name="T79" fmla="*/ 2147483646 h 292"/>
                  <a:gd name="T80" fmla="*/ 2147483646 w 4164"/>
                  <a:gd name="T81" fmla="*/ 2147483646 h 292"/>
                  <a:gd name="T82" fmla="*/ 2147483646 w 4164"/>
                  <a:gd name="T83" fmla="*/ 2147483646 h 292"/>
                  <a:gd name="T84" fmla="*/ 2147483646 w 4164"/>
                  <a:gd name="T85" fmla="*/ 2147483646 h 292"/>
                  <a:gd name="T86" fmla="*/ 2147483646 w 4164"/>
                  <a:gd name="T87" fmla="*/ 2147483646 h 292"/>
                  <a:gd name="T88" fmla="*/ 2147483646 w 4164"/>
                  <a:gd name="T89" fmla="*/ 2147483646 h 292"/>
                  <a:gd name="T90" fmla="*/ 2147483646 w 4164"/>
                  <a:gd name="T91" fmla="*/ 2147483646 h 292"/>
                  <a:gd name="T92" fmla="*/ 2147483646 w 4164"/>
                  <a:gd name="T93" fmla="*/ 2147483646 h 292"/>
                  <a:gd name="T94" fmla="*/ 2147483646 w 4164"/>
                  <a:gd name="T95" fmla="*/ 2147483646 h 292"/>
                  <a:gd name="T96" fmla="*/ 2147483646 w 4164"/>
                  <a:gd name="T97" fmla="*/ 2147483646 h 292"/>
                  <a:gd name="T98" fmla="*/ 2147483646 w 4164"/>
                  <a:gd name="T99" fmla="*/ 2147483646 h 292"/>
                  <a:gd name="T100" fmla="*/ 2147483646 w 4164"/>
                  <a:gd name="T101" fmla="*/ 2147483646 h 292"/>
                  <a:gd name="T102" fmla="*/ 2147483646 w 4164"/>
                  <a:gd name="T103" fmla="*/ 2147483646 h 292"/>
                  <a:gd name="T104" fmla="*/ 2147483646 w 4164"/>
                  <a:gd name="T105" fmla="*/ 2147483646 h 292"/>
                  <a:gd name="T106" fmla="*/ 2147483646 w 4164"/>
                  <a:gd name="T107" fmla="*/ 2147483646 h 292"/>
                  <a:gd name="T108" fmla="*/ 2147483646 w 4164"/>
                  <a:gd name="T109" fmla="*/ 2147483646 h 292"/>
                  <a:gd name="T110" fmla="*/ 2147483646 w 4164"/>
                  <a:gd name="T111" fmla="*/ 2147483646 h 292"/>
                  <a:gd name="T112" fmla="*/ 2147483646 w 4164"/>
                  <a:gd name="T113" fmla="*/ 2147483646 h 292"/>
                  <a:gd name="T114" fmla="*/ 2147483646 w 4164"/>
                  <a:gd name="T115" fmla="*/ 2147483646 h 2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164"/>
                  <a:gd name="T175" fmla="*/ 0 h 292"/>
                  <a:gd name="T176" fmla="*/ 4164 w 4164"/>
                  <a:gd name="T177" fmla="*/ 292 h 29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164" h="292">
                    <a:moveTo>
                      <a:pt x="45" y="288"/>
                    </a:moveTo>
                    <a:lnTo>
                      <a:pt x="39" y="282"/>
                    </a:lnTo>
                    <a:lnTo>
                      <a:pt x="33" y="278"/>
                    </a:lnTo>
                    <a:lnTo>
                      <a:pt x="28" y="272"/>
                    </a:lnTo>
                    <a:lnTo>
                      <a:pt x="23" y="267"/>
                    </a:lnTo>
                    <a:lnTo>
                      <a:pt x="17" y="262"/>
                    </a:lnTo>
                    <a:lnTo>
                      <a:pt x="11" y="257"/>
                    </a:lnTo>
                    <a:lnTo>
                      <a:pt x="6" y="251"/>
                    </a:lnTo>
                    <a:lnTo>
                      <a:pt x="0" y="247"/>
                    </a:lnTo>
                    <a:lnTo>
                      <a:pt x="7" y="243"/>
                    </a:lnTo>
                    <a:lnTo>
                      <a:pt x="13" y="241"/>
                    </a:lnTo>
                    <a:lnTo>
                      <a:pt x="20" y="239"/>
                    </a:lnTo>
                    <a:lnTo>
                      <a:pt x="25" y="235"/>
                    </a:lnTo>
                    <a:lnTo>
                      <a:pt x="31" y="233"/>
                    </a:lnTo>
                    <a:lnTo>
                      <a:pt x="38" y="231"/>
                    </a:lnTo>
                    <a:lnTo>
                      <a:pt x="44" y="228"/>
                    </a:lnTo>
                    <a:lnTo>
                      <a:pt x="51" y="225"/>
                    </a:lnTo>
                    <a:lnTo>
                      <a:pt x="96" y="220"/>
                    </a:lnTo>
                    <a:lnTo>
                      <a:pt x="141" y="215"/>
                    </a:lnTo>
                    <a:lnTo>
                      <a:pt x="187" y="209"/>
                    </a:lnTo>
                    <a:lnTo>
                      <a:pt x="233" y="203"/>
                    </a:lnTo>
                    <a:lnTo>
                      <a:pt x="278" y="196"/>
                    </a:lnTo>
                    <a:lnTo>
                      <a:pt x="324" y="189"/>
                    </a:lnTo>
                    <a:lnTo>
                      <a:pt x="370" y="183"/>
                    </a:lnTo>
                    <a:lnTo>
                      <a:pt x="416" y="176"/>
                    </a:lnTo>
                    <a:lnTo>
                      <a:pt x="460" y="168"/>
                    </a:lnTo>
                    <a:lnTo>
                      <a:pt x="506" y="161"/>
                    </a:lnTo>
                    <a:lnTo>
                      <a:pt x="552" y="153"/>
                    </a:lnTo>
                    <a:lnTo>
                      <a:pt x="598" y="145"/>
                    </a:lnTo>
                    <a:lnTo>
                      <a:pt x="643" y="137"/>
                    </a:lnTo>
                    <a:lnTo>
                      <a:pt x="689" y="129"/>
                    </a:lnTo>
                    <a:lnTo>
                      <a:pt x="735" y="119"/>
                    </a:lnTo>
                    <a:lnTo>
                      <a:pt x="781" y="111"/>
                    </a:lnTo>
                    <a:lnTo>
                      <a:pt x="825" y="103"/>
                    </a:lnTo>
                    <a:lnTo>
                      <a:pt x="871" y="95"/>
                    </a:lnTo>
                    <a:lnTo>
                      <a:pt x="917" y="87"/>
                    </a:lnTo>
                    <a:lnTo>
                      <a:pt x="963" y="79"/>
                    </a:lnTo>
                    <a:lnTo>
                      <a:pt x="1009" y="71"/>
                    </a:lnTo>
                    <a:lnTo>
                      <a:pt x="1054" y="63"/>
                    </a:lnTo>
                    <a:lnTo>
                      <a:pt x="1100" y="56"/>
                    </a:lnTo>
                    <a:lnTo>
                      <a:pt x="1146" y="48"/>
                    </a:lnTo>
                    <a:lnTo>
                      <a:pt x="1192" y="41"/>
                    </a:lnTo>
                    <a:lnTo>
                      <a:pt x="1236" y="34"/>
                    </a:lnTo>
                    <a:lnTo>
                      <a:pt x="1282" y="28"/>
                    </a:lnTo>
                    <a:lnTo>
                      <a:pt x="1328" y="22"/>
                    </a:lnTo>
                    <a:lnTo>
                      <a:pt x="1374" y="15"/>
                    </a:lnTo>
                    <a:lnTo>
                      <a:pt x="1419" y="10"/>
                    </a:lnTo>
                    <a:lnTo>
                      <a:pt x="1465" y="5"/>
                    </a:lnTo>
                    <a:lnTo>
                      <a:pt x="1511" y="0"/>
                    </a:lnTo>
                    <a:lnTo>
                      <a:pt x="1593" y="7"/>
                    </a:lnTo>
                    <a:lnTo>
                      <a:pt x="1675" y="13"/>
                    </a:lnTo>
                    <a:lnTo>
                      <a:pt x="1758" y="20"/>
                    </a:lnTo>
                    <a:lnTo>
                      <a:pt x="1840" y="25"/>
                    </a:lnTo>
                    <a:lnTo>
                      <a:pt x="1923" y="32"/>
                    </a:lnTo>
                    <a:lnTo>
                      <a:pt x="2004" y="38"/>
                    </a:lnTo>
                    <a:lnTo>
                      <a:pt x="2087" y="45"/>
                    </a:lnTo>
                    <a:lnTo>
                      <a:pt x="2170" y="51"/>
                    </a:lnTo>
                    <a:lnTo>
                      <a:pt x="2252" y="57"/>
                    </a:lnTo>
                    <a:lnTo>
                      <a:pt x="2334" y="64"/>
                    </a:lnTo>
                    <a:lnTo>
                      <a:pt x="2417" y="70"/>
                    </a:lnTo>
                    <a:lnTo>
                      <a:pt x="2499" y="77"/>
                    </a:lnTo>
                    <a:lnTo>
                      <a:pt x="2582" y="83"/>
                    </a:lnTo>
                    <a:lnTo>
                      <a:pt x="2665" y="90"/>
                    </a:lnTo>
                    <a:lnTo>
                      <a:pt x="2746" y="95"/>
                    </a:lnTo>
                    <a:lnTo>
                      <a:pt x="2829" y="102"/>
                    </a:lnTo>
                    <a:lnTo>
                      <a:pt x="2911" y="109"/>
                    </a:lnTo>
                    <a:lnTo>
                      <a:pt x="2994" y="115"/>
                    </a:lnTo>
                    <a:lnTo>
                      <a:pt x="3077" y="122"/>
                    </a:lnTo>
                    <a:lnTo>
                      <a:pt x="3159" y="127"/>
                    </a:lnTo>
                    <a:lnTo>
                      <a:pt x="3241" y="134"/>
                    </a:lnTo>
                    <a:lnTo>
                      <a:pt x="3324" y="140"/>
                    </a:lnTo>
                    <a:lnTo>
                      <a:pt x="3406" y="147"/>
                    </a:lnTo>
                    <a:lnTo>
                      <a:pt x="3489" y="154"/>
                    </a:lnTo>
                    <a:lnTo>
                      <a:pt x="3572" y="160"/>
                    </a:lnTo>
                    <a:lnTo>
                      <a:pt x="3654" y="166"/>
                    </a:lnTo>
                    <a:lnTo>
                      <a:pt x="3737" y="172"/>
                    </a:lnTo>
                    <a:lnTo>
                      <a:pt x="3818" y="179"/>
                    </a:lnTo>
                    <a:lnTo>
                      <a:pt x="3901" y="185"/>
                    </a:lnTo>
                    <a:lnTo>
                      <a:pt x="3984" y="192"/>
                    </a:lnTo>
                    <a:lnTo>
                      <a:pt x="4066" y="197"/>
                    </a:lnTo>
                    <a:lnTo>
                      <a:pt x="4149" y="204"/>
                    </a:lnTo>
                    <a:lnTo>
                      <a:pt x="4152" y="219"/>
                    </a:lnTo>
                    <a:lnTo>
                      <a:pt x="4156" y="234"/>
                    </a:lnTo>
                    <a:lnTo>
                      <a:pt x="4159" y="249"/>
                    </a:lnTo>
                    <a:lnTo>
                      <a:pt x="4164" y="264"/>
                    </a:lnTo>
                    <a:lnTo>
                      <a:pt x="4035" y="263"/>
                    </a:lnTo>
                    <a:lnTo>
                      <a:pt x="3907" y="262"/>
                    </a:lnTo>
                    <a:lnTo>
                      <a:pt x="3777" y="261"/>
                    </a:lnTo>
                    <a:lnTo>
                      <a:pt x="3648" y="261"/>
                    </a:lnTo>
                    <a:lnTo>
                      <a:pt x="3520" y="261"/>
                    </a:lnTo>
                    <a:lnTo>
                      <a:pt x="3391" y="261"/>
                    </a:lnTo>
                    <a:lnTo>
                      <a:pt x="3263" y="262"/>
                    </a:lnTo>
                    <a:lnTo>
                      <a:pt x="3134" y="263"/>
                    </a:lnTo>
                    <a:lnTo>
                      <a:pt x="3004" y="264"/>
                    </a:lnTo>
                    <a:lnTo>
                      <a:pt x="2876" y="265"/>
                    </a:lnTo>
                    <a:lnTo>
                      <a:pt x="2747" y="266"/>
                    </a:lnTo>
                    <a:lnTo>
                      <a:pt x="2619" y="269"/>
                    </a:lnTo>
                    <a:lnTo>
                      <a:pt x="2490" y="270"/>
                    </a:lnTo>
                    <a:lnTo>
                      <a:pt x="2362" y="272"/>
                    </a:lnTo>
                    <a:lnTo>
                      <a:pt x="2233" y="273"/>
                    </a:lnTo>
                    <a:lnTo>
                      <a:pt x="2104" y="276"/>
                    </a:lnTo>
                    <a:lnTo>
                      <a:pt x="1976" y="278"/>
                    </a:lnTo>
                    <a:lnTo>
                      <a:pt x="1846" y="280"/>
                    </a:lnTo>
                    <a:lnTo>
                      <a:pt x="1717" y="281"/>
                    </a:lnTo>
                    <a:lnTo>
                      <a:pt x="1589" y="284"/>
                    </a:lnTo>
                    <a:lnTo>
                      <a:pt x="1460" y="285"/>
                    </a:lnTo>
                    <a:lnTo>
                      <a:pt x="1332" y="287"/>
                    </a:lnTo>
                    <a:lnTo>
                      <a:pt x="1203" y="288"/>
                    </a:lnTo>
                    <a:lnTo>
                      <a:pt x="1075" y="289"/>
                    </a:lnTo>
                    <a:lnTo>
                      <a:pt x="946" y="290"/>
                    </a:lnTo>
                    <a:lnTo>
                      <a:pt x="817" y="290"/>
                    </a:lnTo>
                    <a:lnTo>
                      <a:pt x="689" y="292"/>
                    </a:lnTo>
                    <a:lnTo>
                      <a:pt x="559" y="292"/>
                    </a:lnTo>
                    <a:lnTo>
                      <a:pt x="431" y="292"/>
                    </a:lnTo>
                    <a:lnTo>
                      <a:pt x="302" y="290"/>
                    </a:lnTo>
                    <a:lnTo>
                      <a:pt x="173" y="289"/>
                    </a:lnTo>
                    <a:lnTo>
                      <a:pt x="45" y="288"/>
                    </a:lnTo>
                    <a:close/>
                  </a:path>
                </a:pathLst>
              </a:custGeom>
              <a:solidFill>
                <a:srgbClr val="4C5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4" name="Freeform 300"/>
              <p:cNvSpPr>
                <a:spLocks/>
              </p:cNvSpPr>
              <p:nvPr/>
            </p:nvSpPr>
            <p:spPr bwMode="auto">
              <a:xfrm>
                <a:off x="2500313" y="2054225"/>
                <a:ext cx="1101725" cy="74613"/>
              </a:xfrm>
              <a:custGeom>
                <a:avLst/>
                <a:gdLst>
                  <a:gd name="T0" fmla="*/ 2147483646 w 4164"/>
                  <a:gd name="T1" fmla="*/ 2147483646 h 283"/>
                  <a:gd name="T2" fmla="*/ 0 w 4164"/>
                  <a:gd name="T3" fmla="*/ 2147483646 h 283"/>
                  <a:gd name="T4" fmla="*/ 2147483646 w 4164"/>
                  <a:gd name="T5" fmla="*/ 2147483646 h 283"/>
                  <a:gd name="T6" fmla="*/ 2147483646 w 4164"/>
                  <a:gd name="T7" fmla="*/ 0 h 283"/>
                  <a:gd name="T8" fmla="*/ 2147483646 w 4164"/>
                  <a:gd name="T9" fmla="*/ 2147483646 h 283"/>
                  <a:gd name="T10" fmla="*/ 2147483646 w 4164"/>
                  <a:gd name="T11" fmla="*/ 2147483646 h 283"/>
                  <a:gd name="T12" fmla="*/ 2147483646 w 4164"/>
                  <a:gd name="T13" fmla="*/ 2147483646 h 2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64"/>
                  <a:gd name="T22" fmla="*/ 0 h 283"/>
                  <a:gd name="T23" fmla="*/ 4164 w 4164"/>
                  <a:gd name="T24" fmla="*/ 283 h 2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64" h="283">
                    <a:moveTo>
                      <a:pt x="45" y="283"/>
                    </a:moveTo>
                    <a:lnTo>
                      <a:pt x="0" y="242"/>
                    </a:lnTo>
                    <a:lnTo>
                      <a:pt x="51" y="220"/>
                    </a:lnTo>
                    <a:lnTo>
                      <a:pt x="1511" y="0"/>
                    </a:lnTo>
                    <a:lnTo>
                      <a:pt x="4149" y="200"/>
                    </a:lnTo>
                    <a:lnTo>
                      <a:pt x="4164" y="251"/>
                    </a:lnTo>
                    <a:lnTo>
                      <a:pt x="45" y="283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5" name="Freeform 301"/>
              <p:cNvSpPr>
                <a:spLocks/>
              </p:cNvSpPr>
              <p:nvPr/>
            </p:nvSpPr>
            <p:spPr bwMode="auto">
              <a:xfrm>
                <a:off x="2511425" y="2063750"/>
                <a:ext cx="382587" cy="831850"/>
              </a:xfrm>
              <a:custGeom>
                <a:avLst/>
                <a:gdLst>
                  <a:gd name="T0" fmla="*/ 2147483646 w 1441"/>
                  <a:gd name="T1" fmla="*/ 2147483646 h 3144"/>
                  <a:gd name="T2" fmla="*/ 2147483646 w 1441"/>
                  <a:gd name="T3" fmla="*/ 2147483646 h 3144"/>
                  <a:gd name="T4" fmla="*/ 2147483646 w 1441"/>
                  <a:gd name="T5" fmla="*/ 2147483646 h 3144"/>
                  <a:gd name="T6" fmla="*/ 2147483646 w 1441"/>
                  <a:gd name="T7" fmla="*/ 2147483646 h 3144"/>
                  <a:gd name="T8" fmla="*/ 2147483646 w 1441"/>
                  <a:gd name="T9" fmla="*/ 2147483646 h 3144"/>
                  <a:gd name="T10" fmla="*/ 2147483646 w 1441"/>
                  <a:gd name="T11" fmla="*/ 2147483646 h 3144"/>
                  <a:gd name="T12" fmla="*/ 2147483646 w 1441"/>
                  <a:gd name="T13" fmla="*/ 2147483646 h 3144"/>
                  <a:gd name="T14" fmla="*/ 2147483646 w 1441"/>
                  <a:gd name="T15" fmla="*/ 2147483646 h 3144"/>
                  <a:gd name="T16" fmla="*/ 2147483646 w 1441"/>
                  <a:gd name="T17" fmla="*/ 2147483646 h 3144"/>
                  <a:gd name="T18" fmla="*/ 2147483646 w 1441"/>
                  <a:gd name="T19" fmla="*/ 2147483646 h 3144"/>
                  <a:gd name="T20" fmla="*/ 2147483646 w 1441"/>
                  <a:gd name="T21" fmla="*/ 2147483646 h 3144"/>
                  <a:gd name="T22" fmla="*/ 2147483646 w 1441"/>
                  <a:gd name="T23" fmla="*/ 2147483646 h 3144"/>
                  <a:gd name="T24" fmla="*/ 2147483646 w 1441"/>
                  <a:gd name="T25" fmla="*/ 2147483646 h 3144"/>
                  <a:gd name="T26" fmla="*/ 2147483646 w 1441"/>
                  <a:gd name="T27" fmla="*/ 2147483646 h 3144"/>
                  <a:gd name="T28" fmla="*/ 2147483646 w 1441"/>
                  <a:gd name="T29" fmla="*/ 2147483646 h 3144"/>
                  <a:gd name="T30" fmla="*/ 2147483646 w 1441"/>
                  <a:gd name="T31" fmla="*/ 2147483646 h 3144"/>
                  <a:gd name="T32" fmla="*/ 2147483646 w 1441"/>
                  <a:gd name="T33" fmla="*/ 2147483646 h 3144"/>
                  <a:gd name="T34" fmla="*/ 2147483646 w 1441"/>
                  <a:gd name="T35" fmla="*/ 2147483646 h 3144"/>
                  <a:gd name="T36" fmla="*/ 2147483646 w 1441"/>
                  <a:gd name="T37" fmla="*/ 2147483646 h 3144"/>
                  <a:gd name="T38" fmla="*/ 2147483646 w 1441"/>
                  <a:gd name="T39" fmla="*/ 2147483646 h 3144"/>
                  <a:gd name="T40" fmla="*/ 2147483646 w 1441"/>
                  <a:gd name="T41" fmla="*/ 2147483646 h 3144"/>
                  <a:gd name="T42" fmla="*/ 2147483646 w 1441"/>
                  <a:gd name="T43" fmla="*/ 2147483646 h 3144"/>
                  <a:gd name="T44" fmla="*/ 2147483646 w 1441"/>
                  <a:gd name="T45" fmla="*/ 2147483646 h 3144"/>
                  <a:gd name="T46" fmla="*/ 2147483646 w 1441"/>
                  <a:gd name="T47" fmla="*/ 2147483646 h 3144"/>
                  <a:gd name="T48" fmla="*/ 0 w 1441"/>
                  <a:gd name="T49" fmla="*/ 2147483646 h 3144"/>
                  <a:gd name="T50" fmla="*/ 0 w 1441"/>
                  <a:gd name="T51" fmla="*/ 2147483646 h 3144"/>
                  <a:gd name="T52" fmla="*/ 0 w 1441"/>
                  <a:gd name="T53" fmla="*/ 2147483646 h 3144"/>
                  <a:gd name="T54" fmla="*/ 0 w 1441"/>
                  <a:gd name="T55" fmla="*/ 2147483646 h 3144"/>
                  <a:gd name="T56" fmla="*/ 2147483646 w 1441"/>
                  <a:gd name="T57" fmla="*/ 2147483646 h 3144"/>
                  <a:gd name="T58" fmla="*/ 2147483646 w 1441"/>
                  <a:gd name="T59" fmla="*/ 2147483646 h 3144"/>
                  <a:gd name="T60" fmla="*/ 2147483646 w 1441"/>
                  <a:gd name="T61" fmla="*/ 2147483646 h 3144"/>
                  <a:gd name="T62" fmla="*/ 2147483646 w 1441"/>
                  <a:gd name="T63" fmla="*/ 2147483646 h 3144"/>
                  <a:gd name="T64" fmla="*/ 2147483646 w 1441"/>
                  <a:gd name="T65" fmla="*/ 2147483646 h 3144"/>
                  <a:gd name="T66" fmla="*/ 2147483646 w 1441"/>
                  <a:gd name="T67" fmla="*/ 2147483646 h 3144"/>
                  <a:gd name="T68" fmla="*/ 2147483646 w 1441"/>
                  <a:gd name="T69" fmla="*/ 2147483646 h 3144"/>
                  <a:gd name="T70" fmla="*/ 2147483646 w 1441"/>
                  <a:gd name="T71" fmla="*/ 2147483646 h 3144"/>
                  <a:gd name="T72" fmla="*/ 2147483646 w 1441"/>
                  <a:gd name="T73" fmla="*/ 2147483646 h 3144"/>
                  <a:gd name="T74" fmla="*/ 2147483646 w 1441"/>
                  <a:gd name="T75" fmla="*/ 2147483646 h 3144"/>
                  <a:gd name="T76" fmla="*/ 2147483646 w 1441"/>
                  <a:gd name="T77" fmla="*/ 2147483646 h 3144"/>
                  <a:gd name="T78" fmla="*/ 2147483646 w 1441"/>
                  <a:gd name="T79" fmla="*/ 2147483646 h 3144"/>
                  <a:gd name="T80" fmla="*/ 2147483646 w 1441"/>
                  <a:gd name="T81" fmla="*/ 2147483646 h 3144"/>
                  <a:gd name="T82" fmla="*/ 2147483646 w 1441"/>
                  <a:gd name="T83" fmla="*/ 2147483646 h 3144"/>
                  <a:gd name="T84" fmla="*/ 2147483646 w 1441"/>
                  <a:gd name="T85" fmla="*/ 2147483646 h 3144"/>
                  <a:gd name="T86" fmla="*/ 2147483646 w 1441"/>
                  <a:gd name="T87" fmla="*/ 2147483646 h 3144"/>
                  <a:gd name="T88" fmla="*/ 2147483646 w 1441"/>
                  <a:gd name="T89" fmla="*/ 2147483646 h 3144"/>
                  <a:gd name="T90" fmla="*/ 2147483646 w 1441"/>
                  <a:gd name="T91" fmla="*/ 2147483646 h 3144"/>
                  <a:gd name="T92" fmla="*/ 2147483646 w 1441"/>
                  <a:gd name="T93" fmla="*/ 2147483646 h 3144"/>
                  <a:gd name="T94" fmla="*/ 2147483646 w 1441"/>
                  <a:gd name="T95" fmla="*/ 2147483646 h 3144"/>
                  <a:gd name="T96" fmla="*/ 2147483646 w 1441"/>
                  <a:gd name="T97" fmla="*/ 2147483646 h 3144"/>
                  <a:gd name="T98" fmla="*/ 2147483646 w 1441"/>
                  <a:gd name="T99" fmla="*/ 2147483646 h 3144"/>
                  <a:gd name="T100" fmla="*/ 2147483646 w 1441"/>
                  <a:gd name="T101" fmla="*/ 2147483646 h 3144"/>
                  <a:gd name="T102" fmla="*/ 2147483646 w 1441"/>
                  <a:gd name="T103" fmla="*/ 2147483646 h 3144"/>
                  <a:gd name="T104" fmla="*/ 2147483646 w 1441"/>
                  <a:gd name="T105" fmla="*/ 2147483646 h 3144"/>
                  <a:gd name="T106" fmla="*/ 2147483646 w 1441"/>
                  <a:gd name="T107" fmla="*/ 2147483646 h 3144"/>
                  <a:gd name="T108" fmla="*/ 2147483646 w 1441"/>
                  <a:gd name="T109" fmla="*/ 2147483646 h 3144"/>
                  <a:gd name="T110" fmla="*/ 2147483646 w 1441"/>
                  <a:gd name="T111" fmla="*/ 2147483646 h 31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41"/>
                  <a:gd name="T169" fmla="*/ 0 h 3144"/>
                  <a:gd name="T170" fmla="*/ 1441 w 1441"/>
                  <a:gd name="T171" fmla="*/ 3144 h 31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41" h="314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7"/>
                    </a:lnTo>
                    <a:lnTo>
                      <a:pt x="1368" y="10"/>
                    </a:lnTo>
                    <a:lnTo>
                      <a:pt x="1344" y="14"/>
                    </a:lnTo>
                    <a:lnTo>
                      <a:pt x="1320" y="17"/>
                    </a:lnTo>
                    <a:lnTo>
                      <a:pt x="1297" y="21"/>
                    </a:lnTo>
                    <a:lnTo>
                      <a:pt x="1273" y="24"/>
                    </a:lnTo>
                    <a:lnTo>
                      <a:pt x="1249" y="27"/>
                    </a:lnTo>
                    <a:lnTo>
                      <a:pt x="1225" y="31"/>
                    </a:lnTo>
                    <a:lnTo>
                      <a:pt x="1201" y="33"/>
                    </a:lnTo>
                    <a:lnTo>
                      <a:pt x="1178" y="37"/>
                    </a:lnTo>
                    <a:lnTo>
                      <a:pt x="1154" y="40"/>
                    </a:lnTo>
                    <a:lnTo>
                      <a:pt x="1131" y="43"/>
                    </a:lnTo>
                    <a:lnTo>
                      <a:pt x="1106" y="47"/>
                    </a:lnTo>
                    <a:lnTo>
                      <a:pt x="1082" y="50"/>
                    </a:lnTo>
                    <a:lnTo>
                      <a:pt x="1059" y="54"/>
                    </a:lnTo>
                    <a:lnTo>
                      <a:pt x="1035" y="57"/>
                    </a:lnTo>
                    <a:lnTo>
                      <a:pt x="1012" y="60"/>
                    </a:lnTo>
                    <a:lnTo>
                      <a:pt x="988" y="63"/>
                    </a:lnTo>
                    <a:lnTo>
                      <a:pt x="965" y="66"/>
                    </a:lnTo>
                    <a:lnTo>
                      <a:pt x="942" y="70"/>
                    </a:lnTo>
                    <a:lnTo>
                      <a:pt x="918" y="73"/>
                    </a:lnTo>
                    <a:lnTo>
                      <a:pt x="895" y="77"/>
                    </a:lnTo>
                    <a:lnTo>
                      <a:pt x="872" y="79"/>
                    </a:lnTo>
                    <a:lnTo>
                      <a:pt x="849" y="83"/>
                    </a:lnTo>
                    <a:lnTo>
                      <a:pt x="825" y="86"/>
                    </a:lnTo>
                    <a:lnTo>
                      <a:pt x="802" y="89"/>
                    </a:lnTo>
                    <a:lnTo>
                      <a:pt x="779" y="93"/>
                    </a:lnTo>
                    <a:lnTo>
                      <a:pt x="756" y="96"/>
                    </a:lnTo>
                    <a:lnTo>
                      <a:pt x="733" y="99"/>
                    </a:lnTo>
                    <a:lnTo>
                      <a:pt x="710" y="102"/>
                    </a:lnTo>
                    <a:lnTo>
                      <a:pt x="687" y="105"/>
                    </a:lnTo>
                    <a:lnTo>
                      <a:pt x="643" y="111"/>
                    </a:lnTo>
                    <a:lnTo>
                      <a:pt x="599" y="118"/>
                    </a:lnTo>
                    <a:lnTo>
                      <a:pt x="555" y="124"/>
                    </a:lnTo>
                    <a:lnTo>
                      <a:pt x="512" y="131"/>
                    </a:lnTo>
                    <a:lnTo>
                      <a:pt x="468" y="136"/>
                    </a:lnTo>
                    <a:lnTo>
                      <a:pt x="425" y="143"/>
                    </a:lnTo>
                    <a:lnTo>
                      <a:pt x="381" y="149"/>
                    </a:lnTo>
                    <a:lnTo>
                      <a:pt x="338" y="155"/>
                    </a:lnTo>
                    <a:lnTo>
                      <a:pt x="295" y="162"/>
                    </a:lnTo>
                    <a:lnTo>
                      <a:pt x="252" y="167"/>
                    </a:lnTo>
                    <a:lnTo>
                      <a:pt x="210" y="173"/>
                    </a:lnTo>
                    <a:lnTo>
                      <a:pt x="167" y="179"/>
                    </a:lnTo>
                    <a:lnTo>
                      <a:pt x="125" y="186"/>
                    </a:lnTo>
                    <a:lnTo>
                      <a:pt x="84" y="192"/>
                    </a:lnTo>
                    <a:lnTo>
                      <a:pt x="41" y="197"/>
                    </a:lnTo>
                    <a:lnTo>
                      <a:pt x="0" y="203"/>
                    </a:lnTo>
                    <a:lnTo>
                      <a:pt x="0" y="562"/>
                    </a:lnTo>
                    <a:lnTo>
                      <a:pt x="0" y="923"/>
                    </a:lnTo>
                    <a:lnTo>
                      <a:pt x="0" y="1282"/>
                    </a:lnTo>
                    <a:lnTo>
                      <a:pt x="0" y="1641"/>
                    </a:lnTo>
                    <a:lnTo>
                      <a:pt x="0" y="2000"/>
                    </a:lnTo>
                    <a:lnTo>
                      <a:pt x="0" y="2359"/>
                    </a:lnTo>
                    <a:lnTo>
                      <a:pt x="0" y="2718"/>
                    </a:lnTo>
                    <a:lnTo>
                      <a:pt x="0" y="3076"/>
                    </a:lnTo>
                    <a:lnTo>
                      <a:pt x="41" y="3079"/>
                    </a:lnTo>
                    <a:lnTo>
                      <a:pt x="84" y="3081"/>
                    </a:lnTo>
                    <a:lnTo>
                      <a:pt x="125" y="3082"/>
                    </a:lnTo>
                    <a:lnTo>
                      <a:pt x="167" y="3084"/>
                    </a:lnTo>
                    <a:lnTo>
                      <a:pt x="210" y="3087"/>
                    </a:lnTo>
                    <a:lnTo>
                      <a:pt x="252" y="3089"/>
                    </a:lnTo>
                    <a:lnTo>
                      <a:pt x="295" y="3090"/>
                    </a:lnTo>
                    <a:lnTo>
                      <a:pt x="338" y="3092"/>
                    </a:lnTo>
                    <a:lnTo>
                      <a:pt x="381" y="3095"/>
                    </a:lnTo>
                    <a:lnTo>
                      <a:pt x="425" y="3097"/>
                    </a:lnTo>
                    <a:lnTo>
                      <a:pt x="468" y="3098"/>
                    </a:lnTo>
                    <a:lnTo>
                      <a:pt x="512" y="3100"/>
                    </a:lnTo>
                    <a:lnTo>
                      <a:pt x="555" y="3103"/>
                    </a:lnTo>
                    <a:lnTo>
                      <a:pt x="599" y="3105"/>
                    </a:lnTo>
                    <a:lnTo>
                      <a:pt x="643" y="3107"/>
                    </a:lnTo>
                    <a:lnTo>
                      <a:pt x="687" y="3110"/>
                    </a:lnTo>
                    <a:lnTo>
                      <a:pt x="710" y="3111"/>
                    </a:lnTo>
                    <a:lnTo>
                      <a:pt x="733" y="3112"/>
                    </a:lnTo>
                    <a:lnTo>
                      <a:pt x="756" y="3113"/>
                    </a:lnTo>
                    <a:lnTo>
                      <a:pt x="779" y="3113"/>
                    </a:lnTo>
                    <a:lnTo>
                      <a:pt x="802" y="3114"/>
                    </a:lnTo>
                    <a:lnTo>
                      <a:pt x="825" y="3115"/>
                    </a:lnTo>
                    <a:lnTo>
                      <a:pt x="849" y="3116"/>
                    </a:lnTo>
                    <a:lnTo>
                      <a:pt x="872" y="3118"/>
                    </a:lnTo>
                    <a:lnTo>
                      <a:pt x="895" y="3119"/>
                    </a:lnTo>
                    <a:lnTo>
                      <a:pt x="918" y="3120"/>
                    </a:lnTo>
                    <a:lnTo>
                      <a:pt x="942" y="3121"/>
                    </a:lnTo>
                    <a:lnTo>
                      <a:pt x="965" y="3122"/>
                    </a:lnTo>
                    <a:lnTo>
                      <a:pt x="988" y="3122"/>
                    </a:lnTo>
                    <a:lnTo>
                      <a:pt x="1012" y="3123"/>
                    </a:lnTo>
                    <a:lnTo>
                      <a:pt x="1035" y="3124"/>
                    </a:lnTo>
                    <a:lnTo>
                      <a:pt x="1059" y="3126"/>
                    </a:lnTo>
                    <a:lnTo>
                      <a:pt x="1082" y="3127"/>
                    </a:lnTo>
                    <a:lnTo>
                      <a:pt x="1106" y="3128"/>
                    </a:lnTo>
                    <a:lnTo>
                      <a:pt x="1131" y="3129"/>
                    </a:lnTo>
                    <a:lnTo>
                      <a:pt x="1154" y="3130"/>
                    </a:lnTo>
                    <a:lnTo>
                      <a:pt x="1178" y="3131"/>
                    </a:lnTo>
                    <a:lnTo>
                      <a:pt x="1201" y="3133"/>
                    </a:lnTo>
                    <a:lnTo>
                      <a:pt x="1225" y="3134"/>
                    </a:lnTo>
                    <a:lnTo>
                      <a:pt x="1249" y="3135"/>
                    </a:lnTo>
                    <a:lnTo>
                      <a:pt x="1273" y="3136"/>
                    </a:lnTo>
                    <a:lnTo>
                      <a:pt x="1297" y="3137"/>
                    </a:lnTo>
                    <a:lnTo>
                      <a:pt x="1320" y="3138"/>
                    </a:lnTo>
                    <a:lnTo>
                      <a:pt x="1344" y="3139"/>
                    </a:lnTo>
                    <a:lnTo>
                      <a:pt x="1368" y="3141"/>
                    </a:lnTo>
                    <a:lnTo>
                      <a:pt x="1392" y="3142"/>
                    </a:lnTo>
                    <a:lnTo>
                      <a:pt x="1416" y="3143"/>
                    </a:lnTo>
                    <a:lnTo>
                      <a:pt x="1441" y="3144"/>
                    </a:lnTo>
                    <a:lnTo>
                      <a:pt x="1441" y="2751"/>
                    </a:lnTo>
                    <a:lnTo>
                      <a:pt x="1441" y="2359"/>
                    </a:lnTo>
                    <a:lnTo>
                      <a:pt x="1441" y="1966"/>
                    </a:lnTo>
                    <a:lnTo>
                      <a:pt x="1441" y="1574"/>
                    </a:lnTo>
                    <a:lnTo>
                      <a:pt x="1441" y="1180"/>
                    </a:lnTo>
                    <a:lnTo>
                      <a:pt x="1441" y="786"/>
                    </a:lnTo>
                    <a:lnTo>
                      <a:pt x="1441" y="392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6" name="Freeform 302"/>
              <p:cNvSpPr>
                <a:spLocks/>
              </p:cNvSpPr>
              <p:nvPr/>
            </p:nvSpPr>
            <p:spPr bwMode="auto">
              <a:xfrm>
                <a:off x="2511425" y="2324100"/>
                <a:ext cx="382587" cy="50800"/>
              </a:xfrm>
              <a:custGeom>
                <a:avLst/>
                <a:gdLst>
                  <a:gd name="T0" fmla="*/ 2147483646 w 1441"/>
                  <a:gd name="T1" fmla="*/ 2147483646 h 194"/>
                  <a:gd name="T2" fmla="*/ 2147483646 w 1441"/>
                  <a:gd name="T3" fmla="*/ 2147483646 h 194"/>
                  <a:gd name="T4" fmla="*/ 2147483646 w 1441"/>
                  <a:gd name="T5" fmla="*/ 2147483646 h 194"/>
                  <a:gd name="T6" fmla="*/ 2147483646 w 1441"/>
                  <a:gd name="T7" fmla="*/ 2147483646 h 194"/>
                  <a:gd name="T8" fmla="*/ 2147483646 w 1441"/>
                  <a:gd name="T9" fmla="*/ 2147483646 h 194"/>
                  <a:gd name="T10" fmla="*/ 2147483646 w 1441"/>
                  <a:gd name="T11" fmla="*/ 2147483646 h 194"/>
                  <a:gd name="T12" fmla="*/ 2147483646 w 1441"/>
                  <a:gd name="T13" fmla="*/ 2147483646 h 194"/>
                  <a:gd name="T14" fmla="*/ 2147483646 w 1441"/>
                  <a:gd name="T15" fmla="*/ 2147483646 h 194"/>
                  <a:gd name="T16" fmla="*/ 2147483646 w 1441"/>
                  <a:gd name="T17" fmla="*/ 2147483646 h 194"/>
                  <a:gd name="T18" fmla="*/ 2147483646 w 1441"/>
                  <a:gd name="T19" fmla="*/ 2147483646 h 194"/>
                  <a:gd name="T20" fmla="*/ 2147483646 w 1441"/>
                  <a:gd name="T21" fmla="*/ 2147483646 h 194"/>
                  <a:gd name="T22" fmla="*/ 2147483646 w 1441"/>
                  <a:gd name="T23" fmla="*/ 2147483646 h 194"/>
                  <a:gd name="T24" fmla="*/ 2147483646 w 1441"/>
                  <a:gd name="T25" fmla="*/ 2147483646 h 194"/>
                  <a:gd name="T26" fmla="*/ 2147483646 w 1441"/>
                  <a:gd name="T27" fmla="*/ 2147483646 h 194"/>
                  <a:gd name="T28" fmla="*/ 2147483646 w 1441"/>
                  <a:gd name="T29" fmla="*/ 2147483646 h 194"/>
                  <a:gd name="T30" fmla="*/ 2147483646 w 1441"/>
                  <a:gd name="T31" fmla="*/ 2147483646 h 194"/>
                  <a:gd name="T32" fmla="*/ 2147483646 w 1441"/>
                  <a:gd name="T33" fmla="*/ 2147483646 h 194"/>
                  <a:gd name="T34" fmla="*/ 2147483646 w 1441"/>
                  <a:gd name="T35" fmla="*/ 2147483646 h 194"/>
                  <a:gd name="T36" fmla="*/ 2147483646 w 1441"/>
                  <a:gd name="T37" fmla="*/ 2147483646 h 194"/>
                  <a:gd name="T38" fmla="*/ 2147483646 w 1441"/>
                  <a:gd name="T39" fmla="*/ 2147483646 h 194"/>
                  <a:gd name="T40" fmla="*/ 2147483646 w 1441"/>
                  <a:gd name="T41" fmla="*/ 2147483646 h 194"/>
                  <a:gd name="T42" fmla="*/ 2147483646 w 1441"/>
                  <a:gd name="T43" fmla="*/ 2147483646 h 194"/>
                  <a:gd name="T44" fmla="*/ 2147483646 w 1441"/>
                  <a:gd name="T45" fmla="*/ 2147483646 h 194"/>
                  <a:gd name="T46" fmla="*/ 2147483646 w 1441"/>
                  <a:gd name="T47" fmla="*/ 2147483646 h 194"/>
                  <a:gd name="T48" fmla="*/ 0 w 1441"/>
                  <a:gd name="T49" fmla="*/ 2147483646 h 194"/>
                  <a:gd name="T50" fmla="*/ 0 w 1441"/>
                  <a:gd name="T51" fmla="*/ 2147483646 h 194"/>
                  <a:gd name="T52" fmla="*/ 2147483646 w 1441"/>
                  <a:gd name="T53" fmla="*/ 2147483646 h 194"/>
                  <a:gd name="T54" fmla="*/ 2147483646 w 1441"/>
                  <a:gd name="T55" fmla="*/ 2147483646 h 194"/>
                  <a:gd name="T56" fmla="*/ 2147483646 w 1441"/>
                  <a:gd name="T57" fmla="*/ 2147483646 h 194"/>
                  <a:gd name="T58" fmla="*/ 2147483646 w 1441"/>
                  <a:gd name="T59" fmla="*/ 2147483646 h 194"/>
                  <a:gd name="T60" fmla="*/ 2147483646 w 1441"/>
                  <a:gd name="T61" fmla="*/ 2147483646 h 194"/>
                  <a:gd name="T62" fmla="*/ 2147483646 w 1441"/>
                  <a:gd name="T63" fmla="*/ 2147483646 h 194"/>
                  <a:gd name="T64" fmla="*/ 2147483646 w 1441"/>
                  <a:gd name="T65" fmla="*/ 2147483646 h 194"/>
                  <a:gd name="T66" fmla="*/ 2147483646 w 1441"/>
                  <a:gd name="T67" fmla="*/ 2147483646 h 194"/>
                  <a:gd name="T68" fmla="*/ 2147483646 w 1441"/>
                  <a:gd name="T69" fmla="*/ 2147483646 h 194"/>
                  <a:gd name="T70" fmla="*/ 2147483646 w 1441"/>
                  <a:gd name="T71" fmla="*/ 2147483646 h 194"/>
                  <a:gd name="T72" fmla="*/ 2147483646 w 1441"/>
                  <a:gd name="T73" fmla="*/ 2147483646 h 194"/>
                  <a:gd name="T74" fmla="*/ 2147483646 w 1441"/>
                  <a:gd name="T75" fmla="*/ 2147483646 h 194"/>
                  <a:gd name="T76" fmla="*/ 2147483646 w 1441"/>
                  <a:gd name="T77" fmla="*/ 2147483646 h 194"/>
                  <a:gd name="T78" fmla="*/ 2147483646 w 1441"/>
                  <a:gd name="T79" fmla="*/ 2147483646 h 194"/>
                  <a:gd name="T80" fmla="*/ 2147483646 w 1441"/>
                  <a:gd name="T81" fmla="*/ 2147483646 h 194"/>
                  <a:gd name="T82" fmla="*/ 2147483646 w 1441"/>
                  <a:gd name="T83" fmla="*/ 2147483646 h 194"/>
                  <a:gd name="T84" fmla="*/ 2147483646 w 1441"/>
                  <a:gd name="T85" fmla="*/ 2147483646 h 194"/>
                  <a:gd name="T86" fmla="*/ 2147483646 w 1441"/>
                  <a:gd name="T87" fmla="*/ 2147483646 h 194"/>
                  <a:gd name="T88" fmla="*/ 2147483646 w 1441"/>
                  <a:gd name="T89" fmla="*/ 2147483646 h 194"/>
                  <a:gd name="T90" fmla="*/ 2147483646 w 1441"/>
                  <a:gd name="T91" fmla="*/ 2147483646 h 194"/>
                  <a:gd name="T92" fmla="*/ 2147483646 w 1441"/>
                  <a:gd name="T93" fmla="*/ 2147483646 h 194"/>
                  <a:gd name="T94" fmla="*/ 2147483646 w 1441"/>
                  <a:gd name="T95" fmla="*/ 2147483646 h 194"/>
                  <a:gd name="T96" fmla="*/ 2147483646 w 1441"/>
                  <a:gd name="T97" fmla="*/ 2147483646 h 194"/>
                  <a:gd name="T98" fmla="*/ 2147483646 w 1441"/>
                  <a:gd name="T99" fmla="*/ 2147483646 h 194"/>
                  <a:gd name="T100" fmla="*/ 2147483646 w 1441"/>
                  <a:gd name="T101" fmla="*/ 2147483646 h 194"/>
                  <a:gd name="T102" fmla="*/ 2147483646 w 1441"/>
                  <a:gd name="T103" fmla="*/ 2147483646 h 1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94"/>
                  <a:gd name="T158" fmla="*/ 1441 w 1441"/>
                  <a:gd name="T159" fmla="*/ 194 h 19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94">
                    <a:moveTo>
                      <a:pt x="1441" y="0"/>
                    </a:moveTo>
                    <a:lnTo>
                      <a:pt x="1416" y="3"/>
                    </a:lnTo>
                    <a:lnTo>
                      <a:pt x="1392" y="5"/>
                    </a:lnTo>
                    <a:lnTo>
                      <a:pt x="1368" y="6"/>
                    </a:lnTo>
                    <a:lnTo>
                      <a:pt x="1344" y="9"/>
                    </a:lnTo>
                    <a:lnTo>
                      <a:pt x="1320" y="11"/>
                    </a:lnTo>
                    <a:lnTo>
                      <a:pt x="1297" y="13"/>
                    </a:lnTo>
                    <a:lnTo>
                      <a:pt x="1273" y="14"/>
                    </a:lnTo>
                    <a:lnTo>
                      <a:pt x="1249" y="17"/>
                    </a:lnTo>
                    <a:lnTo>
                      <a:pt x="1225" y="19"/>
                    </a:lnTo>
                    <a:lnTo>
                      <a:pt x="1201" y="21"/>
                    </a:lnTo>
                    <a:lnTo>
                      <a:pt x="1178" y="22"/>
                    </a:lnTo>
                    <a:lnTo>
                      <a:pt x="1154" y="25"/>
                    </a:lnTo>
                    <a:lnTo>
                      <a:pt x="1131" y="27"/>
                    </a:lnTo>
                    <a:lnTo>
                      <a:pt x="1106" y="28"/>
                    </a:lnTo>
                    <a:lnTo>
                      <a:pt x="1082" y="30"/>
                    </a:lnTo>
                    <a:lnTo>
                      <a:pt x="1059" y="33"/>
                    </a:lnTo>
                    <a:lnTo>
                      <a:pt x="1035" y="35"/>
                    </a:lnTo>
                    <a:lnTo>
                      <a:pt x="1012" y="36"/>
                    </a:lnTo>
                    <a:lnTo>
                      <a:pt x="988" y="38"/>
                    </a:lnTo>
                    <a:lnTo>
                      <a:pt x="965" y="41"/>
                    </a:lnTo>
                    <a:lnTo>
                      <a:pt x="942" y="42"/>
                    </a:lnTo>
                    <a:lnTo>
                      <a:pt x="918" y="44"/>
                    </a:lnTo>
                    <a:lnTo>
                      <a:pt x="895" y="46"/>
                    </a:lnTo>
                    <a:lnTo>
                      <a:pt x="872" y="48"/>
                    </a:lnTo>
                    <a:lnTo>
                      <a:pt x="849" y="50"/>
                    </a:lnTo>
                    <a:lnTo>
                      <a:pt x="825" y="52"/>
                    </a:lnTo>
                    <a:lnTo>
                      <a:pt x="802" y="54"/>
                    </a:lnTo>
                    <a:lnTo>
                      <a:pt x="779" y="56"/>
                    </a:lnTo>
                    <a:lnTo>
                      <a:pt x="756" y="58"/>
                    </a:lnTo>
                    <a:lnTo>
                      <a:pt x="733" y="60"/>
                    </a:lnTo>
                    <a:lnTo>
                      <a:pt x="710" y="61"/>
                    </a:lnTo>
                    <a:lnTo>
                      <a:pt x="687" y="64"/>
                    </a:lnTo>
                    <a:lnTo>
                      <a:pt x="643" y="67"/>
                    </a:lnTo>
                    <a:lnTo>
                      <a:pt x="599" y="71"/>
                    </a:lnTo>
                    <a:lnTo>
                      <a:pt x="555" y="74"/>
                    </a:lnTo>
                    <a:lnTo>
                      <a:pt x="512" y="77"/>
                    </a:lnTo>
                    <a:lnTo>
                      <a:pt x="468" y="81"/>
                    </a:lnTo>
                    <a:lnTo>
                      <a:pt x="425" y="84"/>
                    </a:lnTo>
                    <a:lnTo>
                      <a:pt x="381" y="88"/>
                    </a:lnTo>
                    <a:lnTo>
                      <a:pt x="338" y="91"/>
                    </a:lnTo>
                    <a:lnTo>
                      <a:pt x="295" y="95"/>
                    </a:lnTo>
                    <a:lnTo>
                      <a:pt x="252" y="98"/>
                    </a:lnTo>
                    <a:lnTo>
                      <a:pt x="210" y="102"/>
                    </a:lnTo>
                    <a:lnTo>
                      <a:pt x="167" y="105"/>
                    </a:lnTo>
                    <a:lnTo>
                      <a:pt x="125" y="108"/>
                    </a:lnTo>
                    <a:lnTo>
                      <a:pt x="84" y="112"/>
                    </a:lnTo>
                    <a:lnTo>
                      <a:pt x="41" y="115"/>
                    </a:lnTo>
                    <a:lnTo>
                      <a:pt x="0" y="119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5"/>
                    </a:lnTo>
                    <a:lnTo>
                      <a:pt x="0" y="194"/>
                    </a:lnTo>
                    <a:lnTo>
                      <a:pt x="41" y="191"/>
                    </a:lnTo>
                    <a:lnTo>
                      <a:pt x="84" y="189"/>
                    </a:lnTo>
                    <a:lnTo>
                      <a:pt x="125" y="185"/>
                    </a:lnTo>
                    <a:lnTo>
                      <a:pt x="167" y="182"/>
                    </a:lnTo>
                    <a:lnTo>
                      <a:pt x="210" y="178"/>
                    </a:lnTo>
                    <a:lnTo>
                      <a:pt x="252" y="175"/>
                    </a:lnTo>
                    <a:lnTo>
                      <a:pt x="295" y="173"/>
                    </a:lnTo>
                    <a:lnTo>
                      <a:pt x="338" y="169"/>
                    </a:lnTo>
                    <a:lnTo>
                      <a:pt x="381" y="166"/>
                    </a:lnTo>
                    <a:lnTo>
                      <a:pt x="425" y="162"/>
                    </a:lnTo>
                    <a:lnTo>
                      <a:pt x="468" y="159"/>
                    </a:lnTo>
                    <a:lnTo>
                      <a:pt x="512" y="155"/>
                    </a:lnTo>
                    <a:lnTo>
                      <a:pt x="555" y="151"/>
                    </a:lnTo>
                    <a:lnTo>
                      <a:pt x="599" y="147"/>
                    </a:lnTo>
                    <a:lnTo>
                      <a:pt x="643" y="144"/>
                    </a:lnTo>
                    <a:lnTo>
                      <a:pt x="687" y="141"/>
                    </a:lnTo>
                    <a:lnTo>
                      <a:pt x="710" y="139"/>
                    </a:lnTo>
                    <a:lnTo>
                      <a:pt x="733" y="137"/>
                    </a:lnTo>
                    <a:lnTo>
                      <a:pt x="756" y="136"/>
                    </a:lnTo>
                    <a:lnTo>
                      <a:pt x="779" y="134"/>
                    </a:lnTo>
                    <a:lnTo>
                      <a:pt x="802" y="132"/>
                    </a:lnTo>
                    <a:lnTo>
                      <a:pt x="825" y="130"/>
                    </a:lnTo>
                    <a:lnTo>
                      <a:pt x="849" y="129"/>
                    </a:lnTo>
                    <a:lnTo>
                      <a:pt x="872" y="127"/>
                    </a:lnTo>
                    <a:lnTo>
                      <a:pt x="895" y="126"/>
                    </a:lnTo>
                    <a:lnTo>
                      <a:pt x="918" y="123"/>
                    </a:lnTo>
                    <a:lnTo>
                      <a:pt x="942" y="122"/>
                    </a:lnTo>
                    <a:lnTo>
                      <a:pt x="965" y="120"/>
                    </a:lnTo>
                    <a:lnTo>
                      <a:pt x="988" y="118"/>
                    </a:lnTo>
                    <a:lnTo>
                      <a:pt x="1012" y="116"/>
                    </a:lnTo>
                    <a:lnTo>
                      <a:pt x="1035" y="114"/>
                    </a:lnTo>
                    <a:lnTo>
                      <a:pt x="1059" y="113"/>
                    </a:lnTo>
                    <a:lnTo>
                      <a:pt x="1082" y="111"/>
                    </a:lnTo>
                    <a:lnTo>
                      <a:pt x="1106" y="108"/>
                    </a:lnTo>
                    <a:lnTo>
                      <a:pt x="1131" y="107"/>
                    </a:lnTo>
                    <a:lnTo>
                      <a:pt x="1154" y="105"/>
                    </a:lnTo>
                    <a:lnTo>
                      <a:pt x="1178" y="103"/>
                    </a:lnTo>
                    <a:lnTo>
                      <a:pt x="1201" y="102"/>
                    </a:lnTo>
                    <a:lnTo>
                      <a:pt x="1225" y="99"/>
                    </a:lnTo>
                    <a:lnTo>
                      <a:pt x="1249" y="97"/>
                    </a:lnTo>
                    <a:lnTo>
                      <a:pt x="1273" y="96"/>
                    </a:lnTo>
                    <a:lnTo>
                      <a:pt x="1297" y="93"/>
                    </a:lnTo>
                    <a:lnTo>
                      <a:pt x="1320" y="91"/>
                    </a:lnTo>
                    <a:lnTo>
                      <a:pt x="1344" y="90"/>
                    </a:lnTo>
                    <a:lnTo>
                      <a:pt x="1368" y="88"/>
                    </a:lnTo>
                    <a:lnTo>
                      <a:pt x="1392" y="85"/>
                    </a:lnTo>
                    <a:lnTo>
                      <a:pt x="1416" y="84"/>
                    </a:lnTo>
                    <a:lnTo>
                      <a:pt x="1441" y="82"/>
                    </a:lnTo>
                    <a:lnTo>
                      <a:pt x="1441" y="61"/>
                    </a:lnTo>
                    <a:lnTo>
                      <a:pt x="1441" y="41"/>
                    </a:lnTo>
                    <a:lnTo>
                      <a:pt x="1441" y="21"/>
                    </a:lnTo>
                    <a:lnTo>
                      <a:pt x="1441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7" name="Freeform 303"/>
              <p:cNvSpPr>
                <a:spLocks/>
              </p:cNvSpPr>
              <p:nvPr/>
            </p:nvSpPr>
            <p:spPr bwMode="auto">
              <a:xfrm>
                <a:off x="2511425" y="2344738"/>
                <a:ext cx="382587" cy="50800"/>
              </a:xfrm>
              <a:custGeom>
                <a:avLst/>
                <a:gdLst>
                  <a:gd name="T0" fmla="*/ 2147483646 w 1441"/>
                  <a:gd name="T1" fmla="*/ 2147483646 h 188"/>
                  <a:gd name="T2" fmla="*/ 2147483646 w 1441"/>
                  <a:gd name="T3" fmla="*/ 2147483646 h 188"/>
                  <a:gd name="T4" fmla="*/ 2147483646 w 1441"/>
                  <a:gd name="T5" fmla="*/ 2147483646 h 188"/>
                  <a:gd name="T6" fmla="*/ 2147483646 w 1441"/>
                  <a:gd name="T7" fmla="*/ 2147483646 h 188"/>
                  <a:gd name="T8" fmla="*/ 2147483646 w 1441"/>
                  <a:gd name="T9" fmla="*/ 2147483646 h 188"/>
                  <a:gd name="T10" fmla="*/ 2147483646 w 1441"/>
                  <a:gd name="T11" fmla="*/ 2147483646 h 188"/>
                  <a:gd name="T12" fmla="*/ 2147483646 w 1441"/>
                  <a:gd name="T13" fmla="*/ 2147483646 h 188"/>
                  <a:gd name="T14" fmla="*/ 2147483646 w 1441"/>
                  <a:gd name="T15" fmla="*/ 2147483646 h 188"/>
                  <a:gd name="T16" fmla="*/ 2147483646 w 1441"/>
                  <a:gd name="T17" fmla="*/ 2147483646 h 188"/>
                  <a:gd name="T18" fmla="*/ 2147483646 w 1441"/>
                  <a:gd name="T19" fmla="*/ 2147483646 h 188"/>
                  <a:gd name="T20" fmla="*/ 2147483646 w 1441"/>
                  <a:gd name="T21" fmla="*/ 2147483646 h 188"/>
                  <a:gd name="T22" fmla="*/ 2147483646 w 1441"/>
                  <a:gd name="T23" fmla="*/ 2147483646 h 188"/>
                  <a:gd name="T24" fmla="*/ 2147483646 w 1441"/>
                  <a:gd name="T25" fmla="*/ 2147483646 h 188"/>
                  <a:gd name="T26" fmla="*/ 2147483646 w 1441"/>
                  <a:gd name="T27" fmla="*/ 2147483646 h 188"/>
                  <a:gd name="T28" fmla="*/ 2147483646 w 1441"/>
                  <a:gd name="T29" fmla="*/ 2147483646 h 188"/>
                  <a:gd name="T30" fmla="*/ 2147483646 w 1441"/>
                  <a:gd name="T31" fmla="*/ 2147483646 h 188"/>
                  <a:gd name="T32" fmla="*/ 2147483646 w 1441"/>
                  <a:gd name="T33" fmla="*/ 2147483646 h 188"/>
                  <a:gd name="T34" fmla="*/ 2147483646 w 1441"/>
                  <a:gd name="T35" fmla="*/ 2147483646 h 188"/>
                  <a:gd name="T36" fmla="*/ 2147483646 w 1441"/>
                  <a:gd name="T37" fmla="*/ 2147483646 h 188"/>
                  <a:gd name="T38" fmla="*/ 2147483646 w 1441"/>
                  <a:gd name="T39" fmla="*/ 2147483646 h 188"/>
                  <a:gd name="T40" fmla="*/ 2147483646 w 1441"/>
                  <a:gd name="T41" fmla="*/ 2147483646 h 188"/>
                  <a:gd name="T42" fmla="*/ 2147483646 w 1441"/>
                  <a:gd name="T43" fmla="*/ 2147483646 h 188"/>
                  <a:gd name="T44" fmla="*/ 2147483646 w 1441"/>
                  <a:gd name="T45" fmla="*/ 2147483646 h 188"/>
                  <a:gd name="T46" fmla="*/ 2147483646 w 1441"/>
                  <a:gd name="T47" fmla="*/ 2147483646 h 188"/>
                  <a:gd name="T48" fmla="*/ 0 w 1441"/>
                  <a:gd name="T49" fmla="*/ 2147483646 h 188"/>
                  <a:gd name="T50" fmla="*/ 0 w 1441"/>
                  <a:gd name="T51" fmla="*/ 2147483646 h 188"/>
                  <a:gd name="T52" fmla="*/ 2147483646 w 1441"/>
                  <a:gd name="T53" fmla="*/ 2147483646 h 188"/>
                  <a:gd name="T54" fmla="*/ 2147483646 w 1441"/>
                  <a:gd name="T55" fmla="*/ 2147483646 h 188"/>
                  <a:gd name="T56" fmla="*/ 2147483646 w 1441"/>
                  <a:gd name="T57" fmla="*/ 2147483646 h 188"/>
                  <a:gd name="T58" fmla="*/ 2147483646 w 1441"/>
                  <a:gd name="T59" fmla="*/ 2147483646 h 188"/>
                  <a:gd name="T60" fmla="*/ 2147483646 w 1441"/>
                  <a:gd name="T61" fmla="*/ 2147483646 h 188"/>
                  <a:gd name="T62" fmla="*/ 2147483646 w 1441"/>
                  <a:gd name="T63" fmla="*/ 2147483646 h 188"/>
                  <a:gd name="T64" fmla="*/ 2147483646 w 1441"/>
                  <a:gd name="T65" fmla="*/ 2147483646 h 188"/>
                  <a:gd name="T66" fmla="*/ 2147483646 w 1441"/>
                  <a:gd name="T67" fmla="*/ 2147483646 h 188"/>
                  <a:gd name="T68" fmla="*/ 2147483646 w 1441"/>
                  <a:gd name="T69" fmla="*/ 2147483646 h 188"/>
                  <a:gd name="T70" fmla="*/ 2147483646 w 1441"/>
                  <a:gd name="T71" fmla="*/ 2147483646 h 188"/>
                  <a:gd name="T72" fmla="*/ 2147483646 w 1441"/>
                  <a:gd name="T73" fmla="*/ 2147483646 h 188"/>
                  <a:gd name="T74" fmla="*/ 2147483646 w 1441"/>
                  <a:gd name="T75" fmla="*/ 2147483646 h 188"/>
                  <a:gd name="T76" fmla="*/ 2147483646 w 1441"/>
                  <a:gd name="T77" fmla="*/ 2147483646 h 188"/>
                  <a:gd name="T78" fmla="*/ 2147483646 w 1441"/>
                  <a:gd name="T79" fmla="*/ 2147483646 h 188"/>
                  <a:gd name="T80" fmla="*/ 2147483646 w 1441"/>
                  <a:gd name="T81" fmla="*/ 2147483646 h 188"/>
                  <a:gd name="T82" fmla="*/ 2147483646 w 1441"/>
                  <a:gd name="T83" fmla="*/ 2147483646 h 188"/>
                  <a:gd name="T84" fmla="*/ 2147483646 w 1441"/>
                  <a:gd name="T85" fmla="*/ 2147483646 h 188"/>
                  <a:gd name="T86" fmla="*/ 2147483646 w 1441"/>
                  <a:gd name="T87" fmla="*/ 2147483646 h 188"/>
                  <a:gd name="T88" fmla="*/ 2147483646 w 1441"/>
                  <a:gd name="T89" fmla="*/ 2147483646 h 188"/>
                  <a:gd name="T90" fmla="*/ 2147483646 w 1441"/>
                  <a:gd name="T91" fmla="*/ 2147483646 h 188"/>
                  <a:gd name="T92" fmla="*/ 2147483646 w 1441"/>
                  <a:gd name="T93" fmla="*/ 2147483646 h 188"/>
                  <a:gd name="T94" fmla="*/ 2147483646 w 1441"/>
                  <a:gd name="T95" fmla="*/ 2147483646 h 188"/>
                  <a:gd name="T96" fmla="*/ 2147483646 w 1441"/>
                  <a:gd name="T97" fmla="*/ 2147483646 h 188"/>
                  <a:gd name="T98" fmla="*/ 2147483646 w 1441"/>
                  <a:gd name="T99" fmla="*/ 2147483646 h 188"/>
                  <a:gd name="T100" fmla="*/ 2147483646 w 1441"/>
                  <a:gd name="T101" fmla="*/ 2147483646 h 188"/>
                  <a:gd name="T102" fmla="*/ 2147483646 w 1441"/>
                  <a:gd name="T103" fmla="*/ 2147483646 h 18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1"/>
                  <a:gd name="T157" fmla="*/ 0 h 188"/>
                  <a:gd name="T158" fmla="*/ 1441 w 1441"/>
                  <a:gd name="T159" fmla="*/ 188 h 18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1" h="188">
                    <a:moveTo>
                      <a:pt x="1441" y="83"/>
                    </a:moveTo>
                    <a:lnTo>
                      <a:pt x="1416" y="85"/>
                    </a:lnTo>
                    <a:lnTo>
                      <a:pt x="1392" y="86"/>
                    </a:lnTo>
                    <a:lnTo>
                      <a:pt x="1368" y="88"/>
                    </a:lnTo>
                    <a:lnTo>
                      <a:pt x="1344" y="90"/>
                    </a:lnTo>
                    <a:lnTo>
                      <a:pt x="1320" y="92"/>
                    </a:lnTo>
                    <a:lnTo>
                      <a:pt x="1297" y="93"/>
                    </a:lnTo>
                    <a:lnTo>
                      <a:pt x="1273" y="95"/>
                    </a:lnTo>
                    <a:lnTo>
                      <a:pt x="1249" y="96"/>
                    </a:lnTo>
                    <a:lnTo>
                      <a:pt x="1225" y="99"/>
                    </a:lnTo>
                    <a:lnTo>
                      <a:pt x="1201" y="100"/>
                    </a:lnTo>
                    <a:lnTo>
                      <a:pt x="1178" y="102"/>
                    </a:lnTo>
                    <a:lnTo>
                      <a:pt x="1154" y="103"/>
                    </a:lnTo>
                    <a:lnTo>
                      <a:pt x="1131" y="106"/>
                    </a:lnTo>
                    <a:lnTo>
                      <a:pt x="1106" y="107"/>
                    </a:lnTo>
                    <a:lnTo>
                      <a:pt x="1082" y="109"/>
                    </a:lnTo>
                    <a:lnTo>
                      <a:pt x="1059" y="110"/>
                    </a:lnTo>
                    <a:lnTo>
                      <a:pt x="1035" y="112"/>
                    </a:lnTo>
                    <a:lnTo>
                      <a:pt x="1012" y="114"/>
                    </a:lnTo>
                    <a:lnTo>
                      <a:pt x="988" y="116"/>
                    </a:lnTo>
                    <a:lnTo>
                      <a:pt x="965" y="117"/>
                    </a:lnTo>
                    <a:lnTo>
                      <a:pt x="942" y="119"/>
                    </a:lnTo>
                    <a:lnTo>
                      <a:pt x="918" y="121"/>
                    </a:lnTo>
                    <a:lnTo>
                      <a:pt x="895" y="123"/>
                    </a:lnTo>
                    <a:lnTo>
                      <a:pt x="872" y="124"/>
                    </a:lnTo>
                    <a:lnTo>
                      <a:pt x="849" y="126"/>
                    </a:lnTo>
                    <a:lnTo>
                      <a:pt x="825" y="127"/>
                    </a:lnTo>
                    <a:lnTo>
                      <a:pt x="802" y="130"/>
                    </a:lnTo>
                    <a:lnTo>
                      <a:pt x="779" y="131"/>
                    </a:lnTo>
                    <a:lnTo>
                      <a:pt x="756" y="133"/>
                    </a:lnTo>
                    <a:lnTo>
                      <a:pt x="733" y="134"/>
                    </a:lnTo>
                    <a:lnTo>
                      <a:pt x="710" y="137"/>
                    </a:lnTo>
                    <a:lnTo>
                      <a:pt x="687" y="138"/>
                    </a:lnTo>
                    <a:lnTo>
                      <a:pt x="643" y="141"/>
                    </a:lnTo>
                    <a:lnTo>
                      <a:pt x="599" y="145"/>
                    </a:lnTo>
                    <a:lnTo>
                      <a:pt x="555" y="147"/>
                    </a:lnTo>
                    <a:lnTo>
                      <a:pt x="512" y="150"/>
                    </a:lnTo>
                    <a:lnTo>
                      <a:pt x="468" y="154"/>
                    </a:lnTo>
                    <a:lnTo>
                      <a:pt x="425" y="157"/>
                    </a:lnTo>
                    <a:lnTo>
                      <a:pt x="381" y="161"/>
                    </a:lnTo>
                    <a:lnTo>
                      <a:pt x="338" y="163"/>
                    </a:lnTo>
                    <a:lnTo>
                      <a:pt x="295" y="166"/>
                    </a:lnTo>
                    <a:lnTo>
                      <a:pt x="252" y="170"/>
                    </a:lnTo>
                    <a:lnTo>
                      <a:pt x="210" y="173"/>
                    </a:lnTo>
                    <a:lnTo>
                      <a:pt x="167" y="176"/>
                    </a:lnTo>
                    <a:lnTo>
                      <a:pt x="125" y="179"/>
                    </a:lnTo>
                    <a:lnTo>
                      <a:pt x="84" y="183"/>
                    </a:lnTo>
                    <a:lnTo>
                      <a:pt x="41" y="185"/>
                    </a:lnTo>
                    <a:lnTo>
                      <a:pt x="0" y="188"/>
                    </a:lnTo>
                    <a:lnTo>
                      <a:pt x="0" y="169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12"/>
                    </a:lnTo>
                    <a:lnTo>
                      <a:pt x="41" y="109"/>
                    </a:lnTo>
                    <a:lnTo>
                      <a:pt x="84" y="107"/>
                    </a:lnTo>
                    <a:lnTo>
                      <a:pt x="125" y="103"/>
                    </a:lnTo>
                    <a:lnTo>
                      <a:pt x="167" y="100"/>
                    </a:lnTo>
                    <a:lnTo>
                      <a:pt x="210" y="96"/>
                    </a:lnTo>
                    <a:lnTo>
                      <a:pt x="252" y="93"/>
                    </a:lnTo>
                    <a:lnTo>
                      <a:pt x="295" y="91"/>
                    </a:lnTo>
                    <a:lnTo>
                      <a:pt x="338" y="87"/>
                    </a:lnTo>
                    <a:lnTo>
                      <a:pt x="381" y="84"/>
                    </a:lnTo>
                    <a:lnTo>
                      <a:pt x="425" y="80"/>
                    </a:lnTo>
                    <a:lnTo>
                      <a:pt x="468" y="77"/>
                    </a:lnTo>
                    <a:lnTo>
                      <a:pt x="512" y="73"/>
                    </a:lnTo>
                    <a:lnTo>
                      <a:pt x="555" y="69"/>
                    </a:lnTo>
                    <a:lnTo>
                      <a:pt x="599" y="65"/>
                    </a:lnTo>
                    <a:lnTo>
                      <a:pt x="643" y="62"/>
                    </a:lnTo>
                    <a:lnTo>
                      <a:pt x="687" y="59"/>
                    </a:lnTo>
                    <a:lnTo>
                      <a:pt x="710" y="57"/>
                    </a:lnTo>
                    <a:lnTo>
                      <a:pt x="733" y="55"/>
                    </a:lnTo>
                    <a:lnTo>
                      <a:pt x="756" y="54"/>
                    </a:lnTo>
                    <a:lnTo>
                      <a:pt x="779" y="52"/>
                    </a:lnTo>
                    <a:lnTo>
                      <a:pt x="802" y="50"/>
                    </a:lnTo>
                    <a:lnTo>
                      <a:pt x="825" y="48"/>
                    </a:lnTo>
                    <a:lnTo>
                      <a:pt x="849" y="47"/>
                    </a:lnTo>
                    <a:lnTo>
                      <a:pt x="872" y="45"/>
                    </a:lnTo>
                    <a:lnTo>
                      <a:pt x="895" y="44"/>
                    </a:lnTo>
                    <a:lnTo>
                      <a:pt x="918" y="41"/>
                    </a:lnTo>
                    <a:lnTo>
                      <a:pt x="942" y="40"/>
                    </a:lnTo>
                    <a:lnTo>
                      <a:pt x="965" y="38"/>
                    </a:lnTo>
                    <a:lnTo>
                      <a:pt x="988" y="36"/>
                    </a:lnTo>
                    <a:lnTo>
                      <a:pt x="1012" y="34"/>
                    </a:lnTo>
                    <a:lnTo>
                      <a:pt x="1035" y="32"/>
                    </a:lnTo>
                    <a:lnTo>
                      <a:pt x="1059" y="31"/>
                    </a:lnTo>
                    <a:lnTo>
                      <a:pt x="1082" y="29"/>
                    </a:lnTo>
                    <a:lnTo>
                      <a:pt x="1106" y="26"/>
                    </a:lnTo>
                    <a:lnTo>
                      <a:pt x="1131" y="25"/>
                    </a:lnTo>
                    <a:lnTo>
                      <a:pt x="1154" y="23"/>
                    </a:lnTo>
                    <a:lnTo>
                      <a:pt x="1178" y="21"/>
                    </a:lnTo>
                    <a:lnTo>
                      <a:pt x="1201" y="20"/>
                    </a:lnTo>
                    <a:lnTo>
                      <a:pt x="1225" y="17"/>
                    </a:lnTo>
                    <a:lnTo>
                      <a:pt x="1249" y="15"/>
                    </a:lnTo>
                    <a:lnTo>
                      <a:pt x="1273" y="14"/>
                    </a:lnTo>
                    <a:lnTo>
                      <a:pt x="1297" y="11"/>
                    </a:lnTo>
                    <a:lnTo>
                      <a:pt x="1320" y="9"/>
                    </a:lnTo>
                    <a:lnTo>
                      <a:pt x="1344" y="8"/>
                    </a:lnTo>
                    <a:lnTo>
                      <a:pt x="1368" y="6"/>
                    </a:lnTo>
                    <a:lnTo>
                      <a:pt x="1392" y="3"/>
                    </a:lnTo>
                    <a:lnTo>
                      <a:pt x="1416" y="2"/>
                    </a:lnTo>
                    <a:lnTo>
                      <a:pt x="1441" y="0"/>
                    </a:lnTo>
                    <a:lnTo>
                      <a:pt x="1441" y="21"/>
                    </a:lnTo>
                    <a:lnTo>
                      <a:pt x="1441" y="41"/>
                    </a:lnTo>
                    <a:lnTo>
                      <a:pt x="1441" y="62"/>
                    </a:lnTo>
                    <a:lnTo>
                      <a:pt x="1441" y="83"/>
                    </a:lnTo>
                    <a:close/>
                  </a:path>
                </a:pathLst>
              </a:custGeom>
              <a:solidFill>
                <a:srgbClr val="4451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8" name="Freeform 304"/>
              <p:cNvSpPr>
                <a:spLocks/>
              </p:cNvSpPr>
              <p:nvPr/>
            </p:nvSpPr>
            <p:spPr bwMode="auto">
              <a:xfrm>
                <a:off x="2520950" y="2076450"/>
                <a:ext cx="373062" cy="819150"/>
              </a:xfrm>
              <a:custGeom>
                <a:avLst/>
                <a:gdLst>
                  <a:gd name="T0" fmla="*/ 2147483646 w 1408"/>
                  <a:gd name="T1" fmla="*/ 2147483646 h 3095"/>
                  <a:gd name="T2" fmla="*/ 2147483646 w 1408"/>
                  <a:gd name="T3" fmla="*/ 2147483646 h 3095"/>
                  <a:gd name="T4" fmla="*/ 2147483646 w 1408"/>
                  <a:gd name="T5" fmla="*/ 2147483646 h 3095"/>
                  <a:gd name="T6" fmla="*/ 2147483646 w 1408"/>
                  <a:gd name="T7" fmla="*/ 2147483646 h 3095"/>
                  <a:gd name="T8" fmla="*/ 2147483646 w 1408"/>
                  <a:gd name="T9" fmla="*/ 2147483646 h 3095"/>
                  <a:gd name="T10" fmla="*/ 2147483646 w 1408"/>
                  <a:gd name="T11" fmla="*/ 2147483646 h 3095"/>
                  <a:gd name="T12" fmla="*/ 2147483646 w 1408"/>
                  <a:gd name="T13" fmla="*/ 2147483646 h 3095"/>
                  <a:gd name="T14" fmla="*/ 2147483646 w 1408"/>
                  <a:gd name="T15" fmla="*/ 2147483646 h 3095"/>
                  <a:gd name="T16" fmla="*/ 2147483646 w 1408"/>
                  <a:gd name="T17" fmla="*/ 2147483646 h 3095"/>
                  <a:gd name="T18" fmla="*/ 2147483646 w 1408"/>
                  <a:gd name="T19" fmla="*/ 2147483646 h 3095"/>
                  <a:gd name="T20" fmla="*/ 2147483646 w 1408"/>
                  <a:gd name="T21" fmla="*/ 2147483646 h 3095"/>
                  <a:gd name="T22" fmla="*/ 2147483646 w 1408"/>
                  <a:gd name="T23" fmla="*/ 2147483646 h 3095"/>
                  <a:gd name="T24" fmla="*/ 2147483646 w 1408"/>
                  <a:gd name="T25" fmla="*/ 2147483646 h 3095"/>
                  <a:gd name="T26" fmla="*/ 2147483646 w 1408"/>
                  <a:gd name="T27" fmla="*/ 2147483646 h 3095"/>
                  <a:gd name="T28" fmla="*/ 2147483646 w 1408"/>
                  <a:gd name="T29" fmla="*/ 2147483646 h 3095"/>
                  <a:gd name="T30" fmla="*/ 2147483646 w 1408"/>
                  <a:gd name="T31" fmla="*/ 2147483646 h 3095"/>
                  <a:gd name="T32" fmla="*/ 0 w 1408"/>
                  <a:gd name="T33" fmla="*/ 2147483646 h 3095"/>
                  <a:gd name="T34" fmla="*/ 0 w 1408"/>
                  <a:gd name="T35" fmla="*/ 2147483646 h 3095"/>
                  <a:gd name="T36" fmla="*/ 0 w 1408"/>
                  <a:gd name="T37" fmla="*/ 2147483646 h 3095"/>
                  <a:gd name="T38" fmla="*/ 0 w 1408"/>
                  <a:gd name="T39" fmla="*/ 2147483646 h 3095"/>
                  <a:gd name="T40" fmla="*/ 2147483646 w 1408"/>
                  <a:gd name="T41" fmla="*/ 2147483646 h 3095"/>
                  <a:gd name="T42" fmla="*/ 2147483646 w 1408"/>
                  <a:gd name="T43" fmla="*/ 2147483646 h 3095"/>
                  <a:gd name="T44" fmla="*/ 2147483646 w 1408"/>
                  <a:gd name="T45" fmla="*/ 2147483646 h 3095"/>
                  <a:gd name="T46" fmla="*/ 2147483646 w 1408"/>
                  <a:gd name="T47" fmla="*/ 2147483646 h 3095"/>
                  <a:gd name="T48" fmla="*/ 2147483646 w 1408"/>
                  <a:gd name="T49" fmla="*/ 2147483646 h 3095"/>
                  <a:gd name="T50" fmla="*/ 2147483646 w 1408"/>
                  <a:gd name="T51" fmla="*/ 2147483646 h 3095"/>
                  <a:gd name="T52" fmla="*/ 2147483646 w 1408"/>
                  <a:gd name="T53" fmla="*/ 2147483646 h 3095"/>
                  <a:gd name="T54" fmla="*/ 2147483646 w 1408"/>
                  <a:gd name="T55" fmla="*/ 2147483646 h 3095"/>
                  <a:gd name="T56" fmla="*/ 2147483646 w 1408"/>
                  <a:gd name="T57" fmla="*/ 2147483646 h 3095"/>
                  <a:gd name="T58" fmla="*/ 2147483646 w 1408"/>
                  <a:gd name="T59" fmla="*/ 2147483646 h 3095"/>
                  <a:gd name="T60" fmla="*/ 2147483646 w 1408"/>
                  <a:gd name="T61" fmla="*/ 2147483646 h 3095"/>
                  <a:gd name="T62" fmla="*/ 2147483646 w 1408"/>
                  <a:gd name="T63" fmla="*/ 2147483646 h 3095"/>
                  <a:gd name="T64" fmla="*/ 2147483646 w 1408"/>
                  <a:gd name="T65" fmla="*/ 2147483646 h 3095"/>
                  <a:gd name="T66" fmla="*/ 2147483646 w 1408"/>
                  <a:gd name="T67" fmla="*/ 2147483646 h 3095"/>
                  <a:gd name="T68" fmla="*/ 2147483646 w 1408"/>
                  <a:gd name="T69" fmla="*/ 2147483646 h 3095"/>
                  <a:gd name="T70" fmla="*/ 2147483646 w 1408"/>
                  <a:gd name="T71" fmla="*/ 2147483646 h 3095"/>
                  <a:gd name="T72" fmla="*/ 2147483646 w 1408"/>
                  <a:gd name="T73" fmla="*/ 2147483646 h 3095"/>
                  <a:gd name="T74" fmla="*/ 2147483646 w 1408"/>
                  <a:gd name="T75" fmla="*/ 2147483646 h 3095"/>
                  <a:gd name="T76" fmla="*/ 2147483646 w 1408"/>
                  <a:gd name="T77" fmla="*/ 2147483646 h 3095"/>
                  <a:gd name="T78" fmla="*/ 2147483646 w 1408"/>
                  <a:gd name="T79" fmla="*/ 2147483646 h 309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408"/>
                  <a:gd name="T121" fmla="*/ 0 h 3095"/>
                  <a:gd name="T122" fmla="*/ 1408 w 1408"/>
                  <a:gd name="T123" fmla="*/ 3095 h 309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408" h="3095">
                    <a:moveTo>
                      <a:pt x="1408" y="0"/>
                    </a:moveTo>
                    <a:lnTo>
                      <a:pt x="1361" y="7"/>
                    </a:lnTo>
                    <a:lnTo>
                      <a:pt x="1313" y="13"/>
                    </a:lnTo>
                    <a:lnTo>
                      <a:pt x="1266" y="20"/>
                    </a:lnTo>
                    <a:lnTo>
                      <a:pt x="1220" y="25"/>
                    </a:lnTo>
                    <a:lnTo>
                      <a:pt x="1173" y="32"/>
                    </a:lnTo>
                    <a:lnTo>
                      <a:pt x="1127" y="39"/>
                    </a:lnTo>
                    <a:lnTo>
                      <a:pt x="1080" y="45"/>
                    </a:lnTo>
                    <a:lnTo>
                      <a:pt x="1034" y="52"/>
                    </a:lnTo>
                    <a:lnTo>
                      <a:pt x="989" y="58"/>
                    </a:lnTo>
                    <a:lnTo>
                      <a:pt x="943" y="65"/>
                    </a:lnTo>
                    <a:lnTo>
                      <a:pt x="897" y="71"/>
                    </a:lnTo>
                    <a:lnTo>
                      <a:pt x="852" y="77"/>
                    </a:lnTo>
                    <a:lnTo>
                      <a:pt x="806" y="84"/>
                    </a:lnTo>
                    <a:lnTo>
                      <a:pt x="761" y="90"/>
                    </a:lnTo>
                    <a:lnTo>
                      <a:pt x="716" y="97"/>
                    </a:lnTo>
                    <a:lnTo>
                      <a:pt x="672" y="102"/>
                    </a:lnTo>
                    <a:lnTo>
                      <a:pt x="628" y="108"/>
                    </a:lnTo>
                    <a:lnTo>
                      <a:pt x="586" y="114"/>
                    </a:lnTo>
                    <a:lnTo>
                      <a:pt x="543" y="120"/>
                    </a:lnTo>
                    <a:lnTo>
                      <a:pt x="499" y="125"/>
                    </a:lnTo>
                    <a:lnTo>
                      <a:pt x="457" y="132"/>
                    </a:lnTo>
                    <a:lnTo>
                      <a:pt x="415" y="138"/>
                    </a:lnTo>
                    <a:lnTo>
                      <a:pt x="373" y="144"/>
                    </a:lnTo>
                    <a:lnTo>
                      <a:pt x="331" y="149"/>
                    </a:lnTo>
                    <a:lnTo>
                      <a:pt x="289" y="155"/>
                    </a:lnTo>
                    <a:lnTo>
                      <a:pt x="247" y="161"/>
                    </a:lnTo>
                    <a:lnTo>
                      <a:pt x="206" y="167"/>
                    </a:lnTo>
                    <a:lnTo>
                      <a:pt x="164" y="172"/>
                    </a:lnTo>
                    <a:lnTo>
                      <a:pt x="123" y="178"/>
                    </a:lnTo>
                    <a:lnTo>
                      <a:pt x="82" y="184"/>
                    </a:lnTo>
                    <a:lnTo>
                      <a:pt x="41" y="190"/>
                    </a:lnTo>
                    <a:lnTo>
                      <a:pt x="0" y="195"/>
                    </a:lnTo>
                    <a:lnTo>
                      <a:pt x="0" y="550"/>
                    </a:lnTo>
                    <a:lnTo>
                      <a:pt x="0" y="905"/>
                    </a:lnTo>
                    <a:lnTo>
                      <a:pt x="0" y="1259"/>
                    </a:lnTo>
                    <a:lnTo>
                      <a:pt x="0" y="1613"/>
                    </a:lnTo>
                    <a:lnTo>
                      <a:pt x="0" y="1967"/>
                    </a:lnTo>
                    <a:lnTo>
                      <a:pt x="0" y="2321"/>
                    </a:lnTo>
                    <a:lnTo>
                      <a:pt x="0" y="2675"/>
                    </a:lnTo>
                    <a:lnTo>
                      <a:pt x="0" y="3028"/>
                    </a:lnTo>
                    <a:lnTo>
                      <a:pt x="41" y="3031"/>
                    </a:lnTo>
                    <a:lnTo>
                      <a:pt x="82" y="3033"/>
                    </a:lnTo>
                    <a:lnTo>
                      <a:pt x="123" y="3034"/>
                    </a:lnTo>
                    <a:lnTo>
                      <a:pt x="164" y="3036"/>
                    </a:lnTo>
                    <a:lnTo>
                      <a:pt x="206" y="3039"/>
                    </a:lnTo>
                    <a:lnTo>
                      <a:pt x="247" y="3041"/>
                    </a:lnTo>
                    <a:lnTo>
                      <a:pt x="289" y="3042"/>
                    </a:lnTo>
                    <a:lnTo>
                      <a:pt x="331" y="3044"/>
                    </a:lnTo>
                    <a:lnTo>
                      <a:pt x="373" y="3047"/>
                    </a:lnTo>
                    <a:lnTo>
                      <a:pt x="415" y="3048"/>
                    </a:lnTo>
                    <a:lnTo>
                      <a:pt x="457" y="3050"/>
                    </a:lnTo>
                    <a:lnTo>
                      <a:pt x="499" y="3053"/>
                    </a:lnTo>
                    <a:lnTo>
                      <a:pt x="543" y="3055"/>
                    </a:lnTo>
                    <a:lnTo>
                      <a:pt x="586" y="3056"/>
                    </a:lnTo>
                    <a:lnTo>
                      <a:pt x="628" y="3058"/>
                    </a:lnTo>
                    <a:lnTo>
                      <a:pt x="672" y="3061"/>
                    </a:lnTo>
                    <a:lnTo>
                      <a:pt x="716" y="3063"/>
                    </a:lnTo>
                    <a:lnTo>
                      <a:pt x="762" y="3065"/>
                    </a:lnTo>
                    <a:lnTo>
                      <a:pt x="807" y="3066"/>
                    </a:lnTo>
                    <a:lnTo>
                      <a:pt x="853" y="3069"/>
                    </a:lnTo>
                    <a:lnTo>
                      <a:pt x="898" y="3071"/>
                    </a:lnTo>
                    <a:lnTo>
                      <a:pt x="944" y="3073"/>
                    </a:lnTo>
                    <a:lnTo>
                      <a:pt x="990" y="3075"/>
                    </a:lnTo>
                    <a:lnTo>
                      <a:pt x="1036" y="3078"/>
                    </a:lnTo>
                    <a:lnTo>
                      <a:pt x="1082" y="3080"/>
                    </a:lnTo>
                    <a:lnTo>
                      <a:pt x="1127" y="3082"/>
                    </a:lnTo>
                    <a:lnTo>
                      <a:pt x="1173" y="3085"/>
                    </a:lnTo>
                    <a:lnTo>
                      <a:pt x="1220" y="3087"/>
                    </a:lnTo>
                    <a:lnTo>
                      <a:pt x="1266" y="3089"/>
                    </a:lnTo>
                    <a:lnTo>
                      <a:pt x="1313" y="3090"/>
                    </a:lnTo>
                    <a:lnTo>
                      <a:pt x="1361" y="3093"/>
                    </a:lnTo>
                    <a:lnTo>
                      <a:pt x="1408" y="3095"/>
                    </a:lnTo>
                    <a:lnTo>
                      <a:pt x="1408" y="2708"/>
                    </a:lnTo>
                    <a:lnTo>
                      <a:pt x="1408" y="2321"/>
                    </a:lnTo>
                    <a:lnTo>
                      <a:pt x="1408" y="1936"/>
                    </a:lnTo>
                    <a:lnTo>
                      <a:pt x="1408" y="1549"/>
                    </a:lnTo>
                    <a:lnTo>
                      <a:pt x="1408" y="1162"/>
                    </a:lnTo>
                    <a:lnTo>
                      <a:pt x="1408" y="774"/>
                    </a:lnTo>
                    <a:lnTo>
                      <a:pt x="1408" y="387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rgbClr val="96A5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79" name="Freeform 305"/>
              <p:cNvSpPr>
                <a:spLocks/>
              </p:cNvSpPr>
              <p:nvPr/>
            </p:nvSpPr>
            <p:spPr bwMode="auto">
              <a:xfrm>
                <a:off x="2520950" y="2324100"/>
                <a:ext cx="365125" cy="50800"/>
              </a:xfrm>
              <a:custGeom>
                <a:avLst/>
                <a:gdLst>
                  <a:gd name="T0" fmla="*/ 2147483646 w 1379"/>
                  <a:gd name="T1" fmla="*/ 2147483646 h 187"/>
                  <a:gd name="T2" fmla="*/ 2147483646 w 1379"/>
                  <a:gd name="T3" fmla="*/ 2147483646 h 187"/>
                  <a:gd name="T4" fmla="*/ 2147483646 w 1379"/>
                  <a:gd name="T5" fmla="*/ 2147483646 h 187"/>
                  <a:gd name="T6" fmla="*/ 2147483646 w 1379"/>
                  <a:gd name="T7" fmla="*/ 2147483646 h 187"/>
                  <a:gd name="T8" fmla="*/ 2147483646 w 1379"/>
                  <a:gd name="T9" fmla="*/ 2147483646 h 187"/>
                  <a:gd name="T10" fmla="*/ 2147483646 w 1379"/>
                  <a:gd name="T11" fmla="*/ 2147483646 h 187"/>
                  <a:gd name="T12" fmla="*/ 2147483646 w 1379"/>
                  <a:gd name="T13" fmla="*/ 2147483646 h 187"/>
                  <a:gd name="T14" fmla="*/ 2147483646 w 1379"/>
                  <a:gd name="T15" fmla="*/ 2147483646 h 187"/>
                  <a:gd name="T16" fmla="*/ 2147483646 w 1379"/>
                  <a:gd name="T17" fmla="*/ 2147483646 h 187"/>
                  <a:gd name="T18" fmla="*/ 2147483646 w 1379"/>
                  <a:gd name="T19" fmla="*/ 2147483646 h 187"/>
                  <a:gd name="T20" fmla="*/ 2147483646 w 1379"/>
                  <a:gd name="T21" fmla="*/ 2147483646 h 187"/>
                  <a:gd name="T22" fmla="*/ 2147483646 w 1379"/>
                  <a:gd name="T23" fmla="*/ 2147483646 h 187"/>
                  <a:gd name="T24" fmla="*/ 2147483646 w 1379"/>
                  <a:gd name="T25" fmla="*/ 2147483646 h 187"/>
                  <a:gd name="T26" fmla="*/ 2147483646 w 1379"/>
                  <a:gd name="T27" fmla="*/ 2147483646 h 187"/>
                  <a:gd name="T28" fmla="*/ 2147483646 w 1379"/>
                  <a:gd name="T29" fmla="*/ 2147483646 h 187"/>
                  <a:gd name="T30" fmla="*/ 2147483646 w 1379"/>
                  <a:gd name="T31" fmla="*/ 2147483646 h 187"/>
                  <a:gd name="T32" fmla="*/ 0 w 1379"/>
                  <a:gd name="T33" fmla="*/ 2147483646 h 187"/>
                  <a:gd name="T34" fmla="*/ 0 w 1379"/>
                  <a:gd name="T35" fmla="*/ 2147483646 h 187"/>
                  <a:gd name="T36" fmla="*/ 2147483646 w 1379"/>
                  <a:gd name="T37" fmla="*/ 2147483646 h 187"/>
                  <a:gd name="T38" fmla="*/ 2147483646 w 1379"/>
                  <a:gd name="T39" fmla="*/ 2147483646 h 187"/>
                  <a:gd name="T40" fmla="*/ 2147483646 w 1379"/>
                  <a:gd name="T41" fmla="*/ 2147483646 h 187"/>
                  <a:gd name="T42" fmla="*/ 2147483646 w 1379"/>
                  <a:gd name="T43" fmla="*/ 2147483646 h 187"/>
                  <a:gd name="T44" fmla="*/ 2147483646 w 1379"/>
                  <a:gd name="T45" fmla="*/ 2147483646 h 187"/>
                  <a:gd name="T46" fmla="*/ 2147483646 w 1379"/>
                  <a:gd name="T47" fmla="*/ 2147483646 h 187"/>
                  <a:gd name="T48" fmla="*/ 2147483646 w 1379"/>
                  <a:gd name="T49" fmla="*/ 2147483646 h 187"/>
                  <a:gd name="T50" fmla="*/ 2147483646 w 1379"/>
                  <a:gd name="T51" fmla="*/ 2147483646 h 187"/>
                  <a:gd name="T52" fmla="*/ 2147483646 w 1379"/>
                  <a:gd name="T53" fmla="*/ 2147483646 h 187"/>
                  <a:gd name="T54" fmla="*/ 2147483646 w 1379"/>
                  <a:gd name="T55" fmla="*/ 2147483646 h 187"/>
                  <a:gd name="T56" fmla="*/ 2147483646 w 1379"/>
                  <a:gd name="T57" fmla="*/ 2147483646 h 187"/>
                  <a:gd name="T58" fmla="*/ 2147483646 w 1379"/>
                  <a:gd name="T59" fmla="*/ 2147483646 h 187"/>
                  <a:gd name="T60" fmla="*/ 2147483646 w 1379"/>
                  <a:gd name="T61" fmla="*/ 2147483646 h 187"/>
                  <a:gd name="T62" fmla="*/ 2147483646 w 1379"/>
                  <a:gd name="T63" fmla="*/ 2147483646 h 187"/>
                  <a:gd name="T64" fmla="*/ 2147483646 w 1379"/>
                  <a:gd name="T65" fmla="*/ 2147483646 h 187"/>
                  <a:gd name="T66" fmla="*/ 2147483646 w 1379"/>
                  <a:gd name="T67" fmla="*/ 2147483646 h 187"/>
                  <a:gd name="T68" fmla="*/ 2147483646 w 1379"/>
                  <a:gd name="T69" fmla="*/ 2147483646 h 187"/>
                  <a:gd name="T70" fmla="*/ 2147483646 w 1379"/>
                  <a:gd name="T71" fmla="*/ 2147483646 h 18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7"/>
                  <a:gd name="T110" fmla="*/ 1379 w 1379"/>
                  <a:gd name="T111" fmla="*/ 187 h 18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7">
                    <a:moveTo>
                      <a:pt x="1379" y="0"/>
                    </a:moveTo>
                    <a:lnTo>
                      <a:pt x="1333" y="3"/>
                    </a:lnTo>
                    <a:lnTo>
                      <a:pt x="1286" y="7"/>
                    </a:lnTo>
                    <a:lnTo>
                      <a:pt x="1240" y="10"/>
                    </a:lnTo>
                    <a:lnTo>
                      <a:pt x="1194" y="14"/>
                    </a:lnTo>
                    <a:lnTo>
                      <a:pt x="1149" y="17"/>
                    </a:lnTo>
                    <a:lnTo>
                      <a:pt x="1103" y="22"/>
                    </a:lnTo>
                    <a:lnTo>
                      <a:pt x="1059" y="25"/>
                    </a:lnTo>
                    <a:lnTo>
                      <a:pt x="1013" y="29"/>
                    </a:lnTo>
                    <a:lnTo>
                      <a:pt x="968" y="32"/>
                    </a:lnTo>
                    <a:lnTo>
                      <a:pt x="923" y="36"/>
                    </a:lnTo>
                    <a:lnTo>
                      <a:pt x="878" y="40"/>
                    </a:lnTo>
                    <a:lnTo>
                      <a:pt x="835" y="44"/>
                    </a:lnTo>
                    <a:lnTo>
                      <a:pt x="790" y="47"/>
                    </a:lnTo>
                    <a:lnTo>
                      <a:pt x="746" y="50"/>
                    </a:lnTo>
                    <a:lnTo>
                      <a:pt x="703" y="54"/>
                    </a:lnTo>
                    <a:lnTo>
                      <a:pt x="659" y="57"/>
                    </a:lnTo>
                    <a:lnTo>
                      <a:pt x="617" y="61"/>
                    </a:lnTo>
                    <a:lnTo>
                      <a:pt x="574" y="64"/>
                    </a:lnTo>
                    <a:lnTo>
                      <a:pt x="533" y="68"/>
                    </a:lnTo>
                    <a:lnTo>
                      <a:pt x="490" y="72"/>
                    </a:lnTo>
                    <a:lnTo>
                      <a:pt x="449" y="76"/>
                    </a:lnTo>
                    <a:lnTo>
                      <a:pt x="408" y="79"/>
                    </a:lnTo>
                    <a:lnTo>
                      <a:pt x="366" y="83"/>
                    </a:lnTo>
                    <a:lnTo>
                      <a:pt x="325" y="86"/>
                    </a:lnTo>
                    <a:lnTo>
                      <a:pt x="284" y="89"/>
                    </a:lnTo>
                    <a:lnTo>
                      <a:pt x="242" y="93"/>
                    </a:lnTo>
                    <a:lnTo>
                      <a:pt x="202" y="96"/>
                    </a:lnTo>
                    <a:lnTo>
                      <a:pt x="161" y="100"/>
                    </a:lnTo>
                    <a:lnTo>
                      <a:pt x="121" y="102"/>
                    </a:lnTo>
                    <a:lnTo>
                      <a:pt x="80" y="106"/>
                    </a:lnTo>
                    <a:lnTo>
                      <a:pt x="40" y="109"/>
                    </a:lnTo>
                    <a:lnTo>
                      <a:pt x="0" y="112"/>
                    </a:lnTo>
                    <a:lnTo>
                      <a:pt x="0" y="132"/>
                    </a:lnTo>
                    <a:lnTo>
                      <a:pt x="0" y="150"/>
                    </a:lnTo>
                    <a:lnTo>
                      <a:pt x="0" y="169"/>
                    </a:lnTo>
                    <a:lnTo>
                      <a:pt x="0" y="187"/>
                    </a:lnTo>
                    <a:lnTo>
                      <a:pt x="40" y="184"/>
                    </a:lnTo>
                    <a:lnTo>
                      <a:pt x="80" y="181"/>
                    </a:lnTo>
                    <a:lnTo>
                      <a:pt x="121" y="178"/>
                    </a:lnTo>
                    <a:lnTo>
                      <a:pt x="161" y="174"/>
                    </a:lnTo>
                    <a:lnTo>
                      <a:pt x="202" y="172"/>
                    </a:lnTo>
                    <a:lnTo>
                      <a:pt x="242" y="169"/>
                    </a:lnTo>
                    <a:lnTo>
                      <a:pt x="284" y="165"/>
                    </a:lnTo>
                    <a:lnTo>
                      <a:pt x="325" y="162"/>
                    </a:lnTo>
                    <a:lnTo>
                      <a:pt x="366" y="159"/>
                    </a:lnTo>
                    <a:lnTo>
                      <a:pt x="408" y="156"/>
                    </a:lnTo>
                    <a:lnTo>
                      <a:pt x="449" y="153"/>
                    </a:lnTo>
                    <a:lnTo>
                      <a:pt x="490" y="149"/>
                    </a:lnTo>
                    <a:lnTo>
                      <a:pt x="533" y="146"/>
                    </a:lnTo>
                    <a:lnTo>
                      <a:pt x="574" y="143"/>
                    </a:lnTo>
                    <a:lnTo>
                      <a:pt x="617" y="140"/>
                    </a:lnTo>
                    <a:lnTo>
                      <a:pt x="659" y="137"/>
                    </a:lnTo>
                    <a:lnTo>
                      <a:pt x="703" y="133"/>
                    </a:lnTo>
                    <a:lnTo>
                      <a:pt x="746" y="130"/>
                    </a:lnTo>
                    <a:lnTo>
                      <a:pt x="790" y="126"/>
                    </a:lnTo>
                    <a:lnTo>
                      <a:pt x="835" y="124"/>
                    </a:lnTo>
                    <a:lnTo>
                      <a:pt x="878" y="120"/>
                    </a:lnTo>
                    <a:lnTo>
                      <a:pt x="923" y="117"/>
                    </a:lnTo>
                    <a:lnTo>
                      <a:pt x="968" y="114"/>
                    </a:lnTo>
                    <a:lnTo>
                      <a:pt x="1013" y="110"/>
                    </a:lnTo>
                    <a:lnTo>
                      <a:pt x="1059" y="107"/>
                    </a:lnTo>
                    <a:lnTo>
                      <a:pt x="1103" y="103"/>
                    </a:lnTo>
                    <a:lnTo>
                      <a:pt x="1149" y="100"/>
                    </a:lnTo>
                    <a:lnTo>
                      <a:pt x="1194" y="96"/>
                    </a:lnTo>
                    <a:lnTo>
                      <a:pt x="1240" y="92"/>
                    </a:lnTo>
                    <a:lnTo>
                      <a:pt x="1286" y="88"/>
                    </a:lnTo>
                    <a:lnTo>
                      <a:pt x="1333" y="85"/>
                    </a:lnTo>
                    <a:lnTo>
                      <a:pt x="1379" y="81"/>
                    </a:lnTo>
                    <a:lnTo>
                      <a:pt x="1379" y="61"/>
                    </a:lnTo>
                    <a:lnTo>
                      <a:pt x="1379" y="40"/>
                    </a:lnTo>
                    <a:lnTo>
                      <a:pt x="1379" y="19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C4D1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80" name="Freeform 306"/>
              <p:cNvSpPr>
                <a:spLocks/>
              </p:cNvSpPr>
              <p:nvPr/>
            </p:nvSpPr>
            <p:spPr bwMode="auto">
              <a:xfrm>
                <a:off x="2520950" y="2346325"/>
                <a:ext cx="365125" cy="47625"/>
              </a:xfrm>
              <a:custGeom>
                <a:avLst/>
                <a:gdLst>
                  <a:gd name="T0" fmla="*/ 2147483646 w 1379"/>
                  <a:gd name="T1" fmla="*/ 2147483646 h 182"/>
                  <a:gd name="T2" fmla="*/ 2147483646 w 1379"/>
                  <a:gd name="T3" fmla="*/ 2147483646 h 182"/>
                  <a:gd name="T4" fmla="*/ 2147483646 w 1379"/>
                  <a:gd name="T5" fmla="*/ 2147483646 h 182"/>
                  <a:gd name="T6" fmla="*/ 2147483646 w 1379"/>
                  <a:gd name="T7" fmla="*/ 2147483646 h 182"/>
                  <a:gd name="T8" fmla="*/ 2147483646 w 1379"/>
                  <a:gd name="T9" fmla="*/ 2147483646 h 182"/>
                  <a:gd name="T10" fmla="*/ 2147483646 w 1379"/>
                  <a:gd name="T11" fmla="*/ 2147483646 h 182"/>
                  <a:gd name="T12" fmla="*/ 2147483646 w 1379"/>
                  <a:gd name="T13" fmla="*/ 2147483646 h 182"/>
                  <a:gd name="T14" fmla="*/ 2147483646 w 1379"/>
                  <a:gd name="T15" fmla="*/ 2147483646 h 182"/>
                  <a:gd name="T16" fmla="*/ 2147483646 w 1379"/>
                  <a:gd name="T17" fmla="*/ 2147483646 h 182"/>
                  <a:gd name="T18" fmla="*/ 2147483646 w 1379"/>
                  <a:gd name="T19" fmla="*/ 2147483646 h 182"/>
                  <a:gd name="T20" fmla="*/ 2147483646 w 1379"/>
                  <a:gd name="T21" fmla="*/ 2147483646 h 182"/>
                  <a:gd name="T22" fmla="*/ 2147483646 w 1379"/>
                  <a:gd name="T23" fmla="*/ 2147483646 h 182"/>
                  <a:gd name="T24" fmla="*/ 2147483646 w 1379"/>
                  <a:gd name="T25" fmla="*/ 2147483646 h 182"/>
                  <a:gd name="T26" fmla="*/ 2147483646 w 1379"/>
                  <a:gd name="T27" fmla="*/ 2147483646 h 182"/>
                  <a:gd name="T28" fmla="*/ 2147483646 w 1379"/>
                  <a:gd name="T29" fmla="*/ 2147483646 h 182"/>
                  <a:gd name="T30" fmla="*/ 2147483646 w 1379"/>
                  <a:gd name="T31" fmla="*/ 2147483646 h 182"/>
                  <a:gd name="T32" fmla="*/ 0 w 1379"/>
                  <a:gd name="T33" fmla="*/ 2147483646 h 182"/>
                  <a:gd name="T34" fmla="*/ 0 w 1379"/>
                  <a:gd name="T35" fmla="*/ 2147483646 h 182"/>
                  <a:gd name="T36" fmla="*/ 2147483646 w 1379"/>
                  <a:gd name="T37" fmla="*/ 2147483646 h 182"/>
                  <a:gd name="T38" fmla="*/ 2147483646 w 1379"/>
                  <a:gd name="T39" fmla="*/ 2147483646 h 182"/>
                  <a:gd name="T40" fmla="*/ 2147483646 w 1379"/>
                  <a:gd name="T41" fmla="*/ 2147483646 h 182"/>
                  <a:gd name="T42" fmla="*/ 2147483646 w 1379"/>
                  <a:gd name="T43" fmla="*/ 2147483646 h 182"/>
                  <a:gd name="T44" fmla="*/ 2147483646 w 1379"/>
                  <a:gd name="T45" fmla="*/ 2147483646 h 182"/>
                  <a:gd name="T46" fmla="*/ 2147483646 w 1379"/>
                  <a:gd name="T47" fmla="*/ 2147483646 h 182"/>
                  <a:gd name="T48" fmla="*/ 2147483646 w 1379"/>
                  <a:gd name="T49" fmla="*/ 2147483646 h 182"/>
                  <a:gd name="T50" fmla="*/ 2147483646 w 1379"/>
                  <a:gd name="T51" fmla="*/ 2147483646 h 182"/>
                  <a:gd name="T52" fmla="*/ 2147483646 w 1379"/>
                  <a:gd name="T53" fmla="*/ 2147483646 h 182"/>
                  <a:gd name="T54" fmla="*/ 2147483646 w 1379"/>
                  <a:gd name="T55" fmla="*/ 2147483646 h 182"/>
                  <a:gd name="T56" fmla="*/ 2147483646 w 1379"/>
                  <a:gd name="T57" fmla="*/ 2147483646 h 182"/>
                  <a:gd name="T58" fmla="*/ 2147483646 w 1379"/>
                  <a:gd name="T59" fmla="*/ 2147483646 h 182"/>
                  <a:gd name="T60" fmla="*/ 2147483646 w 1379"/>
                  <a:gd name="T61" fmla="*/ 2147483646 h 182"/>
                  <a:gd name="T62" fmla="*/ 2147483646 w 1379"/>
                  <a:gd name="T63" fmla="*/ 2147483646 h 182"/>
                  <a:gd name="T64" fmla="*/ 2147483646 w 1379"/>
                  <a:gd name="T65" fmla="*/ 2147483646 h 182"/>
                  <a:gd name="T66" fmla="*/ 2147483646 w 1379"/>
                  <a:gd name="T67" fmla="*/ 2147483646 h 182"/>
                  <a:gd name="T68" fmla="*/ 2147483646 w 1379"/>
                  <a:gd name="T69" fmla="*/ 2147483646 h 182"/>
                  <a:gd name="T70" fmla="*/ 2147483646 w 1379"/>
                  <a:gd name="T71" fmla="*/ 2147483646 h 18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79"/>
                  <a:gd name="T109" fmla="*/ 0 h 182"/>
                  <a:gd name="T110" fmla="*/ 1379 w 1379"/>
                  <a:gd name="T111" fmla="*/ 182 h 18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79" h="182">
                    <a:moveTo>
                      <a:pt x="1379" y="81"/>
                    </a:moveTo>
                    <a:lnTo>
                      <a:pt x="1333" y="84"/>
                    </a:lnTo>
                    <a:lnTo>
                      <a:pt x="1286" y="88"/>
                    </a:lnTo>
                    <a:lnTo>
                      <a:pt x="1240" y="91"/>
                    </a:lnTo>
                    <a:lnTo>
                      <a:pt x="1194" y="95"/>
                    </a:lnTo>
                    <a:lnTo>
                      <a:pt x="1149" y="98"/>
                    </a:lnTo>
                    <a:lnTo>
                      <a:pt x="1103" y="101"/>
                    </a:lnTo>
                    <a:lnTo>
                      <a:pt x="1059" y="105"/>
                    </a:lnTo>
                    <a:lnTo>
                      <a:pt x="1013" y="108"/>
                    </a:lnTo>
                    <a:lnTo>
                      <a:pt x="968" y="112"/>
                    </a:lnTo>
                    <a:lnTo>
                      <a:pt x="923" y="115"/>
                    </a:lnTo>
                    <a:lnTo>
                      <a:pt x="878" y="119"/>
                    </a:lnTo>
                    <a:lnTo>
                      <a:pt x="835" y="122"/>
                    </a:lnTo>
                    <a:lnTo>
                      <a:pt x="790" y="126"/>
                    </a:lnTo>
                    <a:lnTo>
                      <a:pt x="746" y="128"/>
                    </a:lnTo>
                    <a:lnTo>
                      <a:pt x="703" y="131"/>
                    </a:lnTo>
                    <a:lnTo>
                      <a:pt x="659" y="135"/>
                    </a:lnTo>
                    <a:lnTo>
                      <a:pt x="617" y="138"/>
                    </a:lnTo>
                    <a:lnTo>
                      <a:pt x="574" y="140"/>
                    </a:lnTo>
                    <a:lnTo>
                      <a:pt x="533" y="144"/>
                    </a:lnTo>
                    <a:lnTo>
                      <a:pt x="490" y="146"/>
                    </a:lnTo>
                    <a:lnTo>
                      <a:pt x="449" y="150"/>
                    </a:lnTo>
                    <a:lnTo>
                      <a:pt x="408" y="152"/>
                    </a:lnTo>
                    <a:lnTo>
                      <a:pt x="366" y="155"/>
                    </a:lnTo>
                    <a:lnTo>
                      <a:pt x="325" y="158"/>
                    </a:lnTo>
                    <a:lnTo>
                      <a:pt x="284" y="161"/>
                    </a:lnTo>
                    <a:lnTo>
                      <a:pt x="242" y="165"/>
                    </a:lnTo>
                    <a:lnTo>
                      <a:pt x="202" y="167"/>
                    </a:lnTo>
                    <a:lnTo>
                      <a:pt x="161" y="170"/>
                    </a:lnTo>
                    <a:lnTo>
                      <a:pt x="121" y="173"/>
                    </a:lnTo>
                    <a:lnTo>
                      <a:pt x="80" y="176"/>
                    </a:lnTo>
                    <a:lnTo>
                      <a:pt x="40" y="178"/>
                    </a:lnTo>
                    <a:lnTo>
                      <a:pt x="0" y="182"/>
                    </a:lnTo>
                    <a:lnTo>
                      <a:pt x="0" y="162"/>
                    </a:lnTo>
                    <a:lnTo>
                      <a:pt x="0" y="144"/>
                    </a:lnTo>
                    <a:lnTo>
                      <a:pt x="0" y="124"/>
                    </a:lnTo>
                    <a:lnTo>
                      <a:pt x="0" y="106"/>
                    </a:lnTo>
                    <a:lnTo>
                      <a:pt x="40" y="103"/>
                    </a:lnTo>
                    <a:lnTo>
                      <a:pt x="80" y="100"/>
                    </a:lnTo>
                    <a:lnTo>
                      <a:pt x="121" y="97"/>
                    </a:lnTo>
                    <a:lnTo>
                      <a:pt x="161" y="93"/>
                    </a:lnTo>
                    <a:lnTo>
                      <a:pt x="202" y="91"/>
                    </a:lnTo>
                    <a:lnTo>
                      <a:pt x="242" y="88"/>
                    </a:lnTo>
                    <a:lnTo>
                      <a:pt x="284" y="84"/>
                    </a:lnTo>
                    <a:lnTo>
                      <a:pt x="325" y="81"/>
                    </a:lnTo>
                    <a:lnTo>
                      <a:pt x="366" y="78"/>
                    </a:lnTo>
                    <a:lnTo>
                      <a:pt x="408" y="75"/>
                    </a:lnTo>
                    <a:lnTo>
                      <a:pt x="449" y="72"/>
                    </a:lnTo>
                    <a:lnTo>
                      <a:pt x="490" y="68"/>
                    </a:lnTo>
                    <a:lnTo>
                      <a:pt x="533" y="65"/>
                    </a:lnTo>
                    <a:lnTo>
                      <a:pt x="574" y="62"/>
                    </a:lnTo>
                    <a:lnTo>
                      <a:pt x="617" y="59"/>
                    </a:lnTo>
                    <a:lnTo>
                      <a:pt x="659" y="56"/>
                    </a:lnTo>
                    <a:lnTo>
                      <a:pt x="703" y="52"/>
                    </a:lnTo>
                    <a:lnTo>
                      <a:pt x="746" y="49"/>
                    </a:lnTo>
                    <a:lnTo>
                      <a:pt x="790" y="45"/>
                    </a:lnTo>
                    <a:lnTo>
                      <a:pt x="835" y="43"/>
                    </a:lnTo>
                    <a:lnTo>
                      <a:pt x="878" y="39"/>
                    </a:lnTo>
                    <a:lnTo>
                      <a:pt x="923" y="36"/>
                    </a:lnTo>
                    <a:lnTo>
                      <a:pt x="968" y="33"/>
                    </a:lnTo>
                    <a:lnTo>
                      <a:pt x="1013" y="29"/>
                    </a:lnTo>
                    <a:lnTo>
                      <a:pt x="1059" y="26"/>
                    </a:lnTo>
                    <a:lnTo>
                      <a:pt x="1103" y="22"/>
                    </a:lnTo>
                    <a:lnTo>
                      <a:pt x="1149" y="19"/>
                    </a:lnTo>
                    <a:lnTo>
                      <a:pt x="1194" y="15"/>
                    </a:lnTo>
                    <a:lnTo>
                      <a:pt x="1240" y="11"/>
                    </a:lnTo>
                    <a:lnTo>
                      <a:pt x="1286" y="7"/>
                    </a:lnTo>
                    <a:lnTo>
                      <a:pt x="1333" y="4"/>
                    </a:lnTo>
                    <a:lnTo>
                      <a:pt x="1379" y="0"/>
                    </a:lnTo>
                    <a:lnTo>
                      <a:pt x="1379" y="21"/>
                    </a:lnTo>
                    <a:lnTo>
                      <a:pt x="1379" y="41"/>
                    </a:lnTo>
                    <a:lnTo>
                      <a:pt x="1379" y="61"/>
                    </a:lnTo>
                    <a:lnTo>
                      <a:pt x="1379" y="81"/>
                    </a:lnTo>
                    <a:close/>
                  </a:path>
                </a:pathLst>
              </a:custGeom>
              <a:solidFill>
                <a:srgbClr val="6D7A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81" name="Freeform 307"/>
              <p:cNvSpPr>
                <a:spLocks/>
              </p:cNvSpPr>
              <p:nvPr/>
            </p:nvSpPr>
            <p:spPr bwMode="auto">
              <a:xfrm>
                <a:off x="2894013" y="2063750"/>
                <a:ext cx="696912" cy="831850"/>
              </a:xfrm>
              <a:custGeom>
                <a:avLst/>
                <a:gdLst>
                  <a:gd name="T0" fmla="*/ 2147483646 w 2638"/>
                  <a:gd name="T1" fmla="*/ 2147483646 h 3144"/>
                  <a:gd name="T2" fmla="*/ 2147483646 w 2638"/>
                  <a:gd name="T3" fmla="*/ 2147483646 h 3144"/>
                  <a:gd name="T4" fmla="*/ 2147483646 w 2638"/>
                  <a:gd name="T5" fmla="*/ 2147483646 h 3144"/>
                  <a:gd name="T6" fmla="*/ 2147483646 w 2638"/>
                  <a:gd name="T7" fmla="*/ 2147483646 h 3144"/>
                  <a:gd name="T8" fmla="*/ 2147483646 w 2638"/>
                  <a:gd name="T9" fmla="*/ 2147483646 h 3144"/>
                  <a:gd name="T10" fmla="*/ 2147483646 w 2638"/>
                  <a:gd name="T11" fmla="*/ 2147483646 h 3144"/>
                  <a:gd name="T12" fmla="*/ 2147483646 w 2638"/>
                  <a:gd name="T13" fmla="*/ 2147483646 h 3144"/>
                  <a:gd name="T14" fmla="*/ 2147483646 w 2638"/>
                  <a:gd name="T15" fmla="*/ 2147483646 h 3144"/>
                  <a:gd name="T16" fmla="*/ 2147483646 w 2638"/>
                  <a:gd name="T17" fmla="*/ 2147483646 h 3144"/>
                  <a:gd name="T18" fmla="*/ 2147483646 w 2638"/>
                  <a:gd name="T19" fmla="*/ 2147483646 h 3144"/>
                  <a:gd name="T20" fmla="*/ 2147483646 w 2638"/>
                  <a:gd name="T21" fmla="*/ 2147483646 h 3144"/>
                  <a:gd name="T22" fmla="*/ 2147483646 w 2638"/>
                  <a:gd name="T23" fmla="*/ 2147483646 h 3144"/>
                  <a:gd name="T24" fmla="*/ 2147483646 w 2638"/>
                  <a:gd name="T25" fmla="*/ 2147483646 h 3144"/>
                  <a:gd name="T26" fmla="*/ 2147483646 w 2638"/>
                  <a:gd name="T27" fmla="*/ 2147483646 h 3144"/>
                  <a:gd name="T28" fmla="*/ 2147483646 w 2638"/>
                  <a:gd name="T29" fmla="*/ 2147483646 h 3144"/>
                  <a:gd name="T30" fmla="*/ 2147483646 w 2638"/>
                  <a:gd name="T31" fmla="*/ 2147483646 h 3144"/>
                  <a:gd name="T32" fmla="*/ 2147483646 w 2638"/>
                  <a:gd name="T33" fmla="*/ 2147483646 h 3144"/>
                  <a:gd name="T34" fmla="*/ 2147483646 w 2638"/>
                  <a:gd name="T35" fmla="*/ 2147483646 h 3144"/>
                  <a:gd name="T36" fmla="*/ 2147483646 w 2638"/>
                  <a:gd name="T37" fmla="*/ 2147483646 h 3144"/>
                  <a:gd name="T38" fmla="*/ 2147483646 w 2638"/>
                  <a:gd name="T39" fmla="*/ 2147483646 h 3144"/>
                  <a:gd name="T40" fmla="*/ 2147483646 w 2638"/>
                  <a:gd name="T41" fmla="*/ 2147483646 h 3144"/>
                  <a:gd name="T42" fmla="*/ 2147483646 w 2638"/>
                  <a:gd name="T43" fmla="*/ 2147483646 h 3144"/>
                  <a:gd name="T44" fmla="*/ 2147483646 w 2638"/>
                  <a:gd name="T45" fmla="*/ 2147483646 h 3144"/>
                  <a:gd name="T46" fmla="*/ 2147483646 w 2638"/>
                  <a:gd name="T47" fmla="*/ 2147483646 h 3144"/>
                  <a:gd name="T48" fmla="*/ 2147483646 w 2638"/>
                  <a:gd name="T49" fmla="*/ 2147483646 h 3144"/>
                  <a:gd name="T50" fmla="*/ 2147483646 w 2638"/>
                  <a:gd name="T51" fmla="*/ 2147483646 h 3144"/>
                  <a:gd name="T52" fmla="*/ 2147483646 w 2638"/>
                  <a:gd name="T53" fmla="*/ 2147483646 h 3144"/>
                  <a:gd name="T54" fmla="*/ 2147483646 w 2638"/>
                  <a:gd name="T55" fmla="*/ 2147483646 h 3144"/>
                  <a:gd name="T56" fmla="*/ 2147483646 w 2638"/>
                  <a:gd name="T57" fmla="*/ 2147483646 h 3144"/>
                  <a:gd name="T58" fmla="*/ 2147483646 w 2638"/>
                  <a:gd name="T59" fmla="*/ 2147483646 h 3144"/>
                  <a:gd name="T60" fmla="*/ 2147483646 w 2638"/>
                  <a:gd name="T61" fmla="*/ 2147483646 h 3144"/>
                  <a:gd name="T62" fmla="*/ 2147483646 w 2638"/>
                  <a:gd name="T63" fmla="*/ 2147483646 h 3144"/>
                  <a:gd name="T64" fmla="*/ 2147483646 w 2638"/>
                  <a:gd name="T65" fmla="*/ 2147483646 h 3144"/>
                  <a:gd name="T66" fmla="*/ 2147483646 w 2638"/>
                  <a:gd name="T67" fmla="*/ 2147483646 h 3144"/>
                  <a:gd name="T68" fmla="*/ 2147483646 w 2638"/>
                  <a:gd name="T69" fmla="*/ 2147483646 h 3144"/>
                  <a:gd name="T70" fmla="*/ 2147483646 w 2638"/>
                  <a:gd name="T71" fmla="*/ 2147483646 h 3144"/>
                  <a:gd name="T72" fmla="*/ 2147483646 w 2638"/>
                  <a:gd name="T73" fmla="*/ 2147483646 h 3144"/>
                  <a:gd name="T74" fmla="*/ 2147483646 w 2638"/>
                  <a:gd name="T75" fmla="*/ 2147483646 h 3144"/>
                  <a:gd name="T76" fmla="*/ 2147483646 w 2638"/>
                  <a:gd name="T77" fmla="*/ 2147483646 h 3144"/>
                  <a:gd name="T78" fmla="*/ 2147483646 w 2638"/>
                  <a:gd name="T79" fmla="*/ 2147483646 h 3144"/>
                  <a:gd name="T80" fmla="*/ 2147483646 w 2638"/>
                  <a:gd name="T81" fmla="*/ 2147483646 h 3144"/>
                  <a:gd name="T82" fmla="*/ 2147483646 w 2638"/>
                  <a:gd name="T83" fmla="*/ 2147483646 h 3144"/>
                  <a:gd name="T84" fmla="*/ 2147483646 w 2638"/>
                  <a:gd name="T85" fmla="*/ 2147483646 h 3144"/>
                  <a:gd name="T86" fmla="*/ 2147483646 w 2638"/>
                  <a:gd name="T87" fmla="*/ 2147483646 h 3144"/>
                  <a:gd name="T88" fmla="*/ 2147483646 w 2638"/>
                  <a:gd name="T89" fmla="*/ 2147483646 h 3144"/>
                  <a:gd name="T90" fmla="*/ 0 w 2638"/>
                  <a:gd name="T91" fmla="*/ 2147483646 h 3144"/>
                  <a:gd name="T92" fmla="*/ 0 w 2638"/>
                  <a:gd name="T93" fmla="*/ 2147483646 h 3144"/>
                  <a:gd name="T94" fmla="*/ 0 w 2638"/>
                  <a:gd name="T95" fmla="*/ 2147483646 h 31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638"/>
                  <a:gd name="T145" fmla="*/ 0 h 3144"/>
                  <a:gd name="T146" fmla="*/ 2638 w 2638"/>
                  <a:gd name="T147" fmla="*/ 3144 h 314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638" h="3144">
                    <a:moveTo>
                      <a:pt x="0" y="0"/>
                    </a:moveTo>
                    <a:lnTo>
                      <a:pt x="44" y="3"/>
                    </a:lnTo>
                    <a:lnTo>
                      <a:pt x="90" y="6"/>
                    </a:lnTo>
                    <a:lnTo>
                      <a:pt x="135" y="9"/>
                    </a:lnTo>
                    <a:lnTo>
                      <a:pt x="180" y="13"/>
                    </a:lnTo>
                    <a:lnTo>
                      <a:pt x="225" y="16"/>
                    </a:lnTo>
                    <a:lnTo>
                      <a:pt x="269" y="18"/>
                    </a:lnTo>
                    <a:lnTo>
                      <a:pt x="314" y="22"/>
                    </a:lnTo>
                    <a:lnTo>
                      <a:pt x="359" y="25"/>
                    </a:lnTo>
                    <a:lnTo>
                      <a:pt x="403" y="29"/>
                    </a:lnTo>
                    <a:lnTo>
                      <a:pt x="447" y="31"/>
                    </a:lnTo>
                    <a:lnTo>
                      <a:pt x="491" y="34"/>
                    </a:lnTo>
                    <a:lnTo>
                      <a:pt x="536" y="38"/>
                    </a:lnTo>
                    <a:lnTo>
                      <a:pt x="579" y="41"/>
                    </a:lnTo>
                    <a:lnTo>
                      <a:pt x="623" y="43"/>
                    </a:lnTo>
                    <a:lnTo>
                      <a:pt x="667" y="47"/>
                    </a:lnTo>
                    <a:lnTo>
                      <a:pt x="711" y="50"/>
                    </a:lnTo>
                    <a:lnTo>
                      <a:pt x="754" y="53"/>
                    </a:lnTo>
                    <a:lnTo>
                      <a:pt x="797" y="56"/>
                    </a:lnTo>
                    <a:lnTo>
                      <a:pt x="841" y="60"/>
                    </a:lnTo>
                    <a:lnTo>
                      <a:pt x="885" y="62"/>
                    </a:lnTo>
                    <a:lnTo>
                      <a:pt x="927" y="65"/>
                    </a:lnTo>
                    <a:lnTo>
                      <a:pt x="971" y="69"/>
                    </a:lnTo>
                    <a:lnTo>
                      <a:pt x="1013" y="71"/>
                    </a:lnTo>
                    <a:lnTo>
                      <a:pt x="1056" y="74"/>
                    </a:lnTo>
                    <a:lnTo>
                      <a:pt x="1098" y="77"/>
                    </a:lnTo>
                    <a:lnTo>
                      <a:pt x="1142" y="80"/>
                    </a:lnTo>
                    <a:lnTo>
                      <a:pt x="1183" y="84"/>
                    </a:lnTo>
                    <a:lnTo>
                      <a:pt x="1226" y="86"/>
                    </a:lnTo>
                    <a:lnTo>
                      <a:pt x="1268" y="89"/>
                    </a:lnTo>
                    <a:lnTo>
                      <a:pt x="1311" y="92"/>
                    </a:lnTo>
                    <a:lnTo>
                      <a:pt x="1352" y="95"/>
                    </a:lnTo>
                    <a:lnTo>
                      <a:pt x="1394" y="97"/>
                    </a:lnTo>
                    <a:lnTo>
                      <a:pt x="1435" y="101"/>
                    </a:lnTo>
                    <a:lnTo>
                      <a:pt x="1475" y="103"/>
                    </a:lnTo>
                    <a:lnTo>
                      <a:pt x="1515" y="107"/>
                    </a:lnTo>
                    <a:lnTo>
                      <a:pt x="1555" y="109"/>
                    </a:lnTo>
                    <a:lnTo>
                      <a:pt x="1594" y="112"/>
                    </a:lnTo>
                    <a:lnTo>
                      <a:pt x="1634" y="115"/>
                    </a:lnTo>
                    <a:lnTo>
                      <a:pt x="1675" y="118"/>
                    </a:lnTo>
                    <a:lnTo>
                      <a:pt x="1714" y="120"/>
                    </a:lnTo>
                    <a:lnTo>
                      <a:pt x="1753" y="124"/>
                    </a:lnTo>
                    <a:lnTo>
                      <a:pt x="1793" y="126"/>
                    </a:lnTo>
                    <a:lnTo>
                      <a:pt x="1832" y="130"/>
                    </a:lnTo>
                    <a:lnTo>
                      <a:pt x="1871" y="132"/>
                    </a:lnTo>
                    <a:lnTo>
                      <a:pt x="1910" y="135"/>
                    </a:lnTo>
                    <a:lnTo>
                      <a:pt x="1949" y="138"/>
                    </a:lnTo>
                    <a:lnTo>
                      <a:pt x="1988" y="141"/>
                    </a:lnTo>
                    <a:lnTo>
                      <a:pt x="2027" y="143"/>
                    </a:lnTo>
                    <a:lnTo>
                      <a:pt x="2066" y="146"/>
                    </a:lnTo>
                    <a:lnTo>
                      <a:pt x="2105" y="149"/>
                    </a:lnTo>
                    <a:lnTo>
                      <a:pt x="2143" y="151"/>
                    </a:lnTo>
                    <a:lnTo>
                      <a:pt x="2182" y="154"/>
                    </a:lnTo>
                    <a:lnTo>
                      <a:pt x="2221" y="157"/>
                    </a:lnTo>
                    <a:lnTo>
                      <a:pt x="2259" y="159"/>
                    </a:lnTo>
                    <a:lnTo>
                      <a:pt x="2297" y="162"/>
                    </a:lnTo>
                    <a:lnTo>
                      <a:pt x="2336" y="165"/>
                    </a:lnTo>
                    <a:lnTo>
                      <a:pt x="2374" y="167"/>
                    </a:lnTo>
                    <a:lnTo>
                      <a:pt x="2412" y="170"/>
                    </a:lnTo>
                    <a:lnTo>
                      <a:pt x="2450" y="173"/>
                    </a:lnTo>
                    <a:lnTo>
                      <a:pt x="2487" y="176"/>
                    </a:lnTo>
                    <a:lnTo>
                      <a:pt x="2525" y="178"/>
                    </a:lnTo>
                    <a:lnTo>
                      <a:pt x="2563" y="180"/>
                    </a:lnTo>
                    <a:lnTo>
                      <a:pt x="2600" y="184"/>
                    </a:lnTo>
                    <a:lnTo>
                      <a:pt x="2638" y="186"/>
                    </a:lnTo>
                    <a:lnTo>
                      <a:pt x="2638" y="537"/>
                    </a:lnTo>
                    <a:lnTo>
                      <a:pt x="2638" y="887"/>
                    </a:lnTo>
                    <a:lnTo>
                      <a:pt x="2638" y="1237"/>
                    </a:lnTo>
                    <a:lnTo>
                      <a:pt x="2638" y="1587"/>
                    </a:lnTo>
                    <a:lnTo>
                      <a:pt x="2638" y="1938"/>
                    </a:lnTo>
                    <a:lnTo>
                      <a:pt x="2638" y="2288"/>
                    </a:lnTo>
                    <a:lnTo>
                      <a:pt x="2638" y="2638"/>
                    </a:lnTo>
                    <a:lnTo>
                      <a:pt x="2638" y="2988"/>
                    </a:lnTo>
                    <a:lnTo>
                      <a:pt x="2600" y="2990"/>
                    </a:lnTo>
                    <a:lnTo>
                      <a:pt x="2563" y="2992"/>
                    </a:lnTo>
                    <a:lnTo>
                      <a:pt x="2525" y="2995"/>
                    </a:lnTo>
                    <a:lnTo>
                      <a:pt x="2487" y="2997"/>
                    </a:lnTo>
                    <a:lnTo>
                      <a:pt x="2450" y="2999"/>
                    </a:lnTo>
                    <a:lnTo>
                      <a:pt x="2412" y="3002"/>
                    </a:lnTo>
                    <a:lnTo>
                      <a:pt x="2374" y="3004"/>
                    </a:lnTo>
                    <a:lnTo>
                      <a:pt x="2336" y="3006"/>
                    </a:lnTo>
                    <a:lnTo>
                      <a:pt x="2297" y="3009"/>
                    </a:lnTo>
                    <a:lnTo>
                      <a:pt x="2259" y="3011"/>
                    </a:lnTo>
                    <a:lnTo>
                      <a:pt x="2221" y="3013"/>
                    </a:lnTo>
                    <a:lnTo>
                      <a:pt x="2182" y="3014"/>
                    </a:lnTo>
                    <a:lnTo>
                      <a:pt x="2144" y="3017"/>
                    </a:lnTo>
                    <a:lnTo>
                      <a:pt x="2105" y="3019"/>
                    </a:lnTo>
                    <a:lnTo>
                      <a:pt x="2066" y="3021"/>
                    </a:lnTo>
                    <a:lnTo>
                      <a:pt x="2028" y="3023"/>
                    </a:lnTo>
                    <a:lnTo>
                      <a:pt x="1989" y="3026"/>
                    </a:lnTo>
                    <a:lnTo>
                      <a:pt x="1950" y="3028"/>
                    </a:lnTo>
                    <a:lnTo>
                      <a:pt x="1911" y="3030"/>
                    </a:lnTo>
                    <a:lnTo>
                      <a:pt x="1872" y="3033"/>
                    </a:lnTo>
                    <a:lnTo>
                      <a:pt x="1833" y="3035"/>
                    </a:lnTo>
                    <a:lnTo>
                      <a:pt x="1793" y="3038"/>
                    </a:lnTo>
                    <a:lnTo>
                      <a:pt x="1754" y="3041"/>
                    </a:lnTo>
                    <a:lnTo>
                      <a:pt x="1714" y="3043"/>
                    </a:lnTo>
                    <a:lnTo>
                      <a:pt x="1675" y="3045"/>
                    </a:lnTo>
                    <a:lnTo>
                      <a:pt x="1634" y="3048"/>
                    </a:lnTo>
                    <a:lnTo>
                      <a:pt x="1595" y="3050"/>
                    </a:lnTo>
                    <a:lnTo>
                      <a:pt x="1555" y="3052"/>
                    </a:lnTo>
                    <a:lnTo>
                      <a:pt x="1515" y="3054"/>
                    </a:lnTo>
                    <a:lnTo>
                      <a:pt x="1475" y="3058"/>
                    </a:lnTo>
                    <a:lnTo>
                      <a:pt x="1435" y="3060"/>
                    </a:lnTo>
                    <a:lnTo>
                      <a:pt x="1394" y="3062"/>
                    </a:lnTo>
                    <a:lnTo>
                      <a:pt x="1352" y="3065"/>
                    </a:lnTo>
                    <a:lnTo>
                      <a:pt x="1311" y="3067"/>
                    </a:lnTo>
                    <a:lnTo>
                      <a:pt x="1268" y="3069"/>
                    </a:lnTo>
                    <a:lnTo>
                      <a:pt x="1226" y="3073"/>
                    </a:lnTo>
                    <a:lnTo>
                      <a:pt x="1183" y="3075"/>
                    </a:lnTo>
                    <a:lnTo>
                      <a:pt x="1142" y="3077"/>
                    </a:lnTo>
                    <a:lnTo>
                      <a:pt x="1098" y="3080"/>
                    </a:lnTo>
                    <a:lnTo>
                      <a:pt x="1056" y="3082"/>
                    </a:lnTo>
                    <a:lnTo>
                      <a:pt x="1013" y="3084"/>
                    </a:lnTo>
                    <a:lnTo>
                      <a:pt x="971" y="3088"/>
                    </a:lnTo>
                    <a:lnTo>
                      <a:pt x="927" y="3090"/>
                    </a:lnTo>
                    <a:lnTo>
                      <a:pt x="885" y="3092"/>
                    </a:lnTo>
                    <a:lnTo>
                      <a:pt x="841" y="3095"/>
                    </a:lnTo>
                    <a:lnTo>
                      <a:pt x="797" y="3097"/>
                    </a:lnTo>
                    <a:lnTo>
                      <a:pt x="754" y="3100"/>
                    </a:lnTo>
                    <a:lnTo>
                      <a:pt x="711" y="3103"/>
                    </a:lnTo>
                    <a:lnTo>
                      <a:pt x="667" y="3105"/>
                    </a:lnTo>
                    <a:lnTo>
                      <a:pt x="623" y="3107"/>
                    </a:lnTo>
                    <a:lnTo>
                      <a:pt x="579" y="3110"/>
                    </a:lnTo>
                    <a:lnTo>
                      <a:pt x="536" y="3113"/>
                    </a:lnTo>
                    <a:lnTo>
                      <a:pt x="491" y="3115"/>
                    </a:lnTo>
                    <a:lnTo>
                      <a:pt x="447" y="3118"/>
                    </a:lnTo>
                    <a:lnTo>
                      <a:pt x="403" y="3120"/>
                    </a:lnTo>
                    <a:lnTo>
                      <a:pt x="359" y="3123"/>
                    </a:lnTo>
                    <a:lnTo>
                      <a:pt x="314" y="3126"/>
                    </a:lnTo>
                    <a:lnTo>
                      <a:pt x="269" y="3128"/>
                    </a:lnTo>
                    <a:lnTo>
                      <a:pt x="225" y="3130"/>
                    </a:lnTo>
                    <a:lnTo>
                      <a:pt x="180" y="3134"/>
                    </a:lnTo>
                    <a:lnTo>
                      <a:pt x="135" y="3136"/>
                    </a:lnTo>
                    <a:lnTo>
                      <a:pt x="90" y="3138"/>
                    </a:lnTo>
                    <a:lnTo>
                      <a:pt x="44" y="3142"/>
                    </a:lnTo>
                    <a:lnTo>
                      <a:pt x="0" y="3144"/>
                    </a:lnTo>
                    <a:lnTo>
                      <a:pt x="0" y="2751"/>
                    </a:lnTo>
                    <a:lnTo>
                      <a:pt x="0" y="2359"/>
                    </a:lnTo>
                    <a:lnTo>
                      <a:pt x="0" y="1966"/>
                    </a:lnTo>
                    <a:lnTo>
                      <a:pt x="0" y="1574"/>
                    </a:lnTo>
                    <a:lnTo>
                      <a:pt x="0" y="1180"/>
                    </a:lnTo>
                    <a:lnTo>
                      <a:pt x="0" y="786"/>
                    </a:lnTo>
                    <a:lnTo>
                      <a:pt x="0" y="3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82" name="Freeform 308"/>
              <p:cNvSpPr>
                <a:spLocks/>
              </p:cNvSpPr>
              <p:nvPr/>
            </p:nvSpPr>
            <p:spPr bwMode="auto">
              <a:xfrm>
                <a:off x="2894013" y="2324100"/>
                <a:ext cx="696912" cy="39688"/>
              </a:xfrm>
              <a:custGeom>
                <a:avLst/>
                <a:gdLst>
                  <a:gd name="T0" fmla="*/ 2147483646 w 2638"/>
                  <a:gd name="T1" fmla="*/ 2147483646 h 153"/>
                  <a:gd name="T2" fmla="*/ 2147483646 w 2638"/>
                  <a:gd name="T3" fmla="*/ 2147483646 h 153"/>
                  <a:gd name="T4" fmla="*/ 2147483646 w 2638"/>
                  <a:gd name="T5" fmla="*/ 2147483646 h 153"/>
                  <a:gd name="T6" fmla="*/ 2147483646 w 2638"/>
                  <a:gd name="T7" fmla="*/ 2147483646 h 153"/>
                  <a:gd name="T8" fmla="*/ 2147483646 w 2638"/>
                  <a:gd name="T9" fmla="*/ 2147483646 h 153"/>
                  <a:gd name="T10" fmla="*/ 2147483646 w 2638"/>
                  <a:gd name="T11" fmla="*/ 2147483646 h 153"/>
                  <a:gd name="T12" fmla="*/ 2147483646 w 2638"/>
                  <a:gd name="T13" fmla="*/ 2147483646 h 153"/>
                  <a:gd name="T14" fmla="*/ 2147483646 w 2638"/>
                  <a:gd name="T15" fmla="*/ 2147483646 h 153"/>
                  <a:gd name="T16" fmla="*/ 2147483646 w 2638"/>
                  <a:gd name="T17" fmla="*/ 2147483646 h 153"/>
                  <a:gd name="T18" fmla="*/ 2147483646 w 2638"/>
                  <a:gd name="T19" fmla="*/ 2147483646 h 153"/>
                  <a:gd name="T20" fmla="*/ 2147483646 w 2638"/>
                  <a:gd name="T21" fmla="*/ 2147483646 h 153"/>
                  <a:gd name="T22" fmla="*/ 2147483646 w 2638"/>
                  <a:gd name="T23" fmla="*/ 2147483646 h 153"/>
                  <a:gd name="T24" fmla="*/ 2147483646 w 2638"/>
                  <a:gd name="T25" fmla="*/ 2147483646 h 153"/>
                  <a:gd name="T26" fmla="*/ 2147483646 w 2638"/>
                  <a:gd name="T27" fmla="*/ 2147483646 h 153"/>
                  <a:gd name="T28" fmla="*/ 2147483646 w 2638"/>
                  <a:gd name="T29" fmla="*/ 2147483646 h 153"/>
                  <a:gd name="T30" fmla="*/ 2147483646 w 2638"/>
                  <a:gd name="T31" fmla="*/ 2147483646 h 153"/>
                  <a:gd name="T32" fmla="*/ 2147483646 w 2638"/>
                  <a:gd name="T33" fmla="*/ 2147483646 h 153"/>
                  <a:gd name="T34" fmla="*/ 2147483646 w 2638"/>
                  <a:gd name="T35" fmla="*/ 2147483646 h 153"/>
                  <a:gd name="T36" fmla="*/ 2147483646 w 2638"/>
                  <a:gd name="T37" fmla="*/ 2147483646 h 153"/>
                  <a:gd name="T38" fmla="*/ 2147483646 w 2638"/>
                  <a:gd name="T39" fmla="*/ 2147483646 h 153"/>
                  <a:gd name="T40" fmla="*/ 2147483646 w 2638"/>
                  <a:gd name="T41" fmla="*/ 2147483646 h 153"/>
                  <a:gd name="T42" fmla="*/ 2147483646 w 2638"/>
                  <a:gd name="T43" fmla="*/ 2147483646 h 153"/>
                  <a:gd name="T44" fmla="*/ 2147483646 w 2638"/>
                  <a:gd name="T45" fmla="*/ 2147483646 h 153"/>
                  <a:gd name="T46" fmla="*/ 2147483646 w 2638"/>
                  <a:gd name="T47" fmla="*/ 2147483646 h 153"/>
                  <a:gd name="T48" fmla="*/ 2147483646 w 2638"/>
                  <a:gd name="T49" fmla="*/ 2147483646 h 153"/>
                  <a:gd name="T50" fmla="*/ 2147483646 w 2638"/>
                  <a:gd name="T51" fmla="*/ 2147483646 h 153"/>
                  <a:gd name="T52" fmla="*/ 2147483646 w 2638"/>
                  <a:gd name="T53" fmla="*/ 2147483646 h 153"/>
                  <a:gd name="T54" fmla="*/ 2147483646 w 2638"/>
                  <a:gd name="T55" fmla="*/ 2147483646 h 153"/>
                  <a:gd name="T56" fmla="*/ 2147483646 w 2638"/>
                  <a:gd name="T57" fmla="*/ 2147483646 h 153"/>
                  <a:gd name="T58" fmla="*/ 2147483646 w 2638"/>
                  <a:gd name="T59" fmla="*/ 2147483646 h 153"/>
                  <a:gd name="T60" fmla="*/ 2147483646 w 2638"/>
                  <a:gd name="T61" fmla="*/ 2147483646 h 153"/>
                  <a:gd name="T62" fmla="*/ 2147483646 w 2638"/>
                  <a:gd name="T63" fmla="*/ 2147483646 h 153"/>
                  <a:gd name="T64" fmla="*/ 2147483646 w 2638"/>
                  <a:gd name="T65" fmla="*/ 2147483646 h 153"/>
                  <a:gd name="T66" fmla="*/ 2147483646 w 2638"/>
                  <a:gd name="T67" fmla="*/ 2147483646 h 153"/>
                  <a:gd name="T68" fmla="*/ 2147483646 w 2638"/>
                  <a:gd name="T69" fmla="*/ 2147483646 h 153"/>
                  <a:gd name="T70" fmla="*/ 2147483646 w 2638"/>
                  <a:gd name="T71" fmla="*/ 2147483646 h 153"/>
                  <a:gd name="T72" fmla="*/ 2147483646 w 2638"/>
                  <a:gd name="T73" fmla="*/ 2147483646 h 153"/>
                  <a:gd name="T74" fmla="*/ 2147483646 w 2638"/>
                  <a:gd name="T75" fmla="*/ 2147483646 h 153"/>
                  <a:gd name="T76" fmla="*/ 2147483646 w 2638"/>
                  <a:gd name="T77" fmla="*/ 2147483646 h 153"/>
                  <a:gd name="T78" fmla="*/ 2147483646 w 2638"/>
                  <a:gd name="T79" fmla="*/ 2147483646 h 153"/>
                  <a:gd name="T80" fmla="*/ 2147483646 w 2638"/>
                  <a:gd name="T81" fmla="*/ 2147483646 h 153"/>
                  <a:gd name="T82" fmla="*/ 2147483646 w 2638"/>
                  <a:gd name="T83" fmla="*/ 2147483646 h 153"/>
                  <a:gd name="T84" fmla="*/ 2147483646 w 2638"/>
                  <a:gd name="T85" fmla="*/ 2147483646 h 153"/>
                  <a:gd name="T86" fmla="*/ 2147483646 w 2638"/>
                  <a:gd name="T87" fmla="*/ 2147483646 h 153"/>
                  <a:gd name="T88" fmla="*/ 0 w 2638"/>
                  <a:gd name="T89" fmla="*/ 2147483646 h 15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53"/>
                  <a:gd name="T137" fmla="*/ 2638 w 2638"/>
                  <a:gd name="T138" fmla="*/ 153 h 15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53">
                    <a:moveTo>
                      <a:pt x="0" y="0"/>
                    </a:moveTo>
                    <a:lnTo>
                      <a:pt x="44" y="2"/>
                    </a:lnTo>
                    <a:lnTo>
                      <a:pt x="90" y="3"/>
                    </a:lnTo>
                    <a:lnTo>
                      <a:pt x="135" y="4"/>
                    </a:lnTo>
                    <a:lnTo>
                      <a:pt x="180" y="6"/>
                    </a:lnTo>
                    <a:lnTo>
                      <a:pt x="225" y="7"/>
                    </a:lnTo>
                    <a:lnTo>
                      <a:pt x="269" y="9"/>
                    </a:lnTo>
                    <a:lnTo>
                      <a:pt x="314" y="10"/>
                    </a:lnTo>
                    <a:lnTo>
                      <a:pt x="359" y="11"/>
                    </a:lnTo>
                    <a:lnTo>
                      <a:pt x="403" y="12"/>
                    </a:lnTo>
                    <a:lnTo>
                      <a:pt x="447" y="13"/>
                    </a:lnTo>
                    <a:lnTo>
                      <a:pt x="491" y="14"/>
                    </a:lnTo>
                    <a:lnTo>
                      <a:pt x="536" y="17"/>
                    </a:lnTo>
                    <a:lnTo>
                      <a:pt x="579" y="18"/>
                    </a:lnTo>
                    <a:lnTo>
                      <a:pt x="623" y="19"/>
                    </a:lnTo>
                    <a:lnTo>
                      <a:pt x="667" y="20"/>
                    </a:lnTo>
                    <a:lnTo>
                      <a:pt x="711" y="21"/>
                    </a:lnTo>
                    <a:lnTo>
                      <a:pt x="754" y="22"/>
                    </a:lnTo>
                    <a:lnTo>
                      <a:pt x="797" y="23"/>
                    </a:lnTo>
                    <a:lnTo>
                      <a:pt x="841" y="26"/>
                    </a:lnTo>
                    <a:lnTo>
                      <a:pt x="885" y="27"/>
                    </a:lnTo>
                    <a:lnTo>
                      <a:pt x="927" y="28"/>
                    </a:lnTo>
                    <a:lnTo>
                      <a:pt x="971" y="29"/>
                    </a:lnTo>
                    <a:lnTo>
                      <a:pt x="1013" y="30"/>
                    </a:lnTo>
                    <a:lnTo>
                      <a:pt x="1056" y="31"/>
                    </a:lnTo>
                    <a:lnTo>
                      <a:pt x="1098" y="34"/>
                    </a:lnTo>
                    <a:lnTo>
                      <a:pt x="1142" y="35"/>
                    </a:lnTo>
                    <a:lnTo>
                      <a:pt x="1183" y="36"/>
                    </a:lnTo>
                    <a:lnTo>
                      <a:pt x="1226" y="37"/>
                    </a:lnTo>
                    <a:lnTo>
                      <a:pt x="1268" y="38"/>
                    </a:lnTo>
                    <a:lnTo>
                      <a:pt x="1311" y="41"/>
                    </a:lnTo>
                    <a:lnTo>
                      <a:pt x="1352" y="42"/>
                    </a:lnTo>
                    <a:lnTo>
                      <a:pt x="1394" y="43"/>
                    </a:lnTo>
                    <a:lnTo>
                      <a:pt x="1435" y="44"/>
                    </a:lnTo>
                    <a:lnTo>
                      <a:pt x="1475" y="45"/>
                    </a:lnTo>
                    <a:lnTo>
                      <a:pt x="1515" y="46"/>
                    </a:lnTo>
                    <a:lnTo>
                      <a:pt x="1555" y="48"/>
                    </a:lnTo>
                    <a:lnTo>
                      <a:pt x="1594" y="49"/>
                    </a:lnTo>
                    <a:lnTo>
                      <a:pt x="1634" y="50"/>
                    </a:lnTo>
                    <a:lnTo>
                      <a:pt x="1675" y="51"/>
                    </a:lnTo>
                    <a:lnTo>
                      <a:pt x="1714" y="52"/>
                    </a:lnTo>
                    <a:lnTo>
                      <a:pt x="1753" y="53"/>
                    </a:lnTo>
                    <a:lnTo>
                      <a:pt x="1793" y="54"/>
                    </a:lnTo>
                    <a:lnTo>
                      <a:pt x="1832" y="56"/>
                    </a:lnTo>
                    <a:lnTo>
                      <a:pt x="1871" y="57"/>
                    </a:lnTo>
                    <a:lnTo>
                      <a:pt x="1910" y="58"/>
                    </a:lnTo>
                    <a:lnTo>
                      <a:pt x="1949" y="59"/>
                    </a:lnTo>
                    <a:lnTo>
                      <a:pt x="1988" y="60"/>
                    </a:lnTo>
                    <a:lnTo>
                      <a:pt x="2027" y="61"/>
                    </a:lnTo>
                    <a:lnTo>
                      <a:pt x="2066" y="64"/>
                    </a:lnTo>
                    <a:lnTo>
                      <a:pt x="2105" y="65"/>
                    </a:lnTo>
                    <a:lnTo>
                      <a:pt x="2143" y="66"/>
                    </a:lnTo>
                    <a:lnTo>
                      <a:pt x="2182" y="67"/>
                    </a:lnTo>
                    <a:lnTo>
                      <a:pt x="2221" y="68"/>
                    </a:lnTo>
                    <a:lnTo>
                      <a:pt x="2259" y="69"/>
                    </a:lnTo>
                    <a:lnTo>
                      <a:pt x="2297" y="71"/>
                    </a:lnTo>
                    <a:lnTo>
                      <a:pt x="2336" y="72"/>
                    </a:lnTo>
                    <a:lnTo>
                      <a:pt x="2374" y="73"/>
                    </a:lnTo>
                    <a:lnTo>
                      <a:pt x="2412" y="74"/>
                    </a:lnTo>
                    <a:lnTo>
                      <a:pt x="2450" y="75"/>
                    </a:lnTo>
                    <a:lnTo>
                      <a:pt x="2487" y="76"/>
                    </a:lnTo>
                    <a:lnTo>
                      <a:pt x="2525" y="77"/>
                    </a:lnTo>
                    <a:lnTo>
                      <a:pt x="2563" y="79"/>
                    </a:lnTo>
                    <a:lnTo>
                      <a:pt x="2600" y="80"/>
                    </a:lnTo>
                    <a:lnTo>
                      <a:pt x="2638" y="81"/>
                    </a:lnTo>
                    <a:lnTo>
                      <a:pt x="2638" y="99"/>
                    </a:lnTo>
                    <a:lnTo>
                      <a:pt x="2638" y="116"/>
                    </a:lnTo>
                    <a:lnTo>
                      <a:pt x="2638" y="135"/>
                    </a:lnTo>
                    <a:lnTo>
                      <a:pt x="2638" y="153"/>
                    </a:lnTo>
                    <a:lnTo>
                      <a:pt x="2600" y="152"/>
                    </a:lnTo>
                    <a:lnTo>
                      <a:pt x="2563" y="151"/>
                    </a:lnTo>
                    <a:lnTo>
                      <a:pt x="2525" y="150"/>
                    </a:lnTo>
                    <a:lnTo>
                      <a:pt x="2487" y="150"/>
                    </a:lnTo>
                    <a:lnTo>
                      <a:pt x="2450" y="149"/>
                    </a:lnTo>
                    <a:lnTo>
                      <a:pt x="2412" y="147"/>
                    </a:lnTo>
                    <a:lnTo>
                      <a:pt x="2374" y="146"/>
                    </a:lnTo>
                    <a:lnTo>
                      <a:pt x="2336" y="145"/>
                    </a:lnTo>
                    <a:lnTo>
                      <a:pt x="2297" y="144"/>
                    </a:lnTo>
                    <a:lnTo>
                      <a:pt x="2259" y="143"/>
                    </a:lnTo>
                    <a:lnTo>
                      <a:pt x="2221" y="142"/>
                    </a:lnTo>
                    <a:lnTo>
                      <a:pt x="2182" y="142"/>
                    </a:lnTo>
                    <a:lnTo>
                      <a:pt x="2143" y="141"/>
                    </a:lnTo>
                    <a:lnTo>
                      <a:pt x="2105" y="139"/>
                    </a:lnTo>
                    <a:lnTo>
                      <a:pt x="2066" y="138"/>
                    </a:lnTo>
                    <a:lnTo>
                      <a:pt x="2027" y="137"/>
                    </a:lnTo>
                    <a:lnTo>
                      <a:pt x="1988" y="136"/>
                    </a:lnTo>
                    <a:lnTo>
                      <a:pt x="1949" y="135"/>
                    </a:lnTo>
                    <a:lnTo>
                      <a:pt x="1910" y="134"/>
                    </a:lnTo>
                    <a:lnTo>
                      <a:pt x="1871" y="132"/>
                    </a:lnTo>
                    <a:lnTo>
                      <a:pt x="1832" y="131"/>
                    </a:lnTo>
                    <a:lnTo>
                      <a:pt x="1793" y="130"/>
                    </a:lnTo>
                    <a:lnTo>
                      <a:pt x="1753" y="129"/>
                    </a:lnTo>
                    <a:lnTo>
                      <a:pt x="1714" y="128"/>
                    </a:lnTo>
                    <a:lnTo>
                      <a:pt x="1675" y="128"/>
                    </a:lnTo>
                    <a:lnTo>
                      <a:pt x="1634" y="127"/>
                    </a:lnTo>
                    <a:lnTo>
                      <a:pt x="1594" y="126"/>
                    </a:lnTo>
                    <a:lnTo>
                      <a:pt x="1555" y="124"/>
                    </a:lnTo>
                    <a:lnTo>
                      <a:pt x="1515" y="123"/>
                    </a:lnTo>
                    <a:lnTo>
                      <a:pt x="1475" y="122"/>
                    </a:lnTo>
                    <a:lnTo>
                      <a:pt x="1435" y="121"/>
                    </a:lnTo>
                    <a:lnTo>
                      <a:pt x="1394" y="120"/>
                    </a:lnTo>
                    <a:lnTo>
                      <a:pt x="1352" y="119"/>
                    </a:lnTo>
                    <a:lnTo>
                      <a:pt x="1311" y="118"/>
                    </a:lnTo>
                    <a:lnTo>
                      <a:pt x="1268" y="116"/>
                    </a:lnTo>
                    <a:lnTo>
                      <a:pt x="1226" y="115"/>
                    </a:lnTo>
                    <a:lnTo>
                      <a:pt x="1183" y="114"/>
                    </a:lnTo>
                    <a:lnTo>
                      <a:pt x="1142" y="113"/>
                    </a:lnTo>
                    <a:lnTo>
                      <a:pt x="1098" y="112"/>
                    </a:lnTo>
                    <a:lnTo>
                      <a:pt x="1056" y="111"/>
                    </a:lnTo>
                    <a:lnTo>
                      <a:pt x="1013" y="110"/>
                    </a:lnTo>
                    <a:lnTo>
                      <a:pt x="971" y="108"/>
                    </a:lnTo>
                    <a:lnTo>
                      <a:pt x="927" y="107"/>
                    </a:lnTo>
                    <a:lnTo>
                      <a:pt x="885" y="106"/>
                    </a:lnTo>
                    <a:lnTo>
                      <a:pt x="841" y="105"/>
                    </a:lnTo>
                    <a:lnTo>
                      <a:pt x="797" y="104"/>
                    </a:lnTo>
                    <a:lnTo>
                      <a:pt x="754" y="103"/>
                    </a:lnTo>
                    <a:lnTo>
                      <a:pt x="711" y="100"/>
                    </a:lnTo>
                    <a:lnTo>
                      <a:pt x="667" y="99"/>
                    </a:lnTo>
                    <a:lnTo>
                      <a:pt x="623" y="98"/>
                    </a:lnTo>
                    <a:lnTo>
                      <a:pt x="579" y="97"/>
                    </a:lnTo>
                    <a:lnTo>
                      <a:pt x="536" y="96"/>
                    </a:lnTo>
                    <a:lnTo>
                      <a:pt x="491" y="95"/>
                    </a:lnTo>
                    <a:lnTo>
                      <a:pt x="447" y="93"/>
                    </a:lnTo>
                    <a:lnTo>
                      <a:pt x="403" y="92"/>
                    </a:lnTo>
                    <a:lnTo>
                      <a:pt x="359" y="91"/>
                    </a:lnTo>
                    <a:lnTo>
                      <a:pt x="314" y="90"/>
                    </a:lnTo>
                    <a:lnTo>
                      <a:pt x="269" y="89"/>
                    </a:lnTo>
                    <a:lnTo>
                      <a:pt x="225" y="88"/>
                    </a:lnTo>
                    <a:lnTo>
                      <a:pt x="180" y="87"/>
                    </a:lnTo>
                    <a:lnTo>
                      <a:pt x="135" y="85"/>
                    </a:lnTo>
                    <a:lnTo>
                      <a:pt x="90" y="84"/>
                    </a:lnTo>
                    <a:lnTo>
                      <a:pt x="44" y="83"/>
                    </a:lnTo>
                    <a:lnTo>
                      <a:pt x="0" y="82"/>
                    </a:lnTo>
                    <a:lnTo>
                      <a:pt x="0" y="61"/>
                    </a:lnTo>
                    <a:lnTo>
                      <a:pt x="0" y="4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83" name="Freeform 309"/>
              <p:cNvSpPr>
                <a:spLocks/>
              </p:cNvSpPr>
              <p:nvPr/>
            </p:nvSpPr>
            <p:spPr bwMode="auto">
              <a:xfrm>
                <a:off x="2894013" y="2344738"/>
                <a:ext cx="696912" cy="38100"/>
              </a:xfrm>
              <a:custGeom>
                <a:avLst/>
                <a:gdLst>
                  <a:gd name="T0" fmla="*/ 2147483646 w 2638"/>
                  <a:gd name="T1" fmla="*/ 2147483646 h 143"/>
                  <a:gd name="T2" fmla="*/ 2147483646 w 2638"/>
                  <a:gd name="T3" fmla="*/ 2147483646 h 143"/>
                  <a:gd name="T4" fmla="*/ 2147483646 w 2638"/>
                  <a:gd name="T5" fmla="*/ 2147483646 h 143"/>
                  <a:gd name="T6" fmla="*/ 2147483646 w 2638"/>
                  <a:gd name="T7" fmla="*/ 2147483646 h 143"/>
                  <a:gd name="T8" fmla="*/ 2147483646 w 2638"/>
                  <a:gd name="T9" fmla="*/ 2147483646 h 143"/>
                  <a:gd name="T10" fmla="*/ 2147483646 w 2638"/>
                  <a:gd name="T11" fmla="*/ 2147483646 h 143"/>
                  <a:gd name="T12" fmla="*/ 2147483646 w 2638"/>
                  <a:gd name="T13" fmla="*/ 2147483646 h 143"/>
                  <a:gd name="T14" fmla="*/ 2147483646 w 2638"/>
                  <a:gd name="T15" fmla="*/ 2147483646 h 143"/>
                  <a:gd name="T16" fmla="*/ 2147483646 w 2638"/>
                  <a:gd name="T17" fmla="*/ 2147483646 h 143"/>
                  <a:gd name="T18" fmla="*/ 2147483646 w 2638"/>
                  <a:gd name="T19" fmla="*/ 2147483646 h 143"/>
                  <a:gd name="T20" fmla="*/ 2147483646 w 2638"/>
                  <a:gd name="T21" fmla="*/ 2147483646 h 143"/>
                  <a:gd name="T22" fmla="*/ 2147483646 w 2638"/>
                  <a:gd name="T23" fmla="*/ 2147483646 h 143"/>
                  <a:gd name="T24" fmla="*/ 2147483646 w 2638"/>
                  <a:gd name="T25" fmla="*/ 2147483646 h 143"/>
                  <a:gd name="T26" fmla="*/ 2147483646 w 2638"/>
                  <a:gd name="T27" fmla="*/ 2147483646 h 143"/>
                  <a:gd name="T28" fmla="*/ 2147483646 w 2638"/>
                  <a:gd name="T29" fmla="*/ 2147483646 h 143"/>
                  <a:gd name="T30" fmla="*/ 2147483646 w 2638"/>
                  <a:gd name="T31" fmla="*/ 2147483646 h 143"/>
                  <a:gd name="T32" fmla="*/ 2147483646 w 2638"/>
                  <a:gd name="T33" fmla="*/ 2147483646 h 143"/>
                  <a:gd name="T34" fmla="*/ 2147483646 w 2638"/>
                  <a:gd name="T35" fmla="*/ 2147483646 h 143"/>
                  <a:gd name="T36" fmla="*/ 2147483646 w 2638"/>
                  <a:gd name="T37" fmla="*/ 2147483646 h 143"/>
                  <a:gd name="T38" fmla="*/ 2147483646 w 2638"/>
                  <a:gd name="T39" fmla="*/ 2147483646 h 143"/>
                  <a:gd name="T40" fmla="*/ 2147483646 w 2638"/>
                  <a:gd name="T41" fmla="*/ 2147483646 h 143"/>
                  <a:gd name="T42" fmla="*/ 2147483646 w 2638"/>
                  <a:gd name="T43" fmla="*/ 2147483646 h 143"/>
                  <a:gd name="T44" fmla="*/ 2147483646 w 2638"/>
                  <a:gd name="T45" fmla="*/ 2147483646 h 143"/>
                  <a:gd name="T46" fmla="*/ 2147483646 w 2638"/>
                  <a:gd name="T47" fmla="*/ 2147483646 h 143"/>
                  <a:gd name="T48" fmla="*/ 2147483646 w 2638"/>
                  <a:gd name="T49" fmla="*/ 2147483646 h 143"/>
                  <a:gd name="T50" fmla="*/ 2147483646 w 2638"/>
                  <a:gd name="T51" fmla="*/ 2147483646 h 143"/>
                  <a:gd name="T52" fmla="*/ 2147483646 w 2638"/>
                  <a:gd name="T53" fmla="*/ 2147483646 h 143"/>
                  <a:gd name="T54" fmla="*/ 2147483646 w 2638"/>
                  <a:gd name="T55" fmla="*/ 2147483646 h 143"/>
                  <a:gd name="T56" fmla="*/ 2147483646 w 2638"/>
                  <a:gd name="T57" fmla="*/ 2147483646 h 143"/>
                  <a:gd name="T58" fmla="*/ 2147483646 w 2638"/>
                  <a:gd name="T59" fmla="*/ 2147483646 h 143"/>
                  <a:gd name="T60" fmla="*/ 2147483646 w 2638"/>
                  <a:gd name="T61" fmla="*/ 2147483646 h 143"/>
                  <a:gd name="T62" fmla="*/ 2147483646 w 2638"/>
                  <a:gd name="T63" fmla="*/ 2147483646 h 143"/>
                  <a:gd name="T64" fmla="*/ 2147483646 w 2638"/>
                  <a:gd name="T65" fmla="*/ 2147483646 h 143"/>
                  <a:gd name="T66" fmla="*/ 2147483646 w 2638"/>
                  <a:gd name="T67" fmla="*/ 2147483646 h 143"/>
                  <a:gd name="T68" fmla="*/ 2147483646 w 2638"/>
                  <a:gd name="T69" fmla="*/ 2147483646 h 143"/>
                  <a:gd name="T70" fmla="*/ 2147483646 w 2638"/>
                  <a:gd name="T71" fmla="*/ 2147483646 h 143"/>
                  <a:gd name="T72" fmla="*/ 2147483646 w 2638"/>
                  <a:gd name="T73" fmla="*/ 2147483646 h 143"/>
                  <a:gd name="T74" fmla="*/ 2147483646 w 2638"/>
                  <a:gd name="T75" fmla="*/ 2147483646 h 143"/>
                  <a:gd name="T76" fmla="*/ 2147483646 w 2638"/>
                  <a:gd name="T77" fmla="*/ 2147483646 h 143"/>
                  <a:gd name="T78" fmla="*/ 2147483646 w 2638"/>
                  <a:gd name="T79" fmla="*/ 2147483646 h 143"/>
                  <a:gd name="T80" fmla="*/ 2147483646 w 2638"/>
                  <a:gd name="T81" fmla="*/ 2147483646 h 143"/>
                  <a:gd name="T82" fmla="*/ 2147483646 w 2638"/>
                  <a:gd name="T83" fmla="*/ 2147483646 h 143"/>
                  <a:gd name="T84" fmla="*/ 2147483646 w 2638"/>
                  <a:gd name="T85" fmla="*/ 2147483646 h 143"/>
                  <a:gd name="T86" fmla="*/ 2147483646 w 2638"/>
                  <a:gd name="T87" fmla="*/ 2147483646 h 143"/>
                  <a:gd name="T88" fmla="*/ 0 w 2638"/>
                  <a:gd name="T89" fmla="*/ 2147483646 h 1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638"/>
                  <a:gd name="T136" fmla="*/ 0 h 143"/>
                  <a:gd name="T137" fmla="*/ 2638 w 2638"/>
                  <a:gd name="T138" fmla="*/ 143 h 1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638" h="143">
                    <a:moveTo>
                      <a:pt x="0" y="83"/>
                    </a:moveTo>
                    <a:lnTo>
                      <a:pt x="44" y="84"/>
                    </a:lnTo>
                    <a:lnTo>
                      <a:pt x="90" y="85"/>
                    </a:lnTo>
                    <a:lnTo>
                      <a:pt x="135" y="86"/>
                    </a:lnTo>
                    <a:lnTo>
                      <a:pt x="180" y="86"/>
                    </a:lnTo>
                    <a:lnTo>
                      <a:pt x="225" y="87"/>
                    </a:lnTo>
                    <a:lnTo>
                      <a:pt x="269" y="88"/>
                    </a:lnTo>
                    <a:lnTo>
                      <a:pt x="314" y="90"/>
                    </a:lnTo>
                    <a:lnTo>
                      <a:pt x="359" y="91"/>
                    </a:lnTo>
                    <a:lnTo>
                      <a:pt x="403" y="92"/>
                    </a:lnTo>
                    <a:lnTo>
                      <a:pt x="447" y="93"/>
                    </a:lnTo>
                    <a:lnTo>
                      <a:pt x="491" y="94"/>
                    </a:lnTo>
                    <a:lnTo>
                      <a:pt x="536" y="94"/>
                    </a:lnTo>
                    <a:lnTo>
                      <a:pt x="579" y="95"/>
                    </a:lnTo>
                    <a:lnTo>
                      <a:pt x="623" y="96"/>
                    </a:lnTo>
                    <a:lnTo>
                      <a:pt x="667" y="98"/>
                    </a:lnTo>
                    <a:lnTo>
                      <a:pt x="711" y="99"/>
                    </a:lnTo>
                    <a:lnTo>
                      <a:pt x="754" y="100"/>
                    </a:lnTo>
                    <a:lnTo>
                      <a:pt x="797" y="101"/>
                    </a:lnTo>
                    <a:lnTo>
                      <a:pt x="841" y="102"/>
                    </a:lnTo>
                    <a:lnTo>
                      <a:pt x="885" y="103"/>
                    </a:lnTo>
                    <a:lnTo>
                      <a:pt x="927" y="104"/>
                    </a:lnTo>
                    <a:lnTo>
                      <a:pt x="971" y="106"/>
                    </a:lnTo>
                    <a:lnTo>
                      <a:pt x="1013" y="107"/>
                    </a:lnTo>
                    <a:lnTo>
                      <a:pt x="1056" y="108"/>
                    </a:lnTo>
                    <a:lnTo>
                      <a:pt x="1098" y="108"/>
                    </a:lnTo>
                    <a:lnTo>
                      <a:pt x="1142" y="109"/>
                    </a:lnTo>
                    <a:lnTo>
                      <a:pt x="1183" y="110"/>
                    </a:lnTo>
                    <a:lnTo>
                      <a:pt x="1226" y="111"/>
                    </a:lnTo>
                    <a:lnTo>
                      <a:pt x="1268" y="112"/>
                    </a:lnTo>
                    <a:lnTo>
                      <a:pt x="1311" y="114"/>
                    </a:lnTo>
                    <a:lnTo>
                      <a:pt x="1352" y="115"/>
                    </a:lnTo>
                    <a:lnTo>
                      <a:pt x="1394" y="116"/>
                    </a:lnTo>
                    <a:lnTo>
                      <a:pt x="1435" y="117"/>
                    </a:lnTo>
                    <a:lnTo>
                      <a:pt x="1475" y="117"/>
                    </a:lnTo>
                    <a:lnTo>
                      <a:pt x="1515" y="118"/>
                    </a:lnTo>
                    <a:lnTo>
                      <a:pt x="1555" y="119"/>
                    </a:lnTo>
                    <a:lnTo>
                      <a:pt x="1594" y="121"/>
                    </a:lnTo>
                    <a:lnTo>
                      <a:pt x="1634" y="121"/>
                    </a:lnTo>
                    <a:lnTo>
                      <a:pt x="1675" y="122"/>
                    </a:lnTo>
                    <a:lnTo>
                      <a:pt x="1714" y="123"/>
                    </a:lnTo>
                    <a:lnTo>
                      <a:pt x="1753" y="124"/>
                    </a:lnTo>
                    <a:lnTo>
                      <a:pt x="1793" y="124"/>
                    </a:lnTo>
                    <a:lnTo>
                      <a:pt x="1832" y="125"/>
                    </a:lnTo>
                    <a:lnTo>
                      <a:pt x="1871" y="126"/>
                    </a:lnTo>
                    <a:lnTo>
                      <a:pt x="1910" y="127"/>
                    </a:lnTo>
                    <a:lnTo>
                      <a:pt x="1949" y="127"/>
                    </a:lnTo>
                    <a:lnTo>
                      <a:pt x="1988" y="129"/>
                    </a:lnTo>
                    <a:lnTo>
                      <a:pt x="2027" y="130"/>
                    </a:lnTo>
                    <a:lnTo>
                      <a:pt x="2066" y="131"/>
                    </a:lnTo>
                    <a:lnTo>
                      <a:pt x="2105" y="131"/>
                    </a:lnTo>
                    <a:lnTo>
                      <a:pt x="2143" y="132"/>
                    </a:lnTo>
                    <a:lnTo>
                      <a:pt x="2182" y="133"/>
                    </a:lnTo>
                    <a:lnTo>
                      <a:pt x="2221" y="134"/>
                    </a:lnTo>
                    <a:lnTo>
                      <a:pt x="2259" y="134"/>
                    </a:lnTo>
                    <a:lnTo>
                      <a:pt x="2297" y="135"/>
                    </a:lnTo>
                    <a:lnTo>
                      <a:pt x="2336" y="137"/>
                    </a:lnTo>
                    <a:lnTo>
                      <a:pt x="2374" y="138"/>
                    </a:lnTo>
                    <a:lnTo>
                      <a:pt x="2412" y="138"/>
                    </a:lnTo>
                    <a:lnTo>
                      <a:pt x="2450" y="139"/>
                    </a:lnTo>
                    <a:lnTo>
                      <a:pt x="2487" y="140"/>
                    </a:lnTo>
                    <a:lnTo>
                      <a:pt x="2525" y="141"/>
                    </a:lnTo>
                    <a:lnTo>
                      <a:pt x="2563" y="141"/>
                    </a:lnTo>
                    <a:lnTo>
                      <a:pt x="2600" y="142"/>
                    </a:lnTo>
                    <a:lnTo>
                      <a:pt x="2638" y="143"/>
                    </a:lnTo>
                    <a:lnTo>
                      <a:pt x="2638" y="126"/>
                    </a:lnTo>
                    <a:lnTo>
                      <a:pt x="2638" y="108"/>
                    </a:lnTo>
                    <a:lnTo>
                      <a:pt x="2638" y="90"/>
                    </a:lnTo>
                    <a:lnTo>
                      <a:pt x="2638" y="71"/>
                    </a:lnTo>
                    <a:lnTo>
                      <a:pt x="2600" y="70"/>
                    </a:lnTo>
                    <a:lnTo>
                      <a:pt x="2563" y="69"/>
                    </a:lnTo>
                    <a:lnTo>
                      <a:pt x="2525" y="68"/>
                    </a:lnTo>
                    <a:lnTo>
                      <a:pt x="2487" y="68"/>
                    </a:lnTo>
                    <a:lnTo>
                      <a:pt x="2450" y="67"/>
                    </a:lnTo>
                    <a:lnTo>
                      <a:pt x="2412" y="65"/>
                    </a:lnTo>
                    <a:lnTo>
                      <a:pt x="2374" y="64"/>
                    </a:lnTo>
                    <a:lnTo>
                      <a:pt x="2336" y="63"/>
                    </a:lnTo>
                    <a:lnTo>
                      <a:pt x="2297" y="62"/>
                    </a:lnTo>
                    <a:lnTo>
                      <a:pt x="2259" y="61"/>
                    </a:lnTo>
                    <a:lnTo>
                      <a:pt x="2221" y="60"/>
                    </a:lnTo>
                    <a:lnTo>
                      <a:pt x="2182" y="60"/>
                    </a:lnTo>
                    <a:lnTo>
                      <a:pt x="2143" y="59"/>
                    </a:lnTo>
                    <a:lnTo>
                      <a:pt x="2105" y="57"/>
                    </a:lnTo>
                    <a:lnTo>
                      <a:pt x="2066" y="56"/>
                    </a:lnTo>
                    <a:lnTo>
                      <a:pt x="2027" y="55"/>
                    </a:lnTo>
                    <a:lnTo>
                      <a:pt x="1988" y="54"/>
                    </a:lnTo>
                    <a:lnTo>
                      <a:pt x="1949" y="53"/>
                    </a:lnTo>
                    <a:lnTo>
                      <a:pt x="1910" y="52"/>
                    </a:lnTo>
                    <a:lnTo>
                      <a:pt x="1871" y="50"/>
                    </a:lnTo>
                    <a:lnTo>
                      <a:pt x="1832" y="49"/>
                    </a:lnTo>
                    <a:lnTo>
                      <a:pt x="1793" y="48"/>
                    </a:lnTo>
                    <a:lnTo>
                      <a:pt x="1753" y="47"/>
                    </a:lnTo>
                    <a:lnTo>
                      <a:pt x="1714" y="46"/>
                    </a:lnTo>
                    <a:lnTo>
                      <a:pt x="1675" y="46"/>
                    </a:lnTo>
                    <a:lnTo>
                      <a:pt x="1634" y="45"/>
                    </a:lnTo>
                    <a:lnTo>
                      <a:pt x="1594" y="44"/>
                    </a:lnTo>
                    <a:lnTo>
                      <a:pt x="1555" y="42"/>
                    </a:lnTo>
                    <a:lnTo>
                      <a:pt x="1515" y="41"/>
                    </a:lnTo>
                    <a:lnTo>
                      <a:pt x="1475" y="40"/>
                    </a:lnTo>
                    <a:lnTo>
                      <a:pt x="1435" y="39"/>
                    </a:lnTo>
                    <a:lnTo>
                      <a:pt x="1394" y="38"/>
                    </a:lnTo>
                    <a:lnTo>
                      <a:pt x="1352" y="37"/>
                    </a:lnTo>
                    <a:lnTo>
                      <a:pt x="1311" y="36"/>
                    </a:lnTo>
                    <a:lnTo>
                      <a:pt x="1268" y="34"/>
                    </a:lnTo>
                    <a:lnTo>
                      <a:pt x="1226" y="33"/>
                    </a:lnTo>
                    <a:lnTo>
                      <a:pt x="1183" y="32"/>
                    </a:lnTo>
                    <a:lnTo>
                      <a:pt x="1142" y="31"/>
                    </a:lnTo>
                    <a:lnTo>
                      <a:pt x="1098" y="30"/>
                    </a:lnTo>
                    <a:lnTo>
                      <a:pt x="1056" y="29"/>
                    </a:lnTo>
                    <a:lnTo>
                      <a:pt x="1013" y="28"/>
                    </a:lnTo>
                    <a:lnTo>
                      <a:pt x="971" y="26"/>
                    </a:lnTo>
                    <a:lnTo>
                      <a:pt x="927" y="25"/>
                    </a:lnTo>
                    <a:lnTo>
                      <a:pt x="885" y="24"/>
                    </a:lnTo>
                    <a:lnTo>
                      <a:pt x="841" y="23"/>
                    </a:lnTo>
                    <a:lnTo>
                      <a:pt x="797" y="22"/>
                    </a:lnTo>
                    <a:lnTo>
                      <a:pt x="754" y="21"/>
                    </a:lnTo>
                    <a:lnTo>
                      <a:pt x="711" y="18"/>
                    </a:lnTo>
                    <a:lnTo>
                      <a:pt x="667" y="17"/>
                    </a:lnTo>
                    <a:lnTo>
                      <a:pt x="623" y="16"/>
                    </a:lnTo>
                    <a:lnTo>
                      <a:pt x="579" y="15"/>
                    </a:lnTo>
                    <a:lnTo>
                      <a:pt x="536" y="14"/>
                    </a:lnTo>
                    <a:lnTo>
                      <a:pt x="491" y="13"/>
                    </a:lnTo>
                    <a:lnTo>
                      <a:pt x="447" y="11"/>
                    </a:lnTo>
                    <a:lnTo>
                      <a:pt x="403" y="10"/>
                    </a:lnTo>
                    <a:lnTo>
                      <a:pt x="359" y="9"/>
                    </a:lnTo>
                    <a:lnTo>
                      <a:pt x="314" y="8"/>
                    </a:lnTo>
                    <a:lnTo>
                      <a:pt x="269" y="7"/>
                    </a:lnTo>
                    <a:lnTo>
                      <a:pt x="225" y="6"/>
                    </a:lnTo>
                    <a:lnTo>
                      <a:pt x="180" y="5"/>
                    </a:lnTo>
                    <a:lnTo>
                      <a:pt x="135" y="3"/>
                    </a:lnTo>
                    <a:lnTo>
                      <a:pt x="90" y="2"/>
                    </a:lnTo>
                    <a:lnTo>
                      <a:pt x="44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1"/>
                    </a:lnTo>
                    <a:lnTo>
                      <a:pt x="0" y="62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A3B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84" name="Freeform 310"/>
              <p:cNvSpPr>
                <a:spLocks/>
              </p:cNvSpPr>
              <p:nvPr/>
            </p:nvSpPr>
            <p:spPr bwMode="auto">
              <a:xfrm>
                <a:off x="2908300" y="2078038"/>
                <a:ext cx="668337" cy="815975"/>
              </a:xfrm>
              <a:custGeom>
                <a:avLst/>
                <a:gdLst>
                  <a:gd name="T0" fmla="*/ 2147483646 w 2524"/>
                  <a:gd name="T1" fmla="*/ 2147483646 h 3087"/>
                  <a:gd name="T2" fmla="*/ 2147483646 w 2524"/>
                  <a:gd name="T3" fmla="*/ 2147483646 h 3087"/>
                  <a:gd name="T4" fmla="*/ 2147483646 w 2524"/>
                  <a:gd name="T5" fmla="*/ 2147483646 h 3087"/>
                  <a:gd name="T6" fmla="*/ 2147483646 w 2524"/>
                  <a:gd name="T7" fmla="*/ 2147483646 h 3087"/>
                  <a:gd name="T8" fmla="*/ 2147483646 w 2524"/>
                  <a:gd name="T9" fmla="*/ 2147483646 h 3087"/>
                  <a:gd name="T10" fmla="*/ 2147483646 w 2524"/>
                  <a:gd name="T11" fmla="*/ 2147483646 h 3087"/>
                  <a:gd name="T12" fmla="*/ 2147483646 w 2524"/>
                  <a:gd name="T13" fmla="*/ 2147483646 h 3087"/>
                  <a:gd name="T14" fmla="*/ 2147483646 w 2524"/>
                  <a:gd name="T15" fmla="*/ 2147483646 h 3087"/>
                  <a:gd name="T16" fmla="*/ 2147483646 w 2524"/>
                  <a:gd name="T17" fmla="*/ 2147483646 h 3087"/>
                  <a:gd name="T18" fmla="*/ 2147483646 w 2524"/>
                  <a:gd name="T19" fmla="*/ 2147483646 h 3087"/>
                  <a:gd name="T20" fmla="*/ 2147483646 w 2524"/>
                  <a:gd name="T21" fmla="*/ 2147483646 h 3087"/>
                  <a:gd name="T22" fmla="*/ 2147483646 w 2524"/>
                  <a:gd name="T23" fmla="*/ 2147483646 h 3087"/>
                  <a:gd name="T24" fmla="*/ 2147483646 w 2524"/>
                  <a:gd name="T25" fmla="*/ 2147483646 h 3087"/>
                  <a:gd name="T26" fmla="*/ 2147483646 w 2524"/>
                  <a:gd name="T27" fmla="*/ 2147483646 h 3087"/>
                  <a:gd name="T28" fmla="*/ 2147483646 w 2524"/>
                  <a:gd name="T29" fmla="*/ 2147483646 h 3087"/>
                  <a:gd name="T30" fmla="*/ 2147483646 w 2524"/>
                  <a:gd name="T31" fmla="*/ 2147483646 h 3087"/>
                  <a:gd name="T32" fmla="*/ 2147483646 w 2524"/>
                  <a:gd name="T33" fmla="*/ 2147483646 h 3087"/>
                  <a:gd name="T34" fmla="*/ 2147483646 w 2524"/>
                  <a:gd name="T35" fmla="*/ 2147483646 h 3087"/>
                  <a:gd name="T36" fmla="*/ 2147483646 w 2524"/>
                  <a:gd name="T37" fmla="*/ 2147483646 h 3087"/>
                  <a:gd name="T38" fmla="*/ 2147483646 w 2524"/>
                  <a:gd name="T39" fmla="*/ 2147483646 h 3087"/>
                  <a:gd name="T40" fmla="*/ 2147483646 w 2524"/>
                  <a:gd name="T41" fmla="*/ 2147483646 h 3087"/>
                  <a:gd name="T42" fmla="*/ 2147483646 w 2524"/>
                  <a:gd name="T43" fmla="*/ 2147483646 h 3087"/>
                  <a:gd name="T44" fmla="*/ 2147483646 w 2524"/>
                  <a:gd name="T45" fmla="*/ 2147483646 h 3087"/>
                  <a:gd name="T46" fmla="*/ 2147483646 w 2524"/>
                  <a:gd name="T47" fmla="*/ 2147483646 h 3087"/>
                  <a:gd name="T48" fmla="*/ 2147483646 w 2524"/>
                  <a:gd name="T49" fmla="*/ 2147483646 h 3087"/>
                  <a:gd name="T50" fmla="*/ 2147483646 w 2524"/>
                  <a:gd name="T51" fmla="*/ 2147483646 h 3087"/>
                  <a:gd name="T52" fmla="*/ 2147483646 w 2524"/>
                  <a:gd name="T53" fmla="*/ 2147483646 h 3087"/>
                  <a:gd name="T54" fmla="*/ 2147483646 w 2524"/>
                  <a:gd name="T55" fmla="*/ 2147483646 h 3087"/>
                  <a:gd name="T56" fmla="*/ 2147483646 w 2524"/>
                  <a:gd name="T57" fmla="*/ 2147483646 h 3087"/>
                  <a:gd name="T58" fmla="*/ 2147483646 w 2524"/>
                  <a:gd name="T59" fmla="*/ 2147483646 h 3087"/>
                  <a:gd name="T60" fmla="*/ 2147483646 w 2524"/>
                  <a:gd name="T61" fmla="*/ 2147483646 h 3087"/>
                  <a:gd name="T62" fmla="*/ 2147483646 w 2524"/>
                  <a:gd name="T63" fmla="*/ 2147483646 h 3087"/>
                  <a:gd name="T64" fmla="*/ 2147483646 w 2524"/>
                  <a:gd name="T65" fmla="*/ 2147483646 h 3087"/>
                  <a:gd name="T66" fmla="*/ 2147483646 w 2524"/>
                  <a:gd name="T67" fmla="*/ 2147483646 h 3087"/>
                  <a:gd name="T68" fmla="*/ 2147483646 w 2524"/>
                  <a:gd name="T69" fmla="*/ 2147483646 h 3087"/>
                  <a:gd name="T70" fmla="*/ 2147483646 w 2524"/>
                  <a:gd name="T71" fmla="*/ 2147483646 h 3087"/>
                  <a:gd name="T72" fmla="*/ 2147483646 w 2524"/>
                  <a:gd name="T73" fmla="*/ 2147483646 h 3087"/>
                  <a:gd name="T74" fmla="*/ 2147483646 w 2524"/>
                  <a:gd name="T75" fmla="*/ 2147483646 h 3087"/>
                  <a:gd name="T76" fmla="*/ 2147483646 w 2524"/>
                  <a:gd name="T77" fmla="*/ 2147483646 h 3087"/>
                  <a:gd name="T78" fmla="*/ 2147483646 w 2524"/>
                  <a:gd name="T79" fmla="*/ 2147483646 h 3087"/>
                  <a:gd name="T80" fmla="*/ 2147483646 w 2524"/>
                  <a:gd name="T81" fmla="*/ 2147483646 h 3087"/>
                  <a:gd name="T82" fmla="*/ 2147483646 w 2524"/>
                  <a:gd name="T83" fmla="*/ 2147483646 h 3087"/>
                  <a:gd name="T84" fmla="*/ 2147483646 w 2524"/>
                  <a:gd name="T85" fmla="*/ 2147483646 h 3087"/>
                  <a:gd name="T86" fmla="*/ 2147483646 w 2524"/>
                  <a:gd name="T87" fmla="*/ 2147483646 h 3087"/>
                  <a:gd name="T88" fmla="*/ 2147483646 w 2524"/>
                  <a:gd name="T89" fmla="*/ 2147483646 h 3087"/>
                  <a:gd name="T90" fmla="*/ 0 w 2524"/>
                  <a:gd name="T91" fmla="*/ 2147483646 h 3087"/>
                  <a:gd name="T92" fmla="*/ 0 w 2524"/>
                  <a:gd name="T93" fmla="*/ 2147483646 h 3087"/>
                  <a:gd name="T94" fmla="*/ 0 w 2524"/>
                  <a:gd name="T95" fmla="*/ 2147483646 h 308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24"/>
                  <a:gd name="T145" fmla="*/ 0 h 3087"/>
                  <a:gd name="T146" fmla="*/ 2524 w 2524"/>
                  <a:gd name="T147" fmla="*/ 3087 h 308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24" h="3087">
                    <a:moveTo>
                      <a:pt x="0" y="0"/>
                    </a:moveTo>
                    <a:lnTo>
                      <a:pt x="43" y="2"/>
                    </a:lnTo>
                    <a:lnTo>
                      <a:pt x="86" y="6"/>
                    </a:lnTo>
                    <a:lnTo>
                      <a:pt x="129" y="8"/>
                    </a:lnTo>
                    <a:lnTo>
                      <a:pt x="172" y="11"/>
                    </a:lnTo>
                    <a:lnTo>
                      <a:pt x="216" y="14"/>
                    </a:lnTo>
                    <a:lnTo>
                      <a:pt x="258" y="17"/>
                    </a:lnTo>
                    <a:lnTo>
                      <a:pt x="300" y="19"/>
                    </a:lnTo>
                    <a:lnTo>
                      <a:pt x="343" y="23"/>
                    </a:lnTo>
                    <a:lnTo>
                      <a:pt x="385" y="25"/>
                    </a:lnTo>
                    <a:lnTo>
                      <a:pt x="428" y="29"/>
                    </a:lnTo>
                    <a:lnTo>
                      <a:pt x="470" y="31"/>
                    </a:lnTo>
                    <a:lnTo>
                      <a:pt x="512" y="34"/>
                    </a:lnTo>
                    <a:lnTo>
                      <a:pt x="554" y="37"/>
                    </a:lnTo>
                    <a:lnTo>
                      <a:pt x="596" y="39"/>
                    </a:lnTo>
                    <a:lnTo>
                      <a:pt x="638" y="42"/>
                    </a:lnTo>
                    <a:lnTo>
                      <a:pt x="679" y="45"/>
                    </a:lnTo>
                    <a:lnTo>
                      <a:pt x="721" y="48"/>
                    </a:lnTo>
                    <a:lnTo>
                      <a:pt x="762" y="50"/>
                    </a:lnTo>
                    <a:lnTo>
                      <a:pt x="803" y="54"/>
                    </a:lnTo>
                    <a:lnTo>
                      <a:pt x="845" y="56"/>
                    </a:lnTo>
                    <a:lnTo>
                      <a:pt x="886" y="60"/>
                    </a:lnTo>
                    <a:lnTo>
                      <a:pt x="927" y="62"/>
                    </a:lnTo>
                    <a:lnTo>
                      <a:pt x="967" y="64"/>
                    </a:lnTo>
                    <a:lnTo>
                      <a:pt x="1009" y="68"/>
                    </a:lnTo>
                    <a:lnTo>
                      <a:pt x="1049" y="70"/>
                    </a:lnTo>
                    <a:lnTo>
                      <a:pt x="1090" y="73"/>
                    </a:lnTo>
                    <a:lnTo>
                      <a:pt x="1131" y="76"/>
                    </a:lnTo>
                    <a:lnTo>
                      <a:pt x="1171" y="79"/>
                    </a:lnTo>
                    <a:lnTo>
                      <a:pt x="1211" y="81"/>
                    </a:lnTo>
                    <a:lnTo>
                      <a:pt x="1251" y="84"/>
                    </a:lnTo>
                    <a:lnTo>
                      <a:pt x="1291" y="87"/>
                    </a:lnTo>
                    <a:lnTo>
                      <a:pt x="1331" y="89"/>
                    </a:lnTo>
                    <a:lnTo>
                      <a:pt x="1370" y="92"/>
                    </a:lnTo>
                    <a:lnTo>
                      <a:pt x="1408" y="95"/>
                    </a:lnTo>
                    <a:lnTo>
                      <a:pt x="1447" y="97"/>
                    </a:lnTo>
                    <a:lnTo>
                      <a:pt x="1485" y="100"/>
                    </a:lnTo>
                    <a:lnTo>
                      <a:pt x="1524" y="103"/>
                    </a:lnTo>
                    <a:lnTo>
                      <a:pt x="1562" y="105"/>
                    </a:lnTo>
                    <a:lnTo>
                      <a:pt x="1600" y="108"/>
                    </a:lnTo>
                    <a:lnTo>
                      <a:pt x="1638" y="111"/>
                    </a:lnTo>
                    <a:lnTo>
                      <a:pt x="1676" y="113"/>
                    </a:lnTo>
                    <a:lnTo>
                      <a:pt x="1714" y="116"/>
                    </a:lnTo>
                    <a:lnTo>
                      <a:pt x="1752" y="118"/>
                    </a:lnTo>
                    <a:lnTo>
                      <a:pt x="1789" y="122"/>
                    </a:lnTo>
                    <a:lnTo>
                      <a:pt x="1826" y="124"/>
                    </a:lnTo>
                    <a:lnTo>
                      <a:pt x="1864" y="126"/>
                    </a:lnTo>
                    <a:lnTo>
                      <a:pt x="1901" y="130"/>
                    </a:lnTo>
                    <a:lnTo>
                      <a:pt x="1939" y="132"/>
                    </a:lnTo>
                    <a:lnTo>
                      <a:pt x="1975" y="134"/>
                    </a:lnTo>
                    <a:lnTo>
                      <a:pt x="2013" y="136"/>
                    </a:lnTo>
                    <a:lnTo>
                      <a:pt x="2050" y="140"/>
                    </a:lnTo>
                    <a:lnTo>
                      <a:pt x="2087" y="142"/>
                    </a:lnTo>
                    <a:lnTo>
                      <a:pt x="2124" y="144"/>
                    </a:lnTo>
                    <a:lnTo>
                      <a:pt x="2160" y="147"/>
                    </a:lnTo>
                    <a:lnTo>
                      <a:pt x="2197" y="150"/>
                    </a:lnTo>
                    <a:lnTo>
                      <a:pt x="2234" y="153"/>
                    </a:lnTo>
                    <a:lnTo>
                      <a:pt x="2271" y="155"/>
                    </a:lnTo>
                    <a:lnTo>
                      <a:pt x="2307" y="157"/>
                    </a:lnTo>
                    <a:lnTo>
                      <a:pt x="2343" y="161"/>
                    </a:lnTo>
                    <a:lnTo>
                      <a:pt x="2380" y="163"/>
                    </a:lnTo>
                    <a:lnTo>
                      <a:pt x="2416" y="165"/>
                    </a:lnTo>
                    <a:lnTo>
                      <a:pt x="2452" y="167"/>
                    </a:lnTo>
                    <a:lnTo>
                      <a:pt x="2489" y="171"/>
                    </a:lnTo>
                    <a:lnTo>
                      <a:pt x="2524" y="173"/>
                    </a:lnTo>
                    <a:lnTo>
                      <a:pt x="2524" y="519"/>
                    </a:lnTo>
                    <a:lnTo>
                      <a:pt x="2524" y="863"/>
                    </a:lnTo>
                    <a:lnTo>
                      <a:pt x="2524" y="1209"/>
                    </a:lnTo>
                    <a:lnTo>
                      <a:pt x="2524" y="1554"/>
                    </a:lnTo>
                    <a:lnTo>
                      <a:pt x="2524" y="1901"/>
                    </a:lnTo>
                    <a:lnTo>
                      <a:pt x="2524" y="2246"/>
                    </a:lnTo>
                    <a:lnTo>
                      <a:pt x="2524" y="2592"/>
                    </a:lnTo>
                    <a:lnTo>
                      <a:pt x="2524" y="2937"/>
                    </a:lnTo>
                    <a:lnTo>
                      <a:pt x="2489" y="2940"/>
                    </a:lnTo>
                    <a:lnTo>
                      <a:pt x="2452" y="2942"/>
                    </a:lnTo>
                    <a:lnTo>
                      <a:pt x="2416" y="2943"/>
                    </a:lnTo>
                    <a:lnTo>
                      <a:pt x="2381" y="2945"/>
                    </a:lnTo>
                    <a:lnTo>
                      <a:pt x="2344" y="2948"/>
                    </a:lnTo>
                    <a:lnTo>
                      <a:pt x="2307" y="2950"/>
                    </a:lnTo>
                    <a:lnTo>
                      <a:pt x="2272" y="2952"/>
                    </a:lnTo>
                    <a:lnTo>
                      <a:pt x="2235" y="2955"/>
                    </a:lnTo>
                    <a:lnTo>
                      <a:pt x="2198" y="2957"/>
                    </a:lnTo>
                    <a:lnTo>
                      <a:pt x="2161" y="2959"/>
                    </a:lnTo>
                    <a:lnTo>
                      <a:pt x="2125" y="2960"/>
                    </a:lnTo>
                    <a:lnTo>
                      <a:pt x="2088" y="2963"/>
                    </a:lnTo>
                    <a:lnTo>
                      <a:pt x="2051" y="2965"/>
                    </a:lnTo>
                    <a:lnTo>
                      <a:pt x="2013" y="2967"/>
                    </a:lnTo>
                    <a:lnTo>
                      <a:pt x="1977" y="2969"/>
                    </a:lnTo>
                    <a:lnTo>
                      <a:pt x="1940" y="2972"/>
                    </a:lnTo>
                    <a:lnTo>
                      <a:pt x="1902" y="2974"/>
                    </a:lnTo>
                    <a:lnTo>
                      <a:pt x="1865" y="2976"/>
                    </a:lnTo>
                    <a:lnTo>
                      <a:pt x="1827" y="2979"/>
                    </a:lnTo>
                    <a:lnTo>
                      <a:pt x="1789" y="2981"/>
                    </a:lnTo>
                    <a:lnTo>
                      <a:pt x="1752" y="2983"/>
                    </a:lnTo>
                    <a:lnTo>
                      <a:pt x="1714" y="2986"/>
                    </a:lnTo>
                    <a:lnTo>
                      <a:pt x="1676" y="2988"/>
                    </a:lnTo>
                    <a:lnTo>
                      <a:pt x="1638" y="2990"/>
                    </a:lnTo>
                    <a:lnTo>
                      <a:pt x="1600" y="2992"/>
                    </a:lnTo>
                    <a:lnTo>
                      <a:pt x="1562" y="2995"/>
                    </a:lnTo>
                    <a:lnTo>
                      <a:pt x="1524" y="2997"/>
                    </a:lnTo>
                    <a:lnTo>
                      <a:pt x="1485" y="2999"/>
                    </a:lnTo>
                    <a:lnTo>
                      <a:pt x="1447" y="3002"/>
                    </a:lnTo>
                    <a:lnTo>
                      <a:pt x="1408" y="3004"/>
                    </a:lnTo>
                    <a:lnTo>
                      <a:pt x="1370" y="3006"/>
                    </a:lnTo>
                    <a:lnTo>
                      <a:pt x="1331" y="3008"/>
                    </a:lnTo>
                    <a:lnTo>
                      <a:pt x="1291" y="3011"/>
                    </a:lnTo>
                    <a:lnTo>
                      <a:pt x="1251" y="3013"/>
                    </a:lnTo>
                    <a:lnTo>
                      <a:pt x="1211" y="3015"/>
                    </a:lnTo>
                    <a:lnTo>
                      <a:pt x="1171" y="3018"/>
                    </a:lnTo>
                    <a:lnTo>
                      <a:pt x="1131" y="3020"/>
                    </a:lnTo>
                    <a:lnTo>
                      <a:pt x="1090" y="3022"/>
                    </a:lnTo>
                    <a:lnTo>
                      <a:pt x="1049" y="3026"/>
                    </a:lnTo>
                    <a:lnTo>
                      <a:pt x="1009" y="3028"/>
                    </a:lnTo>
                    <a:lnTo>
                      <a:pt x="967" y="3030"/>
                    </a:lnTo>
                    <a:lnTo>
                      <a:pt x="926" y="3033"/>
                    </a:lnTo>
                    <a:lnTo>
                      <a:pt x="886" y="3035"/>
                    </a:lnTo>
                    <a:lnTo>
                      <a:pt x="845" y="3037"/>
                    </a:lnTo>
                    <a:lnTo>
                      <a:pt x="803" y="3039"/>
                    </a:lnTo>
                    <a:lnTo>
                      <a:pt x="762" y="3042"/>
                    </a:lnTo>
                    <a:lnTo>
                      <a:pt x="720" y="3044"/>
                    </a:lnTo>
                    <a:lnTo>
                      <a:pt x="678" y="3048"/>
                    </a:lnTo>
                    <a:lnTo>
                      <a:pt x="637" y="3050"/>
                    </a:lnTo>
                    <a:lnTo>
                      <a:pt x="596" y="3052"/>
                    </a:lnTo>
                    <a:lnTo>
                      <a:pt x="553" y="3054"/>
                    </a:lnTo>
                    <a:lnTo>
                      <a:pt x="511" y="3057"/>
                    </a:lnTo>
                    <a:lnTo>
                      <a:pt x="469" y="3059"/>
                    </a:lnTo>
                    <a:lnTo>
                      <a:pt x="427" y="3061"/>
                    </a:lnTo>
                    <a:lnTo>
                      <a:pt x="384" y="3065"/>
                    </a:lnTo>
                    <a:lnTo>
                      <a:pt x="342" y="3067"/>
                    </a:lnTo>
                    <a:lnTo>
                      <a:pt x="299" y="3069"/>
                    </a:lnTo>
                    <a:lnTo>
                      <a:pt x="257" y="3072"/>
                    </a:lnTo>
                    <a:lnTo>
                      <a:pt x="214" y="3074"/>
                    </a:lnTo>
                    <a:lnTo>
                      <a:pt x="172" y="3076"/>
                    </a:lnTo>
                    <a:lnTo>
                      <a:pt x="128" y="3080"/>
                    </a:lnTo>
                    <a:lnTo>
                      <a:pt x="86" y="3082"/>
                    </a:lnTo>
                    <a:lnTo>
                      <a:pt x="43" y="3084"/>
                    </a:lnTo>
                    <a:lnTo>
                      <a:pt x="0" y="3087"/>
                    </a:lnTo>
                    <a:lnTo>
                      <a:pt x="0" y="2701"/>
                    </a:lnTo>
                    <a:lnTo>
                      <a:pt x="0" y="2315"/>
                    </a:lnTo>
                    <a:lnTo>
                      <a:pt x="0" y="1929"/>
                    </a:lnTo>
                    <a:lnTo>
                      <a:pt x="0" y="1544"/>
                    </a:lnTo>
                    <a:lnTo>
                      <a:pt x="0" y="1158"/>
                    </a:lnTo>
                    <a:lnTo>
                      <a:pt x="0" y="771"/>
                    </a:lnTo>
                    <a:lnTo>
                      <a:pt x="0" y="3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85" name="Freeform 311"/>
              <p:cNvSpPr>
                <a:spLocks/>
              </p:cNvSpPr>
              <p:nvPr/>
            </p:nvSpPr>
            <p:spPr bwMode="auto">
              <a:xfrm>
                <a:off x="2908300" y="2324100"/>
                <a:ext cx="668337" cy="39688"/>
              </a:xfrm>
              <a:custGeom>
                <a:avLst/>
                <a:gdLst>
                  <a:gd name="T0" fmla="*/ 2147483646 w 2524"/>
                  <a:gd name="T1" fmla="*/ 2147483646 h 150"/>
                  <a:gd name="T2" fmla="*/ 2147483646 w 2524"/>
                  <a:gd name="T3" fmla="*/ 2147483646 h 150"/>
                  <a:gd name="T4" fmla="*/ 2147483646 w 2524"/>
                  <a:gd name="T5" fmla="*/ 2147483646 h 150"/>
                  <a:gd name="T6" fmla="*/ 2147483646 w 2524"/>
                  <a:gd name="T7" fmla="*/ 2147483646 h 150"/>
                  <a:gd name="T8" fmla="*/ 2147483646 w 2524"/>
                  <a:gd name="T9" fmla="*/ 2147483646 h 150"/>
                  <a:gd name="T10" fmla="*/ 2147483646 w 2524"/>
                  <a:gd name="T11" fmla="*/ 2147483646 h 150"/>
                  <a:gd name="T12" fmla="*/ 2147483646 w 2524"/>
                  <a:gd name="T13" fmla="*/ 2147483646 h 150"/>
                  <a:gd name="T14" fmla="*/ 2147483646 w 2524"/>
                  <a:gd name="T15" fmla="*/ 2147483646 h 150"/>
                  <a:gd name="T16" fmla="*/ 2147483646 w 2524"/>
                  <a:gd name="T17" fmla="*/ 2147483646 h 150"/>
                  <a:gd name="T18" fmla="*/ 2147483646 w 2524"/>
                  <a:gd name="T19" fmla="*/ 2147483646 h 150"/>
                  <a:gd name="T20" fmla="*/ 2147483646 w 2524"/>
                  <a:gd name="T21" fmla="*/ 2147483646 h 150"/>
                  <a:gd name="T22" fmla="*/ 2147483646 w 2524"/>
                  <a:gd name="T23" fmla="*/ 2147483646 h 150"/>
                  <a:gd name="T24" fmla="*/ 2147483646 w 2524"/>
                  <a:gd name="T25" fmla="*/ 2147483646 h 150"/>
                  <a:gd name="T26" fmla="*/ 2147483646 w 2524"/>
                  <a:gd name="T27" fmla="*/ 2147483646 h 150"/>
                  <a:gd name="T28" fmla="*/ 2147483646 w 2524"/>
                  <a:gd name="T29" fmla="*/ 2147483646 h 150"/>
                  <a:gd name="T30" fmla="*/ 2147483646 w 2524"/>
                  <a:gd name="T31" fmla="*/ 2147483646 h 150"/>
                  <a:gd name="T32" fmla="*/ 2147483646 w 2524"/>
                  <a:gd name="T33" fmla="*/ 2147483646 h 150"/>
                  <a:gd name="T34" fmla="*/ 2147483646 w 2524"/>
                  <a:gd name="T35" fmla="*/ 2147483646 h 150"/>
                  <a:gd name="T36" fmla="*/ 2147483646 w 2524"/>
                  <a:gd name="T37" fmla="*/ 2147483646 h 150"/>
                  <a:gd name="T38" fmla="*/ 2147483646 w 2524"/>
                  <a:gd name="T39" fmla="*/ 2147483646 h 150"/>
                  <a:gd name="T40" fmla="*/ 2147483646 w 2524"/>
                  <a:gd name="T41" fmla="*/ 2147483646 h 150"/>
                  <a:gd name="T42" fmla="*/ 2147483646 w 2524"/>
                  <a:gd name="T43" fmla="*/ 2147483646 h 150"/>
                  <a:gd name="T44" fmla="*/ 2147483646 w 2524"/>
                  <a:gd name="T45" fmla="*/ 2147483646 h 150"/>
                  <a:gd name="T46" fmla="*/ 2147483646 w 2524"/>
                  <a:gd name="T47" fmla="*/ 2147483646 h 150"/>
                  <a:gd name="T48" fmla="*/ 2147483646 w 2524"/>
                  <a:gd name="T49" fmla="*/ 2147483646 h 150"/>
                  <a:gd name="T50" fmla="*/ 2147483646 w 2524"/>
                  <a:gd name="T51" fmla="*/ 2147483646 h 150"/>
                  <a:gd name="T52" fmla="*/ 2147483646 w 2524"/>
                  <a:gd name="T53" fmla="*/ 2147483646 h 150"/>
                  <a:gd name="T54" fmla="*/ 2147483646 w 2524"/>
                  <a:gd name="T55" fmla="*/ 2147483646 h 150"/>
                  <a:gd name="T56" fmla="*/ 2147483646 w 2524"/>
                  <a:gd name="T57" fmla="*/ 2147483646 h 150"/>
                  <a:gd name="T58" fmla="*/ 2147483646 w 2524"/>
                  <a:gd name="T59" fmla="*/ 2147483646 h 150"/>
                  <a:gd name="T60" fmla="*/ 2147483646 w 2524"/>
                  <a:gd name="T61" fmla="*/ 2147483646 h 150"/>
                  <a:gd name="T62" fmla="*/ 2147483646 w 2524"/>
                  <a:gd name="T63" fmla="*/ 2147483646 h 150"/>
                  <a:gd name="T64" fmla="*/ 2147483646 w 2524"/>
                  <a:gd name="T65" fmla="*/ 2147483646 h 150"/>
                  <a:gd name="T66" fmla="*/ 2147483646 w 2524"/>
                  <a:gd name="T67" fmla="*/ 2147483646 h 150"/>
                  <a:gd name="T68" fmla="*/ 2147483646 w 2524"/>
                  <a:gd name="T69" fmla="*/ 2147483646 h 150"/>
                  <a:gd name="T70" fmla="*/ 2147483646 w 2524"/>
                  <a:gd name="T71" fmla="*/ 2147483646 h 150"/>
                  <a:gd name="T72" fmla="*/ 2147483646 w 2524"/>
                  <a:gd name="T73" fmla="*/ 2147483646 h 150"/>
                  <a:gd name="T74" fmla="*/ 2147483646 w 2524"/>
                  <a:gd name="T75" fmla="*/ 2147483646 h 150"/>
                  <a:gd name="T76" fmla="*/ 2147483646 w 2524"/>
                  <a:gd name="T77" fmla="*/ 2147483646 h 150"/>
                  <a:gd name="T78" fmla="*/ 2147483646 w 2524"/>
                  <a:gd name="T79" fmla="*/ 2147483646 h 150"/>
                  <a:gd name="T80" fmla="*/ 2147483646 w 2524"/>
                  <a:gd name="T81" fmla="*/ 2147483646 h 150"/>
                  <a:gd name="T82" fmla="*/ 2147483646 w 2524"/>
                  <a:gd name="T83" fmla="*/ 2147483646 h 150"/>
                  <a:gd name="T84" fmla="*/ 2147483646 w 2524"/>
                  <a:gd name="T85" fmla="*/ 2147483646 h 150"/>
                  <a:gd name="T86" fmla="*/ 2147483646 w 2524"/>
                  <a:gd name="T87" fmla="*/ 2147483646 h 150"/>
                  <a:gd name="T88" fmla="*/ 0 w 2524"/>
                  <a:gd name="T89" fmla="*/ 2147483646 h 1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50"/>
                  <a:gd name="T137" fmla="*/ 2524 w 2524"/>
                  <a:gd name="T138" fmla="*/ 150 h 1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50">
                    <a:moveTo>
                      <a:pt x="0" y="0"/>
                    </a:moveTo>
                    <a:lnTo>
                      <a:pt x="43" y="1"/>
                    </a:lnTo>
                    <a:lnTo>
                      <a:pt x="86" y="2"/>
                    </a:lnTo>
                    <a:lnTo>
                      <a:pt x="129" y="4"/>
                    </a:lnTo>
                    <a:lnTo>
                      <a:pt x="172" y="5"/>
                    </a:lnTo>
                    <a:lnTo>
                      <a:pt x="216" y="7"/>
                    </a:lnTo>
                    <a:lnTo>
                      <a:pt x="258" y="8"/>
                    </a:lnTo>
                    <a:lnTo>
                      <a:pt x="300" y="9"/>
                    </a:lnTo>
                    <a:lnTo>
                      <a:pt x="343" y="11"/>
                    </a:lnTo>
                    <a:lnTo>
                      <a:pt x="385" y="12"/>
                    </a:lnTo>
                    <a:lnTo>
                      <a:pt x="428" y="13"/>
                    </a:lnTo>
                    <a:lnTo>
                      <a:pt x="470" y="15"/>
                    </a:lnTo>
                    <a:lnTo>
                      <a:pt x="512" y="16"/>
                    </a:lnTo>
                    <a:lnTo>
                      <a:pt x="554" y="17"/>
                    </a:lnTo>
                    <a:lnTo>
                      <a:pt x="596" y="18"/>
                    </a:lnTo>
                    <a:lnTo>
                      <a:pt x="638" y="20"/>
                    </a:lnTo>
                    <a:lnTo>
                      <a:pt x="679" y="21"/>
                    </a:lnTo>
                    <a:lnTo>
                      <a:pt x="721" y="23"/>
                    </a:lnTo>
                    <a:lnTo>
                      <a:pt x="762" y="24"/>
                    </a:lnTo>
                    <a:lnTo>
                      <a:pt x="803" y="25"/>
                    </a:lnTo>
                    <a:lnTo>
                      <a:pt x="845" y="26"/>
                    </a:lnTo>
                    <a:lnTo>
                      <a:pt x="886" y="27"/>
                    </a:lnTo>
                    <a:lnTo>
                      <a:pt x="927" y="28"/>
                    </a:lnTo>
                    <a:lnTo>
                      <a:pt x="967" y="29"/>
                    </a:lnTo>
                    <a:lnTo>
                      <a:pt x="1009" y="32"/>
                    </a:lnTo>
                    <a:lnTo>
                      <a:pt x="1049" y="33"/>
                    </a:lnTo>
                    <a:lnTo>
                      <a:pt x="1090" y="34"/>
                    </a:lnTo>
                    <a:lnTo>
                      <a:pt x="1131" y="35"/>
                    </a:lnTo>
                    <a:lnTo>
                      <a:pt x="1171" y="36"/>
                    </a:lnTo>
                    <a:lnTo>
                      <a:pt x="1211" y="38"/>
                    </a:lnTo>
                    <a:lnTo>
                      <a:pt x="1251" y="39"/>
                    </a:lnTo>
                    <a:lnTo>
                      <a:pt x="1291" y="40"/>
                    </a:lnTo>
                    <a:lnTo>
                      <a:pt x="1331" y="41"/>
                    </a:lnTo>
                    <a:lnTo>
                      <a:pt x="1370" y="42"/>
                    </a:lnTo>
                    <a:lnTo>
                      <a:pt x="1408" y="43"/>
                    </a:lnTo>
                    <a:lnTo>
                      <a:pt x="1447" y="44"/>
                    </a:lnTo>
                    <a:lnTo>
                      <a:pt x="1485" y="46"/>
                    </a:lnTo>
                    <a:lnTo>
                      <a:pt x="1524" y="47"/>
                    </a:lnTo>
                    <a:lnTo>
                      <a:pt x="1562" y="48"/>
                    </a:lnTo>
                    <a:lnTo>
                      <a:pt x="1600" y="49"/>
                    </a:lnTo>
                    <a:lnTo>
                      <a:pt x="1638" y="50"/>
                    </a:lnTo>
                    <a:lnTo>
                      <a:pt x="1676" y="51"/>
                    </a:lnTo>
                    <a:lnTo>
                      <a:pt x="1714" y="52"/>
                    </a:lnTo>
                    <a:lnTo>
                      <a:pt x="1752" y="54"/>
                    </a:lnTo>
                    <a:lnTo>
                      <a:pt x="1789" y="55"/>
                    </a:lnTo>
                    <a:lnTo>
                      <a:pt x="1826" y="56"/>
                    </a:lnTo>
                    <a:lnTo>
                      <a:pt x="1864" y="57"/>
                    </a:lnTo>
                    <a:lnTo>
                      <a:pt x="1901" y="57"/>
                    </a:lnTo>
                    <a:lnTo>
                      <a:pt x="1939" y="58"/>
                    </a:lnTo>
                    <a:lnTo>
                      <a:pt x="1975" y="59"/>
                    </a:lnTo>
                    <a:lnTo>
                      <a:pt x="2013" y="60"/>
                    </a:lnTo>
                    <a:lnTo>
                      <a:pt x="2050" y="62"/>
                    </a:lnTo>
                    <a:lnTo>
                      <a:pt x="2087" y="63"/>
                    </a:lnTo>
                    <a:lnTo>
                      <a:pt x="2124" y="64"/>
                    </a:lnTo>
                    <a:lnTo>
                      <a:pt x="2160" y="65"/>
                    </a:lnTo>
                    <a:lnTo>
                      <a:pt x="2197" y="66"/>
                    </a:lnTo>
                    <a:lnTo>
                      <a:pt x="2234" y="67"/>
                    </a:lnTo>
                    <a:lnTo>
                      <a:pt x="2271" y="69"/>
                    </a:lnTo>
                    <a:lnTo>
                      <a:pt x="2307" y="69"/>
                    </a:lnTo>
                    <a:lnTo>
                      <a:pt x="2343" y="70"/>
                    </a:lnTo>
                    <a:lnTo>
                      <a:pt x="2380" y="71"/>
                    </a:lnTo>
                    <a:lnTo>
                      <a:pt x="2416" y="72"/>
                    </a:lnTo>
                    <a:lnTo>
                      <a:pt x="2452" y="73"/>
                    </a:lnTo>
                    <a:lnTo>
                      <a:pt x="2489" y="74"/>
                    </a:lnTo>
                    <a:lnTo>
                      <a:pt x="2524" y="75"/>
                    </a:lnTo>
                    <a:lnTo>
                      <a:pt x="2524" y="94"/>
                    </a:lnTo>
                    <a:lnTo>
                      <a:pt x="2524" y="113"/>
                    </a:lnTo>
                    <a:lnTo>
                      <a:pt x="2524" y="132"/>
                    </a:lnTo>
                    <a:lnTo>
                      <a:pt x="2524" y="150"/>
                    </a:lnTo>
                    <a:lnTo>
                      <a:pt x="2489" y="149"/>
                    </a:lnTo>
                    <a:lnTo>
                      <a:pt x="2452" y="148"/>
                    </a:lnTo>
                    <a:lnTo>
                      <a:pt x="2416" y="147"/>
                    </a:lnTo>
                    <a:lnTo>
                      <a:pt x="2381" y="145"/>
                    </a:lnTo>
                    <a:lnTo>
                      <a:pt x="2344" y="144"/>
                    </a:lnTo>
                    <a:lnTo>
                      <a:pt x="2307" y="144"/>
                    </a:lnTo>
                    <a:lnTo>
                      <a:pt x="2272" y="143"/>
                    </a:lnTo>
                    <a:lnTo>
                      <a:pt x="2235" y="142"/>
                    </a:lnTo>
                    <a:lnTo>
                      <a:pt x="2198" y="141"/>
                    </a:lnTo>
                    <a:lnTo>
                      <a:pt x="2161" y="140"/>
                    </a:lnTo>
                    <a:lnTo>
                      <a:pt x="2125" y="139"/>
                    </a:lnTo>
                    <a:lnTo>
                      <a:pt x="2088" y="137"/>
                    </a:lnTo>
                    <a:lnTo>
                      <a:pt x="2051" y="136"/>
                    </a:lnTo>
                    <a:lnTo>
                      <a:pt x="2013" y="136"/>
                    </a:lnTo>
                    <a:lnTo>
                      <a:pt x="1977" y="135"/>
                    </a:lnTo>
                    <a:lnTo>
                      <a:pt x="1940" y="134"/>
                    </a:lnTo>
                    <a:lnTo>
                      <a:pt x="1902" y="133"/>
                    </a:lnTo>
                    <a:lnTo>
                      <a:pt x="1865" y="132"/>
                    </a:lnTo>
                    <a:lnTo>
                      <a:pt x="1827" y="130"/>
                    </a:lnTo>
                    <a:lnTo>
                      <a:pt x="1789" y="129"/>
                    </a:lnTo>
                    <a:lnTo>
                      <a:pt x="1752" y="128"/>
                    </a:lnTo>
                    <a:lnTo>
                      <a:pt x="1714" y="128"/>
                    </a:lnTo>
                    <a:lnTo>
                      <a:pt x="1676" y="127"/>
                    </a:lnTo>
                    <a:lnTo>
                      <a:pt x="1638" y="126"/>
                    </a:lnTo>
                    <a:lnTo>
                      <a:pt x="1600" y="125"/>
                    </a:lnTo>
                    <a:lnTo>
                      <a:pt x="1562" y="124"/>
                    </a:lnTo>
                    <a:lnTo>
                      <a:pt x="1524" y="122"/>
                    </a:lnTo>
                    <a:lnTo>
                      <a:pt x="1485" y="121"/>
                    </a:lnTo>
                    <a:lnTo>
                      <a:pt x="1447" y="120"/>
                    </a:lnTo>
                    <a:lnTo>
                      <a:pt x="1408" y="119"/>
                    </a:lnTo>
                    <a:lnTo>
                      <a:pt x="1370" y="118"/>
                    </a:lnTo>
                    <a:lnTo>
                      <a:pt x="1331" y="117"/>
                    </a:lnTo>
                    <a:lnTo>
                      <a:pt x="1291" y="116"/>
                    </a:lnTo>
                    <a:lnTo>
                      <a:pt x="1251" y="114"/>
                    </a:lnTo>
                    <a:lnTo>
                      <a:pt x="1211" y="113"/>
                    </a:lnTo>
                    <a:lnTo>
                      <a:pt x="1171" y="112"/>
                    </a:lnTo>
                    <a:lnTo>
                      <a:pt x="1131" y="111"/>
                    </a:lnTo>
                    <a:lnTo>
                      <a:pt x="1090" y="110"/>
                    </a:lnTo>
                    <a:lnTo>
                      <a:pt x="1049" y="110"/>
                    </a:lnTo>
                    <a:lnTo>
                      <a:pt x="1009" y="109"/>
                    </a:lnTo>
                    <a:lnTo>
                      <a:pt x="967" y="108"/>
                    </a:lnTo>
                    <a:lnTo>
                      <a:pt x="927" y="106"/>
                    </a:lnTo>
                    <a:lnTo>
                      <a:pt x="886" y="105"/>
                    </a:lnTo>
                    <a:lnTo>
                      <a:pt x="845" y="104"/>
                    </a:lnTo>
                    <a:lnTo>
                      <a:pt x="803" y="103"/>
                    </a:lnTo>
                    <a:lnTo>
                      <a:pt x="762" y="102"/>
                    </a:lnTo>
                    <a:lnTo>
                      <a:pt x="721" y="101"/>
                    </a:lnTo>
                    <a:lnTo>
                      <a:pt x="679" y="100"/>
                    </a:lnTo>
                    <a:lnTo>
                      <a:pt x="638" y="98"/>
                    </a:lnTo>
                    <a:lnTo>
                      <a:pt x="596" y="98"/>
                    </a:lnTo>
                    <a:lnTo>
                      <a:pt x="554" y="97"/>
                    </a:lnTo>
                    <a:lnTo>
                      <a:pt x="512" y="96"/>
                    </a:lnTo>
                    <a:lnTo>
                      <a:pt x="470" y="95"/>
                    </a:lnTo>
                    <a:lnTo>
                      <a:pt x="428" y="94"/>
                    </a:lnTo>
                    <a:lnTo>
                      <a:pt x="385" y="93"/>
                    </a:lnTo>
                    <a:lnTo>
                      <a:pt x="343" y="91"/>
                    </a:lnTo>
                    <a:lnTo>
                      <a:pt x="300" y="90"/>
                    </a:lnTo>
                    <a:lnTo>
                      <a:pt x="258" y="89"/>
                    </a:lnTo>
                    <a:lnTo>
                      <a:pt x="216" y="88"/>
                    </a:lnTo>
                    <a:lnTo>
                      <a:pt x="172" y="87"/>
                    </a:lnTo>
                    <a:lnTo>
                      <a:pt x="129" y="86"/>
                    </a:lnTo>
                    <a:lnTo>
                      <a:pt x="86" y="85"/>
                    </a:lnTo>
                    <a:lnTo>
                      <a:pt x="43" y="83"/>
                    </a:lnTo>
                    <a:lnTo>
                      <a:pt x="0" y="82"/>
                    </a:lnTo>
                    <a:lnTo>
                      <a:pt x="0" y="62"/>
                    </a:lnTo>
                    <a:lnTo>
                      <a:pt x="0" y="41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86" name="Freeform 312"/>
              <p:cNvSpPr>
                <a:spLocks/>
              </p:cNvSpPr>
              <p:nvPr/>
            </p:nvSpPr>
            <p:spPr bwMode="auto">
              <a:xfrm>
                <a:off x="2908300" y="2346325"/>
                <a:ext cx="668337" cy="36513"/>
              </a:xfrm>
              <a:custGeom>
                <a:avLst/>
                <a:gdLst>
                  <a:gd name="T0" fmla="*/ 2147483646 w 2524"/>
                  <a:gd name="T1" fmla="*/ 2147483646 h 140"/>
                  <a:gd name="T2" fmla="*/ 2147483646 w 2524"/>
                  <a:gd name="T3" fmla="*/ 2147483646 h 140"/>
                  <a:gd name="T4" fmla="*/ 2147483646 w 2524"/>
                  <a:gd name="T5" fmla="*/ 2147483646 h 140"/>
                  <a:gd name="T6" fmla="*/ 2147483646 w 2524"/>
                  <a:gd name="T7" fmla="*/ 2147483646 h 140"/>
                  <a:gd name="T8" fmla="*/ 2147483646 w 2524"/>
                  <a:gd name="T9" fmla="*/ 2147483646 h 140"/>
                  <a:gd name="T10" fmla="*/ 2147483646 w 2524"/>
                  <a:gd name="T11" fmla="*/ 2147483646 h 140"/>
                  <a:gd name="T12" fmla="*/ 2147483646 w 2524"/>
                  <a:gd name="T13" fmla="*/ 2147483646 h 140"/>
                  <a:gd name="T14" fmla="*/ 2147483646 w 2524"/>
                  <a:gd name="T15" fmla="*/ 2147483646 h 140"/>
                  <a:gd name="T16" fmla="*/ 2147483646 w 2524"/>
                  <a:gd name="T17" fmla="*/ 2147483646 h 140"/>
                  <a:gd name="T18" fmla="*/ 2147483646 w 2524"/>
                  <a:gd name="T19" fmla="*/ 2147483646 h 140"/>
                  <a:gd name="T20" fmla="*/ 2147483646 w 2524"/>
                  <a:gd name="T21" fmla="*/ 2147483646 h 140"/>
                  <a:gd name="T22" fmla="*/ 2147483646 w 2524"/>
                  <a:gd name="T23" fmla="*/ 2147483646 h 140"/>
                  <a:gd name="T24" fmla="*/ 2147483646 w 2524"/>
                  <a:gd name="T25" fmla="*/ 2147483646 h 140"/>
                  <a:gd name="T26" fmla="*/ 2147483646 w 2524"/>
                  <a:gd name="T27" fmla="*/ 2147483646 h 140"/>
                  <a:gd name="T28" fmla="*/ 2147483646 w 2524"/>
                  <a:gd name="T29" fmla="*/ 2147483646 h 140"/>
                  <a:gd name="T30" fmla="*/ 2147483646 w 2524"/>
                  <a:gd name="T31" fmla="*/ 2147483646 h 140"/>
                  <a:gd name="T32" fmla="*/ 2147483646 w 2524"/>
                  <a:gd name="T33" fmla="*/ 2147483646 h 140"/>
                  <a:gd name="T34" fmla="*/ 2147483646 w 2524"/>
                  <a:gd name="T35" fmla="*/ 2147483646 h 140"/>
                  <a:gd name="T36" fmla="*/ 2147483646 w 2524"/>
                  <a:gd name="T37" fmla="*/ 2147483646 h 140"/>
                  <a:gd name="T38" fmla="*/ 2147483646 w 2524"/>
                  <a:gd name="T39" fmla="*/ 2147483646 h 140"/>
                  <a:gd name="T40" fmla="*/ 2147483646 w 2524"/>
                  <a:gd name="T41" fmla="*/ 2147483646 h 140"/>
                  <a:gd name="T42" fmla="*/ 2147483646 w 2524"/>
                  <a:gd name="T43" fmla="*/ 2147483646 h 140"/>
                  <a:gd name="T44" fmla="*/ 2147483646 w 2524"/>
                  <a:gd name="T45" fmla="*/ 2147483646 h 140"/>
                  <a:gd name="T46" fmla="*/ 2147483646 w 2524"/>
                  <a:gd name="T47" fmla="*/ 2147483646 h 140"/>
                  <a:gd name="T48" fmla="*/ 2147483646 w 2524"/>
                  <a:gd name="T49" fmla="*/ 2147483646 h 140"/>
                  <a:gd name="T50" fmla="*/ 2147483646 w 2524"/>
                  <a:gd name="T51" fmla="*/ 2147483646 h 140"/>
                  <a:gd name="T52" fmla="*/ 2147483646 w 2524"/>
                  <a:gd name="T53" fmla="*/ 2147483646 h 140"/>
                  <a:gd name="T54" fmla="*/ 2147483646 w 2524"/>
                  <a:gd name="T55" fmla="*/ 2147483646 h 140"/>
                  <a:gd name="T56" fmla="*/ 2147483646 w 2524"/>
                  <a:gd name="T57" fmla="*/ 2147483646 h 140"/>
                  <a:gd name="T58" fmla="*/ 2147483646 w 2524"/>
                  <a:gd name="T59" fmla="*/ 2147483646 h 140"/>
                  <a:gd name="T60" fmla="*/ 2147483646 w 2524"/>
                  <a:gd name="T61" fmla="*/ 2147483646 h 140"/>
                  <a:gd name="T62" fmla="*/ 2147483646 w 2524"/>
                  <a:gd name="T63" fmla="*/ 2147483646 h 140"/>
                  <a:gd name="T64" fmla="*/ 2147483646 w 2524"/>
                  <a:gd name="T65" fmla="*/ 2147483646 h 140"/>
                  <a:gd name="T66" fmla="*/ 2147483646 w 2524"/>
                  <a:gd name="T67" fmla="*/ 2147483646 h 140"/>
                  <a:gd name="T68" fmla="*/ 2147483646 w 2524"/>
                  <a:gd name="T69" fmla="*/ 2147483646 h 140"/>
                  <a:gd name="T70" fmla="*/ 2147483646 w 2524"/>
                  <a:gd name="T71" fmla="*/ 2147483646 h 140"/>
                  <a:gd name="T72" fmla="*/ 2147483646 w 2524"/>
                  <a:gd name="T73" fmla="*/ 2147483646 h 140"/>
                  <a:gd name="T74" fmla="*/ 2147483646 w 2524"/>
                  <a:gd name="T75" fmla="*/ 2147483646 h 140"/>
                  <a:gd name="T76" fmla="*/ 2147483646 w 2524"/>
                  <a:gd name="T77" fmla="*/ 2147483646 h 140"/>
                  <a:gd name="T78" fmla="*/ 2147483646 w 2524"/>
                  <a:gd name="T79" fmla="*/ 2147483646 h 140"/>
                  <a:gd name="T80" fmla="*/ 2147483646 w 2524"/>
                  <a:gd name="T81" fmla="*/ 2147483646 h 140"/>
                  <a:gd name="T82" fmla="*/ 2147483646 w 2524"/>
                  <a:gd name="T83" fmla="*/ 2147483646 h 140"/>
                  <a:gd name="T84" fmla="*/ 2147483646 w 2524"/>
                  <a:gd name="T85" fmla="*/ 2147483646 h 140"/>
                  <a:gd name="T86" fmla="*/ 2147483646 w 2524"/>
                  <a:gd name="T87" fmla="*/ 2147483646 h 140"/>
                  <a:gd name="T88" fmla="*/ 0 w 2524"/>
                  <a:gd name="T89" fmla="*/ 2147483646 h 1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24"/>
                  <a:gd name="T136" fmla="*/ 0 h 140"/>
                  <a:gd name="T137" fmla="*/ 2524 w 2524"/>
                  <a:gd name="T138" fmla="*/ 140 h 1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24" h="140">
                    <a:moveTo>
                      <a:pt x="0" y="82"/>
                    </a:moveTo>
                    <a:lnTo>
                      <a:pt x="43" y="83"/>
                    </a:lnTo>
                    <a:lnTo>
                      <a:pt x="86" y="84"/>
                    </a:lnTo>
                    <a:lnTo>
                      <a:pt x="129" y="85"/>
                    </a:lnTo>
                    <a:lnTo>
                      <a:pt x="172" y="86"/>
                    </a:lnTo>
                    <a:lnTo>
                      <a:pt x="216" y="88"/>
                    </a:lnTo>
                    <a:lnTo>
                      <a:pt x="258" y="88"/>
                    </a:lnTo>
                    <a:lnTo>
                      <a:pt x="300" y="89"/>
                    </a:lnTo>
                    <a:lnTo>
                      <a:pt x="343" y="90"/>
                    </a:lnTo>
                    <a:lnTo>
                      <a:pt x="385" y="91"/>
                    </a:lnTo>
                    <a:lnTo>
                      <a:pt x="428" y="92"/>
                    </a:lnTo>
                    <a:lnTo>
                      <a:pt x="470" y="93"/>
                    </a:lnTo>
                    <a:lnTo>
                      <a:pt x="512" y="94"/>
                    </a:lnTo>
                    <a:lnTo>
                      <a:pt x="554" y="94"/>
                    </a:lnTo>
                    <a:lnTo>
                      <a:pt x="596" y="96"/>
                    </a:lnTo>
                    <a:lnTo>
                      <a:pt x="638" y="97"/>
                    </a:lnTo>
                    <a:lnTo>
                      <a:pt x="679" y="98"/>
                    </a:lnTo>
                    <a:lnTo>
                      <a:pt x="721" y="99"/>
                    </a:lnTo>
                    <a:lnTo>
                      <a:pt x="762" y="100"/>
                    </a:lnTo>
                    <a:lnTo>
                      <a:pt x="803" y="101"/>
                    </a:lnTo>
                    <a:lnTo>
                      <a:pt x="845" y="101"/>
                    </a:lnTo>
                    <a:lnTo>
                      <a:pt x="886" y="102"/>
                    </a:lnTo>
                    <a:lnTo>
                      <a:pt x="927" y="104"/>
                    </a:lnTo>
                    <a:lnTo>
                      <a:pt x="967" y="105"/>
                    </a:lnTo>
                    <a:lnTo>
                      <a:pt x="1009" y="106"/>
                    </a:lnTo>
                    <a:lnTo>
                      <a:pt x="1049" y="107"/>
                    </a:lnTo>
                    <a:lnTo>
                      <a:pt x="1090" y="108"/>
                    </a:lnTo>
                    <a:lnTo>
                      <a:pt x="1131" y="108"/>
                    </a:lnTo>
                    <a:lnTo>
                      <a:pt x="1171" y="109"/>
                    </a:lnTo>
                    <a:lnTo>
                      <a:pt x="1211" y="110"/>
                    </a:lnTo>
                    <a:lnTo>
                      <a:pt x="1251" y="112"/>
                    </a:lnTo>
                    <a:lnTo>
                      <a:pt x="1291" y="113"/>
                    </a:lnTo>
                    <a:lnTo>
                      <a:pt x="1331" y="114"/>
                    </a:lnTo>
                    <a:lnTo>
                      <a:pt x="1370" y="115"/>
                    </a:lnTo>
                    <a:lnTo>
                      <a:pt x="1408" y="115"/>
                    </a:lnTo>
                    <a:lnTo>
                      <a:pt x="1447" y="116"/>
                    </a:lnTo>
                    <a:lnTo>
                      <a:pt x="1485" y="117"/>
                    </a:lnTo>
                    <a:lnTo>
                      <a:pt x="1524" y="119"/>
                    </a:lnTo>
                    <a:lnTo>
                      <a:pt x="1562" y="119"/>
                    </a:lnTo>
                    <a:lnTo>
                      <a:pt x="1600" y="120"/>
                    </a:lnTo>
                    <a:lnTo>
                      <a:pt x="1638" y="121"/>
                    </a:lnTo>
                    <a:lnTo>
                      <a:pt x="1676" y="122"/>
                    </a:lnTo>
                    <a:lnTo>
                      <a:pt x="1714" y="122"/>
                    </a:lnTo>
                    <a:lnTo>
                      <a:pt x="1752" y="123"/>
                    </a:lnTo>
                    <a:lnTo>
                      <a:pt x="1789" y="124"/>
                    </a:lnTo>
                    <a:lnTo>
                      <a:pt x="1827" y="125"/>
                    </a:lnTo>
                    <a:lnTo>
                      <a:pt x="1865" y="125"/>
                    </a:lnTo>
                    <a:lnTo>
                      <a:pt x="1902" y="127"/>
                    </a:lnTo>
                    <a:lnTo>
                      <a:pt x="1940" y="128"/>
                    </a:lnTo>
                    <a:lnTo>
                      <a:pt x="1977" y="129"/>
                    </a:lnTo>
                    <a:lnTo>
                      <a:pt x="2013" y="129"/>
                    </a:lnTo>
                    <a:lnTo>
                      <a:pt x="2051" y="130"/>
                    </a:lnTo>
                    <a:lnTo>
                      <a:pt x="2088" y="131"/>
                    </a:lnTo>
                    <a:lnTo>
                      <a:pt x="2125" y="131"/>
                    </a:lnTo>
                    <a:lnTo>
                      <a:pt x="2161" y="132"/>
                    </a:lnTo>
                    <a:lnTo>
                      <a:pt x="2198" y="133"/>
                    </a:lnTo>
                    <a:lnTo>
                      <a:pt x="2235" y="135"/>
                    </a:lnTo>
                    <a:lnTo>
                      <a:pt x="2272" y="135"/>
                    </a:lnTo>
                    <a:lnTo>
                      <a:pt x="2307" y="136"/>
                    </a:lnTo>
                    <a:lnTo>
                      <a:pt x="2344" y="137"/>
                    </a:lnTo>
                    <a:lnTo>
                      <a:pt x="2381" y="137"/>
                    </a:lnTo>
                    <a:lnTo>
                      <a:pt x="2416" y="138"/>
                    </a:lnTo>
                    <a:lnTo>
                      <a:pt x="2452" y="139"/>
                    </a:lnTo>
                    <a:lnTo>
                      <a:pt x="2489" y="139"/>
                    </a:lnTo>
                    <a:lnTo>
                      <a:pt x="2524" y="140"/>
                    </a:lnTo>
                    <a:lnTo>
                      <a:pt x="2524" y="122"/>
                    </a:lnTo>
                    <a:lnTo>
                      <a:pt x="2524" y="104"/>
                    </a:lnTo>
                    <a:lnTo>
                      <a:pt x="2524" y="85"/>
                    </a:lnTo>
                    <a:lnTo>
                      <a:pt x="2524" y="68"/>
                    </a:lnTo>
                    <a:lnTo>
                      <a:pt x="2489" y="67"/>
                    </a:lnTo>
                    <a:lnTo>
                      <a:pt x="2452" y="66"/>
                    </a:lnTo>
                    <a:lnTo>
                      <a:pt x="2416" y="65"/>
                    </a:lnTo>
                    <a:lnTo>
                      <a:pt x="2381" y="63"/>
                    </a:lnTo>
                    <a:lnTo>
                      <a:pt x="2344" y="62"/>
                    </a:lnTo>
                    <a:lnTo>
                      <a:pt x="2307" y="62"/>
                    </a:lnTo>
                    <a:lnTo>
                      <a:pt x="2272" y="61"/>
                    </a:lnTo>
                    <a:lnTo>
                      <a:pt x="2235" y="60"/>
                    </a:lnTo>
                    <a:lnTo>
                      <a:pt x="2198" y="59"/>
                    </a:lnTo>
                    <a:lnTo>
                      <a:pt x="2161" y="58"/>
                    </a:lnTo>
                    <a:lnTo>
                      <a:pt x="2125" y="57"/>
                    </a:lnTo>
                    <a:lnTo>
                      <a:pt x="2088" y="55"/>
                    </a:lnTo>
                    <a:lnTo>
                      <a:pt x="2051" y="54"/>
                    </a:lnTo>
                    <a:lnTo>
                      <a:pt x="2013" y="54"/>
                    </a:lnTo>
                    <a:lnTo>
                      <a:pt x="1977" y="53"/>
                    </a:lnTo>
                    <a:lnTo>
                      <a:pt x="1940" y="52"/>
                    </a:lnTo>
                    <a:lnTo>
                      <a:pt x="1902" y="51"/>
                    </a:lnTo>
                    <a:lnTo>
                      <a:pt x="1865" y="50"/>
                    </a:lnTo>
                    <a:lnTo>
                      <a:pt x="1827" y="48"/>
                    </a:lnTo>
                    <a:lnTo>
                      <a:pt x="1789" y="47"/>
                    </a:lnTo>
                    <a:lnTo>
                      <a:pt x="1752" y="46"/>
                    </a:lnTo>
                    <a:lnTo>
                      <a:pt x="1714" y="46"/>
                    </a:lnTo>
                    <a:lnTo>
                      <a:pt x="1676" y="45"/>
                    </a:lnTo>
                    <a:lnTo>
                      <a:pt x="1638" y="44"/>
                    </a:lnTo>
                    <a:lnTo>
                      <a:pt x="1600" y="43"/>
                    </a:lnTo>
                    <a:lnTo>
                      <a:pt x="1562" y="42"/>
                    </a:lnTo>
                    <a:lnTo>
                      <a:pt x="1524" y="40"/>
                    </a:lnTo>
                    <a:lnTo>
                      <a:pt x="1485" y="39"/>
                    </a:lnTo>
                    <a:lnTo>
                      <a:pt x="1447" y="38"/>
                    </a:lnTo>
                    <a:lnTo>
                      <a:pt x="1408" y="37"/>
                    </a:lnTo>
                    <a:lnTo>
                      <a:pt x="1370" y="36"/>
                    </a:lnTo>
                    <a:lnTo>
                      <a:pt x="1331" y="35"/>
                    </a:lnTo>
                    <a:lnTo>
                      <a:pt x="1291" y="34"/>
                    </a:lnTo>
                    <a:lnTo>
                      <a:pt x="1251" y="32"/>
                    </a:lnTo>
                    <a:lnTo>
                      <a:pt x="1211" y="31"/>
                    </a:lnTo>
                    <a:lnTo>
                      <a:pt x="1171" y="30"/>
                    </a:lnTo>
                    <a:lnTo>
                      <a:pt x="1131" y="29"/>
                    </a:lnTo>
                    <a:lnTo>
                      <a:pt x="1090" y="28"/>
                    </a:lnTo>
                    <a:lnTo>
                      <a:pt x="1049" y="28"/>
                    </a:lnTo>
                    <a:lnTo>
                      <a:pt x="1009" y="27"/>
                    </a:lnTo>
                    <a:lnTo>
                      <a:pt x="967" y="26"/>
                    </a:lnTo>
                    <a:lnTo>
                      <a:pt x="927" y="24"/>
                    </a:lnTo>
                    <a:lnTo>
                      <a:pt x="886" y="23"/>
                    </a:lnTo>
                    <a:lnTo>
                      <a:pt x="845" y="22"/>
                    </a:lnTo>
                    <a:lnTo>
                      <a:pt x="803" y="21"/>
                    </a:lnTo>
                    <a:lnTo>
                      <a:pt x="762" y="20"/>
                    </a:lnTo>
                    <a:lnTo>
                      <a:pt x="721" y="19"/>
                    </a:lnTo>
                    <a:lnTo>
                      <a:pt x="679" y="18"/>
                    </a:lnTo>
                    <a:lnTo>
                      <a:pt x="638" y="16"/>
                    </a:lnTo>
                    <a:lnTo>
                      <a:pt x="596" y="16"/>
                    </a:lnTo>
                    <a:lnTo>
                      <a:pt x="554" y="15"/>
                    </a:lnTo>
                    <a:lnTo>
                      <a:pt x="512" y="14"/>
                    </a:lnTo>
                    <a:lnTo>
                      <a:pt x="470" y="13"/>
                    </a:lnTo>
                    <a:lnTo>
                      <a:pt x="428" y="12"/>
                    </a:lnTo>
                    <a:lnTo>
                      <a:pt x="385" y="11"/>
                    </a:lnTo>
                    <a:lnTo>
                      <a:pt x="343" y="9"/>
                    </a:lnTo>
                    <a:lnTo>
                      <a:pt x="300" y="8"/>
                    </a:lnTo>
                    <a:lnTo>
                      <a:pt x="258" y="7"/>
                    </a:lnTo>
                    <a:lnTo>
                      <a:pt x="216" y="6"/>
                    </a:lnTo>
                    <a:lnTo>
                      <a:pt x="172" y="5"/>
                    </a:lnTo>
                    <a:lnTo>
                      <a:pt x="129" y="4"/>
                    </a:lnTo>
                    <a:lnTo>
                      <a:pt x="86" y="3"/>
                    </a:lnTo>
                    <a:lnTo>
                      <a:pt x="43" y="1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0" y="61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CEDB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87" name="Freeform 313"/>
              <p:cNvSpPr>
                <a:spLocks/>
              </p:cNvSpPr>
              <p:nvPr/>
            </p:nvSpPr>
            <p:spPr bwMode="auto">
              <a:xfrm>
                <a:off x="2965450" y="2149475"/>
                <a:ext cx="117475" cy="158750"/>
              </a:xfrm>
              <a:custGeom>
                <a:avLst/>
                <a:gdLst>
                  <a:gd name="T0" fmla="*/ 0 w 441"/>
                  <a:gd name="T1" fmla="*/ 0 h 598"/>
                  <a:gd name="T2" fmla="*/ 2147483646 w 441"/>
                  <a:gd name="T3" fmla="*/ 2147483646 h 598"/>
                  <a:gd name="T4" fmla="*/ 2147483646 w 441"/>
                  <a:gd name="T5" fmla="*/ 2147483646 h 598"/>
                  <a:gd name="T6" fmla="*/ 2147483646 w 441"/>
                  <a:gd name="T7" fmla="*/ 2147483646 h 598"/>
                  <a:gd name="T8" fmla="*/ 2147483646 w 441"/>
                  <a:gd name="T9" fmla="*/ 2147483646 h 598"/>
                  <a:gd name="T10" fmla="*/ 2147483646 w 441"/>
                  <a:gd name="T11" fmla="*/ 2147483646 h 598"/>
                  <a:gd name="T12" fmla="*/ 2147483646 w 441"/>
                  <a:gd name="T13" fmla="*/ 2147483646 h 598"/>
                  <a:gd name="T14" fmla="*/ 2147483646 w 441"/>
                  <a:gd name="T15" fmla="*/ 2147483646 h 598"/>
                  <a:gd name="T16" fmla="*/ 2147483646 w 441"/>
                  <a:gd name="T17" fmla="*/ 2147483646 h 598"/>
                  <a:gd name="T18" fmla="*/ 2147483646 w 441"/>
                  <a:gd name="T19" fmla="*/ 2147483646 h 598"/>
                  <a:gd name="T20" fmla="*/ 2147483646 w 441"/>
                  <a:gd name="T21" fmla="*/ 2147483646 h 598"/>
                  <a:gd name="T22" fmla="*/ 2147483646 w 441"/>
                  <a:gd name="T23" fmla="*/ 2147483646 h 598"/>
                  <a:gd name="T24" fmla="*/ 2147483646 w 441"/>
                  <a:gd name="T25" fmla="*/ 2147483646 h 598"/>
                  <a:gd name="T26" fmla="*/ 2147483646 w 441"/>
                  <a:gd name="T27" fmla="*/ 2147483646 h 598"/>
                  <a:gd name="T28" fmla="*/ 2147483646 w 441"/>
                  <a:gd name="T29" fmla="*/ 2147483646 h 598"/>
                  <a:gd name="T30" fmla="*/ 2147483646 w 441"/>
                  <a:gd name="T31" fmla="*/ 2147483646 h 598"/>
                  <a:gd name="T32" fmla="*/ 2147483646 w 441"/>
                  <a:gd name="T33" fmla="*/ 2147483646 h 598"/>
                  <a:gd name="T34" fmla="*/ 2147483646 w 441"/>
                  <a:gd name="T35" fmla="*/ 2147483646 h 598"/>
                  <a:gd name="T36" fmla="*/ 2147483646 w 441"/>
                  <a:gd name="T37" fmla="*/ 2147483646 h 598"/>
                  <a:gd name="T38" fmla="*/ 2147483646 w 441"/>
                  <a:gd name="T39" fmla="*/ 2147483646 h 598"/>
                  <a:gd name="T40" fmla="*/ 2147483646 w 441"/>
                  <a:gd name="T41" fmla="*/ 2147483646 h 598"/>
                  <a:gd name="T42" fmla="*/ 2147483646 w 441"/>
                  <a:gd name="T43" fmla="*/ 2147483646 h 598"/>
                  <a:gd name="T44" fmla="*/ 2147483646 w 441"/>
                  <a:gd name="T45" fmla="*/ 2147483646 h 598"/>
                  <a:gd name="T46" fmla="*/ 2147483646 w 441"/>
                  <a:gd name="T47" fmla="*/ 2147483646 h 598"/>
                  <a:gd name="T48" fmla="*/ 2147483646 w 441"/>
                  <a:gd name="T49" fmla="*/ 2147483646 h 598"/>
                  <a:gd name="T50" fmla="*/ 2147483646 w 441"/>
                  <a:gd name="T51" fmla="*/ 2147483646 h 598"/>
                  <a:gd name="T52" fmla="*/ 2147483646 w 441"/>
                  <a:gd name="T53" fmla="*/ 2147483646 h 598"/>
                  <a:gd name="T54" fmla="*/ 2147483646 w 441"/>
                  <a:gd name="T55" fmla="*/ 2147483646 h 598"/>
                  <a:gd name="T56" fmla="*/ 2147483646 w 441"/>
                  <a:gd name="T57" fmla="*/ 2147483646 h 598"/>
                  <a:gd name="T58" fmla="*/ 2147483646 w 441"/>
                  <a:gd name="T59" fmla="*/ 2147483646 h 598"/>
                  <a:gd name="T60" fmla="*/ 2147483646 w 441"/>
                  <a:gd name="T61" fmla="*/ 2147483646 h 598"/>
                  <a:gd name="T62" fmla="*/ 2147483646 w 441"/>
                  <a:gd name="T63" fmla="*/ 2147483646 h 598"/>
                  <a:gd name="T64" fmla="*/ 2147483646 w 441"/>
                  <a:gd name="T65" fmla="*/ 2147483646 h 598"/>
                  <a:gd name="T66" fmla="*/ 2147483646 w 441"/>
                  <a:gd name="T67" fmla="*/ 2147483646 h 598"/>
                  <a:gd name="T68" fmla="*/ 2147483646 w 441"/>
                  <a:gd name="T69" fmla="*/ 2147483646 h 598"/>
                  <a:gd name="T70" fmla="*/ 2147483646 w 441"/>
                  <a:gd name="T71" fmla="*/ 2147483646 h 598"/>
                  <a:gd name="T72" fmla="*/ 0 w 441"/>
                  <a:gd name="T73" fmla="*/ 2147483646 h 598"/>
                  <a:gd name="T74" fmla="*/ 0 w 441"/>
                  <a:gd name="T75" fmla="*/ 2147483646 h 598"/>
                  <a:gd name="T76" fmla="*/ 0 w 441"/>
                  <a:gd name="T77" fmla="*/ 2147483646 h 598"/>
                  <a:gd name="T78" fmla="*/ 0 w 441"/>
                  <a:gd name="T79" fmla="*/ 2147483646 h 598"/>
                  <a:gd name="T80" fmla="*/ 0 w 441"/>
                  <a:gd name="T81" fmla="*/ 0 h 59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41"/>
                  <a:gd name="T124" fmla="*/ 0 h 598"/>
                  <a:gd name="T125" fmla="*/ 441 w 441"/>
                  <a:gd name="T126" fmla="*/ 598 h 59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41" h="598">
                    <a:moveTo>
                      <a:pt x="0" y="0"/>
                    </a:moveTo>
                    <a:lnTo>
                      <a:pt x="28" y="2"/>
                    </a:lnTo>
                    <a:lnTo>
                      <a:pt x="55" y="3"/>
                    </a:lnTo>
                    <a:lnTo>
                      <a:pt x="84" y="6"/>
                    </a:lnTo>
                    <a:lnTo>
                      <a:pt x="111" y="7"/>
                    </a:lnTo>
                    <a:lnTo>
                      <a:pt x="139" y="9"/>
                    </a:lnTo>
                    <a:lnTo>
                      <a:pt x="166" y="10"/>
                    </a:lnTo>
                    <a:lnTo>
                      <a:pt x="194" y="13"/>
                    </a:lnTo>
                    <a:lnTo>
                      <a:pt x="222" y="14"/>
                    </a:lnTo>
                    <a:lnTo>
                      <a:pt x="249" y="15"/>
                    </a:lnTo>
                    <a:lnTo>
                      <a:pt x="277" y="17"/>
                    </a:lnTo>
                    <a:lnTo>
                      <a:pt x="304" y="18"/>
                    </a:lnTo>
                    <a:lnTo>
                      <a:pt x="332" y="21"/>
                    </a:lnTo>
                    <a:lnTo>
                      <a:pt x="359" y="22"/>
                    </a:lnTo>
                    <a:lnTo>
                      <a:pt x="387" y="24"/>
                    </a:lnTo>
                    <a:lnTo>
                      <a:pt x="413" y="25"/>
                    </a:lnTo>
                    <a:lnTo>
                      <a:pt x="441" y="27"/>
                    </a:lnTo>
                    <a:lnTo>
                      <a:pt x="441" y="170"/>
                    </a:lnTo>
                    <a:lnTo>
                      <a:pt x="441" y="313"/>
                    </a:lnTo>
                    <a:lnTo>
                      <a:pt x="441" y="456"/>
                    </a:lnTo>
                    <a:lnTo>
                      <a:pt x="441" y="598"/>
                    </a:lnTo>
                    <a:lnTo>
                      <a:pt x="413" y="597"/>
                    </a:lnTo>
                    <a:lnTo>
                      <a:pt x="386" y="597"/>
                    </a:lnTo>
                    <a:lnTo>
                      <a:pt x="358" y="596"/>
                    </a:lnTo>
                    <a:lnTo>
                      <a:pt x="332" y="595"/>
                    </a:lnTo>
                    <a:lnTo>
                      <a:pt x="304" y="593"/>
                    </a:lnTo>
                    <a:lnTo>
                      <a:pt x="277" y="593"/>
                    </a:lnTo>
                    <a:lnTo>
                      <a:pt x="249" y="592"/>
                    </a:lnTo>
                    <a:lnTo>
                      <a:pt x="222" y="591"/>
                    </a:lnTo>
                    <a:lnTo>
                      <a:pt x="194" y="591"/>
                    </a:lnTo>
                    <a:lnTo>
                      <a:pt x="166" y="590"/>
                    </a:lnTo>
                    <a:lnTo>
                      <a:pt x="139" y="589"/>
                    </a:lnTo>
                    <a:lnTo>
                      <a:pt x="111" y="588"/>
                    </a:lnTo>
                    <a:lnTo>
                      <a:pt x="83" y="588"/>
                    </a:lnTo>
                    <a:lnTo>
                      <a:pt x="55" y="586"/>
                    </a:lnTo>
                    <a:lnTo>
                      <a:pt x="28" y="585"/>
                    </a:lnTo>
                    <a:lnTo>
                      <a:pt x="0" y="584"/>
                    </a:lnTo>
                    <a:lnTo>
                      <a:pt x="0" y="438"/>
                    </a:lnTo>
                    <a:lnTo>
                      <a:pt x="0" y="293"/>
                    </a:lnTo>
                    <a:lnTo>
                      <a:pt x="0" y="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88" name="Freeform 314"/>
              <p:cNvSpPr>
                <a:spLocks/>
              </p:cNvSpPr>
              <p:nvPr/>
            </p:nvSpPr>
            <p:spPr bwMode="auto">
              <a:xfrm>
                <a:off x="2979738" y="2170113"/>
                <a:ext cx="88900" cy="120650"/>
              </a:xfrm>
              <a:custGeom>
                <a:avLst/>
                <a:gdLst>
                  <a:gd name="T0" fmla="*/ 0 w 335"/>
                  <a:gd name="T1" fmla="*/ 0 h 455"/>
                  <a:gd name="T2" fmla="*/ 2147483646 w 335"/>
                  <a:gd name="T3" fmla="*/ 2147483646 h 455"/>
                  <a:gd name="T4" fmla="*/ 2147483646 w 335"/>
                  <a:gd name="T5" fmla="*/ 2147483646 h 455"/>
                  <a:gd name="T6" fmla="*/ 2147483646 w 335"/>
                  <a:gd name="T7" fmla="*/ 2147483646 h 455"/>
                  <a:gd name="T8" fmla="*/ 2147483646 w 335"/>
                  <a:gd name="T9" fmla="*/ 2147483646 h 455"/>
                  <a:gd name="T10" fmla="*/ 2147483646 w 335"/>
                  <a:gd name="T11" fmla="*/ 2147483646 h 455"/>
                  <a:gd name="T12" fmla="*/ 2147483646 w 335"/>
                  <a:gd name="T13" fmla="*/ 2147483646 h 455"/>
                  <a:gd name="T14" fmla="*/ 2147483646 w 335"/>
                  <a:gd name="T15" fmla="*/ 2147483646 h 455"/>
                  <a:gd name="T16" fmla="*/ 2147483646 w 335"/>
                  <a:gd name="T17" fmla="*/ 2147483646 h 455"/>
                  <a:gd name="T18" fmla="*/ 2147483646 w 335"/>
                  <a:gd name="T19" fmla="*/ 2147483646 h 455"/>
                  <a:gd name="T20" fmla="*/ 2147483646 w 335"/>
                  <a:gd name="T21" fmla="*/ 2147483646 h 455"/>
                  <a:gd name="T22" fmla="*/ 2147483646 w 335"/>
                  <a:gd name="T23" fmla="*/ 2147483646 h 455"/>
                  <a:gd name="T24" fmla="*/ 2147483646 w 335"/>
                  <a:gd name="T25" fmla="*/ 2147483646 h 455"/>
                  <a:gd name="T26" fmla="*/ 2147483646 w 335"/>
                  <a:gd name="T27" fmla="*/ 2147483646 h 455"/>
                  <a:gd name="T28" fmla="*/ 2147483646 w 335"/>
                  <a:gd name="T29" fmla="*/ 2147483646 h 455"/>
                  <a:gd name="T30" fmla="*/ 2147483646 w 335"/>
                  <a:gd name="T31" fmla="*/ 2147483646 h 455"/>
                  <a:gd name="T32" fmla="*/ 2147483646 w 335"/>
                  <a:gd name="T33" fmla="*/ 2147483646 h 455"/>
                  <a:gd name="T34" fmla="*/ 2147483646 w 335"/>
                  <a:gd name="T35" fmla="*/ 2147483646 h 455"/>
                  <a:gd name="T36" fmla="*/ 2147483646 w 335"/>
                  <a:gd name="T37" fmla="*/ 2147483646 h 455"/>
                  <a:gd name="T38" fmla="*/ 2147483646 w 335"/>
                  <a:gd name="T39" fmla="*/ 2147483646 h 455"/>
                  <a:gd name="T40" fmla="*/ 2147483646 w 335"/>
                  <a:gd name="T41" fmla="*/ 2147483646 h 455"/>
                  <a:gd name="T42" fmla="*/ 2147483646 w 335"/>
                  <a:gd name="T43" fmla="*/ 2147483646 h 455"/>
                  <a:gd name="T44" fmla="*/ 2147483646 w 335"/>
                  <a:gd name="T45" fmla="*/ 2147483646 h 455"/>
                  <a:gd name="T46" fmla="*/ 2147483646 w 335"/>
                  <a:gd name="T47" fmla="*/ 2147483646 h 455"/>
                  <a:gd name="T48" fmla="*/ 2147483646 w 335"/>
                  <a:gd name="T49" fmla="*/ 2147483646 h 455"/>
                  <a:gd name="T50" fmla="*/ 2147483646 w 335"/>
                  <a:gd name="T51" fmla="*/ 2147483646 h 455"/>
                  <a:gd name="T52" fmla="*/ 2147483646 w 335"/>
                  <a:gd name="T53" fmla="*/ 2147483646 h 455"/>
                  <a:gd name="T54" fmla="*/ 2147483646 w 335"/>
                  <a:gd name="T55" fmla="*/ 2147483646 h 455"/>
                  <a:gd name="T56" fmla="*/ 2147483646 w 335"/>
                  <a:gd name="T57" fmla="*/ 2147483646 h 455"/>
                  <a:gd name="T58" fmla="*/ 2147483646 w 335"/>
                  <a:gd name="T59" fmla="*/ 2147483646 h 455"/>
                  <a:gd name="T60" fmla="*/ 2147483646 w 335"/>
                  <a:gd name="T61" fmla="*/ 2147483646 h 455"/>
                  <a:gd name="T62" fmla="*/ 2147483646 w 335"/>
                  <a:gd name="T63" fmla="*/ 2147483646 h 455"/>
                  <a:gd name="T64" fmla="*/ 2147483646 w 335"/>
                  <a:gd name="T65" fmla="*/ 2147483646 h 455"/>
                  <a:gd name="T66" fmla="*/ 2147483646 w 335"/>
                  <a:gd name="T67" fmla="*/ 2147483646 h 455"/>
                  <a:gd name="T68" fmla="*/ 2147483646 w 335"/>
                  <a:gd name="T69" fmla="*/ 2147483646 h 455"/>
                  <a:gd name="T70" fmla="*/ 2147483646 w 335"/>
                  <a:gd name="T71" fmla="*/ 2147483646 h 455"/>
                  <a:gd name="T72" fmla="*/ 0 w 335"/>
                  <a:gd name="T73" fmla="*/ 2147483646 h 455"/>
                  <a:gd name="T74" fmla="*/ 0 w 335"/>
                  <a:gd name="T75" fmla="*/ 2147483646 h 455"/>
                  <a:gd name="T76" fmla="*/ 0 w 335"/>
                  <a:gd name="T77" fmla="*/ 2147483646 h 455"/>
                  <a:gd name="T78" fmla="*/ 0 w 335"/>
                  <a:gd name="T79" fmla="*/ 2147483646 h 455"/>
                  <a:gd name="T80" fmla="*/ 0 w 335"/>
                  <a:gd name="T81" fmla="*/ 0 h 4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35"/>
                  <a:gd name="T124" fmla="*/ 0 h 455"/>
                  <a:gd name="T125" fmla="*/ 335 w 335"/>
                  <a:gd name="T126" fmla="*/ 455 h 4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35" h="455">
                    <a:moveTo>
                      <a:pt x="0" y="0"/>
                    </a:moveTo>
                    <a:lnTo>
                      <a:pt x="20" y="2"/>
                    </a:lnTo>
                    <a:lnTo>
                      <a:pt x="42" y="3"/>
                    </a:lnTo>
                    <a:lnTo>
                      <a:pt x="63" y="4"/>
                    </a:lnTo>
                    <a:lnTo>
                      <a:pt x="84" y="4"/>
                    </a:lnTo>
                    <a:lnTo>
                      <a:pt x="105" y="5"/>
                    </a:lnTo>
                    <a:lnTo>
                      <a:pt x="126" y="6"/>
                    </a:lnTo>
                    <a:lnTo>
                      <a:pt x="147" y="7"/>
                    </a:lnTo>
                    <a:lnTo>
                      <a:pt x="167" y="9"/>
                    </a:lnTo>
                    <a:lnTo>
                      <a:pt x="189" y="11"/>
                    </a:lnTo>
                    <a:lnTo>
                      <a:pt x="210" y="12"/>
                    </a:lnTo>
                    <a:lnTo>
                      <a:pt x="231" y="13"/>
                    </a:lnTo>
                    <a:lnTo>
                      <a:pt x="251" y="14"/>
                    </a:lnTo>
                    <a:lnTo>
                      <a:pt x="272" y="14"/>
                    </a:lnTo>
                    <a:lnTo>
                      <a:pt x="294" y="15"/>
                    </a:lnTo>
                    <a:lnTo>
                      <a:pt x="314" y="17"/>
                    </a:lnTo>
                    <a:lnTo>
                      <a:pt x="335" y="18"/>
                    </a:lnTo>
                    <a:lnTo>
                      <a:pt x="335" y="128"/>
                    </a:lnTo>
                    <a:lnTo>
                      <a:pt x="335" y="237"/>
                    </a:lnTo>
                    <a:lnTo>
                      <a:pt x="335" y="346"/>
                    </a:lnTo>
                    <a:lnTo>
                      <a:pt x="335" y="455"/>
                    </a:lnTo>
                    <a:lnTo>
                      <a:pt x="314" y="454"/>
                    </a:lnTo>
                    <a:lnTo>
                      <a:pt x="294" y="453"/>
                    </a:lnTo>
                    <a:lnTo>
                      <a:pt x="272" y="452"/>
                    </a:lnTo>
                    <a:lnTo>
                      <a:pt x="251" y="452"/>
                    </a:lnTo>
                    <a:lnTo>
                      <a:pt x="231" y="450"/>
                    </a:lnTo>
                    <a:lnTo>
                      <a:pt x="210" y="449"/>
                    </a:lnTo>
                    <a:lnTo>
                      <a:pt x="189" y="449"/>
                    </a:lnTo>
                    <a:lnTo>
                      <a:pt x="167" y="448"/>
                    </a:lnTo>
                    <a:lnTo>
                      <a:pt x="147" y="448"/>
                    </a:lnTo>
                    <a:lnTo>
                      <a:pt x="126" y="447"/>
                    </a:lnTo>
                    <a:lnTo>
                      <a:pt x="105" y="446"/>
                    </a:lnTo>
                    <a:lnTo>
                      <a:pt x="84" y="446"/>
                    </a:lnTo>
                    <a:lnTo>
                      <a:pt x="63" y="445"/>
                    </a:lnTo>
                    <a:lnTo>
                      <a:pt x="42" y="444"/>
                    </a:lnTo>
                    <a:lnTo>
                      <a:pt x="20" y="444"/>
                    </a:lnTo>
                    <a:lnTo>
                      <a:pt x="0" y="442"/>
                    </a:lnTo>
                    <a:lnTo>
                      <a:pt x="0" y="332"/>
                    </a:lnTo>
                    <a:lnTo>
                      <a:pt x="0" y="22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89" name="Freeform 315"/>
              <p:cNvSpPr>
                <a:spLocks/>
              </p:cNvSpPr>
              <p:nvPr/>
            </p:nvSpPr>
            <p:spPr bwMode="auto">
              <a:xfrm>
                <a:off x="3127375" y="2159000"/>
                <a:ext cx="111125" cy="153988"/>
              </a:xfrm>
              <a:custGeom>
                <a:avLst/>
                <a:gdLst>
                  <a:gd name="T0" fmla="*/ 0 w 420"/>
                  <a:gd name="T1" fmla="*/ 0 h 582"/>
                  <a:gd name="T2" fmla="*/ 2147483646 w 420"/>
                  <a:gd name="T3" fmla="*/ 2147483646 h 582"/>
                  <a:gd name="T4" fmla="*/ 2147483646 w 420"/>
                  <a:gd name="T5" fmla="*/ 2147483646 h 582"/>
                  <a:gd name="T6" fmla="*/ 2147483646 w 420"/>
                  <a:gd name="T7" fmla="*/ 2147483646 h 582"/>
                  <a:gd name="T8" fmla="*/ 2147483646 w 420"/>
                  <a:gd name="T9" fmla="*/ 2147483646 h 582"/>
                  <a:gd name="T10" fmla="*/ 2147483646 w 420"/>
                  <a:gd name="T11" fmla="*/ 2147483646 h 582"/>
                  <a:gd name="T12" fmla="*/ 2147483646 w 420"/>
                  <a:gd name="T13" fmla="*/ 2147483646 h 582"/>
                  <a:gd name="T14" fmla="*/ 2147483646 w 420"/>
                  <a:gd name="T15" fmla="*/ 2147483646 h 582"/>
                  <a:gd name="T16" fmla="*/ 2147483646 w 420"/>
                  <a:gd name="T17" fmla="*/ 2147483646 h 582"/>
                  <a:gd name="T18" fmla="*/ 2147483646 w 420"/>
                  <a:gd name="T19" fmla="*/ 2147483646 h 582"/>
                  <a:gd name="T20" fmla="*/ 2147483646 w 420"/>
                  <a:gd name="T21" fmla="*/ 2147483646 h 582"/>
                  <a:gd name="T22" fmla="*/ 2147483646 w 420"/>
                  <a:gd name="T23" fmla="*/ 2147483646 h 582"/>
                  <a:gd name="T24" fmla="*/ 2147483646 w 420"/>
                  <a:gd name="T25" fmla="*/ 2147483646 h 582"/>
                  <a:gd name="T26" fmla="*/ 2147483646 w 420"/>
                  <a:gd name="T27" fmla="*/ 2147483646 h 582"/>
                  <a:gd name="T28" fmla="*/ 2147483646 w 420"/>
                  <a:gd name="T29" fmla="*/ 2147483646 h 582"/>
                  <a:gd name="T30" fmla="*/ 2147483646 w 420"/>
                  <a:gd name="T31" fmla="*/ 2147483646 h 582"/>
                  <a:gd name="T32" fmla="*/ 2147483646 w 420"/>
                  <a:gd name="T33" fmla="*/ 2147483646 h 582"/>
                  <a:gd name="T34" fmla="*/ 2147483646 w 420"/>
                  <a:gd name="T35" fmla="*/ 2147483646 h 582"/>
                  <a:gd name="T36" fmla="*/ 2147483646 w 420"/>
                  <a:gd name="T37" fmla="*/ 2147483646 h 582"/>
                  <a:gd name="T38" fmla="*/ 2147483646 w 420"/>
                  <a:gd name="T39" fmla="*/ 2147483646 h 582"/>
                  <a:gd name="T40" fmla="*/ 2147483646 w 420"/>
                  <a:gd name="T41" fmla="*/ 2147483646 h 582"/>
                  <a:gd name="T42" fmla="*/ 2147483646 w 420"/>
                  <a:gd name="T43" fmla="*/ 2147483646 h 582"/>
                  <a:gd name="T44" fmla="*/ 2147483646 w 420"/>
                  <a:gd name="T45" fmla="*/ 2147483646 h 582"/>
                  <a:gd name="T46" fmla="*/ 2147483646 w 420"/>
                  <a:gd name="T47" fmla="*/ 2147483646 h 582"/>
                  <a:gd name="T48" fmla="*/ 2147483646 w 420"/>
                  <a:gd name="T49" fmla="*/ 2147483646 h 582"/>
                  <a:gd name="T50" fmla="*/ 2147483646 w 420"/>
                  <a:gd name="T51" fmla="*/ 2147483646 h 582"/>
                  <a:gd name="T52" fmla="*/ 2147483646 w 420"/>
                  <a:gd name="T53" fmla="*/ 2147483646 h 582"/>
                  <a:gd name="T54" fmla="*/ 2147483646 w 420"/>
                  <a:gd name="T55" fmla="*/ 2147483646 h 582"/>
                  <a:gd name="T56" fmla="*/ 2147483646 w 420"/>
                  <a:gd name="T57" fmla="*/ 2147483646 h 582"/>
                  <a:gd name="T58" fmla="*/ 2147483646 w 420"/>
                  <a:gd name="T59" fmla="*/ 2147483646 h 582"/>
                  <a:gd name="T60" fmla="*/ 2147483646 w 420"/>
                  <a:gd name="T61" fmla="*/ 2147483646 h 582"/>
                  <a:gd name="T62" fmla="*/ 2147483646 w 420"/>
                  <a:gd name="T63" fmla="*/ 2147483646 h 582"/>
                  <a:gd name="T64" fmla="*/ 2147483646 w 420"/>
                  <a:gd name="T65" fmla="*/ 2147483646 h 582"/>
                  <a:gd name="T66" fmla="*/ 2147483646 w 420"/>
                  <a:gd name="T67" fmla="*/ 2147483646 h 582"/>
                  <a:gd name="T68" fmla="*/ 2147483646 w 420"/>
                  <a:gd name="T69" fmla="*/ 2147483646 h 582"/>
                  <a:gd name="T70" fmla="*/ 2147483646 w 420"/>
                  <a:gd name="T71" fmla="*/ 2147483646 h 582"/>
                  <a:gd name="T72" fmla="*/ 0 w 420"/>
                  <a:gd name="T73" fmla="*/ 2147483646 h 582"/>
                  <a:gd name="T74" fmla="*/ 0 w 420"/>
                  <a:gd name="T75" fmla="*/ 2147483646 h 582"/>
                  <a:gd name="T76" fmla="*/ 0 w 420"/>
                  <a:gd name="T77" fmla="*/ 2147483646 h 582"/>
                  <a:gd name="T78" fmla="*/ 0 w 420"/>
                  <a:gd name="T79" fmla="*/ 2147483646 h 582"/>
                  <a:gd name="T80" fmla="*/ 0 w 420"/>
                  <a:gd name="T81" fmla="*/ 0 h 58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0"/>
                  <a:gd name="T124" fmla="*/ 0 h 582"/>
                  <a:gd name="T125" fmla="*/ 420 w 420"/>
                  <a:gd name="T126" fmla="*/ 582 h 58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0" h="582">
                    <a:moveTo>
                      <a:pt x="0" y="0"/>
                    </a:moveTo>
                    <a:lnTo>
                      <a:pt x="26" y="1"/>
                    </a:lnTo>
                    <a:lnTo>
                      <a:pt x="53" y="3"/>
                    </a:lnTo>
                    <a:lnTo>
                      <a:pt x="79" y="4"/>
                    </a:lnTo>
                    <a:lnTo>
                      <a:pt x="105" y="5"/>
                    </a:lnTo>
                    <a:lnTo>
                      <a:pt x="132" y="8"/>
                    </a:lnTo>
                    <a:lnTo>
                      <a:pt x="158" y="9"/>
                    </a:lnTo>
                    <a:lnTo>
                      <a:pt x="185" y="11"/>
                    </a:lnTo>
                    <a:lnTo>
                      <a:pt x="211" y="12"/>
                    </a:lnTo>
                    <a:lnTo>
                      <a:pt x="238" y="13"/>
                    </a:lnTo>
                    <a:lnTo>
                      <a:pt x="263" y="16"/>
                    </a:lnTo>
                    <a:lnTo>
                      <a:pt x="289" y="17"/>
                    </a:lnTo>
                    <a:lnTo>
                      <a:pt x="316" y="18"/>
                    </a:lnTo>
                    <a:lnTo>
                      <a:pt x="342" y="19"/>
                    </a:lnTo>
                    <a:lnTo>
                      <a:pt x="368" y="21"/>
                    </a:lnTo>
                    <a:lnTo>
                      <a:pt x="394" y="23"/>
                    </a:lnTo>
                    <a:lnTo>
                      <a:pt x="420" y="24"/>
                    </a:lnTo>
                    <a:lnTo>
                      <a:pt x="420" y="163"/>
                    </a:lnTo>
                    <a:lnTo>
                      <a:pt x="420" y="303"/>
                    </a:lnTo>
                    <a:lnTo>
                      <a:pt x="420" y="442"/>
                    </a:lnTo>
                    <a:lnTo>
                      <a:pt x="420" y="582"/>
                    </a:lnTo>
                    <a:lnTo>
                      <a:pt x="394" y="580"/>
                    </a:lnTo>
                    <a:lnTo>
                      <a:pt x="368" y="579"/>
                    </a:lnTo>
                    <a:lnTo>
                      <a:pt x="342" y="579"/>
                    </a:lnTo>
                    <a:lnTo>
                      <a:pt x="316" y="578"/>
                    </a:lnTo>
                    <a:lnTo>
                      <a:pt x="289" y="577"/>
                    </a:lnTo>
                    <a:lnTo>
                      <a:pt x="263" y="576"/>
                    </a:lnTo>
                    <a:lnTo>
                      <a:pt x="238" y="576"/>
                    </a:lnTo>
                    <a:lnTo>
                      <a:pt x="211" y="575"/>
                    </a:lnTo>
                    <a:lnTo>
                      <a:pt x="185" y="574"/>
                    </a:lnTo>
                    <a:lnTo>
                      <a:pt x="158" y="572"/>
                    </a:lnTo>
                    <a:lnTo>
                      <a:pt x="132" y="572"/>
                    </a:lnTo>
                    <a:lnTo>
                      <a:pt x="105" y="571"/>
                    </a:lnTo>
                    <a:lnTo>
                      <a:pt x="79" y="570"/>
                    </a:lnTo>
                    <a:lnTo>
                      <a:pt x="53" y="569"/>
                    </a:lnTo>
                    <a:lnTo>
                      <a:pt x="26" y="569"/>
                    </a:lnTo>
                    <a:lnTo>
                      <a:pt x="0" y="568"/>
                    </a:lnTo>
                    <a:lnTo>
                      <a:pt x="0" y="42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90" name="Freeform 316"/>
              <p:cNvSpPr>
                <a:spLocks/>
              </p:cNvSpPr>
              <p:nvPr/>
            </p:nvSpPr>
            <p:spPr bwMode="auto">
              <a:xfrm>
                <a:off x="3141663" y="2178050"/>
                <a:ext cx="84137" cy="117475"/>
              </a:xfrm>
              <a:custGeom>
                <a:avLst/>
                <a:gdLst>
                  <a:gd name="T0" fmla="*/ 0 w 320"/>
                  <a:gd name="T1" fmla="*/ 0 h 443"/>
                  <a:gd name="T2" fmla="*/ 2147483646 w 320"/>
                  <a:gd name="T3" fmla="*/ 2147483646 h 443"/>
                  <a:gd name="T4" fmla="*/ 2147483646 w 320"/>
                  <a:gd name="T5" fmla="*/ 2147483646 h 443"/>
                  <a:gd name="T6" fmla="*/ 2147483646 w 320"/>
                  <a:gd name="T7" fmla="*/ 2147483646 h 443"/>
                  <a:gd name="T8" fmla="*/ 2147483646 w 320"/>
                  <a:gd name="T9" fmla="*/ 2147483646 h 443"/>
                  <a:gd name="T10" fmla="*/ 2147483646 w 320"/>
                  <a:gd name="T11" fmla="*/ 2147483646 h 443"/>
                  <a:gd name="T12" fmla="*/ 2147483646 w 320"/>
                  <a:gd name="T13" fmla="*/ 2147483646 h 443"/>
                  <a:gd name="T14" fmla="*/ 2147483646 w 320"/>
                  <a:gd name="T15" fmla="*/ 2147483646 h 443"/>
                  <a:gd name="T16" fmla="*/ 2147483646 w 320"/>
                  <a:gd name="T17" fmla="*/ 2147483646 h 443"/>
                  <a:gd name="T18" fmla="*/ 2147483646 w 320"/>
                  <a:gd name="T19" fmla="*/ 2147483646 h 443"/>
                  <a:gd name="T20" fmla="*/ 2147483646 w 320"/>
                  <a:gd name="T21" fmla="*/ 2147483646 h 443"/>
                  <a:gd name="T22" fmla="*/ 2147483646 w 320"/>
                  <a:gd name="T23" fmla="*/ 2147483646 h 443"/>
                  <a:gd name="T24" fmla="*/ 2147483646 w 320"/>
                  <a:gd name="T25" fmla="*/ 2147483646 h 443"/>
                  <a:gd name="T26" fmla="*/ 2147483646 w 320"/>
                  <a:gd name="T27" fmla="*/ 2147483646 h 443"/>
                  <a:gd name="T28" fmla="*/ 2147483646 w 320"/>
                  <a:gd name="T29" fmla="*/ 2147483646 h 443"/>
                  <a:gd name="T30" fmla="*/ 2147483646 w 320"/>
                  <a:gd name="T31" fmla="*/ 2147483646 h 443"/>
                  <a:gd name="T32" fmla="*/ 2147483646 w 320"/>
                  <a:gd name="T33" fmla="*/ 2147483646 h 443"/>
                  <a:gd name="T34" fmla="*/ 2147483646 w 320"/>
                  <a:gd name="T35" fmla="*/ 2147483646 h 443"/>
                  <a:gd name="T36" fmla="*/ 2147483646 w 320"/>
                  <a:gd name="T37" fmla="*/ 2147483646 h 443"/>
                  <a:gd name="T38" fmla="*/ 2147483646 w 320"/>
                  <a:gd name="T39" fmla="*/ 2147483646 h 443"/>
                  <a:gd name="T40" fmla="*/ 2147483646 w 320"/>
                  <a:gd name="T41" fmla="*/ 2147483646 h 443"/>
                  <a:gd name="T42" fmla="*/ 2147483646 w 320"/>
                  <a:gd name="T43" fmla="*/ 2147483646 h 443"/>
                  <a:gd name="T44" fmla="*/ 2147483646 w 320"/>
                  <a:gd name="T45" fmla="*/ 2147483646 h 443"/>
                  <a:gd name="T46" fmla="*/ 2147483646 w 320"/>
                  <a:gd name="T47" fmla="*/ 2147483646 h 443"/>
                  <a:gd name="T48" fmla="*/ 2147483646 w 320"/>
                  <a:gd name="T49" fmla="*/ 2147483646 h 443"/>
                  <a:gd name="T50" fmla="*/ 2147483646 w 320"/>
                  <a:gd name="T51" fmla="*/ 2147483646 h 443"/>
                  <a:gd name="T52" fmla="*/ 2147483646 w 320"/>
                  <a:gd name="T53" fmla="*/ 2147483646 h 443"/>
                  <a:gd name="T54" fmla="*/ 2147483646 w 320"/>
                  <a:gd name="T55" fmla="*/ 2147483646 h 443"/>
                  <a:gd name="T56" fmla="*/ 2147483646 w 320"/>
                  <a:gd name="T57" fmla="*/ 2147483646 h 443"/>
                  <a:gd name="T58" fmla="*/ 2147483646 w 320"/>
                  <a:gd name="T59" fmla="*/ 2147483646 h 443"/>
                  <a:gd name="T60" fmla="*/ 2147483646 w 320"/>
                  <a:gd name="T61" fmla="*/ 2147483646 h 443"/>
                  <a:gd name="T62" fmla="*/ 2147483646 w 320"/>
                  <a:gd name="T63" fmla="*/ 2147483646 h 443"/>
                  <a:gd name="T64" fmla="*/ 2147483646 w 320"/>
                  <a:gd name="T65" fmla="*/ 2147483646 h 443"/>
                  <a:gd name="T66" fmla="*/ 2147483646 w 320"/>
                  <a:gd name="T67" fmla="*/ 2147483646 h 443"/>
                  <a:gd name="T68" fmla="*/ 2147483646 w 320"/>
                  <a:gd name="T69" fmla="*/ 2147483646 h 443"/>
                  <a:gd name="T70" fmla="*/ 2147483646 w 320"/>
                  <a:gd name="T71" fmla="*/ 2147483646 h 443"/>
                  <a:gd name="T72" fmla="*/ 0 w 320"/>
                  <a:gd name="T73" fmla="*/ 2147483646 h 443"/>
                  <a:gd name="T74" fmla="*/ 0 w 320"/>
                  <a:gd name="T75" fmla="*/ 2147483646 h 443"/>
                  <a:gd name="T76" fmla="*/ 0 w 320"/>
                  <a:gd name="T77" fmla="*/ 2147483646 h 443"/>
                  <a:gd name="T78" fmla="*/ 0 w 320"/>
                  <a:gd name="T79" fmla="*/ 2147483646 h 443"/>
                  <a:gd name="T80" fmla="*/ 0 w 320"/>
                  <a:gd name="T81" fmla="*/ 0 h 4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0"/>
                  <a:gd name="T124" fmla="*/ 0 h 443"/>
                  <a:gd name="T125" fmla="*/ 320 w 320"/>
                  <a:gd name="T126" fmla="*/ 443 h 4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0" h="443">
                    <a:moveTo>
                      <a:pt x="0" y="0"/>
                    </a:moveTo>
                    <a:lnTo>
                      <a:pt x="21" y="1"/>
                    </a:lnTo>
                    <a:lnTo>
                      <a:pt x="41" y="2"/>
                    </a:lnTo>
                    <a:lnTo>
                      <a:pt x="61" y="2"/>
                    </a:lnTo>
                    <a:lnTo>
                      <a:pt x="81" y="3"/>
                    </a:lnTo>
                    <a:lnTo>
                      <a:pt x="101" y="4"/>
                    </a:lnTo>
                    <a:lnTo>
                      <a:pt x="121" y="6"/>
                    </a:lnTo>
                    <a:lnTo>
                      <a:pt x="140" y="7"/>
                    </a:lnTo>
                    <a:lnTo>
                      <a:pt x="161" y="8"/>
                    </a:lnTo>
                    <a:lnTo>
                      <a:pt x="181" y="9"/>
                    </a:lnTo>
                    <a:lnTo>
                      <a:pt x="200" y="10"/>
                    </a:lnTo>
                    <a:lnTo>
                      <a:pt x="221" y="11"/>
                    </a:lnTo>
                    <a:lnTo>
                      <a:pt x="240" y="12"/>
                    </a:lnTo>
                    <a:lnTo>
                      <a:pt x="260" y="14"/>
                    </a:lnTo>
                    <a:lnTo>
                      <a:pt x="279" y="15"/>
                    </a:lnTo>
                    <a:lnTo>
                      <a:pt x="300" y="16"/>
                    </a:lnTo>
                    <a:lnTo>
                      <a:pt x="320" y="17"/>
                    </a:lnTo>
                    <a:lnTo>
                      <a:pt x="320" y="124"/>
                    </a:lnTo>
                    <a:lnTo>
                      <a:pt x="320" y="229"/>
                    </a:lnTo>
                    <a:lnTo>
                      <a:pt x="320" y="336"/>
                    </a:lnTo>
                    <a:lnTo>
                      <a:pt x="320" y="443"/>
                    </a:lnTo>
                    <a:lnTo>
                      <a:pt x="300" y="442"/>
                    </a:lnTo>
                    <a:lnTo>
                      <a:pt x="279" y="442"/>
                    </a:lnTo>
                    <a:lnTo>
                      <a:pt x="260" y="441"/>
                    </a:lnTo>
                    <a:lnTo>
                      <a:pt x="240" y="439"/>
                    </a:lnTo>
                    <a:lnTo>
                      <a:pt x="221" y="438"/>
                    </a:lnTo>
                    <a:lnTo>
                      <a:pt x="200" y="438"/>
                    </a:lnTo>
                    <a:lnTo>
                      <a:pt x="181" y="437"/>
                    </a:lnTo>
                    <a:lnTo>
                      <a:pt x="161" y="436"/>
                    </a:lnTo>
                    <a:lnTo>
                      <a:pt x="140" y="436"/>
                    </a:lnTo>
                    <a:lnTo>
                      <a:pt x="121" y="435"/>
                    </a:lnTo>
                    <a:lnTo>
                      <a:pt x="101" y="435"/>
                    </a:lnTo>
                    <a:lnTo>
                      <a:pt x="81" y="434"/>
                    </a:lnTo>
                    <a:lnTo>
                      <a:pt x="61" y="433"/>
                    </a:lnTo>
                    <a:lnTo>
                      <a:pt x="41" y="431"/>
                    </a:lnTo>
                    <a:lnTo>
                      <a:pt x="21" y="431"/>
                    </a:lnTo>
                    <a:lnTo>
                      <a:pt x="0" y="430"/>
                    </a:lnTo>
                    <a:lnTo>
                      <a:pt x="0" y="322"/>
                    </a:lnTo>
                    <a:lnTo>
                      <a:pt x="0" y="214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91" name="Freeform 317"/>
              <p:cNvSpPr>
                <a:spLocks/>
              </p:cNvSpPr>
              <p:nvPr/>
            </p:nvSpPr>
            <p:spPr bwMode="auto">
              <a:xfrm>
                <a:off x="3282950" y="2168525"/>
                <a:ext cx="104775" cy="149225"/>
              </a:xfrm>
              <a:custGeom>
                <a:avLst/>
                <a:gdLst>
                  <a:gd name="T0" fmla="*/ 0 w 398"/>
                  <a:gd name="T1" fmla="*/ 0 h 567"/>
                  <a:gd name="T2" fmla="*/ 2147483646 w 398"/>
                  <a:gd name="T3" fmla="*/ 2147483646 h 567"/>
                  <a:gd name="T4" fmla="*/ 2147483646 w 398"/>
                  <a:gd name="T5" fmla="*/ 2147483646 h 567"/>
                  <a:gd name="T6" fmla="*/ 2147483646 w 398"/>
                  <a:gd name="T7" fmla="*/ 2147483646 h 567"/>
                  <a:gd name="T8" fmla="*/ 2147483646 w 398"/>
                  <a:gd name="T9" fmla="*/ 2147483646 h 567"/>
                  <a:gd name="T10" fmla="*/ 2147483646 w 398"/>
                  <a:gd name="T11" fmla="*/ 2147483646 h 567"/>
                  <a:gd name="T12" fmla="*/ 2147483646 w 398"/>
                  <a:gd name="T13" fmla="*/ 2147483646 h 567"/>
                  <a:gd name="T14" fmla="*/ 2147483646 w 398"/>
                  <a:gd name="T15" fmla="*/ 2147483646 h 567"/>
                  <a:gd name="T16" fmla="*/ 2147483646 w 398"/>
                  <a:gd name="T17" fmla="*/ 2147483646 h 567"/>
                  <a:gd name="T18" fmla="*/ 2147483646 w 398"/>
                  <a:gd name="T19" fmla="*/ 2147483646 h 567"/>
                  <a:gd name="T20" fmla="*/ 2147483646 w 398"/>
                  <a:gd name="T21" fmla="*/ 2147483646 h 567"/>
                  <a:gd name="T22" fmla="*/ 2147483646 w 398"/>
                  <a:gd name="T23" fmla="*/ 2147483646 h 567"/>
                  <a:gd name="T24" fmla="*/ 2147483646 w 398"/>
                  <a:gd name="T25" fmla="*/ 2147483646 h 567"/>
                  <a:gd name="T26" fmla="*/ 2147483646 w 398"/>
                  <a:gd name="T27" fmla="*/ 2147483646 h 567"/>
                  <a:gd name="T28" fmla="*/ 2147483646 w 398"/>
                  <a:gd name="T29" fmla="*/ 2147483646 h 567"/>
                  <a:gd name="T30" fmla="*/ 2147483646 w 398"/>
                  <a:gd name="T31" fmla="*/ 2147483646 h 567"/>
                  <a:gd name="T32" fmla="*/ 2147483646 w 398"/>
                  <a:gd name="T33" fmla="*/ 2147483646 h 567"/>
                  <a:gd name="T34" fmla="*/ 2147483646 w 398"/>
                  <a:gd name="T35" fmla="*/ 2147483646 h 567"/>
                  <a:gd name="T36" fmla="*/ 2147483646 w 398"/>
                  <a:gd name="T37" fmla="*/ 2147483646 h 567"/>
                  <a:gd name="T38" fmla="*/ 2147483646 w 398"/>
                  <a:gd name="T39" fmla="*/ 2147483646 h 567"/>
                  <a:gd name="T40" fmla="*/ 2147483646 w 398"/>
                  <a:gd name="T41" fmla="*/ 2147483646 h 567"/>
                  <a:gd name="T42" fmla="*/ 2147483646 w 398"/>
                  <a:gd name="T43" fmla="*/ 2147483646 h 567"/>
                  <a:gd name="T44" fmla="*/ 2147483646 w 398"/>
                  <a:gd name="T45" fmla="*/ 2147483646 h 567"/>
                  <a:gd name="T46" fmla="*/ 2147483646 w 398"/>
                  <a:gd name="T47" fmla="*/ 2147483646 h 567"/>
                  <a:gd name="T48" fmla="*/ 2147483646 w 398"/>
                  <a:gd name="T49" fmla="*/ 2147483646 h 567"/>
                  <a:gd name="T50" fmla="*/ 2147483646 w 398"/>
                  <a:gd name="T51" fmla="*/ 2147483646 h 567"/>
                  <a:gd name="T52" fmla="*/ 2147483646 w 398"/>
                  <a:gd name="T53" fmla="*/ 2147483646 h 567"/>
                  <a:gd name="T54" fmla="*/ 2147483646 w 398"/>
                  <a:gd name="T55" fmla="*/ 2147483646 h 567"/>
                  <a:gd name="T56" fmla="*/ 2147483646 w 398"/>
                  <a:gd name="T57" fmla="*/ 2147483646 h 567"/>
                  <a:gd name="T58" fmla="*/ 2147483646 w 398"/>
                  <a:gd name="T59" fmla="*/ 2147483646 h 567"/>
                  <a:gd name="T60" fmla="*/ 2147483646 w 398"/>
                  <a:gd name="T61" fmla="*/ 2147483646 h 567"/>
                  <a:gd name="T62" fmla="*/ 2147483646 w 398"/>
                  <a:gd name="T63" fmla="*/ 2147483646 h 567"/>
                  <a:gd name="T64" fmla="*/ 2147483646 w 398"/>
                  <a:gd name="T65" fmla="*/ 2147483646 h 567"/>
                  <a:gd name="T66" fmla="*/ 2147483646 w 398"/>
                  <a:gd name="T67" fmla="*/ 2147483646 h 567"/>
                  <a:gd name="T68" fmla="*/ 2147483646 w 398"/>
                  <a:gd name="T69" fmla="*/ 2147483646 h 567"/>
                  <a:gd name="T70" fmla="*/ 2147483646 w 398"/>
                  <a:gd name="T71" fmla="*/ 2147483646 h 567"/>
                  <a:gd name="T72" fmla="*/ 0 w 398"/>
                  <a:gd name="T73" fmla="*/ 2147483646 h 567"/>
                  <a:gd name="T74" fmla="*/ 0 w 398"/>
                  <a:gd name="T75" fmla="*/ 2147483646 h 567"/>
                  <a:gd name="T76" fmla="*/ 0 w 398"/>
                  <a:gd name="T77" fmla="*/ 2147483646 h 567"/>
                  <a:gd name="T78" fmla="*/ 0 w 398"/>
                  <a:gd name="T79" fmla="*/ 2147483646 h 567"/>
                  <a:gd name="T80" fmla="*/ 0 w 398"/>
                  <a:gd name="T81" fmla="*/ 0 h 56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98"/>
                  <a:gd name="T124" fmla="*/ 0 h 567"/>
                  <a:gd name="T125" fmla="*/ 398 w 398"/>
                  <a:gd name="T126" fmla="*/ 567 h 56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98" h="567">
                    <a:moveTo>
                      <a:pt x="0" y="0"/>
                    </a:moveTo>
                    <a:lnTo>
                      <a:pt x="25" y="1"/>
                    </a:lnTo>
                    <a:lnTo>
                      <a:pt x="51" y="3"/>
                    </a:lnTo>
                    <a:lnTo>
                      <a:pt x="76" y="4"/>
                    </a:lnTo>
                    <a:lnTo>
                      <a:pt x="100" y="7"/>
                    </a:lnTo>
                    <a:lnTo>
                      <a:pt x="125" y="8"/>
                    </a:lnTo>
                    <a:lnTo>
                      <a:pt x="150" y="9"/>
                    </a:lnTo>
                    <a:lnTo>
                      <a:pt x="175" y="11"/>
                    </a:lnTo>
                    <a:lnTo>
                      <a:pt x="200" y="13"/>
                    </a:lnTo>
                    <a:lnTo>
                      <a:pt x="224" y="14"/>
                    </a:lnTo>
                    <a:lnTo>
                      <a:pt x="249" y="15"/>
                    </a:lnTo>
                    <a:lnTo>
                      <a:pt x="274" y="16"/>
                    </a:lnTo>
                    <a:lnTo>
                      <a:pt x="299" y="17"/>
                    </a:lnTo>
                    <a:lnTo>
                      <a:pt x="324" y="19"/>
                    </a:lnTo>
                    <a:lnTo>
                      <a:pt x="349" y="21"/>
                    </a:lnTo>
                    <a:lnTo>
                      <a:pt x="373" y="22"/>
                    </a:lnTo>
                    <a:lnTo>
                      <a:pt x="398" y="23"/>
                    </a:lnTo>
                    <a:lnTo>
                      <a:pt x="398" y="158"/>
                    </a:lnTo>
                    <a:lnTo>
                      <a:pt x="398" y="295"/>
                    </a:lnTo>
                    <a:lnTo>
                      <a:pt x="398" y="430"/>
                    </a:lnTo>
                    <a:lnTo>
                      <a:pt x="398" y="567"/>
                    </a:lnTo>
                    <a:lnTo>
                      <a:pt x="374" y="566"/>
                    </a:lnTo>
                    <a:lnTo>
                      <a:pt x="349" y="565"/>
                    </a:lnTo>
                    <a:lnTo>
                      <a:pt x="325" y="565"/>
                    </a:lnTo>
                    <a:lnTo>
                      <a:pt x="300" y="564"/>
                    </a:lnTo>
                    <a:lnTo>
                      <a:pt x="276" y="562"/>
                    </a:lnTo>
                    <a:lnTo>
                      <a:pt x="250" y="561"/>
                    </a:lnTo>
                    <a:lnTo>
                      <a:pt x="225" y="561"/>
                    </a:lnTo>
                    <a:lnTo>
                      <a:pt x="201" y="560"/>
                    </a:lnTo>
                    <a:lnTo>
                      <a:pt x="176" y="559"/>
                    </a:lnTo>
                    <a:lnTo>
                      <a:pt x="150" y="558"/>
                    </a:lnTo>
                    <a:lnTo>
                      <a:pt x="125" y="558"/>
                    </a:lnTo>
                    <a:lnTo>
                      <a:pt x="101" y="557"/>
                    </a:lnTo>
                    <a:lnTo>
                      <a:pt x="76" y="555"/>
                    </a:lnTo>
                    <a:lnTo>
                      <a:pt x="51" y="554"/>
                    </a:lnTo>
                    <a:lnTo>
                      <a:pt x="25" y="554"/>
                    </a:lnTo>
                    <a:lnTo>
                      <a:pt x="0" y="553"/>
                    </a:lnTo>
                    <a:lnTo>
                      <a:pt x="0" y="415"/>
                    </a:lnTo>
                    <a:lnTo>
                      <a:pt x="0" y="277"/>
                    </a:lnTo>
                    <a:lnTo>
                      <a:pt x="0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92" name="Freeform 318"/>
              <p:cNvSpPr>
                <a:spLocks/>
              </p:cNvSpPr>
              <p:nvPr/>
            </p:nvSpPr>
            <p:spPr bwMode="auto">
              <a:xfrm>
                <a:off x="3295650" y="2185988"/>
                <a:ext cx="79375" cy="114300"/>
              </a:xfrm>
              <a:custGeom>
                <a:avLst/>
                <a:gdLst>
                  <a:gd name="T0" fmla="*/ 0 w 303"/>
                  <a:gd name="T1" fmla="*/ 0 h 430"/>
                  <a:gd name="T2" fmla="*/ 2147483646 w 303"/>
                  <a:gd name="T3" fmla="*/ 2147483646 h 430"/>
                  <a:gd name="T4" fmla="*/ 2147483646 w 303"/>
                  <a:gd name="T5" fmla="*/ 2147483646 h 430"/>
                  <a:gd name="T6" fmla="*/ 2147483646 w 303"/>
                  <a:gd name="T7" fmla="*/ 2147483646 h 430"/>
                  <a:gd name="T8" fmla="*/ 2147483646 w 303"/>
                  <a:gd name="T9" fmla="*/ 2147483646 h 430"/>
                  <a:gd name="T10" fmla="*/ 2147483646 w 303"/>
                  <a:gd name="T11" fmla="*/ 2147483646 h 430"/>
                  <a:gd name="T12" fmla="*/ 2147483646 w 303"/>
                  <a:gd name="T13" fmla="*/ 2147483646 h 430"/>
                  <a:gd name="T14" fmla="*/ 2147483646 w 303"/>
                  <a:gd name="T15" fmla="*/ 2147483646 h 430"/>
                  <a:gd name="T16" fmla="*/ 2147483646 w 303"/>
                  <a:gd name="T17" fmla="*/ 2147483646 h 430"/>
                  <a:gd name="T18" fmla="*/ 2147483646 w 303"/>
                  <a:gd name="T19" fmla="*/ 2147483646 h 430"/>
                  <a:gd name="T20" fmla="*/ 2147483646 w 303"/>
                  <a:gd name="T21" fmla="*/ 2147483646 h 430"/>
                  <a:gd name="T22" fmla="*/ 2147483646 w 303"/>
                  <a:gd name="T23" fmla="*/ 2147483646 h 430"/>
                  <a:gd name="T24" fmla="*/ 2147483646 w 303"/>
                  <a:gd name="T25" fmla="*/ 2147483646 h 430"/>
                  <a:gd name="T26" fmla="*/ 2147483646 w 303"/>
                  <a:gd name="T27" fmla="*/ 2147483646 h 430"/>
                  <a:gd name="T28" fmla="*/ 2147483646 w 303"/>
                  <a:gd name="T29" fmla="*/ 2147483646 h 430"/>
                  <a:gd name="T30" fmla="*/ 2147483646 w 303"/>
                  <a:gd name="T31" fmla="*/ 2147483646 h 430"/>
                  <a:gd name="T32" fmla="*/ 2147483646 w 303"/>
                  <a:gd name="T33" fmla="*/ 2147483646 h 430"/>
                  <a:gd name="T34" fmla="*/ 2147483646 w 303"/>
                  <a:gd name="T35" fmla="*/ 2147483646 h 430"/>
                  <a:gd name="T36" fmla="*/ 2147483646 w 303"/>
                  <a:gd name="T37" fmla="*/ 2147483646 h 430"/>
                  <a:gd name="T38" fmla="*/ 2147483646 w 303"/>
                  <a:gd name="T39" fmla="*/ 2147483646 h 430"/>
                  <a:gd name="T40" fmla="*/ 2147483646 w 303"/>
                  <a:gd name="T41" fmla="*/ 2147483646 h 430"/>
                  <a:gd name="T42" fmla="*/ 2147483646 w 303"/>
                  <a:gd name="T43" fmla="*/ 2147483646 h 430"/>
                  <a:gd name="T44" fmla="*/ 2147483646 w 303"/>
                  <a:gd name="T45" fmla="*/ 2147483646 h 430"/>
                  <a:gd name="T46" fmla="*/ 2147483646 w 303"/>
                  <a:gd name="T47" fmla="*/ 2147483646 h 430"/>
                  <a:gd name="T48" fmla="*/ 2147483646 w 303"/>
                  <a:gd name="T49" fmla="*/ 2147483646 h 430"/>
                  <a:gd name="T50" fmla="*/ 2147483646 w 303"/>
                  <a:gd name="T51" fmla="*/ 2147483646 h 430"/>
                  <a:gd name="T52" fmla="*/ 2147483646 w 303"/>
                  <a:gd name="T53" fmla="*/ 2147483646 h 430"/>
                  <a:gd name="T54" fmla="*/ 2147483646 w 303"/>
                  <a:gd name="T55" fmla="*/ 2147483646 h 430"/>
                  <a:gd name="T56" fmla="*/ 2147483646 w 303"/>
                  <a:gd name="T57" fmla="*/ 2147483646 h 430"/>
                  <a:gd name="T58" fmla="*/ 2147483646 w 303"/>
                  <a:gd name="T59" fmla="*/ 2147483646 h 430"/>
                  <a:gd name="T60" fmla="*/ 2147483646 w 303"/>
                  <a:gd name="T61" fmla="*/ 2147483646 h 430"/>
                  <a:gd name="T62" fmla="*/ 2147483646 w 303"/>
                  <a:gd name="T63" fmla="*/ 2147483646 h 430"/>
                  <a:gd name="T64" fmla="*/ 2147483646 w 303"/>
                  <a:gd name="T65" fmla="*/ 2147483646 h 430"/>
                  <a:gd name="T66" fmla="*/ 2147483646 w 303"/>
                  <a:gd name="T67" fmla="*/ 2147483646 h 430"/>
                  <a:gd name="T68" fmla="*/ 2147483646 w 303"/>
                  <a:gd name="T69" fmla="*/ 2147483646 h 430"/>
                  <a:gd name="T70" fmla="*/ 2147483646 w 303"/>
                  <a:gd name="T71" fmla="*/ 2147483646 h 430"/>
                  <a:gd name="T72" fmla="*/ 0 w 303"/>
                  <a:gd name="T73" fmla="*/ 2147483646 h 430"/>
                  <a:gd name="T74" fmla="*/ 0 w 303"/>
                  <a:gd name="T75" fmla="*/ 2147483646 h 430"/>
                  <a:gd name="T76" fmla="*/ 0 w 303"/>
                  <a:gd name="T77" fmla="*/ 2147483646 h 430"/>
                  <a:gd name="T78" fmla="*/ 0 w 303"/>
                  <a:gd name="T79" fmla="*/ 2147483646 h 430"/>
                  <a:gd name="T80" fmla="*/ 0 w 303"/>
                  <a:gd name="T81" fmla="*/ 0 h 43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03"/>
                  <a:gd name="T124" fmla="*/ 0 h 430"/>
                  <a:gd name="T125" fmla="*/ 303 w 303"/>
                  <a:gd name="T126" fmla="*/ 430 h 43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03" h="430">
                    <a:moveTo>
                      <a:pt x="0" y="0"/>
                    </a:moveTo>
                    <a:lnTo>
                      <a:pt x="20" y="1"/>
                    </a:lnTo>
                    <a:lnTo>
                      <a:pt x="38" y="2"/>
                    </a:lnTo>
                    <a:lnTo>
                      <a:pt x="58" y="3"/>
                    </a:lnTo>
                    <a:lnTo>
                      <a:pt x="76" y="4"/>
                    </a:lnTo>
                    <a:lnTo>
                      <a:pt x="96" y="6"/>
                    </a:lnTo>
                    <a:lnTo>
                      <a:pt x="114" y="7"/>
                    </a:lnTo>
                    <a:lnTo>
                      <a:pt x="133" y="8"/>
                    </a:lnTo>
                    <a:lnTo>
                      <a:pt x="152" y="9"/>
                    </a:lnTo>
                    <a:lnTo>
                      <a:pt x="171" y="10"/>
                    </a:lnTo>
                    <a:lnTo>
                      <a:pt x="190" y="10"/>
                    </a:lnTo>
                    <a:lnTo>
                      <a:pt x="209" y="11"/>
                    </a:lnTo>
                    <a:lnTo>
                      <a:pt x="228" y="12"/>
                    </a:lnTo>
                    <a:lnTo>
                      <a:pt x="247" y="14"/>
                    </a:lnTo>
                    <a:lnTo>
                      <a:pt x="265" y="14"/>
                    </a:lnTo>
                    <a:lnTo>
                      <a:pt x="285" y="15"/>
                    </a:lnTo>
                    <a:lnTo>
                      <a:pt x="303" y="16"/>
                    </a:lnTo>
                    <a:lnTo>
                      <a:pt x="303" y="120"/>
                    </a:lnTo>
                    <a:lnTo>
                      <a:pt x="303" y="224"/>
                    </a:lnTo>
                    <a:lnTo>
                      <a:pt x="303" y="327"/>
                    </a:lnTo>
                    <a:lnTo>
                      <a:pt x="303" y="430"/>
                    </a:lnTo>
                    <a:lnTo>
                      <a:pt x="285" y="430"/>
                    </a:lnTo>
                    <a:lnTo>
                      <a:pt x="265" y="429"/>
                    </a:lnTo>
                    <a:lnTo>
                      <a:pt x="247" y="429"/>
                    </a:lnTo>
                    <a:lnTo>
                      <a:pt x="228" y="428"/>
                    </a:lnTo>
                    <a:lnTo>
                      <a:pt x="209" y="428"/>
                    </a:lnTo>
                    <a:lnTo>
                      <a:pt x="190" y="427"/>
                    </a:lnTo>
                    <a:lnTo>
                      <a:pt x="171" y="427"/>
                    </a:lnTo>
                    <a:lnTo>
                      <a:pt x="152" y="426"/>
                    </a:lnTo>
                    <a:lnTo>
                      <a:pt x="133" y="426"/>
                    </a:lnTo>
                    <a:lnTo>
                      <a:pt x="114" y="425"/>
                    </a:lnTo>
                    <a:lnTo>
                      <a:pt x="96" y="425"/>
                    </a:lnTo>
                    <a:lnTo>
                      <a:pt x="76" y="423"/>
                    </a:lnTo>
                    <a:lnTo>
                      <a:pt x="58" y="423"/>
                    </a:lnTo>
                    <a:lnTo>
                      <a:pt x="38" y="422"/>
                    </a:lnTo>
                    <a:lnTo>
                      <a:pt x="20" y="422"/>
                    </a:lnTo>
                    <a:lnTo>
                      <a:pt x="0" y="421"/>
                    </a:lnTo>
                    <a:lnTo>
                      <a:pt x="0" y="315"/>
                    </a:lnTo>
                    <a:lnTo>
                      <a:pt x="0" y="211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24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93" name="Freeform 319"/>
              <p:cNvSpPr>
                <a:spLocks/>
              </p:cNvSpPr>
              <p:nvPr/>
            </p:nvSpPr>
            <p:spPr bwMode="auto">
              <a:xfrm>
                <a:off x="3429000" y="2178050"/>
                <a:ext cx="100012" cy="146050"/>
              </a:xfrm>
              <a:custGeom>
                <a:avLst/>
                <a:gdLst>
                  <a:gd name="T0" fmla="*/ 0 w 380"/>
                  <a:gd name="T1" fmla="*/ 0 h 552"/>
                  <a:gd name="T2" fmla="*/ 2147483646 w 380"/>
                  <a:gd name="T3" fmla="*/ 2147483646 h 552"/>
                  <a:gd name="T4" fmla="*/ 2147483646 w 380"/>
                  <a:gd name="T5" fmla="*/ 2147483646 h 552"/>
                  <a:gd name="T6" fmla="*/ 2147483646 w 380"/>
                  <a:gd name="T7" fmla="*/ 2147483646 h 552"/>
                  <a:gd name="T8" fmla="*/ 2147483646 w 380"/>
                  <a:gd name="T9" fmla="*/ 2147483646 h 552"/>
                  <a:gd name="T10" fmla="*/ 2147483646 w 380"/>
                  <a:gd name="T11" fmla="*/ 2147483646 h 552"/>
                  <a:gd name="T12" fmla="*/ 2147483646 w 380"/>
                  <a:gd name="T13" fmla="*/ 2147483646 h 552"/>
                  <a:gd name="T14" fmla="*/ 2147483646 w 380"/>
                  <a:gd name="T15" fmla="*/ 2147483646 h 552"/>
                  <a:gd name="T16" fmla="*/ 2147483646 w 380"/>
                  <a:gd name="T17" fmla="*/ 2147483646 h 552"/>
                  <a:gd name="T18" fmla="*/ 2147483646 w 380"/>
                  <a:gd name="T19" fmla="*/ 2147483646 h 552"/>
                  <a:gd name="T20" fmla="*/ 2147483646 w 380"/>
                  <a:gd name="T21" fmla="*/ 2147483646 h 552"/>
                  <a:gd name="T22" fmla="*/ 2147483646 w 380"/>
                  <a:gd name="T23" fmla="*/ 2147483646 h 552"/>
                  <a:gd name="T24" fmla="*/ 2147483646 w 380"/>
                  <a:gd name="T25" fmla="*/ 2147483646 h 552"/>
                  <a:gd name="T26" fmla="*/ 2147483646 w 380"/>
                  <a:gd name="T27" fmla="*/ 2147483646 h 552"/>
                  <a:gd name="T28" fmla="*/ 2147483646 w 380"/>
                  <a:gd name="T29" fmla="*/ 2147483646 h 552"/>
                  <a:gd name="T30" fmla="*/ 2147483646 w 380"/>
                  <a:gd name="T31" fmla="*/ 2147483646 h 552"/>
                  <a:gd name="T32" fmla="*/ 2147483646 w 380"/>
                  <a:gd name="T33" fmla="*/ 2147483646 h 552"/>
                  <a:gd name="T34" fmla="*/ 2147483646 w 380"/>
                  <a:gd name="T35" fmla="*/ 2147483646 h 552"/>
                  <a:gd name="T36" fmla="*/ 2147483646 w 380"/>
                  <a:gd name="T37" fmla="*/ 2147483646 h 552"/>
                  <a:gd name="T38" fmla="*/ 2147483646 w 380"/>
                  <a:gd name="T39" fmla="*/ 2147483646 h 552"/>
                  <a:gd name="T40" fmla="*/ 2147483646 w 380"/>
                  <a:gd name="T41" fmla="*/ 2147483646 h 552"/>
                  <a:gd name="T42" fmla="*/ 2147483646 w 380"/>
                  <a:gd name="T43" fmla="*/ 2147483646 h 552"/>
                  <a:gd name="T44" fmla="*/ 2147483646 w 380"/>
                  <a:gd name="T45" fmla="*/ 2147483646 h 552"/>
                  <a:gd name="T46" fmla="*/ 2147483646 w 380"/>
                  <a:gd name="T47" fmla="*/ 2147483646 h 552"/>
                  <a:gd name="T48" fmla="*/ 2147483646 w 380"/>
                  <a:gd name="T49" fmla="*/ 2147483646 h 552"/>
                  <a:gd name="T50" fmla="*/ 2147483646 w 380"/>
                  <a:gd name="T51" fmla="*/ 2147483646 h 552"/>
                  <a:gd name="T52" fmla="*/ 2147483646 w 380"/>
                  <a:gd name="T53" fmla="*/ 2147483646 h 552"/>
                  <a:gd name="T54" fmla="*/ 2147483646 w 380"/>
                  <a:gd name="T55" fmla="*/ 2147483646 h 552"/>
                  <a:gd name="T56" fmla="*/ 2147483646 w 380"/>
                  <a:gd name="T57" fmla="*/ 2147483646 h 552"/>
                  <a:gd name="T58" fmla="*/ 2147483646 w 380"/>
                  <a:gd name="T59" fmla="*/ 2147483646 h 552"/>
                  <a:gd name="T60" fmla="*/ 2147483646 w 380"/>
                  <a:gd name="T61" fmla="*/ 2147483646 h 552"/>
                  <a:gd name="T62" fmla="*/ 2147483646 w 380"/>
                  <a:gd name="T63" fmla="*/ 2147483646 h 552"/>
                  <a:gd name="T64" fmla="*/ 2147483646 w 380"/>
                  <a:gd name="T65" fmla="*/ 2147483646 h 552"/>
                  <a:gd name="T66" fmla="*/ 2147483646 w 380"/>
                  <a:gd name="T67" fmla="*/ 2147483646 h 552"/>
                  <a:gd name="T68" fmla="*/ 2147483646 w 380"/>
                  <a:gd name="T69" fmla="*/ 2147483646 h 552"/>
                  <a:gd name="T70" fmla="*/ 2147483646 w 380"/>
                  <a:gd name="T71" fmla="*/ 2147483646 h 552"/>
                  <a:gd name="T72" fmla="*/ 0 w 380"/>
                  <a:gd name="T73" fmla="*/ 2147483646 h 552"/>
                  <a:gd name="T74" fmla="*/ 0 w 380"/>
                  <a:gd name="T75" fmla="*/ 2147483646 h 552"/>
                  <a:gd name="T76" fmla="*/ 0 w 380"/>
                  <a:gd name="T77" fmla="*/ 2147483646 h 552"/>
                  <a:gd name="T78" fmla="*/ 0 w 380"/>
                  <a:gd name="T79" fmla="*/ 2147483646 h 552"/>
                  <a:gd name="T80" fmla="*/ 0 w 380"/>
                  <a:gd name="T81" fmla="*/ 0 h 5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0"/>
                  <a:gd name="T124" fmla="*/ 0 h 552"/>
                  <a:gd name="T125" fmla="*/ 380 w 380"/>
                  <a:gd name="T126" fmla="*/ 552 h 5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0" h="552">
                    <a:moveTo>
                      <a:pt x="0" y="0"/>
                    </a:moveTo>
                    <a:lnTo>
                      <a:pt x="24" y="1"/>
                    </a:lnTo>
                    <a:lnTo>
                      <a:pt x="49" y="2"/>
                    </a:lnTo>
                    <a:lnTo>
                      <a:pt x="73" y="4"/>
                    </a:lnTo>
                    <a:lnTo>
                      <a:pt x="97" y="5"/>
                    </a:lnTo>
                    <a:lnTo>
                      <a:pt x="121" y="6"/>
                    </a:lnTo>
                    <a:lnTo>
                      <a:pt x="144" y="7"/>
                    </a:lnTo>
                    <a:lnTo>
                      <a:pt x="168" y="9"/>
                    </a:lnTo>
                    <a:lnTo>
                      <a:pt x="192" y="11"/>
                    </a:lnTo>
                    <a:lnTo>
                      <a:pt x="216" y="12"/>
                    </a:lnTo>
                    <a:lnTo>
                      <a:pt x="239" y="13"/>
                    </a:lnTo>
                    <a:lnTo>
                      <a:pt x="263" y="14"/>
                    </a:lnTo>
                    <a:lnTo>
                      <a:pt x="286" y="16"/>
                    </a:lnTo>
                    <a:lnTo>
                      <a:pt x="310" y="17"/>
                    </a:lnTo>
                    <a:lnTo>
                      <a:pt x="333" y="19"/>
                    </a:lnTo>
                    <a:lnTo>
                      <a:pt x="357" y="21"/>
                    </a:lnTo>
                    <a:lnTo>
                      <a:pt x="380" y="22"/>
                    </a:lnTo>
                    <a:lnTo>
                      <a:pt x="380" y="154"/>
                    </a:lnTo>
                    <a:lnTo>
                      <a:pt x="380" y="287"/>
                    </a:lnTo>
                    <a:lnTo>
                      <a:pt x="380" y="419"/>
                    </a:lnTo>
                    <a:lnTo>
                      <a:pt x="380" y="552"/>
                    </a:lnTo>
                    <a:lnTo>
                      <a:pt x="357" y="551"/>
                    </a:lnTo>
                    <a:lnTo>
                      <a:pt x="333" y="551"/>
                    </a:lnTo>
                    <a:lnTo>
                      <a:pt x="310" y="550"/>
                    </a:lnTo>
                    <a:lnTo>
                      <a:pt x="286" y="550"/>
                    </a:lnTo>
                    <a:lnTo>
                      <a:pt x="263" y="549"/>
                    </a:lnTo>
                    <a:lnTo>
                      <a:pt x="239" y="548"/>
                    </a:lnTo>
                    <a:lnTo>
                      <a:pt x="216" y="548"/>
                    </a:lnTo>
                    <a:lnTo>
                      <a:pt x="192" y="547"/>
                    </a:lnTo>
                    <a:lnTo>
                      <a:pt x="168" y="545"/>
                    </a:lnTo>
                    <a:lnTo>
                      <a:pt x="144" y="544"/>
                    </a:lnTo>
                    <a:lnTo>
                      <a:pt x="121" y="544"/>
                    </a:lnTo>
                    <a:lnTo>
                      <a:pt x="97" y="543"/>
                    </a:lnTo>
                    <a:lnTo>
                      <a:pt x="73" y="542"/>
                    </a:lnTo>
                    <a:lnTo>
                      <a:pt x="49" y="541"/>
                    </a:lnTo>
                    <a:lnTo>
                      <a:pt x="24" y="541"/>
                    </a:lnTo>
                    <a:lnTo>
                      <a:pt x="0" y="540"/>
                    </a:lnTo>
                    <a:lnTo>
                      <a:pt x="0" y="404"/>
                    </a:lnTo>
                    <a:lnTo>
                      <a:pt x="0" y="270"/>
                    </a:lnTo>
                    <a:lnTo>
                      <a:pt x="0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94" name="Freeform 321"/>
              <p:cNvSpPr>
                <a:spLocks/>
              </p:cNvSpPr>
              <p:nvPr/>
            </p:nvSpPr>
            <p:spPr bwMode="auto">
              <a:xfrm>
                <a:off x="3138488" y="2525713"/>
                <a:ext cx="238125" cy="334963"/>
              </a:xfrm>
              <a:custGeom>
                <a:avLst/>
                <a:gdLst>
                  <a:gd name="T0" fmla="*/ 2147483646 w 899"/>
                  <a:gd name="T1" fmla="*/ 2147483646 h 1264"/>
                  <a:gd name="T2" fmla="*/ 2147483646 w 899"/>
                  <a:gd name="T3" fmla="*/ 2147483646 h 1264"/>
                  <a:gd name="T4" fmla="*/ 2147483646 w 899"/>
                  <a:gd name="T5" fmla="*/ 2147483646 h 1264"/>
                  <a:gd name="T6" fmla="*/ 2147483646 w 899"/>
                  <a:gd name="T7" fmla="*/ 2147483646 h 1264"/>
                  <a:gd name="T8" fmla="*/ 2147483646 w 899"/>
                  <a:gd name="T9" fmla="*/ 2147483646 h 1264"/>
                  <a:gd name="T10" fmla="*/ 2147483646 w 899"/>
                  <a:gd name="T11" fmla="*/ 2147483646 h 1264"/>
                  <a:gd name="T12" fmla="*/ 2147483646 w 899"/>
                  <a:gd name="T13" fmla="*/ 2147483646 h 1264"/>
                  <a:gd name="T14" fmla="*/ 2147483646 w 899"/>
                  <a:gd name="T15" fmla="*/ 2147483646 h 1264"/>
                  <a:gd name="T16" fmla="*/ 2147483646 w 899"/>
                  <a:gd name="T17" fmla="*/ 2147483646 h 1264"/>
                  <a:gd name="T18" fmla="*/ 2147483646 w 899"/>
                  <a:gd name="T19" fmla="*/ 2147483646 h 1264"/>
                  <a:gd name="T20" fmla="*/ 2147483646 w 899"/>
                  <a:gd name="T21" fmla="*/ 2147483646 h 1264"/>
                  <a:gd name="T22" fmla="*/ 2147483646 w 899"/>
                  <a:gd name="T23" fmla="*/ 2147483646 h 1264"/>
                  <a:gd name="T24" fmla="*/ 2147483646 w 899"/>
                  <a:gd name="T25" fmla="*/ 2147483646 h 1264"/>
                  <a:gd name="T26" fmla="*/ 2147483646 w 899"/>
                  <a:gd name="T27" fmla="*/ 2147483646 h 1264"/>
                  <a:gd name="T28" fmla="*/ 2147483646 w 899"/>
                  <a:gd name="T29" fmla="*/ 2147483646 h 1264"/>
                  <a:gd name="T30" fmla="*/ 2147483646 w 899"/>
                  <a:gd name="T31" fmla="*/ 0 h 1264"/>
                  <a:gd name="T32" fmla="*/ 2147483646 w 899"/>
                  <a:gd name="T33" fmla="*/ 2147483646 h 1264"/>
                  <a:gd name="T34" fmla="*/ 2147483646 w 899"/>
                  <a:gd name="T35" fmla="*/ 2147483646 h 1264"/>
                  <a:gd name="T36" fmla="*/ 2147483646 w 899"/>
                  <a:gd name="T37" fmla="*/ 2147483646 h 1264"/>
                  <a:gd name="T38" fmla="*/ 2147483646 w 899"/>
                  <a:gd name="T39" fmla="*/ 2147483646 h 1264"/>
                  <a:gd name="T40" fmla="*/ 2147483646 w 899"/>
                  <a:gd name="T41" fmla="*/ 2147483646 h 1264"/>
                  <a:gd name="T42" fmla="*/ 2147483646 w 899"/>
                  <a:gd name="T43" fmla="*/ 2147483646 h 1264"/>
                  <a:gd name="T44" fmla="*/ 2147483646 w 899"/>
                  <a:gd name="T45" fmla="*/ 2147483646 h 1264"/>
                  <a:gd name="T46" fmla="*/ 2147483646 w 899"/>
                  <a:gd name="T47" fmla="*/ 2147483646 h 1264"/>
                  <a:gd name="T48" fmla="*/ 2147483646 w 899"/>
                  <a:gd name="T49" fmla="*/ 2147483646 h 1264"/>
                  <a:gd name="T50" fmla="*/ 2147483646 w 899"/>
                  <a:gd name="T51" fmla="*/ 2147483646 h 1264"/>
                  <a:gd name="T52" fmla="*/ 2147483646 w 899"/>
                  <a:gd name="T53" fmla="*/ 2147483646 h 1264"/>
                  <a:gd name="T54" fmla="*/ 2147483646 w 899"/>
                  <a:gd name="T55" fmla="*/ 2147483646 h 1264"/>
                  <a:gd name="T56" fmla="*/ 2147483646 w 899"/>
                  <a:gd name="T57" fmla="*/ 2147483646 h 1264"/>
                  <a:gd name="T58" fmla="*/ 2147483646 w 899"/>
                  <a:gd name="T59" fmla="*/ 2147483646 h 1264"/>
                  <a:gd name="T60" fmla="*/ 2147483646 w 899"/>
                  <a:gd name="T61" fmla="*/ 2147483646 h 1264"/>
                  <a:gd name="T62" fmla="*/ 2147483646 w 899"/>
                  <a:gd name="T63" fmla="*/ 2147483646 h 1264"/>
                  <a:gd name="T64" fmla="*/ 2147483646 w 899"/>
                  <a:gd name="T65" fmla="*/ 2147483646 h 1264"/>
                  <a:gd name="T66" fmla="*/ 2147483646 w 899"/>
                  <a:gd name="T67" fmla="*/ 2147483646 h 1264"/>
                  <a:gd name="T68" fmla="*/ 2147483646 w 899"/>
                  <a:gd name="T69" fmla="*/ 2147483646 h 1264"/>
                  <a:gd name="T70" fmla="*/ 2147483646 w 899"/>
                  <a:gd name="T71" fmla="*/ 2147483646 h 1264"/>
                  <a:gd name="T72" fmla="*/ 0 w 899"/>
                  <a:gd name="T73" fmla="*/ 2147483646 h 1264"/>
                  <a:gd name="T74" fmla="*/ 0 w 899"/>
                  <a:gd name="T75" fmla="*/ 2147483646 h 1264"/>
                  <a:gd name="T76" fmla="*/ 0 w 899"/>
                  <a:gd name="T77" fmla="*/ 2147483646 h 1264"/>
                  <a:gd name="T78" fmla="*/ 0 w 899"/>
                  <a:gd name="T79" fmla="*/ 2147483646 h 12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99"/>
                  <a:gd name="T121" fmla="*/ 0 h 1264"/>
                  <a:gd name="T122" fmla="*/ 899 w 899"/>
                  <a:gd name="T123" fmla="*/ 1264 h 12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99" h="1264">
                    <a:moveTo>
                      <a:pt x="0" y="4"/>
                    </a:moveTo>
                    <a:lnTo>
                      <a:pt x="29" y="4"/>
                    </a:lnTo>
                    <a:lnTo>
                      <a:pt x="59" y="4"/>
                    </a:lnTo>
                    <a:lnTo>
                      <a:pt x="88" y="4"/>
                    </a:lnTo>
                    <a:lnTo>
                      <a:pt x="116" y="4"/>
                    </a:lnTo>
                    <a:lnTo>
                      <a:pt x="145" y="4"/>
                    </a:lnTo>
                    <a:lnTo>
                      <a:pt x="174" y="4"/>
                    </a:lnTo>
                    <a:lnTo>
                      <a:pt x="202" y="4"/>
                    </a:lnTo>
                    <a:lnTo>
                      <a:pt x="231" y="2"/>
                    </a:lnTo>
                    <a:lnTo>
                      <a:pt x="260" y="2"/>
                    </a:lnTo>
                    <a:lnTo>
                      <a:pt x="289" y="2"/>
                    </a:lnTo>
                    <a:lnTo>
                      <a:pt x="317" y="2"/>
                    </a:lnTo>
                    <a:lnTo>
                      <a:pt x="346" y="2"/>
                    </a:lnTo>
                    <a:lnTo>
                      <a:pt x="373" y="2"/>
                    </a:lnTo>
                    <a:lnTo>
                      <a:pt x="402" y="2"/>
                    </a:lnTo>
                    <a:lnTo>
                      <a:pt x="430" y="2"/>
                    </a:lnTo>
                    <a:lnTo>
                      <a:pt x="458" y="2"/>
                    </a:lnTo>
                    <a:lnTo>
                      <a:pt x="486" y="2"/>
                    </a:lnTo>
                    <a:lnTo>
                      <a:pt x="515" y="2"/>
                    </a:lnTo>
                    <a:lnTo>
                      <a:pt x="542" y="2"/>
                    </a:lnTo>
                    <a:lnTo>
                      <a:pt x="570" y="2"/>
                    </a:lnTo>
                    <a:lnTo>
                      <a:pt x="597" y="2"/>
                    </a:lnTo>
                    <a:lnTo>
                      <a:pt x="626" y="2"/>
                    </a:lnTo>
                    <a:lnTo>
                      <a:pt x="654" y="2"/>
                    </a:lnTo>
                    <a:lnTo>
                      <a:pt x="681" y="2"/>
                    </a:lnTo>
                    <a:lnTo>
                      <a:pt x="709" y="2"/>
                    </a:lnTo>
                    <a:lnTo>
                      <a:pt x="736" y="2"/>
                    </a:lnTo>
                    <a:lnTo>
                      <a:pt x="764" y="1"/>
                    </a:lnTo>
                    <a:lnTo>
                      <a:pt x="791" y="1"/>
                    </a:lnTo>
                    <a:lnTo>
                      <a:pt x="818" y="1"/>
                    </a:lnTo>
                    <a:lnTo>
                      <a:pt x="845" y="1"/>
                    </a:lnTo>
                    <a:lnTo>
                      <a:pt x="873" y="0"/>
                    </a:lnTo>
                    <a:lnTo>
                      <a:pt x="899" y="0"/>
                    </a:lnTo>
                    <a:lnTo>
                      <a:pt x="899" y="152"/>
                    </a:lnTo>
                    <a:lnTo>
                      <a:pt x="899" y="303"/>
                    </a:lnTo>
                    <a:lnTo>
                      <a:pt x="899" y="455"/>
                    </a:lnTo>
                    <a:lnTo>
                      <a:pt x="899" y="606"/>
                    </a:lnTo>
                    <a:lnTo>
                      <a:pt x="899" y="759"/>
                    </a:lnTo>
                    <a:lnTo>
                      <a:pt x="899" y="910"/>
                    </a:lnTo>
                    <a:lnTo>
                      <a:pt x="899" y="1062"/>
                    </a:lnTo>
                    <a:lnTo>
                      <a:pt x="899" y="1213"/>
                    </a:lnTo>
                    <a:lnTo>
                      <a:pt x="873" y="1215"/>
                    </a:lnTo>
                    <a:lnTo>
                      <a:pt x="845" y="1217"/>
                    </a:lnTo>
                    <a:lnTo>
                      <a:pt x="818" y="1218"/>
                    </a:lnTo>
                    <a:lnTo>
                      <a:pt x="791" y="1219"/>
                    </a:lnTo>
                    <a:lnTo>
                      <a:pt x="764" y="1220"/>
                    </a:lnTo>
                    <a:lnTo>
                      <a:pt x="736" y="1223"/>
                    </a:lnTo>
                    <a:lnTo>
                      <a:pt x="709" y="1224"/>
                    </a:lnTo>
                    <a:lnTo>
                      <a:pt x="681" y="1225"/>
                    </a:lnTo>
                    <a:lnTo>
                      <a:pt x="654" y="1226"/>
                    </a:lnTo>
                    <a:lnTo>
                      <a:pt x="626" y="1227"/>
                    </a:lnTo>
                    <a:lnTo>
                      <a:pt x="597" y="1230"/>
                    </a:lnTo>
                    <a:lnTo>
                      <a:pt x="570" y="1231"/>
                    </a:lnTo>
                    <a:lnTo>
                      <a:pt x="542" y="1232"/>
                    </a:lnTo>
                    <a:lnTo>
                      <a:pt x="515" y="1233"/>
                    </a:lnTo>
                    <a:lnTo>
                      <a:pt x="486" y="1235"/>
                    </a:lnTo>
                    <a:lnTo>
                      <a:pt x="458" y="1236"/>
                    </a:lnTo>
                    <a:lnTo>
                      <a:pt x="430" y="1239"/>
                    </a:lnTo>
                    <a:lnTo>
                      <a:pt x="402" y="1240"/>
                    </a:lnTo>
                    <a:lnTo>
                      <a:pt x="373" y="1242"/>
                    </a:lnTo>
                    <a:lnTo>
                      <a:pt x="345" y="1243"/>
                    </a:lnTo>
                    <a:lnTo>
                      <a:pt x="316" y="1246"/>
                    </a:lnTo>
                    <a:lnTo>
                      <a:pt x="289" y="1247"/>
                    </a:lnTo>
                    <a:lnTo>
                      <a:pt x="260" y="1249"/>
                    </a:lnTo>
                    <a:lnTo>
                      <a:pt x="231" y="1250"/>
                    </a:lnTo>
                    <a:lnTo>
                      <a:pt x="202" y="1251"/>
                    </a:lnTo>
                    <a:lnTo>
                      <a:pt x="174" y="1254"/>
                    </a:lnTo>
                    <a:lnTo>
                      <a:pt x="145" y="1255"/>
                    </a:lnTo>
                    <a:lnTo>
                      <a:pt x="115" y="1257"/>
                    </a:lnTo>
                    <a:lnTo>
                      <a:pt x="86" y="1258"/>
                    </a:lnTo>
                    <a:lnTo>
                      <a:pt x="58" y="1261"/>
                    </a:lnTo>
                    <a:lnTo>
                      <a:pt x="29" y="1262"/>
                    </a:lnTo>
                    <a:lnTo>
                      <a:pt x="0" y="1264"/>
                    </a:lnTo>
                    <a:lnTo>
                      <a:pt x="0" y="1107"/>
                    </a:lnTo>
                    <a:lnTo>
                      <a:pt x="0" y="948"/>
                    </a:lnTo>
                    <a:lnTo>
                      <a:pt x="0" y="790"/>
                    </a:lnTo>
                    <a:lnTo>
                      <a:pt x="0" y="633"/>
                    </a:lnTo>
                    <a:lnTo>
                      <a:pt x="0" y="475"/>
                    </a:lnTo>
                    <a:lnTo>
                      <a:pt x="0" y="318"/>
                    </a:lnTo>
                    <a:lnTo>
                      <a:pt x="0" y="16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AB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95" name="Freeform 322"/>
              <p:cNvSpPr>
                <a:spLocks/>
              </p:cNvSpPr>
              <p:nvPr/>
            </p:nvSpPr>
            <p:spPr bwMode="auto">
              <a:xfrm>
                <a:off x="3154363" y="2535238"/>
                <a:ext cx="207962" cy="323850"/>
              </a:xfrm>
              <a:custGeom>
                <a:avLst/>
                <a:gdLst>
                  <a:gd name="T0" fmla="*/ 2147483646 w 784"/>
                  <a:gd name="T1" fmla="*/ 2147483646 h 1229"/>
                  <a:gd name="T2" fmla="*/ 2147483646 w 784"/>
                  <a:gd name="T3" fmla="*/ 2147483646 h 1229"/>
                  <a:gd name="T4" fmla="*/ 2147483646 w 784"/>
                  <a:gd name="T5" fmla="*/ 2147483646 h 1229"/>
                  <a:gd name="T6" fmla="*/ 2147483646 w 784"/>
                  <a:gd name="T7" fmla="*/ 2147483646 h 1229"/>
                  <a:gd name="T8" fmla="*/ 2147483646 w 784"/>
                  <a:gd name="T9" fmla="*/ 2147483646 h 1229"/>
                  <a:gd name="T10" fmla="*/ 2147483646 w 784"/>
                  <a:gd name="T11" fmla="*/ 2147483646 h 1229"/>
                  <a:gd name="T12" fmla="*/ 2147483646 w 784"/>
                  <a:gd name="T13" fmla="*/ 0 h 1229"/>
                  <a:gd name="T14" fmla="*/ 2147483646 w 784"/>
                  <a:gd name="T15" fmla="*/ 0 h 1229"/>
                  <a:gd name="T16" fmla="*/ 2147483646 w 784"/>
                  <a:gd name="T17" fmla="*/ 0 h 1229"/>
                  <a:gd name="T18" fmla="*/ 2147483646 w 784"/>
                  <a:gd name="T19" fmla="*/ 0 h 1229"/>
                  <a:gd name="T20" fmla="*/ 2147483646 w 784"/>
                  <a:gd name="T21" fmla="*/ 0 h 1229"/>
                  <a:gd name="T22" fmla="*/ 2147483646 w 784"/>
                  <a:gd name="T23" fmla="*/ 0 h 1229"/>
                  <a:gd name="T24" fmla="*/ 2147483646 w 784"/>
                  <a:gd name="T25" fmla="*/ 0 h 1229"/>
                  <a:gd name="T26" fmla="*/ 2147483646 w 784"/>
                  <a:gd name="T27" fmla="*/ 0 h 1229"/>
                  <a:gd name="T28" fmla="*/ 2147483646 w 784"/>
                  <a:gd name="T29" fmla="*/ 0 h 1229"/>
                  <a:gd name="T30" fmla="*/ 2147483646 w 784"/>
                  <a:gd name="T31" fmla="*/ 0 h 1229"/>
                  <a:gd name="T32" fmla="*/ 2147483646 w 784"/>
                  <a:gd name="T33" fmla="*/ 2147483646 h 1229"/>
                  <a:gd name="T34" fmla="*/ 2147483646 w 784"/>
                  <a:gd name="T35" fmla="*/ 2147483646 h 1229"/>
                  <a:gd name="T36" fmla="*/ 2147483646 w 784"/>
                  <a:gd name="T37" fmla="*/ 2147483646 h 1229"/>
                  <a:gd name="T38" fmla="*/ 2147483646 w 784"/>
                  <a:gd name="T39" fmla="*/ 2147483646 h 1229"/>
                  <a:gd name="T40" fmla="*/ 2147483646 w 784"/>
                  <a:gd name="T41" fmla="*/ 2147483646 h 1229"/>
                  <a:gd name="T42" fmla="*/ 2147483646 w 784"/>
                  <a:gd name="T43" fmla="*/ 2147483646 h 1229"/>
                  <a:gd name="T44" fmla="*/ 2147483646 w 784"/>
                  <a:gd name="T45" fmla="*/ 2147483646 h 1229"/>
                  <a:gd name="T46" fmla="*/ 2147483646 w 784"/>
                  <a:gd name="T47" fmla="*/ 2147483646 h 1229"/>
                  <a:gd name="T48" fmla="*/ 2147483646 w 784"/>
                  <a:gd name="T49" fmla="*/ 2147483646 h 1229"/>
                  <a:gd name="T50" fmla="*/ 2147483646 w 784"/>
                  <a:gd name="T51" fmla="*/ 2147483646 h 1229"/>
                  <a:gd name="T52" fmla="*/ 2147483646 w 784"/>
                  <a:gd name="T53" fmla="*/ 2147483646 h 1229"/>
                  <a:gd name="T54" fmla="*/ 2147483646 w 784"/>
                  <a:gd name="T55" fmla="*/ 2147483646 h 1229"/>
                  <a:gd name="T56" fmla="*/ 2147483646 w 784"/>
                  <a:gd name="T57" fmla="*/ 2147483646 h 1229"/>
                  <a:gd name="T58" fmla="*/ 2147483646 w 784"/>
                  <a:gd name="T59" fmla="*/ 2147483646 h 1229"/>
                  <a:gd name="T60" fmla="*/ 2147483646 w 784"/>
                  <a:gd name="T61" fmla="*/ 2147483646 h 1229"/>
                  <a:gd name="T62" fmla="*/ 2147483646 w 784"/>
                  <a:gd name="T63" fmla="*/ 2147483646 h 1229"/>
                  <a:gd name="T64" fmla="*/ 2147483646 w 784"/>
                  <a:gd name="T65" fmla="*/ 2147483646 h 1229"/>
                  <a:gd name="T66" fmla="*/ 2147483646 w 784"/>
                  <a:gd name="T67" fmla="*/ 2147483646 h 1229"/>
                  <a:gd name="T68" fmla="*/ 2147483646 w 784"/>
                  <a:gd name="T69" fmla="*/ 2147483646 h 1229"/>
                  <a:gd name="T70" fmla="*/ 2147483646 w 784"/>
                  <a:gd name="T71" fmla="*/ 2147483646 h 1229"/>
                  <a:gd name="T72" fmla="*/ 0 w 784"/>
                  <a:gd name="T73" fmla="*/ 2147483646 h 1229"/>
                  <a:gd name="T74" fmla="*/ 0 w 784"/>
                  <a:gd name="T75" fmla="*/ 2147483646 h 1229"/>
                  <a:gd name="T76" fmla="*/ 0 w 784"/>
                  <a:gd name="T77" fmla="*/ 2147483646 h 1229"/>
                  <a:gd name="T78" fmla="*/ 0 w 784"/>
                  <a:gd name="T79" fmla="*/ 2147483646 h 12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84"/>
                  <a:gd name="T121" fmla="*/ 0 h 1229"/>
                  <a:gd name="T122" fmla="*/ 784 w 784"/>
                  <a:gd name="T123" fmla="*/ 1229 h 12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84" h="1229">
                    <a:moveTo>
                      <a:pt x="0" y="1"/>
                    </a:moveTo>
                    <a:lnTo>
                      <a:pt x="25" y="1"/>
                    </a:lnTo>
                    <a:lnTo>
                      <a:pt x="51" y="1"/>
                    </a:lnTo>
                    <a:lnTo>
                      <a:pt x="76" y="1"/>
                    </a:lnTo>
                    <a:lnTo>
                      <a:pt x="101" y="1"/>
                    </a:lnTo>
                    <a:lnTo>
                      <a:pt x="125" y="1"/>
                    </a:lnTo>
                    <a:lnTo>
                      <a:pt x="150" y="1"/>
                    </a:lnTo>
                    <a:lnTo>
                      <a:pt x="176" y="1"/>
                    </a:lnTo>
                    <a:lnTo>
                      <a:pt x="201" y="1"/>
                    </a:lnTo>
                    <a:lnTo>
                      <a:pt x="225" y="1"/>
                    </a:lnTo>
                    <a:lnTo>
                      <a:pt x="250" y="1"/>
                    </a:lnTo>
                    <a:lnTo>
                      <a:pt x="276" y="1"/>
                    </a:lnTo>
                    <a:lnTo>
                      <a:pt x="300" y="1"/>
                    </a:lnTo>
                    <a:lnTo>
                      <a:pt x="325" y="0"/>
                    </a:lnTo>
                    <a:lnTo>
                      <a:pt x="349" y="0"/>
                    </a:lnTo>
                    <a:lnTo>
                      <a:pt x="374" y="0"/>
                    </a:lnTo>
                    <a:lnTo>
                      <a:pt x="398" y="0"/>
                    </a:lnTo>
                    <a:lnTo>
                      <a:pt x="423" y="0"/>
                    </a:lnTo>
                    <a:lnTo>
                      <a:pt x="448" y="0"/>
                    </a:lnTo>
                    <a:lnTo>
                      <a:pt x="472" y="0"/>
                    </a:lnTo>
                    <a:lnTo>
                      <a:pt x="496" y="0"/>
                    </a:lnTo>
                    <a:lnTo>
                      <a:pt x="520" y="0"/>
                    </a:lnTo>
                    <a:lnTo>
                      <a:pt x="544" y="0"/>
                    </a:lnTo>
                    <a:lnTo>
                      <a:pt x="568" y="0"/>
                    </a:lnTo>
                    <a:lnTo>
                      <a:pt x="594" y="0"/>
                    </a:lnTo>
                    <a:lnTo>
                      <a:pt x="617" y="0"/>
                    </a:lnTo>
                    <a:lnTo>
                      <a:pt x="641" y="0"/>
                    </a:lnTo>
                    <a:lnTo>
                      <a:pt x="665" y="0"/>
                    </a:lnTo>
                    <a:lnTo>
                      <a:pt x="689" y="0"/>
                    </a:lnTo>
                    <a:lnTo>
                      <a:pt x="713" y="0"/>
                    </a:lnTo>
                    <a:lnTo>
                      <a:pt x="737" y="0"/>
                    </a:lnTo>
                    <a:lnTo>
                      <a:pt x="760" y="0"/>
                    </a:lnTo>
                    <a:lnTo>
                      <a:pt x="784" y="0"/>
                    </a:lnTo>
                    <a:lnTo>
                      <a:pt x="784" y="148"/>
                    </a:lnTo>
                    <a:lnTo>
                      <a:pt x="784" y="295"/>
                    </a:lnTo>
                    <a:lnTo>
                      <a:pt x="784" y="443"/>
                    </a:lnTo>
                    <a:lnTo>
                      <a:pt x="784" y="591"/>
                    </a:lnTo>
                    <a:lnTo>
                      <a:pt x="784" y="740"/>
                    </a:lnTo>
                    <a:lnTo>
                      <a:pt x="784" y="888"/>
                    </a:lnTo>
                    <a:lnTo>
                      <a:pt x="784" y="1035"/>
                    </a:lnTo>
                    <a:lnTo>
                      <a:pt x="784" y="1183"/>
                    </a:lnTo>
                    <a:lnTo>
                      <a:pt x="760" y="1184"/>
                    </a:lnTo>
                    <a:lnTo>
                      <a:pt x="737" y="1186"/>
                    </a:lnTo>
                    <a:lnTo>
                      <a:pt x="713" y="1187"/>
                    </a:lnTo>
                    <a:lnTo>
                      <a:pt x="689" y="1188"/>
                    </a:lnTo>
                    <a:lnTo>
                      <a:pt x="665" y="1191"/>
                    </a:lnTo>
                    <a:lnTo>
                      <a:pt x="641" y="1192"/>
                    </a:lnTo>
                    <a:lnTo>
                      <a:pt x="617" y="1193"/>
                    </a:lnTo>
                    <a:lnTo>
                      <a:pt x="594" y="1194"/>
                    </a:lnTo>
                    <a:lnTo>
                      <a:pt x="568" y="1195"/>
                    </a:lnTo>
                    <a:lnTo>
                      <a:pt x="544" y="1198"/>
                    </a:lnTo>
                    <a:lnTo>
                      <a:pt x="520" y="1199"/>
                    </a:lnTo>
                    <a:lnTo>
                      <a:pt x="496" y="1200"/>
                    </a:lnTo>
                    <a:lnTo>
                      <a:pt x="472" y="1201"/>
                    </a:lnTo>
                    <a:lnTo>
                      <a:pt x="448" y="1202"/>
                    </a:lnTo>
                    <a:lnTo>
                      <a:pt x="423" y="1203"/>
                    </a:lnTo>
                    <a:lnTo>
                      <a:pt x="398" y="1204"/>
                    </a:lnTo>
                    <a:lnTo>
                      <a:pt x="374" y="1206"/>
                    </a:lnTo>
                    <a:lnTo>
                      <a:pt x="349" y="1208"/>
                    </a:lnTo>
                    <a:lnTo>
                      <a:pt x="325" y="1209"/>
                    </a:lnTo>
                    <a:lnTo>
                      <a:pt x="300" y="1210"/>
                    </a:lnTo>
                    <a:lnTo>
                      <a:pt x="276" y="1212"/>
                    </a:lnTo>
                    <a:lnTo>
                      <a:pt x="250" y="1214"/>
                    </a:lnTo>
                    <a:lnTo>
                      <a:pt x="225" y="1215"/>
                    </a:lnTo>
                    <a:lnTo>
                      <a:pt x="201" y="1216"/>
                    </a:lnTo>
                    <a:lnTo>
                      <a:pt x="176" y="1218"/>
                    </a:lnTo>
                    <a:lnTo>
                      <a:pt x="150" y="1219"/>
                    </a:lnTo>
                    <a:lnTo>
                      <a:pt x="125" y="1221"/>
                    </a:lnTo>
                    <a:lnTo>
                      <a:pt x="101" y="1223"/>
                    </a:lnTo>
                    <a:lnTo>
                      <a:pt x="76" y="1224"/>
                    </a:lnTo>
                    <a:lnTo>
                      <a:pt x="51" y="1225"/>
                    </a:lnTo>
                    <a:lnTo>
                      <a:pt x="25" y="1227"/>
                    </a:lnTo>
                    <a:lnTo>
                      <a:pt x="0" y="1229"/>
                    </a:lnTo>
                    <a:lnTo>
                      <a:pt x="0" y="1075"/>
                    </a:lnTo>
                    <a:lnTo>
                      <a:pt x="0" y="922"/>
                    </a:lnTo>
                    <a:lnTo>
                      <a:pt x="0" y="768"/>
                    </a:lnTo>
                    <a:lnTo>
                      <a:pt x="0" y="616"/>
                    </a:lnTo>
                    <a:lnTo>
                      <a:pt x="0" y="462"/>
                    </a:lnTo>
                    <a:lnTo>
                      <a:pt x="0" y="308"/>
                    </a:lnTo>
                    <a:lnTo>
                      <a:pt x="0" y="15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96" name="Freeform 323"/>
              <p:cNvSpPr>
                <a:spLocks/>
              </p:cNvSpPr>
              <p:nvPr/>
            </p:nvSpPr>
            <p:spPr bwMode="auto">
              <a:xfrm>
                <a:off x="3171825" y="2551113"/>
                <a:ext cx="174625" cy="303213"/>
              </a:xfrm>
              <a:custGeom>
                <a:avLst/>
                <a:gdLst>
                  <a:gd name="T0" fmla="*/ 0 w 654"/>
                  <a:gd name="T1" fmla="*/ 2147483646 h 1148"/>
                  <a:gd name="T2" fmla="*/ 2147483646 w 654"/>
                  <a:gd name="T3" fmla="*/ 2147483646 h 1148"/>
                  <a:gd name="T4" fmla="*/ 2147483646 w 654"/>
                  <a:gd name="T5" fmla="*/ 2147483646 h 1148"/>
                  <a:gd name="T6" fmla="*/ 2147483646 w 654"/>
                  <a:gd name="T7" fmla="*/ 2147483646 h 1148"/>
                  <a:gd name="T8" fmla="*/ 2147483646 w 654"/>
                  <a:gd name="T9" fmla="*/ 2147483646 h 1148"/>
                  <a:gd name="T10" fmla="*/ 2147483646 w 654"/>
                  <a:gd name="T11" fmla="*/ 2147483646 h 1148"/>
                  <a:gd name="T12" fmla="*/ 2147483646 w 654"/>
                  <a:gd name="T13" fmla="*/ 2147483646 h 1148"/>
                  <a:gd name="T14" fmla="*/ 2147483646 w 654"/>
                  <a:gd name="T15" fmla="*/ 2147483646 h 1148"/>
                  <a:gd name="T16" fmla="*/ 2147483646 w 654"/>
                  <a:gd name="T17" fmla="*/ 2147483646 h 1148"/>
                  <a:gd name="T18" fmla="*/ 2147483646 w 654"/>
                  <a:gd name="T19" fmla="*/ 2147483646 h 1148"/>
                  <a:gd name="T20" fmla="*/ 2147483646 w 654"/>
                  <a:gd name="T21" fmla="*/ 2147483646 h 1148"/>
                  <a:gd name="T22" fmla="*/ 2147483646 w 654"/>
                  <a:gd name="T23" fmla="*/ 2147483646 h 1148"/>
                  <a:gd name="T24" fmla="*/ 2147483646 w 654"/>
                  <a:gd name="T25" fmla="*/ 2147483646 h 1148"/>
                  <a:gd name="T26" fmla="*/ 2147483646 w 654"/>
                  <a:gd name="T27" fmla="*/ 2147483646 h 1148"/>
                  <a:gd name="T28" fmla="*/ 2147483646 w 654"/>
                  <a:gd name="T29" fmla="*/ 2147483646 h 1148"/>
                  <a:gd name="T30" fmla="*/ 2147483646 w 654"/>
                  <a:gd name="T31" fmla="*/ 0 h 1148"/>
                  <a:gd name="T32" fmla="*/ 2147483646 w 654"/>
                  <a:gd name="T33" fmla="*/ 0 h 1148"/>
                  <a:gd name="T34" fmla="*/ 2147483646 w 654"/>
                  <a:gd name="T35" fmla="*/ 2147483646 h 1148"/>
                  <a:gd name="T36" fmla="*/ 2147483646 w 654"/>
                  <a:gd name="T37" fmla="*/ 2147483646 h 1148"/>
                  <a:gd name="T38" fmla="*/ 2147483646 w 654"/>
                  <a:gd name="T39" fmla="*/ 2147483646 h 1148"/>
                  <a:gd name="T40" fmla="*/ 2147483646 w 654"/>
                  <a:gd name="T41" fmla="*/ 2147483646 h 1148"/>
                  <a:gd name="T42" fmla="*/ 2147483646 w 654"/>
                  <a:gd name="T43" fmla="*/ 2147483646 h 1148"/>
                  <a:gd name="T44" fmla="*/ 2147483646 w 654"/>
                  <a:gd name="T45" fmla="*/ 2147483646 h 1148"/>
                  <a:gd name="T46" fmla="*/ 2147483646 w 654"/>
                  <a:gd name="T47" fmla="*/ 2147483646 h 1148"/>
                  <a:gd name="T48" fmla="*/ 2147483646 w 654"/>
                  <a:gd name="T49" fmla="*/ 2147483646 h 1148"/>
                  <a:gd name="T50" fmla="*/ 2147483646 w 654"/>
                  <a:gd name="T51" fmla="*/ 2147483646 h 1148"/>
                  <a:gd name="T52" fmla="*/ 2147483646 w 654"/>
                  <a:gd name="T53" fmla="*/ 2147483646 h 1148"/>
                  <a:gd name="T54" fmla="*/ 2147483646 w 654"/>
                  <a:gd name="T55" fmla="*/ 2147483646 h 1148"/>
                  <a:gd name="T56" fmla="*/ 2147483646 w 654"/>
                  <a:gd name="T57" fmla="*/ 2147483646 h 1148"/>
                  <a:gd name="T58" fmla="*/ 2147483646 w 654"/>
                  <a:gd name="T59" fmla="*/ 2147483646 h 1148"/>
                  <a:gd name="T60" fmla="*/ 2147483646 w 654"/>
                  <a:gd name="T61" fmla="*/ 2147483646 h 1148"/>
                  <a:gd name="T62" fmla="*/ 2147483646 w 654"/>
                  <a:gd name="T63" fmla="*/ 2147483646 h 1148"/>
                  <a:gd name="T64" fmla="*/ 2147483646 w 654"/>
                  <a:gd name="T65" fmla="*/ 2147483646 h 1148"/>
                  <a:gd name="T66" fmla="*/ 2147483646 w 654"/>
                  <a:gd name="T67" fmla="*/ 2147483646 h 1148"/>
                  <a:gd name="T68" fmla="*/ 2147483646 w 654"/>
                  <a:gd name="T69" fmla="*/ 2147483646 h 1148"/>
                  <a:gd name="T70" fmla="*/ 2147483646 w 654"/>
                  <a:gd name="T71" fmla="*/ 2147483646 h 1148"/>
                  <a:gd name="T72" fmla="*/ 2147483646 w 654"/>
                  <a:gd name="T73" fmla="*/ 2147483646 h 1148"/>
                  <a:gd name="T74" fmla="*/ 2147483646 w 654"/>
                  <a:gd name="T75" fmla="*/ 2147483646 h 1148"/>
                  <a:gd name="T76" fmla="*/ 2147483646 w 654"/>
                  <a:gd name="T77" fmla="*/ 2147483646 h 1148"/>
                  <a:gd name="T78" fmla="*/ 2147483646 w 654"/>
                  <a:gd name="T79" fmla="*/ 2147483646 h 1148"/>
                  <a:gd name="T80" fmla="*/ 0 w 654"/>
                  <a:gd name="T81" fmla="*/ 2147483646 h 1148"/>
                  <a:gd name="T82" fmla="*/ 0 w 654"/>
                  <a:gd name="T83" fmla="*/ 2147483646 h 1148"/>
                  <a:gd name="T84" fmla="*/ 0 w 654"/>
                  <a:gd name="T85" fmla="*/ 2147483646 h 1148"/>
                  <a:gd name="T86" fmla="*/ 0 w 654"/>
                  <a:gd name="T87" fmla="*/ 2147483646 h 1148"/>
                  <a:gd name="T88" fmla="*/ 0 w 654"/>
                  <a:gd name="T89" fmla="*/ 2147483646 h 1148"/>
                  <a:gd name="T90" fmla="*/ 0 w 654"/>
                  <a:gd name="T91" fmla="*/ 2147483646 h 1148"/>
                  <a:gd name="T92" fmla="*/ 0 w 654"/>
                  <a:gd name="T93" fmla="*/ 2147483646 h 1148"/>
                  <a:gd name="T94" fmla="*/ 0 w 654"/>
                  <a:gd name="T95" fmla="*/ 2147483646 h 1148"/>
                  <a:gd name="T96" fmla="*/ 0 w 654"/>
                  <a:gd name="T97" fmla="*/ 2147483646 h 114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4"/>
                  <a:gd name="T148" fmla="*/ 0 h 1148"/>
                  <a:gd name="T149" fmla="*/ 654 w 654"/>
                  <a:gd name="T150" fmla="*/ 1148 h 114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4" h="1148">
                    <a:moveTo>
                      <a:pt x="0" y="5"/>
                    </a:moveTo>
                    <a:lnTo>
                      <a:pt x="41" y="5"/>
                    </a:lnTo>
                    <a:lnTo>
                      <a:pt x="83" y="5"/>
                    </a:lnTo>
                    <a:lnTo>
                      <a:pt x="125" y="3"/>
                    </a:lnTo>
                    <a:lnTo>
                      <a:pt x="166" y="3"/>
                    </a:lnTo>
                    <a:lnTo>
                      <a:pt x="207" y="3"/>
                    </a:lnTo>
                    <a:lnTo>
                      <a:pt x="249" y="3"/>
                    </a:lnTo>
                    <a:lnTo>
                      <a:pt x="289" y="3"/>
                    </a:lnTo>
                    <a:lnTo>
                      <a:pt x="330" y="2"/>
                    </a:lnTo>
                    <a:lnTo>
                      <a:pt x="370" y="2"/>
                    </a:lnTo>
                    <a:lnTo>
                      <a:pt x="412" y="2"/>
                    </a:lnTo>
                    <a:lnTo>
                      <a:pt x="452" y="2"/>
                    </a:lnTo>
                    <a:lnTo>
                      <a:pt x="492" y="1"/>
                    </a:lnTo>
                    <a:lnTo>
                      <a:pt x="533" y="1"/>
                    </a:lnTo>
                    <a:lnTo>
                      <a:pt x="574" y="1"/>
                    </a:lnTo>
                    <a:lnTo>
                      <a:pt x="614" y="0"/>
                    </a:lnTo>
                    <a:lnTo>
                      <a:pt x="654" y="0"/>
                    </a:lnTo>
                    <a:lnTo>
                      <a:pt x="654" y="139"/>
                    </a:lnTo>
                    <a:lnTo>
                      <a:pt x="654" y="278"/>
                    </a:lnTo>
                    <a:lnTo>
                      <a:pt x="654" y="418"/>
                    </a:lnTo>
                    <a:lnTo>
                      <a:pt x="654" y="557"/>
                    </a:lnTo>
                    <a:lnTo>
                      <a:pt x="654" y="696"/>
                    </a:lnTo>
                    <a:lnTo>
                      <a:pt x="654" y="835"/>
                    </a:lnTo>
                    <a:lnTo>
                      <a:pt x="654" y="973"/>
                    </a:lnTo>
                    <a:lnTo>
                      <a:pt x="654" y="1112"/>
                    </a:lnTo>
                    <a:lnTo>
                      <a:pt x="614" y="1115"/>
                    </a:lnTo>
                    <a:lnTo>
                      <a:pt x="574" y="1117"/>
                    </a:lnTo>
                    <a:lnTo>
                      <a:pt x="533" y="1119"/>
                    </a:lnTo>
                    <a:lnTo>
                      <a:pt x="492" y="1121"/>
                    </a:lnTo>
                    <a:lnTo>
                      <a:pt x="452" y="1124"/>
                    </a:lnTo>
                    <a:lnTo>
                      <a:pt x="412" y="1126"/>
                    </a:lnTo>
                    <a:lnTo>
                      <a:pt x="370" y="1128"/>
                    </a:lnTo>
                    <a:lnTo>
                      <a:pt x="330" y="1130"/>
                    </a:lnTo>
                    <a:lnTo>
                      <a:pt x="289" y="1132"/>
                    </a:lnTo>
                    <a:lnTo>
                      <a:pt x="249" y="1134"/>
                    </a:lnTo>
                    <a:lnTo>
                      <a:pt x="207" y="1136"/>
                    </a:lnTo>
                    <a:lnTo>
                      <a:pt x="166" y="1139"/>
                    </a:lnTo>
                    <a:lnTo>
                      <a:pt x="125" y="1141"/>
                    </a:lnTo>
                    <a:lnTo>
                      <a:pt x="83" y="1143"/>
                    </a:lnTo>
                    <a:lnTo>
                      <a:pt x="41" y="1146"/>
                    </a:lnTo>
                    <a:lnTo>
                      <a:pt x="0" y="1148"/>
                    </a:lnTo>
                    <a:lnTo>
                      <a:pt x="0" y="1006"/>
                    </a:lnTo>
                    <a:lnTo>
                      <a:pt x="0" y="862"/>
                    </a:lnTo>
                    <a:lnTo>
                      <a:pt x="0" y="720"/>
                    </a:lnTo>
                    <a:lnTo>
                      <a:pt x="0" y="577"/>
                    </a:lnTo>
                    <a:lnTo>
                      <a:pt x="0" y="434"/>
                    </a:lnTo>
                    <a:lnTo>
                      <a:pt x="0" y="290"/>
                    </a:lnTo>
                    <a:lnTo>
                      <a:pt x="0" y="14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372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97" name="Freeform 324"/>
              <p:cNvSpPr>
                <a:spLocks/>
              </p:cNvSpPr>
              <p:nvPr/>
            </p:nvSpPr>
            <p:spPr bwMode="auto">
              <a:xfrm>
                <a:off x="3171825" y="2563813"/>
                <a:ext cx="147637" cy="290513"/>
              </a:xfrm>
              <a:custGeom>
                <a:avLst/>
                <a:gdLst>
                  <a:gd name="T0" fmla="*/ 0 w 558"/>
                  <a:gd name="T1" fmla="*/ 2147483646 h 1101"/>
                  <a:gd name="T2" fmla="*/ 2147483646 w 558"/>
                  <a:gd name="T3" fmla="*/ 2147483646 h 1101"/>
                  <a:gd name="T4" fmla="*/ 2147483646 w 558"/>
                  <a:gd name="T5" fmla="*/ 2147483646 h 1101"/>
                  <a:gd name="T6" fmla="*/ 2147483646 w 558"/>
                  <a:gd name="T7" fmla="*/ 2147483646 h 1101"/>
                  <a:gd name="T8" fmla="*/ 2147483646 w 558"/>
                  <a:gd name="T9" fmla="*/ 2147483646 h 1101"/>
                  <a:gd name="T10" fmla="*/ 2147483646 w 558"/>
                  <a:gd name="T11" fmla="*/ 2147483646 h 1101"/>
                  <a:gd name="T12" fmla="*/ 2147483646 w 558"/>
                  <a:gd name="T13" fmla="*/ 2147483646 h 1101"/>
                  <a:gd name="T14" fmla="*/ 2147483646 w 558"/>
                  <a:gd name="T15" fmla="*/ 2147483646 h 1101"/>
                  <a:gd name="T16" fmla="*/ 2147483646 w 558"/>
                  <a:gd name="T17" fmla="*/ 2147483646 h 1101"/>
                  <a:gd name="T18" fmla="*/ 2147483646 w 558"/>
                  <a:gd name="T19" fmla="*/ 2147483646 h 1101"/>
                  <a:gd name="T20" fmla="*/ 2147483646 w 558"/>
                  <a:gd name="T21" fmla="*/ 2147483646 h 1101"/>
                  <a:gd name="T22" fmla="*/ 2147483646 w 558"/>
                  <a:gd name="T23" fmla="*/ 2147483646 h 1101"/>
                  <a:gd name="T24" fmla="*/ 2147483646 w 558"/>
                  <a:gd name="T25" fmla="*/ 2147483646 h 1101"/>
                  <a:gd name="T26" fmla="*/ 2147483646 w 558"/>
                  <a:gd name="T27" fmla="*/ 2147483646 h 1101"/>
                  <a:gd name="T28" fmla="*/ 2147483646 w 558"/>
                  <a:gd name="T29" fmla="*/ 2147483646 h 1101"/>
                  <a:gd name="T30" fmla="*/ 2147483646 w 558"/>
                  <a:gd name="T31" fmla="*/ 0 h 1101"/>
                  <a:gd name="T32" fmla="*/ 2147483646 w 558"/>
                  <a:gd name="T33" fmla="*/ 0 h 1101"/>
                  <a:gd name="T34" fmla="*/ 2147483646 w 558"/>
                  <a:gd name="T35" fmla="*/ 2147483646 h 1101"/>
                  <a:gd name="T36" fmla="*/ 2147483646 w 558"/>
                  <a:gd name="T37" fmla="*/ 2147483646 h 1101"/>
                  <a:gd name="T38" fmla="*/ 2147483646 w 558"/>
                  <a:gd name="T39" fmla="*/ 2147483646 h 1101"/>
                  <a:gd name="T40" fmla="*/ 2147483646 w 558"/>
                  <a:gd name="T41" fmla="*/ 2147483646 h 1101"/>
                  <a:gd name="T42" fmla="*/ 2147483646 w 558"/>
                  <a:gd name="T43" fmla="*/ 2147483646 h 1101"/>
                  <a:gd name="T44" fmla="*/ 2147483646 w 558"/>
                  <a:gd name="T45" fmla="*/ 2147483646 h 1101"/>
                  <a:gd name="T46" fmla="*/ 2147483646 w 558"/>
                  <a:gd name="T47" fmla="*/ 2147483646 h 1101"/>
                  <a:gd name="T48" fmla="*/ 2147483646 w 558"/>
                  <a:gd name="T49" fmla="*/ 2147483646 h 1101"/>
                  <a:gd name="T50" fmla="*/ 2147483646 w 558"/>
                  <a:gd name="T51" fmla="*/ 2147483646 h 1101"/>
                  <a:gd name="T52" fmla="*/ 2147483646 w 558"/>
                  <a:gd name="T53" fmla="*/ 2147483646 h 1101"/>
                  <a:gd name="T54" fmla="*/ 2147483646 w 558"/>
                  <a:gd name="T55" fmla="*/ 2147483646 h 1101"/>
                  <a:gd name="T56" fmla="*/ 2147483646 w 558"/>
                  <a:gd name="T57" fmla="*/ 2147483646 h 1101"/>
                  <a:gd name="T58" fmla="*/ 2147483646 w 558"/>
                  <a:gd name="T59" fmla="*/ 2147483646 h 1101"/>
                  <a:gd name="T60" fmla="*/ 2147483646 w 558"/>
                  <a:gd name="T61" fmla="*/ 2147483646 h 1101"/>
                  <a:gd name="T62" fmla="*/ 2147483646 w 558"/>
                  <a:gd name="T63" fmla="*/ 2147483646 h 1101"/>
                  <a:gd name="T64" fmla="*/ 2147483646 w 558"/>
                  <a:gd name="T65" fmla="*/ 2147483646 h 1101"/>
                  <a:gd name="T66" fmla="*/ 2147483646 w 558"/>
                  <a:gd name="T67" fmla="*/ 2147483646 h 1101"/>
                  <a:gd name="T68" fmla="*/ 2147483646 w 558"/>
                  <a:gd name="T69" fmla="*/ 2147483646 h 1101"/>
                  <a:gd name="T70" fmla="*/ 2147483646 w 558"/>
                  <a:gd name="T71" fmla="*/ 2147483646 h 1101"/>
                  <a:gd name="T72" fmla="*/ 2147483646 w 558"/>
                  <a:gd name="T73" fmla="*/ 2147483646 h 1101"/>
                  <a:gd name="T74" fmla="*/ 2147483646 w 558"/>
                  <a:gd name="T75" fmla="*/ 2147483646 h 1101"/>
                  <a:gd name="T76" fmla="*/ 2147483646 w 558"/>
                  <a:gd name="T77" fmla="*/ 2147483646 h 1101"/>
                  <a:gd name="T78" fmla="*/ 2147483646 w 558"/>
                  <a:gd name="T79" fmla="*/ 2147483646 h 1101"/>
                  <a:gd name="T80" fmla="*/ 0 w 558"/>
                  <a:gd name="T81" fmla="*/ 2147483646 h 1101"/>
                  <a:gd name="T82" fmla="*/ 0 w 558"/>
                  <a:gd name="T83" fmla="*/ 2147483646 h 1101"/>
                  <a:gd name="T84" fmla="*/ 0 w 558"/>
                  <a:gd name="T85" fmla="*/ 2147483646 h 1101"/>
                  <a:gd name="T86" fmla="*/ 0 w 558"/>
                  <a:gd name="T87" fmla="*/ 2147483646 h 1101"/>
                  <a:gd name="T88" fmla="*/ 0 w 558"/>
                  <a:gd name="T89" fmla="*/ 2147483646 h 1101"/>
                  <a:gd name="T90" fmla="*/ 0 w 558"/>
                  <a:gd name="T91" fmla="*/ 2147483646 h 1101"/>
                  <a:gd name="T92" fmla="*/ 0 w 558"/>
                  <a:gd name="T93" fmla="*/ 2147483646 h 1101"/>
                  <a:gd name="T94" fmla="*/ 0 w 558"/>
                  <a:gd name="T95" fmla="*/ 2147483646 h 1101"/>
                  <a:gd name="T96" fmla="*/ 0 w 558"/>
                  <a:gd name="T97" fmla="*/ 2147483646 h 11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8"/>
                  <a:gd name="T148" fmla="*/ 0 h 1101"/>
                  <a:gd name="T149" fmla="*/ 558 w 558"/>
                  <a:gd name="T150" fmla="*/ 1101 h 11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8" h="1101">
                    <a:moveTo>
                      <a:pt x="0" y="5"/>
                    </a:moveTo>
                    <a:lnTo>
                      <a:pt x="35" y="5"/>
                    </a:lnTo>
                    <a:lnTo>
                      <a:pt x="71" y="5"/>
                    </a:lnTo>
                    <a:lnTo>
                      <a:pt x="106" y="3"/>
                    </a:lnTo>
                    <a:lnTo>
                      <a:pt x="142" y="3"/>
                    </a:lnTo>
                    <a:lnTo>
                      <a:pt x="176" y="3"/>
                    </a:lnTo>
                    <a:lnTo>
                      <a:pt x="212" y="3"/>
                    </a:lnTo>
                    <a:lnTo>
                      <a:pt x="248" y="3"/>
                    </a:lnTo>
                    <a:lnTo>
                      <a:pt x="282" y="2"/>
                    </a:lnTo>
                    <a:lnTo>
                      <a:pt x="316" y="2"/>
                    </a:lnTo>
                    <a:lnTo>
                      <a:pt x="352" y="2"/>
                    </a:lnTo>
                    <a:lnTo>
                      <a:pt x="387" y="2"/>
                    </a:lnTo>
                    <a:lnTo>
                      <a:pt x="421" y="1"/>
                    </a:lnTo>
                    <a:lnTo>
                      <a:pt x="455" y="1"/>
                    </a:lnTo>
                    <a:lnTo>
                      <a:pt x="490" y="1"/>
                    </a:lnTo>
                    <a:lnTo>
                      <a:pt x="523" y="0"/>
                    </a:lnTo>
                    <a:lnTo>
                      <a:pt x="558" y="0"/>
                    </a:lnTo>
                    <a:lnTo>
                      <a:pt x="558" y="134"/>
                    </a:lnTo>
                    <a:lnTo>
                      <a:pt x="558" y="269"/>
                    </a:lnTo>
                    <a:lnTo>
                      <a:pt x="558" y="402"/>
                    </a:lnTo>
                    <a:lnTo>
                      <a:pt x="558" y="535"/>
                    </a:lnTo>
                    <a:lnTo>
                      <a:pt x="558" y="669"/>
                    </a:lnTo>
                    <a:lnTo>
                      <a:pt x="558" y="802"/>
                    </a:lnTo>
                    <a:lnTo>
                      <a:pt x="558" y="937"/>
                    </a:lnTo>
                    <a:lnTo>
                      <a:pt x="558" y="1071"/>
                    </a:lnTo>
                    <a:lnTo>
                      <a:pt x="523" y="1073"/>
                    </a:lnTo>
                    <a:lnTo>
                      <a:pt x="490" y="1074"/>
                    </a:lnTo>
                    <a:lnTo>
                      <a:pt x="455" y="1077"/>
                    </a:lnTo>
                    <a:lnTo>
                      <a:pt x="421" y="1078"/>
                    </a:lnTo>
                    <a:lnTo>
                      <a:pt x="387" y="1080"/>
                    </a:lnTo>
                    <a:lnTo>
                      <a:pt x="352" y="1083"/>
                    </a:lnTo>
                    <a:lnTo>
                      <a:pt x="316" y="1084"/>
                    </a:lnTo>
                    <a:lnTo>
                      <a:pt x="282" y="1086"/>
                    </a:lnTo>
                    <a:lnTo>
                      <a:pt x="248" y="1088"/>
                    </a:lnTo>
                    <a:lnTo>
                      <a:pt x="212" y="1089"/>
                    </a:lnTo>
                    <a:lnTo>
                      <a:pt x="176" y="1092"/>
                    </a:lnTo>
                    <a:lnTo>
                      <a:pt x="142" y="1094"/>
                    </a:lnTo>
                    <a:lnTo>
                      <a:pt x="106" y="1095"/>
                    </a:lnTo>
                    <a:lnTo>
                      <a:pt x="71" y="1097"/>
                    </a:lnTo>
                    <a:lnTo>
                      <a:pt x="35" y="1099"/>
                    </a:lnTo>
                    <a:lnTo>
                      <a:pt x="0" y="1101"/>
                    </a:lnTo>
                    <a:lnTo>
                      <a:pt x="0" y="964"/>
                    </a:lnTo>
                    <a:lnTo>
                      <a:pt x="0" y="827"/>
                    </a:lnTo>
                    <a:lnTo>
                      <a:pt x="0" y="690"/>
                    </a:lnTo>
                    <a:lnTo>
                      <a:pt x="0" y="552"/>
                    </a:lnTo>
                    <a:lnTo>
                      <a:pt x="0" y="416"/>
                    </a:lnTo>
                    <a:lnTo>
                      <a:pt x="0" y="279"/>
                    </a:lnTo>
                    <a:lnTo>
                      <a:pt x="0" y="14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3D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CO"/>
              </a:p>
            </p:txBody>
          </p:sp>
        </p:grpSp>
        <p:cxnSp>
          <p:nvCxnSpPr>
            <p:cNvPr id="32" name="22 Conector recto de flecha"/>
            <p:cNvCxnSpPr>
              <a:cxnSpLocks noChangeShapeType="1"/>
              <a:endCxn id="29" idx="1"/>
            </p:cNvCxnSpPr>
            <p:nvPr/>
          </p:nvCxnSpPr>
          <p:spPr bwMode="auto">
            <a:xfrm rot="5400000">
              <a:off x="7895431" y="4510882"/>
              <a:ext cx="401637" cy="95250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22 Conector recto de flecha"/>
            <p:cNvCxnSpPr>
              <a:cxnSpLocks noChangeShapeType="1"/>
            </p:cNvCxnSpPr>
            <p:nvPr/>
          </p:nvCxnSpPr>
          <p:spPr bwMode="auto">
            <a:xfrm rot="5400000">
              <a:off x="5603875" y="2781300"/>
              <a:ext cx="942975" cy="1209675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22 Conector recto de flecha"/>
            <p:cNvCxnSpPr>
              <a:cxnSpLocks noChangeShapeType="1"/>
            </p:cNvCxnSpPr>
            <p:nvPr/>
          </p:nvCxnSpPr>
          <p:spPr bwMode="auto">
            <a:xfrm rot="16200000" flipH="1">
              <a:off x="6425406" y="3169444"/>
              <a:ext cx="942975" cy="433388"/>
            </a:xfrm>
            <a:prstGeom prst="straightConnector1">
              <a:avLst/>
            </a:prstGeom>
            <a:noFill/>
            <a:ln w="9525" algn="ctr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5" name="456 Grupo"/>
            <p:cNvGrpSpPr/>
            <p:nvPr/>
          </p:nvGrpSpPr>
          <p:grpSpPr>
            <a:xfrm>
              <a:off x="1214414" y="1357298"/>
              <a:ext cx="1214446" cy="1557347"/>
              <a:chOff x="3143250" y="428625"/>
              <a:chExt cx="2809875" cy="32004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AutoShape 327"/>
              <p:cNvSpPr>
                <a:spLocks noChangeAspect="1" noChangeArrowheads="1" noTextEdit="1"/>
              </p:cNvSpPr>
              <p:nvPr/>
            </p:nvSpPr>
            <p:spPr bwMode="auto">
              <a:xfrm>
                <a:off x="3143250" y="428625"/>
                <a:ext cx="2809875" cy="3200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6" name="Rectangle 329"/>
              <p:cNvSpPr>
                <a:spLocks noChangeArrowheads="1"/>
              </p:cNvSpPr>
              <p:nvPr/>
            </p:nvSpPr>
            <p:spPr bwMode="auto">
              <a:xfrm>
                <a:off x="3143250" y="428625"/>
                <a:ext cx="2809875" cy="3200400"/>
              </a:xfrm>
              <a:prstGeom prst="rect">
                <a:avLst/>
              </a:prstGeom>
              <a:solidFill>
                <a:srgbClr val="C9D1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7" name="Freeform 330"/>
              <p:cNvSpPr>
                <a:spLocks/>
              </p:cNvSpPr>
              <p:nvPr/>
            </p:nvSpPr>
            <p:spPr bwMode="auto">
              <a:xfrm>
                <a:off x="4579938" y="1690688"/>
                <a:ext cx="1184275" cy="785813"/>
              </a:xfrm>
              <a:custGeom>
                <a:avLst/>
                <a:gdLst/>
                <a:ahLst/>
                <a:cxnLst>
                  <a:cxn ang="0">
                    <a:pos x="663" y="173"/>
                  </a:cxn>
                  <a:cxn ang="0">
                    <a:pos x="643" y="170"/>
                  </a:cxn>
                  <a:cxn ang="0">
                    <a:pos x="632" y="164"/>
                  </a:cxn>
                  <a:cxn ang="0">
                    <a:pos x="671" y="118"/>
                  </a:cxn>
                  <a:cxn ang="0">
                    <a:pos x="653" y="54"/>
                  </a:cxn>
                  <a:cxn ang="0">
                    <a:pos x="603" y="27"/>
                  </a:cxn>
                  <a:cxn ang="0">
                    <a:pos x="556" y="22"/>
                  </a:cxn>
                  <a:cxn ang="0">
                    <a:pos x="513" y="33"/>
                  </a:cxn>
                  <a:cxn ang="0">
                    <a:pos x="478" y="55"/>
                  </a:cxn>
                  <a:cxn ang="0">
                    <a:pos x="466" y="64"/>
                  </a:cxn>
                  <a:cxn ang="0">
                    <a:pos x="445" y="29"/>
                  </a:cxn>
                  <a:cxn ang="0">
                    <a:pos x="394" y="3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50" y="3"/>
                  </a:cxn>
                  <a:cxn ang="0">
                    <a:pos x="298" y="29"/>
                  </a:cxn>
                  <a:cxn ang="0">
                    <a:pos x="279" y="64"/>
                  </a:cxn>
                  <a:cxn ang="0">
                    <a:pos x="266" y="55"/>
                  </a:cxn>
                  <a:cxn ang="0">
                    <a:pos x="231" y="33"/>
                  </a:cxn>
                  <a:cxn ang="0">
                    <a:pos x="187" y="22"/>
                  </a:cxn>
                  <a:cxn ang="0">
                    <a:pos x="142" y="27"/>
                  </a:cxn>
                  <a:cxn ang="0">
                    <a:pos x="91" y="54"/>
                  </a:cxn>
                  <a:cxn ang="0">
                    <a:pos x="73" y="118"/>
                  </a:cxn>
                  <a:cxn ang="0">
                    <a:pos x="113" y="164"/>
                  </a:cxn>
                  <a:cxn ang="0">
                    <a:pos x="102" y="170"/>
                  </a:cxn>
                  <a:cxn ang="0">
                    <a:pos x="82" y="173"/>
                  </a:cxn>
                  <a:cxn ang="0">
                    <a:pos x="44" y="187"/>
                  </a:cxn>
                  <a:cxn ang="0">
                    <a:pos x="0" y="265"/>
                  </a:cxn>
                  <a:cxn ang="0">
                    <a:pos x="51" y="319"/>
                  </a:cxn>
                  <a:cxn ang="0">
                    <a:pos x="67" y="323"/>
                  </a:cxn>
                  <a:cxn ang="0">
                    <a:pos x="89" y="328"/>
                  </a:cxn>
                  <a:cxn ang="0">
                    <a:pos x="72" y="347"/>
                  </a:cxn>
                  <a:cxn ang="0">
                    <a:pos x="49" y="409"/>
                  </a:cxn>
                  <a:cxn ang="0">
                    <a:pos x="97" y="461"/>
                  </a:cxn>
                  <a:cxn ang="0">
                    <a:pos x="142" y="473"/>
                  </a:cxn>
                  <a:cxn ang="0">
                    <a:pos x="187" y="469"/>
                  </a:cxn>
                  <a:cxn ang="0">
                    <a:pos x="227" y="452"/>
                  </a:cxn>
                  <a:cxn ang="0">
                    <a:pos x="251" y="431"/>
                  </a:cxn>
                  <a:cxn ang="0">
                    <a:pos x="262" y="446"/>
                  </a:cxn>
                  <a:cxn ang="0">
                    <a:pos x="313" y="488"/>
                  </a:cxn>
                  <a:cxn ang="0">
                    <a:pos x="392" y="495"/>
                  </a:cxn>
                  <a:cxn ang="0">
                    <a:pos x="462" y="472"/>
                  </a:cxn>
                  <a:cxn ang="0">
                    <a:pos x="488" y="430"/>
                  </a:cxn>
                  <a:cxn ang="0">
                    <a:pos x="501" y="439"/>
                  </a:cxn>
                  <a:cxn ang="0">
                    <a:pos x="536" y="462"/>
                  </a:cxn>
                  <a:cxn ang="0">
                    <a:pos x="580" y="473"/>
                  </a:cxn>
                  <a:cxn ang="0">
                    <a:pos x="626" y="469"/>
                  </a:cxn>
                  <a:cxn ang="0">
                    <a:pos x="676" y="440"/>
                  </a:cxn>
                  <a:cxn ang="0">
                    <a:pos x="695" y="378"/>
                  </a:cxn>
                  <a:cxn ang="0">
                    <a:pos x="655" y="330"/>
                  </a:cxn>
                  <a:cxn ang="0">
                    <a:pos x="666" y="325"/>
                  </a:cxn>
                  <a:cxn ang="0">
                    <a:pos x="685" y="321"/>
                  </a:cxn>
                  <a:cxn ang="0">
                    <a:pos x="723" y="304"/>
                  </a:cxn>
                  <a:cxn ang="0">
                    <a:pos x="737" y="223"/>
                  </a:cxn>
                </a:cxnLst>
                <a:rect l="0" t="0" r="r" b="b"/>
                <a:pathLst>
                  <a:path w="746" h="495">
                    <a:moveTo>
                      <a:pt x="675" y="176"/>
                    </a:moveTo>
                    <a:lnTo>
                      <a:pt x="670" y="175"/>
                    </a:lnTo>
                    <a:lnTo>
                      <a:pt x="666" y="174"/>
                    </a:lnTo>
                    <a:lnTo>
                      <a:pt x="663" y="173"/>
                    </a:lnTo>
                    <a:lnTo>
                      <a:pt x="659" y="173"/>
                    </a:lnTo>
                    <a:lnTo>
                      <a:pt x="655" y="172"/>
                    </a:lnTo>
                    <a:lnTo>
                      <a:pt x="650" y="171"/>
                    </a:lnTo>
                    <a:lnTo>
                      <a:pt x="643" y="170"/>
                    </a:lnTo>
                    <a:lnTo>
                      <a:pt x="634" y="168"/>
                    </a:lnTo>
                    <a:lnTo>
                      <a:pt x="633" y="167"/>
                    </a:lnTo>
                    <a:lnTo>
                      <a:pt x="632" y="166"/>
                    </a:lnTo>
                    <a:lnTo>
                      <a:pt x="632" y="164"/>
                    </a:lnTo>
                    <a:lnTo>
                      <a:pt x="632" y="162"/>
                    </a:lnTo>
                    <a:lnTo>
                      <a:pt x="650" y="148"/>
                    </a:lnTo>
                    <a:lnTo>
                      <a:pt x="663" y="133"/>
                    </a:lnTo>
                    <a:lnTo>
                      <a:pt x="671" y="118"/>
                    </a:lnTo>
                    <a:lnTo>
                      <a:pt x="674" y="102"/>
                    </a:lnTo>
                    <a:lnTo>
                      <a:pt x="672" y="85"/>
                    </a:lnTo>
                    <a:lnTo>
                      <a:pt x="665" y="69"/>
                    </a:lnTo>
                    <a:lnTo>
                      <a:pt x="653" y="54"/>
                    </a:lnTo>
                    <a:lnTo>
                      <a:pt x="636" y="40"/>
                    </a:lnTo>
                    <a:lnTo>
                      <a:pt x="625" y="35"/>
                    </a:lnTo>
                    <a:lnTo>
                      <a:pt x="614" y="30"/>
                    </a:lnTo>
                    <a:lnTo>
                      <a:pt x="603" y="27"/>
                    </a:lnTo>
                    <a:lnTo>
                      <a:pt x="591" y="24"/>
                    </a:lnTo>
                    <a:lnTo>
                      <a:pt x="580" y="23"/>
                    </a:lnTo>
                    <a:lnTo>
                      <a:pt x="567" y="22"/>
                    </a:lnTo>
                    <a:lnTo>
                      <a:pt x="556" y="22"/>
                    </a:lnTo>
                    <a:lnTo>
                      <a:pt x="545" y="24"/>
                    </a:lnTo>
                    <a:lnTo>
                      <a:pt x="533" y="26"/>
                    </a:lnTo>
                    <a:lnTo>
                      <a:pt x="523" y="29"/>
                    </a:lnTo>
                    <a:lnTo>
                      <a:pt x="513" y="33"/>
                    </a:lnTo>
                    <a:lnTo>
                      <a:pt x="503" y="37"/>
                    </a:lnTo>
                    <a:lnTo>
                      <a:pt x="494" y="43"/>
                    </a:lnTo>
                    <a:lnTo>
                      <a:pt x="486" y="49"/>
                    </a:lnTo>
                    <a:lnTo>
                      <a:pt x="478" y="55"/>
                    </a:lnTo>
                    <a:lnTo>
                      <a:pt x="472" y="63"/>
                    </a:lnTo>
                    <a:lnTo>
                      <a:pt x="470" y="64"/>
                    </a:lnTo>
                    <a:lnTo>
                      <a:pt x="468" y="64"/>
                    </a:lnTo>
                    <a:lnTo>
                      <a:pt x="466" y="64"/>
                    </a:lnTo>
                    <a:lnTo>
                      <a:pt x="464" y="64"/>
                    </a:lnTo>
                    <a:lnTo>
                      <a:pt x="461" y="51"/>
                    </a:lnTo>
                    <a:lnTo>
                      <a:pt x="455" y="39"/>
                    </a:lnTo>
                    <a:lnTo>
                      <a:pt x="445" y="29"/>
                    </a:lnTo>
                    <a:lnTo>
                      <a:pt x="435" y="20"/>
                    </a:lnTo>
                    <a:lnTo>
                      <a:pt x="423" y="13"/>
                    </a:lnTo>
                    <a:lnTo>
                      <a:pt x="409" y="7"/>
                    </a:lnTo>
                    <a:lnTo>
                      <a:pt x="394" y="3"/>
                    </a:lnTo>
                    <a:lnTo>
                      <a:pt x="379" y="1"/>
                    </a:lnTo>
                    <a:lnTo>
                      <a:pt x="379" y="0"/>
                    </a:lnTo>
                    <a:lnTo>
                      <a:pt x="377" y="0"/>
                    </a:lnTo>
                    <a:lnTo>
                      <a:pt x="376" y="0"/>
                    </a:lnTo>
                    <a:lnTo>
                      <a:pt x="374" y="0"/>
                    </a:lnTo>
                    <a:lnTo>
                      <a:pt x="372" y="0"/>
                    </a:lnTo>
                    <a:lnTo>
                      <a:pt x="370" y="0"/>
                    </a:lnTo>
                    <a:lnTo>
                      <a:pt x="369" y="0"/>
                    </a:lnTo>
                    <a:lnTo>
                      <a:pt x="367" y="0"/>
                    </a:lnTo>
                    <a:lnTo>
                      <a:pt x="365" y="0"/>
                    </a:lnTo>
                    <a:lnTo>
                      <a:pt x="365" y="1"/>
                    </a:lnTo>
                    <a:lnTo>
                      <a:pt x="350" y="3"/>
                    </a:lnTo>
                    <a:lnTo>
                      <a:pt x="335" y="7"/>
                    </a:lnTo>
                    <a:lnTo>
                      <a:pt x="321" y="13"/>
                    </a:lnTo>
                    <a:lnTo>
                      <a:pt x="309" y="20"/>
                    </a:lnTo>
                    <a:lnTo>
                      <a:pt x="298" y="29"/>
                    </a:lnTo>
                    <a:lnTo>
                      <a:pt x="290" y="39"/>
                    </a:lnTo>
                    <a:lnTo>
                      <a:pt x="284" y="51"/>
                    </a:lnTo>
                    <a:lnTo>
                      <a:pt x="281" y="64"/>
                    </a:lnTo>
                    <a:lnTo>
                      <a:pt x="279" y="64"/>
                    </a:lnTo>
                    <a:lnTo>
                      <a:pt x="277" y="64"/>
                    </a:lnTo>
                    <a:lnTo>
                      <a:pt x="274" y="64"/>
                    </a:lnTo>
                    <a:lnTo>
                      <a:pt x="272" y="63"/>
                    </a:lnTo>
                    <a:lnTo>
                      <a:pt x="266" y="55"/>
                    </a:lnTo>
                    <a:lnTo>
                      <a:pt x="258" y="49"/>
                    </a:lnTo>
                    <a:lnTo>
                      <a:pt x="250" y="43"/>
                    </a:lnTo>
                    <a:lnTo>
                      <a:pt x="241" y="37"/>
                    </a:lnTo>
                    <a:lnTo>
                      <a:pt x="231" y="33"/>
                    </a:lnTo>
                    <a:lnTo>
                      <a:pt x="221" y="29"/>
                    </a:lnTo>
                    <a:lnTo>
                      <a:pt x="210" y="26"/>
                    </a:lnTo>
                    <a:lnTo>
                      <a:pt x="199" y="24"/>
                    </a:lnTo>
                    <a:lnTo>
                      <a:pt x="187" y="22"/>
                    </a:lnTo>
                    <a:lnTo>
                      <a:pt x="176" y="22"/>
                    </a:lnTo>
                    <a:lnTo>
                      <a:pt x="164" y="23"/>
                    </a:lnTo>
                    <a:lnTo>
                      <a:pt x="153" y="24"/>
                    </a:lnTo>
                    <a:lnTo>
                      <a:pt x="142" y="27"/>
                    </a:lnTo>
                    <a:lnTo>
                      <a:pt x="130" y="30"/>
                    </a:lnTo>
                    <a:lnTo>
                      <a:pt x="120" y="35"/>
                    </a:lnTo>
                    <a:lnTo>
                      <a:pt x="109" y="40"/>
                    </a:lnTo>
                    <a:lnTo>
                      <a:pt x="91" y="54"/>
                    </a:lnTo>
                    <a:lnTo>
                      <a:pt x="79" y="69"/>
                    </a:lnTo>
                    <a:lnTo>
                      <a:pt x="72" y="85"/>
                    </a:lnTo>
                    <a:lnTo>
                      <a:pt x="70" y="102"/>
                    </a:lnTo>
                    <a:lnTo>
                      <a:pt x="73" y="118"/>
                    </a:lnTo>
                    <a:lnTo>
                      <a:pt x="81" y="133"/>
                    </a:lnTo>
                    <a:lnTo>
                      <a:pt x="94" y="148"/>
                    </a:lnTo>
                    <a:lnTo>
                      <a:pt x="113" y="162"/>
                    </a:lnTo>
                    <a:lnTo>
                      <a:pt x="113" y="164"/>
                    </a:lnTo>
                    <a:lnTo>
                      <a:pt x="113" y="166"/>
                    </a:lnTo>
                    <a:lnTo>
                      <a:pt x="112" y="167"/>
                    </a:lnTo>
                    <a:lnTo>
                      <a:pt x="111" y="168"/>
                    </a:lnTo>
                    <a:lnTo>
                      <a:pt x="102" y="170"/>
                    </a:lnTo>
                    <a:lnTo>
                      <a:pt x="95" y="171"/>
                    </a:lnTo>
                    <a:lnTo>
                      <a:pt x="90" y="172"/>
                    </a:lnTo>
                    <a:lnTo>
                      <a:pt x="85" y="173"/>
                    </a:lnTo>
                    <a:lnTo>
                      <a:pt x="82" y="173"/>
                    </a:lnTo>
                    <a:lnTo>
                      <a:pt x="78" y="174"/>
                    </a:lnTo>
                    <a:lnTo>
                      <a:pt x="74" y="175"/>
                    </a:lnTo>
                    <a:lnTo>
                      <a:pt x="69" y="176"/>
                    </a:lnTo>
                    <a:lnTo>
                      <a:pt x="44" y="187"/>
                    </a:lnTo>
                    <a:lnTo>
                      <a:pt x="23" y="203"/>
                    </a:lnTo>
                    <a:lnTo>
                      <a:pt x="9" y="223"/>
                    </a:lnTo>
                    <a:lnTo>
                      <a:pt x="1" y="244"/>
                    </a:lnTo>
                    <a:lnTo>
                      <a:pt x="0" y="265"/>
                    </a:lnTo>
                    <a:lnTo>
                      <a:pt x="7" y="286"/>
                    </a:lnTo>
                    <a:lnTo>
                      <a:pt x="22" y="304"/>
                    </a:lnTo>
                    <a:lnTo>
                      <a:pt x="46" y="318"/>
                    </a:lnTo>
                    <a:lnTo>
                      <a:pt x="51" y="319"/>
                    </a:lnTo>
                    <a:lnTo>
                      <a:pt x="55" y="320"/>
                    </a:lnTo>
                    <a:lnTo>
                      <a:pt x="59" y="321"/>
                    </a:lnTo>
                    <a:lnTo>
                      <a:pt x="62" y="322"/>
                    </a:lnTo>
                    <a:lnTo>
                      <a:pt x="67" y="323"/>
                    </a:lnTo>
                    <a:lnTo>
                      <a:pt x="72" y="324"/>
                    </a:lnTo>
                    <a:lnTo>
                      <a:pt x="78" y="325"/>
                    </a:lnTo>
                    <a:lnTo>
                      <a:pt x="87" y="326"/>
                    </a:lnTo>
                    <a:lnTo>
                      <a:pt x="89" y="328"/>
                    </a:lnTo>
                    <a:lnTo>
                      <a:pt x="90" y="329"/>
                    </a:lnTo>
                    <a:lnTo>
                      <a:pt x="90" y="330"/>
                    </a:lnTo>
                    <a:lnTo>
                      <a:pt x="90" y="333"/>
                    </a:lnTo>
                    <a:lnTo>
                      <a:pt x="72" y="347"/>
                    </a:lnTo>
                    <a:lnTo>
                      <a:pt x="58" y="362"/>
                    </a:lnTo>
                    <a:lnTo>
                      <a:pt x="50" y="378"/>
                    </a:lnTo>
                    <a:lnTo>
                      <a:pt x="47" y="394"/>
                    </a:lnTo>
                    <a:lnTo>
                      <a:pt x="49" y="409"/>
                    </a:lnTo>
                    <a:lnTo>
                      <a:pt x="56" y="425"/>
                    </a:lnTo>
                    <a:lnTo>
                      <a:pt x="69" y="440"/>
                    </a:lnTo>
                    <a:lnTo>
                      <a:pt x="86" y="456"/>
                    </a:lnTo>
                    <a:lnTo>
                      <a:pt x="97" y="461"/>
                    </a:lnTo>
                    <a:lnTo>
                      <a:pt x="108" y="466"/>
                    </a:lnTo>
                    <a:lnTo>
                      <a:pt x="120" y="469"/>
                    </a:lnTo>
                    <a:lnTo>
                      <a:pt x="131" y="471"/>
                    </a:lnTo>
                    <a:lnTo>
                      <a:pt x="142" y="473"/>
                    </a:lnTo>
                    <a:lnTo>
                      <a:pt x="154" y="473"/>
                    </a:lnTo>
                    <a:lnTo>
                      <a:pt x="165" y="473"/>
                    </a:lnTo>
                    <a:lnTo>
                      <a:pt x="176" y="471"/>
                    </a:lnTo>
                    <a:lnTo>
                      <a:pt x="187" y="469"/>
                    </a:lnTo>
                    <a:lnTo>
                      <a:pt x="197" y="466"/>
                    </a:lnTo>
                    <a:lnTo>
                      <a:pt x="208" y="462"/>
                    </a:lnTo>
                    <a:lnTo>
                      <a:pt x="218" y="458"/>
                    </a:lnTo>
                    <a:lnTo>
                      <a:pt x="227" y="452"/>
                    </a:lnTo>
                    <a:lnTo>
                      <a:pt x="235" y="445"/>
                    </a:lnTo>
                    <a:lnTo>
                      <a:pt x="243" y="439"/>
                    </a:lnTo>
                    <a:lnTo>
                      <a:pt x="249" y="431"/>
                    </a:lnTo>
                    <a:lnTo>
                      <a:pt x="251" y="431"/>
                    </a:lnTo>
                    <a:lnTo>
                      <a:pt x="254" y="430"/>
                    </a:lnTo>
                    <a:lnTo>
                      <a:pt x="256" y="430"/>
                    </a:lnTo>
                    <a:lnTo>
                      <a:pt x="258" y="430"/>
                    </a:lnTo>
                    <a:lnTo>
                      <a:pt x="262" y="446"/>
                    </a:lnTo>
                    <a:lnTo>
                      <a:pt x="271" y="461"/>
                    </a:lnTo>
                    <a:lnTo>
                      <a:pt x="282" y="472"/>
                    </a:lnTo>
                    <a:lnTo>
                      <a:pt x="297" y="482"/>
                    </a:lnTo>
                    <a:lnTo>
                      <a:pt x="313" y="488"/>
                    </a:lnTo>
                    <a:lnTo>
                      <a:pt x="331" y="493"/>
                    </a:lnTo>
                    <a:lnTo>
                      <a:pt x="352" y="495"/>
                    </a:lnTo>
                    <a:lnTo>
                      <a:pt x="372" y="494"/>
                    </a:lnTo>
                    <a:lnTo>
                      <a:pt x="392" y="495"/>
                    </a:lnTo>
                    <a:lnTo>
                      <a:pt x="412" y="493"/>
                    </a:lnTo>
                    <a:lnTo>
                      <a:pt x="430" y="488"/>
                    </a:lnTo>
                    <a:lnTo>
                      <a:pt x="447" y="482"/>
                    </a:lnTo>
                    <a:lnTo>
                      <a:pt x="462" y="472"/>
                    </a:lnTo>
                    <a:lnTo>
                      <a:pt x="473" y="461"/>
                    </a:lnTo>
                    <a:lnTo>
                      <a:pt x="482" y="446"/>
                    </a:lnTo>
                    <a:lnTo>
                      <a:pt x="486" y="430"/>
                    </a:lnTo>
                    <a:lnTo>
                      <a:pt x="488" y="430"/>
                    </a:lnTo>
                    <a:lnTo>
                      <a:pt x="491" y="430"/>
                    </a:lnTo>
                    <a:lnTo>
                      <a:pt x="493" y="431"/>
                    </a:lnTo>
                    <a:lnTo>
                      <a:pt x="495" y="431"/>
                    </a:lnTo>
                    <a:lnTo>
                      <a:pt x="501" y="439"/>
                    </a:lnTo>
                    <a:lnTo>
                      <a:pt x="509" y="445"/>
                    </a:lnTo>
                    <a:lnTo>
                      <a:pt x="517" y="452"/>
                    </a:lnTo>
                    <a:lnTo>
                      <a:pt x="526" y="458"/>
                    </a:lnTo>
                    <a:lnTo>
                      <a:pt x="536" y="462"/>
                    </a:lnTo>
                    <a:lnTo>
                      <a:pt x="546" y="466"/>
                    </a:lnTo>
                    <a:lnTo>
                      <a:pt x="556" y="469"/>
                    </a:lnTo>
                    <a:lnTo>
                      <a:pt x="568" y="471"/>
                    </a:lnTo>
                    <a:lnTo>
                      <a:pt x="580" y="473"/>
                    </a:lnTo>
                    <a:lnTo>
                      <a:pt x="591" y="473"/>
                    </a:lnTo>
                    <a:lnTo>
                      <a:pt x="603" y="473"/>
                    </a:lnTo>
                    <a:lnTo>
                      <a:pt x="614" y="471"/>
                    </a:lnTo>
                    <a:lnTo>
                      <a:pt x="626" y="469"/>
                    </a:lnTo>
                    <a:lnTo>
                      <a:pt x="637" y="466"/>
                    </a:lnTo>
                    <a:lnTo>
                      <a:pt x="648" y="461"/>
                    </a:lnTo>
                    <a:lnTo>
                      <a:pt x="659" y="456"/>
                    </a:lnTo>
                    <a:lnTo>
                      <a:pt x="676" y="440"/>
                    </a:lnTo>
                    <a:lnTo>
                      <a:pt x="689" y="425"/>
                    </a:lnTo>
                    <a:lnTo>
                      <a:pt x="696" y="409"/>
                    </a:lnTo>
                    <a:lnTo>
                      <a:pt x="698" y="394"/>
                    </a:lnTo>
                    <a:lnTo>
                      <a:pt x="695" y="378"/>
                    </a:lnTo>
                    <a:lnTo>
                      <a:pt x="686" y="362"/>
                    </a:lnTo>
                    <a:lnTo>
                      <a:pt x="673" y="347"/>
                    </a:lnTo>
                    <a:lnTo>
                      <a:pt x="655" y="333"/>
                    </a:lnTo>
                    <a:lnTo>
                      <a:pt x="655" y="330"/>
                    </a:lnTo>
                    <a:lnTo>
                      <a:pt x="655" y="329"/>
                    </a:lnTo>
                    <a:lnTo>
                      <a:pt x="656" y="328"/>
                    </a:lnTo>
                    <a:lnTo>
                      <a:pt x="657" y="326"/>
                    </a:lnTo>
                    <a:lnTo>
                      <a:pt x="666" y="325"/>
                    </a:lnTo>
                    <a:lnTo>
                      <a:pt x="672" y="324"/>
                    </a:lnTo>
                    <a:lnTo>
                      <a:pt x="677" y="323"/>
                    </a:lnTo>
                    <a:lnTo>
                      <a:pt x="682" y="322"/>
                    </a:lnTo>
                    <a:lnTo>
                      <a:pt x="685" y="321"/>
                    </a:lnTo>
                    <a:lnTo>
                      <a:pt x="690" y="320"/>
                    </a:lnTo>
                    <a:lnTo>
                      <a:pt x="694" y="319"/>
                    </a:lnTo>
                    <a:lnTo>
                      <a:pt x="699" y="318"/>
                    </a:lnTo>
                    <a:lnTo>
                      <a:pt x="723" y="304"/>
                    </a:lnTo>
                    <a:lnTo>
                      <a:pt x="739" y="286"/>
                    </a:lnTo>
                    <a:lnTo>
                      <a:pt x="746" y="265"/>
                    </a:lnTo>
                    <a:lnTo>
                      <a:pt x="745" y="244"/>
                    </a:lnTo>
                    <a:lnTo>
                      <a:pt x="737" y="223"/>
                    </a:lnTo>
                    <a:lnTo>
                      <a:pt x="722" y="203"/>
                    </a:lnTo>
                    <a:lnTo>
                      <a:pt x="702" y="187"/>
                    </a:lnTo>
                    <a:lnTo>
                      <a:pt x="675" y="176"/>
                    </a:lnTo>
                    <a:close/>
                  </a:path>
                </a:pathLst>
              </a:custGeom>
              <a:solidFill>
                <a:srgbClr val="E8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8" name="Freeform 331"/>
              <p:cNvSpPr>
                <a:spLocks/>
              </p:cNvSpPr>
              <p:nvPr/>
            </p:nvSpPr>
            <p:spPr bwMode="auto">
              <a:xfrm>
                <a:off x="3143250" y="704850"/>
                <a:ext cx="1344613" cy="1570038"/>
              </a:xfrm>
              <a:custGeom>
                <a:avLst/>
                <a:gdLst/>
                <a:ahLst/>
                <a:cxnLst>
                  <a:cxn ang="0">
                    <a:pos x="736" y="350"/>
                  </a:cxn>
                  <a:cxn ang="0">
                    <a:pos x="720" y="345"/>
                  </a:cxn>
                  <a:cxn ang="0">
                    <a:pos x="690" y="339"/>
                  </a:cxn>
                  <a:cxn ang="0">
                    <a:pos x="687" y="330"/>
                  </a:cxn>
                  <a:cxn ang="0">
                    <a:pos x="731" y="269"/>
                  </a:cxn>
                  <a:cxn ang="0">
                    <a:pos x="744" y="174"/>
                  </a:cxn>
                  <a:cxn ang="0">
                    <a:pos x="693" y="84"/>
                  </a:cxn>
                  <a:cxn ang="0">
                    <a:pos x="646" y="58"/>
                  </a:cxn>
                  <a:cxn ang="0">
                    <a:pos x="597" y="50"/>
                  </a:cxn>
                  <a:cxn ang="0">
                    <a:pos x="550" y="57"/>
                  </a:cxn>
                  <a:cxn ang="0">
                    <a:pos x="507" y="80"/>
                  </a:cxn>
                  <a:cxn ang="0">
                    <a:pos x="472" y="116"/>
                  </a:cxn>
                  <a:cxn ang="0">
                    <a:pos x="457" y="133"/>
                  </a:cxn>
                  <a:cxn ang="0">
                    <a:pos x="447" y="111"/>
                  </a:cxn>
                  <a:cxn ang="0">
                    <a:pos x="423" y="58"/>
                  </a:cxn>
                  <a:cxn ang="0">
                    <a:pos x="381" y="23"/>
                  </a:cxn>
                  <a:cxn ang="0">
                    <a:pos x="329" y="7"/>
                  </a:cxn>
                  <a:cxn ang="0">
                    <a:pos x="273" y="11"/>
                  </a:cxn>
                  <a:cxn ang="0">
                    <a:pos x="219" y="35"/>
                  </a:cxn>
                  <a:cxn ang="0">
                    <a:pos x="206" y="65"/>
                  </a:cxn>
                  <a:cxn ang="0">
                    <a:pos x="192" y="94"/>
                  </a:cxn>
                  <a:cxn ang="0">
                    <a:pos x="172" y="85"/>
                  </a:cxn>
                  <a:cxn ang="0">
                    <a:pos x="164" y="49"/>
                  </a:cxn>
                  <a:cxn ang="0">
                    <a:pos x="145" y="20"/>
                  </a:cxn>
                  <a:cxn ang="0">
                    <a:pos x="93" y="0"/>
                  </a:cxn>
                  <a:cxn ang="0">
                    <a:pos x="41" y="10"/>
                  </a:cxn>
                  <a:cxn ang="0">
                    <a:pos x="0" y="43"/>
                  </a:cxn>
                  <a:cxn ang="0">
                    <a:pos x="0" y="721"/>
                  </a:cxn>
                  <a:cxn ang="0">
                    <a:pos x="14" y="957"/>
                  </a:cxn>
                  <a:cxn ang="0">
                    <a:pos x="41" y="973"/>
                  </a:cxn>
                  <a:cxn ang="0">
                    <a:pos x="74" y="984"/>
                  </a:cxn>
                  <a:cxn ang="0">
                    <a:pos x="108" y="989"/>
                  </a:cxn>
                  <a:cxn ang="0">
                    <a:pos x="142" y="987"/>
                  </a:cxn>
                  <a:cxn ang="0">
                    <a:pos x="178" y="971"/>
                  </a:cxn>
                  <a:cxn ang="0">
                    <a:pos x="197" y="941"/>
                  </a:cxn>
                  <a:cxn ang="0">
                    <a:pos x="205" y="905"/>
                  </a:cxn>
                  <a:cxn ang="0">
                    <a:pos x="224" y="897"/>
                  </a:cxn>
                  <a:cxn ang="0">
                    <a:pos x="238" y="926"/>
                  </a:cxn>
                  <a:cxn ang="0">
                    <a:pos x="251" y="956"/>
                  </a:cxn>
                  <a:cxn ang="0">
                    <a:pos x="306" y="980"/>
                  </a:cxn>
                  <a:cxn ang="0">
                    <a:pos x="361" y="984"/>
                  </a:cxn>
                  <a:cxn ang="0">
                    <a:pos x="414" y="968"/>
                  </a:cxn>
                  <a:cxn ang="0">
                    <a:pos x="455" y="932"/>
                  </a:cxn>
                  <a:cxn ang="0">
                    <a:pos x="479" y="880"/>
                  </a:cxn>
                  <a:cxn ang="0">
                    <a:pos x="489" y="859"/>
                  </a:cxn>
                  <a:cxn ang="0">
                    <a:pos x="504" y="875"/>
                  </a:cxn>
                  <a:cxn ang="0">
                    <a:pos x="540" y="910"/>
                  </a:cxn>
                  <a:cxn ang="0">
                    <a:pos x="582" y="933"/>
                  </a:cxn>
                  <a:cxn ang="0">
                    <a:pos x="629" y="940"/>
                  </a:cxn>
                  <a:cxn ang="0">
                    <a:pos x="679" y="932"/>
                  </a:cxn>
                  <a:cxn ang="0">
                    <a:pos x="725" y="906"/>
                  </a:cxn>
                  <a:cxn ang="0">
                    <a:pos x="777" y="816"/>
                  </a:cxn>
                  <a:cxn ang="0">
                    <a:pos x="763" y="723"/>
                  </a:cxn>
                  <a:cxn ang="0">
                    <a:pos x="719" y="661"/>
                  </a:cxn>
                  <a:cxn ang="0">
                    <a:pos x="722" y="653"/>
                  </a:cxn>
                  <a:cxn ang="0">
                    <a:pos x="751" y="646"/>
                  </a:cxn>
                  <a:cxn ang="0">
                    <a:pos x="768" y="641"/>
                  </a:cxn>
                  <a:cxn ang="0">
                    <a:pos x="816" y="608"/>
                  </a:cxn>
                  <a:cxn ang="0">
                    <a:pos x="846" y="489"/>
                  </a:cxn>
                  <a:cxn ang="0">
                    <a:pos x="785" y="377"/>
                  </a:cxn>
                </a:cxnLst>
                <a:rect l="0" t="0" r="r" b="b"/>
                <a:pathLst>
                  <a:path w="847" h="989">
                    <a:moveTo>
                      <a:pt x="748" y="354"/>
                    </a:moveTo>
                    <a:lnTo>
                      <a:pt x="741" y="352"/>
                    </a:lnTo>
                    <a:lnTo>
                      <a:pt x="736" y="350"/>
                    </a:lnTo>
                    <a:lnTo>
                      <a:pt x="731" y="348"/>
                    </a:lnTo>
                    <a:lnTo>
                      <a:pt x="726" y="347"/>
                    </a:lnTo>
                    <a:lnTo>
                      <a:pt x="720" y="345"/>
                    </a:lnTo>
                    <a:lnTo>
                      <a:pt x="712" y="344"/>
                    </a:lnTo>
                    <a:lnTo>
                      <a:pt x="703" y="342"/>
                    </a:lnTo>
                    <a:lnTo>
                      <a:pt x="690" y="339"/>
                    </a:lnTo>
                    <a:lnTo>
                      <a:pt x="688" y="335"/>
                    </a:lnTo>
                    <a:lnTo>
                      <a:pt x="687" y="333"/>
                    </a:lnTo>
                    <a:lnTo>
                      <a:pt x="687" y="330"/>
                    </a:lnTo>
                    <a:lnTo>
                      <a:pt x="687" y="326"/>
                    </a:lnTo>
                    <a:lnTo>
                      <a:pt x="713" y="298"/>
                    </a:lnTo>
                    <a:lnTo>
                      <a:pt x="731" y="269"/>
                    </a:lnTo>
                    <a:lnTo>
                      <a:pt x="742" y="237"/>
                    </a:lnTo>
                    <a:lnTo>
                      <a:pt x="747" y="206"/>
                    </a:lnTo>
                    <a:lnTo>
                      <a:pt x="744" y="174"/>
                    </a:lnTo>
                    <a:lnTo>
                      <a:pt x="734" y="144"/>
                    </a:lnTo>
                    <a:lnTo>
                      <a:pt x="717" y="113"/>
                    </a:lnTo>
                    <a:lnTo>
                      <a:pt x="693" y="84"/>
                    </a:lnTo>
                    <a:lnTo>
                      <a:pt x="678" y="73"/>
                    </a:lnTo>
                    <a:lnTo>
                      <a:pt x="663" y="65"/>
                    </a:lnTo>
                    <a:lnTo>
                      <a:pt x="646" y="58"/>
                    </a:lnTo>
                    <a:lnTo>
                      <a:pt x="630" y="54"/>
                    </a:lnTo>
                    <a:lnTo>
                      <a:pt x="614" y="51"/>
                    </a:lnTo>
                    <a:lnTo>
                      <a:pt x="597" y="50"/>
                    </a:lnTo>
                    <a:lnTo>
                      <a:pt x="581" y="51"/>
                    </a:lnTo>
                    <a:lnTo>
                      <a:pt x="566" y="53"/>
                    </a:lnTo>
                    <a:lnTo>
                      <a:pt x="550" y="57"/>
                    </a:lnTo>
                    <a:lnTo>
                      <a:pt x="535" y="63"/>
                    </a:lnTo>
                    <a:lnTo>
                      <a:pt x="520" y="71"/>
                    </a:lnTo>
                    <a:lnTo>
                      <a:pt x="507" y="80"/>
                    </a:lnTo>
                    <a:lnTo>
                      <a:pt x="494" y="91"/>
                    </a:lnTo>
                    <a:lnTo>
                      <a:pt x="483" y="103"/>
                    </a:lnTo>
                    <a:lnTo>
                      <a:pt x="472" y="116"/>
                    </a:lnTo>
                    <a:lnTo>
                      <a:pt x="463" y="132"/>
                    </a:lnTo>
                    <a:lnTo>
                      <a:pt x="460" y="133"/>
                    </a:lnTo>
                    <a:lnTo>
                      <a:pt x="457" y="133"/>
                    </a:lnTo>
                    <a:lnTo>
                      <a:pt x="454" y="133"/>
                    </a:lnTo>
                    <a:lnTo>
                      <a:pt x="451" y="134"/>
                    </a:lnTo>
                    <a:lnTo>
                      <a:pt x="447" y="111"/>
                    </a:lnTo>
                    <a:lnTo>
                      <a:pt x="441" y="92"/>
                    </a:lnTo>
                    <a:lnTo>
                      <a:pt x="433" y="74"/>
                    </a:lnTo>
                    <a:lnTo>
                      <a:pt x="423" y="58"/>
                    </a:lnTo>
                    <a:lnTo>
                      <a:pt x="409" y="44"/>
                    </a:lnTo>
                    <a:lnTo>
                      <a:pt x="396" y="33"/>
                    </a:lnTo>
                    <a:lnTo>
                      <a:pt x="381" y="23"/>
                    </a:lnTo>
                    <a:lnTo>
                      <a:pt x="364" y="16"/>
                    </a:lnTo>
                    <a:lnTo>
                      <a:pt x="347" y="10"/>
                    </a:lnTo>
                    <a:lnTo>
                      <a:pt x="329" y="7"/>
                    </a:lnTo>
                    <a:lnTo>
                      <a:pt x="311" y="6"/>
                    </a:lnTo>
                    <a:lnTo>
                      <a:pt x="291" y="8"/>
                    </a:lnTo>
                    <a:lnTo>
                      <a:pt x="273" y="11"/>
                    </a:lnTo>
                    <a:lnTo>
                      <a:pt x="254" y="17"/>
                    </a:lnTo>
                    <a:lnTo>
                      <a:pt x="236" y="25"/>
                    </a:lnTo>
                    <a:lnTo>
                      <a:pt x="219" y="35"/>
                    </a:lnTo>
                    <a:lnTo>
                      <a:pt x="214" y="43"/>
                    </a:lnTo>
                    <a:lnTo>
                      <a:pt x="210" y="54"/>
                    </a:lnTo>
                    <a:lnTo>
                      <a:pt x="206" y="65"/>
                    </a:lnTo>
                    <a:lnTo>
                      <a:pt x="202" y="76"/>
                    </a:lnTo>
                    <a:lnTo>
                      <a:pt x="198" y="86"/>
                    </a:lnTo>
                    <a:lnTo>
                      <a:pt x="192" y="94"/>
                    </a:lnTo>
                    <a:lnTo>
                      <a:pt x="186" y="100"/>
                    </a:lnTo>
                    <a:lnTo>
                      <a:pt x="178" y="101"/>
                    </a:lnTo>
                    <a:lnTo>
                      <a:pt x="172" y="85"/>
                    </a:lnTo>
                    <a:lnTo>
                      <a:pt x="169" y="72"/>
                    </a:lnTo>
                    <a:lnTo>
                      <a:pt x="166" y="60"/>
                    </a:lnTo>
                    <a:lnTo>
                      <a:pt x="164" y="49"/>
                    </a:lnTo>
                    <a:lnTo>
                      <a:pt x="160" y="40"/>
                    </a:lnTo>
                    <a:lnTo>
                      <a:pt x="154" y="30"/>
                    </a:lnTo>
                    <a:lnTo>
                      <a:pt x="145" y="20"/>
                    </a:lnTo>
                    <a:lnTo>
                      <a:pt x="132" y="10"/>
                    </a:lnTo>
                    <a:lnTo>
                      <a:pt x="112" y="3"/>
                    </a:lnTo>
                    <a:lnTo>
                      <a:pt x="93" y="0"/>
                    </a:lnTo>
                    <a:lnTo>
                      <a:pt x="75" y="0"/>
                    </a:lnTo>
                    <a:lnTo>
                      <a:pt x="57" y="3"/>
                    </a:lnTo>
                    <a:lnTo>
                      <a:pt x="41" y="10"/>
                    </a:lnTo>
                    <a:lnTo>
                      <a:pt x="27" y="19"/>
                    </a:lnTo>
                    <a:lnTo>
                      <a:pt x="13" y="30"/>
                    </a:lnTo>
                    <a:lnTo>
                      <a:pt x="0" y="43"/>
                    </a:lnTo>
                    <a:lnTo>
                      <a:pt x="0" y="282"/>
                    </a:lnTo>
                    <a:lnTo>
                      <a:pt x="0" y="505"/>
                    </a:lnTo>
                    <a:lnTo>
                      <a:pt x="0" y="721"/>
                    </a:lnTo>
                    <a:lnTo>
                      <a:pt x="0" y="942"/>
                    </a:lnTo>
                    <a:lnTo>
                      <a:pt x="7" y="949"/>
                    </a:lnTo>
                    <a:lnTo>
                      <a:pt x="14" y="957"/>
                    </a:lnTo>
                    <a:lnTo>
                      <a:pt x="22" y="963"/>
                    </a:lnTo>
                    <a:lnTo>
                      <a:pt x="32" y="968"/>
                    </a:lnTo>
                    <a:lnTo>
                      <a:pt x="41" y="973"/>
                    </a:lnTo>
                    <a:lnTo>
                      <a:pt x="51" y="978"/>
                    </a:lnTo>
                    <a:lnTo>
                      <a:pt x="63" y="981"/>
                    </a:lnTo>
                    <a:lnTo>
                      <a:pt x="74" y="984"/>
                    </a:lnTo>
                    <a:lnTo>
                      <a:pt x="85" y="987"/>
                    </a:lnTo>
                    <a:lnTo>
                      <a:pt x="97" y="988"/>
                    </a:lnTo>
                    <a:lnTo>
                      <a:pt x="108" y="989"/>
                    </a:lnTo>
                    <a:lnTo>
                      <a:pt x="120" y="989"/>
                    </a:lnTo>
                    <a:lnTo>
                      <a:pt x="131" y="989"/>
                    </a:lnTo>
                    <a:lnTo>
                      <a:pt x="142" y="987"/>
                    </a:lnTo>
                    <a:lnTo>
                      <a:pt x="153" y="984"/>
                    </a:lnTo>
                    <a:lnTo>
                      <a:pt x="164" y="981"/>
                    </a:lnTo>
                    <a:lnTo>
                      <a:pt x="178" y="971"/>
                    </a:lnTo>
                    <a:lnTo>
                      <a:pt x="187" y="961"/>
                    </a:lnTo>
                    <a:lnTo>
                      <a:pt x="193" y="951"/>
                    </a:lnTo>
                    <a:lnTo>
                      <a:pt x="197" y="941"/>
                    </a:lnTo>
                    <a:lnTo>
                      <a:pt x="199" y="930"/>
                    </a:lnTo>
                    <a:lnTo>
                      <a:pt x="202" y="919"/>
                    </a:lnTo>
                    <a:lnTo>
                      <a:pt x="205" y="905"/>
                    </a:lnTo>
                    <a:lnTo>
                      <a:pt x="210" y="890"/>
                    </a:lnTo>
                    <a:lnTo>
                      <a:pt x="218" y="891"/>
                    </a:lnTo>
                    <a:lnTo>
                      <a:pt x="224" y="897"/>
                    </a:lnTo>
                    <a:lnTo>
                      <a:pt x="230" y="905"/>
                    </a:lnTo>
                    <a:lnTo>
                      <a:pt x="234" y="915"/>
                    </a:lnTo>
                    <a:lnTo>
                      <a:pt x="238" y="926"/>
                    </a:lnTo>
                    <a:lnTo>
                      <a:pt x="242" y="937"/>
                    </a:lnTo>
                    <a:lnTo>
                      <a:pt x="246" y="947"/>
                    </a:lnTo>
                    <a:lnTo>
                      <a:pt x="251" y="956"/>
                    </a:lnTo>
                    <a:lnTo>
                      <a:pt x="268" y="966"/>
                    </a:lnTo>
                    <a:lnTo>
                      <a:pt x="286" y="974"/>
                    </a:lnTo>
                    <a:lnTo>
                      <a:pt x="306" y="980"/>
                    </a:lnTo>
                    <a:lnTo>
                      <a:pt x="324" y="983"/>
                    </a:lnTo>
                    <a:lnTo>
                      <a:pt x="343" y="985"/>
                    </a:lnTo>
                    <a:lnTo>
                      <a:pt x="361" y="984"/>
                    </a:lnTo>
                    <a:lnTo>
                      <a:pt x="379" y="981"/>
                    </a:lnTo>
                    <a:lnTo>
                      <a:pt x="396" y="975"/>
                    </a:lnTo>
                    <a:lnTo>
                      <a:pt x="414" y="968"/>
                    </a:lnTo>
                    <a:lnTo>
                      <a:pt x="429" y="959"/>
                    </a:lnTo>
                    <a:lnTo>
                      <a:pt x="442" y="946"/>
                    </a:lnTo>
                    <a:lnTo>
                      <a:pt x="455" y="932"/>
                    </a:lnTo>
                    <a:lnTo>
                      <a:pt x="465" y="917"/>
                    </a:lnTo>
                    <a:lnTo>
                      <a:pt x="473" y="899"/>
                    </a:lnTo>
                    <a:lnTo>
                      <a:pt x="479" y="880"/>
                    </a:lnTo>
                    <a:lnTo>
                      <a:pt x="483" y="858"/>
                    </a:lnTo>
                    <a:lnTo>
                      <a:pt x="486" y="859"/>
                    </a:lnTo>
                    <a:lnTo>
                      <a:pt x="489" y="859"/>
                    </a:lnTo>
                    <a:lnTo>
                      <a:pt x="492" y="859"/>
                    </a:lnTo>
                    <a:lnTo>
                      <a:pt x="495" y="860"/>
                    </a:lnTo>
                    <a:lnTo>
                      <a:pt x="504" y="875"/>
                    </a:lnTo>
                    <a:lnTo>
                      <a:pt x="515" y="888"/>
                    </a:lnTo>
                    <a:lnTo>
                      <a:pt x="526" y="900"/>
                    </a:lnTo>
                    <a:lnTo>
                      <a:pt x="540" y="910"/>
                    </a:lnTo>
                    <a:lnTo>
                      <a:pt x="553" y="919"/>
                    </a:lnTo>
                    <a:lnTo>
                      <a:pt x="567" y="927"/>
                    </a:lnTo>
                    <a:lnTo>
                      <a:pt x="582" y="933"/>
                    </a:lnTo>
                    <a:lnTo>
                      <a:pt x="598" y="937"/>
                    </a:lnTo>
                    <a:lnTo>
                      <a:pt x="613" y="940"/>
                    </a:lnTo>
                    <a:lnTo>
                      <a:pt x="629" y="940"/>
                    </a:lnTo>
                    <a:lnTo>
                      <a:pt x="646" y="939"/>
                    </a:lnTo>
                    <a:lnTo>
                      <a:pt x="663" y="936"/>
                    </a:lnTo>
                    <a:lnTo>
                      <a:pt x="679" y="932"/>
                    </a:lnTo>
                    <a:lnTo>
                      <a:pt x="695" y="925"/>
                    </a:lnTo>
                    <a:lnTo>
                      <a:pt x="710" y="917"/>
                    </a:lnTo>
                    <a:lnTo>
                      <a:pt x="725" y="906"/>
                    </a:lnTo>
                    <a:lnTo>
                      <a:pt x="749" y="878"/>
                    </a:lnTo>
                    <a:lnTo>
                      <a:pt x="766" y="848"/>
                    </a:lnTo>
                    <a:lnTo>
                      <a:pt x="777" y="816"/>
                    </a:lnTo>
                    <a:lnTo>
                      <a:pt x="780" y="785"/>
                    </a:lnTo>
                    <a:lnTo>
                      <a:pt x="775" y="754"/>
                    </a:lnTo>
                    <a:lnTo>
                      <a:pt x="763" y="723"/>
                    </a:lnTo>
                    <a:lnTo>
                      <a:pt x="745" y="693"/>
                    </a:lnTo>
                    <a:lnTo>
                      <a:pt x="719" y="665"/>
                    </a:lnTo>
                    <a:lnTo>
                      <a:pt x="719" y="661"/>
                    </a:lnTo>
                    <a:lnTo>
                      <a:pt x="719" y="658"/>
                    </a:lnTo>
                    <a:lnTo>
                      <a:pt x="720" y="656"/>
                    </a:lnTo>
                    <a:lnTo>
                      <a:pt x="722" y="653"/>
                    </a:lnTo>
                    <a:lnTo>
                      <a:pt x="734" y="650"/>
                    </a:lnTo>
                    <a:lnTo>
                      <a:pt x="744" y="648"/>
                    </a:lnTo>
                    <a:lnTo>
                      <a:pt x="751" y="646"/>
                    </a:lnTo>
                    <a:lnTo>
                      <a:pt x="757" y="644"/>
                    </a:lnTo>
                    <a:lnTo>
                      <a:pt x="762" y="643"/>
                    </a:lnTo>
                    <a:lnTo>
                      <a:pt x="768" y="641"/>
                    </a:lnTo>
                    <a:lnTo>
                      <a:pt x="774" y="639"/>
                    </a:lnTo>
                    <a:lnTo>
                      <a:pt x="781" y="637"/>
                    </a:lnTo>
                    <a:lnTo>
                      <a:pt x="816" y="608"/>
                    </a:lnTo>
                    <a:lnTo>
                      <a:pt x="837" y="572"/>
                    </a:lnTo>
                    <a:lnTo>
                      <a:pt x="847" y="531"/>
                    </a:lnTo>
                    <a:lnTo>
                      <a:pt x="846" y="489"/>
                    </a:lnTo>
                    <a:lnTo>
                      <a:pt x="835" y="446"/>
                    </a:lnTo>
                    <a:lnTo>
                      <a:pt x="814" y="409"/>
                    </a:lnTo>
                    <a:lnTo>
                      <a:pt x="785" y="377"/>
                    </a:lnTo>
                    <a:lnTo>
                      <a:pt x="748" y="354"/>
                    </a:lnTo>
                    <a:close/>
                  </a:path>
                </a:pathLst>
              </a:custGeom>
              <a:solidFill>
                <a:srgbClr val="E8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9" name="Freeform 332"/>
              <p:cNvSpPr>
                <a:spLocks/>
              </p:cNvSpPr>
              <p:nvPr/>
            </p:nvSpPr>
            <p:spPr bwMode="auto">
              <a:xfrm>
                <a:off x="4673600" y="428625"/>
                <a:ext cx="1279525" cy="1062038"/>
              </a:xfrm>
              <a:custGeom>
                <a:avLst/>
                <a:gdLst/>
                <a:ahLst/>
                <a:cxnLst>
                  <a:cxn ang="0">
                    <a:pos x="101" y="7"/>
                  </a:cxn>
                  <a:cxn ang="0">
                    <a:pos x="97" y="19"/>
                  </a:cxn>
                  <a:cxn ang="0">
                    <a:pos x="82" y="28"/>
                  </a:cxn>
                  <a:cxn ang="0">
                    <a:pos x="62" y="39"/>
                  </a:cxn>
                  <a:cxn ang="0">
                    <a:pos x="30" y="76"/>
                  </a:cxn>
                  <a:cxn ang="0">
                    <a:pos x="4" y="147"/>
                  </a:cxn>
                  <a:cxn ang="0">
                    <a:pos x="3" y="224"/>
                  </a:cxn>
                  <a:cxn ang="0">
                    <a:pos x="32" y="289"/>
                  </a:cxn>
                  <a:cxn ang="0">
                    <a:pos x="67" y="318"/>
                  </a:cxn>
                  <a:cxn ang="0">
                    <a:pos x="77" y="321"/>
                  </a:cxn>
                  <a:cxn ang="0">
                    <a:pos x="88" y="325"/>
                  </a:cxn>
                  <a:cxn ang="0">
                    <a:pos x="104" y="328"/>
                  </a:cxn>
                  <a:cxn ang="0">
                    <a:pos x="118" y="335"/>
                  </a:cxn>
                  <a:cxn ang="0">
                    <a:pos x="120" y="340"/>
                  </a:cxn>
                  <a:cxn ang="0">
                    <a:pos x="95" y="372"/>
                  </a:cxn>
                  <a:cxn ang="0">
                    <a:pos x="65" y="433"/>
                  </a:cxn>
                  <a:cxn ang="0">
                    <a:pos x="64" y="495"/>
                  </a:cxn>
                  <a:cxn ang="0">
                    <a:pos x="90" y="557"/>
                  </a:cxn>
                  <a:cxn ang="0">
                    <a:pos x="129" y="596"/>
                  </a:cxn>
                  <a:cxn ang="0">
                    <a:pos x="161" y="611"/>
                  </a:cxn>
                  <a:cxn ang="0">
                    <a:pos x="193" y="618"/>
                  </a:cxn>
                  <a:cxn ang="0">
                    <a:pos x="226" y="618"/>
                  </a:cxn>
                  <a:cxn ang="0">
                    <a:pos x="257" y="612"/>
                  </a:cxn>
                  <a:cxn ang="0">
                    <a:pos x="287" y="598"/>
                  </a:cxn>
                  <a:cxn ang="0">
                    <a:pos x="313" y="578"/>
                  </a:cxn>
                  <a:cxn ang="0">
                    <a:pos x="335" y="553"/>
                  </a:cxn>
                  <a:cxn ang="0">
                    <a:pos x="347" y="538"/>
                  </a:cxn>
                  <a:cxn ang="0">
                    <a:pos x="353" y="537"/>
                  </a:cxn>
                  <a:cxn ang="0">
                    <a:pos x="360" y="559"/>
                  </a:cxn>
                  <a:cxn ang="0">
                    <a:pos x="374" y="596"/>
                  </a:cxn>
                  <a:cxn ang="0">
                    <a:pos x="398" y="625"/>
                  </a:cxn>
                  <a:cxn ang="0">
                    <a:pos x="426" y="646"/>
                  </a:cxn>
                  <a:cxn ang="0">
                    <a:pos x="460" y="660"/>
                  </a:cxn>
                  <a:cxn ang="0">
                    <a:pos x="496" y="664"/>
                  </a:cxn>
                  <a:cxn ang="0">
                    <a:pos x="534" y="660"/>
                  </a:cxn>
                  <a:cxn ang="0">
                    <a:pos x="571" y="645"/>
                  </a:cxn>
                  <a:cxn ang="0">
                    <a:pos x="593" y="627"/>
                  </a:cxn>
                  <a:cxn ang="0">
                    <a:pos x="601" y="605"/>
                  </a:cxn>
                  <a:cxn ang="0">
                    <a:pos x="609" y="583"/>
                  </a:cxn>
                  <a:cxn ang="0">
                    <a:pos x="621" y="570"/>
                  </a:cxn>
                  <a:cxn ang="0">
                    <a:pos x="635" y="584"/>
                  </a:cxn>
                  <a:cxn ang="0">
                    <a:pos x="641" y="609"/>
                  </a:cxn>
                  <a:cxn ang="0">
                    <a:pos x="647" y="630"/>
                  </a:cxn>
                  <a:cxn ang="0">
                    <a:pos x="662" y="649"/>
                  </a:cxn>
                  <a:cxn ang="0">
                    <a:pos x="695" y="666"/>
                  </a:cxn>
                  <a:cxn ang="0">
                    <a:pos x="732" y="669"/>
                  </a:cxn>
                  <a:cxn ang="0">
                    <a:pos x="766" y="660"/>
                  </a:cxn>
                  <a:cxn ang="0">
                    <a:pos x="794" y="639"/>
                  </a:cxn>
                  <a:cxn ang="0">
                    <a:pos x="806" y="0"/>
                  </a:cxn>
                </a:cxnLst>
                <a:rect l="0" t="0" r="r" b="b"/>
                <a:pathLst>
                  <a:path w="806" h="669">
                    <a:moveTo>
                      <a:pt x="96" y="0"/>
                    </a:moveTo>
                    <a:lnTo>
                      <a:pt x="101" y="7"/>
                    </a:lnTo>
                    <a:lnTo>
                      <a:pt x="101" y="13"/>
                    </a:lnTo>
                    <a:lnTo>
                      <a:pt x="97" y="19"/>
                    </a:lnTo>
                    <a:lnTo>
                      <a:pt x="91" y="24"/>
                    </a:lnTo>
                    <a:lnTo>
                      <a:pt x="82" y="28"/>
                    </a:lnTo>
                    <a:lnTo>
                      <a:pt x="72" y="33"/>
                    </a:lnTo>
                    <a:lnTo>
                      <a:pt x="62" y="39"/>
                    </a:lnTo>
                    <a:lnTo>
                      <a:pt x="52" y="45"/>
                    </a:lnTo>
                    <a:lnTo>
                      <a:pt x="30" y="76"/>
                    </a:lnTo>
                    <a:lnTo>
                      <a:pt x="15" y="110"/>
                    </a:lnTo>
                    <a:lnTo>
                      <a:pt x="4" y="147"/>
                    </a:lnTo>
                    <a:lnTo>
                      <a:pt x="0" y="186"/>
                    </a:lnTo>
                    <a:lnTo>
                      <a:pt x="3" y="224"/>
                    </a:lnTo>
                    <a:lnTo>
                      <a:pt x="13" y="259"/>
                    </a:lnTo>
                    <a:lnTo>
                      <a:pt x="32" y="289"/>
                    </a:lnTo>
                    <a:lnTo>
                      <a:pt x="60" y="315"/>
                    </a:lnTo>
                    <a:lnTo>
                      <a:pt x="67" y="318"/>
                    </a:lnTo>
                    <a:lnTo>
                      <a:pt x="72" y="320"/>
                    </a:lnTo>
                    <a:lnTo>
                      <a:pt x="77" y="321"/>
                    </a:lnTo>
                    <a:lnTo>
                      <a:pt x="82" y="323"/>
                    </a:lnTo>
                    <a:lnTo>
                      <a:pt x="88" y="325"/>
                    </a:lnTo>
                    <a:lnTo>
                      <a:pt x="95" y="326"/>
                    </a:lnTo>
                    <a:lnTo>
                      <a:pt x="104" y="328"/>
                    </a:lnTo>
                    <a:lnTo>
                      <a:pt x="116" y="331"/>
                    </a:lnTo>
                    <a:lnTo>
                      <a:pt x="118" y="335"/>
                    </a:lnTo>
                    <a:lnTo>
                      <a:pt x="120" y="337"/>
                    </a:lnTo>
                    <a:lnTo>
                      <a:pt x="120" y="340"/>
                    </a:lnTo>
                    <a:lnTo>
                      <a:pt x="120" y="344"/>
                    </a:lnTo>
                    <a:lnTo>
                      <a:pt x="95" y="372"/>
                    </a:lnTo>
                    <a:lnTo>
                      <a:pt x="76" y="401"/>
                    </a:lnTo>
                    <a:lnTo>
                      <a:pt x="65" y="433"/>
                    </a:lnTo>
                    <a:lnTo>
                      <a:pt x="61" y="464"/>
                    </a:lnTo>
                    <a:lnTo>
                      <a:pt x="64" y="495"/>
                    </a:lnTo>
                    <a:lnTo>
                      <a:pt x="73" y="526"/>
                    </a:lnTo>
                    <a:lnTo>
                      <a:pt x="90" y="557"/>
                    </a:lnTo>
                    <a:lnTo>
                      <a:pt x="114" y="585"/>
                    </a:lnTo>
                    <a:lnTo>
                      <a:pt x="129" y="596"/>
                    </a:lnTo>
                    <a:lnTo>
                      <a:pt x="144" y="604"/>
                    </a:lnTo>
                    <a:lnTo>
                      <a:pt x="161" y="611"/>
                    </a:lnTo>
                    <a:lnTo>
                      <a:pt x="177" y="615"/>
                    </a:lnTo>
                    <a:lnTo>
                      <a:pt x="193" y="618"/>
                    </a:lnTo>
                    <a:lnTo>
                      <a:pt x="210" y="619"/>
                    </a:lnTo>
                    <a:lnTo>
                      <a:pt x="226" y="618"/>
                    </a:lnTo>
                    <a:lnTo>
                      <a:pt x="241" y="616"/>
                    </a:lnTo>
                    <a:lnTo>
                      <a:pt x="257" y="612"/>
                    </a:lnTo>
                    <a:lnTo>
                      <a:pt x="272" y="606"/>
                    </a:lnTo>
                    <a:lnTo>
                      <a:pt x="287" y="598"/>
                    </a:lnTo>
                    <a:lnTo>
                      <a:pt x="300" y="589"/>
                    </a:lnTo>
                    <a:lnTo>
                      <a:pt x="313" y="578"/>
                    </a:lnTo>
                    <a:lnTo>
                      <a:pt x="324" y="566"/>
                    </a:lnTo>
                    <a:lnTo>
                      <a:pt x="335" y="553"/>
                    </a:lnTo>
                    <a:lnTo>
                      <a:pt x="344" y="538"/>
                    </a:lnTo>
                    <a:lnTo>
                      <a:pt x="347" y="538"/>
                    </a:lnTo>
                    <a:lnTo>
                      <a:pt x="350" y="537"/>
                    </a:lnTo>
                    <a:lnTo>
                      <a:pt x="353" y="537"/>
                    </a:lnTo>
                    <a:lnTo>
                      <a:pt x="356" y="537"/>
                    </a:lnTo>
                    <a:lnTo>
                      <a:pt x="360" y="559"/>
                    </a:lnTo>
                    <a:lnTo>
                      <a:pt x="366" y="578"/>
                    </a:lnTo>
                    <a:lnTo>
                      <a:pt x="374" y="596"/>
                    </a:lnTo>
                    <a:lnTo>
                      <a:pt x="384" y="612"/>
                    </a:lnTo>
                    <a:lnTo>
                      <a:pt x="398" y="625"/>
                    </a:lnTo>
                    <a:lnTo>
                      <a:pt x="411" y="637"/>
                    </a:lnTo>
                    <a:lnTo>
                      <a:pt x="426" y="646"/>
                    </a:lnTo>
                    <a:lnTo>
                      <a:pt x="443" y="655"/>
                    </a:lnTo>
                    <a:lnTo>
                      <a:pt x="460" y="660"/>
                    </a:lnTo>
                    <a:lnTo>
                      <a:pt x="478" y="663"/>
                    </a:lnTo>
                    <a:lnTo>
                      <a:pt x="496" y="664"/>
                    </a:lnTo>
                    <a:lnTo>
                      <a:pt x="516" y="663"/>
                    </a:lnTo>
                    <a:lnTo>
                      <a:pt x="534" y="660"/>
                    </a:lnTo>
                    <a:lnTo>
                      <a:pt x="553" y="654"/>
                    </a:lnTo>
                    <a:lnTo>
                      <a:pt x="571" y="645"/>
                    </a:lnTo>
                    <a:lnTo>
                      <a:pt x="588" y="635"/>
                    </a:lnTo>
                    <a:lnTo>
                      <a:pt x="593" y="627"/>
                    </a:lnTo>
                    <a:lnTo>
                      <a:pt x="597" y="616"/>
                    </a:lnTo>
                    <a:lnTo>
                      <a:pt x="601" y="605"/>
                    </a:lnTo>
                    <a:lnTo>
                      <a:pt x="605" y="594"/>
                    </a:lnTo>
                    <a:lnTo>
                      <a:pt x="609" y="583"/>
                    </a:lnTo>
                    <a:lnTo>
                      <a:pt x="615" y="575"/>
                    </a:lnTo>
                    <a:lnTo>
                      <a:pt x="621" y="570"/>
                    </a:lnTo>
                    <a:lnTo>
                      <a:pt x="630" y="568"/>
                    </a:lnTo>
                    <a:lnTo>
                      <a:pt x="635" y="584"/>
                    </a:lnTo>
                    <a:lnTo>
                      <a:pt x="638" y="597"/>
                    </a:lnTo>
                    <a:lnTo>
                      <a:pt x="641" y="609"/>
                    </a:lnTo>
                    <a:lnTo>
                      <a:pt x="643" y="620"/>
                    </a:lnTo>
                    <a:lnTo>
                      <a:pt x="647" y="630"/>
                    </a:lnTo>
                    <a:lnTo>
                      <a:pt x="653" y="639"/>
                    </a:lnTo>
                    <a:lnTo>
                      <a:pt x="662" y="649"/>
                    </a:lnTo>
                    <a:lnTo>
                      <a:pt x="675" y="660"/>
                    </a:lnTo>
                    <a:lnTo>
                      <a:pt x="695" y="666"/>
                    </a:lnTo>
                    <a:lnTo>
                      <a:pt x="714" y="669"/>
                    </a:lnTo>
                    <a:lnTo>
                      <a:pt x="732" y="669"/>
                    </a:lnTo>
                    <a:lnTo>
                      <a:pt x="750" y="666"/>
                    </a:lnTo>
                    <a:lnTo>
                      <a:pt x="766" y="660"/>
                    </a:lnTo>
                    <a:lnTo>
                      <a:pt x="780" y="651"/>
                    </a:lnTo>
                    <a:lnTo>
                      <a:pt x="794" y="639"/>
                    </a:lnTo>
                    <a:lnTo>
                      <a:pt x="806" y="626"/>
                    </a:lnTo>
                    <a:lnTo>
                      <a:pt x="806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E8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0" name="Rectangle 338"/>
              <p:cNvSpPr>
                <a:spLocks noChangeArrowheads="1"/>
              </p:cNvSpPr>
              <p:nvPr/>
            </p:nvSpPr>
            <p:spPr bwMode="auto">
              <a:xfrm>
                <a:off x="3143250" y="3213100"/>
                <a:ext cx="2809875" cy="415925"/>
              </a:xfrm>
              <a:prstGeom prst="rect">
                <a:avLst/>
              </a:prstGeom>
              <a:solidFill>
                <a:srgbClr val="9BBC9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1" name="Freeform 339"/>
              <p:cNvSpPr>
                <a:spLocks/>
              </p:cNvSpPr>
              <p:nvPr/>
            </p:nvSpPr>
            <p:spPr bwMode="auto">
              <a:xfrm>
                <a:off x="3475038" y="1592262"/>
                <a:ext cx="1728787" cy="1779589"/>
              </a:xfrm>
              <a:custGeom>
                <a:avLst/>
                <a:gdLst/>
                <a:ahLst/>
                <a:cxnLst>
                  <a:cxn ang="0">
                    <a:pos x="192" y="500"/>
                  </a:cxn>
                  <a:cxn ang="0">
                    <a:pos x="270" y="500"/>
                  </a:cxn>
                  <a:cxn ang="0">
                    <a:pos x="270" y="54"/>
                  </a:cxn>
                  <a:cxn ang="0">
                    <a:pos x="271" y="43"/>
                  </a:cxn>
                  <a:cxn ang="0">
                    <a:pos x="274" y="32"/>
                  </a:cxn>
                  <a:cxn ang="0">
                    <a:pos x="279" y="23"/>
                  </a:cxn>
                  <a:cxn ang="0">
                    <a:pos x="286" y="16"/>
                  </a:cxn>
                  <a:cxn ang="0">
                    <a:pos x="293" y="9"/>
                  </a:cxn>
                  <a:cxn ang="0">
                    <a:pos x="302" y="4"/>
                  </a:cxn>
                  <a:cxn ang="0">
                    <a:pos x="312" y="1"/>
                  </a:cxn>
                  <a:cxn ang="0">
                    <a:pos x="324" y="0"/>
                  </a:cxn>
                  <a:cxn ang="0">
                    <a:pos x="324" y="0"/>
                  </a:cxn>
                  <a:cxn ang="0">
                    <a:pos x="335" y="1"/>
                  </a:cxn>
                  <a:cxn ang="0">
                    <a:pos x="345" y="4"/>
                  </a:cxn>
                  <a:cxn ang="0">
                    <a:pos x="354" y="9"/>
                  </a:cxn>
                  <a:cxn ang="0">
                    <a:pos x="362" y="16"/>
                  </a:cxn>
                  <a:cxn ang="0">
                    <a:pos x="369" y="23"/>
                  </a:cxn>
                  <a:cxn ang="0">
                    <a:pos x="374" y="32"/>
                  </a:cxn>
                  <a:cxn ang="0">
                    <a:pos x="377" y="43"/>
                  </a:cxn>
                  <a:cxn ang="0">
                    <a:pos x="378" y="54"/>
                  </a:cxn>
                  <a:cxn ang="0">
                    <a:pos x="378" y="500"/>
                  </a:cxn>
                  <a:cxn ang="0">
                    <a:pos x="1089" y="500"/>
                  </a:cxn>
                  <a:cxn ang="0">
                    <a:pos x="1089" y="1121"/>
                  </a:cxn>
                  <a:cxn ang="0">
                    <a:pos x="0" y="1121"/>
                  </a:cxn>
                  <a:cxn ang="0">
                    <a:pos x="0" y="528"/>
                  </a:cxn>
                  <a:cxn ang="0">
                    <a:pos x="0" y="500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4" y="23"/>
                  </a:cxn>
                  <a:cxn ang="0">
                    <a:pos x="35" y="14"/>
                  </a:cxn>
                  <a:cxn ang="0">
                    <a:pos x="49" y="6"/>
                  </a:cxn>
                  <a:cxn ang="0">
                    <a:pos x="64" y="2"/>
                  </a:cxn>
                  <a:cxn ang="0">
                    <a:pos x="80" y="0"/>
                  </a:cxn>
                  <a:cxn ang="0">
                    <a:pos x="112" y="0"/>
                  </a:cxn>
                  <a:cxn ang="0">
                    <a:pos x="128" y="2"/>
                  </a:cxn>
                  <a:cxn ang="0">
                    <a:pos x="143" y="6"/>
                  </a:cxn>
                  <a:cxn ang="0">
                    <a:pos x="157" y="14"/>
                  </a:cxn>
                  <a:cxn ang="0">
                    <a:pos x="169" y="23"/>
                  </a:cxn>
                  <a:cxn ang="0">
                    <a:pos x="178" y="35"/>
                  </a:cxn>
                  <a:cxn ang="0">
                    <a:pos x="186" y="50"/>
                  </a:cxn>
                  <a:cxn ang="0">
                    <a:pos x="190" y="65"/>
                  </a:cxn>
                  <a:cxn ang="0">
                    <a:pos x="192" y="81"/>
                  </a:cxn>
                  <a:cxn ang="0">
                    <a:pos x="192" y="500"/>
                  </a:cxn>
                </a:cxnLst>
                <a:rect l="0" t="0" r="r" b="b"/>
                <a:pathLst>
                  <a:path w="1089" h="1121">
                    <a:moveTo>
                      <a:pt x="192" y="500"/>
                    </a:moveTo>
                    <a:lnTo>
                      <a:pt x="270" y="500"/>
                    </a:lnTo>
                    <a:lnTo>
                      <a:pt x="270" y="54"/>
                    </a:lnTo>
                    <a:lnTo>
                      <a:pt x="271" y="43"/>
                    </a:lnTo>
                    <a:lnTo>
                      <a:pt x="274" y="32"/>
                    </a:lnTo>
                    <a:lnTo>
                      <a:pt x="279" y="23"/>
                    </a:lnTo>
                    <a:lnTo>
                      <a:pt x="286" y="16"/>
                    </a:lnTo>
                    <a:lnTo>
                      <a:pt x="293" y="9"/>
                    </a:lnTo>
                    <a:lnTo>
                      <a:pt x="302" y="4"/>
                    </a:lnTo>
                    <a:lnTo>
                      <a:pt x="312" y="1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35" y="1"/>
                    </a:lnTo>
                    <a:lnTo>
                      <a:pt x="345" y="4"/>
                    </a:lnTo>
                    <a:lnTo>
                      <a:pt x="354" y="9"/>
                    </a:lnTo>
                    <a:lnTo>
                      <a:pt x="362" y="16"/>
                    </a:lnTo>
                    <a:lnTo>
                      <a:pt x="369" y="23"/>
                    </a:lnTo>
                    <a:lnTo>
                      <a:pt x="374" y="32"/>
                    </a:lnTo>
                    <a:lnTo>
                      <a:pt x="377" y="43"/>
                    </a:lnTo>
                    <a:lnTo>
                      <a:pt x="378" y="54"/>
                    </a:lnTo>
                    <a:lnTo>
                      <a:pt x="378" y="500"/>
                    </a:lnTo>
                    <a:lnTo>
                      <a:pt x="1089" y="500"/>
                    </a:lnTo>
                    <a:lnTo>
                      <a:pt x="1089" y="1121"/>
                    </a:lnTo>
                    <a:lnTo>
                      <a:pt x="0" y="1121"/>
                    </a:lnTo>
                    <a:lnTo>
                      <a:pt x="0" y="528"/>
                    </a:lnTo>
                    <a:lnTo>
                      <a:pt x="0" y="500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4" y="23"/>
                    </a:lnTo>
                    <a:lnTo>
                      <a:pt x="35" y="14"/>
                    </a:lnTo>
                    <a:lnTo>
                      <a:pt x="49" y="6"/>
                    </a:lnTo>
                    <a:lnTo>
                      <a:pt x="64" y="2"/>
                    </a:lnTo>
                    <a:lnTo>
                      <a:pt x="80" y="0"/>
                    </a:lnTo>
                    <a:lnTo>
                      <a:pt x="112" y="0"/>
                    </a:lnTo>
                    <a:lnTo>
                      <a:pt x="128" y="2"/>
                    </a:lnTo>
                    <a:lnTo>
                      <a:pt x="143" y="6"/>
                    </a:lnTo>
                    <a:lnTo>
                      <a:pt x="157" y="14"/>
                    </a:lnTo>
                    <a:lnTo>
                      <a:pt x="169" y="23"/>
                    </a:lnTo>
                    <a:lnTo>
                      <a:pt x="178" y="35"/>
                    </a:lnTo>
                    <a:lnTo>
                      <a:pt x="186" y="50"/>
                    </a:lnTo>
                    <a:lnTo>
                      <a:pt x="190" y="65"/>
                    </a:lnTo>
                    <a:lnTo>
                      <a:pt x="192" y="81"/>
                    </a:lnTo>
                    <a:lnTo>
                      <a:pt x="192" y="500"/>
                    </a:lnTo>
                    <a:close/>
                  </a:path>
                </a:pathLst>
              </a:custGeom>
              <a:solidFill>
                <a:srgbClr val="9191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2" name="Freeform 340"/>
              <p:cNvSpPr>
                <a:spLocks/>
              </p:cNvSpPr>
              <p:nvPr/>
            </p:nvSpPr>
            <p:spPr bwMode="auto">
              <a:xfrm>
                <a:off x="3475038" y="1592263"/>
                <a:ext cx="304800" cy="1825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112" y="0"/>
                  </a:cxn>
                  <a:cxn ang="0">
                    <a:pos x="128" y="2"/>
                  </a:cxn>
                  <a:cxn ang="0">
                    <a:pos x="143" y="6"/>
                  </a:cxn>
                  <a:cxn ang="0">
                    <a:pos x="157" y="14"/>
                  </a:cxn>
                  <a:cxn ang="0">
                    <a:pos x="169" y="23"/>
                  </a:cxn>
                  <a:cxn ang="0">
                    <a:pos x="178" y="35"/>
                  </a:cxn>
                  <a:cxn ang="0">
                    <a:pos x="186" y="50"/>
                  </a:cxn>
                  <a:cxn ang="0">
                    <a:pos x="190" y="65"/>
                  </a:cxn>
                  <a:cxn ang="0">
                    <a:pos x="192" y="81"/>
                  </a:cxn>
                  <a:cxn ang="0">
                    <a:pos x="192" y="115"/>
                  </a:cxn>
                  <a:cxn ang="0">
                    <a:pos x="0" y="115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4" y="23"/>
                  </a:cxn>
                  <a:cxn ang="0">
                    <a:pos x="35" y="14"/>
                  </a:cxn>
                  <a:cxn ang="0">
                    <a:pos x="49" y="6"/>
                  </a:cxn>
                  <a:cxn ang="0">
                    <a:pos x="64" y="2"/>
                  </a:cxn>
                  <a:cxn ang="0">
                    <a:pos x="80" y="0"/>
                  </a:cxn>
                </a:cxnLst>
                <a:rect l="0" t="0" r="r" b="b"/>
                <a:pathLst>
                  <a:path w="192" h="115">
                    <a:moveTo>
                      <a:pt x="80" y="0"/>
                    </a:moveTo>
                    <a:lnTo>
                      <a:pt x="112" y="0"/>
                    </a:lnTo>
                    <a:lnTo>
                      <a:pt x="128" y="2"/>
                    </a:lnTo>
                    <a:lnTo>
                      <a:pt x="143" y="6"/>
                    </a:lnTo>
                    <a:lnTo>
                      <a:pt x="157" y="14"/>
                    </a:lnTo>
                    <a:lnTo>
                      <a:pt x="169" y="23"/>
                    </a:lnTo>
                    <a:lnTo>
                      <a:pt x="178" y="35"/>
                    </a:lnTo>
                    <a:lnTo>
                      <a:pt x="186" y="50"/>
                    </a:lnTo>
                    <a:lnTo>
                      <a:pt x="190" y="65"/>
                    </a:lnTo>
                    <a:lnTo>
                      <a:pt x="192" y="81"/>
                    </a:lnTo>
                    <a:lnTo>
                      <a:pt x="192" y="115"/>
                    </a:lnTo>
                    <a:lnTo>
                      <a:pt x="0" y="115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4" y="23"/>
                    </a:lnTo>
                    <a:lnTo>
                      <a:pt x="35" y="14"/>
                    </a:lnTo>
                    <a:lnTo>
                      <a:pt x="49" y="6"/>
                    </a:lnTo>
                    <a:lnTo>
                      <a:pt x="64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F2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3" name="Freeform 341"/>
              <p:cNvSpPr>
                <a:spLocks/>
              </p:cNvSpPr>
              <p:nvPr/>
            </p:nvSpPr>
            <p:spPr bwMode="auto">
              <a:xfrm>
                <a:off x="3903663" y="1592263"/>
                <a:ext cx="171450" cy="18415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54" y="0"/>
                  </a:cxn>
                  <a:cxn ang="0">
                    <a:pos x="65" y="1"/>
                  </a:cxn>
                  <a:cxn ang="0">
                    <a:pos x="75" y="4"/>
                  </a:cxn>
                  <a:cxn ang="0">
                    <a:pos x="84" y="9"/>
                  </a:cxn>
                  <a:cxn ang="0">
                    <a:pos x="92" y="16"/>
                  </a:cxn>
                  <a:cxn ang="0">
                    <a:pos x="99" y="23"/>
                  </a:cxn>
                  <a:cxn ang="0">
                    <a:pos x="104" y="32"/>
                  </a:cxn>
                  <a:cxn ang="0">
                    <a:pos x="107" y="43"/>
                  </a:cxn>
                  <a:cxn ang="0">
                    <a:pos x="108" y="54"/>
                  </a:cxn>
                  <a:cxn ang="0">
                    <a:pos x="108" y="116"/>
                  </a:cxn>
                  <a:cxn ang="0">
                    <a:pos x="0" y="116"/>
                  </a:cxn>
                  <a:cxn ang="0">
                    <a:pos x="0" y="54"/>
                  </a:cxn>
                  <a:cxn ang="0">
                    <a:pos x="1" y="43"/>
                  </a:cxn>
                  <a:cxn ang="0">
                    <a:pos x="4" y="32"/>
                  </a:cxn>
                  <a:cxn ang="0">
                    <a:pos x="9" y="23"/>
                  </a:cxn>
                  <a:cxn ang="0">
                    <a:pos x="16" y="16"/>
                  </a:cxn>
                  <a:cxn ang="0">
                    <a:pos x="23" y="9"/>
                  </a:cxn>
                  <a:cxn ang="0">
                    <a:pos x="32" y="4"/>
                  </a:cxn>
                  <a:cxn ang="0">
                    <a:pos x="42" y="1"/>
                  </a:cxn>
                  <a:cxn ang="0">
                    <a:pos x="54" y="0"/>
                  </a:cxn>
                </a:cxnLst>
                <a:rect l="0" t="0" r="r" b="b"/>
                <a:pathLst>
                  <a:path w="108" h="116">
                    <a:moveTo>
                      <a:pt x="54" y="0"/>
                    </a:moveTo>
                    <a:lnTo>
                      <a:pt x="54" y="0"/>
                    </a:lnTo>
                    <a:lnTo>
                      <a:pt x="65" y="1"/>
                    </a:lnTo>
                    <a:lnTo>
                      <a:pt x="75" y="4"/>
                    </a:lnTo>
                    <a:lnTo>
                      <a:pt x="84" y="9"/>
                    </a:lnTo>
                    <a:lnTo>
                      <a:pt x="92" y="16"/>
                    </a:lnTo>
                    <a:lnTo>
                      <a:pt x="99" y="23"/>
                    </a:lnTo>
                    <a:lnTo>
                      <a:pt x="104" y="32"/>
                    </a:lnTo>
                    <a:lnTo>
                      <a:pt x="107" y="43"/>
                    </a:lnTo>
                    <a:lnTo>
                      <a:pt x="108" y="54"/>
                    </a:lnTo>
                    <a:lnTo>
                      <a:pt x="108" y="116"/>
                    </a:lnTo>
                    <a:lnTo>
                      <a:pt x="0" y="116"/>
                    </a:lnTo>
                    <a:lnTo>
                      <a:pt x="0" y="54"/>
                    </a:lnTo>
                    <a:lnTo>
                      <a:pt x="1" y="43"/>
                    </a:lnTo>
                    <a:lnTo>
                      <a:pt x="4" y="32"/>
                    </a:lnTo>
                    <a:lnTo>
                      <a:pt x="9" y="23"/>
                    </a:lnTo>
                    <a:lnTo>
                      <a:pt x="16" y="16"/>
                    </a:lnTo>
                    <a:lnTo>
                      <a:pt x="23" y="9"/>
                    </a:lnTo>
                    <a:lnTo>
                      <a:pt x="32" y="4"/>
                    </a:lnTo>
                    <a:lnTo>
                      <a:pt x="42" y="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FF2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4" name="Rectangle 342"/>
              <p:cNvSpPr>
                <a:spLocks noChangeArrowheads="1"/>
              </p:cNvSpPr>
              <p:nvPr/>
            </p:nvSpPr>
            <p:spPr bwMode="auto">
              <a:xfrm>
                <a:off x="4795838" y="3011488"/>
                <a:ext cx="206375" cy="360363"/>
              </a:xfrm>
              <a:prstGeom prst="rect">
                <a:avLst/>
              </a:prstGeom>
              <a:solidFill>
                <a:srgbClr val="5B607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5" name="Rectangle 343"/>
              <p:cNvSpPr>
                <a:spLocks noChangeArrowheads="1"/>
              </p:cNvSpPr>
              <p:nvPr/>
            </p:nvSpPr>
            <p:spPr bwMode="auto">
              <a:xfrm>
                <a:off x="3670300" y="2562225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6" name="Rectangle 344"/>
              <p:cNvSpPr>
                <a:spLocks noChangeArrowheads="1"/>
              </p:cNvSpPr>
              <p:nvPr/>
            </p:nvSpPr>
            <p:spPr bwMode="auto">
              <a:xfrm>
                <a:off x="4048125" y="2725738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7" name="Rectangle 345"/>
              <p:cNvSpPr>
                <a:spLocks noChangeArrowheads="1"/>
              </p:cNvSpPr>
              <p:nvPr/>
            </p:nvSpPr>
            <p:spPr bwMode="auto">
              <a:xfrm>
                <a:off x="4448175" y="2562225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" name="Rectangle 346"/>
              <p:cNvSpPr>
                <a:spLocks noChangeArrowheads="1"/>
              </p:cNvSpPr>
              <p:nvPr/>
            </p:nvSpPr>
            <p:spPr bwMode="auto">
              <a:xfrm>
                <a:off x="4824413" y="2725738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9" name="252 Forma libre"/>
              <p:cNvSpPr/>
              <p:nvPr/>
            </p:nvSpPr>
            <p:spPr>
              <a:xfrm>
                <a:off x="3671668" y="703385"/>
                <a:ext cx="1167618" cy="872197"/>
              </a:xfrm>
              <a:custGeom>
                <a:avLst/>
                <a:gdLst>
                  <a:gd name="connsiteX0" fmla="*/ 0 w 1167618"/>
                  <a:gd name="connsiteY0" fmla="*/ 872197 h 872197"/>
                  <a:gd name="connsiteX1" fmla="*/ 14067 w 1167618"/>
                  <a:gd name="connsiteY1" fmla="*/ 661181 h 872197"/>
                  <a:gd name="connsiteX2" fmla="*/ 28135 w 1167618"/>
                  <a:gd name="connsiteY2" fmla="*/ 618978 h 872197"/>
                  <a:gd name="connsiteX3" fmla="*/ 70338 w 1167618"/>
                  <a:gd name="connsiteY3" fmla="*/ 576775 h 872197"/>
                  <a:gd name="connsiteX4" fmla="*/ 112541 w 1167618"/>
                  <a:gd name="connsiteY4" fmla="*/ 562707 h 872197"/>
                  <a:gd name="connsiteX5" fmla="*/ 140677 w 1167618"/>
                  <a:gd name="connsiteY5" fmla="*/ 534572 h 872197"/>
                  <a:gd name="connsiteX6" fmla="*/ 365760 w 1167618"/>
                  <a:gd name="connsiteY6" fmla="*/ 492369 h 872197"/>
                  <a:gd name="connsiteX7" fmla="*/ 464234 w 1167618"/>
                  <a:gd name="connsiteY7" fmla="*/ 464233 h 872197"/>
                  <a:gd name="connsiteX8" fmla="*/ 506437 w 1167618"/>
                  <a:gd name="connsiteY8" fmla="*/ 422030 h 872197"/>
                  <a:gd name="connsiteX9" fmla="*/ 534572 w 1167618"/>
                  <a:gd name="connsiteY9" fmla="*/ 379827 h 872197"/>
                  <a:gd name="connsiteX10" fmla="*/ 576775 w 1167618"/>
                  <a:gd name="connsiteY10" fmla="*/ 295421 h 872197"/>
                  <a:gd name="connsiteX11" fmla="*/ 618978 w 1167618"/>
                  <a:gd name="connsiteY11" fmla="*/ 267286 h 872197"/>
                  <a:gd name="connsiteX12" fmla="*/ 647114 w 1167618"/>
                  <a:gd name="connsiteY12" fmla="*/ 239150 h 872197"/>
                  <a:gd name="connsiteX13" fmla="*/ 773723 w 1167618"/>
                  <a:gd name="connsiteY13" fmla="*/ 196947 h 872197"/>
                  <a:gd name="connsiteX14" fmla="*/ 900332 w 1167618"/>
                  <a:gd name="connsiteY14" fmla="*/ 154744 h 872197"/>
                  <a:gd name="connsiteX15" fmla="*/ 942535 w 1167618"/>
                  <a:gd name="connsiteY15" fmla="*/ 140677 h 872197"/>
                  <a:gd name="connsiteX16" fmla="*/ 1069144 w 1167618"/>
                  <a:gd name="connsiteY16" fmla="*/ 112541 h 872197"/>
                  <a:gd name="connsiteX17" fmla="*/ 1111347 w 1167618"/>
                  <a:gd name="connsiteY17" fmla="*/ 98473 h 872197"/>
                  <a:gd name="connsiteX18" fmla="*/ 1153550 w 1167618"/>
                  <a:gd name="connsiteY18" fmla="*/ 70338 h 872197"/>
                  <a:gd name="connsiteX19" fmla="*/ 1167618 w 1167618"/>
                  <a:gd name="connsiteY19" fmla="*/ 0 h 87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7618" h="872197">
                    <a:moveTo>
                      <a:pt x="0" y="872197"/>
                    </a:moveTo>
                    <a:cubicBezTo>
                      <a:pt x="4689" y="801858"/>
                      <a:pt x="6282" y="731245"/>
                      <a:pt x="14067" y="661181"/>
                    </a:cubicBezTo>
                    <a:cubicBezTo>
                      <a:pt x="15705" y="646443"/>
                      <a:pt x="19910" y="631316"/>
                      <a:pt x="28135" y="618978"/>
                    </a:cubicBezTo>
                    <a:cubicBezTo>
                      <a:pt x="39171" y="602425"/>
                      <a:pt x="53785" y="587811"/>
                      <a:pt x="70338" y="576775"/>
                    </a:cubicBezTo>
                    <a:cubicBezTo>
                      <a:pt x="82676" y="568550"/>
                      <a:pt x="98473" y="567396"/>
                      <a:pt x="112541" y="562707"/>
                    </a:cubicBezTo>
                    <a:cubicBezTo>
                      <a:pt x="121920" y="553329"/>
                      <a:pt x="128814" y="540503"/>
                      <a:pt x="140677" y="534572"/>
                    </a:cubicBezTo>
                    <a:cubicBezTo>
                      <a:pt x="215994" y="496914"/>
                      <a:pt x="281059" y="500839"/>
                      <a:pt x="365760" y="492369"/>
                    </a:cubicBezTo>
                    <a:cubicBezTo>
                      <a:pt x="373263" y="490493"/>
                      <a:pt x="452126" y="472305"/>
                      <a:pt x="464234" y="464233"/>
                    </a:cubicBezTo>
                    <a:cubicBezTo>
                      <a:pt x="480787" y="453197"/>
                      <a:pt x="493701" y="437314"/>
                      <a:pt x="506437" y="422030"/>
                    </a:cubicBezTo>
                    <a:cubicBezTo>
                      <a:pt x="517261" y="409042"/>
                      <a:pt x="527011" y="394949"/>
                      <a:pt x="534572" y="379827"/>
                    </a:cubicBezTo>
                    <a:cubicBezTo>
                      <a:pt x="557454" y="334063"/>
                      <a:pt x="536461" y="335735"/>
                      <a:pt x="576775" y="295421"/>
                    </a:cubicBezTo>
                    <a:cubicBezTo>
                      <a:pt x="588730" y="283466"/>
                      <a:pt x="605776" y="277848"/>
                      <a:pt x="618978" y="267286"/>
                    </a:cubicBezTo>
                    <a:cubicBezTo>
                      <a:pt x="629335" y="259000"/>
                      <a:pt x="635039" y="244638"/>
                      <a:pt x="647114" y="239150"/>
                    </a:cubicBezTo>
                    <a:cubicBezTo>
                      <a:pt x="687612" y="220742"/>
                      <a:pt x="731520" y="211015"/>
                      <a:pt x="773723" y="196947"/>
                    </a:cubicBezTo>
                    <a:lnTo>
                      <a:pt x="900332" y="154744"/>
                    </a:lnTo>
                    <a:cubicBezTo>
                      <a:pt x="914400" y="150055"/>
                      <a:pt x="927994" y="143585"/>
                      <a:pt x="942535" y="140677"/>
                    </a:cubicBezTo>
                    <a:cubicBezTo>
                      <a:pt x="990886" y="131007"/>
                      <a:pt x="1022786" y="125787"/>
                      <a:pt x="1069144" y="112541"/>
                    </a:cubicBezTo>
                    <a:cubicBezTo>
                      <a:pt x="1083402" y="108467"/>
                      <a:pt x="1098084" y="105105"/>
                      <a:pt x="1111347" y="98473"/>
                    </a:cubicBezTo>
                    <a:cubicBezTo>
                      <a:pt x="1126469" y="90912"/>
                      <a:pt x="1139482" y="79716"/>
                      <a:pt x="1153550" y="70338"/>
                    </a:cubicBezTo>
                    <a:lnTo>
                      <a:pt x="1167618" y="0"/>
                    </a:lnTo>
                  </a:path>
                </a:pathLst>
              </a:custGeom>
              <a:solidFill>
                <a:schemeClr val="accent3"/>
              </a:solidFill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253 Forma libre"/>
              <p:cNvSpPr/>
              <p:nvPr/>
            </p:nvSpPr>
            <p:spPr>
              <a:xfrm>
                <a:off x="3975886" y="770853"/>
                <a:ext cx="1167618" cy="872197"/>
              </a:xfrm>
              <a:custGeom>
                <a:avLst/>
                <a:gdLst>
                  <a:gd name="connsiteX0" fmla="*/ 0 w 1167618"/>
                  <a:gd name="connsiteY0" fmla="*/ 872197 h 872197"/>
                  <a:gd name="connsiteX1" fmla="*/ 14067 w 1167618"/>
                  <a:gd name="connsiteY1" fmla="*/ 661181 h 872197"/>
                  <a:gd name="connsiteX2" fmla="*/ 28135 w 1167618"/>
                  <a:gd name="connsiteY2" fmla="*/ 618978 h 872197"/>
                  <a:gd name="connsiteX3" fmla="*/ 70338 w 1167618"/>
                  <a:gd name="connsiteY3" fmla="*/ 576775 h 872197"/>
                  <a:gd name="connsiteX4" fmla="*/ 112541 w 1167618"/>
                  <a:gd name="connsiteY4" fmla="*/ 562707 h 872197"/>
                  <a:gd name="connsiteX5" fmla="*/ 140677 w 1167618"/>
                  <a:gd name="connsiteY5" fmla="*/ 534572 h 872197"/>
                  <a:gd name="connsiteX6" fmla="*/ 365760 w 1167618"/>
                  <a:gd name="connsiteY6" fmla="*/ 492369 h 872197"/>
                  <a:gd name="connsiteX7" fmla="*/ 464234 w 1167618"/>
                  <a:gd name="connsiteY7" fmla="*/ 464233 h 872197"/>
                  <a:gd name="connsiteX8" fmla="*/ 506437 w 1167618"/>
                  <a:gd name="connsiteY8" fmla="*/ 422030 h 872197"/>
                  <a:gd name="connsiteX9" fmla="*/ 534572 w 1167618"/>
                  <a:gd name="connsiteY9" fmla="*/ 379827 h 872197"/>
                  <a:gd name="connsiteX10" fmla="*/ 576775 w 1167618"/>
                  <a:gd name="connsiteY10" fmla="*/ 295421 h 872197"/>
                  <a:gd name="connsiteX11" fmla="*/ 618978 w 1167618"/>
                  <a:gd name="connsiteY11" fmla="*/ 267286 h 872197"/>
                  <a:gd name="connsiteX12" fmla="*/ 647114 w 1167618"/>
                  <a:gd name="connsiteY12" fmla="*/ 239150 h 872197"/>
                  <a:gd name="connsiteX13" fmla="*/ 773723 w 1167618"/>
                  <a:gd name="connsiteY13" fmla="*/ 196947 h 872197"/>
                  <a:gd name="connsiteX14" fmla="*/ 900332 w 1167618"/>
                  <a:gd name="connsiteY14" fmla="*/ 154744 h 872197"/>
                  <a:gd name="connsiteX15" fmla="*/ 942535 w 1167618"/>
                  <a:gd name="connsiteY15" fmla="*/ 140677 h 872197"/>
                  <a:gd name="connsiteX16" fmla="*/ 1069144 w 1167618"/>
                  <a:gd name="connsiteY16" fmla="*/ 112541 h 872197"/>
                  <a:gd name="connsiteX17" fmla="*/ 1111347 w 1167618"/>
                  <a:gd name="connsiteY17" fmla="*/ 98473 h 872197"/>
                  <a:gd name="connsiteX18" fmla="*/ 1153550 w 1167618"/>
                  <a:gd name="connsiteY18" fmla="*/ 70338 h 872197"/>
                  <a:gd name="connsiteX19" fmla="*/ 1167618 w 1167618"/>
                  <a:gd name="connsiteY19" fmla="*/ 0 h 87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7618" h="872197">
                    <a:moveTo>
                      <a:pt x="0" y="872197"/>
                    </a:moveTo>
                    <a:cubicBezTo>
                      <a:pt x="4689" y="801858"/>
                      <a:pt x="6282" y="731245"/>
                      <a:pt x="14067" y="661181"/>
                    </a:cubicBezTo>
                    <a:cubicBezTo>
                      <a:pt x="15705" y="646443"/>
                      <a:pt x="19910" y="631316"/>
                      <a:pt x="28135" y="618978"/>
                    </a:cubicBezTo>
                    <a:cubicBezTo>
                      <a:pt x="39171" y="602425"/>
                      <a:pt x="53785" y="587811"/>
                      <a:pt x="70338" y="576775"/>
                    </a:cubicBezTo>
                    <a:cubicBezTo>
                      <a:pt x="82676" y="568550"/>
                      <a:pt x="98473" y="567396"/>
                      <a:pt x="112541" y="562707"/>
                    </a:cubicBezTo>
                    <a:cubicBezTo>
                      <a:pt x="121920" y="553329"/>
                      <a:pt x="128814" y="540503"/>
                      <a:pt x="140677" y="534572"/>
                    </a:cubicBezTo>
                    <a:cubicBezTo>
                      <a:pt x="215994" y="496914"/>
                      <a:pt x="281059" y="500839"/>
                      <a:pt x="365760" y="492369"/>
                    </a:cubicBezTo>
                    <a:cubicBezTo>
                      <a:pt x="373263" y="490493"/>
                      <a:pt x="452126" y="472305"/>
                      <a:pt x="464234" y="464233"/>
                    </a:cubicBezTo>
                    <a:cubicBezTo>
                      <a:pt x="480787" y="453197"/>
                      <a:pt x="493701" y="437314"/>
                      <a:pt x="506437" y="422030"/>
                    </a:cubicBezTo>
                    <a:cubicBezTo>
                      <a:pt x="517261" y="409042"/>
                      <a:pt x="527011" y="394949"/>
                      <a:pt x="534572" y="379827"/>
                    </a:cubicBezTo>
                    <a:cubicBezTo>
                      <a:pt x="557454" y="334063"/>
                      <a:pt x="536461" y="335735"/>
                      <a:pt x="576775" y="295421"/>
                    </a:cubicBezTo>
                    <a:cubicBezTo>
                      <a:pt x="588730" y="283466"/>
                      <a:pt x="605776" y="277848"/>
                      <a:pt x="618978" y="267286"/>
                    </a:cubicBezTo>
                    <a:cubicBezTo>
                      <a:pt x="629335" y="259000"/>
                      <a:pt x="635039" y="244638"/>
                      <a:pt x="647114" y="239150"/>
                    </a:cubicBezTo>
                    <a:cubicBezTo>
                      <a:pt x="687612" y="220742"/>
                      <a:pt x="731520" y="211015"/>
                      <a:pt x="773723" y="196947"/>
                    </a:cubicBezTo>
                    <a:lnTo>
                      <a:pt x="900332" y="154744"/>
                    </a:lnTo>
                    <a:cubicBezTo>
                      <a:pt x="914400" y="150055"/>
                      <a:pt x="927994" y="143585"/>
                      <a:pt x="942535" y="140677"/>
                    </a:cubicBezTo>
                    <a:cubicBezTo>
                      <a:pt x="990886" y="131007"/>
                      <a:pt x="1022786" y="125787"/>
                      <a:pt x="1069144" y="112541"/>
                    </a:cubicBezTo>
                    <a:cubicBezTo>
                      <a:pt x="1083402" y="108467"/>
                      <a:pt x="1098084" y="105105"/>
                      <a:pt x="1111347" y="98473"/>
                    </a:cubicBezTo>
                    <a:cubicBezTo>
                      <a:pt x="1126469" y="90912"/>
                      <a:pt x="1139482" y="79716"/>
                      <a:pt x="1153550" y="70338"/>
                    </a:cubicBezTo>
                    <a:lnTo>
                      <a:pt x="1167618" y="0"/>
                    </a:lnTo>
                  </a:path>
                </a:pathLst>
              </a:custGeom>
              <a:solidFill>
                <a:schemeClr val="accent3"/>
              </a:solidFill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" name="459 CuadroTexto"/>
            <p:cNvSpPr txBox="1">
              <a:spLocks noChangeArrowheads="1"/>
            </p:cNvSpPr>
            <p:nvPr/>
          </p:nvSpPr>
          <p:spPr bwMode="auto">
            <a:xfrm>
              <a:off x="1214438" y="1357313"/>
              <a:ext cx="1143000" cy="52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CO" altLang="es-ES_tradnl" sz="1400" b="1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CARTAGO - VALLE</a:t>
              </a:r>
            </a:p>
          </p:txBody>
        </p:sp>
        <p:grpSp>
          <p:nvGrpSpPr>
            <p:cNvPr id="37" name="460 Grupo"/>
            <p:cNvGrpSpPr/>
            <p:nvPr/>
          </p:nvGrpSpPr>
          <p:grpSpPr>
            <a:xfrm>
              <a:off x="6072198" y="1357298"/>
              <a:ext cx="1214446" cy="1557347"/>
              <a:chOff x="3143250" y="428625"/>
              <a:chExt cx="2809875" cy="32004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AutoShape 327"/>
              <p:cNvSpPr>
                <a:spLocks noChangeAspect="1" noChangeArrowheads="1" noTextEdit="1"/>
              </p:cNvSpPr>
              <p:nvPr/>
            </p:nvSpPr>
            <p:spPr bwMode="auto">
              <a:xfrm>
                <a:off x="3143250" y="428625"/>
                <a:ext cx="2809875" cy="3200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0" name="Rectangle 329"/>
              <p:cNvSpPr>
                <a:spLocks noChangeArrowheads="1"/>
              </p:cNvSpPr>
              <p:nvPr/>
            </p:nvSpPr>
            <p:spPr bwMode="auto">
              <a:xfrm>
                <a:off x="3143250" y="428625"/>
                <a:ext cx="2809875" cy="3200400"/>
              </a:xfrm>
              <a:prstGeom prst="rect">
                <a:avLst/>
              </a:prstGeom>
              <a:solidFill>
                <a:srgbClr val="C9D1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1" name="Freeform 330"/>
              <p:cNvSpPr>
                <a:spLocks/>
              </p:cNvSpPr>
              <p:nvPr/>
            </p:nvSpPr>
            <p:spPr bwMode="auto">
              <a:xfrm>
                <a:off x="4579938" y="1690688"/>
                <a:ext cx="1184275" cy="785813"/>
              </a:xfrm>
              <a:custGeom>
                <a:avLst/>
                <a:gdLst/>
                <a:ahLst/>
                <a:cxnLst>
                  <a:cxn ang="0">
                    <a:pos x="663" y="173"/>
                  </a:cxn>
                  <a:cxn ang="0">
                    <a:pos x="643" y="170"/>
                  </a:cxn>
                  <a:cxn ang="0">
                    <a:pos x="632" y="164"/>
                  </a:cxn>
                  <a:cxn ang="0">
                    <a:pos x="671" y="118"/>
                  </a:cxn>
                  <a:cxn ang="0">
                    <a:pos x="653" y="54"/>
                  </a:cxn>
                  <a:cxn ang="0">
                    <a:pos x="603" y="27"/>
                  </a:cxn>
                  <a:cxn ang="0">
                    <a:pos x="556" y="22"/>
                  </a:cxn>
                  <a:cxn ang="0">
                    <a:pos x="513" y="33"/>
                  </a:cxn>
                  <a:cxn ang="0">
                    <a:pos x="478" y="55"/>
                  </a:cxn>
                  <a:cxn ang="0">
                    <a:pos x="466" y="64"/>
                  </a:cxn>
                  <a:cxn ang="0">
                    <a:pos x="445" y="29"/>
                  </a:cxn>
                  <a:cxn ang="0">
                    <a:pos x="394" y="3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50" y="3"/>
                  </a:cxn>
                  <a:cxn ang="0">
                    <a:pos x="298" y="29"/>
                  </a:cxn>
                  <a:cxn ang="0">
                    <a:pos x="279" y="64"/>
                  </a:cxn>
                  <a:cxn ang="0">
                    <a:pos x="266" y="55"/>
                  </a:cxn>
                  <a:cxn ang="0">
                    <a:pos x="231" y="33"/>
                  </a:cxn>
                  <a:cxn ang="0">
                    <a:pos x="187" y="22"/>
                  </a:cxn>
                  <a:cxn ang="0">
                    <a:pos x="142" y="27"/>
                  </a:cxn>
                  <a:cxn ang="0">
                    <a:pos x="91" y="54"/>
                  </a:cxn>
                  <a:cxn ang="0">
                    <a:pos x="73" y="118"/>
                  </a:cxn>
                  <a:cxn ang="0">
                    <a:pos x="113" y="164"/>
                  </a:cxn>
                  <a:cxn ang="0">
                    <a:pos x="102" y="170"/>
                  </a:cxn>
                  <a:cxn ang="0">
                    <a:pos x="82" y="173"/>
                  </a:cxn>
                  <a:cxn ang="0">
                    <a:pos x="44" y="187"/>
                  </a:cxn>
                  <a:cxn ang="0">
                    <a:pos x="0" y="265"/>
                  </a:cxn>
                  <a:cxn ang="0">
                    <a:pos x="51" y="319"/>
                  </a:cxn>
                  <a:cxn ang="0">
                    <a:pos x="67" y="323"/>
                  </a:cxn>
                  <a:cxn ang="0">
                    <a:pos x="89" y="328"/>
                  </a:cxn>
                  <a:cxn ang="0">
                    <a:pos x="72" y="347"/>
                  </a:cxn>
                  <a:cxn ang="0">
                    <a:pos x="49" y="409"/>
                  </a:cxn>
                  <a:cxn ang="0">
                    <a:pos x="97" y="461"/>
                  </a:cxn>
                  <a:cxn ang="0">
                    <a:pos x="142" y="473"/>
                  </a:cxn>
                  <a:cxn ang="0">
                    <a:pos x="187" y="469"/>
                  </a:cxn>
                  <a:cxn ang="0">
                    <a:pos x="227" y="452"/>
                  </a:cxn>
                  <a:cxn ang="0">
                    <a:pos x="251" y="431"/>
                  </a:cxn>
                  <a:cxn ang="0">
                    <a:pos x="262" y="446"/>
                  </a:cxn>
                  <a:cxn ang="0">
                    <a:pos x="313" y="488"/>
                  </a:cxn>
                  <a:cxn ang="0">
                    <a:pos x="392" y="495"/>
                  </a:cxn>
                  <a:cxn ang="0">
                    <a:pos x="462" y="472"/>
                  </a:cxn>
                  <a:cxn ang="0">
                    <a:pos x="488" y="430"/>
                  </a:cxn>
                  <a:cxn ang="0">
                    <a:pos x="501" y="439"/>
                  </a:cxn>
                  <a:cxn ang="0">
                    <a:pos x="536" y="462"/>
                  </a:cxn>
                  <a:cxn ang="0">
                    <a:pos x="580" y="473"/>
                  </a:cxn>
                  <a:cxn ang="0">
                    <a:pos x="626" y="469"/>
                  </a:cxn>
                  <a:cxn ang="0">
                    <a:pos x="676" y="440"/>
                  </a:cxn>
                  <a:cxn ang="0">
                    <a:pos x="695" y="378"/>
                  </a:cxn>
                  <a:cxn ang="0">
                    <a:pos x="655" y="330"/>
                  </a:cxn>
                  <a:cxn ang="0">
                    <a:pos x="666" y="325"/>
                  </a:cxn>
                  <a:cxn ang="0">
                    <a:pos x="685" y="321"/>
                  </a:cxn>
                  <a:cxn ang="0">
                    <a:pos x="723" y="304"/>
                  </a:cxn>
                  <a:cxn ang="0">
                    <a:pos x="737" y="223"/>
                  </a:cxn>
                </a:cxnLst>
                <a:rect l="0" t="0" r="r" b="b"/>
                <a:pathLst>
                  <a:path w="746" h="495">
                    <a:moveTo>
                      <a:pt x="675" y="176"/>
                    </a:moveTo>
                    <a:lnTo>
                      <a:pt x="670" y="175"/>
                    </a:lnTo>
                    <a:lnTo>
                      <a:pt x="666" y="174"/>
                    </a:lnTo>
                    <a:lnTo>
                      <a:pt x="663" y="173"/>
                    </a:lnTo>
                    <a:lnTo>
                      <a:pt x="659" y="173"/>
                    </a:lnTo>
                    <a:lnTo>
                      <a:pt x="655" y="172"/>
                    </a:lnTo>
                    <a:lnTo>
                      <a:pt x="650" y="171"/>
                    </a:lnTo>
                    <a:lnTo>
                      <a:pt x="643" y="170"/>
                    </a:lnTo>
                    <a:lnTo>
                      <a:pt x="634" y="168"/>
                    </a:lnTo>
                    <a:lnTo>
                      <a:pt x="633" y="167"/>
                    </a:lnTo>
                    <a:lnTo>
                      <a:pt x="632" y="166"/>
                    </a:lnTo>
                    <a:lnTo>
                      <a:pt x="632" y="164"/>
                    </a:lnTo>
                    <a:lnTo>
                      <a:pt x="632" y="162"/>
                    </a:lnTo>
                    <a:lnTo>
                      <a:pt x="650" y="148"/>
                    </a:lnTo>
                    <a:lnTo>
                      <a:pt x="663" y="133"/>
                    </a:lnTo>
                    <a:lnTo>
                      <a:pt x="671" y="118"/>
                    </a:lnTo>
                    <a:lnTo>
                      <a:pt x="674" y="102"/>
                    </a:lnTo>
                    <a:lnTo>
                      <a:pt x="672" y="85"/>
                    </a:lnTo>
                    <a:lnTo>
                      <a:pt x="665" y="69"/>
                    </a:lnTo>
                    <a:lnTo>
                      <a:pt x="653" y="54"/>
                    </a:lnTo>
                    <a:lnTo>
                      <a:pt x="636" y="40"/>
                    </a:lnTo>
                    <a:lnTo>
                      <a:pt x="625" y="35"/>
                    </a:lnTo>
                    <a:lnTo>
                      <a:pt x="614" y="30"/>
                    </a:lnTo>
                    <a:lnTo>
                      <a:pt x="603" y="27"/>
                    </a:lnTo>
                    <a:lnTo>
                      <a:pt x="591" y="24"/>
                    </a:lnTo>
                    <a:lnTo>
                      <a:pt x="580" y="23"/>
                    </a:lnTo>
                    <a:lnTo>
                      <a:pt x="567" y="22"/>
                    </a:lnTo>
                    <a:lnTo>
                      <a:pt x="556" y="22"/>
                    </a:lnTo>
                    <a:lnTo>
                      <a:pt x="545" y="24"/>
                    </a:lnTo>
                    <a:lnTo>
                      <a:pt x="533" y="26"/>
                    </a:lnTo>
                    <a:lnTo>
                      <a:pt x="523" y="29"/>
                    </a:lnTo>
                    <a:lnTo>
                      <a:pt x="513" y="33"/>
                    </a:lnTo>
                    <a:lnTo>
                      <a:pt x="503" y="37"/>
                    </a:lnTo>
                    <a:lnTo>
                      <a:pt x="494" y="43"/>
                    </a:lnTo>
                    <a:lnTo>
                      <a:pt x="486" y="49"/>
                    </a:lnTo>
                    <a:lnTo>
                      <a:pt x="478" y="55"/>
                    </a:lnTo>
                    <a:lnTo>
                      <a:pt x="472" y="63"/>
                    </a:lnTo>
                    <a:lnTo>
                      <a:pt x="470" y="64"/>
                    </a:lnTo>
                    <a:lnTo>
                      <a:pt x="468" y="64"/>
                    </a:lnTo>
                    <a:lnTo>
                      <a:pt x="466" y="64"/>
                    </a:lnTo>
                    <a:lnTo>
                      <a:pt x="464" y="64"/>
                    </a:lnTo>
                    <a:lnTo>
                      <a:pt x="461" y="51"/>
                    </a:lnTo>
                    <a:lnTo>
                      <a:pt x="455" y="39"/>
                    </a:lnTo>
                    <a:lnTo>
                      <a:pt x="445" y="29"/>
                    </a:lnTo>
                    <a:lnTo>
                      <a:pt x="435" y="20"/>
                    </a:lnTo>
                    <a:lnTo>
                      <a:pt x="423" y="13"/>
                    </a:lnTo>
                    <a:lnTo>
                      <a:pt x="409" y="7"/>
                    </a:lnTo>
                    <a:lnTo>
                      <a:pt x="394" y="3"/>
                    </a:lnTo>
                    <a:lnTo>
                      <a:pt x="379" y="1"/>
                    </a:lnTo>
                    <a:lnTo>
                      <a:pt x="379" y="0"/>
                    </a:lnTo>
                    <a:lnTo>
                      <a:pt x="377" y="0"/>
                    </a:lnTo>
                    <a:lnTo>
                      <a:pt x="376" y="0"/>
                    </a:lnTo>
                    <a:lnTo>
                      <a:pt x="374" y="0"/>
                    </a:lnTo>
                    <a:lnTo>
                      <a:pt x="372" y="0"/>
                    </a:lnTo>
                    <a:lnTo>
                      <a:pt x="370" y="0"/>
                    </a:lnTo>
                    <a:lnTo>
                      <a:pt x="369" y="0"/>
                    </a:lnTo>
                    <a:lnTo>
                      <a:pt x="367" y="0"/>
                    </a:lnTo>
                    <a:lnTo>
                      <a:pt x="365" y="0"/>
                    </a:lnTo>
                    <a:lnTo>
                      <a:pt x="365" y="1"/>
                    </a:lnTo>
                    <a:lnTo>
                      <a:pt x="350" y="3"/>
                    </a:lnTo>
                    <a:lnTo>
                      <a:pt x="335" y="7"/>
                    </a:lnTo>
                    <a:lnTo>
                      <a:pt x="321" y="13"/>
                    </a:lnTo>
                    <a:lnTo>
                      <a:pt x="309" y="20"/>
                    </a:lnTo>
                    <a:lnTo>
                      <a:pt x="298" y="29"/>
                    </a:lnTo>
                    <a:lnTo>
                      <a:pt x="290" y="39"/>
                    </a:lnTo>
                    <a:lnTo>
                      <a:pt x="284" y="51"/>
                    </a:lnTo>
                    <a:lnTo>
                      <a:pt x="281" y="64"/>
                    </a:lnTo>
                    <a:lnTo>
                      <a:pt x="279" y="64"/>
                    </a:lnTo>
                    <a:lnTo>
                      <a:pt x="277" y="64"/>
                    </a:lnTo>
                    <a:lnTo>
                      <a:pt x="274" y="64"/>
                    </a:lnTo>
                    <a:lnTo>
                      <a:pt x="272" y="63"/>
                    </a:lnTo>
                    <a:lnTo>
                      <a:pt x="266" y="55"/>
                    </a:lnTo>
                    <a:lnTo>
                      <a:pt x="258" y="49"/>
                    </a:lnTo>
                    <a:lnTo>
                      <a:pt x="250" y="43"/>
                    </a:lnTo>
                    <a:lnTo>
                      <a:pt x="241" y="37"/>
                    </a:lnTo>
                    <a:lnTo>
                      <a:pt x="231" y="33"/>
                    </a:lnTo>
                    <a:lnTo>
                      <a:pt x="221" y="29"/>
                    </a:lnTo>
                    <a:lnTo>
                      <a:pt x="210" y="26"/>
                    </a:lnTo>
                    <a:lnTo>
                      <a:pt x="199" y="24"/>
                    </a:lnTo>
                    <a:lnTo>
                      <a:pt x="187" y="22"/>
                    </a:lnTo>
                    <a:lnTo>
                      <a:pt x="176" y="22"/>
                    </a:lnTo>
                    <a:lnTo>
                      <a:pt x="164" y="23"/>
                    </a:lnTo>
                    <a:lnTo>
                      <a:pt x="153" y="24"/>
                    </a:lnTo>
                    <a:lnTo>
                      <a:pt x="142" y="27"/>
                    </a:lnTo>
                    <a:lnTo>
                      <a:pt x="130" y="30"/>
                    </a:lnTo>
                    <a:lnTo>
                      <a:pt x="120" y="35"/>
                    </a:lnTo>
                    <a:lnTo>
                      <a:pt x="109" y="40"/>
                    </a:lnTo>
                    <a:lnTo>
                      <a:pt x="91" y="54"/>
                    </a:lnTo>
                    <a:lnTo>
                      <a:pt x="79" y="69"/>
                    </a:lnTo>
                    <a:lnTo>
                      <a:pt x="72" y="85"/>
                    </a:lnTo>
                    <a:lnTo>
                      <a:pt x="70" y="102"/>
                    </a:lnTo>
                    <a:lnTo>
                      <a:pt x="73" y="118"/>
                    </a:lnTo>
                    <a:lnTo>
                      <a:pt x="81" y="133"/>
                    </a:lnTo>
                    <a:lnTo>
                      <a:pt x="94" y="148"/>
                    </a:lnTo>
                    <a:lnTo>
                      <a:pt x="113" y="162"/>
                    </a:lnTo>
                    <a:lnTo>
                      <a:pt x="113" y="164"/>
                    </a:lnTo>
                    <a:lnTo>
                      <a:pt x="113" y="166"/>
                    </a:lnTo>
                    <a:lnTo>
                      <a:pt x="112" y="167"/>
                    </a:lnTo>
                    <a:lnTo>
                      <a:pt x="111" y="168"/>
                    </a:lnTo>
                    <a:lnTo>
                      <a:pt x="102" y="170"/>
                    </a:lnTo>
                    <a:lnTo>
                      <a:pt x="95" y="171"/>
                    </a:lnTo>
                    <a:lnTo>
                      <a:pt x="90" y="172"/>
                    </a:lnTo>
                    <a:lnTo>
                      <a:pt x="85" y="173"/>
                    </a:lnTo>
                    <a:lnTo>
                      <a:pt x="82" y="173"/>
                    </a:lnTo>
                    <a:lnTo>
                      <a:pt x="78" y="174"/>
                    </a:lnTo>
                    <a:lnTo>
                      <a:pt x="74" y="175"/>
                    </a:lnTo>
                    <a:lnTo>
                      <a:pt x="69" y="176"/>
                    </a:lnTo>
                    <a:lnTo>
                      <a:pt x="44" y="187"/>
                    </a:lnTo>
                    <a:lnTo>
                      <a:pt x="23" y="203"/>
                    </a:lnTo>
                    <a:lnTo>
                      <a:pt x="9" y="223"/>
                    </a:lnTo>
                    <a:lnTo>
                      <a:pt x="1" y="244"/>
                    </a:lnTo>
                    <a:lnTo>
                      <a:pt x="0" y="265"/>
                    </a:lnTo>
                    <a:lnTo>
                      <a:pt x="7" y="286"/>
                    </a:lnTo>
                    <a:lnTo>
                      <a:pt x="22" y="304"/>
                    </a:lnTo>
                    <a:lnTo>
                      <a:pt x="46" y="318"/>
                    </a:lnTo>
                    <a:lnTo>
                      <a:pt x="51" y="319"/>
                    </a:lnTo>
                    <a:lnTo>
                      <a:pt x="55" y="320"/>
                    </a:lnTo>
                    <a:lnTo>
                      <a:pt x="59" y="321"/>
                    </a:lnTo>
                    <a:lnTo>
                      <a:pt x="62" y="322"/>
                    </a:lnTo>
                    <a:lnTo>
                      <a:pt x="67" y="323"/>
                    </a:lnTo>
                    <a:lnTo>
                      <a:pt x="72" y="324"/>
                    </a:lnTo>
                    <a:lnTo>
                      <a:pt x="78" y="325"/>
                    </a:lnTo>
                    <a:lnTo>
                      <a:pt x="87" y="326"/>
                    </a:lnTo>
                    <a:lnTo>
                      <a:pt x="89" y="328"/>
                    </a:lnTo>
                    <a:lnTo>
                      <a:pt x="90" y="329"/>
                    </a:lnTo>
                    <a:lnTo>
                      <a:pt x="90" y="330"/>
                    </a:lnTo>
                    <a:lnTo>
                      <a:pt x="90" y="333"/>
                    </a:lnTo>
                    <a:lnTo>
                      <a:pt x="72" y="347"/>
                    </a:lnTo>
                    <a:lnTo>
                      <a:pt x="58" y="362"/>
                    </a:lnTo>
                    <a:lnTo>
                      <a:pt x="50" y="378"/>
                    </a:lnTo>
                    <a:lnTo>
                      <a:pt x="47" y="394"/>
                    </a:lnTo>
                    <a:lnTo>
                      <a:pt x="49" y="409"/>
                    </a:lnTo>
                    <a:lnTo>
                      <a:pt x="56" y="425"/>
                    </a:lnTo>
                    <a:lnTo>
                      <a:pt x="69" y="440"/>
                    </a:lnTo>
                    <a:lnTo>
                      <a:pt x="86" y="456"/>
                    </a:lnTo>
                    <a:lnTo>
                      <a:pt x="97" y="461"/>
                    </a:lnTo>
                    <a:lnTo>
                      <a:pt x="108" y="466"/>
                    </a:lnTo>
                    <a:lnTo>
                      <a:pt x="120" y="469"/>
                    </a:lnTo>
                    <a:lnTo>
                      <a:pt x="131" y="471"/>
                    </a:lnTo>
                    <a:lnTo>
                      <a:pt x="142" y="473"/>
                    </a:lnTo>
                    <a:lnTo>
                      <a:pt x="154" y="473"/>
                    </a:lnTo>
                    <a:lnTo>
                      <a:pt x="165" y="473"/>
                    </a:lnTo>
                    <a:lnTo>
                      <a:pt x="176" y="471"/>
                    </a:lnTo>
                    <a:lnTo>
                      <a:pt x="187" y="469"/>
                    </a:lnTo>
                    <a:lnTo>
                      <a:pt x="197" y="466"/>
                    </a:lnTo>
                    <a:lnTo>
                      <a:pt x="208" y="462"/>
                    </a:lnTo>
                    <a:lnTo>
                      <a:pt x="218" y="458"/>
                    </a:lnTo>
                    <a:lnTo>
                      <a:pt x="227" y="452"/>
                    </a:lnTo>
                    <a:lnTo>
                      <a:pt x="235" y="445"/>
                    </a:lnTo>
                    <a:lnTo>
                      <a:pt x="243" y="439"/>
                    </a:lnTo>
                    <a:lnTo>
                      <a:pt x="249" y="431"/>
                    </a:lnTo>
                    <a:lnTo>
                      <a:pt x="251" y="431"/>
                    </a:lnTo>
                    <a:lnTo>
                      <a:pt x="254" y="430"/>
                    </a:lnTo>
                    <a:lnTo>
                      <a:pt x="256" y="430"/>
                    </a:lnTo>
                    <a:lnTo>
                      <a:pt x="258" y="430"/>
                    </a:lnTo>
                    <a:lnTo>
                      <a:pt x="262" y="446"/>
                    </a:lnTo>
                    <a:lnTo>
                      <a:pt x="271" y="461"/>
                    </a:lnTo>
                    <a:lnTo>
                      <a:pt x="282" y="472"/>
                    </a:lnTo>
                    <a:lnTo>
                      <a:pt x="297" y="482"/>
                    </a:lnTo>
                    <a:lnTo>
                      <a:pt x="313" y="488"/>
                    </a:lnTo>
                    <a:lnTo>
                      <a:pt x="331" y="493"/>
                    </a:lnTo>
                    <a:lnTo>
                      <a:pt x="352" y="495"/>
                    </a:lnTo>
                    <a:lnTo>
                      <a:pt x="372" y="494"/>
                    </a:lnTo>
                    <a:lnTo>
                      <a:pt x="392" y="495"/>
                    </a:lnTo>
                    <a:lnTo>
                      <a:pt x="412" y="493"/>
                    </a:lnTo>
                    <a:lnTo>
                      <a:pt x="430" y="488"/>
                    </a:lnTo>
                    <a:lnTo>
                      <a:pt x="447" y="482"/>
                    </a:lnTo>
                    <a:lnTo>
                      <a:pt x="462" y="472"/>
                    </a:lnTo>
                    <a:lnTo>
                      <a:pt x="473" y="461"/>
                    </a:lnTo>
                    <a:lnTo>
                      <a:pt x="482" y="446"/>
                    </a:lnTo>
                    <a:lnTo>
                      <a:pt x="486" y="430"/>
                    </a:lnTo>
                    <a:lnTo>
                      <a:pt x="488" y="430"/>
                    </a:lnTo>
                    <a:lnTo>
                      <a:pt x="491" y="430"/>
                    </a:lnTo>
                    <a:lnTo>
                      <a:pt x="493" y="431"/>
                    </a:lnTo>
                    <a:lnTo>
                      <a:pt x="495" y="431"/>
                    </a:lnTo>
                    <a:lnTo>
                      <a:pt x="501" y="439"/>
                    </a:lnTo>
                    <a:lnTo>
                      <a:pt x="509" y="445"/>
                    </a:lnTo>
                    <a:lnTo>
                      <a:pt x="517" y="452"/>
                    </a:lnTo>
                    <a:lnTo>
                      <a:pt x="526" y="458"/>
                    </a:lnTo>
                    <a:lnTo>
                      <a:pt x="536" y="462"/>
                    </a:lnTo>
                    <a:lnTo>
                      <a:pt x="546" y="466"/>
                    </a:lnTo>
                    <a:lnTo>
                      <a:pt x="556" y="469"/>
                    </a:lnTo>
                    <a:lnTo>
                      <a:pt x="568" y="471"/>
                    </a:lnTo>
                    <a:lnTo>
                      <a:pt x="580" y="473"/>
                    </a:lnTo>
                    <a:lnTo>
                      <a:pt x="591" y="473"/>
                    </a:lnTo>
                    <a:lnTo>
                      <a:pt x="603" y="473"/>
                    </a:lnTo>
                    <a:lnTo>
                      <a:pt x="614" y="471"/>
                    </a:lnTo>
                    <a:lnTo>
                      <a:pt x="626" y="469"/>
                    </a:lnTo>
                    <a:lnTo>
                      <a:pt x="637" y="466"/>
                    </a:lnTo>
                    <a:lnTo>
                      <a:pt x="648" y="461"/>
                    </a:lnTo>
                    <a:lnTo>
                      <a:pt x="659" y="456"/>
                    </a:lnTo>
                    <a:lnTo>
                      <a:pt x="676" y="440"/>
                    </a:lnTo>
                    <a:lnTo>
                      <a:pt x="689" y="425"/>
                    </a:lnTo>
                    <a:lnTo>
                      <a:pt x="696" y="409"/>
                    </a:lnTo>
                    <a:lnTo>
                      <a:pt x="698" y="394"/>
                    </a:lnTo>
                    <a:lnTo>
                      <a:pt x="695" y="378"/>
                    </a:lnTo>
                    <a:lnTo>
                      <a:pt x="686" y="362"/>
                    </a:lnTo>
                    <a:lnTo>
                      <a:pt x="673" y="347"/>
                    </a:lnTo>
                    <a:lnTo>
                      <a:pt x="655" y="333"/>
                    </a:lnTo>
                    <a:lnTo>
                      <a:pt x="655" y="330"/>
                    </a:lnTo>
                    <a:lnTo>
                      <a:pt x="655" y="329"/>
                    </a:lnTo>
                    <a:lnTo>
                      <a:pt x="656" y="328"/>
                    </a:lnTo>
                    <a:lnTo>
                      <a:pt x="657" y="326"/>
                    </a:lnTo>
                    <a:lnTo>
                      <a:pt x="666" y="325"/>
                    </a:lnTo>
                    <a:lnTo>
                      <a:pt x="672" y="324"/>
                    </a:lnTo>
                    <a:lnTo>
                      <a:pt x="677" y="323"/>
                    </a:lnTo>
                    <a:lnTo>
                      <a:pt x="682" y="322"/>
                    </a:lnTo>
                    <a:lnTo>
                      <a:pt x="685" y="321"/>
                    </a:lnTo>
                    <a:lnTo>
                      <a:pt x="690" y="320"/>
                    </a:lnTo>
                    <a:lnTo>
                      <a:pt x="694" y="319"/>
                    </a:lnTo>
                    <a:lnTo>
                      <a:pt x="699" y="318"/>
                    </a:lnTo>
                    <a:lnTo>
                      <a:pt x="723" y="304"/>
                    </a:lnTo>
                    <a:lnTo>
                      <a:pt x="739" y="286"/>
                    </a:lnTo>
                    <a:lnTo>
                      <a:pt x="746" y="265"/>
                    </a:lnTo>
                    <a:lnTo>
                      <a:pt x="745" y="244"/>
                    </a:lnTo>
                    <a:lnTo>
                      <a:pt x="737" y="223"/>
                    </a:lnTo>
                    <a:lnTo>
                      <a:pt x="722" y="203"/>
                    </a:lnTo>
                    <a:lnTo>
                      <a:pt x="702" y="187"/>
                    </a:lnTo>
                    <a:lnTo>
                      <a:pt x="675" y="176"/>
                    </a:lnTo>
                    <a:close/>
                  </a:path>
                </a:pathLst>
              </a:custGeom>
              <a:solidFill>
                <a:srgbClr val="E8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2" name="Freeform 331"/>
              <p:cNvSpPr>
                <a:spLocks/>
              </p:cNvSpPr>
              <p:nvPr/>
            </p:nvSpPr>
            <p:spPr bwMode="auto">
              <a:xfrm>
                <a:off x="3143250" y="704850"/>
                <a:ext cx="1344613" cy="1570038"/>
              </a:xfrm>
              <a:custGeom>
                <a:avLst/>
                <a:gdLst/>
                <a:ahLst/>
                <a:cxnLst>
                  <a:cxn ang="0">
                    <a:pos x="736" y="350"/>
                  </a:cxn>
                  <a:cxn ang="0">
                    <a:pos x="720" y="345"/>
                  </a:cxn>
                  <a:cxn ang="0">
                    <a:pos x="690" y="339"/>
                  </a:cxn>
                  <a:cxn ang="0">
                    <a:pos x="687" y="330"/>
                  </a:cxn>
                  <a:cxn ang="0">
                    <a:pos x="731" y="269"/>
                  </a:cxn>
                  <a:cxn ang="0">
                    <a:pos x="744" y="174"/>
                  </a:cxn>
                  <a:cxn ang="0">
                    <a:pos x="693" y="84"/>
                  </a:cxn>
                  <a:cxn ang="0">
                    <a:pos x="646" y="58"/>
                  </a:cxn>
                  <a:cxn ang="0">
                    <a:pos x="597" y="50"/>
                  </a:cxn>
                  <a:cxn ang="0">
                    <a:pos x="550" y="57"/>
                  </a:cxn>
                  <a:cxn ang="0">
                    <a:pos x="507" y="80"/>
                  </a:cxn>
                  <a:cxn ang="0">
                    <a:pos x="472" y="116"/>
                  </a:cxn>
                  <a:cxn ang="0">
                    <a:pos x="457" y="133"/>
                  </a:cxn>
                  <a:cxn ang="0">
                    <a:pos x="447" y="111"/>
                  </a:cxn>
                  <a:cxn ang="0">
                    <a:pos x="423" y="58"/>
                  </a:cxn>
                  <a:cxn ang="0">
                    <a:pos x="381" y="23"/>
                  </a:cxn>
                  <a:cxn ang="0">
                    <a:pos x="329" y="7"/>
                  </a:cxn>
                  <a:cxn ang="0">
                    <a:pos x="273" y="11"/>
                  </a:cxn>
                  <a:cxn ang="0">
                    <a:pos x="219" y="35"/>
                  </a:cxn>
                  <a:cxn ang="0">
                    <a:pos x="206" y="65"/>
                  </a:cxn>
                  <a:cxn ang="0">
                    <a:pos x="192" y="94"/>
                  </a:cxn>
                  <a:cxn ang="0">
                    <a:pos x="172" y="85"/>
                  </a:cxn>
                  <a:cxn ang="0">
                    <a:pos x="164" y="49"/>
                  </a:cxn>
                  <a:cxn ang="0">
                    <a:pos x="145" y="20"/>
                  </a:cxn>
                  <a:cxn ang="0">
                    <a:pos x="93" y="0"/>
                  </a:cxn>
                  <a:cxn ang="0">
                    <a:pos x="41" y="10"/>
                  </a:cxn>
                  <a:cxn ang="0">
                    <a:pos x="0" y="43"/>
                  </a:cxn>
                  <a:cxn ang="0">
                    <a:pos x="0" y="721"/>
                  </a:cxn>
                  <a:cxn ang="0">
                    <a:pos x="14" y="957"/>
                  </a:cxn>
                  <a:cxn ang="0">
                    <a:pos x="41" y="973"/>
                  </a:cxn>
                  <a:cxn ang="0">
                    <a:pos x="74" y="984"/>
                  </a:cxn>
                  <a:cxn ang="0">
                    <a:pos x="108" y="989"/>
                  </a:cxn>
                  <a:cxn ang="0">
                    <a:pos x="142" y="987"/>
                  </a:cxn>
                  <a:cxn ang="0">
                    <a:pos x="178" y="971"/>
                  </a:cxn>
                  <a:cxn ang="0">
                    <a:pos x="197" y="941"/>
                  </a:cxn>
                  <a:cxn ang="0">
                    <a:pos x="205" y="905"/>
                  </a:cxn>
                  <a:cxn ang="0">
                    <a:pos x="224" y="897"/>
                  </a:cxn>
                  <a:cxn ang="0">
                    <a:pos x="238" y="926"/>
                  </a:cxn>
                  <a:cxn ang="0">
                    <a:pos x="251" y="956"/>
                  </a:cxn>
                  <a:cxn ang="0">
                    <a:pos x="306" y="980"/>
                  </a:cxn>
                  <a:cxn ang="0">
                    <a:pos x="361" y="984"/>
                  </a:cxn>
                  <a:cxn ang="0">
                    <a:pos x="414" y="968"/>
                  </a:cxn>
                  <a:cxn ang="0">
                    <a:pos x="455" y="932"/>
                  </a:cxn>
                  <a:cxn ang="0">
                    <a:pos x="479" y="880"/>
                  </a:cxn>
                  <a:cxn ang="0">
                    <a:pos x="489" y="859"/>
                  </a:cxn>
                  <a:cxn ang="0">
                    <a:pos x="504" y="875"/>
                  </a:cxn>
                  <a:cxn ang="0">
                    <a:pos x="540" y="910"/>
                  </a:cxn>
                  <a:cxn ang="0">
                    <a:pos x="582" y="933"/>
                  </a:cxn>
                  <a:cxn ang="0">
                    <a:pos x="629" y="940"/>
                  </a:cxn>
                  <a:cxn ang="0">
                    <a:pos x="679" y="932"/>
                  </a:cxn>
                  <a:cxn ang="0">
                    <a:pos x="725" y="906"/>
                  </a:cxn>
                  <a:cxn ang="0">
                    <a:pos x="777" y="816"/>
                  </a:cxn>
                  <a:cxn ang="0">
                    <a:pos x="763" y="723"/>
                  </a:cxn>
                  <a:cxn ang="0">
                    <a:pos x="719" y="661"/>
                  </a:cxn>
                  <a:cxn ang="0">
                    <a:pos x="722" y="653"/>
                  </a:cxn>
                  <a:cxn ang="0">
                    <a:pos x="751" y="646"/>
                  </a:cxn>
                  <a:cxn ang="0">
                    <a:pos x="768" y="641"/>
                  </a:cxn>
                  <a:cxn ang="0">
                    <a:pos x="816" y="608"/>
                  </a:cxn>
                  <a:cxn ang="0">
                    <a:pos x="846" y="489"/>
                  </a:cxn>
                  <a:cxn ang="0">
                    <a:pos x="785" y="377"/>
                  </a:cxn>
                </a:cxnLst>
                <a:rect l="0" t="0" r="r" b="b"/>
                <a:pathLst>
                  <a:path w="847" h="989">
                    <a:moveTo>
                      <a:pt x="748" y="354"/>
                    </a:moveTo>
                    <a:lnTo>
                      <a:pt x="741" y="352"/>
                    </a:lnTo>
                    <a:lnTo>
                      <a:pt x="736" y="350"/>
                    </a:lnTo>
                    <a:lnTo>
                      <a:pt x="731" y="348"/>
                    </a:lnTo>
                    <a:lnTo>
                      <a:pt x="726" y="347"/>
                    </a:lnTo>
                    <a:lnTo>
                      <a:pt x="720" y="345"/>
                    </a:lnTo>
                    <a:lnTo>
                      <a:pt x="712" y="344"/>
                    </a:lnTo>
                    <a:lnTo>
                      <a:pt x="703" y="342"/>
                    </a:lnTo>
                    <a:lnTo>
                      <a:pt x="690" y="339"/>
                    </a:lnTo>
                    <a:lnTo>
                      <a:pt x="688" y="335"/>
                    </a:lnTo>
                    <a:lnTo>
                      <a:pt x="687" y="333"/>
                    </a:lnTo>
                    <a:lnTo>
                      <a:pt x="687" y="330"/>
                    </a:lnTo>
                    <a:lnTo>
                      <a:pt x="687" y="326"/>
                    </a:lnTo>
                    <a:lnTo>
                      <a:pt x="713" y="298"/>
                    </a:lnTo>
                    <a:lnTo>
                      <a:pt x="731" y="269"/>
                    </a:lnTo>
                    <a:lnTo>
                      <a:pt x="742" y="237"/>
                    </a:lnTo>
                    <a:lnTo>
                      <a:pt x="747" y="206"/>
                    </a:lnTo>
                    <a:lnTo>
                      <a:pt x="744" y="174"/>
                    </a:lnTo>
                    <a:lnTo>
                      <a:pt x="734" y="144"/>
                    </a:lnTo>
                    <a:lnTo>
                      <a:pt x="717" y="113"/>
                    </a:lnTo>
                    <a:lnTo>
                      <a:pt x="693" y="84"/>
                    </a:lnTo>
                    <a:lnTo>
                      <a:pt x="678" y="73"/>
                    </a:lnTo>
                    <a:lnTo>
                      <a:pt x="663" y="65"/>
                    </a:lnTo>
                    <a:lnTo>
                      <a:pt x="646" y="58"/>
                    </a:lnTo>
                    <a:lnTo>
                      <a:pt x="630" y="54"/>
                    </a:lnTo>
                    <a:lnTo>
                      <a:pt x="614" y="51"/>
                    </a:lnTo>
                    <a:lnTo>
                      <a:pt x="597" y="50"/>
                    </a:lnTo>
                    <a:lnTo>
                      <a:pt x="581" y="51"/>
                    </a:lnTo>
                    <a:lnTo>
                      <a:pt x="566" y="53"/>
                    </a:lnTo>
                    <a:lnTo>
                      <a:pt x="550" y="57"/>
                    </a:lnTo>
                    <a:lnTo>
                      <a:pt x="535" y="63"/>
                    </a:lnTo>
                    <a:lnTo>
                      <a:pt x="520" y="71"/>
                    </a:lnTo>
                    <a:lnTo>
                      <a:pt x="507" y="80"/>
                    </a:lnTo>
                    <a:lnTo>
                      <a:pt x="494" y="91"/>
                    </a:lnTo>
                    <a:lnTo>
                      <a:pt x="483" y="103"/>
                    </a:lnTo>
                    <a:lnTo>
                      <a:pt x="472" y="116"/>
                    </a:lnTo>
                    <a:lnTo>
                      <a:pt x="463" y="132"/>
                    </a:lnTo>
                    <a:lnTo>
                      <a:pt x="460" y="133"/>
                    </a:lnTo>
                    <a:lnTo>
                      <a:pt x="457" y="133"/>
                    </a:lnTo>
                    <a:lnTo>
                      <a:pt x="454" y="133"/>
                    </a:lnTo>
                    <a:lnTo>
                      <a:pt x="451" y="134"/>
                    </a:lnTo>
                    <a:lnTo>
                      <a:pt x="447" y="111"/>
                    </a:lnTo>
                    <a:lnTo>
                      <a:pt x="441" y="92"/>
                    </a:lnTo>
                    <a:lnTo>
                      <a:pt x="433" y="74"/>
                    </a:lnTo>
                    <a:lnTo>
                      <a:pt x="423" y="58"/>
                    </a:lnTo>
                    <a:lnTo>
                      <a:pt x="409" y="44"/>
                    </a:lnTo>
                    <a:lnTo>
                      <a:pt x="396" y="33"/>
                    </a:lnTo>
                    <a:lnTo>
                      <a:pt x="381" y="23"/>
                    </a:lnTo>
                    <a:lnTo>
                      <a:pt x="364" y="16"/>
                    </a:lnTo>
                    <a:lnTo>
                      <a:pt x="347" y="10"/>
                    </a:lnTo>
                    <a:lnTo>
                      <a:pt x="329" y="7"/>
                    </a:lnTo>
                    <a:lnTo>
                      <a:pt x="311" y="6"/>
                    </a:lnTo>
                    <a:lnTo>
                      <a:pt x="291" y="8"/>
                    </a:lnTo>
                    <a:lnTo>
                      <a:pt x="273" y="11"/>
                    </a:lnTo>
                    <a:lnTo>
                      <a:pt x="254" y="17"/>
                    </a:lnTo>
                    <a:lnTo>
                      <a:pt x="236" y="25"/>
                    </a:lnTo>
                    <a:lnTo>
                      <a:pt x="219" y="35"/>
                    </a:lnTo>
                    <a:lnTo>
                      <a:pt x="214" y="43"/>
                    </a:lnTo>
                    <a:lnTo>
                      <a:pt x="210" y="54"/>
                    </a:lnTo>
                    <a:lnTo>
                      <a:pt x="206" y="65"/>
                    </a:lnTo>
                    <a:lnTo>
                      <a:pt x="202" y="76"/>
                    </a:lnTo>
                    <a:lnTo>
                      <a:pt x="198" y="86"/>
                    </a:lnTo>
                    <a:lnTo>
                      <a:pt x="192" y="94"/>
                    </a:lnTo>
                    <a:lnTo>
                      <a:pt x="186" y="100"/>
                    </a:lnTo>
                    <a:lnTo>
                      <a:pt x="178" y="101"/>
                    </a:lnTo>
                    <a:lnTo>
                      <a:pt x="172" y="85"/>
                    </a:lnTo>
                    <a:lnTo>
                      <a:pt x="169" y="72"/>
                    </a:lnTo>
                    <a:lnTo>
                      <a:pt x="166" y="60"/>
                    </a:lnTo>
                    <a:lnTo>
                      <a:pt x="164" y="49"/>
                    </a:lnTo>
                    <a:lnTo>
                      <a:pt x="160" y="40"/>
                    </a:lnTo>
                    <a:lnTo>
                      <a:pt x="154" y="30"/>
                    </a:lnTo>
                    <a:lnTo>
                      <a:pt x="145" y="20"/>
                    </a:lnTo>
                    <a:lnTo>
                      <a:pt x="132" y="10"/>
                    </a:lnTo>
                    <a:lnTo>
                      <a:pt x="112" y="3"/>
                    </a:lnTo>
                    <a:lnTo>
                      <a:pt x="93" y="0"/>
                    </a:lnTo>
                    <a:lnTo>
                      <a:pt x="75" y="0"/>
                    </a:lnTo>
                    <a:lnTo>
                      <a:pt x="57" y="3"/>
                    </a:lnTo>
                    <a:lnTo>
                      <a:pt x="41" y="10"/>
                    </a:lnTo>
                    <a:lnTo>
                      <a:pt x="27" y="19"/>
                    </a:lnTo>
                    <a:lnTo>
                      <a:pt x="13" y="30"/>
                    </a:lnTo>
                    <a:lnTo>
                      <a:pt x="0" y="43"/>
                    </a:lnTo>
                    <a:lnTo>
                      <a:pt x="0" y="282"/>
                    </a:lnTo>
                    <a:lnTo>
                      <a:pt x="0" y="505"/>
                    </a:lnTo>
                    <a:lnTo>
                      <a:pt x="0" y="721"/>
                    </a:lnTo>
                    <a:lnTo>
                      <a:pt x="0" y="942"/>
                    </a:lnTo>
                    <a:lnTo>
                      <a:pt x="7" y="949"/>
                    </a:lnTo>
                    <a:lnTo>
                      <a:pt x="14" y="957"/>
                    </a:lnTo>
                    <a:lnTo>
                      <a:pt x="22" y="963"/>
                    </a:lnTo>
                    <a:lnTo>
                      <a:pt x="32" y="968"/>
                    </a:lnTo>
                    <a:lnTo>
                      <a:pt x="41" y="973"/>
                    </a:lnTo>
                    <a:lnTo>
                      <a:pt x="51" y="978"/>
                    </a:lnTo>
                    <a:lnTo>
                      <a:pt x="63" y="981"/>
                    </a:lnTo>
                    <a:lnTo>
                      <a:pt x="74" y="984"/>
                    </a:lnTo>
                    <a:lnTo>
                      <a:pt x="85" y="987"/>
                    </a:lnTo>
                    <a:lnTo>
                      <a:pt x="97" y="988"/>
                    </a:lnTo>
                    <a:lnTo>
                      <a:pt x="108" y="989"/>
                    </a:lnTo>
                    <a:lnTo>
                      <a:pt x="120" y="989"/>
                    </a:lnTo>
                    <a:lnTo>
                      <a:pt x="131" y="989"/>
                    </a:lnTo>
                    <a:lnTo>
                      <a:pt x="142" y="987"/>
                    </a:lnTo>
                    <a:lnTo>
                      <a:pt x="153" y="984"/>
                    </a:lnTo>
                    <a:lnTo>
                      <a:pt x="164" y="981"/>
                    </a:lnTo>
                    <a:lnTo>
                      <a:pt x="178" y="971"/>
                    </a:lnTo>
                    <a:lnTo>
                      <a:pt x="187" y="961"/>
                    </a:lnTo>
                    <a:lnTo>
                      <a:pt x="193" y="951"/>
                    </a:lnTo>
                    <a:lnTo>
                      <a:pt x="197" y="941"/>
                    </a:lnTo>
                    <a:lnTo>
                      <a:pt x="199" y="930"/>
                    </a:lnTo>
                    <a:lnTo>
                      <a:pt x="202" y="919"/>
                    </a:lnTo>
                    <a:lnTo>
                      <a:pt x="205" y="905"/>
                    </a:lnTo>
                    <a:lnTo>
                      <a:pt x="210" y="890"/>
                    </a:lnTo>
                    <a:lnTo>
                      <a:pt x="218" y="891"/>
                    </a:lnTo>
                    <a:lnTo>
                      <a:pt x="224" y="897"/>
                    </a:lnTo>
                    <a:lnTo>
                      <a:pt x="230" y="905"/>
                    </a:lnTo>
                    <a:lnTo>
                      <a:pt x="234" y="915"/>
                    </a:lnTo>
                    <a:lnTo>
                      <a:pt x="238" y="926"/>
                    </a:lnTo>
                    <a:lnTo>
                      <a:pt x="242" y="937"/>
                    </a:lnTo>
                    <a:lnTo>
                      <a:pt x="246" y="947"/>
                    </a:lnTo>
                    <a:lnTo>
                      <a:pt x="251" y="956"/>
                    </a:lnTo>
                    <a:lnTo>
                      <a:pt x="268" y="966"/>
                    </a:lnTo>
                    <a:lnTo>
                      <a:pt x="286" y="974"/>
                    </a:lnTo>
                    <a:lnTo>
                      <a:pt x="306" y="980"/>
                    </a:lnTo>
                    <a:lnTo>
                      <a:pt x="324" y="983"/>
                    </a:lnTo>
                    <a:lnTo>
                      <a:pt x="343" y="985"/>
                    </a:lnTo>
                    <a:lnTo>
                      <a:pt x="361" y="984"/>
                    </a:lnTo>
                    <a:lnTo>
                      <a:pt x="379" y="981"/>
                    </a:lnTo>
                    <a:lnTo>
                      <a:pt x="396" y="975"/>
                    </a:lnTo>
                    <a:lnTo>
                      <a:pt x="414" y="968"/>
                    </a:lnTo>
                    <a:lnTo>
                      <a:pt x="429" y="959"/>
                    </a:lnTo>
                    <a:lnTo>
                      <a:pt x="442" y="946"/>
                    </a:lnTo>
                    <a:lnTo>
                      <a:pt x="455" y="932"/>
                    </a:lnTo>
                    <a:lnTo>
                      <a:pt x="465" y="917"/>
                    </a:lnTo>
                    <a:lnTo>
                      <a:pt x="473" y="899"/>
                    </a:lnTo>
                    <a:lnTo>
                      <a:pt x="479" y="880"/>
                    </a:lnTo>
                    <a:lnTo>
                      <a:pt x="483" y="858"/>
                    </a:lnTo>
                    <a:lnTo>
                      <a:pt x="486" y="859"/>
                    </a:lnTo>
                    <a:lnTo>
                      <a:pt x="489" y="859"/>
                    </a:lnTo>
                    <a:lnTo>
                      <a:pt x="492" y="859"/>
                    </a:lnTo>
                    <a:lnTo>
                      <a:pt x="495" y="860"/>
                    </a:lnTo>
                    <a:lnTo>
                      <a:pt x="504" y="875"/>
                    </a:lnTo>
                    <a:lnTo>
                      <a:pt x="515" y="888"/>
                    </a:lnTo>
                    <a:lnTo>
                      <a:pt x="526" y="900"/>
                    </a:lnTo>
                    <a:lnTo>
                      <a:pt x="540" y="910"/>
                    </a:lnTo>
                    <a:lnTo>
                      <a:pt x="553" y="919"/>
                    </a:lnTo>
                    <a:lnTo>
                      <a:pt x="567" y="927"/>
                    </a:lnTo>
                    <a:lnTo>
                      <a:pt x="582" y="933"/>
                    </a:lnTo>
                    <a:lnTo>
                      <a:pt x="598" y="937"/>
                    </a:lnTo>
                    <a:lnTo>
                      <a:pt x="613" y="940"/>
                    </a:lnTo>
                    <a:lnTo>
                      <a:pt x="629" y="940"/>
                    </a:lnTo>
                    <a:lnTo>
                      <a:pt x="646" y="939"/>
                    </a:lnTo>
                    <a:lnTo>
                      <a:pt x="663" y="936"/>
                    </a:lnTo>
                    <a:lnTo>
                      <a:pt x="679" y="932"/>
                    </a:lnTo>
                    <a:lnTo>
                      <a:pt x="695" y="925"/>
                    </a:lnTo>
                    <a:lnTo>
                      <a:pt x="710" y="917"/>
                    </a:lnTo>
                    <a:lnTo>
                      <a:pt x="725" y="906"/>
                    </a:lnTo>
                    <a:lnTo>
                      <a:pt x="749" y="878"/>
                    </a:lnTo>
                    <a:lnTo>
                      <a:pt x="766" y="848"/>
                    </a:lnTo>
                    <a:lnTo>
                      <a:pt x="777" y="816"/>
                    </a:lnTo>
                    <a:lnTo>
                      <a:pt x="780" y="785"/>
                    </a:lnTo>
                    <a:lnTo>
                      <a:pt x="775" y="754"/>
                    </a:lnTo>
                    <a:lnTo>
                      <a:pt x="763" y="723"/>
                    </a:lnTo>
                    <a:lnTo>
                      <a:pt x="745" y="693"/>
                    </a:lnTo>
                    <a:lnTo>
                      <a:pt x="719" y="665"/>
                    </a:lnTo>
                    <a:lnTo>
                      <a:pt x="719" y="661"/>
                    </a:lnTo>
                    <a:lnTo>
                      <a:pt x="719" y="658"/>
                    </a:lnTo>
                    <a:lnTo>
                      <a:pt x="720" y="656"/>
                    </a:lnTo>
                    <a:lnTo>
                      <a:pt x="722" y="653"/>
                    </a:lnTo>
                    <a:lnTo>
                      <a:pt x="734" y="650"/>
                    </a:lnTo>
                    <a:lnTo>
                      <a:pt x="744" y="648"/>
                    </a:lnTo>
                    <a:lnTo>
                      <a:pt x="751" y="646"/>
                    </a:lnTo>
                    <a:lnTo>
                      <a:pt x="757" y="644"/>
                    </a:lnTo>
                    <a:lnTo>
                      <a:pt x="762" y="643"/>
                    </a:lnTo>
                    <a:lnTo>
                      <a:pt x="768" y="641"/>
                    </a:lnTo>
                    <a:lnTo>
                      <a:pt x="774" y="639"/>
                    </a:lnTo>
                    <a:lnTo>
                      <a:pt x="781" y="637"/>
                    </a:lnTo>
                    <a:lnTo>
                      <a:pt x="816" y="608"/>
                    </a:lnTo>
                    <a:lnTo>
                      <a:pt x="837" y="572"/>
                    </a:lnTo>
                    <a:lnTo>
                      <a:pt x="847" y="531"/>
                    </a:lnTo>
                    <a:lnTo>
                      <a:pt x="846" y="489"/>
                    </a:lnTo>
                    <a:lnTo>
                      <a:pt x="835" y="446"/>
                    </a:lnTo>
                    <a:lnTo>
                      <a:pt x="814" y="409"/>
                    </a:lnTo>
                    <a:lnTo>
                      <a:pt x="785" y="377"/>
                    </a:lnTo>
                    <a:lnTo>
                      <a:pt x="748" y="354"/>
                    </a:lnTo>
                    <a:close/>
                  </a:path>
                </a:pathLst>
              </a:custGeom>
              <a:solidFill>
                <a:srgbClr val="E8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3" name="Freeform 332"/>
              <p:cNvSpPr>
                <a:spLocks/>
              </p:cNvSpPr>
              <p:nvPr/>
            </p:nvSpPr>
            <p:spPr bwMode="auto">
              <a:xfrm>
                <a:off x="4673600" y="428625"/>
                <a:ext cx="1279525" cy="1062038"/>
              </a:xfrm>
              <a:custGeom>
                <a:avLst/>
                <a:gdLst/>
                <a:ahLst/>
                <a:cxnLst>
                  <a:cxn ang="0">
                    <a:pos x="101" y="7"/>
                  </a:cxn>
                  <a:cxn ang="0">
                    <a:pos x="97" y="19"/>
                  </a:cxn>
                  <a:cxn ang="0">
                    <a:pos x="82" y="28"/>
                  </a:cxn>
                  <a:cxn ang="0">
                    <a:pos x="62" y="39"/>
                  </a:cxn>
                  <a:cxn ang="0">
                    <a:pos x="30" y="76"/>
                  </a:cxn>
                  <a:cxn ang="0">
                    <a:pos x="4" y="147"/>
                  </a:cxn>
                  <a:cxn ang="0">
                    <a:pos x="3" y="224"/>
                  </a:cxn>
                  <a:cxn ang="0">
                    <a:pos x="32" y="289"/>
                  </a:cxn>
                  <a:cxn ang="0">
                    <a:pos x="67" y="318"/>
                  </a:cxn>
                  <a:cxn ang="0">
                    <a:pos x="77" y="321"/>
                  </a:cxn>
                  <a:cxn ang="0">
                    <a:pos x="88" y="325"/>
                  </a:cxn>
                  <a:cxn ang="0">
                    <a:pos x="104" y="328"/>
                  </a:cxn>
                  <a:cxn ang="0">
                    <a:pos x="118" y="335"/>
                  </a:cxn>
                  <a:cxn ang="0">
                    <a:pos x="120" y="340"/>
                  </a:cxn>
                  <a:cxn ang="0">
                    <a:pos x="95" y="372"/>
                  </a:cxn>
                  <a:cxn ang="0">
                    <a:pos x="65" y="433"/>
                  </a:cxn>
                  <a:cxn ang="0">
                    <a:pos x="64" y="495"/>
                  </a:cxn>
                  <a:cxn ang="0">
                    <a:pos x="90" y="557"/>
                  </a:cxn>
                  <a:cxn ang="0">
                    <a:pos x="129" y="596"/>
                  </a:cxn>
                  <a:cxn ang="0">
                    <a:pos x="161" y="611"/>
                  </a:cxn>
                  <a:cxn ang="0">
                    <a:pos x="193" y="618"/>
                  </a:cxn>
                  <a:cxn ang="0">
                    <a:pos x="226" y="618"/>
                  </a:cxn>
                  <a:cxn ang="0">
                    <a:pos x="257" y="612"/>
                  </a:cxn>
                  <a:cxn ang="0">
                    <a:pos x="287" y="598"/>
                  </a:cxn>
                  <a:cxn ang="0">
                    <a:pos x="313" y="578"/>
                  </a:cxn>
                  <a:cxn ang="0">
                    <a:pos x="335" y="553"/>
                  </a:cxn>
                  <a:cxn ang="0">
                    <a:pos x="347" y="538"/>
                  </a:cxn>
                  <a:cxn ang="0">
                    <a:pos x="353" y="537"/>
                  </a:cxn>
                  <a:cxn ang="0">
                    <a:pos x="360" y="559"/>
                  </a:cxn>
                  <a:cxn ang="0">
                    <a:pos x="374" y="596"/>
                  </a:cxn>
                  <a:cxn ang="0">
                    <a:pos x="398" y="625"/>
                  </a:cxn>
                  <a:cxn ang="0">
                    <a:pos x="426" y="646"/>
                  </a:cxn>
                  <a:cxn ang="0">
                    <a:pos x="460" y="660"/>
                  </a:cxn>
                  <a:cxn ang="0">
                    <a:pos x="496" y="664"/>
                  </a:cxn>
                  <a:cxn ang="0">
                    <a:pos x="534" y="660"/>
                  </a:cxn>
                  <a:cxn ang="0">
                    <a:pos x="571" y="645"/>
                  </a:cxn>
                  <a:cxn ang="0">
                    <a:pos x="593" y="627"/>
                  </a:cxn>
                  <a:cxn ang="0">
                    <a:pos x="601" y="605"/>
                  </a:cxn>
                  <a:cxn ang="0">
                    <a:pos x="609" y="583"/>
                  </a:cxn>
                  <a:cxn ang="0">
                    <a:pos x="621" y="570"/>
                  </a:cxn>
                  <a:cxn ang="0">
                    <a:pos x="635" y="584"/>
                  </a:cxn>
                  <a:cxn ang="0">
                    <a:pos x="641" y="609"/>
                  </a:cxn>
                  <a:cxn ang="0">
                    <a:pos x="647" y="630"/>
                  </a:cxn>
                  <a:cxn ang="0">
                    <a:pos x="662" y="649"/>
                  </a:cxn>
                  <a:cxn ang="0">
                    <a:pos x="695" y="666"/>
                  </a:cxn>
                  <a:cxn ang="0">
                    <a:pos x="732" y="669"/>
                  </a:cxn>
                  <a:cxn ang="0">
                    <a:pos x="766" y="660"/>
                  </a:cxn>
                  <a:cxn ang="0">
                    <a:pos x="794" y="639"/>
                  </a:cxn>
                  <a:cxn ang="0">
                    <a:pos x="806" y="0"/>
                  </a:cxn>
                </a:cxnLst>
                <a:rect l="0" t="0" r="r" b="b"/>
                <a:pathLst>
                  <a:path w="806" h="669">
                    <a:moveTo>
                      <a:pt x="96" y="0"/>
                    </a:moveTo>
                    <a:lnTo>
                      <a:pt x="101" y="7"/>
                    </a:lnTo>
                    <a:lnTo>
                      <a:pt x="101" y="13"/>
                    </a:lnTo>
                    <a:lnTo>
                      <a:pt x="97" y="19"/>
                    </a:lnTo>
                    <a:lnTo>
                      <a:pt x="91" y="24"/>
                    </a:lnTo>
                    <a:lnTo>
                      <a:pt x="82" y="28"/>
                    </a:lnTo>
                    <a:lnTo>
                      <a:pt x="72" y="33"/>
                    </a:lnTo>
                    <a:lnTo>
                      <a:pt x="62" y="39"/>
                    </a:lnTo>
                    <a:lnTo>
                      <a:pt x="52" y="45"/>
                    </a:lnTo>
                    <a:lnTo>
                      <a:pt x="30" y="76"/>
                    </a:lnTo>
                    <a:lnTo>
                      <a:pt x="15" y="110"/>
                    </a:lnTo>
                    <a:lnTo>
                      <a:pt x="4" y="147"/>
                    </a:lnTo>
                    <a:lnTo>
                      <a:pt x="0" y="186"/>
                    </a:lnTo>
                    <a:lnTo>
                      <a:pt x="3" y="224"/>
                    </a:lnTo>
                    <a:lnTo>
                      <a:pt x="13" y="259"/>
                    </a:lnTo>
                    <a:lnTo>
                      <a:pt x="32" y="289"/>
                    </a:lnTo>
                    <a:lnTo>
                      <a:pt x="60" y="315"/>
                    </a:lnTo>
                    <a:lnTo>
                      <a:pt x="67" y="318"/>
                    </a:lnTo>
                    <a:lnTo>
                      <a:pt x="72" y="320"/>
                    </a:lnTo>
                    <a:lnTo>
                      <a:pt x="77" y="321"/>
                    </a:lnTo>
                    <a:lnTo>
                      <a:pt x="82" y="323"/>
                    </a:lnTo>
                    <a:lnTo>
                      <a:pt x="88" y="325"/>
                    </a:lnTo>
                    <a:lnTo>
                      <a:pt x="95" y="326"/>
                    </a:lnTo>
                    <a:lnTo>
                      <a:pt x="104" y="328"/>
                    </a:lnTo>
                    <a:lnTo>
                      <a:pt x="116" y="331"/>
                    </a:lnTo>
                    <a:lnTo>
                      <a:pt x="118" y="335"/>
                    </a:lnTo>
                    <a:lnTo>
                      <a:pt x="120" y="337"/>
                    </a:lnTo>
                    <a:lnTo>
                      <a:pt x="120" y="340"/>
                    </a:lnTo>
                    <a:lnTo>
                      <a:pt x="120" y="344"/>
                    </a:lnTo>
                    <a:lnTo>
                      <a:pt x="95" y="372"/>
                    </a:lnTo>
                    <a:lnTo>
                      <a:pt x="76" y="401"/>
                    </a:lnTo>
                    <a:lnTo>
                      <a:pt x="65" y="433"/>
                    </a:lnTo>
                    <a:lnTo>
                      <a:pt x="61" y="464"/>
                    </a:lnTo>
                    <a:lnTo>
                      <a:pt x="64" y="495"/>
                    </a:lnTo>
                    <a:lnTo>
                      <a:pt x="73" y="526"/>
                    </a:lnTo>
                    <a:lnTo>
                      <a:pt x="90" y="557"/>
                    </a:lnTo>
                    <a:lnTo>
                      <a:pt x="114" y="585"/>
                    </a:lnTo>
                    <a:lnTo>
                      <a:pt x="129" y="596"/>
                    </a:lnTo>
                    <a:lnTo>
                      <a:pt x="144" y="604"/>
                    </a:lnTo>
                    <a:lnTo>
                      <a:pt x="161" y="611"/>
                    </a:lnTo>
                    <a:lnTo>
                      <a:pt x="177" y="615"/>
                    </a:lnTo>
                    <a:lnTo>
                      <a:pt x="193" y="618"/>
                    </a:lnTo>
                    <a:lnTo>
                      <a:pt x="210" y="619"/>
                    </a:lnTo>
                    <a:lnTo>
                      <a:pt x="226" y="618"/>
                    </a:lnTo>
                    <a:lnTo>
                      <a:pt x="241" y="616"/>
                    </a:lnTo>
                    <a:lnTo>
                      <a:pt x="257" y="612"/>
                    </a:lnTo>
                    <a:lnTo>
                      <a:pt x="272" y="606"/>
                    </a:lnTo>
                    <a:lnTo>
                      <a:pt x="287" y="598"/>
                    </a:lnTo>
                    <a:lnTo>
                      <a:pt x="300" y="589"/>
                    </a:lnTo>
                    <a:lnTo>
                      <a:pt x="313" y="578"/>
                    </a:lnTo>
                    <a:lnTo>
                      <a:pt x="324" y="566"/>
                    </a:lnTo>
                    <a:lnTo>
                      <a:pt x="335" y="553"/>
                    </a:lnTo>
                    <a:lnTo>
                      <a:pt x="344" y="538"/>
                    </a:lnTo>
                    <a:lnTo>
                      <a:pt x="347" y="538"/>
                    </a:lnTo>
                    <a:lnTo>
                      <a:pt x="350" y="537"/>
                    </a:lnTo>
                    <a:lnTo>
                      <a:pt x="353" y="537"/>
                    </a:lnTo>
                    <a:lnTo>
                      <a:pt x="356" y="537"/>
                    </a:lnTo>
                    <a:lnTo>
                      <a:pt x="360" y="559"/>
                    </a:lnTo>
                    <a:lnTo>
                      <a:pt x="366" y="578"/>
                    </a:lnTo>
                    <a:lnTo>
                      <a:pt x="374" y="596"/>
                    </a:lnTo>
                    <a:lnTo>
                      <a:pt x="384" y="612"/>
                    </a:lnTo>
                    <a:lnTo>
                      <a:pt x="398" y="625"/>
                    </a:lnTo>
                    <a:lnTo>
                      <a:pt x="411" y="637"/>
                    </a:lnTo>
                    <a:lnTo>
                      <a:pt x="426" y="646"/>
                    </a:lnTo>
                    <a:lnTo>
                      <a:pt x="443" y="655"/>
                    </a:lnTo>
                    <a:lnTo>
                      <a:pt x="460" y="660"/>
                    </a:lnTo>
                    <a:lnTo>
                      <a:pt x="478" y="663"/>
                    </a:lnTo>
                    <a:lnTo>
                      <a:pt x="496" y="664"/>
                    </a:lnTo>
                    <a:lnTo>
                      <a:pt x="516" y="663"/>
                    </a:lnTo>
                    <a:lnTo>
                      <a:pt x="534" y="660"/>
                    </a:lnTo>
                    <a:lnTo>
                      <a:pt x="553" y="654"/>
                    </a:lnTo>
                    <a:lnTo>
                      <a:pt x="571" y="645"/>
                    </a:lnTo>
                    <a:lnTo>
                      <a:pt x="588" y="635"/>
                    </a:lnTo>
                    <a:lnTo>
                      <a:pt x="593" y="627"/>
                    </a:lnTo>
                    <a:lnTo>
                      <a:pt x="597" y="616"/>
                    </a:lnTo>
                    <a:lnTo>
                      <a:pt x="601" y="605"/>
                    </a:lnTo>
                    <a:lnTo>
                      <a:pt x="605" y="594"/>
                    </a:lnTo>
                    <a:lnTo>
                      <a:pt x="609" y="583"/>
                    </a:lnTo>
                    <a:lnTo>
                      <a:pt x="615" y="575"/>
                    </a:lnTo>
                    <a:lnTo>
                      <a:pt x="621" y="570"/>
                    </a:lnTo>
                    <a:lnTo>
                      <a:pt x="630" y="568"/>
                    </a:lnTo>
                    <a:lnTo>
                      <a:pt x="635" y="584"/>
                    </a:lnTo>
                    <a:lnTo>
                      <a:pt x="638" y="597"/>
                    </a:lnTo>
                    <a:lnTo>
                      <a:pt x="641" y="609"/>
                    </a:lnTo>
                    <a:lnTo>
                      <a:pt x="643" y="620"/>
                    </a:lnTo>
                    <a:lnTo>
                      <a:pt x="647" y="630"/>
                    </a:lnTo>
                    <a:lnTo>
                      <a:pt x="653" y="639"/>
                    </a:lnTo>
                    <a:lnTo>
                      <a:pt x="662" y="649"/>
                    </a:lnTo>
                    <a:lnTo>
                      <a:pt x="675" y="660"/>
                    </a:lnTo>
                    <a:lnTo>
                      <a:pt x="695" y="666"/>
                    </a:lnTo>
                    <a:lnTo>
                      <a:pt x="714" y="669"/>
                    </a:lnTo>
                    <a:lnTo>
                      <a:pt x="732" y="669"/>
                    </a:lnTo>
                    <a:lnTo>
                      <a:pt x="750" y="666"/>
                    </a:lnTo>
                    <a:lnTo>
                      <a:pt x="766" y="660"/>
                    </a:lnTo>
                    <a:lnTo>
                      <a:pt x="780" y="651"/>
                    </a:lnTo>
                    <a:lnTo>
                      <a:pt x="794" y="639"/>
                    </a:lnTo>
                    <a:lnTo>
                      <a:pt x="806" y="626"/>
                    </a:lnTo>
                    <a:lnTo>
                      <a:pt x="806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E8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4" name="Rectangle 338"/>
              <p:cNvSpPr>
                <a:spLocks noChangeArrowheads="1"/>
              </p:cNvSpPr>
              <p:nvPr/>
            </p:nvSpPr>
            <p:spPr bwMode="auto">
              <a:xfrm>
                <a:off x="3143250" y="3213100"/>
                <a:ext cx="2809875" cy="415925"/>
              </a:xfrm>
              <a:prstGeom prst="rect">
                <a:avLst/>
              </a:prstGeom>
              <a:solidFill>
                <a:srgbClr val="9BBC9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5" name="Freeform 339"/>
              <p:cNvSpPr>
                <a:spLocks/>
              </p:cNvSpPr>
              <p:nvPr/>
            </p:nvSpPr>
            <p:spPr bwMode="auto">
              <a:xfrm>
                <a:off x="3475038" y="1592263"/>
                <a:ext cx="1728788" cy="1779588"/>
              </a:xfrm>
              <a:custGeom>
                <a:avLst/>
                <a:gdLst/>
                <a:ahLst/>
                <a:cxnLst>
                  <a:cxn ang="0">
                    <a:pos x="192" y="500"/>
                  </a:cxn>
                  <a:cxn ang="0">
                    <a:pos x="270" y="500"/>
                  </a:cxn>
                  <a:cxn ang="0">
                    <a:pos x="270" y="54"/>
                  </a:cxn>
                  <a:cxn ang="0">
                    <a:pos x="271" y="43"/>
                  </a:cxn>
                  <a:cxn ang="0">
                    <a:pos x="274" y="32"/>
                  </a:cxn>
                  <a:cxn ang="0">
                    <a:pos x="279" y="23"/>
                  </a:cxn>
                  <a:cxn ang="0">
                    <a:pos x="286" y="16"/>
                  </a:cxn>
                  <a:cxn ang="0">
                    <a:pos x="293" y="9"/>
                  </a:cxn>
                  <a:cxn ang="0">
                    <a:pos x="302" y="4"/>
                  </a:cxn>
                  <a:cxn ang="0">
                    <a:pos x="312" y="1"/>
                  </a:cxn>
                  <a:cxn ang="0">
                    <a:pos x="324" y="0"/>
                  </a:cxn>
                  <a:cxn ang="0">
                    <a:pos x="324" y="0"/>
                  </a:cxn>
                  <a:cxn ang="0">
                    <a:pos x="335" y="1"/>
                  </a:cxn>
                  <a:cxn ang="0">
                    <a:pos x="345" y="4"/>
                  </a:cxn>
                  <a:cxn ang="0">
                    <a:pos x="354" y="9"/>
                  </a:cxn>
                  <a:cxn ang="0">
                    <a:pos x="362" y="16"/>
                  </a:cxn>
                  <a:cxn ang="0">
                    <a:pos x="369" y="23"/>
                  </a:cxn>
                  <a:cxn ang="0">
                    <a:pos x="374" y="32"/>
                  </a:cxn>
                  <a:cxn ang="0">
                    <a:pos x="377" y="43"/>
                  </a:cxn>
                  <a:cxn ang="0">
                    <a:pos x="378" y="54"/>
                  </a:cxn>
                  <a:cxn ang="0">
                    <a:pos x="378" y="500"/>
                  </a:cxn>
                  <a:cxn ang="0">
                    <a:pos x="1089" y="500"/>
                  </a:cxn>
                  <a:cxn ang="0">
                    <a:pos x="1089" y="1121"/>
                  </a:cxn>
                  <a:cxn ang="0">
                    <a:pos x="0" y="1121"/>
                  </a:cxn>
                  <a:cxn ang="0">
                    <a:pos x="0" y="528"/>
                  </a:cxn>
                  <a:cxn ang="0">
                    <a:pos x="0" y="500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4" y="23"/>
                  </a:cxn>
                  <a:cxn ang="0">
                    <a:pos x="35" y="14"/>
                  </a:cxn>
                  <a:cxn ang="0">
                    <a:pos x="49" y="6"/>
                  </a:cxn>
                  <a:cxn ang="0">
                    <a:pos x="64" y="2"/>
                  </a:cxn>
                  <a:cxn ang="0">
                    <a:pos x="80" y="0"/>
                  </a:cxn>
                  <a:cxn ang="0">
                    <a:pos x="112" y="0"/>
                  </a:cxn>
                  <a:cxn ang="0">
                    <a:pos x="128" y="2"/>
                  </a:cxn>
                  <a:cxn ang="0">
                    <a:pos x="143" y="6"/>
                  </a:cxn>
                  <a:cxn ang="0">
                    <a:pos x="157" y="14"/>
                  </a:cxn>
                  <a:cxn ang="0">
                    <a:pos x="169" y="23"/>
                  </a:cxn>
                  <a:cxn ang="0">
                    <a:pos x="178" y="35"/>
                  </a:cxn>
                  <a:cxn ang="0">
                    <a:pos x="186" y="50"/>
                  </a:cxn>
                  <a:cxn ang="0">
                    <a:pos x="190" y="65"/>
                  </a:cxn>
                  <a:cxn ang="0">
                    <a:pos x="192" y="81"/>
                  </a:cxn>
                  <a:cxn ang="0">
                    <a:pos x="192" y="500"/>
                  </a:cxn>
                </a:cxnLst>
                <a:rect l="0" t="0" r="r" b="b"/>
                <a:pathLst>
                  <a:path w="1089" h="1121">
                    <a:moveTo>
                      <a:pt x="192" y="500"/>
                    </a:moveTo>
                    <a:lnTo>
                      <a:pt x="270" y="500"/>
                    </a:lnTo>
                    <a:lnTo>
                      <a:pt x="270" y="54"/>
                    </a:lnTo>
                    <a:lnTo>
                      <a:pt x="271" y="43"/>
                    </a:lnTo>
                    <a:lnTo>
                      <a:pt x="274" y="32"/>
                    </a:lnTo>
                    <a:lnTo>
                      <a:pt x="279" y="23"/>
                    </a:lnTo>
                    <a:lnTo>
                      <a:pt x="286" y="16"/>
                    </a:lnTo>
                    <a:lnTo>
                      <a:pt x="293" y="9"/>
                    </a:lnTo>
                    <a:lnTo>
                      <a:pt x="302" y="4"/>
                    </a:lnTo>
                    <a:lnTo>
                      <a:pt x="312" y="1"/>
                    </a:lnTo>
                    <a:lnTo>
                      <a:pt x="324" y="0"/>
                    </a:lnTo>
                    <a:lnTo>
                      <a:pt x="324" y="0"/>
                    </a:lnTo>
                    <a:lnTo>
                      <a:pt x="335" y="1"/>
                    </a:lnTo>
                    <a:lnTo>
                      <a:pt x="345" y="4"/>
                    </a:lnTo>
                    <a:lnTo>
                      <a:pt x="354" y="9"/>
                    </a:lnTo>
                    <a:lnTo>
                      <a:pt x="362" y="16"/>
                    </a:lnTo>
                    <a:lnTo>
                      <a:pt x="369" y="23"/>
                    </a:lnTo>
                    <a:lnTo>
                      <a:pt x="374" y="32"/>
                    </a:lnTo>
                    <a:lnTo>
                      <a:pt x="377" y="43"/>
                    </a:lnTo>
                    <a:lnTo>
                      <a:pt x="378" y="54"/>
                    </a:lnTo>
                    <a:lnTo>
                      <a:pt x="378" y="500"/>
                    </a:lnTo>
                    <a:lnTo>
                      <a:pt x="1089" y="500"/>
                    </a:lnTo>
                    <a:lnTo>
                      <a:pt x="1089" y="1121"/>
                    </a:lnTo>
                    <a:lnTo>
                      <a:pt x="0" y="1121"/>
                    </a:lnTo>
                    <a:lnTo>
                      <a:pt x="0" y="528"/>
                    </a:lnTo>
                    <a:lnTo>
                      <a:pt x="0" y="500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4" y="23"/>
                    </a:lnTo>
                    <a:lnTo>
                      <a:pt x="35" y="14"/>
                    </a:lnTo>
                    <a:lnTo>
                      <a:pt x="49" y="6"/>
                    </a:lnTo>
                    <a:lnTo>
                      <a:pt x="64" y="2"/>
                    </a:lnTo>
                    <a:lnTo>
                      <a:pt x="80" y="0"/>
                    </a:lnTo>
                    <a:lnTo>
                      <a:pt x="112" y="0"/>
                    </a:lnTo>
                    <a:lnTo>
                      <a:pt x="128" y="2"/>
                    </a:lnTo>
                    <a:lnTo>
                      <a:pt x="143" y="6"/>
                    </a:lnTo>
                    <a:lnTo>
                      <a:pt x="157" y="14"/>
                    </a:lnTo>
                    <a:lnTo>
                      <a:pt x="169" y="23"/>
                    </a:lnTo>
                    <a:lnTo>
                      <a:pt x="178" y="35"/>
                    </a:lnTo>
                    <a:lnTo>
                      <a:pt x="186" y="50"/>
                    </a:lnTo>
                    <a:lnTo>
                      <a:pt x="190" y="65"/>
                    </a:lnTo>
                    <a:lnTo>
                      <a:pt x="192" y="81"/>
                    </a:lnTo>
                    <a:lnTo>
                      <a:pt x="192" y="500"/>
                    </a:lnTo>
                    <a:close/>
                  </a:path>
                </a:pathLst>
              </a:custGeom>
              <a:solidFill>
                <a:srgbClr val="9191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6" name="Freeform 340"/>
              <p:cNvSpPr>
                <a:spLocks/>
              </p:cNvSpPr>
              <p:nvPr/>
            </p:nvSpPr>
            <p:spPr bwMode="auto">
              <a:xfrm>
                <a:off x="3475038" y="1592263"/>
                <a:ext cx="304800" cy="182563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112" y="0"/>
                  </a:cxn>
                  <a:cxn ang="0">
                    <a:pos x="128" y="2"/>
                  </a:cxn>
                  <a:cxn ang="0">
                    <a:pos x="143" y="6"/>
                  </a:cxn>
                  <a:cxn ang="0">
                    <a:pos x="157" y="14"/>
                  </a:cxn>
                  <a:cxn ang="0">
                    <a:pos x="169" y="23"/>
                  </a:cxn>
                  <a:cxn ang="0">
                    <a:pos x="178" y="35"/>
                  </a:cxn>
                  <a:cxn ang="0">
                    <a:pos x="186" y="50"/>
                  </a:cxn>
                  <a:cxn ang="0">
                    <a:pos x="190" y="65"/>
                  </a:cxn>
                  <a:cxn ang="0">
                    <a:pos x="192" y="81"/>
                  </a:cxn>
                  <a:cxn ang="0">
                    <a:pos x="192" y="115"/>
                  </a:cxn>
                  <a:cxn ang="0">
                    <a:pos x="0" y="115"/>
                  </a:cxn>
                  <a:cxn ang="0">
                    <a:pos x="0" y="81"/>
                  </a:cxn>
                  <a:cxn ang="0">
                    <a:pos x="2" y="65"/>
                  </a:cxn>
                  <a:cxn ang="0">
                    <a:pos x="6" y="50"/>
                  </a:cxn>
                  <a:cxn ang="0">
                    <a:pos x="14" y="35"/>
                  </a:cxn>
                  <a:cxn ang="0">
                    <a:pos x="24" y="23"/>
                  </a:cxn>
                  <a:cxn ang="0">
                    <a:pos x="35" y="14"/>
                  </a:cxn>
                  <a:cxn ang="0">
                    <a:pos x="49" y="6"/>
                  </a:cxn>
                  <a:cxn ang="0">
                    <a:pos x="64" y="2"/>
                  </a:cxn>
                  <a:cxn ang="0">
                    <a:pos x="80" y="0"/>
                  </a:cxn>
                </a:cxnLst>
                <a:rect l="0" t="0" r="r" b="b"/>
                <a:pathLst>
                  <a:path w="192" h="115">
                    <a:moveTo>
                      <a:pt x="80" y="0"/>
                    </a:moveTo>
                    <a:lnTo>
                      <a:pt x="112" y="0"/>
                    </a:lnTo>
                    <a:lnTo>
                      <a:pt x="128" y="2"/>
                    </a:lnTo>
                    <a:lnTo>
                      <a:pt x="143" y="6"/>
                    </a:lnTo>
                    <a:lnTo>
                      <a:pt x="157" y="14"/>
                    </a:lnTo>
                    <a:lnTo>
                      <a:pt x="169" y="23"/>
                    </a:lnTo>
                    <a:lnTo>
                      <a:pt x="178" y="35"/>
                    </a:lnTo>
                    <a:lnTo>
                      <a:pt x="186" y="50"/>
                    </a:lnTo>
                    <a:lnTo>
                      <a:pt x="190" y="65"/>
                    </a:lnTo>
                    <a:lnTo>
                      <a:pt x="192" y="81"/>
                    </a:lnTo>
                    <a:lnTo>
                      <a:pt x="192" y="115"/>
                    </a:lnTo>
                    <a:lnTo>
                      <a:pt x="0" y="115"/>
                    </a:lnTo>
                    <a:lnTo>
                      <a:pt x="0" y="81"/>
                    </a:lnTo>
                    <a:lnTo>
                      <a:pt x="2" y="65"/>
                    </a:lnTo>
                    <a:lnTo>
                      <a:pt x="6" y="50"/>
                    </a:lnTo>
                    <a:lnTo>
                      <a:pt x="14" y="35"/>
                    </a:lnTo>
                    <a:lnTo>
                      <a:pt x="24" y="23"/>
                    </a:lnTo>
                    <a:lnTo>
                      <a:pt x="35" y="14"/>
                    </a:lnTo>
                    <a:lnTo>
                      <a:pt x="49" y="6"/>
                    </a:lnTo>
                    <a:lnTo>
                      <a:pt x="64" y="2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F2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7" name="Freeform 341"/>
              <p:cNvSpPr>
                <a:spLocks/>
              </p:cNvSpPr>
              <p:nvPr/>
            </p:nvSpPr>
            <p:spPr bwMode="auto">
              <a:xfrm>
                <a:off x="3903663" y="1592263"/>
                <a:ext cx="171450" cy="18415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54" y="0"/>
                  </a:cxn>
                  <a:cxn ang="0">
                    <a:pos x="65" y="1"/>
                  </a:cxn>
                  <a:cxn ang="0">
                    <a:pos x="75" y="4"/>
                  </a:cxn>
                  <a:cxn ang="0">
                    <a:pos x="84" y="9"/>
                  </a:cxn>
                  <a:cxn ang="0">
                    <a:pos x="92" y="16"/>
                  </a:cxn>
                  <a:cxn ang="0">
                    <a:pos x="99" y="23"/>
                  </a:cxn>
                  <a:cxn ang="0">
                    <a:pos x="104" y="32"/>
                  </a:cxn>
                  <a:cxn ang="0">
                    <a:pos x="107" y="43"/>
                  </a:cxn>
                  <a:cxn ang="0">
                    <a:pos x="108" y="54"/>
                  </a:cxn>
                  <a:cxn ang="0">
                    <a:pos x="108" y="116"/>
                  </a:cxn>
                  <a:cxn ang="0">
                    <a:pos x="0" y="116"/>
                  </a:cxn>
                  <a:cxn ang="0">
                    <a:pos x="0" y="54"/>
                  </a:cxn>
                  <a:cxn ang="0">
                    <a:pos x="1" y="43"/>
                  </a:cxn>
                  <a:cxn ang="0">
                    <a:pos x="4" y="32"/>
                  </a:cxn>
                  <a:cxn ang="0">
                    <a:pos x="9" y="23"/>
                  </a:cxn>
                  <a:cxn ang="0">
                    <a:pos x="16" y="16"/>
                  </a:cxn>
                  <a:cxn ang="0">
                    <a:pos x="23" y="9"/>
                  </a:cxn>
                  <a:cxn ang="0">
                    <a:pos x="32" y="4"/>
                  </a:cxn>
                  <a:cxn ang="0">
                    <a:pos x="42" y="1"/>
                  </a:cxn>
                  <a:cxn ang="0">
                    <a:pos x="54" y="0"/>
                  </a:cxn>
                </a:cxnLst>
                <a:rect l="0" t="0" r="r" b="b"/>
                <a:pathLst>
                  <a:path w="108" h="116">
                    <a:moveTo>
                      <a:pt x="54" y="0"/>
                    </a:moveTo>
                    <a:lnTo>
                      <a:pt x="54" y="0"/>
                    </a:lnTo>
                    <a:lnTo>
                      <a:pt x="65" y="1"/>
                    </a:lnTo>
                    <a:lnTo>
                      <a:pt x="75" y="4"/>
                    </a:lnTo>
                    <a:lnTo>
                      <a:pt x="84" y="9"/>
                    </a:lnTo>
                    <a:lnTo>
                      <a:pt x="92" y="16"/>
                    </a:lnTo>
                    <a:lnTo>
                      <a:pt x="99" y="23"/>
                    </a:lnTo>
                    <a:lnTo>
                      <a:pt x="104" y="32"/>
                    </a:lnTo>
                    <a:lnTo>
                      <a:pt x="107" y="43"/>
                    </a:lnTo>
                    <a:lnTo>
                      <a:pt x="108" y="54"/>
                    </a:lnTo>
                    <a:lnTo>
                      <a:pt x="108" y="116"/>
                    </a:lnTo>
                    <a:lnTo>
                      <a:pt x="0" y="116"/>
                    </a:lnTo>
                    <a:lnTo>
                      <a:pt x="0" y="54"/>
                    </a:lnTo>
                    <a:lnTo>
                      <a:pt x="1" y="43"/>
                    </a:lnTo>
                    <a:lnTo>
                      <a:pt x="4" y="32"/>
                    </a:lnTo>
                    <a:lnTo>
                      <a:pt x="9" y="23"/>
                    </a:lnTo>
                    <a:lnTo>
                      <a:pt x="16" y="16"/>
                    </a:lnTo>
                    <a:lnTo>
                      <a:pt x="23" y="9"/>
                    </a:lnTo>
                    <a:lnTo>
                      <a:pt x="32" y="4"/>
                    </a:lnTo>
                    <a:lnTo>
                      <a:pt x="42" y="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FF2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8" name="Rectangle 342"/>
              <p:cNvSpPr>
                <a:spLocks noChangeArrowheads="1"/>
              </p:cNvSpPr>
              <p:nvPr/>
            </p:nvSpPr>
            <p:spPr bwMode="auto">
              <a:xfrm>
                <a:off x="4795838" y="3011488"/>
                <a:ext cx="206375" cy="360363"/>
              </a:xfrm>
              <a:prstGeom prst="rect">
                <a:avLst/>
              </a:prstGeom>
              <a:solidFill>
                <a:srgbClr val="5B607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49" name="Rectangle 343"/>
              <p:cNvSpPr>
                <a:spLocks noChangeArrowheads="1"/>
              </p:cNvSpPr>
              <p:nvPr/>
            </p:nvSpPr>
            <p:spPr bwMode="auto">
              <a:xfrm>
                <a:off x="3670300" y="2562225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0" name="Rectangle 344"/>
              <p:cNvSpPr>
                <a:spLocks noChangeArrowheads="1"/>
              </p:cNvSpPr>
              <p:nvPr/>
            </p:nvSpPr>
            <p:spPr bwMode="auto">
              <a:xfrm>
                <a:off x="4048125" y="2725738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" name="Rectangle 345"/>
              <p:cNvSpPr>
                <a:spLocks noChangeArrowheads="1"/>
              </p:cNvSpPr>
              <p:nvPr/>
            </p:nvSpPr>
            <p:spPr bwMode="auto">
              <a:xfrm>
                <a:off x="4448175" y="2562225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2" name="Rectangle 346"/>
              <p:cNvSpPr>
                <a:spLocks noChangeArrowheads="1"/>
              </p:cNvSpPr>
              <p:nvPr/>
            </p:nvSpPr>
            <p:spPr bwMode="auto">
              <a:xfrm>
                <a:off x="4824413" y="2725738"/>
                <a:ext cx="88900" cy="14763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s-CO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3" name="236 Forma libre"/>
              <p:cNvSpPr/>
              <p:nvPr/>
            </p:nvSpPr>
            <p:spPr>
              <a:xfrm>
                <a:off x="3671668" y="703385"/>
                <a:ext cx="1167618" cy="872197"/>
              </a:xfrm>
              <a:custGeom>
                <a:avLst/>
                <a:gdLst>
                  <a:gd name="connsiteX0" fmla="*/ 0 w 1167618"/>
                  <a:gd name="connsiteY0" fmla="*/ 872197 h 872197"/>
                  <a:gd name="connsiteX1" fmla="*/ 14067 w 1167618"/>
                  <a:gd name="connsiteY1" fmla="*/ 661181 h 872197"/>
                  <a:gd name="connsiteX2" fmla="*/ 28135 w 1167618"/>
                  <a:gd name="connsiteY2" fmla="*/ 618978 h 872197"/>
                  <a:gd name="connsiteX3" fmla="*/ 70338 w 1167618"/>
                  <a:gd name="connsiteY3" fmla="*/ 576775 h 872197"/>
                  <a:gd name="connsiteX4" fmla="*/ 112541 w 1167618"/>
                  <a:gd name="connsiteY4" fmla="*/ 562707 h 872197"/>
                  <a:gd name="connsiteX5" fmla="*/ 140677 w 1167618"/>
                  <a:gd name="connsiteY5" fmla="*/ 534572 h 872197"/>
                  <a:gd name="connsiteX6" fmla="*/ 365760 w 1167618"/>
                  <a:gd name="connsiteY6" fmla="*/ 492369 h 872197"/>
                  <a:gd name="connsiteX7" fmla="*/ 464234 w 1167618"/>
                  <a:gd name="connsiteY7" fmla="*/ 464233 h 872197"/>
                  <a:gd name="connsiteX8" fmla="*/ 506437 w 1167618"/>
                  <a:gd name="connsiteY8" fmla="*/ 422030 h 872197"/>
                  <a:gd name="connsiteX9" fmla="*/ 534572 w 1167618"/>
                  <a:gd name="connsiteY9" fmla="*/ 379827 h 872197"/>
                  <a:gd name="connsiteX10" fmla="*/ 576775 w 1167618"/>
                  <a:gd name="connsiteY10" fmla="*/ 295421 h 872197"/>
                  <a:gd name="connsiteX11" fmla="*/ 618978 w 1167618"/>
                  <a:gd name="connsiteY11" fmla="*/ 267286 h 872197"/>
                  <a:gd name="connsiteX12" fmla="*/ 647114 w 1167618"/>
                  <a:gd name="connsiteY12" fmla="*/ 239150 h 872197"/>
                  <a:gd name="connsiteX13" fmla="*/ 773723 w 1167618"/>
                  <a:gd name="connsiteY13" fmla="*/ 196947 h 872197"/>
                  <a:gd name="connsiteX14" fmla="*/ 900332 w 1167618"/>
                  <a:gd name="connsiteY14" fmla="*/ 154744 h 872197"/>
                  <a:gd name="connsiteX15" fmla="*/ 942535 w 1167618"/>
                  <a:gd name="connsiteY15" fmla="*/ 140677 h 872197"/>
                  <a:gd name="connsiteX16" fmla="*/ 1069144 w 1167618"/>
                  <a:gd name="connsiteY16" fmla="*/ 112541 h 872197"/>
                  <a:gd name="connsiteX17" fmla="*/ 1111347 w 1167618"/>
                  <a:gd name="connsiteY17" fmla="*/ 98473 h 872197"/>
                  <a:gd name="connsiteX18" fmla="*/ 1153550 w 1167618"/>
                  <a:gd name="connsiteY18" fmla="*/ 70338 h 872197"/>
                  <a:gd name="connsiteX19" fmla="*/ 1167618 w 1167618"/>
                  <a:gd name="connsiteY19" fmla="*/ 0 h 87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7618" h="872197">
                    <a:moveTo>
                      <a:pt x="0" y="872197"/>
                    </a:moveTo>
                    <a:cubicBezTo>
                      <a:pt x="4689" y="801858"/>
                      <a:pt x="6282" y="731245"/>
                      <a:pt x="14067" y="661181"/>
                    </a:cubicBezTo>
                    <a:cubicBezTo>
                      <a:pt x="15705" y="646443"/>
                      <a:pt x="19910" y="631316"/>
                      <a:pt x="28135" y="618978"/>
                    </a:cubicBezTo>
                    <a:cubicBezTo>
                      <a:pt x="39171" y="602425"/>
                      <a:pt x="53785" y="587811"/>
                      <a:pt x="70338" y="576775"/>
                    </a:cubicBezTo>
                    <a:cubicBezTo>
                      <a:pt x="82676" y="568550"/>
                      <a:pt x="98473" y="567396"/>
                      <a:pt x="112541" y="562707"/>
                    </a:cubicBezTo>
                    <a:cubicBezTo>
                      <a:pt x="121920" y="553329"/>
                      <a:pt x="128814" y="540503"/>
                      <a:pt x="140677" y="534572"/>
                    </a:cubicBezTo>
                    <a:cubicBezTo>
                      <a:pt x="215994" y="496914"/>
                      <a:pt x="281059" y="500839"/>
                      <a:pt x="365760" y="492369"/>
                    </a:cubicBezTo>
                    <a:cubicBezTo>
                      <a:pt x="373263" y="490493"/>
                      <a:pt x="452126" y="472305"/>
                      <a:pt x="464234" y="464233"/>
                    </a:cubicBezTo>
                    <a:cubicBezTo>
                      <a:pt x="480787" y="453197"/>
                      <a:pt x="493701" y="437314"/>
                      <a:pt x="506437" y="422030"/>
                    </a:cubicBezTo>
                    <a:cubicBezTo>
                      <a:pt x="517261" y="409042"/>
                      <a:pt x="527011" y="394949"/>
                      <a:pt x="534572" y="379827"/>
                    </a:cubicBezTo>
                    <a:cubicBezTo>
                      <a:pt x="557454" y="334063"/>
                      <a:pt x="536461" y="335735"/>
                      <a:pt x="576775" y="295421"/>
                    </a:cubicBezTo>
                    <a:cubicBezTo>
                      <a:pt x="588730" y="283466"/>
                      <a:pt x="605776" y="277848"/>
                      <a:pt x="618978" y="267286"/>
                    </a:cubicBezTo>
                    <a:cubicBezTo>
                      <a:pt x="629335" y="259000"/>
                      <a:pt x="635039" y="244638"/>
                      <a:pt x="647114" y="239150"/>
                    </a:cubicBezTo>
                    <a:cubicBezTo>
                      <a:pt x="687612" y="220742"/>
                      <a:pt x="731520" y="211015"/>
                      <a:pt x="773723" y="196947"/>
                    </a:cubicBezTo>
                    <a:lnTo>
                      <a:pt x="900332" y="154744"/>
                    </a:lnTo>
                    <a:cubicBezTo>
                      <a:pt x="914400" y="150055"/>
                      <a:pt x="927994" y="143585"/>
                      <a:pt x="942535" y="140677"/>
                    </a:cubicBezTo>
                    <a:cubicBezTo>
                      <a:pt x="990886" y="131007"/>
                      <a:pt x="1022786" y="125787"/>
                      <a:pt x="1069144" y="112541"/>
                    </a:cubicBezTo>
                    <a:cubicBezTo>
                      <a:pt x="1083402" y="108467"/>
                      <a:pt x="1098084" y="105105"/>
                      <a:pt x="1111347" y="98473"/>
                    </a:cubicBezTo>
                    <a:cubicBezTo>
                      <a:pt x="1126469" y="90912"/>
                      <a:pt x="1139482" y="79716"/>
                      <a:pt x="1153550" y="70338"/>
                    </a:cubicBezTo>
                    <a:lnTo>
                      <a:pt x="1167618" y="0"/>
                    </a:lnTo>
                  </a:path>
                </a:pathLst>
              </a:custGeom>
              <a:solidFill>
                <a:schemeClr val="accent3"/>
              </a:solidFill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237 Forma libre"/>
              <p:cNvSpPr/>
              <p:nvPr/>
            </p:nvSpPr>
            <p:spPr>
              <a:xfrm>
                <a:off x="3975886" y="770853"/>
                <a:ext cx="1167618" cy="872197"/>
              </a:xfrm>
              <a:custGeom>
                <a:avLst/>
                <a:gdLst>
                  <a:gd name="connsiteX0" fmla="*/ 0 w 1167618"/>
                  <a:gd name="connsiteY0" fmla="*/ 872197 h 872197"/>
                  <a:gd name="connsiteX1" fmla="*/ 14067 w 1167618"/>
                  <a:gd name="connsiteY1" fmla="*/ 661181 h 872197"/>
                  <a:gd name="connsiteX2" fmla="*/ 28135 w 1167618"/>
                  <a:gd name="connsiteY2" fmla="*/ 618978 h 872197"/>
                  <a:gd name="connsiteX3" fmla="*/ 70338 w 1167618"/>
                  <a:gd name="connsiteY3" fmla="*/ 576775 h 872197"/>
                  <a:gd name="connsiteX4" fmla="*/ 112541 w 1167618"/>
                  <a:gd name="connsiteY4" fmla="*/ 562707 h 872197"/>
                  <a:gd name="connsiteX5" fmla="*/ 140677 w 1167618"/>
                  <a:gd name="connsiteY5" fmla="*/ 534572 h 872197"/>
                  <a:gd name="connsiteX6" fmla="*/ 365760 w 1167618"/>
                  <a:gd name="connsiteY6" fmla="*/ 492369 h 872197"/>
                  <a:gd name="connsiteX7" fmla="*/ 464234 w 1167618"/>
                  <a:gd name="connsiteY7" fmla="*/ 464233 h 872197"/>
                  <a:gd name="connsiteX8" fmla="*/ 506437 w 1167618"/>
                  <a:gd name="connsiteY8" fmla="*/ 422030 h 872197"/>
                  <a:gd name="connsiteX9" fmla="*/ 534572 w 1167618"/>
                  <a:gd name="connsiteY9" fmla="*/ 379827 h 872197"/>
                  <a:gd name="connsiteX10" fmla="*/ 576775 w 1167618"/>
                  <a:gd name="connsiteY10" fmla="*/ 295421 h 872197"/>
                  <a:gd name="connsiteX11" fmla="*/ 618978 w 1167618"/>
                  <a:gd name="connsiteY11" fmla="*/ 267286 h 872197"/>
                  <a:gd name="connsiteX12" fmla="*/ 647114 w 1167618"/>
                  <a:gd name="connsiteY12" fmla="*/ 239150 h 872197"/>
                  <a:gd name="connsiteX13" fmla="*/ 773723 w 1167618"/>
                  <a:gd name="connsiteY13" fmla="*/ 196947 h 872197"/>
                  <a:gd name="connsiteX14" fmla="*/ 900332 w 1167618"/>
                  <a:gd name="connsiteY14" fmla="*/ 154744 h 872197"/>
                  <a:gd name="connsiteX15" fmla="*/ 942535 w 1167618"/>
                  <a:gd name="connsiteY15" fmla="*/ 140677 h 872197"/>
                  <a:gd name="connsiteX16" fmla="*/ 1069144 w 1167618"/>
                  <a:gd name="connsiteY16" fmla="*/ 112541 h 872197"/>
                  <a:gd name="connsiteX17" fmla="*/ 1111347 w 1167618"/>
                  <a:gd name="connsiteY17" fmla="*/ 98473 h 872197"/>
                  <a:gd name="connsiteX18" fmla="*/ 1153550 w 1167618"/>
                  <a:gd name="connsiteY18" fmla="*/ 70338 h 872197"/>
                  <a:gd name="connsiteX19" fmla="*/ 1167618 w 1167618"/>
                  <a:gd name="connsiteY19" fmla="*/ 0 h 872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7618" h="872197">
                    <a:moveTo>
                      <a:pt x="0" y="872197"/>
                    </a:moveTo>
                    <a:cubicBezTo>
                      <a:pt x="4689" y="801858"/>
                      <a:pt x="6282" y="731245"/>
                      <a:pt x="14067" y="661181"/>
                    </a:cubicBezTo>
                    <a:cubicBezTo>
                      <a:pt x="15705" y="646443"/>
                      <a:pt x="19910" y="631316"/>
                      <a:pt x="28135" y="618978"/>
                    </a:cubicBezTo>
                    <a:cubicBezTo>
                      <a:pt x="39171" y="602425"/>
                      <a:pt x="53785" y="587811"/>
                      <a:pt x="70338" y="576775"/>
                    </a:cubicBezTo>
                    <a:cubicBezTo>
                      <a:pt x="82676" y="568550"/>
                      <a:pt x="98473" y="567396"/>
                      <a:pt x="112541" y="562707"/>
                    </a:cubicBezTo>
                    <a:cubicBezTo>
                      <a:pt x="121920" y="553329"/>
                      <a:pt x="128814" y="540503"/>
                      <a:pt x="140677" y="534572"/>
                    </a:cubicBezTo>
                    <a:cubicBezTo>
                      <a:pt x="215994" y="496914"/>
                      <a:pt x="281059" y="500839"/>
                      <a:pt x="365760" y="492369"/>
                    </a:cubicBezTo>
                    <a:cubicBezTo>
                      <a:pt x="373263" y="490493"/>
                      <a:pt x="452126" y="472305"/>
                      <a:pt x="464234" y="464233"/>
                    </a:cubicBezTo>
                    <a:cubicBezTo>
                      <a:pt x="480787" y="453197"/>
                      <a:pt x="493701" y="437314"/>
                      <a:pt x="506437" y="422030"/>
                    </a:cubicBezTo>
                    <a:cubicBezTo>
                      <a:pt x="517261" y="409042"/>
                      <a:pt x="527011" y="394949"/>
                      <a:pt x="534572" y="379827"/>
                    </a:cubicBezTo>
                    <a:cubicBezTo>
                      <a:pt x="557454" y="334063"/>
                      <a:pt x="536461" y="335735"/>
                      <a:pt x="576775" y="295421"/>
                    </a:cubicBezTo>
                    <a:cubicBezTo>
                      <a:pt x="588730" y="283466"/>
                      <a:pt x="605776" y="277848"/>
                      <a:pt x="618978" y="267286"/>
                    </a:cubicBezTo>
                    <a:cubicBezTo>
                      <a:pt x="629335" y="259000"/>
                      <a:pt x="635039" y="244638"/>
                      <a:pt x="647114" y="239150"/>
                    </a:cubicBezTo>
                    <a:cubicBezTo>
                      <a:pt x="687612" y="220742"/>
                      <a:pt x="731520" y="211015"/>
                      <a:pt x="773723" y="196947"/>
                    </a:cubicBezTo>
                    <a:lnTo>
                      <a:pt x="900332" y="154744"/>
                    </a:lnTo>
                    <a:cubicBezTo>
                      <a:pt x="914400" y="150055"/>
                      <a:pt x="927994" y="143585"/>
                      <a:pt x="942535" y="140677"/>
                    </a:cubicBezTo>
                    <a:cubicBezTo>
                      <a:pt x="990886" y="131007"/>
                      <a:pt x="1022786" y="125787"/>
                      <a:pt x="1069144" y="112541"/>
                    </a:cubicBezTo>
                    <a:cubicBezTo>
                      <a:pt x="1083402" y="108467"/>
                      <a:pt x="1098084" y="105105"/>
                      <a:pt x="1111347" y="98473"/>
                    </a:cubicBezTo>
                    <a:cubicBezTo>
                      <a:pt x="1126469" y="90912"/>
                      <a:pt x="1139482" y="79716"/>
                      <a:pt x="1153550" y="70338"/>
                    </a:cubicBezTo>
                    <a:lnTo>
                      <a:pt x="1167618" y="0"/>
                    </a:lnTo>
                  </a:path>
                </a:pathLst>
              </a:custGeom>
              <a:solidFill>
                <a:schemeClr val="accent3"/>
              </a:solidFill>
              <a:ln w="762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CO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479 CuadroTexto"/>
            <p:cNvSpPr txBox="1">
              <a:spLocks noChangeArrowheads="1"/>
            </p:cNvSpPr>
            <p:nvPr/>
          </p:nvSpPr>
          <p:spPr bwMode="auto">
            <a:xfrm>
              <a:off x="5916836" y="1357510"/>
              <a:ext cx="1515563" cy="52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s-CO" altLang="es-ES_tradnl" sz="1400" b="1">
                  <a:solidFill>
                    <a:srgbClr val="000000"/>
                  </a:solidFill>
                  <a:latin typeface="Arial Narrow" panose="020B0606020202030204" pitchFamily="34" charset="0"/>
                </a:rPr>
                <a:t>SABANAGRANDE - ATLÁNTICO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437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4423" y="1434975"/>
            <a:ext cx="8623369" cy="405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s-CO" dirty="0">
                <a:ln/>
              </a:rPr>
              <a:t>Visitas de seguimiento por parte de la </a:t>
            </a:r>
            <a:r>
              <a:rPr lang="es-CO" b="1" dirty="0">
                <a:ln/>
              </a:rPr>
              <a:t>Sede Nacional</a:t>
            </a:r>
            <a:r>
              <a:rPr lang="es-CO" dirty="0">
                <a:ln/>
              </a:rPr>
              <a:t>, </a:t>
            </a:r>
            <a:r>
              <a:rPr lang="es-CO" b="1" dirty="0">
                <a:ln/>
              </a:rPr>
              <a:t>Regional</a:t>
            </a:r>
            <a:r>
              <a:rPr lang="es-CO" dirty="0">
                <a:ln/>
              </a:rPr>
              <a:t>, </a:t>
            </a:r>
            <a:r>
              <a:rPr lang="es-CO" b="1" dirty="0">
                <a:ln/>
              </a:rPr>
              <a:t>Centro Zonal </a:t>
            </a:r>
            <a:r>
              <a:rPr lang="es-CO" dirty="0">
                <a:ln/>
              </a:rPr>
              <a:t>y la </a:t>
            </a:r>
            <a:r>
              <a:rPr lang="es-CO" b="1" dirty="0">
                <a:ln/>
              </a:rPr>
              <a:t>Interventoría</a:t>
            </a:r>
            <a:r>
              <a:rPr lang="es-CO" dirty="0">
                <a:ln/>
              </a:rPr>
              <a:t> a los puntos de almacenamiento y distribución de Bienestarina. 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s-ES" dirty="0">
              <a:ln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s-ES" dirty="0">
                <a:ln/>
              </a:rPr>
              <a:t>I</a:t>
            </a:r>
            <a:r>
              <a:rPr lang="es-ES" dirty="0"/>
              <a:t>mplementación de un </a:t>
            </a:r>
            <a:r>
              <a:rPr lang="es-CO" dirty="0"/>
              <a:t>INSTRUMENTO DE SEGUIMIENTO AL CUMPLIMIENTO DE CONDICIONES PARA LA RECEPCIÓN, ALMACENAMIENTO Y CONTROL DE ALIMENTOS DE ALTO VALOR NUTRICIONAL EN PUNTO DE ENTREGA. </a:t>
            </a:r>
            <a:endParaRPr lang="es-ES" i="1" dirty="0"/>
          </a:p>
          <a:p>
            <a:pPr algn="just">
              <a:buClr>
                <a:schemeClr val="accent6">
                  <a:lumMod val="75000"/>
                </a:schemeClr>
              </a:buClr>
              <a:defRPr/>
            </a:pPr>
            <a:endParaRPr lang="es-CO" dirty="0">
              <a:ln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s-CO" dirty="0">
                <a:ln/>
              </a:rPr>
              <a:t>Interventoría reporta inmediatamente los resultados de las visitas y realiza periódicamente informes a cada Regional, con el fin de hacer seguimiento a novedades identificadas y subsanación de éstas. </a:t>
            </a: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s-CO" dirty="0">
              <a:ln/>
            </a:endParaRPr>
          </a:p>
          <a:p>
            <a:pPr marL="285750" indent="-28575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s-CO" dirty="0">
                <a:ln/>
              </a:rPr>
              <a:t>Adicionalmente, el ICBF realiza visitas de supervisión a </a:t>
            </a:r>
            <a:r>
              <a:rPr lang="es-CO" b="1" dirty="0">
                <a:ln/>
              </a:rPr>
              <a:t>Proveedores</a:t>
            </a:r>
            <a:r>
              <a:rPr lang="es-CO" dirty="0">
                <a:ln/>
              </a:rPr>
              <a:t>, </a:t>
            </a:r>
            <a:r>
              <a:rPr lang="es-CO" b="1" dirty="0">
                <a:ln/>
              </a:rPr>
              <a:t>Plantas de Producción </a:t>
            </a:r>
            <a:r>
              <a:rPr lang="es-CO" dirty="0">
                <a:ln/>
              </a:rPr>
              <a:t>y </a:t>
            </a:r>
            <a:r>
              <a:rPr lang="es-CO" b="1" dirty="0">
                <a:ln/>
              </a:rPr>
              <a:t>Bodegas de distribución</a:t>
            </a:r>
            <a:r>
              <a:rPr lang="es-CO" dirty="0">
                <a:ln/>
              </a:rPr>
              <a:t>.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s-ES" sz="1400" dirty="0">
              <a:ln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4423" y="373514"/>
            <a:ext cx="7886700" cy="599609"/>
          </a:xfrm>
        </p:spPr>
        <p:txBody>
          <a:bodyPr/>
          <a:lstStyle/>
          <a:p>
            <a:r>
              <a:rPr lang="es-CO" altLang="es-CO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SUPERVISIÓN Y SEGUIMIENTO</a:t>
            </a:r>
            <a:endParaRPr lang="es-C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29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2494" y="260058"/>
            <a:ext cx="7886700" cy="729843"/>
          </a:xfrm>
        </p:spPr>
        <p:txBody>
          <a:bodyPr/>
          <a:lstStyle/>
          <a:p>
            <a:r>
              <a:rPr lang="es-CO" sz="2400" b="1" dirty="0">
                <a:solidFill>
                  <a:schemeClr val="bg1"/>
                </a:solidFill>
              </a:rPr>
              <a:t>COSTOS DE LA BIENESTARINA® 2017 </a:t>
            </a:r>
            <a:br>
              <a:rPr lang="es-CO" sz="24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es-CO" sz="2400" dirty="0"/>
          </a:p>
        </p:txBody>
      </p:sp>
      <p:sp>
        <p:nvSpPr>
          <p:cNvPr id="5" name="Rectángulo 4"/>
          <p:cNvSpPr/>
          <p:nvPr/>
        </p:nvSpPr>
        <p:spPr>
          <a:xfrm>
            <a:off x="4105844" y="3752064"/>
            <a:ext cx="4146550" cy="1477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CO" dirty="0">
                <a:solidFill>
                  <a:schemeClr val="accent3">
                    <a:lumMod val="50000"/>
                  </a:schemeClr>
                </a:solidFill>
              </a:rPr>
              <a:t>Este producto es distribuido de forma gratuita para los programas del ICBF, en todo el territorio nacional y está prohibida su venta, comercialización y uso inadecuado</a:t>
            </a:r>
            <a:r>
              <a:rPr lang="es-CO" dirty="0"/>
              <a:t>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066857" y="1341122"/>
            <a:ext cx="4146550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CO" dirty="0">
                <a:solidFill>
                  <a:schemeClr val="accent3">
                    <a:lumMod val="50000"/>
                  </a:schemeClr>
                </a:solidFill>
              </a:rPr>
              <a:t>Para el ICBF la </a:t>
            </a:r>
            <a:r>
              <a:rPr lang="es-CO" dirty="0" err="1">
                <a:solidFill>
                  <a:schemeClr val="accent3">
                    <a:lumMod val="50000"/>
                  </a:schemeClr>
                </a:solidFill>
              </a:rPr>
              <a:t>Bienestarina</a:t>
            </a:r>
            <a:r>
              <a:rPr lang="es-CO" dirty="0">
                <a:solidFill>
                  <a:schemeClr val="accent3">
                    <a:lumMod val="50000"/>
                  </a:schemeClr>
                </a:solidFill>
              </a:rPr>
              <a:t> tiene un costo promedio hasta la fecha de: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s-CO" dirty="0">
                <a:solidFill>
                  <a:schemeClr val="accent3">
                    <a:lumMod val="50000"/>
                  </a:schemeClr>
                </a:solidFill>
              </a:rPr>
              <a:t>Bienestarina Mas®: $ 6.026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s-CO" dirty="0">
                <a:solidFill>
                  <a:schemeClr val="accent3">
                    <a:lumMod val="50000"/>
                  </a:schemeClr>
                </a:solidFill>
              </a:rPr>
              <a:t>Bienestarina® Sabor: $ 7.122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s-CO" dirty="0">
                <a:solidFill>
                  <a:schemeClr val="accent3">
                    <a:lumMod val="50000"/>
                  </a:schemeClr>
                </a:solidFill>
              </a:rPr>
              <a:t>Promedio: $6.355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s-CO" dirty="0">
                <a:solidFill>
                  <a:schemeClr val="accent3">
                    <a:lumMod val="50000"/>
                  </a:schemeClr>
                </a:solidFill>
              </a:rPr>
              <a:t>Nutrigest: $ 10.846</a:t>
            </a:r>
          </a:p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s-CO" dirty="0">
                <a:solidFill>
                  <a:schemeClr val="accent3">
                    <a:lumMod val="50000"/>
                  </a:schemeClr>
                </a:solidFill>
              </a:rPr>
              <a:t>Bienestarina líquida: 1.126</a:t>
            </a:r>
          </a:p>
        </p:txBody>
      </p:sp>
      <p:pic>
        <p:nvPicPr>
          <p:cNvPr id="7" name="Imagen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17804" r="28207" b="39885"/>
          <a:stretch/>
        </p:blipFill>
        <p:spPr bwMode="auto">
          <a:xfrm>
            <a:off x="598488" y="2097089"/>
            <a:ext cx="2767012" cy="313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296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uadroTexto 8"/>
          <p:cNvSpPr txBox="1">
            <a:spLocks noChangeArrowheads="1"/>
          </p:cNvSpPr>
          <p:nvPr/>
        </p:nvSpPr>
        <p:spPr bwMode="auto">
          <a:xfrm>
            <a:off x="507075" y="5120641"/>
            <a:ext cx="5580987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O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ICBF – Misión, Visión, Objetivos Institucionales</a:t>
            </a:r>
            <a:endParaRPr kumimoji="0" lang="es-ES" altLang="es-CO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48981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327" y="300389"/>
            <a:ext cx="7886700" cy="555289"/>
          </a:xfrm>
        </p:spPr>
        <p:txBody>
          <a:bodyPr/>
          <a:lstStyle/>
          <a:p>
            <a:r>
              <a:rPr lang="es-CO" altLang="es-CO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PARA MAYOR INFORMACIÓN</a:t>
            </a:r>
            <a:endParaRPr lang="es-CO" sz="3200" dirty="0"/>
          </a:p>
        </p:txBody>
      </p:sp>
      <p:sp>
        <p:nvSpPr>
          <p:cNvPr id="4" name="Rectángulo 1"/>
          <p:cNvSpPr>
            <a:spLocks noChangeArrowheads="1"/>
          </p:cNvSpPr>
          <p:nvPr/>
        </p:nvSpPr>
        <p:spPr bwMode="auto">
          <a:xfrm>
            <a:off x="795252" y="4939657"/>
            <a:ext cx="77089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ctr">
              <a:defRPr/>
            </a:pPr>
            <a:r>
              <a:rPr lang="es-CO" altLang="es-CO" sz="1400" dirty="0">
                <a:latin typeface="Segoe UI" panose="020B0502040204020203" pitchFamily="34" charset="0"/>
              </a:rPr>
              <a:t> </a:t>
            </a:r>
            <a:r>
              <a:rPr lang="es-CO" altLang="es-CO" sz="1400" dirty="0">
                <a:latin typeface="Segoe UI" panose="020B0502040204020203" pitchFamily="34" charset="0"/>
                <a:hlinkClick r:id="rId3"/>
              </a:rPr>
              <a:t>http://www.icbf.gov.co/portal/page/portal/PortalICBF/Bienestar/Bienestarina/Cartilla%20Bienestarina%202014.pdf</a:t>
            </a:r>
            <a:endParaRPr lang="es-CO" altLang="es-CO" sz="1400" dirty="0">
              <a:latin typeface="Segoe UI" panose="020B0502040204020203" pitchFamily="34" charset="0"/>
            </a:endParaRPr>
          </a:p>
          <a:p>
            <a:pPr algn="ctr">
              <a:buFont typeface="Arial" panose="020B0604020202020204" pitchFamily="34" charset="0"/>
              <a:buChar char="•"/>
              <a:defRPr/>
            </a:pPr>
            <a:endParaRPr lang="es-CO" altLang="es-CO" sz="1400" dirty="0"/>
          </a:p>
        </p:txBody>
      </p:sp>
      <p:pic>
        <p:nvPicPr>
          <p:cNvPr id="5" name="Imagen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5"/>
          <a:stretch/>
        </p:blipFill>
        <p:spPr bwMode="auto">
          <a:xfrm>
            <a:off x="2999539" y="1772545"/>
            <a:ext cx="2947987" cy="266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1404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8"/>
          <p:cNvSpPr txBox="1">
            <a:spLocks noChangeArrowheads="1"/>
          </p:cNvSpPr>
          <p:nvPr/>
        </p:nvSpPr>
        <p:spPr bwMode="auto">
          <a:xfrm>
            <a:off x="159391" y="5421843"/>
            <a:ext cx="539272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600" b="1" dirty="0"/>
              <a:t>Gracias por su asistencia!!</a:t>
            </a:r>
            <a:endParaRPr kumimoji="0" lang="es-ES" altLang="es-CO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6349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5"/>
          <p:cNvSpPr txBox="1">
            <a:spLocks/>
          </p:cNvSpPr>
          <p:nvPr/>
        </p:nvSpPr>
        <p:spPr bwMode="auto">
          <a:xfrm>
            <a:off x="448887" y="199505"/>
            <a:ext cx="53917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</a:rPr>
              <a:t>EL ICBF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028660" y="1488279"/>
            <a:ext cx="482609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>
                <a:solidFill>
                  <a:srgbClr val="000000"/>
                </a:solidFill>
                <a:latin typeface="Asap"/>
              </a:rPr>
              <a:t>El Instituto Colombiano de Bienestar Familiar, creado en 1968, mediante la ley 75, es una entidad del estado colombiano, que trabaja por la prevención y protección integral de la primera infancia, la niñez, la adolescencia y el bienestar de las familias en Colombia.</a:t>
            </a:r>
          </a:p>
          <a:p>
            <a:pPr algn="just"/>
            <a:endParaRPr lang="es-CO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CO" sz="2000" dirty="0">
                <a:solidFill>
                  <a:srgbClr val="000000"/>
                </a:solidFill>
                <a:latin typeface="Asap"/>
              </a:rPr>
              <a:t>ICBF con sus servicios brinda atención a niños y niñas, adolescentes y familias, especialmente a aquellos en condiciones de amenaza, insolvencia o vulneración de sus derechos</a:t>
            </a:r>
            <a:endParaRPr lang="es-CO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7"/>
          <a:stretch/>
        </p:blipFill>
        <p:spPr>
          <a:xfrm>
            <a:off x="448887" y="1613647"/>
            <a:ext cx="3195266" cy="3536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529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2385" y="1246909"/>
            <a:ext cx="82628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0" cap="none" spc="0" normalizeH="0" baseline="0" noProof="0" dirty="0">
              <a:ln>
                <a:noFill/>
              </a:ln>
              <a:solidFill>
                <a:srgbClr val="197397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0" cap="none" spc="0" normalizeH="0" baseline="0" noProof="0" dirty="0">
                <a:ln>
                  <a:noFill/>
                </a:ln>
                <a:solidFill>
                  <a:srgbClr val="F6812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MISION: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0" cap="none" spc="0" normalizeH="0" baseline="0" noProof="0" dirty="0">
                <a:ln>
                  <a:noFill/>
                </a:ln>
                <a:solidFill>
                  <a:srgbClr val="F6812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VISION</a:t>
            </a:r>
            <a:r>
              <a:rPr kumimoji="0" lang="es-CO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itchFamily="34" charset="0"/>
              <a:ea typeface="MS PGothic" pitchFamily="34" charset="-128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Rectángulo 5"/>
          <p:cNvSpPr txBox="1">
            <a:spLocks/>
          </p:cNvSpPr>
          <p:nvPr/>
        </p:nvSpPr>
        <p:spPr bwMode="auto">
          <a:xfrm>
            <a:off x="448887" y="199505"/>
            <a:ext cx="53917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MS PGothic" panose="020B0600070205080204" pitchFamily="34" charset="-128"/>
              </a:rPr>
              <a:t>EL ICBF</a:t>
            </a:r>
          </a:p>
        </p:txBody>
      </p:sp>
      <p:sp>
        <p:nvSpPr>
          <p:cNvPr id="4" name="7 Pentágono"/>
          <p:cNvSpPr/>
          <p:nvPr/>
        </p:nvSpPr>
        <p:spPr>
          <a:xfrm>
            <a:off x="2237802" y="1246909"/>
            <a:ext cx="4894517" cy="2152996"/>
          </a:xfrm>
          <a:prstGeom prst="homePlate">
            <a:avLst/>
          </a:prstGeom>
          <a:solidFill>
            <a:srgbClr val="79B5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Trabajar con calidad y transparencia por el desarrollo y la protección integral de la primera infancia, la niñez, la adolescencia y el bienestar de las familias colombianas</a:t>
            </a:r>
            <a:endParaRPr kumimoji="0" lang="es-E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7 Pentágono"/>
          <p:cNvSpPr/>
          <p:nvPr/>
        </p:nvSpPr>
        <p:spPr>
          <a:xfrm>
            <a:off x="2000049" y="3984781"/>
            <a:ext cx="5027521" cy="2233440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rPr>
              <a:t>Cambiar el mundo de las nuevas generaciones y sus familias, siendo referente en estándares de calidad y contribuyendo a la construcción de una sociedad en paz, próspera y equitativa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000" b="66000" l="38438" r="74875"/>
                    </a14:imgEffect>
                  </a14:imgLayer>
                </a14:imgProps>
              </a:ext>
            </a:extLst>
          </a:blip>
          <a:srcRect l="41829" t="17675" r="27220" b="36406"/>
          <a:stretch/>
        </p:blipFill>
        <p:spPr>
          <a:xfrm rot="1040031">
            <a:off x="6480183" y="3072412"/>
            <a:ext cx="1893606" cy="15802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778" b="63778" l="44500" r="73813"/>
                    </a14:imgEffect>
                  </a14:imgLayer>
                </a14:imgProps>
              </a:ext>
            </a:extLst>
          </a:blip>
          <a:srcRect l="44464" t="17805" r="25244" b="36406"/>
          <a:stretch/>
        </p:blipFill>
        <p:spPr>
          <a:xfrm rot="21159364">
            <a:off x="132310" y="2083600"/>
            <a:ext cx="1839687" cy="15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44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831305" y="267215"/>
            <a:ext cx="5009322" cy="5170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115000"/>
              </a:lnSpc>
            </a:pPr>
            <a:r>
              <a:rPr lang="es-ES" sz="2400" b="1" kern="0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OBJETIVOS INSTITUCIONALES</a:t>
            </a:r>
            <a:endParaRPr lang="es-CO" sz="2400" kern="0" dirty="0"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" y="1411049"/>
            <a:ext cx="8858256" cy="40359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45488" t="17544" r="27365" b="36537"/>
          <a:stretch/>
        </p:blipFill>
        <p:spPr>
          <a:xfrm>
            <a:off x="313370" y="1563688"/>
            <a:ext cx="1035869" cy="98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27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831304" y="28906"/>
            <a:ext cx="5009322" cy="5170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115000"/>
              </a:lnSpc>
            </a:pPr>
            <a:r>
              <a:rPr lang="es-ES" sz="2400" b="1" kern="0" dirty="0"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OBJETIVOS INSTITUCIONALES</a:t>
            </a:r>
            <a:endParaRPr lang="es-CO" sz="2400" kern="0" dirty="0"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45488" t="17544" r="27365" b="36537"/>
          <a:stretch/>
        </p:blipFill>
        <p:spPr>
          <a:xfrm>
            <a:off x="313370" y="1563688"/>
            <a:ext cx="1035869" cy="985610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78960119"/>
              </p:ext>
            </p:extLst>
          </p:nvPr>
        </p:nvGraphicFramePr>
        <p:xfrm>
          <a:off x="22922" y="1225309"/>
          <a:ext cx="8935548" cy="4062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4059770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ineamientos a Direcciones Regionales [Modo de compatibilidad]" id="{C5A30059-1126-4C02-921C-1AC1A8A56D11}" vid="{5FF3D97D-6597-4292-B25B-3D01DBDD188D}"/>
    </a:ext>
  </a:extLst>
</a:theme>
</file>

<file path=ppt/theme/theme6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2498</Words>
  <Application>Microsoft Office PowerPoint</Application>
  <PresentationFormat>Presentación en pantalla (4:3)</PresentationFormat>
  <Paragraphs>462</Paragraphs>
  <Slides>51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51</vt:i4>
      </vt:variant>
    </vt:vector>
  </HeadingPairs>
  <TitlesOfParts>
    <vt:vector size="72" baseType="lpstr">
      <vt:lpstr>ＭＳ Ｐゴシック</vt:lpstr>
      <vt:lpstr>ＭＳ Ｐゴシック</vt:lpstr>
      <vt:lpstr>Aharoni</vt:lpstr>
      <vt:lpstr>Arial</vt:lpstr>
      <vt:lpstr>Arial Black</vt:lpstr>
      <vt:lpstr>Arial Narrow</vt:lpstr>
      <vt:lpstr>Asap</vt:lpstr>
      <vt:lpstr>Calibri</vt:lpstr>
      <vt:lpstr>Calibri Light</vt:lpstr>
      <vt:lpstr>Segoe UI</vt:lpstr>
      <vt:lpstr>STXinwei</vt:lpstr>
      <vt:lpstr>Tahoma</vt:lpstr>
      <vt:lpstr>Times New Roman</vt:lpstr>
      <vt:lpstr>VAG Rounded</vt:lpstr>
      <vt:lpstr>Wingdings</vt:lpstr>
      <vt:lpstr>Diseño personalizado</vt:lpstr>
      <vt:lpstr>1_Diseño personalizado</vt:lpstr>
      <vt:lpstr>Tema de Office</vt:lpstr>
      <vt:lpstr>1_Tema de Office</vt:lpstr>
      <vt:lpstr>5_Tema de Office</vt:lpstr>
      <vt:lpstr>2_Diseño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Información del Departamento y la Regional</vt:lpstr>
      <vt:lpstr>Municipio de Salamina</vt:lpstr>
      <vt:lpstr>           Salamina - Caldas</vt:lpstr>
      <vt:lpstr>DISTRIBUCIÓN MUNICIPAL   </vt:lpstr>
      <vt:lpstr>Presentación de PowerPoint</vt:lpstr>
      <vt:lpstr>Presentación de PowerPoint</vt:lpstr>
      <vt:lpstr>Criterios de focalización de la población.  El Programa tiene como población titular a los niños, niñas y adolescentes entre los 6 y menores de 18 años, que se encuentran en alguna de las siguientes condiciones, descritas sin orden de prioridad:  a. Niños, niñas y adolescentes víctimas del conflicto armado.  b. Niños, niñas y adolescentes pertenecientes a familias en situación de pobreza (identificados por los puntos de corte establecidos por el ICBF en la metodología SISBEN III) o pobreza extrema de la Red Unidos, y/o pertenecientes al Programa Más Familias en Acción.   </vt:lpstr>
      <vt:lpstr>Presentación de PowerPoint</vt:lpstr>
      <vt:lpstr>Presentación de PowerPoint</vt:lpstr>
      <vt:lpstr>ELEMENTOS BASE</vt:lpstr>
      <vt:lpstr>Presentación de PowerPoint</vt:lpstr>
      <vt:lpstr>MICROPROYECTOS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 </vt:lpstr>
      <vt:lpstr>QUÉ SON LOS ALIMENTOS DE ALTO VALOR  NUTRICIONAL-   AAVN? </vt:lpstr>
      <vt:lpstr>Presentación de PowerPoint</vt:lpstr>
      <vt:lpstr>Tipos de Alimentos de Alto Valor Nutricional </vt:lpstr>
      <vt:lpstr>QUE SON LOS ALIMENTOS DE  ALTO VALOR NUTRICIONAL? </vt:lpstr>
      <vt:lpstr>Presentación de PowerPoint</vt:lpstr>
      <vt:lpstr>¿CÓMO CONSUMIR BIENESTARINA MÁS? </vt:lpstr>
      <vt:lpstr>BENEFICIOS DEL CONSUMO  </vt:lpstr>
      <vt:lpstr>DESCRIPCIÓN Y CONCEPTOS DEL PROCESO </vt:lpstr>
      <vt:lpstr>SUPERVISIÓN Y SEGUIMIENTO</vt:lpstr>
      <vt:lpstr>COSTOS DE LA BIENESTARINA® 2017  </vt:lpstr>
      <vt:lpstr>PARA MAYOR INFORMACIÓN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Usuario1</dc:creator>
  <cp:lastModifiedBy>Luis Fernando Motato Rojas</cp:lastModifiedBy>
  <cp:revision>24</cp:revision>
  <dcterms:modified xsi:type="dcterms:W3CDTF">2017-07-10T21:20:54Z</dcterms:modified>
</cp:coreProperties>
</file>