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8" r:id="rId5"/>
    <p:sldId id="259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80" r:id="rId1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E292"/>
    <a:srgbClr val="FFCC01"/>
    <a:srgbClr val="F3A671"/>
    <a:srgbClr val="4DAF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A4DB6F-11BF-4119-BD4D-7CC86168DB00}" v="401" dt="2023-07-11T20:20:08.2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694"/>
    <p:restoredTop sz="96327"/>
  </p:normalViewPr>
  <p:slideViewPr>
    <p:cSldViewPr snapToGrid="0" showGuides="1">
      <p:cViewPr varScale="1">
        <p:scale>
          <a:sx n="78" d="100"/>
          <a:sy n="78" d="100"/>
        </p:scale>
        <p:origin x="71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35276F-1283-4276-BD57-0CB7A543ED0A}" type="doc">
      <dgm:prSet loTypeId="urn:microsoft.com/office/officeart/2005/8/layout/vList5" loCatId="list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es-CO"/>
        </a:p>
      </dgm:t>
    </dgm:pt>
    <dgm:pt modelId="{B06F4F38-C7BB-408F-8935-D1B6CC8123CF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Concepto técnico avalado por el Grupo de Gestión Documental – Dirección Administrativa</a:t>
          </a:r>
        </a:p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(17/07/2023)</a:t>
          </a:r>
        </a:p>
      </dgm:t>
    </dgm:pt>
    <dgm:pt modelId="{14478B82-08A7-4D78-98B6-2BE65FBD4B5E}" type="parTrans" cxnId="{BBE1720E-5CA8-4CB3-BAFF-4003F669D939}">
      <dgm:prSet/>
      <dgm:spPr/>
      <dgm:t>
        <a:bodyPr/>
        <a:lstStyle/>
        <a:p>
          <a:endParaRPr lang="es-CO"/>
        </a:p>
      </dgm:t>
    </dgm:pt>
    <dgm:pt modelId="{130DBA42-DD24-405D-8EE2-BA77C0BADAD7}" type="sibTrans" cxnId="{BBE1720E-5CA8-4CB3-BAFF-4003F669D939}">
      <dgm:prSet/>
      <dgm:spPr/>
      <dgm:t>
        <a:bodyPr/>
        <a:lstStyle/>
        <a:p>
          <a:endParaRPr lang="es-CO"/>
        </a:p>
      </dgm:t>
    </dgm:pt>
    <dgm:pt modelId="{69591FCC-325F-4D0F-9A2D-B2C142A25F9F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Concepto técnico favorable para eliminación por </a:t>
          </a:r>
          <a:r>
            <a:rPr lang="es-CO" sz="1400" dirty="0" err="1">
              <a:latin typeface="Verdana" panose="020B0604030504040204" pitchFamily="34" charset="0"/>
              <a:ea typeface="Verdana" panose="020B0604030504040204" pitchFamily="34" charset="0"/>
            </a:rPr>
            <a:t>biodeterioro</a:t>
          </a:r>
          <a:endParaRPr lang="es-CO" sz="14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7C900E2-7187-46D7-9028-379C30A2F46C}" type="parTrans" cxnId="{2FB18D15-4D24-44D5-A8F4-C4DD0C78D1F1}">
      <dgm:prSet/>
      <dgm:spPr/>
      <dgm:t>
        <a:bodyPr/>
        <a:lstStyle/>
        <a:p>
          <a:endParaRPr lang="es-CO"/>
        </a:p>
      </dgm:t>
    </dgm:pt>
    <dgm:pt modelId="{E6AE9CCF-9458-4475-B9AA-E22E99E25A54}" type="sibTrans" cxnId="{2FB18D15-4D24-44D5-A8F4-C4DD0C78D1F1}">
      <dgm:prSet/>
      <dgm:spPr/>
      <dgm:t>
        <a:bodyPr/>
        <a:lstStyle/>
        <a:p>
          <a:endParaRPr lang="es-CO"/>
        </a:p>
      </dgm:t>
    </dgm:pt>
    <dgm:pt modelId="{9AEDCCBA-7A94-47C0-9782-F5ADFEA74FCE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Acta Comité Archivo Regional</a:t>
          </a:r>
        </a:p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(25/07/2023)</a:t>
          </a:r>
        </a:p>
      </dgm:t>
    </dgm:pt>
    <dgm:pt modelId="{3434000D-9044-4A45-B659-055AF09E385A}" type="parTrans" cxnId="{D3C07B3F-93EA-4F53-9070-F6D533326D4A}">
      <dgm:prSet/>
      <dgm:spPr/>
      <dgm:t>
        <a:bodyPr/>
        <a:lstStyle/>
        <a:p>
          <a:endParaRPr lang="es-CO"/>
        </a:p>
      </dgm:t>
    </dgm:pt>
    <dgm:pt modelId="{9A1A84F9-9110-4D75-85B1-8831A5ACA672}" type="sibTrans" cxnId="{D3C07B3F-93EA-4F53-9070-F6D533326D4A}">
      <dgm:prSet/>
      <dgm:spPr/>
      <dgm:t>
        <a:bodyPr/>
        <a:lstStyle/>
        <a:p>
          <a:endParaRPr lang="es-CO"/>
        </a:p>
      </dgm:t>
    </dgm:pt>
    <dgm:pt modelId="{08E93F27-7A77-4E95-917B-B6012E037D06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Serie/subserie documental</a:t>
          </a:r>
        </a:p>
      </dgm:t>
    </dgm:pt>
    <dgm:pt modelId="{D19A0423-E90A-4212-9BFC-BA8A1C7B764A}" type="parTrans" cxnId="{DA78A9DC-8993-4273-A1B1-EDB473FD6415}">
      <dgm:prSet/>
      <dgm:spPr/>
      <dgm:t>
        <a:bodyPr/>
        <a:lstStyle/>
        <a:p>
          <a:endParaRPr lang="es-CO"/>
        </a:p>
      </dgm:t>
    </dgm:pt>
    <dgm:pt modelId="{D091B4C0-2EB6-4372-AA7E-AEAD2F0D85C7}" type="sibTrans" cxnId="{DA78A9DC-8993-4273-A1B1-EDB473FD6415}">
      <dgm:prSet/>
      <dgm:spPr/>
      <dgm:t>
        <a:bodyPr/>
        <a:lstStyle/>
        <a:p>
          <a:endParaRPr lang="es-CO"/>
        </a:p>
      </dgm:t>
    </dgm:pt>
    <dgm:pt modelId="{EB83E006-66BD-4046-A466-0991EC23C96F}">
      <dgm:prSet phldrT="[Texto]" custT="1"/>
      <dgm:spPr/>
      <dgm:t>
        <a:bodyPr/>
        <a:lstStyle/>
        <a:p>
          <a:r>
            <a:rPr lang="es-ES" sz="1400" dirty="0">
              <a:latin typeface="Verdana" panose="020B0604030504040204" pitchFamily="34" charset="0"/>
              <a:ea typeface="Verdana" panose="020B0604030504040204" pitchFamily="34" charset="0"/>
            </a:rPr>
            <a:t>HISTORIAS DE ATENCIÓN</a:t>
          </a:r>
          <a:endParaRPr lang="es-CO" sz="14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D79AFE8-6E4C-4CE9-BEF4-CE626F0DEC1B}" type="parTrans" cxnId="{91D60FAC-D95F-4F86-844D-C560DA48533A}">
      <dgm:prSet/>
      <dgm:spPr/>
      <dgm:t>
        <a:bodyPr/>
        <a:lstStyle/>
        <a:p>
          <a:endParaRPr lang="es-CO"/>
        </a:p>
      </dgm:t>
    </dgm:pt>
    <dgm:pt modelId="{5AEAC2A6-5F4F-4EDC-A0FD-67DFBD89D442}" type="sibTrans" cxnId="{91D60FAC-D95F-4F86-844D-C560DA48533A}">
      <dgm:prSet/>
      <dgm:spPr/>
      <dgm:t>
        <a:bodyPr/>
        <a:lstStyle/>
        <a:p>
          <a:endParaRPr lang="es-CO"/>
        </a:p>
      </dgm:t>
    </dgm:pt>
    <dgm:pt modelId="{0F4AFB51-15F8-4315-BAC7-F12DE4E79EBC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Aprobación de la eliminación por </a:t>
          </a:r>
          <a:r>
            <a:rPr lang="es-CO" sz="1400" dirty="0" err="1">
              <a:latin typeface="Verdana" panose="020B0604030504040204" pitchFamily="34" charset="0"/>
              <a:ea typeface="Verdana" panose="020B0604030504040204" pitchFamily="34" charset="0"/>
            </a:rPr>
            <a:t>biodeterioro</a:t>
          </a:r>
          <a:endParaRPr lang="es-CO" sz="14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C9DA3C9-1EEC-40F5-BC32-1011FA5DFEB1}" type="sibTrans" cxnId="{1C408CA9-843F-488D-B7D8-C7D8B1A626B4}">
      <dgm:prSet/>
      <dgm:spPr/>
      <dgm:t>
        <a:bodyPr/>
        <a:lstStyle/>
        <a:p>
          <a:endParaRPr lang="es-CO"/>
        </a:p>
      </dgm:t>
    </dgm:pt>
    <dgm:pt modelId="{9016CD25-07AE-47C0-BE93-8BE305CDE386}" type="parTrans" cxnId="{1C408CA9-843F-488D-B7D8-C7D8B1A626B4}">
      <dgm:prSet/>
      <dgm:spPr/>
      <dgm:t>
        <a:bodyPr/>
        <a:lstStyle/>
        <a:p>
          <a:endParaRPr lang="es-CO"/>
        </a:p>
      </dgm:t>
    </dgm:pt>
    <dgm:pt modelId="{756C0948-F98C-4FA8-9F0A-84835D1A36F9}">
      <dgm:prSet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Total metros lineales a eliminar </a:t>
          </a:r>
        </a:p>
      </dgm:t>
    </dgm:pt>
    <dgm:pt modelId="{5AC65DC8-671E-41DD-8996-884782B8F3CC}" type="parTrans" cxnId="{31313D0A-4D3B-4074-83E9-FE89337D9AFE}">
      <dgm:prSet/>
      <dgm:spPr/>
      <dgm:t>
        <a:bodyPr/>
        <a:lstStyle/>
        <a:p>
          <a:endParaRPr lang="es-CO"/>
        </a:p>
      </dgm:t>
    </dgm:pt>
    <dgm:pt modelId="{DB7341B0-9F27-4FE5-8561-5742CB72355F}" type="sibTrans" cxnId="{31313D0A-4D3B-4074-83E9-FE89337D9AFE}">
      <dgm:prSet/>
      <dgm:spPr/>
      <dgm:t>
        <a:bodyPr/>
        <a:lstStyle/>
        <a:p>
          <a:endParaRPr lang="es-CO"/>
        </a:p>
      </dgm:t>
    </dgm:pt>
    <dgm:pt modelId="{C45C3DFC-4A64-4481-9284-EA9E22064FB4}">
      <dgm:prSet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3 metros lineales (66 Expedientes) </a:t>
          </a:r>
        </a:p>
      </dgm:t>
    </dgm:pt>
    <dgm:pt modelId="{B17C8C7B-3FBC-493D-9799-631FA18863E1}" type="parTrans" cxnId="{ED6C5FE7-F20F-452A-BCD7-006C68A03659}">
      <dgm:prSet/>
      <dgm:spPr/>
      <dgm:t>
        <a:bodyPr/>
        <a:lstStyle/>
        <a:p>
          <a:endParaRPr lang="es-CO"/>
        </a:p>
      </dgm:t>
    </dgm:pt>
    <dgm:pt modelId="{4AB58686-310D-43E0-A028-5603727EC06D}" type="sibTrans" cxnId="{ED6C5FE7-F20F-452A-BCD7-006C68A03659}">
      <dgm:prSet/>
      <dgm:spPr/>
      <dgm:t>
        <a:bodyPr/>
        <a:lstStyle/>
        <a:p>
          <a:endParaRPr lang="es-CO"/>
        </a:p>
      </dgm:t>
    </dgm:pt>
    <dgm:pt modelId="{054D8AB2-91E9-4E3B-90FC-AADE78816905}" type="pres">
      <dgm:prSet presAssocID="{F935276F-1283-4276-BD57-0CB7A543ED0A}" presName="Name0" presStyleCnt="0">
        <dgm:presLayoutVars>
          <dgm:dir/>
          <dgm:animLvl val="lvl"/>
          <dgm:resizeHandles val="exact"/>
        </dgm:presLayoutVars>
      </dgm:prSet>
      <dgm:spPr/>
    </dgm:pt>
    <dgm:pt modelId="{585ECEED-DF9E-4A5E-A893-A25E0B3BA243}" type="pres">
      <dgm:prSet presAssocID="{B06F4F38-C7BB-408F-8935-D1B6CC8123CF}" presName="linNode" presStyleCnt="0"/>
      <dgm:spPr/>
    </dgm:pt>
    <dgm:pt modelId="{8B598859-E17C-4CAD-82CE-0971A8772214}" type="pres">
      <dgm:prSet presAssocID="{B06F4F38-C7BB-408F-8935-D1B6CC8123CF}" presName="parentText" presStyleLbl="node1" presStyleIdx="0" presStyleCnt="4" custLinFactNeighborX="-31801" custLinFactNeighborY="-958">
        <dgm:presLayoutVars>
          <dgm:chMax val="1"/>
          <dgm:bulletEnabled val="1"/>
        </dgm:presLayoutVars>
      </dgm:prSet>
      <dgm:spPr/>
    </dgm:pt>
    <dgm:pt modelId="{9897D4F4-AC17-4C8E-9612-E14C021E6D6D}" type="pres">
      <dgm:prSet presAssocID="{B06F4F38-C7BB-408F-8935-D1B6CC8123CF}" presName="descendantText" presStyleLbl="alignAccFollowNode1" presStyleIdx="0" presStyleCnt="4">
        <dgm:presLayoutVars>
          <dgm:bulletEnabled val="1"/>
        </dgm:presLayoutVars>
      </dgm:prSet>
      <dgm:spPr/>
    </dgm:pt>
    <dgm:pt modelId="{9F7058CE-762C-42E9-BB63-C457F509015A}" type="pres">
      <dgm:prSet presAssocID="{130DBA42-DD24-405D-8EE2-BA77C0BADAD7}" presName="sp" presStyleCnt="0"/>
      <dgm:spPr/>
    </dgm:pt>
    <dgm:pt modelId="{1CB2ABD2-C4ED-4170-94AA-01070F306D9F}" type="pres">
      <dgm:prSet presAssocID="{9AEDCCBA-7A94-47C0-9782-F5ADFEA74FCE}" presName="linNode" presStyleCnt="0"/>
      <dgm:spPr/>
    </dgm:pt>
    <dgm:pt modelId="{9CCF78FC-0A4D-4511-966B-DE6A4DDB300B}" type="pres">
      <dgm:prSet presAssocID="{9AEDCCBA-7A94-47C0-9782-F5ADFEA74FCE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830F44F9-C4AD-4290-9324-38DFA940DE2B}" type="pres">
      <dgm:prSet presAssocID="{9AEDCCBA-7A94-47C0-9782-F5ADFEA74FCE}" presName="descendantText" presStyleLbl="alignAccFollowNode1" presStyleIdx="1" presStyleCnt="4">
        <dgm:presLayoutVars>
          <dgm:bulletEnabled val="1"/>
        </dgm:presLayoutVars>
      </dgm:prSet>
      <dgm:spPr/>
    </dgm:pt>
    <dgm:pt modelId="{62F7384D-38FB-4868-8B81-3F2391F9A446}" type="pres">
      <dgm:prSet presAssocID="{9A1A84F9-9110-4D75-85B1-8831A5ACA672}" presName="sp" presStyleCnt="0"/>
      <dgm:spPr/>
    </dgm:pt>
    <dgm:pt modelId="{C35A7C19-12F4-4078-9008-C5D014238118}" type="pres">
      <dgm:prSet presAssocID="{08E93F27-7A77-4E95-917B-B6012E037D06}" presName="linNode" presStyleCnt="0"/>
      <dgm:spPr/>
    </dgm:pt>
    <dgm:pt modelId="{B437A1C6-CC29-4EC8-9F9D-DD862208B1C3}" type="pres">
      <dgm:prSet presAssocID="{08E93F27-7A77-4E95-917B-B6012E037D06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E980C085-8455-4C0F-962C-77FCE564CA0D}" type="pres">
      <dgm:prSet presAssocID="{08E93F27-7A77-4E95-917B-B6012E037D06}" presName="descendantText" presStyleLbl="alignAccFollowNode1" presStyleIdx="2" presStyleCnt="4">
        <dgm:presLayoutVars>
          <dgm:bulletEnabled val="1"/>
        </dgm:presLayoutVars>
      </dgm:prSet>
      <dgm:spPr/>
    </dgm:pt>
    <dgm:pt modelId="{FB5BB04B-11FD-4748-8B1C-D764C13C90B4}" type="pres">
      <dgm:prSet presAssocID="{D091B4C0-2EB6-4372-AA7E-AEAD2F0D85C7}" presName="sp" presStyleCnt="0"/>
      <dgm:spPr/>
    </dgm:pt>
    <dgm:pt modelId="{91A5182E-E4F5-4D97-8CC1-71B8D0818E55}" type="pres">
      <dgm:prSet presAssocID="{756C0948-F98C-4FA8-9F0A-84835D1A36F9}" presName="linNode" presStyleCnt="0"/>
      <dgm:spPr/>
    </dgm:pt>
    <dgm:pt modelId="{ABFAA379-78FD-4D37-B2AA-C0D4C9A95A41}" type="pres">
      <dgm:prSet presAssocID="{756C0948-F98C-4FA8-9F0A-84835D1A36F9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1318B4D2-5E66-4528-AA78-2238301C0BFC}" type="pres">
      <dgm:prSet presAssocID="{756C0948-F98C-4FA8-9F0A-84835D1A36F9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B3153207-27F0-477F-9367-06C966B19FAB}" type="presOf" srcId="{C45C3DFC-4A64-4481-9284-EA9E22064FB4}" destId="{1318B4D2-5E66-4528-AA78-2238301C0BFC}" srcOrd="0" destOrd="0" presId="urn:microsoft.com/office/officeart/2005/8/layout/vList5"/>
    <dgm:cxn modelId="{31313D0A-4D3B-4074-83E9-FE89337D9AFE}" srcId="{F935276F-1283-4276-BD57-0CB7A543ED0A}" destId="{756C0948-F98C-4FA8-9F0A-84835D1A36F9}" srcOrd="3" destOrd="0" parTransId="{5AC65DC8-671E-41DD-8996-884782B8F3CC}" sibTransId="{DB7341B0-9F27-4FE5-8561-5742CB72355F}"/>
    <dgm:cxn modelId="{BBE1720E-5CA8-4CB3-BAFF-4003F669D939}" srcId="{F935276F-1283-4276-BD57-0CB7A543ED0A}" destId="{B06F4F38-C7BB-408F-8935-D1B6CC8123CF}" srcOrd="0" destOrd="0" parTransId="{14478B82-08A7-4D78-98B6-2BE65FBD4B5E}" sibTransId="{130DBA42-DD24-405D-8EE2-BA77C0BADAD7}"/>
    <dgm:cxn modelId="{2FB18D15-4D24-44D5-A8F4-C4DD0C78D1F1}" srcId="{B06F4F38-C7BB-408F-8935-D1B6CC8123CF}" destId="{69591FCC-325F-4D0F-9A2D-B2C142A25F9F}" srcOrd="0" destOrd="0" parTransId="{D7C900E2-7187-46D7-9028-379C30A2F46C}" sibTransId="{E6AE9CCF-9458-4475-B9AA-E22E99E25A54}"/>
    <dgm:cxn modelId="{A1624119-51C4-4B5B-8B95-1CE3516EBB74}" type="presOf" srcId="{B06F4F38-C7BB-408F-8935-D1B6CC8123CF}" destId="{8B598859-E17C-4CAD-82CE-0971A8772214}" srcOrd="0" destOrd="0" presId="urn:microsoft.com/office/officeart/2005/8/layout/vList5"/>
    <dgm:cxn modelId="{D3C07B3F-93EA-4F53-9070-F6D533326D4A}" srcId="{F935276F-1283-4276-BD57-0CB7A543ED0A}" destId="{9AEDCCBA-7A94-47C0-9782-F5ADFEA74FCE}" srcOrd="1" destOrd="0" parTransId="{3434000D-9044-4A45-B659-055AF09E385A}" sibTransId="{9A1A84F9-9110-4D75-85B1-8831A5ACA672}"/>
    <dgm:cxn modelId="{6F184468-6AC8-49B9-AF20-699BA2C5BF8D}" type="presOf" srcId="{EB83E006-66BD-4046-A466-0991EC23C96F}" destId="{E980C085-8455-4C0F-962C-77FCE564CA0D}" srcOrd="0" destOrd="0" presId="urn:microsoft.com/office/officeart/2005/8/layout/vList5"/>
    <dgm:cxn modelId="{4967EA56-B1D4-4B78-9FA3-5431FF5B9E61}" type="presOf" srcId="{756C0948-F98C-4FA8-9F0A-84835D1A36F9}" destId="{ABFAA379-78FD-4D37-B2AA-C0D4C9A95A41}" srcOrd="0" destOrd="0" presId="urn:microsoft.com/office/officeart/2005/8/layout/vList5"/>
    <dgm:cxn modelId="{2AD39F98-DCD5-40B2-9607-C74EAFB332A8}" type="presOf" srcId="{69591FCC-325F-4D0F-9A2D-B2C142A25F9F}" destId="{9897D4F4-AC17-4C8E-9612-E14C021E6D6D}" srcOrd="0" destOrd="0" presId="urn:microsoft.com/office/officeart/2005/8/layout/vList5"/>
    <dgm:cxn modelId="{1C408CA9-843F-488D-B7D8-C7D8B1A626B4}" srcId="{9AEDCCBA-7A94-47C0-9782-F5ADFEA74FCE}" destId="{0F4AFB51-15F8-4315-BAC7-F12DE4E79EBC}" srcOrd="0" destOrd="0" parTransId="{9016CD25-07AE-47C0-BE93-8BE305CDE386}" sibTransId="{AC9DA3C9-1EEC-40F5-BC32-1011FA5DFEB1}"/>
    <dgm:cxn modelId="{0F0F7AAA-8D1D-4EDA-BA95-247E0A721F6D}" type="presOf" srcId="{F935276F-1283-4276-BD57-0CB7A543ED0A}" destId="{054D8AB2-91E9-4E3B-90FC-AADE78816905}" srcOrd="0" destOrd="0" presId="urn:microsoft.com/office/officeart/2005/8/layout/vList5"/>
    <dgm:cxn modelId="{91D60FAC-D95F-4F86-844D-C560DA48533A}" srcId="{08E93F27-7A77-4E95-917B-B6012E037D06}" destId="{EB83E006-66BD-4046-A466-0991EC23C96F}" srcOrd="0" destOrd="0" parTransId="{6D79AFE8-6E4C-4CE9-BEF4-CE626F0DEC1B}" sibTransId="{5AEAC2A6-5F4F-4EDC-A0FD-67DFBD89D442}"/>
    <dgm:cxn modelId="{663B4FCF-4D48-40B2-BBBE-6C397471D57D}" type="presOf" srcId="{0F4AFB51-15F8-4315-BAC7-F12DE4E79EBC}" destId="{830F44F9-C4AD-4290-9324-38DFA940DE2B}" srcOrd="0" destOrd="0" presId="urn:microsoft.com/office/officeart/2005/8/layout/vList5"/>
    <dgm:cxn modelId="{CEF603D1-576E-4F7C-BD8D-FB3A669E2E14}" type="presOf" srcId="{9AEDCCBA-7A94-47C0-9782-F5ADFEA74FCE}" destId="{9CCF78FC-0A4D-4511-966B-DE6A4DDB300B}" srcOrd="0" destOrd="0" presId="urn:microsoft.com/office/officeart/2005/8/layout/vList5"/>
    <dgm:cxn modelId="{DA78A9DC-8993-4273-A1B1-EDB473FD6415}" srcId="{F935276F-1283-4276-BD57-0CB7A543ED0A}" destId="{08E93F27-7A77-4E95-917B-B6012E037D06}" srcOrd="2" destOrd="0" parTransId="{D19A0423-E90A-4212-9BFC-BA8A1C7B764A}" sibTransId="{D091B4C0-2EB6-4372-AA7E-AEAD2F0D85C7}"/>
    <dgm:cxn modelId="{ED6C5FE7-F20F-452A-BCD7-006C68A03659}" srcId="{756C0948-F98C-4FA8-9F0A-84835D1A36F9}" destId="{C45C3DFC-4A64-4481-9284-EA9E22064FB4}" srcOrd="0" destOrd="0" parTransId="{B17C8C7B-3FBC-493D-9799-631FA18863E1}" sibTransId="{4AB58686-310D-43E0-A028-5603727EC06D}"/>
    <dgm:cxn modelId="{12F529FF-5A8B-46FC-A68E-4243DD11D989}" type="presOf" srcId="{08E93F27-7A77-4E95-917B-B6012E037D06}" destId="{B437A1C6-CC29-4EC8-9F9D-DD862208B1C3}" srcOrd="0" destOrd="0" presId="urn:microsoft.com/office/officeart/2005/8/layout/vList5"/>
    <dgm:cxn modelId="{E3F85630-D337-49B7-9161-66BA34C8DA11}" type="presParOf" srcId="{054D8AB2-91E9-4E3B-90FC-AADE78816905}" destId="{585ECEED-DF9E-4A5E-A893-A25E0B3BA243}" srcOrd="0" destOrd="0" presId="urn:microsoft.com/office/officeart/2005/8/layout/vList5"/>
    <dgm:cxn modelId="{42E3D28E-50B5-416C-B771-D4DEEFA5899C}" type="presParOf" srcId="{585ECEED-DF9E-4A5E-A893-A25E0B3BA243}" destId="{8B598859-E17C-4CAD-82CE-0971A8772214}" srcOrd="0" destOrd="0" presId="urn:microsoft.com/office/officeart/2005/8/layout/vList5"/>
    <dgm:cxn modelId="{E5B8AF1B-B8DC-4847-B166-CA3252726087}" type="presParOf" srcId="{585ECEED-DF9E-4A5E-A893-A25E0B3BA243}" destId="{9897D4F4-AC17-4C8E-9612-E14C021E6D6D}" srcOrd="1" destOrd="0" presId="urn:microsoft.com/office/officeart/2005/8/layout/vList5"/>
    <dgm:cxn modelId="{445CA934-0B30-47B6-AAF2-884EC820E0B3}" type="presParOf" srcId="{054D8AB2-91E9-4E3B-90FC-AADE78816905}" destId="{9F7058CE-762C-42E9-BB63-C457F509015A}" srcOrd="1" destOrd="0" presId="urn:microsoft.com/office/officeart/2005/8/layout/vList5"/>
    <dgm:cxn modelId="{BB18ACE1-495A-4F3D-AB6C-7B460DC8E6DE}" type="presParOf" srcId="{054D8AB2-91E9-4E3B-90FC-AADE78816905}" destId="{1CB2ABD2-C4ED-4170-94AA-01070F306D9F}" srcOrd="2" destOrd="0" presId="urn:microsoft.com/office/officeart/2005/8/layout/vList5"/>
    <dgm:cxn modelId="{FE2ED94E-1599-44ED-B390-5ABB4F995DA2}" type="presParOf" srcId="{1CB2ABD2-C4ED-4170-94AA-01070F306D9F}" destId="{9CCF78FC-0A4D-4511-966B-DE6A4DDB300B}" srcOrd="0" destOrd="0" presId="urn:microsoft.com/office/officeart/2005/8/layout/vList5"/>
    <dgm:cxn modelId="{C8AB0C5F-C43C-4240-8D4D-D069CFF06B9A}" type="presParOf" srcId="{1CB2ABD2-C4ED-4170-94AA-01070F306D9F}" destId="{830F44F9-C4AD-4290-9324-38DFA940DE2B}" srcOrd="1" destOrd="0" presId="urn:microsoft.com/office/officeart/2005/8/layout/vList5"/>
    <dgm:cxn modelId="{9B2693C2-EC98-489C-99B3-CD918D92ED6D}" type="presParOf" srcId="{054D8AB2-91E9-4E3B-90FC-AADE78816905}" destId="{62F7384D-38FB-4868-8B81-3F2391F9A446}" srcOrd="3" destOrd="0" presId="urn:microsoft.com/office/officeart/2005/8/layout/vList5"/>
    <dgm:cxn modelId="{85032FD8-C67E-4ED8-A76C-AB13CD4A0C73}" type="presParOf" srcId="{054D8AB2-91E9-4E3B-90FC-AADE78816905}" destId="{C35A7C19-12F4-4078-9008-C5D014238118}" srcOrd="4" destOrd="0" presId="urn:microsoft.com/office/officeart/2005/8/layout/vList5"/>
    <dgm:cxn modelId="{6E1FBC49-ED0F-4E09-8437-59F78931350E}" type="presParOf" srcId="{C35A7C19-12F4-4078-9008-C5D014238118}" destId="{B437A1C6-CC29-4EC8-9F9D-DD862208B1C3}" srcOrd="0" destOrd="0" presId="urn:microsoft.com/office/officeart/2005/8/layout/vList5"/>
    <dgm:cxn modelId="{AD6D9CF7-E381-488E-870D-03BC158E2919}" type="presParOf" srcId="{C35A7C19-12F4-4078-9008-C5D014238118}" destId="{E980C085-8455-4C0F-962C-77FCE564CA0D}" srcOrd="1" destOrd="0" presId="urn:microsoft.com/office/officeart/2005/8/layout/vList5"/>
    <dgm:cxn modelId="{4EC88E4C-BC5C-4F43-9B99-7B06C480E7FE}" type="presParOf" srcId="{054D8AB2-91E9-4E3B-90FC-AADE78816905}" destId="{FB5BB04B-11FD-4748-8B1C-D764C13C90B4}" srcOrd="5" destOrd="0" presId="urn:microsoft.com/office/officeart/2005/8/layout/vList5"/>
    <dgm:cxn modelId="{010D1214-AA18-4948-8248-1B4E7AE1C554}" type="presParOf" srcId="{054D8AB2-91E9-4E3B-90FC-AADE78816905}" destId="{91A5182E-E4F5-4D97-8CC1-71B8D0818E55}" srcOrd="6" destOrd="0" presId="urn:microsoft.com/office/officeart/2005/8/layout/vList5"/>
    <dgm:cxn modelId="{A71D3AC1-1299-4FB3-A926-09AF7E91C76E}" type="presParOf" srcId="{91A5182E-E4F5-4D97-8CC1-71B8D0818E55}" destId="{ABFAA379-78FD-4D37-B2AA-C0D4C9A95A41}" srcOrd="0" destOrd="0" presId="urn:microsoft.com/office/officeart/2005/8/layout/vList5"/>
    <dgm:cxn modelId="{69FD9275-5A26-4EA7-B90E-A2A35BA5AECE}" type="presParOf" srcId="{91A5182E-E4F5-4D97-8CC1-71B8D0818E55}" destId="{1318B4D2-5E66-4528-AA78-2238301C0BF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35276F-1283-4276-BD57-0CB7A543ED0A}" type="doc">
      <dgm:prSet loTypeId="urn:microsoft.com/office/officeart/2005/8/layout/vList5" loCatId="list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es-CO"/>
        </a:p>
      </dgm:t>
    </dgm:pt>
    <dgm:pt modelId="{B06F4F38-C7BB-408F-8935-D1B6CC8123CF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Concepto técnico avalado por el Grupo de Gestión Documental – Dirección Administrativa</a:t>
          </a:r>
        </a:p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(17/07/2023)</a:t>
          </a:r>
        </a:p>
      </dgm:t>
    </dgm:pt>
    <dgm:pt modelId="{14478B82-08A7-4D78-98B6-2BE65FBD4B5E}" type="parTrans" cxnId="{BBE1720E-5CA8-4CB3-BAFF-4003F669D939}">
      <dgm:prSet/>
      <dgm:spPr/>
      <dgm:t>
        <a:bodyPr/>
        <a:lstStyle/>
        <a:p>
          <a:endParaRPr lang="es-CO"/>
        </a:p>
      </dgm:t>
    </dgm:pt>
    <dgm:pt modelId="{130DBA42-DD24-405D-8EE2-BA77C0BADAD7}" type="sibTrans" cxnId="{BBE1720E-5CA8-4CB3-BAFF-4003F669D939}">
      <dgm:prSet/>
      <dgm:spPr/>
      <dgm:t>
        <a:bodyPr/>
        <a:lstStyle/>
        <a:p>
          <a:endParaRPr lang="es-CO"/>
        </a:p>
      </dgm:t>
    </dgm:pt>
    <dgm:pt modelId="{69591FCC-325F-4D0F-9A2D-B2C142A25F9F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Concepto técnico favorable para eliminación por aplicación de Tabla de Valoración Documental y Tabla de Retención Documental</a:t>
          </a:r>
        </a:p>
      </dgm:t>
    </dgm:pt>
    <dgm:pt modelId="{D7C900E2-7187-46D7-9028-379C30A2F46C}" type="parTrans" cxnId="{2FB18D15-4D24-44D5-A8F4-C4DD0C78D1F1}">
      <dgm:prSet/>
      <dgm:spPr/>
      <dgm:t>
        <a:bodyPr/>
        <a:lstStyle/>
        <a:p>
          <a:endParaRPr lang="es-CO"/>
        </a:p>
      </dgm:t>
    </dgm:pt>
    <dgm:pt modelId="{E6AE9CCF-9458-4475-B9AA-E22E99E25A54}" type="sibTrans" cxnId="{2FB18D15-4D24-44D5-A8F4-C4DD0C78D1F1}">
      <dgm:prSet/>
      <dgm:spPr/>
      <dgm:t>
        <a:bodyPr/>
        <a:lstStyle/>
        <a:p>
          <a:endParaRPr lang="es-CO"/>
        </a:p>
      </dgm:t>
    </dgm:pt>
    <dgm:pt modelId="{9AEDCCBA-7A94-47C0-9782-F5ADFEA74FCE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Acta Comité Archivo Regional</a:t>
          </a:r>
        </a:p>
      </dgm:t>
    </dgm:pt>
    <dgm:pt modelId="{3434000D-9044-4A45-B659-055AF09E385A}" type="parTrans" cxnId="{D3C07B3F-93EA-4F53-9070-F6D533326D4A}">
      <dgm:prSet/>
      <dgm:spPr/>
      <dgm:t>
        <a:bodyPr/>
        <a:lstStyle/>
        <a:p>
          <a:endParaRPr lang="es-CO"/>
        </a:p>
      </dgm:t>
    </dgm:pt>
    <dgm:pt modelId="{9A1A84F9-9110-4D75-85B1-8831A5ACA672}" type="sibTrans" cxnId="{D3C07B3F-93EA-4F53-9070-F6D533326D4A}">
      <dgm:prSet/>
      <dgm:spPr/>
      <dgm:t>
        <a:bodyPr/>
        <a:lstStyle/>
        <a:p>
          <a:endParaRPr lang="es-CO"/>
        </a:p>
      </dgm:t>
    </dgm:pt>
    <dgm:pt modelId="{08E93F27-7A77-4E95-917B-B6012E037D06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Serie/subserie documental</a:t>
          </a:r>
        </a:p>
      </dgm:t>
    </dgm:pt>
    <dgm:pt modelId="{D19A0423-E90A-4212-9BFC-BA8A1C7B764A}" type="parTrans" cxnId="{DA78A9DC-8993-4273-A1B1-EDB473FD6415}">
      <dgm:prSet/>
      <dgm:spPr/>
      <dgm:t>
        <a:bodyPr/>
        <a:lstStyle/>
        <a:p>
          <a:endParaRPr lang="es-CO"/>
        </a:p>
      </dgm:t>
    </dgm:pt>
    <dgm:pt modelId="{D091B4C0-2EB6-4372-AA7E-AEAD2F0D85C7}" type="sibTrans" cxnId="{DA78A9DC-8993-4273-A1B1-EDB473FD6415}">
      <dgm:prSet/>
      <dgm:spPr/>
      <dgm:t>
        <a:bodyPr/>
        <a:lstStyle/>
        <a:p>
          <a:endParaRPr lang="es-CO"/>
        </a:p>
      </dgm:t>
    </dgm:pt>
    <dgm:pt modelId="{EB83E006-66BD-4046-A466-0991EC23C96F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s-ES" sz="1400" dirty="0">
              <a:latin typeface="Verdana" panose="020B0604030504040204" pitchFamily="34" charset="0"/>
              <a:ea typeface="Verdana" panose="020B0604030504040204" pitchFamily="34" charset="0"/>
            </a:rPr>
            <a:t>CONCILIACIONES - Conciliaciones Bancarias</a:t>
          </a:r>
          <a:endParaRPr lang="es-CO" sz="14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D79AFE8-6E4C-4CE9-BEF4-CE626F0DEC1B}" type="parTrans" cxnId="{91D60FAC-D95F-4F86-844D-C560DA48533A}">
      <dgm:prSet/>
      <dgm:spPr/>
      <dgm:t>
        <a:bodyPr/>
        <a:lstStyle/>
        <a:p>
          <a:endParaRPr lang="es-CO"/>
        </a:p>
      </dgm:t>
    </dgm:pt>
    <dgm:pt modelId="{5AEAC2A6-5F4F-4EDC-A0FD-67DFBD89D442}" type="sibTrans" cxnId="{91D60FAC-D95F-4F86-844D-C560DA48533A}">
      <dgm:prSet/>
      <dgm:spPr/>
      <dgm:t>
        <a:bodyPr/>
        <a:lstStyle/>
        <a:p>
          <a:endParaRPr lang="es-CO"/>
        </a:p>
      </dgm:t>
    </dgm:pt>
    <dgm:pt modelId="{0F4AFB51-15F8-4315-BAC7-F12DE4E79EBC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 No aplica, se encuentra en custodia del  Grupo de Gestión Documental en el Archivo Central e Histórico</a:t>
          </a:r>
        </a:p>
      </dgm:t>
    </dgm:pt>
    <dgm:pt modelId="{AC9DA3C9-1EEC-40F5-BC32-1011FA5DFEB1}" type="sibTrans" cxnId="{1C408CA9-843F-488D-B7D8-C7D8B1A626B4}">
      <dgm:prSet/>
      <dgm:spPr/>
      <dgm:t>
        <a:bodyPr/>
        <a:lstStyle/>
        <a:p>
          <a:endParaRPr lang="es-CO"/>
        </a:p>
      </dgm:t>
    </dgm:pt>
    <dgm:pt modelId="{9016CD25-07AE-47C0-BE93-8BE305CDE386}" type="parTrans" cxnId="{1C408CA9-843F-488D-B7D8-C7D8B1A626B4}">
      <dgm:prSet/>
      <dgm:spPr/>
      <dgm:t>
        <a:bodyPr/>
        <a:lstStyle/>
        <a:p>
          <a:endParaRPr lang="es-CO"/>
        </a:p>
      </dgm:t>
    </dgm:pt>
    <dgm:pt modelId="{756C0948-F98C-4FA8-9F0A-84835D1A36F9}">
      <dgm:prSet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Total metros lineales a eliminar </a:t>
          </a:r>
        </a:p>
      </dgm:t>
    </dgm:pt>
    <dgm:pt modelId="{5AC65DC8-671E-41DD-8996-884782B8F3CC}" type="parTrans" cxnId="{31313D0A-4D3B-4074-83E9-FE89337D9AFE}">
      <dgm:prSet/>
      <dgm:spPr/>
      <dgm:t>
        <a:bodyPr/>
        <a:lstStyle/>
        <a:p>
          <a:endParaRPr lang="es-CO"/>
        </a:p>
      </dgm:t>
    </dgm:pt>
    <dgm:pt modelId="{DB7341B0-9F27-4FE5-8561-5742CB72355F}" type="sibTrans" cxnId="{31313D0A-4D3B-4074-83E9-FE89337D9AFE}">
      <dgm:prSet/>
      <dgm:spPr/>
      <dgm:t>
        <a:bodyPr/>
        <a:lstStyle/>
        <a:p>
          <a:endParaRPr lang="es-CO"/>
        </a:p>
      </dgm:t>
    </dgm:pt>
    <dgm:pt modelId="{C45C3DFC-4A64-4481-9284-EA9E22064FB4}">
      <dgm:prSet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10,67  metros lineales (254 Expedientes) </a:t>
          </a:r>
        </a:p>
      </dgm:t>
    </dgm:pt>
    <dgm:pt modelId="{B17C8C7B-3FBC-493D-9799-631FA18863E1}" type="parTrans" cxnId="{ED6C5FE7-F20F-452A-BCD7-006C68A03659}">
      <dgm:prSet/>
      <dgm:spPr/>
      <dgm:t>
        <a:bodyPr/>
        <a:lstStyle/>
        <a:p>
          <a:endParaRPr lang="es-CO"/>
        </a:p>
      </dgm:t>
    </dgm:pt>
    <dgm:pt modelId="{4AB58686-310D-43E0-A028-5603727EC06D}" type="sibTrans" cxnId="{ED6C5FE7-F20F-452A-BCD7-006C68A03659}">
      <dgm:prSet/>
      <dgm:spPr/>
      <dgm:t>
        <a:bodyPr/>
        <a:lstStyle/>
        <a:p>
          <a:endParaRPr lang="es-CO"/>
        </a:p>
      </dgm:t>
    </dgm:pt>
    <dgm:pt modelId="{054D8AB2-91E9-4E3B-90FC-AADE78816905}" type="pres">
      <dgm:prSet presAssocID="{F935276F-1283-4276-BD57-0CB7A543ED0A}" presName="Name0" presStyleCnt="0">
        <dgm:presLayoutVars>
          <dgm:dir/>
          <dgm:animLvl val="lvl"/>
          <dgm:resizeHandles val="exact"/>
        </dgm:presLayoutVars>
      </dgm:prSet>
      <dgm:spPr/>
    </dgm:pt>
    <dgm:pt modelId="{585ECEED-DF9E-4A5E-A893-A25E0B3BA243}" type="pres">
      <dgm:prSet presAssocID="{B06F4F38-C7BB-408F-8935-D1B6CC8123CF}" presName="linNode" presStyleCnt="0"/>
      <dgm:spPr/>
    </dgm:pt>
    <dgm:pt modelId="{8B598859-E17C-4CAD-82CE-0971A8772214}" type="pres">
      <dgm:prSet presAssocID="{B06F4F38-C7BB-408F-8935-D1B6CC8123CF}" presName="parentText" presStyleLbl="node1" presStyleIdx="0" presStyleCnt="4" custLinFactNeighborX="-31801" custLinFactNeighborY="-958">
        <dgm:presLayoutVars>
          <dgm:chMax val="1"/>
          <dgm:bulletEnabled val="1"/>
        </dgm:presLayoutVars>
      </dgm:prSet>
      <dgm:spPr/>
    </dgm:pt>
    <dgm:pt modelId="{9897D4F4-AC17-4C8E-9612-E14C021E6D6D}" type="pres">
      <dgm:prSet presAssocID="{B06F4F38-C7BB-408F-8935-D1B6CC8123CF}" presName="descendantText" presStyleLbl="alignAccFollowNode1" presStyleIdx="0" presStyleCnt="4">
        <dgm:presLayoutVars>
          <dgm:bulletEnabled val="1"/>
        </dgm:presLayoutVars>
      </dgm:prSet>
      <dgm:spPr/>
    </dgm:pt>
    <dgm:pt modelId="{9F7058CE-762C-42E9-BB63-C457F509015A}" type="pres">
      <dgm:prSet presAssocID="{130DBA42-DD24-405D-8EE2-BA77C0BADAD7}" presName="sp" presStyleCnt="0"/>
      <dgm:spPr/>
    </dgm:pt>
    <dgm:pt modelId="{1CB2ABD2-C4ED-4170-94AA-01070F306D9F}" type="pres">
      <dgm:prSet presAssocID="{9AEDCCBA-7A94-47C0-9782-F5ADFEA74FCE}" presName="linNode" presStyleCnt="0"/>
      <dgm:spPr/>
    </dgm:pt>
    <dgm:pt modelId="{9CCF78FC-0A4D-4511-966B-DE6A4DDB300B}" type="pres">
      <dgm:prSet presAssocID="{9AEDCCBA-7A94-47C0-9782-F5ADFEA74FCE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830F44F9-C4AD-4290-9324-38DFA940DE2B}" type="pres">
      <dgm:prSet presAssocID="{9AEDCCBA-7A94-47C0-9782-F5ADFEA74FCE}" presName="descendantText" presStyleLbl="alignAccFollowNode1" presStyleIdx="1" presStyleCnt="4">
        <dgm:presLayoutVars>
          <dgm:bulletEnabled val="1"/>
        </dgm:presLayoutVars>
      </dgm:prSet>
      <dgm:spPr/>
    </dgm:pt>
    <dgm:pt modelId="{62F7384D-38FB-4868-8B81-3F2391F9A446}" type="pres">
      <dgm:prSet presAssocID="{9A1A84F9-9110-4D75-85B1-8831A5ACA672}" presName="sp" presStyleCnt="0"/>
      <dgm:spPr/>
    </dgm:pt>
    <dgm:pt modelId="{C35A7C19-12F4-4078-9008-C5D014238118}" type="pres">
      <dgm:prSet presAssocID="{08E93F27-7A77-4E95-917B-B6012E037D06}" presName="linNode" presStyleCnt="0"/>
      <dgm:spPr/>
    </dgm:pt>
    <dgm:pt modelId="{B437A1C6-CC29-4EC8-9F9D-DD862208B1C3}" type="pres">
      <dgm:prSet presAssocID="{08E93F27-7A77-4E95-917B-B6012E037D06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E980C085-8455-4C0F-962C-77FCE564CA0D}" type="pres">
      <dgm:prSet presAssocID="{08E93F27-7A77-4E95-917B-B6012E037D06}" presName="descendantText" presStyleLbl="alignAccFollowNode1" presStyleIdx="2" presStyleCnt="4">
        <dgm:presLayoutVars>
          <dgm:bulletEnabled val="1"/>
        </dgm:presLayoutVars>
      </dgm:prSet>
      <dgm:spPr/>
    </dgm:pt>
    <dgm:pt modelId="{FB5BB04B-11FD-4748-8B1C-D764C13C90B4}" type="pres">
      <dgm:prSet presAssocID="{D091B4C0-2EB6-4372-AA7E-AEAD2F0D85C7}" presName="sp" presStyleCnt="0"/>
      <dgm:spPr/>
    </dgm:pt>
    <dgm:pt modelId="{91A5182E-E4F5-4D97-8CC1-71B8D0818E55}" type="pres">
      <dgm:prSet presAssocID="{756C0948-F98C-4FA8-9F0A-84835D1A36F9}" presName="linNode" presStyleCnt="0"/>
      <dgm:spPr/>
    </dgm:pt>
    <dgm:pt modelId="{ABFAA379-78FD-4D37-B2AA-C0D4C9A95A41}" type="pres">
      <dgm:prSet presAssocID="{756C0948-F98C-4FA8-9F0A-84835D1A36F9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1318B4D2-5E66-4528-AA78-2238301C0BFC}" type="pres">
      <dgm:prSet presAssocID="{756C0948-F98C-4FA8-9F0A-84835D1A36F9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B3153207-27F0-477F-9367-06C966B19FAB}" type="presOf" srcId="{C45C3DFC-4A64-4481-9284-EA9E22064FB4}" destId="{1318B4D2-5E66-4528-AA78-2238301C0BFC}" srcOrd="0" destOrd="0" presId="urn:microsoft.com/office/officeart/2005/8/layout/vList5"/>
    <dgm:cxn modelId="{31313D0A-4D3B-4074-83E9-FE89337D9AFE}" srcId="{F935276F-1283-4276-BD57-0CB7A543ED0A}" destId="{756C0948-F98C-4FA8-9F0A-84835D1A36F9}" srcOrd="3" destOrd="0" parTransId="{5AC65DC8-671E-41DD-8996-884782B8F3CC}" sibTransId="{DB7341B0-9F27-4FE5-8561-5742CB72355F}"/>
    <dgm:cxn modelId="{BBE1720E-5CA8-4CB3-BAFF-4003F669D939}" srcId="{F935276F-1283-4276-BD57-0CB7A543ED0A}" destId="{B06F4F38-C7BB-408F-8935-D1B6CC8123CF}" srcOrd="0" destOrd="0" parTransId="{14478B82-08A7-4D78-98B6-2BE65FBD4B5E}" sibTransId="{130DBA42-DD24-405D-8EE2-BA77C0BADAD7}"/>
    <dgm:cxn modelId="{2FB18D15-4D24-44D5-A8F4-C4DD0C78D1F1}" srcId="{B06F4F38-C7BB-408F-8935-D1B6CC8123CF}" destId="{69591FCC-325F-4D0F-9A2D-B2C142A25F9F}" srcOrd="0" destOrd="0" parTransId="{D7C900E2-7187-46D7-9028-379C30A2F46C}" sibTransId="{E6AE9CCF-9458-4475-B9AA-E22E99E25A54}"/>
    <dgm:cxn modelId="{A1624119-51C4-4B5B-8B95-1CE3516EBB74}" type="presOf" srcId="{B06F4F38-C7BB-408F-8935-D1B6CC8123CF}" destId="{8B598859-E17C-4CAD-82CE-0971A8772214}" srcOrd="0" destOrd="0" presId="urn:microsoft.com/office/officeart/2005/8/layout/vList5"/>
    <dgm:cxn modelId="{D3C07B3F-93EA-4F53-9070-F6D533326D4A}" srcId="{F935276F-1283-4276-BD57-0CB7A543ED0A}" destId="{9AEDCCBA-7A94-47C0-9782-F5ADFEA74FCE}" srcOrd="1" destOrd="0" parTransId="{3434000D-9044-4A45-B659-055AF09E385A}" sibTransId="{9A1A84F9-9110-4D75-85B1-8831A5ACA672}"/>
    <dgm:cxn modelId="{6F184468-6AC8-49B9-AF20-699BA2C5BF8D}" type="presOf" srcId="{EB83E006-66BD-4046-A466-0991EC23C96F}" destId="{E980C085-8455-4C0F-962C-77FCE564CA0D}" srcOrd="0" destOrd="0" presId="urn:microsoft.com/office/officeart/2005/8/layout/vList5"/>
    <dgm:cxn modelId="{4967EA56-B1D4-4B78-9FA3-5431FF5B9E61}" type="presOf" srcId="{756C0948-F98C-4FA8-9F0A-84835D1A36F9}" destId="{ABFAA379-78FD-4D37-B2AA-C0D4C9A95A41}" srcOrd="0" destOrd="0" presId="urn:microsoft.com/office/officeart/2005/8/layout/vList5"/>
    <dgm:cxn modelId="{2AD39F98-DCD5-40B2-9607-C74EAFB332A8}" type="presOf" srcId="{69591FCC-325F-4D0F-9A2D-B2C142A25F9F}" destId="{9897D4F4-AC17-4C8E-9612-E14C021E6D6D}" srcOrd="0" destOrd="0" presId="urn:microsoft.com/office/officeart/2005/8/layout/vList5"/>
    <dgm:cxn modelId="{1C408CA9-843F-488D-B7D8-C7D8B1A626B4}" srcId="{9AEDCCBA-7A94-47C0-9782-F5ADFEA74FCE}" destId="{0F4AFB51-15F8-4315-BAC7-F12DE4E79EBC}" srcOrd="0" destOrd="0" parTransId="{9016CD25-07AE-47C0-BE93-8BE305CDE386}" sibTransId="{AC9DA3C9-1EEC-40F5-BC32-1011FA5DFEB1}"/>
    <dgm:cxn modelId="{0F0F7AAA-8D1D-4EDA-BA95-247E0A721F6D}" type="presOf" srcId="{F935276F-1283-4276-BD57-0CB7A543ED0A}" destId="{054D8AB2-91E9-4E3B-90FC-AADE78816905}" srcOrd="0" destOrd="0" presId="urn:microsoft.com/office/officeart/2005/8/layout/vList5"/>
    <dgm:cxn modelId="{91D60FAC-D95F-4F86-844D-C560DA48533A}" srcId="{08E93F27-7A77-4E95-917B-B6012E037D06}" destId="{EB83E006-66BD-4046-A466-0991EC23C96F}" srcOrd="0" destOrd="0" parTransId="{6D79AFE8-6E4C-4CE9-BEF4-CE626F0DEC1B}" sibTransId="{5AEAC2A6-5F4F-4EDC-A0FD-67DFBD89D442}"/>
    <dgm:cxn modelId="{663B4FCF-4D48-40B2-BBBE-6C397471D57D}" type="presOf" srcId="{0F4AFB51-15F8-4315-BAC7-F12DE4E79EBC}" destId="{830F44F9-C4AD-4290-9324-38DFA940DE2B}" srcOrd="0" destOrd="0" presId="urn:microsoft.com/office/officeart/2005/8/layout/vList5"/>
    <dgm:cxn modelId="{CEF603D1-576E-4F7C-BD8D-FB3A669E2E14}" type="presOf" srcId="{9AEDCCBA-7A94-47C0-9782-F5ADFEA74FCE}" destId="{9CCF78FC-0A4D-4511-966B-DE6A4DDB300B}" srcOrd="0" destOrd="0" presId="urn:microsoft.com/office/officeart/2005/8/layout/vList5"/>
    <dgm:cxn modelId="{DA78A9DC-8993-4273-A1B1-EDB473FD6415}" srcId="{F935276F-1283-4276-BD57-0CB7A543ED0A}" destId="{08E93F27-7A77-4E95-917B-B6012E037D06}" srcOrd="2" destOrd="0" parTransId="{D19A0423-E90A-4212-9BFC-BA8A1C7B764A}" sibTransId="{D091B4C0-2EB6-4372-AA7E-AEAD2F0D85C7}"/>
    <dgm:cxn modelId="{ED6C5FE7-F20F-452A-BCD7-006C68A03659}" srcId="{756C0948-F98C-4FA8-9F0A-84835D1A36F9}" destId="{C45C3DFC-4A64-4481-9284-EA9E22064FB4}" srcOrd="0" destOrd="0" parTransId="{B17C8C7B-3FBC-493D-9799-631FA18863E1}" sibTransId="{4AB58686-310D-43E0-A028-5603727EC06D}"/>
    <dgm:cxn modelId="{12F529FF-5A8B-46FC-A68E-4243DD11D989}" type="presOf" srcId="{08E93F27-7A77-4E95-917B-B6012E037D06}" destId="{B437A1C6-CC29-4EC8-9F9D-DD862208B1C3}" srcOrd="0" destOrd="0" presId="urn:microsoft.com/office/officeart/2005/8/layout/vList5"/>
    <dgm:cxn modelId="{E3F85630-D337-49B7-9161-66BA34C8DA11}" type="presParOf" srcId="{054D8AB2-91E9-4E3B-90FC-AADE78816905}" destId="{585ECEED-DF9E-4A5E-A893-A25E0B3BA243}" srcOrd="0" destOrd="0" presId="urn:microsoft.com/office/officeart/2005/8/layout/vList5"/>
    <dgm:cxn modelId="{42E3D28E-50B5-416C-B771-D4DEEFA5899C}" type="presParOf" srcId="{585ECEED-DF9E-4A5E-A893-A25E0B3BA243}" destId="{8B598859-E17C-4CAD-82CE-0971A8772214}" srcOrd="0" destOrd="0" presId="urn:microsoft.com/office/officeart/2005/8/layout/vList5"/>
    <dgm:cxn modelId="{E5B8AF1B-B8DC-4847-B166-CA3252726087}" type="presParOf" srcId="{585ECEED-DF9E-4A5E-A893-A25E0B3BA243}" destId="{9897D4F4-AC17-4C8E-9612-E14C021E6D6D}" srcOrd="1" destOrd="0" presId="urn:microsoft.com/office/officeart/2005/8/layout/vList5"/>
    <dgm:cxn modelId="{445CA934-0B30-47B6-AAF2-884EC820E0B3}" type="presParOf" srcId="{054D8AB2-91E9-4E3B-90FC-AADE78816905}" destId="{9F7058CE-762C-42E9-BB63-C457F509015A}" srcOrd="1" destOrd="0" presId="urn:microsoft.com/office/officeart/2005/8/layout/vList5"/>
    <dgm:cxn modelId="{BB18ACE1-495A-4F3D-AB6C-7B460DC8E6DE}" type="presParOf" srcId="{054D8AB2-91E9-4E3B-90FC-AADE78816905}" destId="{1CB2ABD2-C4ED-4170-94AA-01070F306D9F}" srcOrd="2" destOrd="0" presId="urn:microsoft.com/office/officeart/2005/8/layout/vList5"/>
    <dgm:cxn modelId="{FE2ED94E-1599-44ED-B390-5ABB4F995DA2}" type="presParOf" srcId="{1CB2ABD2-C4ED-4170-94AA-01070F306D9F}" destId="{9CCF78FC-0A4D-4511-966B-DE6A4DDB300B}" srcOrd="0" destOrd="0" presId="urn:microsoft.com/office/officeart/2005/8/layout/vList5"/>
    <dgm:cxn modelId="{C8AB0C5F-C43C-4240-8D4D-D069CFF06B9A}" type="presParOf" srcId="{1CB2ABD2-C4ED-4170-94AA-01070F306D9F}" destId="{830F44F9-C4AD-4290-9324-38DFA940DE2B}" srcOrd="1" destOrd="0" presId="urn:microsoft.com/office/officeart/2005/8/layout/vList5"/>
    <dgm:cxn modelId="{9B2693C2-EC98-489C-99B3-CD918D92ED6D}" type="presParOf" srcId="{054D8AB2-91E9-4E3B-90FC-AADE78816905}" destId="{62F7384D-38FB-4868-8B81-3F2391F9A446}" srcOrd="3" destOrd="0" presId="urn:microsoft.com/office/officeart/2005/8/layout/vList5"/>
    <dgm:cxn modelId="{85032FD8-C67E-4ED8-A76C-AB13CD4A0C73}" type="presParOf" srcId="{054D8AB2-91E9-4E3B-90FC-AADE78816905}" destId="{C35A7C19-12F4-4078-9008-C5D014238118}" srcOrd="4" destOrd="0" presId="urn:microsoft.com/office/officeart/2005/8/layout/vList5"/>
    <dgm:cxn modelId="{6E1FBC49-ED0F-4E09-8437-59F78931350E}" type="presParOf" srcId="{C35A7C19-12F4-4078-9008-C5D014238118}" destId="{B437A1C6-CC29-4EC8-9F9D-DD862208B1C3}" srcOrd="0" destOrd="0" presId="urn:microsoft.com/office/officeart/2005/8/layout/vList5"/>
    <dgm:cxn modelId="{AD6D9CF7-E381-488E-870D-03BC158E2919}" type="presParOf" srcId="{C35A7C19-12F4-4078-9008-C5D014238118}" destId="{E980C085-8455-4C0F-962C-77FCE564CA0D}" srcOrd="1" destOrd="0" presId="urn:microsoft.com/office/officeart/2005/8/layout/vList5"/>
    <dgm:cxn modelId="{4EC88E4C-BC5C-4F43-9B99-7B06C480E7FE}" type="presParOf" srcId="{054D8AB2-91E9-4E3B-90FC-AADE78816905}" destId="{FB5BB04B-11FD-4748-8B1C-D764C13C90B4}" srcOrd="5" destOrd="0" presId="urn:microsoft.com/office/officeart/2005/8/layout/vList5"/>
    <dgm:cxn modelId="{010D1214-AA18-4948-8248-1B4E7AE1C554}" type="presParOf" srcId="{054D8AB2-91E9-4E3B-90FC-AADE78816905}" destId="{91A5182E-E4F5-4D97-8CC1-71B8D0818E55}" srcOrd="6" destOrd="0" presId="urn:microsoft.com/office/officeart/2005/8/layout/vList5"/>
    <dgm:cxn modelId="{A71D3AC1-1299-4FB3-A926-09AF7E91C76E}" type="presParOf" srcId="{91A5182E-E4F5-4D97-8CC1-71B8D0818E55}" destId="{ABFAA379-78FD-4D37-B2AA-C0D4C9A95A41}" srcOrd="0" destOrd="0" presId="urn:microsoft.com/office/officeart/2005/8/layout/vList5"/>
    <dgm:cxn modelId="{69FD9275-5A26-4EA7-B90E-A2A35BA5AECE}" type="presParOf" srcId="{91A5182E-E4F5-4D97-8CC1-71B8D0818E55}" destId="{1318B4D2-5E66-4528-AA78-2238301C0BF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35276F-1283-4276-BD57-0CB7A543ED0A}" type="doc">
      <dgm:prSet loTypeId="urn:microsoft.com/office/officeart/2005/8/layout/vList5" loCatId="list" qsTypeId="urn:microsoft.com/office/officeart/2005/8/quickstyle/simple2" qsCatId="simple" csTypeId="urn:microsoft.com/office/officeart/2005/8/colors/accent5_1" csCatId="accent5" phldr="1"/>
      <dgm:spPr/>
      <dgm:t>
        <a:bodyPr/>
        <a:lstStyle/>
        <a:p>
          <a:endParaRPr lang="es-CO"/>
        </a:p>
      </dgm:t>
    </dgm:pt>
    <dgm:pt modelId="{B06F4F38-C7BB-408F-8935-D1B6CC8123CF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Concepto técnico avalado por el Grupo de Gestión Documental – Dirección Administrativa</a:t>
          </a:r>
        </a:p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(05/06/2023)</a:t>
          </a:r>
        </a:p>
      </dgm:t>
    </dgm:pt>
    <dgm:pt modelId="{14478B82-08A7-4D78-98B6-2BE65FBD4B5E}" type="parTrans" cxnId="{BBE1720E-5CA8-4CB3-BAFF-4003F669D939}">
      <dgm:prSet/>
      <dgm:spPr/>
      <dgm:t>
        <a:bodyPr/>
        <a:lstStyle/>
        <a:p>
          <a:endParaRPr lang="es-CO"/>
        </a:p>
      </dgm:t>
    </dgm:pt>
    <dgm:pt modelId="{130DBA42-DD24-405D-8EE2-BA77C0BADAD7}" type="sibTrans" cxnId="{BBE1720E-5CA8-4CB3-BAFF-4003F669D939}">
      <dgm:prSet/>
      <dgm:spPr/>
      <dgm:t>
        <a:bodyPr/>
        <a:lstStyle/>
        <a:p>
          <a:endParaRPr lang="es-CO"/>
        </a:p>
      </dgm:t>
    </dgm:pt>
    <dgm:pt modelId="{69591FCC-325F-4D0F-9A2D-B2C142A25F9F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Concepto técnico favorable para eliminación por aplicación de Tabla de Valoración Documental </a:t>
          </a:r>
        </a:p>
      </dgm:t>
    </dgm:pt>
    <dgm:pt modelId="{D7C900E2-7187-46D7-9028-379C30A2F46C}" type="parTrans" cxnId="{2FB18D15-4D24-44D5-A8F4-C4DD0C78D1F1}">
      <dgm:prSet/>
      <dgm:spPr/>
      <dgm:t>
        <a:bodyPr/>
        <a:lstStyle/>
        <a:p>
          <a:endParaRPr lang="es-CO"/>
        </a:p>
      </dgm:t>
    </dgm:pt>
    <dgm:pt modelId="{E6AE9CCF-9458-4475-B9AA-E22E99E25A54}" type="sibTrans" cxnId="{2FB18D15-4D24-44D5-A8F4-C4DD0C78D1F1}">
      <dgm:prSet/>
      <dgm:spPr/>
      <dgm:t>
        <a:bodyPr/>
        <a:lstStyle/>
        <a:p>
          <a:endParaRPr lang="es-CO"/>
        </a:p>
      </dgm:t>
    </dgm:pt>
    <dgm:pt modelId="{9AEDCCBA-7A94-47C0-9782-F5ADFEA74FCE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Acta Comité Archivo Regional</a:t>
          </a:r>
        </a:p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(29/08/2023)</a:t>
          </a:r>
        </a:p>
      </dgm:t>
    </dgm:pt>
    <dgm:pt modelId="{3434000D-9044-4A45-B659-055AF09E385A}" type="parTrans" cxnId="{D3C07B3F-93EA-4F53-9070-F6D533326D4A}">
      <dgm:prSet/>
      <dgm:spPr/>
      <dgm:t>
        <a:bodyPr/>
        <a:lstStyle/>
        <a:p>
          <a:endParaRPr lang="es-CO"/>
        </a:p>
      </dgm:t>
    </dgm:pt>
    <dgm:pt modelId="{9A1A84F9-9110-4D75-85B1-8831A5ACA672}" type="sibTrans" cxnId="{D3C07B3F-93EA-4F53-9070-F6D533326D4A}">
      <dgm:prSet/>
      <dgm:spPr/>
      <dgm:t>
        <a:bodyPr/>
        <a:lstStyle/>
        <a:p>
          <a:endParaRPr lang="es-CO"/>
        </a:p>
      </dgm:t>
    </dgm:pt>
    <dgm:pt modelId="{08E93F27-7A77-4E95-917B-B6012E037D06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Serie/subserie documental</a:t>
          </a:r>
        </a:p>
      </dgm:t>
    </dgm:pt>
    <dgm:pt modelId="{D19A0423-E90A-4212-9BFC-BA8A1C7B764A}" type="parTrans" cxnId="{DA78A9DC-8993-4273-A1B1-EDB473FD6415}">
      <dgm:prSet/>
      <dgm:spPr/>
      <dgm:t>
        <a:bodyPr/>
        <a:lstStyle/>
        <a:p>
          <a:endParaRPr lang="es-CO"/>
        </a:p>
      </dgm:t>
    </dgm:pt>
    <dgm:pt modelId="{D091B4C0-2EB6-4372-AA7E-AEAD2F0D85C7}" type="sibTrans" cxnId="{DA78A9DC-8993-4273-A1B1-EDB473FD6415}">
      <dgm:prSet/>
      <dgm:spPr/>
      <dgm:t>
        <a:bodyPr/>
        <a:lstStyle/>
        <a:p>
          <a:endParaRPr lang="es-CO"/>
        </a:p>
      </dgm:t>
    </dgm:pt>
    <dgm:pt modelId="{EB83E006-66BD-4046-A466-0991EC23C96F}">
      <dgm:prSet phldrT="[Texto]" custT="1"/>
      <dgm:spPr/>
      <dgm:t>
        <a:bodyPr/>
        <a:lstStyle/>
        <a:p>
          <a:r>
            <a:rPr lang="es-ES" sz="1400" dirty="0">
              <a:latin typeface="Verdana" panose="020B0604030504040204" pitchFamily="34" charset="0"/>
              <a:ea typeface="Verdana" panose="020B0604030504040204" pitchFamily="34" charset="0"/>
            </a:rPr>
            <a:t>HISTORIAS SOCIO FAMILIARES</a:t>
          </a:r>
          <a:endParaRPr lang="es-CO" sz="14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D79AFE8-6E4C-4CE9-BEF4-CE626F0DEC1B}" type="parTrans" cxnId="{91D60FAC-D95F-4F86-844D-C560DA48533A}">
      <dgm:prSet/>
      <dgm:spPr/>
      <dgm:t>
        <a:bodyPr/>
        <a:lstStyle/>
        <a:p>
          <a:endParaRPr lang="es-CO"/>
        </a:p>
      </dgm:t>
    </dgm:pt>
    <dgm:pt modelId="{5AEAC2A6-5F4F-4EDC-A0FD-67DFBD89D442}" type="sibTrans" cxnId="{91D60FAC-D95F-4F86-844D-C560DA48533A}">
      <dgm:prSet/>
      <dgm:spPr/>
      <dgm:t>
        <a:bodyPr/>
        <a:lstStyle/>
        <a:p>
          <a:endParaRPr lang="es-CO"/>
        </a:p>
      </dgm:t>
    </dgm:pt>
    <dgm:pt modelId="{0F4AFB51-15F8-4315-BAC7-F12DE4E79EBC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Aprobación de la eliminación por aplicación de Tabla de Valoración Documental</a:t>
          </a:r>
        </a:p>
      </dgm:t>
    </dgm:pt>
    <dgm:pt modelId="{AC9DA3C9-1EEC-40F5-BC32-1011FA5DFEB1}" type="sibTrans" cxnId="{1C408CA9-843F-488D-B7D8-C7D8B1A626B4}">
      <dgm:prSet/>
      <dgm:spPr/>
      <dgm:t>
        <a:bodyPr/>
        <a:lstStyle/>
        <a:p>
          <a:endParaRPr lang="es-CO"/>
        </a:p>
      </dgm:t>
    </dgm:pt>
    <dgm:pt modelId="{9016CD25-07AE-47C0-BE93-8BE305CDE386}" type="parTrans" cxnId="{1C408CA9-843F-488D-B7D8-C7D8B1A626B4}">
      <dgm:prSet/>
      <dgm:spPr/>
      <dgm:t>
        <a:bodyPr/>
        <a:lstStyle/>
        <a:p>
          <a:endParaRPr lang="es-CO"/>
        </a:p>
      </dgm:t>
    </dgm:pt>
    <dgm:pt modelId="{756C0948-F98C-4FA8-9F0A-84835D1A36F9}">
      <dgm:prSet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Total metros lineales a eliminar </a:t>
          </a:r>
        </a:p>
      </dgm:t>
    </dgm:pt>
    <dgm:pt modelId="{5AC65DC8-671E-41DD-8996-884782B8F3CC}" type="parTrans" cxnId="{31313D0A-4D3B-4074-83E9-FE89337D9AFE}">
      <dgm:prSet/>
      <dgm:spPr/>
      <dgm:t>
        <a:bodyPr/>
        <a:lstStyle/>
        <a:p>
          <a:endParaRPr lang="es-CO"/>
        </a:p>
      </dgm:t>
    </dgm:pt>
    <dgm:pt modelId="{DB7341B0-9F27-4FE5-8561-5742CB72355F}" type="sibTrans" cxnId="{31313D0A-4D3B-4074-83E9-FE89337D9AFE}">
      <dgm:prSet/>
      <dgm:spPr/>
      <dgm:t>
        <a:bodyPr/>
        <a:lstStyle/>
        <a:p>
          <a:endParaRPr lang="es-CO"/>
        </a:p>
      </dgm:t>
    </dgm:pt>
    <dgm:pt modelId="{C45C3DFC-4A64-4481-9284-EA9E22064FB4}">
      <dgm:prSet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3,25 metros lineales (601 Expedientes) </a:t>
          </a:r>
        </a:p>
      </dgm:t>
    </dgm:pt>
    <dgm:pt modelId="{B17C8C7B-3FBC-493D-9799-631FA18863E1}" type="parTrans" cxnId="{ED6C5FE7-F20F-452A-BCD7-006C68A03659}">
      <dgm:prSet/>
      <dgm:spPr/>
      <dgm:t>
        <a:bodyPr/>
        <a:lstStyle/>
        <a:p>
          <a:endParaRPr lang="es-CO"/>
        </a:p>
      </dgm:t>
    </dgm:pt>
    <dgm:pt modelId="{4AB58686-310D-43E0-A028-5603727EC06D}" type="sibTrans" cxnId="{ED6C5FE7-F20F-452A-BCD7-006C68A03659}">
      <dgm:prSet/>
      <dgm:spPr/>
      <dgm:t>
        <a:bodyPr/>
        <a:lstStyle/>
        <a:p>
          <a:endParaRPr lang="es-CO"/>
        </a:p>
      </dgm:t>
    </dgm:pt>
    <dgm:pt modelId="{054D8AB2-91E9-4E3B-90FC-AADE78816905}" type="pres">
      <dgm:prSet presAssocID="{F935276F-1283-4276-BD57-0CB7A543ED0A}" presName="Name0" presStyleCnt="0">
        <dgm:presLayoutVars>
          <dgm:dir/>
          <dgm:animLvl val="lvl"/>
          <dgm:resizeHandles val="exact"/>
        </dgm:presLayoutVars>
      </dgm:prSet>
      <dgm:spPr/>
    </dgm:pt>
    <dgm:pt modelId="{585ECEED-DF9E-4A5E-A893-A25E0B3BA243}" type="pres">
      <dgm:prSet presAssocID="{B06F4F38-C7BB-408F-8935-D1B6CC8123CF}" presName="linNode" presStyleCnt="0"/>
      <dgm:spPr/>
    </dgm:pt>
    <dgm:pt modelId="{8B598859-E17C-4CAD-82CE-0971A8772214}" type="pres">
      <dgm:prSet presAssocID="{B06F4F38-C7BB-408F-8935-D1B6CC8123CF}" presName="parentText" presStyleLbl="node1" presStyleIdx="0" presStyleCnt="4" custLinFactNeighborX="-31801" custLinFactNeighborY="-958">
        <dgm:presLayoutVars>
          <dgm:chMax val="1"/>
          <dgm:bulletEnabled val="1"/>
        </dgm:presLayoutVars>
      </dgm:prSet>
      <dgm:spPr/>
    </dgm:pt>
    <dgm:pt modelId="{9897D4F4-AC17-4C8E-9612-E14C021E6D6D}" type="pres">
      <dgm:prSet presAssocID="{B06F4F38-C7BB-408F-8935-D1B6CC8123CF}" presName="descendantText" presStyleLbl="alignAccFollowNode1" presStyleIdx="0" presStyleCnt="4">
        <dgm:presLayoutVars>
          <dgm:bulletEnabled val="1"/>
        </dgm:presLayoutVars>
      </dgm:prSet>
      <dgm:spPr/>
    </dgm:pt>
    <dgm:pt modelId="{9F7058CE-762C-42E9-BB63-C457F509015A}" type="pres">
      <dgm:prSet presAssocID="{130DBA42-DD24-405D-8EE2-BA77C0BADAD7}" presName="sp" presStyleCnt="0"/>
      <dgm:spPr/>
    </dgm:pt>
    <dgm:pt modelId="{1CB2ABD2-C4ED-4170-94AA-01070F306D9F}" type="pres">
      <dgm:prSet presAssocID="{9AEDCCBA-7A94-47C0-9782-F5ADFEA74FCE}" presName="linNode" presStyleCnt="0"/>
      <dgm:spPr/>
    </dgm:pt>
    <dgm:pt modelId="{9CCF78FC-0A4D-4511-966B-DE6A4DDB300B}" type="pres">
      <dgm:prSet presAssocID="{9AEDCCBA-7A94-47C0-9782-F5ADFEA74FCE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830F44F9-C4AD-4290-9324-38DFA940DE2B}" type="pres">
      <dgm:prSet presAssocID="{9AEDCCBA-7A94-47C0-9782-F5ADFEA74FCE}" presName="descendantText" presStyleLbl="alignAccFollowNode1" presStyleIdx="1" presStyleCnt="4">
        <dgm:presLayoutVars>
          <dgm:bulletEnabled val="1"/>
        </dgm:presLayoutVars>
      </dgm:prSet>
      <dgm:spPr/>
    </dgm:pt>
    <dgm:pt modelId="{62F7384D-38FB-4868-8B81-3F2391F9A446}" type="pres">
      <dgm:prSet presAssocID="{9A1A84F9-9110-4D75-85B1-8831A5ACA672}" presName="sp" presStyleCnt="0"/>
      <dgm:spPr/>
    </dgm:pt>
    <dgm:pt modelId="{C35A7C19-12F4-4078-9008-C5D014238118}" type="pres">
      <dgm:prSet presAssocID="{08E93F27-7A77-4E95-917B-B6012E037D06}" presName="linNode" presStyleCnt="0"/>
      <dgm:spPr/>
    </dgm:pt>
    <dgm:pt modelId="{B437A1C6-CC29-4EC8-9F9D-DD862208B1C3}" type="pres">
      <dgm:prSet presAssocID="{08E93F27-7A77-4E95-917B-B6012E037D06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E980C085-8455-4C0F-962C-77FCE564CA0D}" type="pres">
      <dgm:prSet presAssocID="{08E93F27-7A77-4E95-917B-B6012E037D06}" presName="descendantText" presStyleLbl="alignAccFollowNode1" presStyleIdx="2" presStyleCnt="4">
        <dgm:presLayoutVars>
          <dgm:bulletEnabled val="1"/>
        </dgm:presLayoutVars>
      </dgm:prSet>
      <dgm:spPr/>
    </dgm:pt>
    <dgm:pt modelId="{FB5BB04B-11FD-4748-8B1C-D764C13C90B4}" type="pres">
      <dgm:prSet presAssocID="{D091B4C0-2EB6-4372-AA7E-AEAD2F0D85C7}" presName="sp" presStyleCnt="0"/>
      <dgm:spPr/>
    </dgm:pt>
    <dgm:pt modelId="{91A5182E-E4F5-4D97-8CC1-71B8D0818E55}" type="pres">
      <dgm:prSet presAssocID="{756C0948-F98C-4FA8-9F0A-84835D1A36F9}" presName="linNode" presStyleCnt="0"/>
      <dgm:spPr/>
    </dgm:pt>
    <dgm:pt modelId="{ABFAA379-78FD-4D37-B2AA-C0D4C9A95A41}" type="pres">
      <dgm:prSet presAssocID="{756C0948-F98C-4FA8-9F0A-84835D1A36F9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1318B4D2-5E66-4528-AA78-2238301C0BFC}" type="pres">
      <dgm:prSet presAssocID="{756C0948-F98C-4FA8-9F0A-84835D1A36F9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B3153207-27F0-477F-9367-06C966B19FAB}" type="presOf" srcId="{C45C3DFC-4A64-4481-9284-EA9E22064FB4}" destId="{1318B4D2-5E66-4528-AA78-2238301C0BFC}" srcOrd="0" destOrd="0" presId="urn:microsoft.com/office/officeart/2005/8/layout/vList5"/>
    <dgm:cxn modelId="{31313D0A-4D3B-4074-83E9-FE89337D9AFE}" srcId="{F935276F-1283-4276-BD57-0CB7A543ED0A}" destId="{756C0948-F98C-4FA8-9F0A-84835D1A36F9}" srcOrd="3" destOrd="0" parTransId="{5AC65DC8-671E-41DD-8996-884782B8F3CC}" sibTransId="{DB7341B0-9F27-4FE5-8561-5742CB72355F}"/>
    <dgm:cxn modelId="{BBE1720E-5CA8-4CB3-BAFF-4003F669D939}" srcId="{F935276F-1283-4276-BD57-0CB7A543ED0A}" destId="{B06F4F38-C7BB-408F-8935-D1B6CC8123CF}" srcOrd="0" destOrd="0" parTransId="{14478B82-08A7-4D78-98B6-2BE65FBD4B5E}" sibTransId="{130DBA42-DD24-405D-8EE2-BA77C0BADAD7}"/>
    <dgm:cxn modelId="{2FB18D15-4D24-44D5-A8F4-C4DD0C78D1F1}" srcId="{B06F4F38-C7BB-408F-8935-D1B6CC8123CF}" destId="{69591FCC-325F-4D0F-9A2D-B2C142A25F9F}" srcOrd="0" destOrd="0" parTransId="{D7C900E2-7187-46D7-9028-379C30A2F46C}" sibTransId="{E6AE9CCF-9458-4475-B9AA-E22E99E25A54}"/>
    <dgm:cxn modelId="{A1624119-51C4-4B5B-8B95-1CE3516EBB74}" type="presOf" srcId="{B06F4F38-C7BB-408F-8935-D1B6CC8123CF}" destId="{8B598859-E17C-4CAD-82CE-0971A8772214}" srcOrd="0" destOrd="0" presId="urn:microsoft.com/office/officeart/2005/8/layout/vList5"/>
    <dgm:cxn modelId="{D3C07B3F-93EA-4F53-9070-F6D533326D4A}" srcId="{F935276F-1283-4276-BD57-0CB7A543ED0A}" destId="{9AEDCCBA-7A94-47C0-9782-F5ADFEA74FCE}" srcOrd="1" destOrd="0" parTransId="{3434000D-9044-4A45-B659-055AF09E385A}" sibTransId="{9A1A84F9-9110-4D75-85B1-8831A5ACA672}"/>
    <dgm:cxn modelId="{6F184468-6AC8-49B9-AF20-699BA2C5BF8D}" type="presOf" srcId="{EB83E006-66BD-4046-A466-0991EC23C96F}" destId="{E980C085-8455-4C0F-962C-77FCE564CA0D}" srcOrd="0" destOrd="0" presId="urn:microsoft.com/office/officeart/2005/8/layout/vList5"/>
    <dgm:cxn modelId="{4967EA56-B1D4-4B78-9FA3-5431FF5B9E61}" type="presOf" srcId="{756C0948-F98C-4FA8-9F0A-84835D1A36F9}" destId="{ABFAA379-78FD-4D37-B2AA-C0D4C9A95A41}" srcOrd="0" destOrd="0" presId="urn:microsoft.com/office/officeart/2005/8/layout/vList5"/>
    <dgm:cxn modelId="{2AD39F98-DCD5-40B2-9607-C74EAFB332A8}" type="presOf" srcId="{69591FCC-325F-4D0F-9A2D-B2C142A25F9F}" destId="{9897D4F4-AC17-4C8E-9612-E14C021E6D6D}" srcOrd="0" destOrd="0" presId="urn:microsoft.com/office/officeart/2005/8/layout/vList5"/>
    <dgm:cxn modelId="{1C408CA9-843F-488D-B7D8-C7D8B1A626B4}" srcId="{9AEDCCBA-7A94-47C0-9782-F5ADFEA74FCE}" destId="{0F4AFB51-15F8-4315-BAC7-F12DE4E79EBC}" srcOrd="0" destOrd="0" parTransId="{9016CD25-07AE-47C0-BE93-8BE305CDE386}" sibTransId="{AC9DA3C9-1EEC-40F5-BC32-1011FA5DFEB1}"/>
    <dgm:cxn modelId="{0F0F7AAA-8D1D-4EDA-BA95-247E0A721F6D}" type="presOf" srcId="{F935276F-1283-4276-BD57-0CB7A543ED0A}" destId="{054D8AB2-91E9-4E3B-90FC-AADE78816905}" srcOrd="0" destOrd="0" presId="urn:microsoft.com/office/officeart/2005/8/layout/vList5"/>
    <dgm:cxn modelId="{91D60FAC-D95F-4F86-844D-C560DA48533A}" srcId="{08E93F27-7A77-4E95-917B-B6012E037D06}" destId="{EB83E006-66BD-4046-A466-0991EC23C96F}" srcOrd="0" destOrd="0" parTransId="{6D79AFE8-6E4C-4CE9-BEF4-CE626F0DEC1B}" sibTransId="{5AEAC2A6-5F4F-4EDC-A0FD-67DFBD89D442}"/>
    <dgm:cxn modelId="{663B4FCF-4D48-40B2-BBBE-6C397471D57D}" type="presOf" srcId="{0F4AFB51-15F8-4315-BAC7-F12DE4E79EBC}" destId="{830F44F9-C4AD-4290-9324-38DFA940DE2B}" srcOrd="0" destOrd="0" presId="urn:microsoft.com/office/officeart/2005/8/layout/vList5"/>
    <dgm:cxn modelId="{CEF603D1-576E-4F7C-BD8D-FB3A669E2E14}" type="presOf" srcId="{9AEDCCBA-7A94-47C0-9782-F5ADFEA74FCE}" destId="{9CCF78FC-0A4D-4511-966B-DE6A4DDB300B}" srcOrd="0" destOrd="0" presId="urn:microsoft.com/office/officeart/2005/8/layout/vList5"/>
    <dgm:cxn modelId="{DA78A9DC-8993-4273-A1B1-EDB473FD6415}" srcId="{F935276F-1283-4276-BD57-0CB7A543ED0A}" destId="{08E93F27-7A77-4E95-917B-B6012E037D06}" srcOrd="2" destOrd="0" parTransId="{D19A0423-E90A-4212-9BFC-BA8A1C7B764A}" sibTransId="{D091B4C0-2EB6-4372-AA7E-AEAD2F0D85C7}"/>
    <dgm:cxn modelId="{ED6C5FE7-F20F-452A-BCD7-006C68A03659}" srcId="{756C0948-F98C-4FA8-9F0A-84835D1A36F9}" destId="{C45C3DFC-4A64-4481-9284-EA9E22064FB4}" srcOrd="0" destOrd="0" parTransId="{B17C8C7B-3FBC-493D-9799-631FA18863E1}" sibTransId="{4AB58686-310D-43E0-A028-5603727EC06D}"/>
    <dgm:cxn modelId="{12F529FF-5A8B-46FC-A68E-4243DD11D989}" type="presOf" srcId="{08E93F27-7A77-4E95-917B-B6012E037D06}" destId="{B437A1C6-CC29-4EC8-9F9D-DD862208B1C3}" srcOrd="0" destOrd="0" presId="urn:microsoft.com/office/officeart/2005/8/layout/vList5"/>
    <dgm:cxn modelId="{E3F85630-D337-49B7-9161-66BA34C8DA11}" type="presParOf" srcId="{054D8AB2-91E9-4E3B-90FC-AADE78816905}" destId="{585ECEED-DF9E-4A5E-A893-A25E0B3BA243}" srcOrd="0" destOrd="0" presId="urn:microsoft.com/office/officeart/2005/8/layout/vList5"/>
    <dgm:cxn modelId="{42E3D28E-50B5-416C-B771-D4DEEFA5899C}" type="presParOf" srcId="{585ECEED-DF9E-4A5E-A893-A25E0B3BA243}" destId="{8B598859-E17C-4CAD-82CE-0971A8772214}" srcOrd="0" destOrd="0" presId="urn:microsoft.com/office/officeart/2005/8/layout/vList5"/>
    <dgm:cxn modelId="{E5B8AF1B-B8DC-4847-B166-CA3252726087}" type="presParOf" srcId="{585ECEED-DF9E-4A5E-A893-A25E0B3BA243}" destId="{9897D4F4-AC17-4C8E-9612-E14C021E6D6D}" srcOrd="1" destOrd="0" presId="urn:microsoft.com/office/officeart/2005/8/layout/vList5"/>
    <dgm:cxn modelId="{445CA934-0B30-47B6-AAF2-884EC820E0B3}" type="presParOf" srcId="{054D8AB2-91E9-4E3B-90FC-AADE78816905}" destId="{9F7058CE-762C-42E9-BB63-C457F509015A}" srcOrd="1" destOrd="0" presId="urn:microsoft.com/office/officeart/2005/8/layout/vList5"/>
    <dgm:cxn modelId="{BB18ACE1-495A-4F3D-AB6C-7B460DC8E6DE}" type="presParOf" srcId="{054D8AB2-91E9-4E3B-90FC-AADE78816905}" destId="{1CB2ABD2-C4ED-4170-94AA-01070F306D9F}" srcOrd="2" destOrd="0" presId="urn:microsoft.com/office/officeart/2005/8/layout/vList5"/>
    <dgm:cxn modelId="{FE2ED94E-1599-44ED-B390-5ABB4F995DA2}" type="presParOf" srcId="{1CB2ABD2-C4ED-4170-94AA-01070F306D9F}" destId="{9CCF78FC-0A4D-4511-966B-DE6A4DDB300B}" srcOrd="0" destOrd="0" presId="urn:microsoft.com/office/officeart/2005/8/layout/vList5"/>
    <dgm:cxn modelId="{C8AB0C5F-C43C-4240-8D4D-D069CFF06B9A}" type="presParOf" srcId="{1CB2ABD2-C4ED-4170-94AA-01070F306D9F}" destId="{830F44F9-C4AD-4290-9324-38DFA940DE2B}" srcOrd="1" destOrd="0" presId="urn:microsoft.com/office/officeart/2005/8/layout/vList5"/>
    <dgm:cxn modelId="{9B2693C2-EC98-489C-99B3-CD918D92ED6D}" type="presParOf" srcId="{054D8AB2-91E9-4E3B-90FC-AADE78816905}" destId="{62F7384D-38FB-4868-8B81-3F2391F9A446}" srcOrd="3" destOrd="0" presId="urn:microsoft.com/office/officeart/2005/8/layout/vList5"/>
    <dgm:cxn modelId="{85032FD8-C67E-4ED8-A76C-AB13CD4A0C73}" type="presParOf" srcId="{054D8AB2-91E9-4E3B-90FC-AADE78816905}" destId="{C35A7C19-12F4-4078-9008-C5D014238118}" srcOrd="4" destOrd="0" presId="urn:microsoft.com/office/officeart/2005/8/layout/vList5"/>
    <dgm:cxn modelId="{6E1FBC49-ED0F-4E09-8437-59F78931350E}" type="presParOf" srcId="{C35A7C19-12F4-4078-9008-C5D014238118}" destId="{B437A1C6-CC29-4EC8-9F9D-DD862208B1C3}" srcOrd="0" destOrd="0" presId="urn:microsoft.com/office/officeart/2005/8/layout/vList5"/>
    <dgm:cxn modelId="{AD6D9CF7-E381-488E-870D-03BC158E2919}" type="presParOf" srcId="{C35A7C19-12F4-4078-9008-C5D014238118}" destId="{E980C085-8455-4C0F-962C-77FCE564CA0D}" srcOrd="1" destOrd="0" presId="urn:microsoft.com/office/officeart/2005/8/layout/vList5"/>
    <dgm:cxn modelId="{4EC88E4C-BC5C-4F43-9B99-7B06C480E7FE}" type="presParOf" srcId="{054D8AB2-91E9-4E3B-90FC-AADE78816905}" destId="{FB5BB04B-11FD-4748-8B1C-D764C13C90B4}" srcOrd="5" destOrd="0" presId="urn:microsoft.com/office/officeart/2005/8/layout/vList5"/>
    <dgm:cxn modelId="{010D1214-AA18-4948-8248-1B4E7AE1C554}" type="presParOf" srcId="{054D8AB2-91E9-4E3B-90FC-AADE78816905}" destId="{91A5182E-E4F5-4D97-8CC1-71B8D0818E55}" srcOrd="6" destOrd="0" presId="urn:microsoft.com/office/officeart/2005/8/layout/vList5"/>
    <dgm:cxn modelId="{A71D3AC1-1299-4FB3-A926-09AF7E91C76E}" type="presParOf" srcId="{91A5182E-E4F5-4D97-8CC1-71B8D0818E55}" destId="{ABFAA379-78FD-4D37-B2AA-C0D4C9A95A41}" srcOrd="0" destOrd="0" presId="urn:microsoft.com/office/officeart/2005/8/layout/vList5"/>
    <dgm:cxn modelId="{69FD9275-5A26-4EA7-B90E-A2A35BA5AECE}" type="presParOf" srcId="{91A5182E-E4F5-4D97-8CC1-71B8D0818E55}" destId="{1318B4D2-5E66-4528-AA78-2238301C0BF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35276F-1283-4276-BD57-0CB7A543ED0A}" type="doc">
      <dgm:prSet loTypeId="urn:microsoft.com/office/officeart/2005/8/layout/vList5" loCatId="list" qsTypeId="urn:microsoft.com/office/officeart/2005/8/quickstyle/simple2" qsCatId="simple" csTypeId="urn:microsoft.com/office/officeart/2005/8/colors/accent4_1" csCatId="accent4" phldr="1"/>
      <dgm:spPr/>
      <dgm:t>
        <a:bodyPr/>
        <a:lstStyle/>
        <a:p>
          <a:endParaRPr lang="es-CO"/>
        </a:p>
      </dgm:t>
    </dgm:pt>
    <dgm:pt modelId="{B06F4F38-C7BB-408F-8935-D1B6CC8123CF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Concepto técnico avalado por el Grupo de Gestión Documental – Dirección Administrativa</a:t>
          </a:r>
        </a:p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(15/05/2023)</a:t>
          </a:r>
        </a:p>
      </dgm:t>
    </dgm:pt>
    <dgm:pt modelId="{14478B82-08A7-4D78-98B6-2BE65FBD4B5E}" type="parTrans" cxnId="{BBE1720E-5CA8-4CB3-BAFF-4003F669D939}">
      <dgm:prSet/>
      <dgm:spPr/>
      <dgm:t>
        <a:bodyPr/>
        <a:lstStyle/>
        <a:p>
          <a:endParaRPr lang="es-CO"/>
        </a:p>
      </dgm:t>
    </dgm:pt>
    <dgm:pt modelId="{130DBA42-DD24-405D-8EE2-BA77C0BADAD7}" type="sibTrans" cxnId="{BBE1720E-5CA8-4CB3-BAFF-4003F669D939}">
      <dgm:prSet/>
      <dgm:spPr/>
      <dgm:t>
        <a:bodyPr/>
        <a:lstStyle/>
        <a:p>
          <a:endParaRPr lang="es-CO"/>
        </a:p>
      </dgm:t>
    </dgm:pt>
    <dgm:pt modelId="{69591FCC-325F-4D0F-9A2D-B2C142A25F9F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Concepto técnico favorable para eliminación por aplicación de Tabla de Valoración Documental</a:t>
          </a:r>
        </a:p>
      </dgm:t>
    </dgm:pt>
    <dgm:pt modelId="{D7C900E2-7187-46D7-9028-379C30A2F46C}" type="parTrans" cxnId="{2FB18D15-4D24-44D5-A8F4-C4DD0C78D1F1}">
      <dgm:prSet/>
      <dgm:spPr/>
      <dgm:t>
        <a:bodyPr/>
        <a:lstStyle/>
        <a:p>
          <a:endParaRPr lang="es-CO"/>
        </a:p>
      </dgm:t>
    </dgm:pt>
    <dgm:pt modelId="{E6AE9CCF-9458-4475-B9AA-E22E99E25A54}" type="sibTrans" cxnId="{2FB18D15-4D24-44D5-A8F4-C4DD0C78D1F1}">
      <dgm:prSet/>
      <dgm:spPr/>
      <dgm:t>
        <a:bodyPr/>
        <a:lstStyle/>
        <a:p>
          <a:endParaRPr lang="es-CO"/>
        </a:p>
      </dgm:t>
    </dgm:pt>
    <dgm:pt modelId="{9AEDCCBA-7A94-47C0-9782-F5ADFEA74FCE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Acta Comité Archivo Regional</a:t>
          </a:r>
        </a:p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(30/08/2023)</a:t>
          </a:r>
        </a:p>
      </dgm:t>
    </dgm:pt>
    <dgm:pt modelId="{3434000D-9044-4A45-B659-055AF09E385A}" type="parTrans" cxnId="{D3C07B3F-93EA-4F53-9070-F6D533326D4A}">
      <dgm:prSet/>
      <dgm:spPr/>
      <dgm:t>
        <a:bodyPr/>
        <a:lstStyle/>
        <a:p>
          <a:endParaRPr lang="es-CO"/>
        </a:p>
      </dgm:t>
    </dgm:pt>
    <dgm:pt modelId="{9A1A84F9-9110-4D75-85B1-8831A5ACA672}" type="sibTrans" cxnId="{D3C07B3F-93EA-4F53-9070-F6D533326D4A}">
      <dgm:prSet/>
      <dgm:spPr/>
      <dgm:t>
        <a:bodyPr/>
        <a:lstStyle/>
        <a:p>
          <a:endParaRPr lang="es-CO"/>
        </a:p>
      </dgm:t>
    </dgm:pt>
    <dgm:pt modelId="{08E93F27-7A77-4E95-917B-B6012E037D06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Serie/subserie documental</a:t>
          </a:r>
        </a:p>
      </dgm:t>
    </dgm:pt>
    <dgm:pt modelId="{D19A0423-E90A-4212-9BFC-BA8A1C7B764A}" type="parTrans" cxnId="{DA78A9DC-8993-4273-A1B1-EDB473FD6415}">
      <dgm:prSet/>
      <dgm:spPr/>
      <dgm:t>
        <a:bodyPr/>
        <a:lstStyle/>
        <a:p>
          <a:endParaRPr lang="es-CO"/>
        </a:p>
      </dgm:t>
    </dgm:pt>
    <dgm:pt modelId="{D091B4C0-2EB6-4372-AA7E-AEAD2F0D85C7}" type="sibTrans" cxnId="{DA78A9DC-8993-4273-A1B1-EDB473FD6415}">
      <dgm:prSet/>
      <dgm:spPr/>
      <dgm:t>
        <a:bodyPr/>
        <a:lstStyle/>
        <a:p>
          <a:endParaRPr lang="es-CO"/>
        </a:p>
      </dgm:t>
    </dgm:pt>
    <dgm:pt modelId="{EB83E006-66BD-4046-A466-0991EC23C96F}">
      <dgm:prSet phldrT="[Texto]" custT="1"/>
      <dgm:spPr/>
      <dgm:t>
        <a:bodyPr/>
        <a:lstStyle/>
        <a:p>
          <a:r>
            <a:rPr lang="es-ES" sz="1400" dirty="0">
              <a:latin typeface="Verdana" panose="020B0604030504040204" pitchFamily="34" charset="0"/>
              <a:ea typeface="Verdana" panose="020B0604030504040204" pitchFamily="34" charset="0"/>
            </a:rPr>
            <a:t>HISTORIAS SOCIO FAMILIARES</a:t>
          </a:r>
          <a:endParaRPr lang="es-CO" sz="14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D79AFE8-6E4C-4CE9-BEF4-CE626F0DEC1B}" type="parTrans" cxnId="{91D60FAC-D95F-4F86-844D-C560DA48533A}">
      <dgm:prSet/>
      <dgm:spPr/>
      <dgm:t>
        <a:bodyPr/>
        <a:lstStyle/>
        <a:p>
          <a:endParaRPr lang="es-CO"/>
        </a:p>
      </dgm:t>
    </dgm:pt>
    <dgm:pt modelId="{5AEAC2A6-5F4F-4EDC-A0FD-67DFBD89D442}" type="sibTrans" cxnId="{91D60FAC-D95F-4F86-844D-C560DA48533A}">
      <dgm:prSet/>
      <dgm:spPr/>
      <dgm:t>
        <a:bodyPr/>
        <a:lstStyle/>
        <a:p>
          <a:endParaRPr lang="es-CO"/>
        </a:p>
      </dgm:t>
    </dgm:pt>
    <dgm:pt modelId="{0F4AFB51-15F8-4315-BAC7-F12DE4E79EBC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Aprobación de la eliminación por aplicación de Tabla de Valoración Documental</a:t>
          </a:r>
        </a:p>
      </dgm:t>
    </dgm:pt>
    <dgm:pt modelId="{AC9DA3C9-1EEC-40F5-BC32-1011FA5DFEB1}" type="sibTrans" cxnId="{1C408CA9-843F-488D-B7D8-C7D8B1A626B4}">
      <dgm:prSet/>
      <dgm:spPr/>
      <dgm:t>
        <a:bodyPr/>
        <a:lstStyle/>
        <a:p>
          <a:endParaRPr lang="es-CO"/>
        </a:p>
      </dgm:t>
    </dgm:pt>
    <dgm:pt modelId="{9016CD25-07AE-47C0-BE93-8BE305CDE386}" type="parTrans" cxnId="{1C408CA9-843F-488D-B7D8-C7D8B1A626B4}">
      <dgm:prSet/>
      <dgm:spPr/>
      <dgm:t>
        <a:bodyPr/>
        <a:lstStyle/>
        <a:p>
          <a:endParaRPr lang="es-CO"/>
        </a:p>
      </dgm:t>
    </dgm:pt>
    <dgm:pt modelId="{756C0948-F98C-4FA8-9F0A-84835D1A36F9}">
      <dgm:prSet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Total metros lineales a eliminar </a:t>
          </a:r>
        </a:p>
      </dgm:t>
    </dgm:pt>
    <dgm:pt modelId="{5AC65DC8-671E-41DD-8996-884782B8F3CC}" type="parTrans" cxnId="{31313D0A-4D3B-4074-83E9-FE89337D9AFE}">
      <dgm:prSet/>
      <dgm:spPr/>
      <dgm:t>
        <a:bodyPr/>
        <a:lstStyle/>
        <a:p>
          <a:endParaRPr lang="es-CO"/>
        </a:p>
      </dgm:t>
    </dgm:pt>
    <dgm:pt modelId="{DB7341B0-9F27-4FE5-8561-5742CB72355F}" type="sibTrans" cxnId="{31313D0A-4D3B-4074-83E9-FE89337D9AFE}">
      <dgm:prSet/>
      <dgm:spPr/>
      <dgm:t>
        <a:bodyPr/>
        <a:lstStyle/>
        <a:p>
          <a:endParaRPr lang="es-CO"/>
        </a:p>
      </dgm:t>
    </dgm:pt>
    <dgm:pt modelId="{C45C3DFC-4A64-4481-9284-EA9E22064FB4}">
      <dgm:prSet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4,5 metros lineales (690 Expedientes) </a:t>
          </a:r>
        </a:p>
      </dgm:t>
    </dgm:pt>
    <dgm:pt modelId="{B17C8C7B-3FBC-493D-9799-631FA18863E1}" type="parTrans" cxnId="{ED6C5FE7-F20F-452A-BCD7-006C68A03659}">
      <dgm:prSet/>
      <dgm:spPr/>
      <dgm:t>
        <a:bodyPr/>
        <a:lstStyle/>
        <a:p>
          <a:endParaRPr lang="es-CO"/>
        </a:p>
      </dgm:t>
    </dgm:pt>
    <dgm:pt modelId="{4AB58686-310D-43E0-A028-5603727EC06D}" type="sibTrans" cxnId="{ED6C5FE7-F20F-452A-BCD7-006C68A03659}">
      <dgm:prSet/>
      <dgm:spPr/>
      <dgm:t>
        <a:bodyPr/>
        <a:lstStyle/>
        <a:p>
          <a:endParaRPr lang="es-CO"/>
        </a:p>
      </dgm:t>
    </dgm:pt>
    <dgm:pt modelId="{054D8AB2-91E9-4E3B-90FC-AADE78816905}" type="pres">
      <dgm:prSet presAssocID="{F935276F-1283-4276-BD57-0CB7A543ED0A}" presName="Name0" presStyleCnt="0">
        <dgm:presLayoutVars>
          <dgm:dir/>
          <dgm:animLvl val="lvl"/>
          <dgm:resizeHandles val="exact"/>
        </dgm:presLayoutVars>
      </dgm:prSet>
      <dgm:spPr/>
    </dgm:pt>
    <dgm:pt modelId="{585ECEED-DF9E-4A5E-A893-A25E0B3BA243}" type="pres">
      <dgm:prSet presAssocID="{B06F4F38-C7BB-408F-8935-D1B6CC8123CF}" presName="linNode" presStyleCnt="0"/>
      <dgm:spPr/>
    </dgm:pt>
    <dgm:pt modelId="{8B598859-E17C-4CAD-82CE-0971A8772214}" type="pres">
      <dgm:prSet presAssocID="{B06F4F38-C7BB-408F-8935-D1B6CC8123CF}" presName="parentText" presStyleLbl="node1" presStyleIdx="0" presStyleCnt="4" custLinFactNeighborX="-31801" custLinFactNeighborY="-958">
        <dgm:presLayoutVars>
          <dgm:chMax val="1"/>
          <dgm:bulletEnabled val="1"/>
        </dgm:presLayoutVars>
      </dgm:prSet>
      <dgm:spPr/>
    </dgm:pt>
    <dgm:pt modelId="{9897D4F4-AC17-4C8E-9612-E14C021E6D6D}" type="pres">
      <dgm:prSet presAssocID="{B06F4F38-C7BB-408F-8935-D1B6CC8123CF}" presName="descendantText" presStyleLbl="alignAccFollowNode1" presStyleIdx="0" presStyleCnt="4">
        <dgm:presLayoutVars>
          <dgm:bulletEnabled val="1"/>
        </dgm:presLayoutVars>
      </dgm:prSet>
      <dgm:spPr/>
    </dgm:pt>
    <dgm:pt modelId="{9F7058CE-762C-42E9-BB63-C457F509015A}" type="pres">
      <dgm:prSet presAssocID="{130DBA42-DD24-405D-8EE2-BA77C0BADAD7}" presName="sp" presStyleCnt="0"/>
      <dgm:spPr/>
    </dgm:pt>
    <dgm:pt modelId="{1CB2ABD2-C4ED-4170-94AA-01070F306D9F}" type="pres">
      <dgm:prSet presAssocID="{9AEDCCBA-7A94-47C0-9782-F5ADFEA74FCE}" presName="linNode" presStyleCnt="0"/>
      <dgm:spPr/>
    </dgm:pt>
    <dgm:pt modelId="{9CCF78FC-0A4D-4511-966B-DE6A4DDB300B}" type="pres">
      <dgm:prSet presAssocID="{9AEDCCBA-7A94-47C0-9782-F5ADFEA74FCE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830F44F9-C4AD-4290-9324-38DFA940DE2B}" type="pres">
      <dgm:prSet presAssocID="{9AEDCCBA-7A94-47C0-9782-F5ADFEA74FCE}" presName="descendantText" presStyleLbl="alignAccFollowNode1" presStyleIdx="1" presStyleCnt="4">
        <dgm:presLayoutVars>
          <dgm:bulletEnabled val="1"/>
        </dgm:presLayoutVars>
      </dgm:prSet>
      <dgm:spPr/>
    </dgm:pt>
    <dgm:pt modelId="{62F7384D-38FB-4868-8B81-3F2391F9A446}" type="pres">
      <dgm:prSet presAssocID="{9A1A84F9-9110-4D75-85B1-8831A5ACA672}" presName="sp" presStyleCnt="0"/>
      <dgm:spPr/>
    </dgm:pt>
    <dgm:pt modelId="{C35A7C19-12F4-4078-9008-C5D014238118}" type="pres">
      <dgm:prSet presAssocID="{08E93F27-7A77-4E95-917B-B6012E037D06}" presName="linNode" presStyleCnt="0"/>
      <dgm:spPr/>
    </dgm:pt>
    <dgm:pt modelId="{B437A1C6-CC29-4EC8-9F9D-DD862208B1C3}" type="pres">
      <dgm:prSet presAssocID="{08E93F27-7A77-4E95-917B-B6012E037D06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E980C085-8455-4C0F-962C-77FCE564CA0D}" type="pres">
      <dgm:prSet presAssocID="{08E93F27-7A77-4E95-917B-B6012E037D06}" presName="descendantText" presStyleLbl="alignAccFollowNode1" presStyleIdx="2" presStyleCnt="4">
        <dgm:presLayoutVars>
          <dgm:bulletEnabled val="1"/>
        </dgm:presLayoutVars>
      </dgm:prSet>
      <dgm:spPr/>
    </dgm:pt>
    <dgm:pt modelId="{FB5BB04B-11FD-4748-8B1C-D764C13C90B4}" type="pres">
      <dgm:prSet presAssocID="{D091B4C0-2EB6-4372-AA7E-AEAD2F0D85C7}" presName="sp" presStyleCnt="0"/>
      <dgm:spPr/>
    </dgm:pt>
    <dgm:pt modelId="{91A5182E-E4F5-4D97-8CC1-71B8D0818E55}" type="pres">
      <dgm:prSet presAssocID="{756C0948-F98C-4FA8-9F0A-84835D1A36F9}" presName="linNode" presStyleCnt="0"/>
      <dgm:spPr/>
    </dgm:pt>
    <dgm:pt modelId="{ABFAA379-78FD-4D37-B2AA-C0D4C9A95A41}" type="pres">
      <dgm:prSet presAssocID="{756C0948-F98C-4FA8-9F0A-84835D1A36F9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1318B4D2-5E66-4528-AA78-2238301C0BFC}" type="pres">
      <dgm:prSet presAssocID="{756C0948-F98C-4FA8-9F0A-84835D1A36F9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B3153207-27F0-477F-9367-06C966B19FAB}" type="presOf" srcId="{C45C3DFC-4A64-4481-9284-EA9E22064FB4}" destId="{1318B4D2-5E66-4528-AA78-2238301C0BFC}" srcOrd="0" destOrd="0" presId="urn:microsoft.com/office/officeart/2005/8/layout/vList5"/>
    <dgm:cxn modelId="{31313D0A-4D3B-4074-83E9-FE89337D9AFE}" srcId="{F935276F-1283-4276-BD57-0CB7A543ED0A}" destId="{756C0948-F98C-4FA8-9F0A-84835D1A36F9}" srcOrd="3" destOrd="0" parTransId="{5AC65DC8-671E-41DD-8996-884782B8F3CC}" sibTransId="{DB7341B0-9F27-4FE5-8561-5742CB72355F}"/>
    <dgm:cxn modelId="{BBE1720E-5CA8-4CB3-BAFF-4003F669D939}" srcId="{F935276F-1283-4276-BD57-0CB7A543ED0A}" destId="{B06F4F38-C7BB-408F-8935-D1B6CC8123CF}" srcOrd="0" destOrd="0" parTransId="{14478B82-08A7-4D78-98B6-2BE65FBD4B5E}" sibTransId="{130DBA42-DD24-405D-8EE2-BA77C0BADAD7}"/>
    <dgm:cxn modelId="{2FB18D15-4D24-44D5-A8F4-C4DD0C78D1F1}" srcId="{B06F4F38-C7BB-408F-8935-D1B6CC8123CF}" destId="{69591FCC-325F-4D0F-9A2D-B2C142A25F9F}" srcOrd="0" destOrd="0" parTransId="{D7C900E2-7187-46D7-9028-379C30A2F46C}" sibTransId="{E6AE9CCF-9458-4475-B9AA-E22E99E25A54}"/>
    <dgm:cxn modelId="{A1624119-51C4-4B5B-8B95-1CE3516EBB74}" type="presOf" srcId="{B06F4F38-C7BB-408F-8935-D1B6CC8123CF}" destId="{8B598859-E17C-4CAD-82CE-0971A8772214}" srcOrd="0" destOrd="0" presId="urn:microsoft.com/office/officeart/2005/8/layout/vList5"/>
    <dgm:cxn modelId="{D3C07B3F-93EA-4F53-9070-F6D533326D4A}" srcId="{F935276F-1283-4276-BD57-0CB7A543ED0A}" destId="{9AEDCCBA-7A94-47C0-9782-F5ADFEA74FCE}" srcOrd="1" destOrd="0" parTransId="{3434000D-9044-4A45-B659-055AF09E385A}" sibTransId="{9A1A84F9-9110-4D75-85B1-8831A5ACA672}"/>
    <dgm:cxn modelId="{6F184468-6AC8-49B9-AF20-699BA2C5BF8D}" type="presOf" srcId="{EB83E006-66BD-4046-A466-0991EC23C96F}" destId="{E980C085-8455-4C0F-962C-77FCE564CA0D}" srcOrd="0" destOrd="0" presId="urn:microsoft.com/office/officeart/2005/8/layout/vList5"/>
    <dgm:cxn modelId="{4967EA56-B1D4-4B78-9FA3-5431FF5B9E61}" type="presOf" srcId="{756C0948-F98C-4FA8-9F0A-84835D1A36F9}" destId="{ABFAA379-78FD-4D37-B2AA-C0D4C9A95A41}" srcOrd="0" destOrd="0" presId="urn:microsoft.com/office/officeart/2005/8/layout/vList5"/>
    <dgm:cxn modelId="{2AD39F98-DCD5-40B2-9607-C74EAFB332A8}" type="presOf" srcId="{69591FCC-325F-4D0F-9A2D-B2C142A25F9F}" destId="{9897D4F4-AC17-4C8E-9612-E14C021E6D6D}" srcOrd="0" destOrd="0" presId="urn:microsoft.com/office/officeart/2005/8/layout/vList5"/>
    <dgm:cxn modelId="{1C408CA9-843F-488D-B7D8-C7D8B1A626B4}" srcId="{9AEDCCBA-7A94-47C0-9782-F5ADFEA74FCE}" destId="{0F4AFB51-15F8-4315-BAC7-F12DE4E79EBC}" srcOrd="0" destOrd="0" parTransId="{9016CD25-07AE-47C0-BE93-8BE305CDE386}" sibTransId="{AC9DA3C9-1EEC-40F5-BC32-1011FA5DFEB1}"/>
    <dgm:cxn modelId="{0F0F7AAA-8D1D-4EDA-BA95-247E0A721F6D}" type="presOf" srcId="{F935276F-1283-4276-BD57-0CB7A543ED0A}" destId="{054D8AB2-91E9-4E3B-90FC-AADE78816905}" srcOrd="0" destOrd="0" presId="urn:microsoft.com/office/officeart/2005/8/layout/vList5"/>
    <dgm:cxn modelId="{91D60FAC-D95F-4F86-844D-C560DA48533A}" srcId="{08E93F27-7A77-4E95-917B-B6012E037D06}" destId="{EB83E006-66BD-4046-A466-0991EC23C96F}" srcOrd="0" destOrd="0" parTransId="{6D79AFE8-6E4C-4CE9-BEF4-CE626F0DEC1B}" sibTransId="{5AEAC2A6-5F4F-4EDC-A0FD-67DFBD89D442}"/>
    <dgm:cxn modelId="{663B4FCF-4D48-40B2-BBBE-6C397471D57D}" type="presOf" srcId="{0F4AFB51-15F8-4315-BAC7-F12DE4E79EBC}" destId="{830F44F9-C4AD-4290-9324-38DFA940DE2B}" srcOrd="0" destOrd="0" presId="urn:microsoft.com/office/officeart/2005/8/layout/vList5"/>
    <dgm:cxn modelId="{CEF603D1-576E-4F7C-BD8D-FB3A669E2E14}" type="presOf" srcId="{9AEDCCBA-7A94-47C0-9782-F5ADFEA74FCE}" destId="{9CCF78FC-0A4D-4511-966B-DE6A4DDB300B}" srcOrd="0" destOrd="0" presId="urn:microsoft.com/office/officeart/2005/8/layout/vList5"/>
    <dgm:cxn modelId="{DA78A9DC-8993-4273-A1B1-EDB473FD6415}" srcId="{F935276F-1283-4276-BD57-0CB7A543ED0A}" destId="{08E93F27-7A77-4E95-917B-B6012E037D06}" srcOrd="2" destOrd="0" parTransId="{D19A0423-E90A-4212-9BFC-BA8A1C7B764A}" sibTransId="{D091B4C0-2EB6-4372-AA7E-AEAD2F0D85C7}"/>
    <dgm:cxn modelId="{ED6C5FE7-F20F-452A-BCD7-006C68A03659}" srcId="{756C0948-F98C-4FA8-9F0A-84835D1A36F9}" destId="{C45C3DFC-4A64-4481-9284-EA9E22064FB4}" srcOrd="0" destOrd="0" parTransId="{B17C8C7B-3FBC-493D-9799-631FA18863E1}" sibTransId="{4AB58686-310D-43E0-A028-5603727EC06D}"/>
    <dgm:cxn modelId="{12F529FF-5A8B-46FC-A68E-4243DD11D989}" type="presOf" srcId="{08E93F27-7A77-4E95-917B-B6012E037D06}" destId="{B437A1C6-CC29-4EC8-9F9D-DD862208B1C3}" srcOrd="0" destOrd="0" presId="urn:microsoft.com/office/officeart/2005/8/layout/vList5"/>
    <dgm:cxn modelId="{E3F85630-D337-49B7-9161-66BA34C8DA11}" type="presParOf" srcId="{054D8AB2-91E9-4E3B-90FC-AADE78816905}" destId="{585ECEED-DF9E-4A5E-A893-A25E0B3BA243}" srcOrd="0" destOrd="0" presId="urn:microsoft.com/office/officeart/2005/8/layout/vList5"/>
    <dgm:cxn modelId="{42E3D28E-50B5-416C-B771-D4DEEFA5899C}" type="presParOf" srcId="{585ECEED-DF9E-4A5E-A893-A25E0B3BA243}" destId="{8B598859-E17C-4CAD-82CE-0971A8772214}" srcOrd="0" destOrd="0" presId="urn:microsoft.com/office/officeart/2005/8/layout/vList5"/>
    <dgm:cxn modelId="{E5B8AF1B-B8DC-4847-B166-CA3252726087}" type="presParOf" srcId="{585ECEED-DF9E-4A5E-A893-A25E0B3BA243}" destId="{9897D4F4-AC17-4C8E-9612-E14C021E6D6D}" srcOrd="1" destOrd="0" presId="urn:microsoft.com/office/officeart/2005/8/layout/vList5"/>
    <dgm:cxn modelId="{445CA934-0B30-47B6-AAF2-884EC820E0B3}" type="presParOf" srcId="{054D8AB2-91E9-4E3B-90FC-AADE78816905}" destId="{9F7058CE-762C-42E9-BB63-C457F509015A}" srcOrd="1" destOrd="0" presId="urn:microsoft.com/office/officeart/2005/8/layout/vList5"/>
    <dgm:cxn modelId="{BB18ACE1-495A-4F3D-AB6C-7B460DC8E6DE}" type="presParOf" srcId="{054D8AB2-91E9-4E3B-90FC-AADE78816905}" destId="{1CB2ABD2-C4ED-4170-94AA-01070F306D9F}" srcOrd="2" destOrd="0" presId="urn:microsoft.com/office/officeart/2005/8/layout/vList5"/>
    <dgm:cxn modelId="{FE2ED94E-1599-44ED-B390-5ABB4F995DA2}" type="presParOf" srcId="{1CB2ABD2-C4ED-4170-94AA-01070F306D9F}" destId="{9CCF78FC-0A4D-4511-966B-DE6A4DDB300B}" srcOrd="0" destOrd="0" presId="urn:microsoft.com/office/officeart/2005/8/layout/vList5"/>
    <dgm:cxn modelId="{C8AB0C5F-C43C-4240-8D4D-D069CFF06B9A}" type="presParOf" srcId="{1CB2ABD2-C4ED-4170-94AA-01070F306D9F}" destId="{830F44F9-C4AD-4290-9324-38DFA940DE2B}" srcOrd="1" destOrd="0" presId="urn:microsoft.com/office/officeart/2005/8/layout/vList5"/>
    <dgm:cxn modelId="{9B2693C2-EC98-489C-99B3-CD918D92ED6D}" type="presParOf" srcId="{054D8AB2-91E9-4E3B-90FC-AADE78816905}" destId="{62F7384D-38FB-4868-8B81-3F2391F9A446}" srcOrd="3" destOrd="0" presId="urn:microsoft.com/office/officeart/2005/8/layout/vList5"/>
    <dgm:cxn modelId="{85032FD8-C67E-4ED8-A76C-AB13CD4A0C73}" type="presParOf" srcId="{054D8AB2-91E9-4E3B-90FC-AADE78816905}" destId="{C35A7C19-12F4-4078-9008-C5D014238118}" srcOrd="4" destOrd="0" presId="urn:microsoft.com/office/officeart/2005/8/layout/vList5"/>
    <dgm:cxn modelId="{6E1FBC49-ED0F-4E09-8437-59F78931350E}" type="presParOf" srcId="{C35A7C19-12F4-4078-9008-C5D014238118}" destId="{B437A1C6-CC29-4EC8-9F9D-DD862208B1C3}" srcOrd="0" destOrd="0" presId="urn:microsoft.com/office/officeart/2005/8/layout/vList5"/>
    <dgm:cxn modelId="{AD6D9CF7-E381-488E-870D-03BC158E2919}" type="presParOf" srcId="{C35A7C19-12F4-4078-9008-C5D014238118}" destId="{E980C085-8455-4C0F-962C-77FCE564CA0D}" srcOrd="1" destOrd="0" presId="urn:microsoft.com/office/officeart/2005/8/layout/vList5"/>
    <dgm:cxn modelId="{4EC88E4C-BC5C-4F43-9B99-7B06C480E7FE}" type="presParOf" srcId="{054D8AB2-91E9-4E3B-90FC-AADE78816905}" destId="{FB5BB04B-11FD-4748-8B1C-D764C13C90B4}" srcOrd="5" destOrd="0" presId="urn:microsoft.com/office/officeart/2005/8/layout/vList5"/>
    <dgm:cxn modelId="{010D1214-AA18-4948-8248-1B4E7AE1C554}" type="presParOf" srcId="{054D8AB2-91E9-4E3B-90FC-AADE78816905}" destId="{91A5182E-E4F5-4D97-8CC1-71B8D0818E55}" srcOrd="6" destOrd="0" presId="urn:microsoft.com/office/officeart/2005/8/layout/vList5"/>
    <dgm:cxn modelId="{A71D3AC1-1299-4FB3-A926-09AF7E91C76E}" type="presParOf" srcId="{91A5182E-E4F5-4D97-8CC1-71B8D0818E55}" destId="{ABFAA379-78FD-4D37-B2AA-C0D4C9A95A41}" srcOrd="0" destOrd="0" presId="urn:microsoft.com/office/officeart/2005/8/layout/vList5"/>
    <dgm:cxn modelId="{69FD9275-5A26-4EA7-B90E-A2A35BA5AECE}" type="presParOf" srcId="{91A5182E-E4F5-4D97-8CC1-71B8D0818E55}" destId="{1318B4D2-5E66-4528-AA78-2238301C0BF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935276F-1283-4276-BD57-0CB7A543ED0A}" type="doc">
      <dgm:prSet loTypeId="urn:microsoft.com/office/officeart/2005/8/layout/vList5" loCatId="list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es-CO"/>
        </a:p>
      </dgm:t>
    </dgm:pt>
    <dgm:pt modelId="{B06F4F38-C7BB-408F-8935-D1B6CC8123CF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Concepto técnico avalado por el Grupo de Gestión Documental – Dirección Administrativa</a:t>
          </a:r>
        </a:p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(11/08/2023)</a:t>
          </a:r>
        </a:p>
      </dgm:t>
    </dgm:pt>
    <dgm:pt modelId="{14478B82-08A7-4D78-98B6-2BE65FBD4B5E}" type="parTrans" cxnId="{BBE1720E-5CA8-4CB3-BAFF-4003F669D939}">
      <dgm:prSet/>
      <dgm:spPr/>
      <dgm:t>
        <a:bodyPr/>
        <a:lstStyle/>
        <a:p>
          <a:endParaRPr lang="es-CO"/>
        </a:p>
      </dgm:t>
    </dgm:pt>
    <dgm:pt modelId="{130DBA42-DD24-405D-8EE2-BA77C0BADAD7}" type="sibTrans" cxnId="{BBE1720E-5CA8-4CB3-BAFF-4003F669D939}">
      <dgm:prSet/>
      <dgm:spPr/>
      <dgm:t>
        <a:bodyPr/>
        <a:lstStyle/>
        <a:p>
          <a:endParaRPr lang="es-CO"/>
        </a:p>
      </dgm:t>
    </dgm:pt>
    <dgm:pt modelId="{69591FCC-325F-4D0F-9A2D-B2C142A25F9F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Concepto técnico favorable para eliminación por aplicación de Tabla de Valoración Documental</a:t>
          </a:r>
        </a:p>
      </dgm:t>
    </dgm:pt>
    <dgm:pt modelId="{D7C900E2-7187-46D7-9028-379C30A2F46C}" type="parTrans" cxnId="{2FB18D15-4D24-44D5-A8F4-C4DD0C78D1F1}">
      <dgm:prSet/>
      <dgm:spPr/>
      <dgm:t>
        <a:bodyPr/>
        <a:lstStyle/>
        <a:p>
          <a:endParaRPr lang="es-CO"/>
        </a:p>
      </dgm:t>
    </dgm:pt>
    <dgm:pt modelId="{E6AE9CCF-9458-4475-B9AA-E22E99E25A54}" type="sibTrans" cxnId="{2FB18D15-4D24-44D5-A8F4-C4DD0C78D1F1}">
      <dgm:prSet/>
      <dgm:spPr/>
      <dgm:t>
        <a:bodyPr/>
        <a:lstStyle/>
        <a:p>
          <a:endParaRPr lang="es-CO"/>
        </a:p>
      </dgm:t>
    </dgm:pt>
    <dgm:pt modelId="{9AEDCCBA-7A94-47C0-9782-F5ADFEA74FCE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Acta Comité Archivo Regional</a:t>
          </a:r>
        </a:p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(25/08/2023)</a:t>
          </a:r>
        </a:p>
      </dgm:t>
    </dgm:pt>
    <dgm:pt modelId="{3434000D-9044-4A45-B659-055AF09E385A}" type="parTrans" cxnId="{D3C07B3F-93EA-4F53-9070-F6D533326D4A}">
      <dgm:prSet/>
      <dgm:spPr/>
      <dgm:t>
        <a:bodyPr/>
        <a:lstStyle/>
        <a:p>
          <a:endParaRPr lang="es-CO"/>
        </a:p>
      </dgm:t>
    </dgm:pt>
    <dgm:pt modelId="{9A1A84F9-9110-4D75-85B1-8831A5ACA672}" type="sibTrans" cxnId="{D3C07B3F-93EA-4F53-9070-F6D533326D4A}">
      <dgm:prSet/>
      <dgm:spPr/>
      <dgm:t>
        <a:bodyPr/>
        <a:lstStyle/>
        <a:p>
          <a:endParaRPr lang="es-CO"/>
        </a:p>
      </dgm:t>
    </dgm:pt>
    <dgm:pt modelId="{08E93F27-7A77-4E95-917B-B6012E037D06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Serie/subserie documental</a:t>
          </a:r>
        </a:p>
      </dgm:t>
    </dgm:pt>
    <dgm:pt modelId="{D19A0423-E90A-4212-9BFC-BA8A1C7B764A}" type="parTrans" cxnId="{DA78A9DC-8993-4273-A1B1-EDB473FD6415}">
      <dgm:prSet/>
      <dgm:spPr/>
      <dgm:t>
        <a:bodyPr/>
        <a:lstStyle/>
        <a:p>
          <a:endParaRPr lang="es-CO"/>
        </a:p>
      </dgm:t>
    </dgm:pt>
    <dgm:pt modelId="{D091B4C0-2EB6-4372-AA7E-AEAD2F0D85C7}" type="sibTrans" cxnId="{DA78A9DC-8993-4273-A1B1-EDB473FD6415}">
      <dgm:prSet/>
      <dgm:spPr/>
      <dgm:t>
        <a:bodyPr/>
        <a:lstStyle/>
        <a:p>
          <a:endParaRPr lang="es-CO"/>
        </a:p>
      </dgm:t>
    </dgm:pt>
    <dgm:pt modelId="{EB83E006-66BD-4046-A466-0991EC23C96F}">
      <dgm:prSet phldrT="[Texto]" custT="1"/>
      <dgm:spPr/>
      <dgm:t>
        <a:bodyPr/>
        <a:lstStyle/>
        <a:p>
          <a:r>
            <a:rPr lang="es-ES" sz="1400" dirty="0">
              <a:latin typeface="Verdana" panose="020B0604030504040204" pitchFamily="34" charset="0"/>
              <a:ea typeface="Verdana" panose="020B0604030504040204" pitchFamily="34" charset="0"/>
            </a:rPr>
            <a:t>HISTORIAS DE ATENCIÓN</a:t>
          </a:r>
          <a:endParaRPr lang="es-CO" sz="14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D79AFE8-6E4C-4CE9-BEF4-CE626F0DEC1B}" type="parTrans" cxnId="{91D60FAC-D95F-4F86-844D-C560DA48533A}">
      <dgm:prSet/>
      <dgm:spPr/>
      <dgm:t>
        <a:bodyPr/>
        <a:lstStyle/>
        <a:p>
          <a:endParaRPr lang="es-CO"/>
        </a:p>
      </dgm:t>
    </dgm:pt>
    <dgm:pt modelId="{5AEAC2A6-5F4F-4EDC-A0FD-67DFBD89D442}" type="sibTrans" cxnId="{91D60FAC-D95F-4F86-844D-C560DA48533A}">
      <dgm:prSet/>
      <dgm:spPr/>
      <dgm:t>
        <a:bodyPr/>
        <a:lstStyle/>
        <a:p>
          <a:endParaRPr lang="es-CO"/>
        </a:p>
      </dgm:t>
    </dgm:pt>
    <dgm:pt modelId="{0F4AFB51-15F8-4315-BAC7-F12DE4E79EBC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Aprobación de la eliminación por aplicación de Tabla de Valoración Documental</a:t>
          </a:r>
        </a:p>
      </dgm:t>
    </dgm:pt>
    <dgm:pt modelId="{AC9DA3C9-1EEC-40F5-BC32-1011FA5DFEB1}" type="sibTrans" cxnId="{1C408CA9-843F-488D-B7D8-C7D8B1A626B4}">
      <dgm:prSet/>
      <dgm:spPr/>
      <dgm:t>
        <a:bodyPr/>
        <a:lstStyle/>
        <a:p>
          <a:endParaRPr lang="es-CO"/>
        </a:p>
      </dgm:t>
    </dgm:pt>
    <dgm:pt modelId="{9016CD25-07AE-47C0-BE93-8BE305CDE386}" type="parTrans" cxnId="{1C408CA9-843F-488D-B7D8-C7D8B1A626B4}">
      <dgm:prSet/>
      <dgm:spPr/>
      <dgm:t>
        <a:bodyPr/>
        <a:lstStyle/>
        <a:p>
          <a:endParaRPr lang="es-CO"/>
        </a:p>
      </dgm:t>
    </dgm:pt>
    <dgm:pt modelId="{756C0948-F98C-4FA8-9F0A-84835D1A36F9}">
      <dgm:prSet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Total metros lineales a eliminar </a:t>
          </a:r>
        </a:p>
      </dgm:t>
    </dgm:pt>
    <dgm:pt modelId="{5AC65DC8-671E-41DD-8996-884782B8F3CC}" type="parTrans" cxnId="{31313D0A-4D3B-4074-83E9-FE89337D9AFE}">
      <dgm:prSet/>
      <dgm:spPr/>
      <dgm:t>
        <a:bodyPr/>
        <a:lstStyle/>
        <a:p>
          <a:endParaRPr lang="es-CO"/>
        </a:p>
      </dgm:t>
    </dgm:pt>
    <dgm:pt modelId="{DB7341B0-9F27-4FE5-8561-5742CB72355F}" type="sibTrans" cxnId="{31313D0A-4D3B-4074-83E9-FE89337D9AFE}">
      <dgm:prSet/>
      <dgm:spPr/>
      <dgm:t>
        <a:bodyPr/>
        <a:lstStyle/>
        <a:p>
          <a:endParaRPr lang="es-CO"/>
        </a:p>
      </dgm:t>
    </dgm:pt>
    <dgm:pt modelId="{C45C3DFC-4A64-4481-9284-EA9E22064FB4}">
      <dgm:prSet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0,09 metros lineales (22 Expedientes) </a:t>
          </a:r>
        </a:p>
      </dgm:t>
    </dgm:pt>
    <dgm:pt modelId="{B17C8C7B-3FBC-493D-9799-631FA18863E1}" type="parTrans" cxnId="{ED6C5FE7-F20F-452A-BCD7-006C68A03659}">
      <dgm:prSet/>
      <dgm:spPr/>
      <dgm:t>
        <a:bodyPr/>
        <a:lstStyle/>
        <a:p>
          <a:endParaRPr lang="es-CO"/>
        </a:p>
      </dgm:t>
    </dgm:pt>
    <dgm:pt modelId="{4AB58686-310D-43E0-A028-5603727EC06D}" type="sibTrans" cxnId="{ED6C5FE7-F20F-452A-BCD7-006C68A03659}">
      <dgm:prSet/>
      <dgm:spPr/>
      <dgm:t>
        <a:bodyPr/>
        <a:lstStyle/>
        <a:p>
          <a:endParaRPr lang="es-CO"/>
        </a:p>
      </dgm:t>
    </dgm:pt>
    <dgm:pt modelId="{054D8AB2-91E9-4E3B-90FC-AADE78816905}" type="pres">
      <dgm:prSet presAssocID="{F935276F-1283-4276-BD57-0CB7A543ED0A}" presName="Name0" presStyleCnt="0">
        <dgm:presLayoutVars>
          <dgm:dir/>
          <dgm:animLvl val="lvl"/>
          <dgm:resizeHandles val="exact"/>
        </dgm:presLayoutVars>
      </dgm:prSet>
      <dgm:spPr/>
    </dgm:pt>
    <dgm:pt modelId="{585ECEED-DF9E-4A5E-A893-A25E0B3BA243}" type="pres">
      <dgm:prSet presAssocID="{B06F4F38-C7BB-408F-8935-D1B6CC8123CF}" presName="linNode" presStyleCnt="0"/>
      <dgm:spPr/>
    </dgm:pt>
    <dgm:pt modelId="{8B598859-E17C-4CAD-82CE-0971A8772214}" type="pres">
      <dgm:prSet presAssocID="{B06F4F38-C7BB-408F-8935-D1B6CC8123CF}" presName="parentText" presStyleLbl="node1" presStyleIdx="0" presStyleCnt="4" custLinFactNeighborX="-31801" custLinFactNeighborY="-958">
        <dgm:presLayoutVars>
          <dgm:chMax val="1"/>
          <dgm:bulletEnabled val="1"/>
        </dgm:presLayoutVars>
      </dgm:prSet>
      <dgm:spPr/>
    </dgm:pt>
    <dgm:pt modelId="{9897D4F4-AC17-4C8E-9612-E14C021E6D6D}" type="pres">
      <dgm:prSet presAssocID="{B06F4F38-C7BB-408F-8935-D1B6CC8123CF}" presName="descendantText" presStyleLbl="alignAccFollowNode1" presStyleIdx="0" presStyleCnt="4">
        <dgm:presLayoutVars>
          <dgm:bulletEnabled val="1"/>
        </dgm:presLayoutVars>
      </dgm:prSet>
      <dgm:spPr/>
    </dgm:pt>
    <dgm:pt modelId="{9F7058CE-762C-42E9-BB63-C457F509015A}" type="pres">
      <dgm:prSet presAssocID="{130DBA42-DD24-405D-8EE2-BA77C0BADAD7}" presName="sp" presStyleCnt="0"/>
      <dgm:spPr/>
    </dgm:pt>
    <dgm:pt modelId="{1CB2ABD2-C4ED-4170-94AA-01070F306D9F}" type="pres">
      <dgm:prSet presAssocID="{9AEDCCBA-7A94-47C0-9782-F5ADFEA74FCE}" presName="linNode" presStyleCnt="0"/>
      <dgm:spPr/>
    </dgm:pt>
    <dgm:pt modelId="{9CCF78FC-0A4D-4511-966B-DE6A4DDB300B}" type="pres">
      <dgm:prSet presAssocID="{9AEDCCBA-7A94-47C0-9782-F5ADFEA74FCE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830F44F9-C4AD-4290-9324-38DFA940DE2B}" type="pres">
      <dgm:prSet presAssocID="{9AEDCCBA-7A94-47C0-9782-F5ADFEA74FCE}" presName="descendantText" presStyleLbl="alignAccFollowNode1" presStyleIdx="1" presStyleCnt="4">
        <dgm:presLayoutVars>
          <dgm:bulletEnabled val="1"/>
        </dgm:presLayoutVars>
      </dgm:prSet>
      <dgm:spPr/>
    </dgm:pt>
    <dgm:pt modelId="{62F7384D-38FB-4868-8B81-3F2391F9A446}" type="pres">
      <dgm:prSet presAssocID="{9A1A84F9-9110-4D75-85B1-8831A5ACA672}" presName="sp" presStyleCnt="0"/>
      <dgm:spPr/>
    </dgm:pt>
    <dgm:pt modelId="{C35A7C19-12F4-4078-9008-C5D014238118}" type="pres">
      <dgm:prSet presAssocID="{08E93F27-7A77-4E95-917B-B6012E037D06}" presName="linNode" presStyleCnt="0"/>
      <dgm:spPr/>
    </dgm:pt>
    <dgm:pt modelId="{B437A1C6-CC29-4EC8-9F9D-DD862208B1C3}" type="pres">
      <dgm:prSet presAssocID="{08E93F27-7A77-4E95-917B-B6012E037D06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E980C085-8455-4C0F-962C-77FCE564CA0D}" type="pres">
      <dgm:prSet presAssocID="{08E93F27-7A77-4E95-917B-B6012E037D06}" presName="descendantText" presStyleLbl="alignAccFollowNode1" presStyleIdx="2" presStyleCnt="4">
        <dgm:presLayoutVars>
          <dgm:bulletEnabled val="1"/>
        </dgm:presLayoutVars>
      </dgm:prSet>
      <dgm:spPr/>
    </dgm:pt>
    <dgm:pt modelId="{FB5BB04B-11FD-4748-8B1C-D764C13C90B4}" type="pres">
      <dgm:prSet presAssocID="{D091B4C0-2EB6-4372-AA7E-AEAD2F0D85C7}" presName="sp" presStyleCnt="0"/>
      <dgm:spPr/>
    </dgm:pt>
    <dgm:pt modelId="{91A5182E-E4F5-4D97-8CC1-71B8D0818E55}" type="pres">
      <dgm:prSet presAssocID="{756C0948-F98C-4FA8-9F0A-84835D1A36F9}" presName="linNode" presStyleCnt="0"/>
      <dgm:spPr/>
    </dgm:pt>
    <dgm:pt modelId="{ABFAA379-78FD-4D37-B2AA-C0D4C9A95A41}" type="pres">
      <dgm:prSet presAssocID="{756C0948-F98C-4FA8-9F0A-84835D1A36F9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1318B4D2-5E66-4528-AA78-2238301C0BFC}" type="pres">
      <dgm:prSet presAssocID="{756C0948-F98C-4FA8-9F0A-84835D1A36F9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B3153207-27F0-477F-9367-06C966B19FAB}" type="presOf" srcId="{C45C3DFC-4A64-4481-9284-EA9E22064FB4}" destId="{1318B4D2-5E66-4528-AA78-2238301C0BFC}" srcOrd="0" destOrd="0" presId="urn:microsoft.com/office/officeart/2005/8/layout/vList5"/>
    <dgm:cxn modelId="{31313D0A-4D3B-4074-83E9-FE89337D9AFE}" srcId="{F935276F-1283-4276-BD57-0CB7A543ED0A}" destId="{756C0948-F98C-4FA8-9F0A-84835D1A36F9}" srcOrd="3" destOrd="0" parTransId="{5AC65DC8-671E-41DD-8996-884782B8F3CC}" sibTransId="{DB7341B0-9F27-4FE5-8561-5742CB72355F}"/>
    <dgm:cxn modelId="{BBE1720E-5CA8-4CB3-BAFF-4003F669D939}" srcId="{F935276F-1283-4276-BD57-0CB7A543ED0A}" destId="{B06F4F38-C7BB-408F-8935-D1B6CC8123CF}" srcOrd="0" destOrd="0" parTransId="{14478B82-08A7-4D78-98B6-2BE65FBD4B5E}" sibTransId="{130DBA42-DD24-405D-8EE2-BA77C0BADAD7}"/>
    <dgm:cxn modelId="{2FB18D15-4D24-44D5-A8F4-C4DD0C78D1F1}" srcId="{B06F4F38-C7BB-408F-8935-D1B6CC8123CF}" destId="{69591FCC-325F-4D0F-9A2D-B2C142A25F9F}" srcOrd="0" destOrd="0" parTransId="{D7C900E2-7187-46D7-9028-379C30A2F46C}" sibTransId="{E6AE9CCF-9458-4475-B9AA-E22E99E25A54}"/>
    <dgm:cxn modelId="{A1624119-51C4-4B5B-8B95-1CE3516EBB74}" type="presOf" srcId="{B06F4F38-C7BB-408F-8935-D1B6CC8123CF}" destId="{8B598859-E17C-4CAD-82CE-0971A8772214}" srcOrd="0" destOrd="0" presId="urn:microsoft.com/office/officeart/2005/8/layout/vList5"/>
    <dgm:cxn modelId="{D3C07B3F-93EA-4F53-9070-F6D533326D4A}" srcId="{F935276F-1283-4276-BD57-0CB7A543ED0A}" destId="{9AEDCCBA-7A94-47C0-9782-F5ADFEA74FCE}" srcOrd="1" destOrd="0" parTransId="{3434000D-9044-4A45-B659-055AF09E385A}" sibTransId="{9A1A84F9-9110-4D75-85B1-8831A5ACA672}"/>
    <dgm:cxn modelId="{6F184468-6AC8-49B9-AF20-699BA2C5BF8D}" type="presOf" srcId="{EB83E006-66BD-4046-A466-0991EC23C96F}" destId="{E980C085-8455-4C0F-962C-77FCE564CA0D}" srcOrd="0" destOrd="0" presId="urn:microsoft.com/office/officeart/2005/8/layout/vList5"/>
    <dgm:cxn modelId="{4967EA56-B1D4-4B78-9FA3-5431FF5B9E61}" type="presOf" srcId="{756C0948-F98C-4FA8-9F0A-84835D1A36F9}" destId="{ABFAA379-78FD-4D37-B2AA-C0D4C9A95A41}" srcOrd="0" destOrd="0" presId="urn:microsoft.com/office/officeart/2005/8/layout/vList5"/>
    <dgm:cxn modelId="{2AD39F98-DCD5-40B2-9607-C74EAFB332A8}" type="presOf" srcId="{69591FCC-325F-4D0F-9A2D-B2C142A25F9F}" destId="{9897D4F4-AC17-4C8E-9612-E14C021E6D6D}" srcOrd="0" destOrd="0" presId="urn:microsoft.com/office/officeart/2005/8/layout/vList5"/>
    <dgm:cxn modelId="{1C408CA9-843F-488D-B7D8-C7D8B1A626B4}" srcId="{9AEDCCBA-7A94-47C0-9782-F5ADFEA74FCE}" destId="{0F4AFB51-15F8-4315-BAC7-F12DE4E79EBC}" srcOrd="0" destOrd="0" parTransId="{9016CD25-07AE-47C0-BE93-8BE305CDE386}" sibTransId="{AC9DA3C9-1EEC-40F5-BC32-1011FA5DFEB1}"/>
    <dgm:cxn modelId="{0F0F7AAA-8D1D-4EDA-BA95-247E0A721F6D}" type="presOf" srcId="{F935276F-1283-4276-BD57-0CB7A543ED0A}" destId="{054D8AB2-91E9-4E3B-90FC-AADE78816905}" srcOrd="0" destOrd="0" presId="urn:microsoft.com/office/officeart/2005/8/layout/vList5"/>
    <dgm:cxn modelId="{91D60FAC-D95F-4F86-844D-C560DA48533A}" srcId="{08E93F27-7A77-4E95-917B-B6012E037D06}" destId="{EB83E006-66BD-4046-A466-0991EC23C96F}" srcOrd="0" destOrd="0" parTransId="{6D79AFE8-6E4C-4CE9-BEF4-CE626F0DEC1B}" sibTransId="{5AEAC2A6-5F4F-4EDC-A0FD-67DFBD89D442}"/>
    <dgm:cxn modelId="{663B4FCF-4D48-40B2-BBBE-6C397471D57D}" type="presOf" srcId="{0F4AFB51-15F8-4315-BAC7-F12DE4E79EBC}" destId="{830F44F9-C4AD-4290-9324-38DFA940DE2B}" srcOrd="0" destOrd="0" presId="urn:microsoft.com/office/officeart/2005/8/layout/vList5"/>
    <dgm:cxn modelId="{CEF603D1-576E-4F7C-BD8D-FB3A669E2E14}" type="presOf" srcId="{9AEDCCBA-7A94-47C0-9782-F5ADFEA74FCE}" destId="{9CCF78FC-0A4D-4511-966B-DE6A4DDB300B}" srcOrd="0" destOrd="0" presId="urn:microsoft.com/office/officeart/2005/8/layout/vList5"/>
    <dgm:cxn modelId="{DA78A9DC-8993-4273-A1B1-EDB473FD6415}" srcId="{F935276F-1283-4276-BD57-0CB7A543ED0A}" destId="{08E93F27-7A77-4E95-917B-B6012E037D06}" srcOrd="2" destOrd="0" parTransId="{D19A0423-E90A-4212-9BFC-BA8A1C7B764A}" sibTransId="{D091B4C0-2EB6-4372-AA7E-AEAD2F0D85C7}"/>
    <dgm:cxn modelId="{ED6C5FE7-F20F-452A-BCD7-006C68A03659}" srcId="{756C0948-F98C-4FA8-9F0A-84835D1A36F9}" destId="{C45C3DFC-4A64-4481-9284-EA9E22064FB4}" srcOrd="0" destOrd="0" parTransId="{B17C8C7B-3FBC-493D-9799-631FA18863E1}" sibTransId="{4AB58686-310D-43E0-A028-5603727EC06D}"/>
    <dgm:cxn modelId="{12F529FF-5A8B-46FC-A68E-4243DD11D989}" type="presOf" srcId="{08E93F27-7A77-4E95-917B-B6012E037D06}" destId="{B437A1C6-CC29-4EC8-9F9D-DD862208B1C3}" srcOrd="0" destOrd="0" presId="urn:microsoft.com/office/officeart/2005/8/layout/vList5"/>
    <dgm:cxn modelId="{E3F85630-D337-49B7-9161-66BA34C8DA11}" type="presParOf" srcId="{054D8AB2-91E9-4E3B-90FC-AADE78816905}" destId="{585ECEED-DF9E-4A5E-A893-A25E0B3BA243}" srcOrd="0" destOrd="0" presId="urn:microsoft.com/office/officeart/2005/8/layout/vList5"/>
    <dgm:cxn modelId="{42E3D28E-50B5-416C-B771-D4DEEFA5899C}" type="presParOf" srcId="{585ECEED-DF9E-4A5E-A893-A25E0B3BA243}" destId="{8B598859-E17C-4CAD-82CE-0971A8772214}" srcOrd="0" destOrd="0" presId="urn:microsoft.com/office/officeart/2005/8/layout/vList5"/>
    <dgm:cxn modelId="{E5B8AF1B-B8DC-4847-B166-CA3252726087}" type="presParOf" srcId="{585ECEED-DF9E-4A5E-A893-A25E0B3BA243}" destId="{9897D4F4-AC17-4C8E-9612-E14C021E6D6D}" srcOrd="1" destOrd="0" presId="urn:microsoft.com/office/officeart/2005/8/layout/vList5"/>
    <dgm:cxn modelId="{445CA934-0B30-47B6-AAF2-884EC820E0B3}" type="presParOf" srcId="{054D8AB2-91E9-4E3B-90FC-AADE78816905}" destId="{9F7058CE-762C-42E9-BB63-C457F509015A}" srcOrd="1" destOrd="0" presId="urn:microsoft.com/office/officeart/2005/8/layout/vList5"/>
    <dgm:cxn modelId="{BB18ACE1-495A-4F3D-AB6C-7B460DC8E6DE}" type="presParOf" srcId="{054D8AB2-91E9-4E3B-90FC-AADE78816905}" destId="{1CB2ABD2-C4ED-4170-94AA-01070F306D9F}" srcOrd="2" destOrd="0" presId="urn:microsoft.com/office/officeart/2005/8/layout/vList5"/>
    <dgm:cxn modelId="{FE2ED94E-1599-44ED-B390-5ABB4F995DA2}" type="presParOf" srcId="{1CB2ABD2-C4ED-4170-94AA-01070F306D9F}" destId="{9CCF78FC-0A4D-4511-966B-DE6A4DDB300B}" srcOrd="0" destOrd="0" presId="urn:microsoft.com/office/officeart/2005/8/layout/vList5"/>
    <dgm:cxn modelId="{C8AB0C5F-C43C-4240-8D4D-D069CFF06B9A}" type="presParOf" srcId="{1CB2ABD2-C4ED-4170-94AA-01070F306D9F}" destId="{830F44F9-C4AD-4290-9324-38DFA940DE2B}" srcOrd="1" destOrd="0" presId="urn:microsoft.com/office/officeart/2005/8/layout/vList5"/>
    <dgm:cxn modelId="{9B2693C2-EC98-489C-99B3-CD918D92ED6D}" type="presParOf" srcId="{054D8AB2-91E9-4E3B-90FC-AADE78816905}" destId="{62F7384D-38FB-4868-8B81-3F2391F9A446}" srcOrd="3" destOrd="0" presId="urn:microsoft.com/office/officeart/2005/8/layout/vList5"/>
    <dgm:cxn modelId="{85032FD8-C67E-4ED8-A76C-AB13CD4A0C73}" type="presParOf" srcId="{054D8AB2-91E9-4E3B-90FC-AADE78816905}" destId="{C35A7C19-12F4-4078-9008-C5D014238118}" srcOrd="4" destOrd="0" presId="urn:microsoft.com/office/officeart/2005/8/layout/vList5"/>
    <dgm:cxn modelId="{6E1FBC49-ED0F-4E09-8437-59F78931350E}" type="presParOf" srcId="{C35A7C19-12F4-4078-9008-C5D014238118}" destId="{B437A1C6-CC29-4EC8-9F9D-DD862208B1C3}" srcOrd="0" destOrd="0" presId="urn:microsoft.com/office/officeart/2005/8/layout/vList5"/>
    <dgm:cxn modelId="{AD6D9CF7-E381-488E-870D-03BC158E2919}" type="presParOf" srcId="{C35A7C19-12F4-4078-9008-C5D014238118}" destId="{E980C085-8455-4C0F-962C-77FCE564CA0D}" srcOrd="1" destOrd="0" presId="urn:microsoft.com/office/officeart/2005/8/layout/vList5"/>
    <dgm:cxn modelId="{4EC88E4C-BC5C-4F43-9B99-7B06C480E7FE}" type="presParOf" srcId="{054D8AB2-91E9-4E3B-90FC-AADE78816905}" destId="{FB5BB04B-11FD-4748-8B1C-D764C13C90B4}" srcOrd="5" destOrd="0" presId="urn:microsoft.com/office/officeart/2005/8/layout/vList5"/>
    <dgm:cxn modelId="{010D1214-AA18-4948-8248-1B4E7AE1C554}" type="presParOf" srcId="{054D8AB2-91E9-4E3B-90FC-AADE78816905}" destId="{91A5182E-E4F5-4D97-8CC1-71B8D0818E55}" srcOrd="6" destOrd="0" presId="urn:microsoft.com/office/officeart/2005/8/layout/vList5"/>
    <dgm:cxn modelId="{A71D3AC1-1299-4FB3-A926-09AF7E91C76E}" type="presParOf" srcId="{91A5182E-E4F5-4D97-8CC1-71B8D0818E55}" destId="{ABFAA379-78FD-4D37-B2AA-C0D4C9A95A41}" srcOrd="0" destOrd="0" presId="urn:microsoft.com/office/officeart/2005/8/layout/vList5"/>
    <dgm:cxn modelId="{69FD9275-5A26-4EA7-B90E-A2A35BA5AECE}" type="presParOf" srcId="{91A5182E-E4F5-4D97-8CC1-71B8D0818E55}" destId="{1318B4D2-5E66-4528-AA78-2238301C0BF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935276F-1283-4276-BD57-0CB7A543ED0A}" type="doc">
      <dgm:prSet loTypeId="urn:microsoft.com/office/officeart/2005/8/layout/vList5" loCatId="list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es-CO"/>
        </a:p>
      </dgm:t>
    </dgm:pt>
    <dgm:pt modelId="{B06F4F38-C7BB-408F-8935-D1B6CC8123CF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Concepto técnico avalado por el Grupo de Gestión Documental – Dirección Administrativa</a:t>
          </a:r>
        </a:p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(18/09/2023)</a:t>
          </a:r>
        </a:p>
      </dgm:t>
    </dgm:pt>
    <dgm:pt modelId="{14478B82-08A7-4D78-98B6-2BE65FBD4B5E}" type="parTrans" cxnId="{BBE1720E-5CA8-4CB3-BAFF-4003F669D939}">
      <dgm:prSet/>
      <dgm:spPr/>
      <dgm:t>
        <a:bodyPr/>
        <a:lstStyle/>
        <a:p>
          <a:endParaRPr lang="es-CO"/>
        </a:p>
      </dgm:t>
    </dgm:pt>
    <dgm:pt modelId="{130DBA42-DD24-405D-8EE2-BA77C0BADAD7}" type="sibTrans" cxnId="{BBE1720E-5CA8-4CB3-BAFF-4003F669D939}">
      <dgm:prSet/>
      <dgm:spPr/>
      <dgm:t>
        <a:bodyPr/>
        <a:lstStyle/>
        <a:p>
          <a:endParaRPr lang="es-CO"/>
        </a:p>
      </dgm:t>
    </dgm:pt>
    <dgm:pt modelId="{69591FCC-325F-4D0F-9A2D-B2C142A25F9F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Concepto técnico favorable para eliminación por aplicación de Tabla de Retención Documental</a:t>
          </a:r>
        </a:p>
      </dgm:t>
    </dgm:pt>
    <dgm:pt modelId="{D7C900E2-7187-46D7-9028-379C30A2F46C}" type="parTrans" cxnId="{2FB18D15-4D24-44D5-A8F4-C4DD0C78D1F1}">
      <dgm:prSet/>
      <dgm:spPr/>
      <dgm:t>
        <a:bodyPr/>
        <a:lstStyle/>
        <a:p>
          <a:endParaRPr lang="es-CO"/>
        </a:p>
      </dgm:t>
    </dgm:pt>
    <dgm:pt modelId="{E6AE9CCF-9458-4475-B9AA-E22E99E25A54}" type="sibTrans" cxnId="{2FB18D15-4D24-44D5-A8F4-C4DD0C78D1F1}">
      <dgm:prSet/>
      <dgm:spPr/>
      <dgm:t>
        <a:bodyPr/>
        <a:lstStyle/>
        <a:p>
          <a:endParaRPr lang="es-CO"/>
        </a:p>
      </dgm:t>
    </dgm:pt>
    <dgm:pt modelId="{9AEDCCBA-7A94-47C0-9782-F5ADFEA74FCE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Acta Comité Archivo Regional</a:t>
          </a:r>
        </a:p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(07/09/2023)</a:t>
          </a:r>
        </a:p>
      </dgm:t>
    </dgm:pt>
    <dgm:pt modelId="{3434000D-9044-4A45-B659-055AF09E385A}" type="parTrans" cxnId="{D3C07B3F-93EA-4F53-9070-F6D533326D4A}">
      <dgm:prSet/>
      <dgm:spPr/>
      <dgm:t>
        <a:bodyPr/>
        <a:lstStyle/>
        <a:p>
          <a:endParaRPr lang="es-CO"/>
        </a:p>
      </dgm:t>
    </dgm:pt>
    <dgm:pt modelId="{9A1A84F9-9110-4D75-85B1-8831A5ACA672}" type="sibTrans" cxnId="{D3C07B3F-93EA-4F53-9070-F6D533326D4A}">
      <dgm:prSet/>
      <dgm:spPr/>
      <dgm:t>
        <a:bodyPr/>
        <a:lstStyle/>
        <a:p>
          <a:endParaRPr lang="es-CO"/>
        </a:p>
      </dgm:t>
    </dgm:pt>
    <dgm:pt modelId="{08E93F27-7A77-4E95-917B-B6012E037D06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Serie/subserie documental</a:t>
          </a:r>
        </a:p>
      </dgm:t>
    </dgm:pt>
    <dgm:pt modelId="{D19A0423-E90A-4212-9BFC-BA8A1C7B764A}" type="parTrans" cxnId="{DA78A9DC-8993-4273-A1B1-EDB473FD6415}">
      <dgm:prSet/>
      <dgm:spPr/>
      <dgm:t>
        <a:bodyPr/>
        <a:lstStyle/>
        <a:p>
          <a:endParaRPr lang="es-CO"/>
        </a:p>
      </dgm:t>
    </dgm:pt>
    <dgm:pt modelId="{D091B4C0-2EB6-4372-AA7E-AEAD2F0D85C7}" type="sibTrans" cxnId="{DA78A9DC-8993-4273-A1B1-EDB473FD6415}">
      <dgm:prSet/>
      <dgm:spPr/>
      <dgm:t>
        <a:bodyPr/>
        <a:lstStyle/>
        <a:p>
          <a:endParaRPr lang="es-CO"/>
        </a:p>
      </dgm:t>
    </dgm:pt>
    <dgm:pt modelId="{EB83E006-66BD-4046-A466-0991EC23C96F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s-ES" sz="1200" dirty="0">
              <a:latin typeface="Verdana" panose="020B0604030504040204" pitchFamily="34" charset="0"/>
              <a:ea typeface="Verdana" panose="020B0604030504040204" pitchFamily="34" charset="0"/>
            </a:rPr>
            <a:t>COMUNICADOS DE PRENSA- PETICIONES, QUEJAS, RECLAMOS Y SUGERENCIAS - REGISTRO DE COMUNICACIONES OFICIALES- INFORMES / INFORMES CUALITATIVOS DEL PROCESO DE RELACIONAMIENTO CON EDL CIUDADANO</a:t>
          </a:r>
          <a:endParaRPr lang="es-CO" sz="12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D79AFE8-6E4C-4CE9-BEF4-CE626F0DEC1B}" type="parTrans" cxnId="{91D60FAC-D95F-4F86-844D-C560DA48533A}">
      <dgm:prSet/>
      <dgm:spPr/>
      <dgm:t>
        <a:bodyPr/>
        <a:lstStyle/>
        <a:p>
          <a:endParaRPr lang="es-CO"/>
        </a:p>
      </dgm:t>
    </dgm:pt>
    <dgm:pt modelId="{5AEAC2A6-5F4F-4EDC-A0FD-67DFBD89D442}" type="sibTrans" cxnId="{91D60FAC-D95F-4F86-844D-C560DA48533A}">
      <dgm:prSet/>
      <dgm:spPr/>
      <dgm:t>
        <a:bodyPr/>
        <a:lstStyle/>
        <a:p>
          <a:endParaRPr lang="es-CO"/>
        </a:p>
      </dgm:t>
    </dgm:pt>
    <dgm:pt modelId="{0F4AFB51-15F8-4315-BAC7-F12DE4E79EBC}">
      <dgm:prSet phldrT="[Texto]"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 Aprobación para eliminación por aplicación de Tabla de Retención Documental</a:t>
          </a:r>
        </a:p>
      </dgm:t>
    </dgm:pt>
    <dgm:pt modelId="{AC9DA3C9-1EEC-40F5-BC32-1011FA5DFEB1}" type="sibTrans" cxnId="{1C408CA9-843F-488D-B7D8-C7D8B1A626B4}">
      <dgm:prSet/>
      <dgm:spPr/>
      <dgm:t>
        <a:bodyPr/>
        <a:lstStyle/>
        <a:p>
          <a:endParaRPr lang="es-CO"/>
        </a:p>
      </dgm:t>
    </dgm:pt>
    <dgm:pt modelId="{9016CD25-07AE-47C0-BE93-8BE305CDE386}" type="parTrans" cxnId="{1C408CA9-843F-488D-B7D8-C7D8B1A626B4}">
      <dgm:prSet/>
      <dgm:spPr/>
      <dgm:t>
        <a:bodyPr/>
        <a:lstStyle/>
        <a:p>
          <a:endParaRPr lang="es-CO"/>
        </a:p>
      </dgm:t>
    </dgm:pt>
    <dgm:pt modelId="{756C0948-F98C-4FA8-9F0A-84835D1A36F9}">
      <dgm:prSet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Total metros lineales a eliminar </a:t>
          </a:r>
        </a:p>
      </dgm:t>
    </dgm:pt>
    <dgm:pt modelId="{5AC65DC8-671E-41DD-8996-884782B8F3CC}" type="parTrans" cxnId="{31313D0A-4D3B-4074-83E9-FE89337D9AFE}">
      <dgm:prSet/>
      <dgm:spPr/>
      <dgm:t>
        <a:bodyPr/>
        <a:lstStyle/>
        <a:p>
          <a:endParaRPr lang="es-CO"/>
        </a:p>
      </dgm:t>
    </dgm:pt>
    <dgm:pt modelId="{DB7341B0-9F27-4FE5-8561-5742CB72355F}" type="sibTrans" cxnId="{31313D0A-4D3B-4074-83E9-FE89337D9AFE}">
      <dgm:prSet/>
      <dgm:spPr/>
      <dgm:t>
        <a:bodyPr/>
        <a:lstStyle/>
        <a:p>
          <a:endParaRPr lang="es-CO"/>
        </a:p>
      </dgm:t>
    </dgm:pt>
    <dgm:pt modelId="{C45C3DFC-4A64-4481-9284-EA9E22064FB4}">
      <dgm:prSet custT="1"/>
      <dgm:spPr/>
      <dgm:t>
        <a:bodyPr/>
        <a:lstStyle/>
        <a:p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</a:rPr>
            <a:t>5,5  metros lineales (147 Expedientes) </a:t>
          </a:r>
        </a:p>
      </dgm:t>
    </dgm:pt>
    <dgm:pt modelId="{B17C8C7B-3FBC-493D-9799-631FA18863E1}" type="parTrans" cxnId="{ED6C5FE7-F20F-452A-BCD7-006C68A03659}">
      <dgm:prSet/>
      <dgm:spPr/>
      <dgm:t>
        <a:bodyPr/>
        <a:lstStyle/>
        <a:p>
          <a:endParaRPr lang="es-CO"/>
        </a:p>
      </dgm:t>
    </dgm:pt>
    <dgm:pt modelId="{4AB58686-310D-43E0-A028-5603727EC06D}" type="sibTrans" cxnId="{ED6C5FE7-F20F-452A-BCD7-006C68A03659}">
      <dgm:prSet/>
      <dgm:spPr/>
      <dgm:t>
        <a:bodyPr/>
        <a:lstStyle/>
        <a:p>
          <a:endParaRPr lang="es-CO"/>
        </a:p>
      </dgm:t>
    </dgm:pt>
    <dgm:pt modelId="{054D8AB2-91E9-4E3B-90FC-AADE78816905}" type="pres">
      <dgm:prSet presAssocID="{F935276F-1283-4276-BD57-0CB7A543ED0A}" presName="Name0" presStyleCnt="0">
        <dgm:presLayoutVars>
          <dgm:dir/>
          <dgm:animLvl val="lvl"/>
          <dgm:resizeHandles val="exact"/>
        </dgm:presLayoutVars>
      </dgm:prSet>
      <dgm:spPr/>
    </dgm:pt>
    <dgm:pt modelId="{585ECEED-DF9E-4A5E-A893-A25E0B3BA243}" type="pres">
      <dgm:prSet presAssocID="{B06F4F38-C7BB-408F-8935-D1B6CC8123CF}" presName="linNode" presStyleCnt="0"/>
      <dgm:spPr/>
    </dgm:pt>
    <dgm:pt modelId="{8B598859-E17C-4CAD-82CE-0971A8772214}" type="pres">
      <dgm:prSet presAssocID="{B06F4F38-C7BB-408F-8935-D1B6CC8123CF}" presName="parentText" presStyleLbl="node1" presStyleIdx="0" presStyleCnt="4" custLinFactNeighborX="-31801" custLinFactNeighborY="-958">
        <dgm:presLayoutVars>
          <dgm:chMax val="1"/>
          <dgm:bulletEnabled val="1"/>
        </dgm:presLayoutVars>
      </dgm:prSet>
      <dgm:spPr/>
    </dgm:pt>
    <dgm:pt modelId="{9897D4F4-AC17-4C8E-9612-E14C021E6D6D}" type="pres">
      <dgm:prSet presAssocID="{B06F4F38-C7BB-408F-8935-D1B6CC8123CF}" presName="descendantText" presStyleLbl="alignAccFollowNode1" presStyleIdx="0" presStyleCnt="4">
        <dgm:presLayoutVars>
          <dgm:bulletEnabled val="1"/>
        </dgm:presLayoutVars>
      </dgm:prSet>
      <dgm:spPr/>
    </dgm:pt>
    <dgm:pt modelId="{9F7058CE-762C-42E9-BB63-C457F509015A}" type="pres">
      <dgm:prSet presAssocID="{130DBA42-DD24-405D-8EE2-BA77C0BADAD7}" presName="sp" presStyleCnt="0"/>
      <dgm:spPr/>
    </dgm:pt>
    <dgm:pt modelId="{1CB2ABD2-C4ED-4170-94AA-01070F306D9F}" type="pres">
      <dgm:prSet presAssocID="{9AEDCCBA-7A94-47C0-9782-F5ADFEA74FCE}" presName="linNode" presStyleCnt="0"/>
      <dgm:spPr/>
    </dgm:pt>
    <dgm:pt modelId="{9CCF78FC-0A4D-4511-966B-DE6A4DDB300B}" type="pres">
      <dgm:prSet presAssocID="{9AEDCCBA-7A94-47C0-9782-F5ADFEA74FCE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830F44F9-C4AD-4290-9324-38DFA940DE2B}" type="pres">
      <dgm:prSet presAssocID="{9AEDCCBA-7A94-47C0-9782-F5ADFEA74FCE}" presName="descendantText" presStyleLbl="alignAccFollowNode1" presStyleIdx="1" presStyleCnt="4">
        <dgm:presLayoutVars>
          <dgm:bulletEnabled val="1"/>
        </dgm:presLayoutVars>
      </dgm:prSet>
      <dgm:spPr/>
    </dgm:pt>
    <dgm:pt modelId="{62F7384D-38FB-4868-8B81-3F2391F9A446}" type="pres">
      <dgm:prSet presAssocID="{9A1A84F9-9110-4D75-85B1-8831A5ACA672}" presName="sp" presStyleCnt="0"/>
      <dgm:spPr/>
    </dgm:pt>
    <dgm:pt modelId="{C35A7C19-12F4-4078-9008-C5D014238118}" type="pres">
      <dgm:prSet presAssocID="{08E93F27-7A77-4E95-917B-B6012E037D06}" presName="linNode" presStyleCnt="0"/>
      <dgm:spPr/>
    </dgm:pt>
    <dgm:pt modelId="{B437A1C6-CC29-4EC8-9F9D-DD862208B1C3}" type="pres">
      <dgm:prSet presAssocID="{08E93F27-7A77-4E95-917B-B6012E037D06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E980C085-8455-4C0F-962C-77FCE564CA0D}" type="pres">
      <dgm:prSet presAssocID="{08E93F27-7A77-4E95-917B-B6012E037D06}" presName="descendantText" presStyleLbl="alignAccFollowNode1" presStyleIdx="2" presStyleCnt="4">
        <dgm:presLayoutVars>
          <dgm:bulletEnabled val="1"/>
        </dgm:presLayoutVars>
      </dgm:prSet>
      <dgm:spPr/>
    </dgm:pt>
    <dgm:pt modelId="{FB5BB04B-11FD-4748-8B1C-D764C13C90B4}" type="pres">
      <dgm:prSet presAssocID="{D091B4C0-2EB6-4372-AA7E-AEAD2F0D85C7}" presName="sp" presStyleCnt="0"/>
      <dgm:spPr/>
    </dgm:pt>
    <dgm:pt modelId="{91A5182E-E4F5-4D97-8CC1-71B8D0818E55}" type="pres">
      <dgm:prSet presAssocID="{756C0948-F98C-4FA8-9F0A-84835D1A36F9}" presName="linNode" presStyleCnt="0"/>
      <dgm:spPr/>
    </dgm:pt>
    <dgm:pt modelId="{ABFAA379-78FD-4D37-B2AA-C0D4C9A95A41}" type="pres">
      <dgm:prSet presAssocID="{756C0948-F98C-4FA8-9F0A-84835D1A36F9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1318B4D2-5E66-4528-AA78-2238301C0BFC}" type="pres">
      <dgm:prSet presAssocID="{756C0948-F98C-4FA8-9F0A-84835D1A36F9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B3153207-27F0-477F-9367-06C966B19FAB}" type="presOf" srcId="{C45C3DFC-4A64-4481-9284-EA9E22064FB4}" destId="{1318B4D2-5E66-4528-AA78-2238301C0BFC}" srcOrd="0" destOrd="0" presId="urn:microsoft.com/office/officeart/2005/8/layout/vList5"/>
    <dgm:cxn modelId="{31313D0A-4D3B-4074-83E9-FE89337D9AFE}" srcId="{F935276F-1283-4276-BD57-0CB7A543ED0A}" destId="{756C0948-F98C-4FA8-9F0A-84835D1A36F9}" srcOrd="3" destOrd="0" parTransId="{5AC65DC8-671E-41DD-8996-884782B8F3CC}" sibTransId="{DB7341B0-9F27-4FE5-8561-5742CB72355F}"/>
    <dgm:cxn modelId="{BBE1720E-5CA8-4CB3-BAFF-4003F669D939}" srcId="{F935276F-1283-4276-BD57-0CB7A543ED0A}" destId="{B06F4F38-C7BB-408F-8935-D1B6CC8123CF}" srcOrd="0" destOrd="0" parTransId="{14478B82-08A7-4D78-98B6-2BE65FBD4B5E}" sibTransId="{130DBA42-DD24-405D-8EE2-BA77C0BADAD7}"/>
    <dgm:cxn modelId="{2FB18D15-4D24-44D5-A8F4-C4DD0C78D1F1}" srcId="{B06F4F38-C7BB-408F-8935-D1B6CC8123CF}" destId="{69591FCC-325F-4D0F-9A2D-B2C142A25F9F}" srcOrd="0" destOrd="0" parTransId="{D7C900E2-7187-46D7-9028-379C30A2F46C}" sibTransId="{E6AE9CCF-9458-4475-B9AA-E22E99E25A54}"/>
    <dgm:cxn modelId="{A1624119-51C4-4B5B-8B95-1CE3516EBB74}" type="presOf" srcId="{B06F4F38-C7BB-408F-8935-D1B6CC8123CF}" destId="{8B598859-E17C-4CAD-82CE-0971A8772214}" srcOrd="0" destOrd="0" presId="urn:microsoft.com/office/officeart/2005/8/layout/vList5"/>
    <dgm:cxn modelId="{D3C07B3F-93EA-4F53-9070-F6D533326D4A}" srcId="{F935276F-1283-4276-BD57-0CB7A543ED0A}" destId="{9AEDCCBA-7A94-47C0-9782-F5ADFEA74FCE}" srcOrd="1" destOrd="0" parTransId="{3434000D-9044-4A45-B659-055AF09E385A}" sibTransId="{9A1A84F9-9110-4D75-85B1-8831A5ACA672}"/>
    <dgm:cxn modelId="{6F184468-6AC8-49B9-AF20-699BA2C5BF8D}" type="presOf" srcId="{EB83E006-66BD-4046-A466-0991EC23C96F}" destId="{E980C085-8455-4C0F-962C-77FCE564CA0D}" srcOrd="0" destOrd="0" presId="urn:microsoft.com/office/officeart/2005/8/layout/vList5"/>
    <dgm:cxn modelId="{4967EA56-B1D4-4B78-9FA3-5431FF5B9E61}" type="presOf" srcId="{756C0948-F98C-4FA8-9F0A-84835D1A36F9}" destId="{ABFAA379-78FD-4D37-B2AA-C0D4C9A95A41}" srcOrd="0" destOrd="0" presId="urn:microsoft.com/office/officeart/2005/8/layout/vList5"/>
    <dgm:cxn modelId="{2AD39F98-DCD5-40B2-9607-C74EAFB332A8}" type="presOf" srcId="{69591FCC-325F-4D0F-9A2D-B2C142A25F9F}" destId="{9897D4F4-AC17-4C8E-9612-E14C021E6D6D}" srcOrd="0" destOrd="0" presId="urn:microsoft.com/office/officeart/2005/8/layout/vList5"/>
    <dgm:cxn modelId="{1C408CA9-843F-488D-B7D8-C7D8B1A626B4}" srcId="{9AEDCCBA-7A94-47C0-9782-F5ADFEA74FCE}" destId="{0F4AFB51-15F8-4315-BAC7-F12DE4E79EBC}" srcOrd="0" destOrd="0" parTransId="{9016CD25-07AE-47C0-BE93-8BE305CDE386}" sibTransId="{AC9DA3C9-1EEC-40F5-BC32-1011FA5DFEB1}"/>
    <dgm:cxn modelId="{0F0F7AAA-8D1D-4EDA-BA95-247E0A721F6D}" type="presOf" srcId="{F935276F-1283-4276-BD57-0CB7A543ED0A}" destId="{054D8AB2-91E9-4E3B-90FC-AADE78816905}" srcOrd="0" destOrd="0" presId="urn:microsoft.com/office/officeart/2005/8/layout/vList5"/>
    <dgm:cxn modelId="{91D60FAC-D95F-4F86-844D-C560DA48533A}" srcId="{08E93F27-7A77-4E95-917B-B6012E037D06}" destId="{EB83E006-66BD-4046-A466-0991EC23C96F}" srcOrd="0" destOrd="0" parTransId="{6D79AFE8-6E4C-4CE9-BEF4-CE626F0DEC1B}" sibTransId="{5AEAC2A6-5F4F-4EDC-A0FD-67DFBD89D442}"/>
    <dgm:cxn modelId="{663B4FCF-4D48-40B2-BBBE-6C397471D57D}" type="presOf" srcId="{0F4AFB51-15F8-4315-BAC7-F12DE4E79EBC}" destId="{830F44F9-C4AD-4290-9324-38DFA940DE2B}" srcOrd="0" destOrd="0" presId="urn:microsoft.com/office/officeart/2005/8/layout/vList5"/>
    <dgm:cxn modelId="{CEF603D1-576E-4F7C-BD8D-FB3A669E2E14}" type="presOf" srcId="{9AEDCCBA-7A94-47C0-9782-F5ADFEA74FCE}" destId="{9CCF78FC-0A4D-4511-966B-DE6A4DDB300B}" srcOrd="0" destOrd="0" presId="urn:microsoft.com/office/officeart/2005/8/layout/vList5"/>
    <dgm:cxn modelId="{DA78A9DC-8993-4273-A1B1-EDB473FD6415}" srcId="{F935276F-1283-4276-BD57-0CB7A543ED0A}" destId="{08E93F27-7A77-4E95-917B-B6012E037D06}" srcOrd="2" destOrd="0" parTransId="{D19A0423-E90A-4212-9BFC-BA8A1C7B764A}" sibTransId="{D091B4C0-2EB6-4372-AA7E-AEAD2F0D85C7}"/>
    <dgm:cxn modelId="{ED6C5FE7-F20F-452A-BCD7-006C68A03659}" srcId="{756C0948-F98C-4FA8-9F0A-84835D1A36F9}" destId="{C45C3DFC-4A64-4481-9284-EA9E22064FB4}" srcOrd="0" destOrd="0" parTransId="{B17C8C7B-3FBC-493D-9799-631FA18863E1}" sibTransId="{4AB58686-310D-43E0-A028-5603727EC06D}"/>
    <dgm:cxn modelId="{12F529FF-5A8B-46FC-A68E-4243DD11D989}" type="presOf" srcId="{08E93F27-7A77-4E95-917B-B6012E037D06}" destId="{B437A1C6-CC29-4EC8-9F9D-DD862208B1C3}" srcOrd="0" destOrd="0" presId="urn:microsoft.com/office/officeart/2005/8/layout/vList5"/>
    <dgm:cxn modelId="{E3F85630-D337-49B7-9161-66BA34C8DA11}" type="presParOf" srcId="{054D8AB2-91E9-4E3B-90FC-AADE78816905}" destId="{585ECEED-DF9E-4A5E-A893-A25E0B3BA243}" srcOrd="0" destOrd="0" presId="urn:microsoft.com/office/officeart/2005/8/layout/vList5"/>
    <dgm:cxn modelId="{42E3D28E-50B5-416C-B771-D4DEEFA5899C}" type="presParOf" srcId="{585ECEED-DF9E-4A5E-A893-A25E0B3BA243}" destId="{8B598859-E17C-4CAD-82CE-0971A8772214}" srcOrd="0" destOrd="0" presId="urn:microsoft.com/office/officeart/2005/8/layout/vList5"/>
    <dgm:cxn modelId="{E5B8AF1B-B8DC-4847-B166-CA3252726087}" type="presParOf" srcId="{585ECEED-DF9E-4A5E-A893-A25E0B3BA243}" destId="{9897D4F4-AC17-4C8E-9612-E14C021E6D6D}" srcOrd="1" destOrd="0" presId="urn:microsoft.com/office/officeart/2005/8/layout/vList5"/>
    <dgm:cxn modelId="{445CA934-0B30-47B6-AAF2-884EC820E0B3}" type="presParOf" srcId="{054D8AB2-91E9-4E3B-90FC-AADE78816905}" destId="{9F7058CE-762C-42E9-BB63-C457F509015A}" srcOrd="1" destOrd="0" presId="urn:microsoft.com/office/officeart/2005/8/layout/vList5"/>
    <dgm:cxn modelId="{BB18ACE1-495A-4F3D-AB6C-7B460DC8E6DE}" type="presParOf" srcId="{054D8AB2-91E9-4E3B-90FC-AADE78816905}" destId="{1CB2ABD2-C4ED-4170-94AA-01070F306D9F}" srcOrd="2" destOrd="0" presId="urn:microsoft.com/office/officeart/2005/8/layout/vList5"/>
    <dgm:cxn modelId="{FE2ED94E-1599-44ED-B390-5ABB4F995DA2}" type="presParOf" srcId="{1CB2ABD2-C4ED-4170-94AA-01070F306D9F}" destId="{9CCF78FC-0A4D-4511-966B-DE6A4DDB300B}" srcOrd="0" destOrd="0" presId="urn:microsoft.com/office/officeart/2005/8/layout/vList5"/>
    <dgm:cxn modelId="{C8AB0C5F-C43C-4240-8D4D-D069CFF06B9A}" type="presParOf" srcId="{1CB2ABD2-C4ED-4170-94AA-01070F306D9F}" destId="{830F44F9-C4AD-4290-9324-38DFA940DE2B}" srcOrd="1" destOrd="0" presId="urn:microsoft.com/office/officeart/2005/8/layout/vList5"/>
    <dgm:cxn modelId="{9B2693C2-EC98-489C-99B3-CD918D92ED6D}" type="presParOf" srcId="{054D8AB2-91E9-4E3B-90FC-AADE78816905}" destId="{62F7384D-38FB-4868-8B81-3F2391F9A446}" srcOrd="3" destOrd="0" presId="urn:microsoft.com/office/officeart/2005/8/layout/vList5"/>
    <dgm:cxn modelId="{85032FD8-C67E-4ED8-A76C-AB13CD4A0C73}" type="presParOf" srcId="{054D8AB2-91E9-4E3B-90FC-AADE78816905}" destId="{C35A7C19-12F4-4078-9008-C5D014238118}" srcOrd="4" destOrd="0" presId="urn:microsoft.com/office/officeart/2005/8/layout/vList5"/>
    <dgm:cxn modelId="{6E1FBC49-ED0F-4E09-8437-59F78931350E}" type="presParOf" srcId="{C35A7C19-12F4-4078-9008-C5D014238118}" destId="{B437A1C6-CC29-4EC8-9F9D-DD862208B1C3}" srcOrd="0" destOrd="0" presId="urn:microsoft.com/office/officeart/2005/8/layout/vList5"/>
    <dgm:cxn modelId="{AD6D9CF7-E381-488E-870D-03BC158E2919}" type="presParOf" srcId="{C35A7C19-12F4-4078-9008-C5D014238118}" destId="{E980C085-8455-4C0F-962C-77FCE564CA0D}" srcOrd="1" destOrd="0" presId="urn:microsoft.com/office/officeart/2005/8/layout/vList5"/>
    <dgm:cxn modelId="{4EC88E4C-BC5C-4F43-9B99-7B06C480E7FE}" type="presParOf" srcId="{054D8AB2-91E9-4E3B-90FC-AADE78816905}" destId="{FB5BB04B-11FD-4748-8B1C-D764C13C90B4}" srcOrd="5" destOrd="0" presId="urn:microsoft.com/office/officeart/2005/8/layout/vList5"/>
    <dgm:cxn modelId="{010D1214-AA18-4948-8248-1B4E7AE1C554}" type="presParOf" srcId="{054D8AB2-91E9-4E3B-90FC-AADE78816905}" destId="{91A5182E-E4F5-4D97-8CC1-71B8D0818E55}" srcOrd="6" destOrd="0" presId="urn:microsoft.com/office/officeart/2005/8/layout/vList5"/>
    <dgm:cxn modelId="{A71D3AC1-1299-4FB3-A926-09AF7E91C76E}" type="presParOf" srcId="{91A5182E-E4F5-4D97-8CC1-71B8D0818E55}" destId="{ABFAA379-78FD-4D37-B2AA-C0D4C9A95A41}" srcOrd="0" destOrd="0" presId="urn:microsoft.com/office/officeart/2005/8/layout/vList5"/>
    <dgm:cxn modelId="{69FD9275-5A26-4EA7-B90E-A2A35BA5AECE}" type="presParOf" srcId="{91A5182E-E4F5-4D97-8CC1-71B8D0818E55}" destId="{1318B4D2-5E66-4528-AA78-2238301C0BF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97D4F4-AC17-4C8E-9612-E14C021E6D6D}">
      <dsp:nvSpPr>
        <dsp:cNvPr id="0" name=""/>
        <dsp:cNvSpPr/>
      </dsp:nvSpPr>
      <dsp:spPr>
        <a:xfrm rot="5400000">
          <a:off x="6757727" y="-2878442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Concepto técnico favorable para eliminación por </a:t>
          </a:r>
          <a:r>
            <a:rPr lang="es-CO" sz="1400" kern="1200" dirty="0" err="1">
              <a:latin typeface="Verdana" panose="020B0604030504040204" pitchFamily="34" charset="0"/>
              <a:ea typeface="Verdana" panose="020B0604030504040204" pitchFamily="34" charset="0"/>
            </a:rPr>
            <a:t>biodeterioro</a:t>
          </a:r>
          <a:endParaRPr lang="es-CO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 rot="-5400000">
        <a:off x="3781168" y="135654"/>
        <a:ext cx="6684537" cy="693880"/>
      </dsp:txXfrm>
    </dsp:sp>
    <dsp:sp modelId="{8B598859-E17C-4CAD-82CE-0971A8772214}">
      <dsp:nvSpPr>
        <dsp:cNvPr id="0" name=""/>
        <dsp:cNvSpPr/>
      </dsp:nvSpPr>
      <dsp:spPr>
        <a:xfrm>
          <a:off x="0" y="0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Concepto técnico avalado por el Grupo de Gestión Documental – Dirección Administrativa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(17/07/2023)</a:t>
          </a:r>
        </a:p>
      </dsp:txBody>
      <dsp:txXfrm>
        <a:off x="46922" y="46922"/>
        <a:ext cx="3687323" cy="867348"/>
      </dsp:txXfrm>
    </dsp:sp>
    <dsp:sp modelId="{830F44F9-C4AD-4290-9324-38DFA940DE2B}">
      <dsp:nvSpPr>
        <dsp:cNvPr id="0" name=""/>
        <dsp:cNvSpPr/>
      </dsp:nvSpPr>
      <dsp:spPr>
        <a:xfrm rot="5400000">
          <a:off x="6757727" y="-1869190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Aprobación de la eliminación por </a:t>
          </a:r>
          <a:r>
            <a:rPr lang="es-CO" sz="1400" kern="1200" dirty="0" err="1">
              <a:latin typeface="Verdana" panose="020B0604030504040204" pitchFamily="34" charset="0"/>
              <a:ea typeface="Verdana" panose="020B0604030504040204" pitchFamily="34" charset="0"/>
            </a:rPr>
            <a:t>biodeterioro</a:t>
          </a:r>
          <a:endParaRPr lang="es-CO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 rot="-5400000">
        <a:off x="3781168" y="1144906"/>
        <a:ext cx="6684537" cy="693880"/>
      </dsp:txXfrm>
    </dsp:sp>
    <dsp:sp modelId="{9CCF78FC-0A4D-4511-966B-DE6A4DDB300B}">
      <dsp:nvSpPr>
        <dsp:cNvPr id="0" name=""/>
        <dsp:cNvSpPr/>
      </dsp:nvSpPr>
      <dsp:spPr>
        <a:xfrm>
          <a:off x="0" y="1011250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Acta Comité Archivo Regional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(25/07/2023)</a:t>
          </a:r>
        </a:p>
      </dsp:txBody>
      <dsp:txXfrm>
        <a:off x="46922" y="1058172"/>
        <a:ext cx="3687323" cy="867348"/>
      </dsp:txXfrm>
    </dsp:sp>
    <dsp:sp modelId="{E980C085-8455-4C0F-962C-77FCE564CA0D}">
      <dsp:nvSpPr>
        <dsp:cNvPr id="0" name=""/>
        <dsp:cNvSpPr/>
      </dsp:nvSpPr>
      <dsp:spPr>
        <a:xfrm rot="5400000">
          <a:off x="6757727" y="-859938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>
              <a:latin typeface="Verdana" panose="020B0604030504040204" pitchFamily="34" charset="0"/>
              <a:ea typeface="Verdana" panose="020B0604030504040204" pitchFamily="34" charset="0"/>
            </a:rPr>
            <a:t>HISTORIAS DE ATENCIÓN</a:t>
          </a:r>
          <a:endParaRPr lang="es-CO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 rot="-5400000">
        <a:off x="3781168" y="2154158"/>
        <a:ext cx="6684537" cy="693880"/>
      </dsp:txXfrm>
    </dsp:sp>
    <dsp:sp modelId="{B437A1C6-CC29-4EC8-9F9D-DD862208B1C3}">
      <dsp:nvSpPr>
        <dsp:cNvPr id="0" name=""/>
        <dsp:cNvSpPr/>
      </dsp:nvSpPr>
      <dsp:spPr>
        <a:xfrm>
          <a:off x="0" y="2020502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Serie/subserie documental</a:t>
          </a:r>
        </a:p>
      </dsp:txBody>
      <dsp:txXfrm>
        <a:off x="46922" y="2067424"/>
        <a:ext cx="3687323" cy="867348"/>
      </dsp:txXfrm>
    </dsp:sp>
    <dsp:sp modelId="{1318B4D2-5E66-4528-AA78-2238301C0BFC}">
      <dsp:nvSpPr>
        <dsp:cNvPr id="0" name=""/>
        <dsp:cNvSpPr/>
      </dsp:nvSpPr>
      <dsp:spPr>
        <a:xfrm rot="5400000">
          <a:off x="6757727" y="149313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3 metros lineales (66 Expedientes) </a:t>
          </a:r>
        </a:p>
      </dsp:txBody>
      <dsp:txXfrm rot="-5400000">
        <a:off x="3781168" y="3163410"/>
        <a:ext cx="6684537" cy="693880"/>
      </dsp:txXfrm>
    </dsp:sp>
    <dsp:sp modelId="{ABFAA379-78FD-4D37-B2AA-C0D4C9A95A41}">
      <dsp:nvSpPr>
        <dsp:cNvPr id="0" name=""/>
        <dsp:cNvSpPr/>
      </dsp:nvSpPr>
      <dsp:spPr>
        <a:xfrm>
          <a:off x="0" y="3029755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Total metros lineales a eliminar </a:t>
          </a:r>
        </a:p>
      </dsp:txBody>
      <dsp:txXfrm>
        <a:off x="46922" y="3076677"/>
        <a:ext cx="3687323" cy="8673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97D4F4-AC17-4C8E-9612-E14C021E6D6D}">
      <dsp:nvSpPr>
        <dsp:cNvPr id="0" name=""/>
        <dsp:cNvSpPr/>
      </dsp:nvSpPr>
      <dsp:spPr>
        <a:xfrm rot="5400000">
          <a:off x="6757727" y="-2878442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Concepto técnico favorable para eliminación por aplicación de Tabla de Valoración Documental y Tabla de Retención Documental</a:t>
          </a:r>
        </a:p>
      </dsp:txBody>
      <dsp:txXfrm rot="-5400000">
        <a:off x="3781168" y="135654"/>
        <a:ext cx="6684537" cy="693880"/>
      </dsp:txXfrm>
    </dsp:sp>
    <dsp:sp modelId="{8B598859-E17C-4CAD-82CE-0971A8772214}">
      <dsp:nvSpPr>
        <dsp:cNvPr id="0" name=""/>
        <dsp:cNvSpPr/>
      </dsp:nvSpPr>
      <dsp:spPr>
        <a:xfrm>
          <a:off x="0" y="0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Concepto técnico avalado por el Grupo de Gestión Documental – Dirección Administrativa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(17/07/2023)</a:t>
          </a:r>
        </a:p>
      </dsp:txBody>
      <dsp:txXfrm>
        <a:off x="46922" y="46922"/>
        <a:ext cx="3687323" cy="867348"/>
      </dsp:txXfrm>
    </dsp:sp>
    <dsp:sp modelId="{830F44F9-C4AD-4290-9324-38DFA940DE2B}">
      <dsp:nvSpPr>
        <dsp:cNvPr id="0" name=""/>
        <dsp:cNvSpPr/>
      </dsp:nvSpPr>
      <dsp:spPr>
        <a:xfrm rot="5400000">
          <a:off x="6757727" y="-1869190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 No aplica, se encuentra en custodia del  Grupo de Gestión Documental en el Archivo Central e Histórico</a:t>
          </a:r>
        </a:p>
      </dsp:txBody>
      <dsp:txXfrm rot="-5400000">
        <a:off x="3781168" y="1144906"/>
        <a:ext cx="6684537" cy="693880"/>
      </dsp:txXfrm>
    </dsp:sp>
    <dsp:sp modelId="{9CCF78FC-0A4D-4511-966B-DE6A4DDB300B}">
      <dsp:nvSpPr>
        <dsp:cNvPr id="0" name=""/>
        <dsp:cNvSpPr/>
      </dsp:nvSpPr>
      <dsp:spPr>
        <a:xfrm>
          <a:off x="0" y="1011250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Acta Comité Archivo Regional</a:t>
          </a:r>
        </a:p>
      </dsp:txBody>
      <dsp:txXfrm>
        <a:off x="46922" y="1058172"/>
        <a:ext cx="3687323" cy="867348"/>
      </dsp:txXfrm>
    </dsp:sp>
    <dsp:sp modelId="{E980C085-8455-4C0F-962C-77FCE564CA0D}">
      <dsp:nvSpPr>
        <dsp:cNvPr id="0" name=""/>
        <dsp:cNvSpPr/>
      </dsp:nvSpPr>
      <dsp:spPr>
        <a:xfrm rot="5400000">
          <a:off x="6757727" y="-859938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s-ES" sz="1400" kern="1200" dirty="0">
              <a:latin typeface="Verdana" panose="020B0604030504040204" pitchFamily="34" charset="0"/>
              <a:ea typeface="Verdana" panose="020B0604030504040204" pitchFamily="34" charset="0"/>
            </a:rPr>
            <a:t>CONCILIACIONES - Conciliaciones Bancarias</a:t>
          </a:r>
          <a:endParaRPr lang="es-CO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 rot="-5400000">
        <a:off x="3781168" y="2154158"/>
        <a:ext cx="6684537" cy="693880"/>
      </dsp:txXfrm>
    </dsp:sp>
    <dsp:sp modelId="{B437A1C6-CC29-4EC8-9F9D-DD862208B1C3}">
      <dsp:nvSpPr>
        <dsp:cNvPr id="0" name=""/>
        <dsp:cNvSpPr/>
      </dsp:nvSpPr>
      <dsp:spPr>
        <a:xfrm>
          <a:off x="0" y="2020502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Serie/subserie documental</a:t>
          </a:r>
        </a:p>
      </dsp:txBody>
      <dsp:txXfrm>
        <a:off x="46922" y="2067424"/>
        <a:ext cx="3687323" cy="867348"/>
      </dsp:txXfrm>
    </dsp:sp>
    <dsp:sp modelId="{1318B4D2-5E66-4528-AA78-2238301C0BFC}">
      <dsp:nvSpPr>
        <dsp:cNvPr id="0" name=""/>
        <dsp:cNvSpPr/>
      </dsp:nvSpPr>
      <dsp:spPr>
        <a:xfrm rot="5400000">
          <a:off x="6757727" y="149313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10,67  metros lineales (254 Expedientes) </a:t>
          </a:r>
        </a:p>
      </dsp:txBody>
      <dsp:txXfrm rot="-5400000">
        <a:off x="3781168" y="3163410"/>
        <a:ext cx="6684537" cy="693880"/>
      </dsp:txXfrm>
    </dsp:sp>
    <dsp:sp modelId="{ABFAA379-78FD-4D37-B2AA-C0D4C9A95A41}">
      <dsp:nvSpPr>
        <dsp:cNvPr id="0" name=""/>
        <dsp:cNvSpPr/>
      </dsp:nvSpPr>
      <dsp:spPr>
        <a:xfrm>
          <a:off x="0" y="3029755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Total metros lineales a eliminar </a:t>
          </a:r>
        </a:p>
      </dsp:txBody>
      <dsp:txXfrm>
        <a:off x="46922" y="3076677"/>
        <a:ext cx="3687323" cy="8673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97D4F4-AC17-4C8E-9612-E14C021E6D6D}">
      <dsp:nvSpPr>
        <dsp:cNvPr id="0" name=""/>
        <dsp:cNvSpPr/>
      </dsp:nvSpPr>
      <dsp:spPr>
        <a:xfrm rot="5400000">
          <a:off x="6757727" y="-2878442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Concepto técnico favorable para eliminación por aplicación de Tabla de Valoración Documental </a:t>
          </a:r>
        </a:p>
      </dsp:txBody>
      <dsp:txXfrm rot="-5400000">
        <a:off x="3781168" y="135654"/>
        <a:ext cx="6684537" cy="693880"/>
      </dsp:txXfrm>
    </dsp:sp>
    <dsp:sp modelId="{8B598859-E17C-4CAD-82CE-0971A8772214}">
      <dsp:nvSpPr>
        <dsp:cNvPr id="0" name=""/>
        <dsp:cNvSpPr/>
      </dsp:nvSpPr>
      <dsp:spPr>
        <a:xfrm>
          <a:off x="0" y="0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Concepto técnico avalado por el Grupo de Gestión Documental – Dirección Administrativa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(05/06/2023)</a:t>
          </a:r>
        </a:p>
      </dsp:txBody>
      <dsp:txXfrm>
        <a:off x="46922" y="46922"/>
        <a:ext cx="3687323" cy="867348"/>
      </dsp:txXfrm>
    </dsp:sp>
    <dsp:sp modelId="{830F44F9-C4AD-4290-9324-38DFA940DE2B}">
      <dsp:nvSpPr>
        <dsp:cNvPr id="0" name=""/>
        <dsp:cNvSpPr/>
      </dsp:nvSpPr>
      <dsp:spPr>
        <a:xfrm rot="5400000">
          <a:off x="6757727" y="-1869190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Aprobación de la eliminación por aplicación de Tabla de Valoración Documental</a:t>
          </a:r>
        </a:p>
      </dsp:txBody>
      <dsp:txXfrm rot="-5400000">
        <a:off x="3781168" y="1144906"/>
        <a:ext cx="6684537" cy="693880"/>
      </dsp:txXfrm>
    </dsp:sp>
    <dsp:sp modelId="{9CCF78FC-0A4D-4511-966B-DE6A4DDB300B}">
      <dsp:nvSpPr>
        <dsp:cNvPr id="0" name=""/>
        <dsp:cNvSpPr/>
      </dsp:nvSpPr>
      <dsp:spPr>
        <a:xfrm>
          <a:off x="0" y="1011250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Acta Comité Archivo Regional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(29/08/2023)</a:t>
          </a:r>
        </a:p>
      </dsp:txBody>
      <dsp:txXfrm>
        <a:off x="46922" y="1058172"/>
        <a:ext cx="3687323" cy="867348"/>
      </dsp:txXfrm>
    </dsp:sp>
    <dsp:sp modelId="{E980C085-8455-4C0F-962C-77FCE564CA0D}">
      <dsp:nvSpPr>
        <dsp:cNvPr id="0" name=""/>
        <dsp:cNvSpPr/>
      </dsp:nvSpPr>
      <dsp:spPr>
        <a:xfrm rot="5400000">
          <a:off x="6757727" y="-859938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>
              <a:latin typeface="Verdana" panose="020B0604030504040204" pitchFamily="34" charset="0"/>
              <a:ea typeface="Verdana" panose="020B0604030504040204" pitchFamily="34" charset="0"/>
            </a:rPr>
            <a:t>HISTORIAS SOCIO FAMILIARES</a:t>
          </a:r>
          <a:endParaRPr lang="es-CO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 rot="-5400000">
        <a:off x="3781168" y="2154158"/>
        <a:ext cx="6684537" cy="693880"/>
      </dsp:txXfrm>
    </dsp:sp>
    <dsp:sp modelId="{B437A1C6-CC29-4EC8-9F9D-DD862208B1C3}">
      <dsp:nvSpPr>
        <dsp:cNvPr id="0" name=""/>
        <dsp:cNvSpPr/>
      </dsp:nvSpPr>
      <dsp:spPr>
        <a:xfrm>
          <a:off x="0" y="2020502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Serie/subserie documental</a:t>
          </a:r>
        </a:p>
      </dsp:txBody>
      <dsp:txXfrm>
        <a:off x="46922" y="2067424"/>
        <a:ext cx="3687323" cy="867348"/>
      </dsp:txXfrm>
    </dsp:sp>
    <dsp:sp modelId="{1318B4D2-5E66-4528-AA78-2238301C0BFC}">
      <dsp:nvSpPr>
        <dsp:cNvPr id="0" name=""/>
        <dsp:cNvSpPr/>
      </dsp:nvSpPr>
      <dsp:spPr>
        <a:xfrm rot="5400000">
          <a:off x="6757727" y="149313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3,25 metros lineales (601 Expedientes) </a:t>
          </a:r>
        </a:p>
      </dsp:txBody>
      <dsp:txXfrm rot="-5400000">
        <a:off x="3781168" y="3163410"/>
        <a:ext cx="6684537" cy="693880"/>
      </dsp:txXfrm>
    </dsp:sp>
    <dsp:sp modelId="{ABFAA379-78FD-4D37-B2AA-C0D4C9A95A41}">
      <dsp:nvSpPr>
        <dsp:cNvPr id="0" name=""/>
        <dsp:cNvSpPr/>
      </dsp:nvSpPr>
      <dsp:spPr>
        <a:xfrm>
          <a:off x="0" y="3029755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Total metros lineales a eliminar </a:t>
          </a:r>
        </a:p>
      </dsp:txBody>
      <dsp:txXfrm>
        <a:off x="46922" y="3076677"/>
        <a:ext cx="3687323" cy="8673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97D4F4-AC17-4C8E-9612-E14C021E6D6D}">
      <dsp:nvSpPr>
        <dsp:cNvPr id="0" name=""/>
        <dsp:cNvSpPr/>
      </dsp:nvSpPr>
      <dsp:spPr>
        <a:xfrm rot="5400000">
          <a:off x="6757727" y="-2878442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Concepto técnico favorable para eliminación por aplicación de Tabla de Valoración Documental</a:t>
          </a:r>
        </a:p>
      </dsp:txBody>
      <dsp:txXfrm rot="-5400000">
        <a:off x="3781168" y="135654"/>
        <a:ext cx="6684537" cy="693880"/>
      </dsp:txXfrm>
    </dsp:sp>
    <dsp:sp modelId="{8B598859-E17C-4CAD-82CE-0971A8772214}">
      <dsp:nvSpPr>
        <dsp:cNvPr id="0" name=""/>
        <dsp:cNvSpPr/>
      </dsp:nvSpPr>
      <dsp:spPr>
        <a:xfrm>
          <a:off x="0" y="0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Concepto técnico avalado por el Grupo de Gestión Documental – Dirección Administrativa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(15/05/2023)</a:t>
          </a:r>
        </a:p>
      </dsp:txBody>
      <dsp:txXfrm>
        <a:off x="46922" y="46922"/>
        <a:ext cx="3687323" cy="867348"/>
      </dsp:txXfrm>
    </dsp:sp>
    <dsp:sp modelId="{830F44F9-C4AD-4290-9324-38DFA940DE2B}">
      <dsp:nvSpPr>
        <dsp:cNvPr id="0" name=""/>
        <dsp:cNvSpPr/>
      </dsp:nvSpPr>
      <dsp:spPr>
        <a:xfrm rot="5400000">
          <a:off x="6757727" y="-1869190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Aprobación de la eliminación por aplicación de Tabla de Valoración Documental</a:t>
          </a:r>
        </a:p>
      </dsp:txBody>
      <dsp:txXfrm rot="-5400000">
        <a:off x="3781168" y="1144906"/>
        <a:ext cx="6684537" cy="693880"/>
      </dsp:txXfrm>
    </dsp:sp>
    <dsp:sp modelId="{9CCF78FC-0A4D-4511-966B-DE6A4DDB300B}">
      <dsp:nvSpPr>
        <dsp:cNvPr id="0" name=""/>
        <dsp:cNvSpPr/>
      </dsp:nvSpPr>
      <dsp:spPr>
        <a:xfrm>
          <a:off x="0" y="1011250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Acta Comité Archivo Regional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(30/08/2023)</a:t>
          </a:r>
        </a:p>
      </dsp:txBody>
      <dsp:txXfrm>
        <a:off x="46922" y="1058172"/>
        <a:ext cx="3687323" cy="867348"/>
      </dsp:txXfrm>
    </dsp:sp>
    <dsp:sp modelId="{E980C085-8455-4C0F-962C-77FCE564CA0D}">
      <dsp:nvSpPr>
        <dsp:cNvPr id="0" name=""/>
        <dsp:cNvSpPr/>
      </dsp:nvSpPr>
      <dsp:spPr>
        <a:xfrm rot="5400000">
          <a:off x="6757727" y="-859938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>
              <a:latin typeface="Verdana" panose="020B0604030504040204" pitchFamily="34" charset="0"/>
              <a:ea typeface="Verdana" panose="020B0604030504040204" pitchFamily="34" charset="0"/>
            </a:rPr>
            <a:t>HISTORIAS SOCIO FAMILIARES</a:t>
          </a:r>
          <a:endParaRPr lang="es-CO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 rot="-5400000">
        <a:off x="3781168" y="2154158"/>
        <a:ext cx="6684537" cy="693880"/>
      </dsp:txXfrm>
    </dsp:sp>
    <dsp:sp modelId="{B437A1C6-CC29-4EC8-9F9D-DD862208B1C3}">
      <dsp:nvSpPr>
        <dsp:cNvPr id="0" name=""/>
        <dsp:cNvSpPr/>
      </dsp:nvSpPr>
      <dsp:spPr>
        <a:xfrm>
          <a:off x="0" y="2020502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Serie/subserie documental</a:t>
          </a:r>
        </a:p>
      </dsp:txBody>
      <dsp:txXfrm>
        <a:off x="46922" y="2067424"/>
        <a:ext cx="3687323" cy="867348"/>
      </dsp:txXfrm>
    </dsp:sp>
    <dsp:sp modelId="{1318B4D2-5E66-4528-AA78-2238301C0BFC}">
      <dsp:nvSpPr>
        <dsp:cNvPr id="0" name=""/>
        <dsp:cNvSpPr/>
      </dsp:nvSpPr>
      <dsp:spPr>
        <a:xfrm rot="5400000">
          <a:off x="6757727" y="149313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4,5 metros lineales (690 Expedientes) </a:t>
          </a:r>
        </a:p>
      </dsp:txBody>
      <dsp:txXfrm rot="-5400000">
        <a:off x="3781168" y="3163410"/>
        <a:ext cx="6684537" cy="693880"/>
      </dsp:txXfrm>
    </dsp:sp>
    <dsp:sp modelId="{ABFAA379-78FD-4D37-B2AA-C0D4C9A95A41}">
      <dsp:nvSpPr>
        <dsp:cNvPr id="0" name=""/>
        <dsp:cNvSpPr/>
      </dsp:nvSpPr>
      <dsp:spPr>
        <a:xfrm>
          <a:off x="0" y="3029755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Total metros lineales a eliminar </a:t>
          </a:r>
        </a:p>
      </dsp:txBody>
      <dsp:txXfrm>
        <a:off x="46922" y="3076677"/>
        <a:ext cx="3687323" cy="86734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97D4F4-AC17-4C8E-9612-E14C021E6D6D}">
      <dsp:nvSpPr>
        <dsp:cNvPr id="0" name=""/>
        <dsp:cNvSpPr/>
      </dsp:nvSpPr>
      <dsp:spPr>
        <a:xfrm rot="5400000">
          <a:off x="6757727" y="-2878442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Concepto técnico favorable para eliminación por aplicación de Tabla de Valoración Documental</a:t>
          </a:r>
        </a:p>
      </dsp:txBody>
      <dsp:txXfrm rot="-5400000">
        <a:off x="3781168" y="135654"/>
        <a:ext cx="6684537" cy="693880"/>
      </dsp:txXfrm>
    </dsp:sp>
    <dsp:sp modelId="{8B598859-E17C-4CAD-82CE-0971A8772214}">
      <dsp:nvSpPr>
        <dsp:cNvPr id="0" name=""/>
        <dsp:cNvSpPr/>
      </dsp:nvSpPr>
      <dsp:spPr>
        <a:xfrm>
          <a:off x="0" y="0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Concepto técnico avalado por el Grupo de Gestión Documental – Dirección Administrativa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(11/08/2023)</a:t>
          </a:r>
        </a:p>
      </dsp:txBody>
      <dsp:txXfrm>
        <a:off x="46922" y="46922"/>
        <a:ext cx="3687323" cy="867348"/>
      </dsp:txXfrm>
    </dsp:sp>
    <dsp:sp modelId="{830F44F9-C4AD-4290-9324-38DFA940DE2B}">
      <dsp:nvSpPr>
        <dsp:cNvPr id="0" name=""/>
        <dsp:cNvSpPr/>
      </dsp:nvSpPr>
      <dsp:spPr>
        <a:xfrm rot="5400000">
          <a:off x="6757727" y="-1869190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Aprobación de la eliminación por aplicación de Tabla de Valoración Documental</a:t>
          </a:r>
        </a:p>
      </dsp:txBody>
      <dsp:txXfrm rot="-5400000">
        <a:off x="3781168" y="1144906"/>
        <a:ext cx="6684537" cy="693880"/>
      </dsp:txXfrm>
    </dsp:sp>
    <dsp:sp modelId="{9CCF78FC-0A4D-4511-966B-DE6A4DDB300B}">
      <dsp:nvSpPr>
        <dsp:cNvPr id="0" name=""/>
        <dsp:cNvSpPr/>
      </dsp:nvSpPr>
      <dsp:spPr>
        <a:xfrm>
          <a:off x="0" y="1011250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Acta Comité Archivo Regional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(25/08/2023)</a:t>
          </a:r>
        </a:p>
      </dsp:txBody>
      <dsp:txXfrm>
        <a:off x="46922" y="1058172"/>
        <a:ext cx="3687323" cy="867348"/>
      </dsp:txXfrm>
    </dsp:sp>
    <dsp:sp modelId="{E980C085-8455-4C0F-962C-77FCE564CA0D}">
      <dsp:nvSpPr>
        <dsp:cNvPr id="0" name=""/>
        <dsp:cNvSpPr/>
      </dsp:nvSpPr>
      <dsp:spPr>
        <a:xfrm rot="5400000">
          <a:off x="6757727" y="-859938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>
              <a:latin typeface="Verdana" panose="020B0604030504040204" pitchFamily="34" charset="0"/>
              <a:ea typeface="Verdana" panose="020B0604030504040204" pitchFamily="34" charset="0"/>
            </a:rPr>
            <a:t>HISTORIAS DE ATENCIÓN</a:t>
          </a:r>
          <a:endParaRPr lang="es-CO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 rot="-5400000">
        <a:off x="3781168" y="2154158"/>
        <a:ext cx="6684537" cy="693880"/>
      </dsp:txXfrm>
    </dsp:sp>
    <dsp:sp modelId="{B437A1C6-CC29-4EC8-9F9D-DD862208B1C3}">
      <dsp:nvSpPr>
        <dsp:cNvPr id="0" name=""/>
        <dsp:cNvSpPr/>
      </dsp:nvSpPr>
      <dsp:spPr>
        <a:xfrm>
          <a:off x="0" y="2020502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Serie/subserie documental</a:t>
          </a:r>
        </a:p>
      </dsp:txBody>
      <dsp:txXfrm>
        <a:off x="46922" y="2067424"/>
        <a:ext cx="3687323" cy="867348"/>
      </dsp:txXfrm>
    </dsp:sp>
    <dsp:sp modelId="{1318B4D2-5E66-4528-AA78-2238301C0BFC}">
      <dsp:nvSpPr>
        <dsp:cNvPr id="0" name=""/>
        <dsp:cNvSpPr/>
      </dsp:nvSpPr>
      <dsp:spPr>
        <a:xfrm rot="5400000">
          <a:off x="6757727" y="149313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0,09 metros lineales (22 Expedientes) </a:t>
          </a:r>
        </a:p>
      </dsp:txBody>
      <dsp:txXfrm rot="-5400000">
        <a:off x="3781168" y="3163410"/>
        <a:ext cx="6684537" cy="693880"/>
      </dsp:txXfrm>
    </dsp:sp>
    <dsp:sp modelId="{ABFAA379-78FD-4D37-B2AA-C0D4C9A95A41}">
      <dsp:nvSpPr>
        <dsp:cNvPr id="0" name=""/>
        <dsp:cNvSpPr/>
      </dsp:nvSpPr>
      <dsp:spPr>
        <a:xfrm>
          <a:off x="0" y="3029755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Total metros lineales a eliminar </a:t>
          </a:r>
        </a:p>
      </dsp:txBody>
      <dsp:txXfrm>
        <a:off x="46922" y="3076677"/>
        <a:ext cx="3687323" cy="86734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97D4F4-AC17-4C8E-9612-E14C021E6D6D}">
      <dsp:nvSpPr>
        <dsp:cNvPr id="0" name=""/>
        <dsp:cNvSpPr/>
      </dsp:nvSpPr>
      <dsp:spPr>
        <a:xfrm rot="5400000">
          <a:off x="6757727" y="-2878442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Concepto técnico favorable para eliminación por aplicación de Tabla de Retención Documental</a:t>
          </a:r>
        </a:p>
      </dsp:txBody>
      <dsp:txXfrm rot="-5400000">
        <a:off x="3781168" y="135654"/>
        <a:ext cx="6684537" cy="693880"/>
      </dsp:txXfrm>
    </dsp:sp>
    <dsp:sp modelId="{8B598859-E17C-4CAD-82CE-0971A8772214}">
      <dsp:nvSpPr>
        <dsp:cNvPr id="0" name=""/>
        <dsp:cNvSpPr/>
      </dsp:nvSpPr>
      <dsp:spPr>
        <a:xfrm>
          <a:off x="0" y="0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Concepto técnico avalado por el Grupo de Gestión Documental – Dirección Administrativa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(18/09/2023)</a:t>
          </a:r>
        </a:p>
      </dsp:txBody>
      <dsp:txXfrm>
        <a:off x="46922" y="46922"/>
        <a:ext cx="3687323" cy="867348"/>
      </dsp:txXfrm>
    </dsp:sp>
    <dsp:sp modelId="{830F44F9-C4AD-4290-9324-38DFA940DE2B}">
      <dsp:nvSpPr>
        <dsp:cNvPr id="0" name=""/>
        <dsp:cNvSpPr/>
      </dsp:nvSpPr>
      <dsp:spPr>
        <a:xfrm rot="5400000">
          <a:off x="6757727" y="-1869190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 Aprobación para eliminación por aplicación de Tabla de Retención Documental</a:t>
          </a:r>
        </a:p>
      </dsp:txBody>
      <dsp:txXfrm rot="-5400000">
        <a:off x="3781168" y="1144906"/>
        <a:ext cx="6684537" cy="693880"/>
      </dsp:txXfrm>
    </dsp:sp>
    <dsp:sp modelId="{9CCF78FC-0A4D-4511-966B-DE6A4DDB300B}">
      <dsp:nvSpPr>
        <dsp:cNvPr id="0" name=""/>
        <dsp:cNvSpPr/>
      </dsp:nvSpPr>
      <dsp:spPr>
        <a:xfrm>
          <a:off x="0" y="1011250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Acta Comité Archivo Regional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(07/09/2023)</a:t>
          </a:r>
        </a:p>
      </dsp:txBody>
      <dsp:txXfrm>
        <a:off x="46922" y="1058172"/>
        <a:ext cx="3687323" cy="867348"/>
      </dsp:txXfrm>
    </dsp:sp>
    <dsp:sp modelId="{E980C085-8455-4C0F-962C-77FCE564CA0D}">
      <dsp:nvSpPr>
        <dsp:cNvPr id="0" name=""/>
        <dsp:cNvSpPr/>
      </dsp:nvSpPr>
      <dsp:spPr>
        <a:xfrm rot="5400000">
          <a:off x="6757727" y="-859938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s-ES" sz="1200" kern="1200" dirty="0">
              <a:latin typeface="Verdana" panose="020B0604030504040204" pitchFamily="34" charset="0"/>
              <a:ea typeface="Verdana" panose="020B0604030504040204" pitchFamily="34" charset="0"/>
            </a:rPr>
            <a:t>COMUNICADOS DE PRENSA- PETICIONES, QUEJAS, RECLAMOS Y SUGERENCIAS - REGISTRO DE COMUNICACIONES OFICIALES- INFORMES / INFORMES CUALITATIVOS DEL PROCESO DE RELACIONAMIENTO CON EDL CIUDADANO</a:t>
          </a:r>
          <a:endParaRPr lang="es-CO" sz="12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 rot="-5400000">
        <a:off x="3781168" y="2154158"/>
        <a:ext cx="6684537" cy="693880"/>
      </dsp:txXfrm>
    </dsp:sp>
    <dsp:sp modelId="{B437A1C6-CC29-4EC8-9F9D-DD862208B1C3}">
      <dsp:nvSpPr>
        <dsp:cNvPr id="0" name=""/>
        <dsp:cNvSpPr/>
      </dsp:nvSpPr>
      <dsp:spPr>
        <a:xfrm>
          <a:off x="0" y="2020502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Serie/subserie documental</a:t>
          </a:r>
        </a:p>
      </dsp:txBody>
      <dsp:txXfrm>
        <a:off x="46922" y="2067424"/>
        <a:ext cx="3687323" cy="867348"/>
      </dsp:txXfrm>
    </dsp:sp>
    <dsp:sp modelId="{1318B4D2-5E66-4528-AA78-2238301C0BFC}">
      <dsp:nvSpPr>
        <dsp:cNvPr id="0" name=""/>
        <dsp:cNvSpPr/>
      </dsp:nvSpPr>
      <dsp:spPr>
        <a:xfrm rot="5400000">
          <a:off x="6757727" y="149313"/>
          <a:ext cx="768954" cy="672207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5,5  metros lineales (147 Expedientes) </a:t>
          </a:r>
        </a:p>
      </dsp:txBody>
      <dsp:txXfrm rot="-5400000">
        <a:off x="3781168" y="3163410"/>
        <a:ext cx="6684537" cy="693880"/>
      </dsp:txXfrm>
    </dsp:sp>
    <dsp:sp modelId="{ABFAA379-78FD-4D37-B2AA-C0D4C9A95A41}">
      <dsp:nvSpPr>
        <dsp:cNvPr id="0" name=""/>
        <dsp:cNvSpPr/>
      </dsp:nvSpPr>
      <dsp:spPr>
        <a:xfrm>
          <a:off x="0" y="3029755"/>
          <a:ext cx="3781167" cy="961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</a:rPr>
            <a:t>Total metros lineales a eliminar </a:t>
          </a:r>
        </a:p>
      </dsp:txBody>
      <dsp:txXfrm>
        <a:off x="46922" y="3076677"/>
        <a:ext cx="3687323" cy="8673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483A49-71D8-E949-4BCF-1E09887079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18CB43E-0597-971A-B250-B1C1A4754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DBFD07-363C-68B0-E4BA-C11469748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61ED-93E0-CE44-BAB2-0EE580BABF22}" type="datetimeFigureOut">
              <a:rPr lang="es-ES_tradnl" smtClean="0"/>
              <a:t>25/09/2023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6EF2E1-F71A-DA5E-504D-EA15C30AF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81A250-6265-99F1-9CC6-FF6C41B17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D55D0-2903-0648-8BA0-7A323A2A7BF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43010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D1BEF8-0302-4F12-A9E7-7F22F81E2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FEAED9B-AC98-8974-82BC-4E4FC953A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E7ABC4-235F-B112-9FF4-98D97305C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61ED-93E0-CE44-BAB2-0EE580BABF22}" type="datetimeFigureOut">
              <a:rPr lang="es-ES_tradnl" smtClean="0"/>
              <a:t>25/09/2023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24284E-D2D8-17BF-78BB-7C325D09D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2AA021-531A-E390-1B5B-F2B198FDC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D55D0-2903-0648-8BA0-7A323A2A7BF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87230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A07FB20-1C16-135B-5C9D-18273A1761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4D45E15-B094-4337-D46D-622E9AE21A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118205-0C07-341B-8E07-4A4E4908B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61ED-93E0-CE44-BAB2-0EE580BABF22}" type="datetimeFigureOut">
              <a:rPr lang="es-ES_tradnl" smtClean="0"/>
              <a:t>25/09/2023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E1612D-9095-BA88-3479-9D0FD85E7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050FA0-2D24-A233-DBBD-75948D498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D55D0-2903-0648-8BA0-7A323A2A7BF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69572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8F3A38-15DD-EDCE-E2B2-BE10309A6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E349AE-FE76-FA46-E686-BE3C3B1DF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1C002E-37E1-1CC7-97B6-C02A75C24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61ED-93E0-CE44-BAB2-0EE580BABF22}" type="datetimeFigureOut">
              <a:rPr lang="es-ES_tradnl" smtClean="0"/>
              <a:t>25/09/2023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AC56FD-5E41-E087-A065-D1BCB230C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BAD750-4CB5-09B4-148F-8CD12FF36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D55D0-2903-0648-8BA0-7A323A2A7BF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10255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3431C-29C2-8BEC-C002-652617F0A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668BEED-B3D0-206A-4EEA-B2E65E468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F0ABB4-450C-E550-5D9E-D374E4990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61ED-93E0-CE44-BAB2-0EE580BABF22}" type="datetimeFigureOut">
              <a:rPr lang="es-ES_tradnl" smtClean="0"/>
              <a:t>25/09/2023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B5C0B9-19D6-14CE-2DCE-72084684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D2D518-6CC2-9753-3604-B70B9B0C1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D55D0-2903-0648-8BA0-7A323A2A7BF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27962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6558A4-D264-7A4A-A7F2-7E1445835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1F39127-9849-7117-E0CD-AEA27F3969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CB6DF16-01F6-6168-9D46-CCEA00AC03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FF52974-CB5B-4BBB-B04F-F71DB506D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61ED-93E0-CE44-BAB2-0EE580BABF22}" type="datetimeFigureOut">
              <a:rPr lang="es-ES_tradnl" smtClean="0"/>
              <a:t>25/09/2023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1A664AA-A6CC-F646-5CC0-0744FF7FE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A14E7C9-3458-B90D-05C6-1312E1DD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D55D0-2903-0648-8BA0-7A323A2A7BF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6725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2A7D61-E78E-A4B4-F0C9-8F1D516DC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12D2483-8337-662B-657D-A0DF18BC8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ED2E663-0A7A-6582-85DF-21FF61515D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1F07E90-FB7E-6F66-1568-57377F25A7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04826C8-D213-A8EB-6E2C-47129D921C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8E7DF32-94C7-3D12-59A0-AB2067D39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61ED-93E0-CE44-BAB2-0EE580BABF22}" type="datetimeFigureOut">
              <a:rPr lang="es-ES_tradnl" smtClean="0"/>
              <a:t>25/09/2023</a:t>
            </a:fld>
            <a:endParaRPr lang="es-ES_tradn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4F22018-60EF-2082-C692-6EAC2E8A3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60B0DFF-B980-64F0-BB3D-E28695FC2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D55D0-2903-0648-8BA0-7A323A2A7BF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94632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F047E8-1B17-BF19-1F8B-B4D812A30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D9A2142-1D18-0079-CEB6-F72096D4A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61ED-93E0-CE44-BAB2-0EE580BABF22}" type="datetimeFigureOut">
              <a:rPr lang="es-ES_tradnl" smtClean="0"/>
              <a:t>25/09/2023</a:t>
            </a:fld>
            <a:endParaRPr lang="es-ES_tradn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8C3AF9E-9112-1220-D814-8286586CF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B292EC8-027E-FDDD-CA8D-52665E9C1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D55D0-2903-0648-8BA0-7A323A2A7BF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21582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A0A9F07-71A6-8CA5-C860-0ECB6F038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61ED-93E0-CE44-BAB2-0EE580BABF22}" type="datetimeFigureOut">
              <a:rPr lang="es-ES_tradnl" smtClean="0"/>
              <a:t>25/09/2023</a:t>
            </a:fld>
            <a:endParaRPr lang="es-ES_tradn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8807CDD-3639-AD30-0999-2A6A57EB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F90BED0-6270-CAF9-78C4-9136146D2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D55D0-2903-0648-8BA0-7A323A2A7BF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57772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03DF11-4694-7906-59A6-8C3C67366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75D10E-37C3-747B-BF51-203038D81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FFE66EA-AA6B-0442-ED45-499E83BEA1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B6733A5-E960-C847-55B2-DEC18989C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61ED-93E0-CE44-BAB2-0EE580BABF22}" type="datetimeFigureOut">
              <a:rPr lang="es-ES_tradnl" smtClean="0"/>
              <a:t>25/09/2023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FE29F19-0023-EEDC-E2D1-5042B9B6E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04808C1-26F0-339B-11C1-D33D98403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D55D0-2903-0648-8BA0-7A323A2A7BF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04702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3A2D9B-D3EB-5B3C-BFA1-FBC40D8D8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1FBAEA0-561D-3087-61C9-32185D23BA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70425FB-EF95-BB95-A52D-49D654011D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662E15-0F71-B9D5-6E88-0E1D9E7E5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61ED-93E0-CE44-BAB2-0EE580BABF22}" type="datetimeFigureOut">
              <a:rPr lang="es-ES_tradnl" smtClean="0"/>
              <a:t>25/09/2023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647BA85-731B-7305-28C5-C12310ABC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53F0F5-9E98-04E5-7602-DDA98417A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D55D0-2903-0648-8BA0-7A323A2A7BF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44785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8EE68A2-F432-CC28-4090-185519400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750EE30-C2E0-FF7B-652A-1E4FEDAF0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755594-D461-9E59-092A-252A4730E5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161ED-93E0-CE44-BAB2-0EE580BABF22}" type="datetimeFigureOut">
              <a:rPr lang="es-ES_tradnl" smtClean="0"/>
              <a:t>25/09/2023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914DD4-12C5-63BA-0D92-3F3BA40B3E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1B2DABA-6051-8F0E-1283-1F593D61F6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D55D0-2903-0648-8BA0-7A323A2A7BF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42729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nterfaz de usuario gráfica&#10;&#10;Descripción generada automáticamente">
            <a:extLst>
              <a:ext uri="{FF2B5EF4-FFF2-40B4-BE49-F238E27FC236}">
                <a16:creationId xmlns:a16="http://schemas.microsoft.com/office/drawing/2014/main" id="{2F1BD7FF-BE84-18D4-1750-B78D6AB42F0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6">
            <a:extLst>
              <a:ext uri="{FF2B5EF4-FFF2-40B4-BE49-F238E27FC236}">
                <a16:creationId xmlns:a16="http://schemas.microsoft.com/office/drawing/2014/main" id="{70A3EC31-5ED9-0BB8-0836-0AB0CD75FA10}"/>
              </a:ext>
            </a:extLst>
          </p:cNvPr>
          <p:cNvSpPr txBox="1"/>
          <p:nvPr/>
        </p:nvSpPr>
        <p:spPr>
          <a:xfrm>
            <a:off x="10376410" y="6611779"/>
            <a:ext cx="1815590" cy="24622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r"/>
            <a:r>
              <a:rPr lang="es-ES" sz="1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unito Sans" pitchFamily="2" charset="77"/>
              </a:rPr>
              <a:t>PÚBLICA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A6065B6-7FE6-5852-908B-1E6C8DE9F756}"/>
              </a:ext>
            </a:extLst>
          </p:cNvPr>
          <p:cNvSpPr txBox="1"/>
          <p:nvPr/>
        </p:nvSpPr>
        <p:spPr>
          <a:xfrm>
            <a:off x="1612557" y="2418716"/>
            <a:ext cx="614130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ELIMINACIÓN DOCUMENTAL</a:t>
            </a:r>
          </a:p>
        </p:txBody>
      </p:sp>
    </p:spTree>
    <p:extLst>
      <p:ext uri="{BB962C8B-B14F-4D97-AF65-F5344CB8AC3E}">
        <p14:creationId xmlns:p14="http://schemas.microsoft.com/office/powerpoint/2010/main" val="142480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7C985988-B7A5-D0F3-567B-7B6CBCA80F71}"/>
              </a:ext>
            </a:extLst>
          </p:cNvPr>
          <p:cNvSpPr txBox="1"/>
          <p:nvPr/>
        </p:nvSpPr>
        <p:spPr>
          <a:xfrm>
            <a:off x="25400" y="6671245"/>
            <a:ext cx="18155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/>
                </a:solidFill>
                <a:latin typeface="Nunito Sans" pitchFamily="2" charset="77"/>
              </a:rPr>
              <a:t>PÚBLICA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5C5154F5-E4B8-4029-A089-5CC404943EF0}"/>
              </a:ext>
            </a:extLst>
          </p:cNvPr>
          <p:cNvSpPr txBox="1"/>
          <p:nvPr/>
        </p:nvSpPr>
        <p:spPr>
          <a:xfrm>
            <a:off x="1405470" y="183873"/>
            <a:ext cx="8541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Eliminación Documental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BFD70B53-33E2-4652-6655-F8D65AE22E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4149796"/>
              </p:ext>
            </p:extLst>
          </p:nvPr>
        </p:nvGraphicFramePr>
        <p:xfrm>
          <a:off x="844379" y="2475017"/>
          <a:ext cx="10503242" cy="3992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DDB1697E-459F-A230-C231-2C1E340403BC}"/>
              </a:ext>
            </a:extLst>
          </p:cNvPr>
          <p:cNvSpPr txBox="1"/>
          <p:nvPr/>
        </p:nvSpPr>
        <p:spPr>
          <a:xfrm>
            <a:off x="3046971" y="1298667"/>
            <a:ext cx="60980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Lote 427 – Regional Risaralda</a:t>
            </a:r>
            <a:b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CZ PEREIRA</a:t>
            </a:r>
            <a:endParaRPr lang="es-ES" sz="1400" b="1" dirty="0">
              <a:solidFill>
                <a:srgbClr val="4DAF4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761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6">
            <a:extLst>
              <a:ext uri="{FF2B5EF4-FFF2-40B4-BE49-F238E27FC236}">
                <a16:creationId xmlns:a16="http://schemas.microsoft.com/office/drawing/2014/main" id="{225FC1F3-FDD6-EAD5-9D39-9D2FE2142217}"/>
              </a:ext>
            </a:extLst>
          </p:cNvPr>
          <p:cNvSpPr txBox="1"/>
          <p:nvPr/>
        </p:nvSpPr>
        <p:spPr>
          <a:xfrm>
            <a:off x="25400" y="6671245"/>
            <a:ext cx="18155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/>
                </a:solidFill>
                <a:latin typeface="Nunito Sans" pitchFamily="2" charset="77"/>
              </a:rPr>
              <a:t>PÚBLICA</a:t>
            </a: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32C7978E-6752-46FA-8745-DEC64F5CCEBD}"/>
              </a:ext>
            </a:extLst>
          </p:cNvPr>
          <p:cNvSpPr txBox="1"/>
          <p:nvPr/>
        </p:nvSpPr>
        <p:spPr>
          <a:xfrm>
            <a:off x="1393112" y="201183"/>
            <a:ext cx="7553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Relación de series a eliminar</a:t>
            </a:r>
            <a:endParaRPr lang="es-ES" sz="2400" b="1" dirty="0">
              <a:solidFill>
                <a:srgbClr val="4DAF4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AC19DC2-2E41-6F87-2481-0FF3E6CDE0CB}"/>
              </a:ext>
            </a:extLst>
          </p:cNvPr>
          <p:cNvSpPr txBox="1"/>
          <p:nvPr/>
        </p:nvSpPr>
        <p:spPr>
          <a:xfrm>
            <a:off x="3046971" y="1298667"/>
            <a:ext cx="60980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Lote </a:t>
            </a:r>
            <a:r>
              <a:rPr lang="es-ES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427</a:t>
            </a:r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– Regional Risaralda</a:t>
            </a:r>
            <a:b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CZ PEREIRA</a:t>
            </a:r>
            <a:endParaRPr lang="es-ES" sz="1400" b="1" dirty="0">
              <a:solidFill>
                <a:srgbClr val="4DAF4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8FC4E12A-07A0-A24B-8CBF-CBB696E978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35808"/>
              </p:ext>
            </p:extLst>
          </p:nvPr>
        </p:nvGraphicFramePr>
        <p:xfrm>
          <a:off x="704334" y="2162432"/>
          <a:ext cx="10762734" cy="2711958"/>
        </p:xfrm>
        <a:graphic>
          <a:graphicData uri="http://schemas.openxmlformats.org/drawingml/2006/table">
            <a:tbl>
              <a:tblPr/>
              <a:tblGrid>
                <a:gridCol w="949749">
                  <a:extLst>
                    <a:ext uri="{9D8B030D-6E8A-4147-A177-3AD203B41FA5}">
                      <a16:colId xmlns:a16="http://schemas.microsoft.com/office/drawing/2014/main" val="1155310908"/>
                    </a:ext>
                  </a:extLst>
                </a:gridCol>
                <a:gridCol w="1470159">
                  <a:extLst>
                    <a:ext uri="{9D8B030D-6E8A-4147-A177-3AD203B41FA5}">
                      <a16:colId xmlns:a16="http://schemas.microsoft.com/office/drawing/2014/main" val="2437866424"/>
                    </a:ext>
                  </a:extLst>
                </a:gridCol>
                <a:gridCol w="1092862">
                  <a:extLst>
                    <a:ext uri="{9D8B030D-6E8A-4147-A177-3AD203B41FA5}">
                      <a16:colId xmlns:a16="http://schemas.microsoft.com/office/drawing/2014/main" val="3820742468"/>
                    </a:ext>
                  </a:extLst>
                </a:gridCol>
                <a:gridCol w="2133681">
                  <a:extLst>
                    <a:ext uri="{9D8B030D-6E8A-4147-A177-3AD203B41FA5}">
                      <a16:colId xmlns:a16="http://schemas.microsoft.com/office/drawing/2014/main" val="579140045"/>
                    </a:ext>
                  </a:extLst>
                </a:gridCol>
                <a:gridCol w="1431128">
                  <a:extLst>
                    <a:ext uri="{9D8B030D-6E8A-4147-A177-3AD203B41FA5}">
                      <a16:colId xmlns:a16="http://schemas.microsoft.com/office/drawing/2014/main" val="791355048"/>
                    </a:ext>
                  </a:extLst>
                </a:gridCol>
                <a:gridCol w="1191672">
                  <a:extLst>
                    <a:ext uri="{9D8B030D-6E8A-4147-A177-3AD203B41FA5}">
                      <a16:colId xmlns:a16="http://schemas.microsoft.com/office/drawing/2014/main" val="2907339169"/>
                    </a:ext>
                  </a:extLst>
                </a:gridCol>
                <a:gridCol w="1219114">
                  <a:extLst>
                    <a:ext uri="{9D8B030D-6E8A-4147-A177-3AD203B41FA5}">
                      <a16:colId xmlns:a16="http://schemas.microsoft.com/office/drawing/2014/main" val="1954721331"/>
                    </a:ext>
                  </a:extLst>
                </a:gridCol>
                <a:gridCol w="1274369">
                  <a:extLst>
                    <a:ext uri="{9D8B030D-6E8A-4147-A177-3AD203B41FA5}">
                      <a16:colId xmlns:a16="http://schemas.microsoft.com/office/drawing/2014/main" val="1230524515"/>
                    </a:ext>
                  </a:extLst>
                </a:gridCol>
              </a:tblGrid>
              <a:tr h="96527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Periodo TVD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2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Dependencia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2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Código serie/ subserie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2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Nombre serie/subserie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2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Vigencia Expedientes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2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Tiempo retención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2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Disposición final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2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Cantidad de expedientes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2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867271"/>
                  </a:ext>
                </a:extLst>
              </a:tr>
              <a:tr h="80325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Periodo 6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CENTROS ZONALES DE BIENESTAR FAMILIAR- NORTE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/>
                        <a:t>HISTORIAS SOCIO FAMILIARES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1990-1992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Selección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0331907"/>
                  </a:ext>
                </a:extLst>
              </a:tr>
              <a:tr h="70235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Periodo 7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CENTRO ZONAL DE BIENESTAR - NORTE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sz="1400" dirty="0"/>
                        <a:t>HISTORIAS SOCIO FAMILIARES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1993-1994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Selección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5562997"/>
                  </a:ext>
                </a:extLst>
              </a:tr>
              <a:tr h="241070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TOTAL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382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6297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7C985988-B7A5-D0F3-567B-7B6CBCA80F71}"/>
              </a:ext>
            </a:extLst>
          </p:cNvPr>
          <p:cNvSpPr txBox="1"/>
          <p:nvPr/>
        </p:nvSpPr>
        <p:spPr>
          <a:xfrm>
            <a:off x="25400" y="6671245"/>
            <a:ext cx="18155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/>
                </a:solidFill>
                <a:latin typeface="Nunito Sans" pitchFamily="2" charset="77"/>
              </a:rPr>
              <a:t>PÚBLICA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5C5154F5-E4B8-4029-A089-5CC404943EF0}"/>
              </a:ext>
            </a:extLst>
          </p:cNvPr>
          <p:cNvSpPr txBox="1"/>
          <p:nvPr/>
        </p:nvSpPr>
        <p:spPr>
          <a:xfrm>
            <a:off x="1405470" y="183873"/>
            <a:ext cx="8541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Eliminación Documental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BFD70B53-33E2-4652-6655-F8D65AE22E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492230"/>
              </p:ext>
            </p:extLst>
          </p:nvPr>
        </p:nvGraphicFramePr>
        <p:xfrm>
          <a:off x="844379" y="2475017"/>
          <a:ext cx="10503242" cy="3992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DDB1697E-459F-A230-C231-2C1E340403BC}"/>
              </a:ext>
            </a:extLst>
          </p:cNvPr>
          <p:cNvSpPr txBox="1"/>
          <p:nvPr/>
        </p:nvSpPr>
        <p:spPr>
          <a:xfrm>
            <a:off x="3046971" y="1298667"/>
            <a:ext cx="60980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Regional Chocó</a:t>
            </a:r>
          </a:p>
          <a:p>
            <a:pPr algn="ctr"/>
            <a:r>
              <a:rPr lang="es-ES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Dirección Regional y Grupo Administrativo</a:t>
            </a:r>
            <a:endParaRPr lang="es-ES" sz="1400" b="1" dirty="0">
              <a:solidFill>
                <a:srgbClr val="4DAF4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234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6">
            <a:extLst>
              <a:ext uri="{FF2B5EF4-FFF2-40B4-BE49-F238E27FC236}">
                <a16:creationId xmlns:a16="http://schemas.microsoft.com/office/drawing/2014/main" id="{225FC1F3-FDD6-EAD5-9D39-9D2FE2142217}"/>
              </a:ext>
            </a:extLst>
          </p:cNvPr>
          <p:cNvSpPr txBox="1"/>
          <p:nvPr/>
        </p:nvSpPr>
        <p:spPr>
          <a:xfrm>
            <a:off x="25400" y="6671245"/>
            <a:ext cx="18155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/>
                </a:solidFill>
                <a:latin typeface="Nunito Sans" pitchFamily="2" charset="77"/>
              </a:rPr>
              <a:t>PÚBLICA</a:t>
            </a: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32C7978E-6752-46FA-8745-DEC64F5CCEBD}"/>
              </a:ext>
            </a:extLst>
          </p:cNvPr>
          <p:cNvSpPr txBox="1"/>
          <p:nvPr/>
        </p:nvSpPr>
        <p:spPr>
          <a:xfrm>
            <a:off x="1393112" y="201183"/>
            <a:ext cx="7553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Relación de series a eliminar</a:t>
            </a:r>
            <a:endParaRPr lang="es-ES" sz="2400" b="1" dirty="0">
              <a:solidFill>
                <a:srgbClr val="4DAF4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41039386-B933-4FD1-B977-03735D1A86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967028"/>
              </p:ext>
            </p:extLst>
          </p:nvPr>
        </p:nvGraphicFramePr>
        <p:xfrm>
          <a:off x="593124" y="1777097"/>
          <a:ext cx="11158152" cy="4716439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984642">
                  <a:extLst>
                    <a:ext uri="{9D8B030D-6E8A-4147-A177-3AD203B41FA5}">
                      <a16:colId xmlns:a16="http://schemas.microsoft.com/office/drawing/2014/main" val="1155310908"/>
                    </a:ext>
                  </a:extLst>
                </a:gridCol>
                <a:gridCol w="1360374">
                  <a:extLst>
                    <a:ext uri="{9D8B030D-6E8A-4147-A177-3AD203B41FA5}">
                      <a16:colId xmlns:a16="http://schemas.microsoft.com/office/drawing/2014/main" val="2437866424"/>
                    </a:ext>
                  </a:extLst>
                </a:gridCol>
                <a:gridCol w="4352346">
                  <a:extLst>
                    <a:ext uri="{9D8B030D-6E8A-4147-A177-3AD203B41FA5}">
                      <a16:colId xmlns:a16="http://schemas.microsoft.com/office/drawing/2014/main" val="3820742468"/>
                    </a:ext>
                  </a:extLst>
                </a:gridCol>
                <a:gridCol w="729049">
                  <a:extLst>
                    <a:ext uri="{9D8B030D-6E8A-4147-A177-3AD203B41FA5}">
                      <a16:colId xmlns:a16="http://schemas.microsoft.com/office/drawing/2014/main" val="579140045"/>
                    </a:ext>
                  </a:extLst>
                </a:gridCol>
                <a:gridCol w="580768">
                  <a:extLst>
                    <a:ext uri="{9D8B030D-6E8A-4147-A177-3AD203B41FA5}">
                      <a16:colId xmlns:a16="http://schemas.microsoft.com/office/drawing/2014/main" val="791355048"/>
                    </a:ext>
                  </a:extLst>
                </a:gridCol>
                <a:gridCol w="1248032">
                  <a:extLst>
                    <a:ext uri="{9D8B030D-6E8A-4147-A177-3AD203B41FA5}">
                      <a16:colId xmlns:a16="http://schemas.microsoft.com/office/drawing/2014/main" val="2907339169"/>
                    </a:ext>
                  </a:extLst>
                </a:gridCol>
                <a:gridCol w="864973">
                  <a:extLst>
                    <a:ext uri="{9D8B030D-6E8A-4147-A177-3AD203B41FA5}">
                      <a16:colId xmlns:a16="http://schemas.microsoft.com/office/drawing/2014/main" val="1954721331"/>
                    </a:ext>
                  </a:extLst>
                </a:gridCol>
                <a:gridCol w="1037968">
                  <a:extLst>
                    <a:ext uri="{9D8B030D-6E8A-4147-A177-3AD203B41FA5}">
                      <a16:colId xmlns:a16="http://schemas.microsoft.com/office/drawing/2014/main" val="1230524515"/>
                    </a:ext>
                  </a:extLst>
                </a:gridCol>
              </a:tblGrid>
              <a:tr h="385335">
                <a:tc rowSpan="2">
                  <a:txBody>
                    <a:bodyPr/>
                    <a:lstStyle/>
                    <a:p>
                      <a:pPr algn="ctr"/>
                      <a:r>
                        <a:rPr lang="es-CO" sz="11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VERSIÓN</a:t>
                      </a:r>
                      <a:r>
                        <a:rPr lang="es-CO" sz="11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TRD O PERIODO TVD</a:t>
                      </a:r>
                      <a:endParaRPr lang="es-CO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CO" sz="11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DEPENDENCIA </a:t>
                      </a:r>
                      <a:endParaRPr lang="es-CO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CO" sz="11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SERIE/SUBSERIE DOCUMENTAL</a:t>
                      </a:r>
                      <a:endParaRPr lang="es-CO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1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TIEMPO RETENCIÓN DOCUMENTAL </a:t>
                      </a:r>
                      <a:endParaRPr lang="es-CO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CO" sz="11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DISPOSICIÓN FINAL</a:t>
                      </a:r>
                      <a:endParaRPr lang="es-CO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CANTIDADES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867271"/>
                  </a:ext>
                </a:extLst>
              </a:tr>
              <a:tr h="14190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AG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1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</a:t>
                      </a:r>
                      <a:endParaRPr lang="es-ES" sz="11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Vigencia 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1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Eliminación </a:t>
                      </a:r>
                      <a:endParaRPr lang="es-ES" dirty="0"/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106560"/>
                  </a:ext>
                </a:extLst>
              </a:tr>
              <a:tr h="340018">
                <a:tc>
                  <a:txBody>
                    <a:bodyPr/>
                    <a:lstStyle/>
                    <a:p>
                      <a:pPr algn="ctr"/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TRD 2010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DIRECCIÓN REGIONAL 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CO" sz="9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143 COMUNICADOS DE PRENSA</a:t>
                      </a:r>
                      <a:endParaRPr lang="es-CO" sz="9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endParaRPr lang="es-CO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Eliminación</a:t>
                      </a:r>
                      <a:endParaRPr lang="es-CO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2010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149666047"/>
                  </a:ext>
                </a:extLst>
              </a:tr>
              <a:tr h="518984">
                <a:tc>
                  <a:txBody>
                    <a:bodyPr/>
                    <a:lstStyle/>
                    <a:p>
                      <a:pPr algn="ctr"/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TRD 2010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DIRECCIÓN REGIONAL 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CO" sz="9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49.23 NFORMES / INFORMES SOBRE EL SISTEMA DE PETICIONES, QUEJAS, RECLAMOS Y SUGERENCIAS</a:t>
                      </a:r>
                      <a:endParaRPr lang="es-CO" sz="9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</a:t>
                      </a:r>
                      <a:endParaRPr lang="es-CO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Eliminación</a:t>
                      </a:r>
                      <a:endParaRPr lang="es-CO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2010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36041092"/>
                  </a:ext>
                </a:extLst>
              </a:tr>
              <a:tr h="515689">
                <a:tc>
                  <a:txBody>
                    <a:bodyPr/>
                    <a:lstStyle/>
                    <a:p>
                      <a:pPr algn="ctr"/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TRD 2010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DIRECCIÓN REGIONAL 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CO" sz="9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103 PETICIONES, QUEJAS, RECLAMOS Y SUGERENCIAS</a:t>
                      </a:r>
                      <a:endParaRPr lang="es-CO" sz="9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</a:t>
                      </a:r>
                      <a:endParaRPr lang="es-CO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Eliminación</a:t>
                      </a:r>
                      <a:endParaRPr lang="es-CO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endParaRPr lang="es-CO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2010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460762899"/>
                  </a:ext>
                </a:extLst>
              </a:tr>
              <a:tr h="308919">
                <a:tc rowSpan="3">
                  <a:txBody>
                    <a:bodyPr/>
                    <a:lstStyle/>
                    <a:p>
                      <a:pPr algn="ctr"/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TRD 2010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GRUPO ADMINISTRATIVO </a:t>
                      </a:r>
                      <a:endParaRPr lang="es-CO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lang="es-CO" sz="9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90.1 REGISTRO DE COMUNICACIONES OFICIALES/  Registros de Comunicaciones Oficiales Enviadas</a:t>
                      </a:r>
                      <a:endParaRPr lang="es-CO" sz="9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  <a:endParaRPr lang="es-CO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Eliminación</a:t>
                      </a:r>
                      <a:endParaRPr lang="es-CO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endParaRPr lang="es-CO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2012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46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591988668"/>
                  </a:ext>
                </a:extLst>
              </a:tr>
              <a:tr h="16063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2013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39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9774304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2010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386873831"/>
                  </a:ext>
                </a:extLst>
              </a:tr>
              <a:tr h="187410">
                <a:tc rowSpan="5">
                  <a:txBody>
                    <a:bodyPr/>
                    <a:lstStyle/>
                    <a:p>
                      <a:pPr algn="ctr"/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TRD 2012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 rowSpan="5">
                  <a:txBody>
                    <a:bodyPr/>
                    <a:lstStyle/>
                    <a:p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DIRECCIÓN REGIONAL 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 rowSpan="5">
                  <a:txBody>
                    <a:bodyPr/>
                    <a:lstStyle/>
                    <a:p>
                      <a:pPr algn="l"/>
                      <a:r>
                        <a:rPr lang="es-CO" sz="9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49.83 INFORMES / INFORMES CUALITATIVOS DEL PROCESO DE RELACIONAMIENTO CON EDL CIUDADANO </a:t>
                      </a:r>
                      <a:endParaRPr lang="es-CO" sz="9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Eliminación</a:t>
                      </a:r>
                      <a:endParaRPr lang="es-CO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endParaRPr lang="es-CO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2012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193935458"/>
                  </a:ext>
                </a:extLst>
              </a:tr>
              <a:tr h="25949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2013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438178295"/>
                  </a:ext>
                </a:extLst>
              </a:tr>
              <a:tr h="17299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2014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140124325"/>
                  </a:ext>
                </a:extLst>
              </a:tr>
              <a:tr h="25949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2015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82872463"/>
                  </a:ext>
                </a:extLst>
              </a:tr>
              <a:tr h="22242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2017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558319941"/>
                  </a:ext>
                </a:extLst>
              </a:tr>
              <a:tr h="98854">
                <a:tc rowSpan="4">
                  <a:txBody>
                    <a:bodyPr/>
                    <a:lstStyle/>
                    <a:p>
                      <a:pPr algn="ctr"/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TRD 2012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 rowSpan="4">
                  <a:txBody>
                    <a:bodyPr/>
                    <a:lstStyle/>
                    <a:p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DIRECCIÓN REGIONAL 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 rowSpan="4">
                  <a:txBody>
                    <a:bodyPr/>
                    <a:lstStyle/>
                    <a:p>
                      <a:pPr algn="l"/>
                      <a:r>
                        <a:rPr lang="es-CO" sz="9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103 PETICIONES, QUEJAS, RECLAMOS Y SUGERENCIAS</a:t>
                      </a:r>
                      <a:endParaRPr lang="es-CO" sz="9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Eliminación</a:t>
                      </a:r>
                      <a:endParaRPr lang="es-CO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endParaRPr lang="es-CO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2012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660994083"/>
                  </a:ext>
                </a:extLst>
              </a:tr>
              <a:tr h="18288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2015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25562997"/>
                  </a:ext>
                </a:extLst>
              </a:tr>
              <a:tr h="18535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2016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6363566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2017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97148453"/>
                  </a:ext>
                </a:extLst>
              </a:tr>
              <a:tr h="221658">
                <a:tc>
                  <a:txBody>
                    <a:bodyPr/>
                    <a:lstStyle/>
                    <a:p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TOTAL </a:t>
                      </a:r>
                      <a:endParaRPr lang="es-CO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147</a:t>
                      </a:r>
                      <a:endParaRPr lang="es-CO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5382280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48F4B868-8E25-0BF6-F6F1-04BF4F4083C3}"/>
              </a:ext>
            </a:extLst>
          </p:cNvPr>
          <p:cNvSpPr txBox="1"/>
          <p:nvPr/>
        </p:nvSpPr>
        <p:spPr>
          <a:xfrm>
            <a:off x="3046971" y="987482"/>
            <a:ext cx="60980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Regional Chocó</a:t>
            </a:r>
          </a:p>
          <a:p>
            <a:pPr algn="ctr"/>
            <a:r>
              <a:rPr lang="es-ES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Dirección Regional y Grupo Administrativo</a:t>
            </a:r>
            <a:endParaRPr lang="es-ES" sz="1400" b="1" dirty="0">
              <a:solidFill>
                <a:srgbClr val="4DAF4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1977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Icono&#10;&#10;Descripción generada automáticamente">
            <a:extLst>
              <a:ext uri="{FF2B5EF4-FFF2-40B4-BE49-F238E27FC236}">
                <a16:creationId xmlns:a16="http://schemas.microsoft.com/office/drawing/2014/main" id="{B0CE60F7-BF66-C702-301C-ACC334A9136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60B56AA-EC8D-22D6-6022-CB7BD00B2961}"/>
              </a:ext>
            </a:extLst>
          </p:cNvPr>
          <p:cNvSpPr txBox="1"/>
          <p:nvPr/>
        </p:nvSpPr>
        <p:spPr>
          <a:xfrm>
            <a:off x="0" y="2384786"/>
            <a:ext cx="67119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8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Gracias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0A2F0253-15D0-84BD-F17A-7D5EB93E6C30}"/>
              </a:ext>
            </a:extLst>
          </p:cNvPr>
          <p:cNvSpPr txBox="1"/>
          <p:nvPr/>
        </p:nvSpPr>
        <p:spPr>
          <a:xfrm>
            <a:off x="0" y="6611779"/>
            <a:ext cx="18155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solidFill>
                  <a:schemeClr val="bg1"/>
                </a:solidFill>
                <a:latin typeface="Nunito Sans" pitchFamily="2" charset="77"/>
              </a:rPr>
              <a:t>PÚBLICA</a:t>
            </a:r>
          </a:p>
        </p:txBody>
      </p:sp>
    </p:spTree>
    <p:extLst>
      <p:ext uri="{BB962C8B-B14F-4D97-AF65-F5344CB8AC3E}">
        <p14:creationId xmlns:p14="http://schemas.microsoft.com/office/powerpoint/2010/main" val="3045457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7C985988-B7A5-D0F3-567B-7B6CBCA80F71}"/>
              </a:ext>
            </a:extLst>
          </p:cNvPr>
          <p:cNvSpPr txBox="1"/>
          <p:nvPr/>
        </p:nvSpPr>
        <p:spPr>
          <a:xfrm>
            <a:off x="25400" y="6671245"/>
            <a:ext cx="18155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/>
                </a:solidFill>
                <a:latin typeface="Nunito Sans" pitchFamily="2" charset="77"/>
              </a:rPr>
              <a:t>PÚBLICA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5C5154F5-E4B8-4029-A089-5CC404943EF0}"/>
              </a:ext>
            </a:extLst>
          </p:cNvPr>
          <p:cNvSpPr txBox="1"/>
          <p:nvPr/>
        </p:nvSpPr>
        <p:spPr>
          <a:xfrm>
            <a:off x="1405470" y="183873"/>
            <a:ext cx="8541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Eliminación Documental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BFD70B53-33E2-4652-6655-F8D65AE22E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1740243"/>
              </p:ext>
            </p:extLst>
          </p:nvPr>
        </p:nvGraphicFramePr>
        <p:xfrm>
          <a:off x="844379" y="2475017"/>
          <a:ext cx="10503242" cy="3992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DDB1697E-459F-A230-C231-2C1E340403BC}"/>
              </a:ext>
            </a:extLst>
          </p:cNvPr>
          <p:cNvSpPr txBox="1"/>
          <p:nvPr/>
        </p:nvSpPr>
        <p:spPr>
          <a:xfrm>
            <a:off x="3046971" y="1298667"/>
            <a:ext cx="60980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Lote </a:t>
            </a:r>
            <a:r>
              <a:rPr lang="es-ES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253</a:t>
            </a:r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– Regional Atlántico</a:t>
            </a:r>
            <a:b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CZ SUROCCIDENTE</a:t>
            </a:r>
            <a:endParaRPr lang="es-ES" sz="1400" b="1" dirty="0">
              <a:solidFill>
                <a:srgbClr val="4DAF4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555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6">
            <a:extLst>
              <a:ext uri="{FF2B5EF4-FFF2-40B4-BE49-F238E27FC236}">
                <a16:creationId xmlns:a16="http://schemas.microsoft.com/office/drawing/2014/main" id="{225FC1F3-FDD6-EAD5-9D39-9D2FE2142217}"/>
              </a:ext>
            </a:extLst>
          </p:cNvPr>
          <p:cNvSpPr txBox="1"/>
          <p:nvPr/>
        </p:nvSpPr>
        <p:spPr>
          <a:xfrm>
            <a:off x="25400" y="6671245"/>
            <a:ext cx="18155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/>
                </a:solidFill>
                <a:latin typeface="Nunito Sans" pitchFamily="2" charset="77"/>
              </a:rPr>
              <a:t>PÚBLICA</a:t>
            </a: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32C7978E-6752-46FA-8745-DEC64F5CCEBD}"/>
              </a:ext>
            </a:extLst>
          </p:cNvPr>
          <p:cNvSpPr txBox="1"/>
          <p:nvPr/>
        </p:nvSpPr>
        <p:spPr>
          <a:xfrm>
            <a:off x="1393112" y="201183"/>
            <a:ext cx="7553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Relación de series a eliminar</a:t>
            </a:r>
            <a:endParaRPr lang="es-ES" sz="2400" b="1" dirty="0">
              <a:solidFill>
                <a:srgbClr val="4DAF4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41039386-B933-4FD1-B977-03735D1A86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0254329"/>
              </p:ext>
            </p:extLst>
          </p:nvPr>
        </p:nvGraphicFramePr>
        <p:xfrm>
          <a:off x="667265" y="2644346"/>
          <a:ext cx="10686535" cy="3458767"/>
        </p:xfrm>
        <a:graphic>
          <a:graphicData uri="http://schemas.openxmlformats.org/drawingml/2006/table">
            <a:tbl>
              <a:tblPr/>
              <a:tblGrid>
                <a:gridCol w="871396">
                  <a:extLst>
                    <a:ext uri="{9D8B030D-6E8A-4147-A177-3AD203B41FA5}">
                      <a16:colId xmlns:a16="http://schemas.microsoft.com/office/drawing/2014/main" val="1155310908"/>
                    </a:ext>
                  </a:extLst>
                </a:gridCol>
                <a:gridCol w="1348873">
                  <a:extLst>
                    <a:ext uri="{9D8B030D-6E8A-4147-A177-3AD203B41FA5}">
                      <a16:colId xmlns:a16="http://schemas.microsoft.com/office/drawing/2014/main" val="2437866424"/>
                    </a:ext>
                  </a:extLst>
                </a:gridCol>
                <a:gridCol w="1002702">
                  <a:extLst>
                    <a:ext uri="{9D8B030D-6E8A-4147-A177-3AD203B41FA5}">
                      <a16:colId xmlns:a16="http://schemas.microsoft.com/office/drawing/2014/main" val="3820742468"/>
                    </a:ext>
                  </a:extLst>
                </a:gridCol>
                <a:gridCol w="1957655">
                  <a:extLst>
                    <a:ext uri="{9D8B030D-6E8A-4147-A177-3AD203B41FA5}">
                      <a16:colId xmlns:a16="http://schemas.microsoft.com/office/drawing/2014/main" val="579140045"/>
                    </a:ext>
                  </a:extLst>
                </a:gridCol>
                <a:gridCol w="1313062">
                  <a:extLst>
                    <a:ext uri="{9D8B030D-6E8A-4147-A177-3AD203B41FA5}">
                      <a16:colId xmlns:a16="http://schemas.microsoft.com/office/drawing/2014/main" val="791355048"/>
                    </a:ext>
                  </a:extLst>
                </a:gridCol>
                <a:gridCol w="871396">
                  <a:extLst>
                    <a:ext uri="{9D8B030D-6E8A-4147-A177-3AD203B41FA5}">
                      <a16:colId xmlns:a16="http://schemas.microsoft.com/office/drawing/2014/main" val="2907339169"/>
                    </a:ext>
                  </a:extLst>
                </a:gridCol>
                <a:gridCol w="811712">
                  <a:extLst>
                    <a:ext uri="{9D8B030D-6E8A-4147-A177-3AD203B41FA5}">
                      <a16:colId xmlns:a16="http://schemas.microsoft.com/office/drawing/2014/main" val="2624012510"/>
                    </a:ext>
                  </a:extLst>
                </a:gridCol>
                <a:gridCol w="1208614">
                  <a:extLst>
                    <a:ext uri="{9D8B030D-6E8A-4147-A177-3AD203B41FA5}">
                      <a16:colId xmlns:a16="http://schemas.microsoft.com/office/drawing/2014/main" val="1954721331"/>
                    </a:ext>
                  </a:extLst>
                </a:gridCol>
                <a:gridCol w="1301125">
                  <a:extLst>
                    <a:ext uri="{9D8B030D-6E8A-4147-A177-3AD203B41FA5}">
                      <a16:colId xmlns:a16="http://schemas.microsoft.com/office/drawing/2014/main" val="1230524515"/>
                    </a:ext>
                  </a:extLst>
                </a:gridCol>
              </a:tblGrid>
              <a:tr h="434505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Versión TRD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Dependencia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Código serie/ subserie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Nombre serie/subserie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Vigencia Expedientes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Tiempo retención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Disposición final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Cantidad de expedientes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867271"/>
                  </a:ext>
                </a:extLst>
              </a:tr>
              <a:tr h="43171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Gestión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Central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182255"/>
                  </a:ext>
                </a:extLst>
              </a:tr>
              <a:tr h="8601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1999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CZ SUROCCIDENTE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98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EXPEDIENTE SOCIO-FAMILIAR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1996-1997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Conservación total – Medio Técnico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8319941"/>
                  </a:ext>
                </a:extLst>
              </a:tr>
              <a:tr h="8601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2009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CZ SUROCCIDENTE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135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sz="1400" dirty="0"/>
                        <a:t>HISTORIA DE ATENCIÓN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2009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Conservación total – Medio Técnico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49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0994083"/>
                  </a:ext>
                </a:extLst>
              </a:tr>
              <a:tr h="6473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2019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CZ SUROCCIDENTE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70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sz="1400" dirty="0"/>
                        <a:t>HISTORIA DE ATENCIÓN DE NIÑOS, NIÑAS Y ADOLESCENTES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2019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Selección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5562997"/>
                  </a:ext>
                </a:extLst>
              </a:tr>
              <a:tr h="221658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TOTAL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66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382280"/>
                  </a:ext>
                </a:extLst>
              </a:tr>
            </a:tbl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3AC19DC2-2E41-6F87-2481-0FF3E6CDE0CB}"/>
              </a:ext>
            </a:extLst>
          </p:cNvPr>
          <p:cNvSpPr txBox="1"/>
          <p:nvPr/>
        </p:nvSpPr>
        <p:spPr>
          <a:xfrm>
            <a:off x="3046971" y="1298667"/>
            <a:ext cx="60980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Lote 2</a:t>
            </a:r>
            <a:r>
              <a:rPr lang="es-ES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53</a:t>
            </a:r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– Regional Atlántico</a:t>
            </a:r>
            <a:b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CZ SUROCCIDENTE</a:t>
            </a:r>
            <a:endParaRPr lang="es-ES" sz="1400" b="1" dirty="0">
              <a:solidFill>
                <a:srgbClr val="4DAF4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569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7C985988-B7A5-D0F3-567B-7B6CBCA80F71}"/>
              </a:ext>
            </a:extLst>
          </p:cNvPr>
          <p:cNvSpPr txBox="1"/>
          <p:nvPr/>
        </p:nvSpPr>
        <p:spPr>
          <a:xfrm>
            <a:off x="25400" y="6671245"/>
            <a:ext cx="18155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/>
                </a:solidFill>
                <a:latin typeface="Nunito Sans" pitchFamily="2" charset="77"/>
              </a:rPr>
              <a:t>PÚBLICA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5C5154F5-E4B8-4029-A089-5CC404943EF0}"/>
              </a:ext>
            </a:extLst>
          </p:cNvPr>
          <p:cNvSpPr txBox="1"/>
          <p:nvPr/>
        </p:nvSpPr>
        <p:spPr>
          <a:xfrm>
            <a:off x="1405470" y="183873"/>
            <a:ext cx="8541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Eliminación Documental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BFD70B53-33E2-4652-6655-F8D65AE22E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2218254"/>
              </p:ext>
            </p:extLst>
          </p:nvPr>
        </p:nvGraphicFramePr>
        <p:xfrm>
          <a:off x="844379" y="2475017"/>
          <a:ext cx="10503242" cy="3992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DDB1697E-459F-A230-C231-2C1E340403BC}"/>
              </a:ext>
            </a:extLst>
          </p:cNvPr>
          <p:cNvSpPr txBox="1"/>
          <p:nvPr/>
        </p:nvSpPr>
        <p:spPr>
          <a:xfrm>
            <a:off x="3046971" y="1298667"/>
            <a:ext cx="60980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Lote 360 – Regional Valle del Cauca</a:t>
            </a:r>
            <a:b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DIVISIÓN DE FINANZAS PRESUPUESTO</a:t>
            </a:r>
            <a:endParaRPr lang="es-ES" sz="1400" b="1" dirty="0">
              <a:solidFill>
                <a:srgbClr val="4DAF4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089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6">
            <a:extLst>
              <a:ext uri="{FF2B5EF4-FFF2-40B4-BE49-F238E27FC236}">
                <a16:creationId xmlns:a16="http://schemas.microsoft.com/office/drawing/2014/main" id="{225FC1F3-FDD6-EAD5-9D39-9D2FE2142217}"/>
              </a:ext>
            </a:extLst>
          </p:cNvPr>
          <p:cNvSpPr txBox="1"/>
          <p:nvPr/>
        </p:nvSpPr>
        <p:spPr>
          <a:xfrm>
            <a:off x="25400" y="6671245"/>
            <a:ext cx="18155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/>
                </a:solidFill>
                <a:latin typeface="Nunito Sans" pitchFamily="2" charset="77"/>
              </a:rPr>
              <a:t>PÚBLICA</a:t>
            </a: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32C7978E-6752-46FA-8745-DEC64F5CCEBD}"/>
              </a:ext>
            </a:extLst>
          </p:cNvPr>
          <p:cNvSpPr txBox="1"/>
          <p:nvPr/>
        </p:nvSpPr>
        <p:spPr>
          <a:xfrm>
            <a:off x="1393112" y="201183"/>
            <a:ext cx="7553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Relación de series a eliminar</a:t>
            </a:r>
            <a:endParaRPr lang="es-ES" sz="2400" b="1" dirty="0">
              <a:solidFill>
                <a:srgbClr val="4DAF4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41039386-B933-4FD1-B977-03735D1A86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368474"/>
              </p:ext>
            </p:extLst>
          </p:nvPr>
        </p:nvGraphicFramePr>
        <p:xfrm>
          <a:off x="593124" y="1777097"/>
          <a:ext cx="10700951" cy="4750864"/>
        </p:xfrm>
        <a:graphic>
          <a:graphicData uri="http://schemas.openxmlformats.org/drawingml/2006/table">
            <a:tbl>
              <a:tblPr/>
              <a:tblGrid>
                <a:gridCol w="944297">
                  <a:extLst>
                    <a:ext uri="{9D8B030D-6E8A-4147-A177-3AD203B41FA5}">
                      <a16:colId xmlns:a16="http://schemas.microsoft.com/office/drawing/2014/main" val="1155310908"/>
                    </a:ext>
                  </a:extLst>
                </a:gridCol>
                <a:gridCol w="1461720">
                  <a:extLst>
                    <a:ext uri="{9D8B030D-6E8A-4147-A177-3AD203B41FA5}">
                      <a16:colId xmlns:a16="http://schemas.microsoft.com/office/drawing/2014/main" val="2437866424"/>
                    </a:ext>
                  </a:extLst>
                </a:gridCol>
                <a:gridCol w="1086588">
                  <a:extLst>
                    <a:ext uri="{9D8B030D-6E8A-4147-A177-3AD203B41FA5}">
                      <a16:colId xmlns:a16="http://schemas.microsoft.com/office/drawing/2014/main" val="3820742468"/>
                    </a:ext>
                  </a:extLst>
                </a:gridCol>
                <a:gridCol w="2121432">
                  <a:extLst>
                    <a:ext uri="{9D8B030D-6E8A-4147-A177-3AD203B41FA5}">
                      <a16:colId xmlns:a16="http://schemas.microsoft.com/office/drawing/2014/main" val="579140045"/>
                    </a:ext>
                  </a:extLst>
                </a:gridCol>
                <a:gridCol w="1422913">
                  <a:extLst>
                    <a:ext uri="{9D8B030D-6E8A-4147-A177-3AD203B41FA5}">
                      <a16:colId xmlns:a16="http://schemas.microsoft.com/office/drawing/2014/main" val="791355048"/>
                    </a:ext>
                  </a:extLst>
                </a:gridCol>
                <a:gridCol w="1081440">
                  <a:extLst>
                    <a:ext uri="{9D8B030D-6E8A-4147-A177-3AD203B41FA5}">
                      <a16:colId xmlns:a16="http://schemas.microsoft.com/office/drawing/2014/main" val="2907339169"/>
                    </a:ext>
                  </a:extLst>
                </a:gridCol>
                <a:gridCol w="1172584">
                  <a:extLst>
                    <a:ext uri="{9D8B030D-6E8A-4147-A177-3AD203B41FA5}">
                      <a16:colId xmlns:a16="http://schemas.microsoft.com/office/drawing/2014/main" val="1954721331"/>
                    </a:ext>
                  </a:extLst>
                </a:gridCol>
                <a:gridCol w="1409977">
                  <a:extLst>
                    <a:ext uri="{9D8B030D-6E8A-4147-A177-3AD203B41FA5}">
                      <a16:colId xmlns:a16="http://schemas.microsoft.com/office/drawing/2014/main" val="1230524515"/>
                    </a:ext>
                  </a:extLst>
                </a:gridCol>
              </a:tblGrid>
              <a:tr h="86621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PERIODO TVD/VERSION TRD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Dependencia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Código serie/ subserie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Nombre serie/subserie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Vigencia Expedientes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Tiempo retención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Disposición final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Cantidad de expedientes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6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867271"/>
                  </a:ext>
                </a:extLst>
              </a:tr>
              <a:tr h="8601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Periodo 5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DIVISIÓN DE FINANZAS PRESUPUESTO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CONCILIACIONES BANCARIAS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1982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Eliminación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8319941"/>
                  </a:ext>
                </a:extLst>
              </a:tr>
              <a:tr h="8601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Periodo 6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DIVISIÓN DE FINANZAS PRESUPUESTO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CONCILIACIONES BANCARIAS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1985-1992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Eliminación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49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0994083"/>
                  </a:ext>
                </a:extLst>
              </a:tr>
              <a:tr h="6473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Periodo 7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DIVISIÓN FINANCIERA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CONCILIACIONES BANCARIAS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1993-1994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Eliminación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5562997"/>
                  </a:ext>
                </a:extLst>
              </a:tr>
              <a:tr h="6473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TRD 2005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GRUPO FINANCIERO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79-01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CONCILIACIONES BANCARIAS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1995-2006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Eliminación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145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3635666"/>
                  </a:ext>
                </a:extLst>
              </a:tr>
              <a:tr h="6473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TRD 2009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GRUPO FINANCIERO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79-01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CONCILIACIONES BANCARIAS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2007-2009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Eliminación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53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7148453"/>
                  </a:ext>
                </a:extLst>
              </a:tr>
              <a:tr h="221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TOTAL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254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382280"/>
                  </a:ext>
                </a:extLst>
              </a:tr>
            </a:tbl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3AC19DC2-2E41-6F87-2481-0FF3E6CDE0CB}"/>
              </a:ext>
            </a:extLst>
          </p:cNvPr>
          <p:cNvSpPr txBox="1"/>
          <p:nvPr/>
        </p:nvSpPr>
        <p:spPr>
          <a:xfrm>
            <a:off x="3046971" y="977391"/>
            <a:ext cx="60980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Lote </a:t>
            </a:r>
            <a:r>
              <a:rPr lang="es-ES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360</a:t>
            </a:r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– Regional Valle del Cauca</a:t>
            </a:r>
            <a:b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DIVISIÓN DE FINANZAS PRESUPUESTO</a:t>
            </a:r>
            <a:endParaRPr lang="es-ES" sz="1400" b="1" dirty="0">
              <a:solidFill>
                <a:srgbClr val="4DAF4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121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7C985988-B7A5-D0F3-567B-7B6CBCA80F71}"/>
              </a:ext>
            </a:extLst>
          </p:cNvPr>
          <p:cNvSpPr txBox="1"/>
          <p:nvPr/>
        </p:nvSpPr>
        <p:spPr>
          <a:xfrm>
            <a:off x="25400" y="6671245"/>
            <a:ext cx="18155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/>
                </a:solidFill>
                <a:latin typeface="Nunito Sans" pitchFamily="2" charset="77"/>
              </a:rPr>
              <a:t>PÚBLICA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5C5154F5-E4B8-4029-A089-5CC404943EF0}"/>
              </a:ext>
            </a:extLst>
          </p:cNvPr>
          <p:cNvSpPr txBox="1"/>
          <p:nvPr/>
        </p:nvSpPr>
        <p:spPr>
          <a:xfrm>
            <a:off x="1405470" y="183873"/>
            <a:ext cx="8541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Eliminación Documental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BFD70B53-33E2-4652-6655-F8D65AE22E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6971949"/>
              </p:ext>
            </p:extLst>
          </p:nvPr>
        </p:nvGraphicFramePr>
        <p:xfrm>
          <a:off x="844379" y="2475017"/>
          <a:ext cx="10503242" cy="3992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DDB1697E-459F-A230-C231-2C1E340403BC}"/>
              </a:ext>
            </a:extLst>
          </p:cNvPr>
          <p:cNvSpPr txBox="1"/>
          <p:nvPr/>
        </p:nvSpPr>
        <p:spPr>
          <a:xfrm>
            <a:off x="3046971" y="1298667"/>
            <a:ext cx="60980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Lote 37</a:t>
            </a:r>
            <a:r>
              <a:rPr lang="es-ES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– Regional Cauca</a:t>
            </a:r>
            <a:b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CZ NORTE</a:t>
            </a:r>
            <a:endParaRPr lang="es-ES" sz="1400" b="1" dirty="0">
              <a:solidFill>
                <a:srgbClr val="4DAF4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3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6">
            <a:extLst>
              <a:ext uri="{FF2B5EF4-FFF2-40B4-BE49-F238E27FC236}">
                <a16:creationId xmlns:a16="http://schemas.microsoft.com/office/drawing/2014/main" id="{225FC1F3-FDD6-EAD5-9D39-9D2FE2142217}"/>
              </a:ext>
            </a:extLst>
          </p:cNvPr>
          <p:cNvSpPr txBox="1"/>
          <p:nvPr/>
        </p:nvSpPr>
        <p:spPr>
          <a:xfrm>
            <a:off x="25400" y="6671245"/>
            <a:ext cx="18155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/>
                </a:solidFill>
                <a:latin typeface="Nunito Sans" pitchFamily="2" charset="77"/>
              </a:rPr>
              <a:t>PÚBLICA</a:t>
            </a: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32C7978E-6752-46FA-8745-DEC64F5CCEBD}"/>
              </a:ext>
            </a:extLst>
          </p:cNvPr>
          <p:cNvSpPr txBox="1"/>
          <p:nvPr/>
        </p:nvSpPr>
        <p:spPr>
          <a:xfrm>
            <a:off x="1393112" y="201183"/>
            <a:ext cx="7553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Relación de series a eliminar</a:t>
            </a:r>
            <a:endParaRPr lang="es-ES" sz="2400" b="1" dirty="0">
              <a:solidFill>
                <a:srgbClr val="4DAF4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41039386-B933-4FD1-B977-03735D1A86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158755"/>
              </p:ext>
            </p:extLst>
          </p:nvPr>
        </p:nvGraphicFramePr>
        <p:xfrm>
          <a:off x="704335" y="2162432"/>
          <a:ext cx="10540314" cy="4219980"/>
        </p:xfrm>
        <a:graphic>
          <a:graphicData uri="http://schemas.openxmlformats.org/drawingml/2006/table">
            <a:tbl>
              <a:tblPr/>
              <a:tblGrid>
                <a:gridCol w="930122">
                  <a:extLst>
                    <a:ext uri="{9D8B030D-6E8A-4147-A177-3AD203B41FA5}">
                      <a16:colId xmlns:a16="http://schemas.microsoft.com/office/drawing/2014/main" val="1155310908"/>
                    </a:ext>
                  </a:extLst>
                </a:gridCol>
                <a:gridCol w="1439777">
                  <a:extLst>
                    <a:ext uri="{9D8B030D-6E8A-4147-A177-3AD203B41FA5}">
                      <a16:colId xmlns:a16="http://schemas.microsoft.com/office/drawing/2014/main" val="2437866424"/>
                    </a:ext>
                  </a:extLst>
                </a:gridCol>
                <a:gridCol w="1070277">
                  <a:extLst>
                    <a:ext uri="{9D8B030D-6E8A-4147-A177-3AD203B41FA5}">
                      <a16:colId xmlns:a16="http://schemas.microsoft.com/office/drawing/2014/main" val="3820742468"/>
                    </a:ext>
                  </a:extLst>
                </a:gridCol>
                <a:gridCol w="2089587">
                  <a:extLst>
                    <a:ext uri="{9D8B030D-6E8A-4147-A177-3AD203B41FA5}">
                      <a16:colId xmlns:a16="http://schemas.microsoft.com/office/drawing/2014/main" val="579140045"/>
                    </a:ext>
                  </a:extLst>
                </a:gridCol>
                <a:gridCol w="1401553">
                  <a:extLst>
                    <a:ext uri="{9D8B030D-6E8A-4147-A177-3AD203B41FA5}">
                      <a16:colId xmlns:a16="http://schemas.microsoft.com/office/drawing/2014/main" val="791355048"/>
                    </a:ext>
                  </a:extLst>
                </a:gridCol>
                <a:gridCol w="1167045">
                  <a:extLst>
                    <a:ext uri="{9D8B030D-6E8A-4147-A177-3AD203B41FA5}">
                      <a16:colId xmlns:a16="http://schemas.microsoft.com/office/drawing/2014/main" val="2907339169"/>
                    </a:ext>
                  </a:extLst>
                </a:gridCol>
                <a:gridCol w="1193920">
                  <a:extLst>
                    <a:ext uri="{9D8B030D-6E8A-4147-A177-3AD203B41FA5}">
                      <a16:colId xmlns:a16="http://schemas.microsoft.com/office/drawing/2014/main" val="1954721331"/>
                    </a:ext>
                  </a:extLst>
                </a:gridCol>
                <a:gridCol w="1248033">
                  <a:extLst>
                    <a:ext uri="{9D8B030D-6E8A-4147-A177-3AD203B41FA5}">
                      <a16:colId xmlns:a16="http://schemas.microsoft.com/office/drawing/2014/main" val="1230524515"/>
                    </a:ext>
                  </a:extLst>
                </a:gridCol>
              </a:tblGrid>
              <a:tr h="88968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Periodo TVD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Dependencia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Código serie/ subserie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Nombre serie/subserie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Vigencia Expedientes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Tiempo retención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Disposición final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Cantidad de expedientes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867271"/>
                  </a:ext>
                </a:extLst>
              </a:tr>
              <a:tr h="8601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Periodo 4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UNIDADES ZONALES - NORTE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HISTORIAS SOCIO FAMILIARES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1977-1980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Selección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288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8319941"/>
                  </a:ext>
                </a:extLst>
              </a:tr>
              <a:tr h="8601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Periodo 5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CENTROS ZONALES DE BIENESTAR FAMILIAR- NORTE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sz="1400" dirty="0"/>
                        <a:t>HISTORIAS SOCIO FAMILIARES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1981-1983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Selección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117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0994083"/>
                  </a:ext>
                </a:extLst>
              </a:tr>
              <a:tr h="6473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Periodo 6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CENTROS ZONALES DE BIENESTAR FAMILIAR- NORTE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/>
                        <a:t>HISTORIAS SOCIO FAMILIARES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1984-1991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Selección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189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0331907"/>
                  </a:ext>
                </a:extLst>
              </a:tr>
              <a:tr h="6473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Periodo 7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CENTRO ZONAL DE BIENESTAR - NORTE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sz="1400" dirty="0"/>
                        <a:t>HISTORIAS SOCIO FAMILIARES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1993-1994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Selección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5562997"/>
                  </a:ext>
                </a:extLst>
              </a:tr>
              <a:tr h="221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TOTAL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601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382280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48A1D1B0-011B-3B85-645A-38A156E8FD0D}"/>
              </a:ext>
            </a:extLst>
          </p:cNvPr>
          <p:cNvSpPr txBox="1"/>
          <p:nvPr/>
        </p:nvSpPr>
        <p:spPr>
          <a:xfrm>
            <a:off x="3046971" y="1298667"/>
            <a:ext cx="60980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Lote 37</a:t>
            </a:r>
            <a:r>
              <a:rPr lang="es-ES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– Regional Cauca</a:t>
            </a:r>
            <a:b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CZ NORTE</a:t>
            </a:r>
            <a:endParaRPr lang="es-ES" sz="1400" b="1" dirty="0">
              <a:solidFill>
                <a:srgbClr val="4DAF4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50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7C985988-B7A5-D0F3-567B-7B6CBCA80F71}"/>
              </a:ext>
            </a:extLst>
          </p:cNvPr>
          <p:cNvSpPr txBox="1"/>
          <p:nvPr/>
        </p:nvSpPr>
        <p:spPr>
          <a:xfrm>
            <a:off x="25400" y="6671245"/>
            <a:ext cx="18155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/>
                </a:solidFill>
                <a:latin typeface="Nunito Sans" pitchFamily="2" charset="77"/>
              </a:rPr>
              <a:t>PÚBLICA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5C5154F5-E4B8-4029-A089-5CC404943EF0}"/>
              </a:ext>
            </a:extLst>
          </p:cNvPr>
          <p:cNvSpPr txBox="1"/>
          <p:nvPr/>
        </p:nvSpPr>
        <p:spPr>
          <a:xfrm>
            <a:off x="1405470" y="183873"/>
            <a:ext cx="8541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Eliminación Documental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BFD70B53-33E2-4652-6655-F8D65AE22E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08714358"/>
              </p:ext>
            </p:extLst>
          </p:nvPr>
        </p:nvGraphicFramePr>
        <p:xfrm>
          <a:off x="844379" y="2475017"/>
          <a:ext cx="10503242" cy="3992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DDB1697E-459F-A230-C231-2C1E340403BC}"/>
              </a:ext>
            </a:extLst>
          </p:cNvPr>
          <p:cNvSpPr txBox="1"/>
          <p:nvPr/>
        </p:nvSpPr>
        <p:spPr>
          <a:xfrm>
            <a:off x="3046971" y="1298667"/>
            <a:ext cx="60980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Lote 4</a:t>
            </a:r>
            <a:r>
              <a:rPr lang="es-ES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02 </a:t>
            </a:r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 Regional Cauca</a:t>
            </a:r>
            <a:b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CZ NORTE</a:t>
            </a:r>
            <a:endParaRPr lang="es-ES" sz="1400" b="1" dirty="0">
              <a:solidFill>
                <a:srgbClr val="4DAF4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751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6">
            <a:extLst>
              <a:ext uri="{FF2B5EF4-FFF2-40B4-BE49-F238E27FC236}">
                <a16:creationId xmlns:a16="http://schemas.microsoft.com/office/drawing/2014/main" id="{225FC1F3-FDD6-EAD5-9D39-9D2FE2142217}"/>
              </a:ext>
            </a:extLst>
          </p:cNvPr>
          <p:cNvSpPr txBox="1"/>
          <p:nvPr/>
        </p:nvSpPr>
        <p:spPr>
          <a:xfrm>
            <a:off x="25400" y="6671245"/>
            <a:ext cx="18155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/>
                </a:solidFill>
                <a:latin typeface="Nunito Sans" pitchFamily="2" charset="77"/>
              </a:rPr>
              <a:t>PÚBLICA</a:t>
            </a: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32C7978E-6752-46FA-8745-DEC64F5CCEBD}"/>
              </a:ext>
            </a:extLst>
          </p:cNvPr>
          <p:cNvSpPr txBox="1"/>
          <p:nvPr/>
        </p:nvSpPr>
        <p:spPr>
          <a:xfrm>
            <a:off x="1393112" y="201183"/>
            <a:ext cx="7553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Relación de series a eliminar</a:t>
            </a:r>
            <a:endParaRPr lang="es-ES" sz="2400" b="1" dirty="0">
              <a:solidFill>
                <a:srgbClr val="4DAF4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AC19DC2-2E41-6F87-2481-0FF3E6CDE0CB}"/>
              </a:ext>
            </a:extLst>
          </p:cNvPr>
          <p:cNvSpPr txBox="1"/>
          <p:nvPr/>
        </p:nvSpPr>
        <p:spPr>
          <a:xfrm>
            <a:off x="3046971" y="1298667"/>
            <a:ext cx="60980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Lote </a:t>
            </a:r>
            <a:r>
              <a:rPr lang="es-ES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402</a:t>
            </a:r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– Regional Cauca</a:t>
            </a:r>
          </a:p>
          <a:p>
            <a:pPr algn="ctr"/>
            <a:r>
              <a:rPr lang="es-ES" sz="1800" b="1" dirty="0">
                <a:solidFill>
                  <a:srgbClr val="4DAF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CZ NORTE</a:t>
            </a:r>
            <a:endParaRPr lang="es-ES" sz="1400" b="1" dirty="0">
              <a:solidFill>
                <a:srgbClr val="4DAF4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89813B21-DB84-89D0-90A8-F786FBDFDE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738364"/>
              </p:ext>
            </p:extLst>
          </p:nvPr>
        </p:nvGraphicFramePr>
        <p:xfrm>
          <a:off x="704335" y="2162432"/>
          <a:ext cx="10540314" cy="3359781"/>
        </p:xfrm>
        <a:graphic>
          <a:graphicData uri="http://schemas.openxmlformats.org/drawingml/2006/table">
            <a:tbl>
              <a:tblPr/>
              <a:tblGrid>
                <a:gridCol w="930122">
                  <a:extLst>
                    <a:ext uri="{9D8B030D-6E8A-4147-A177-3AD203B41FA5}">
                      <a16:colId xmlns:a16="http://schemas.microsoft.com/office/drawing/2014/main" val="1155310908"/>
                    </a:ext>
                  </a:extLst>
                </a:gridCol>
                <a:gridCol w="1439777">
                  <a:extLst>
                    <a:ext uri="{9D8B030D-6E8A-4147-A177-3AD203B41FA5}">
                      <a16:colId xmlns:a16="http://schemas.microsoft.com/office/drawing/2014/main" val="2437866424"/>
                    </a:ext>
                  </a:extLst>
                </a:gridCol>
                <a:gridCol w="1070277">
                  <a:extLst>
                    <a:ext uri="{9D8B030D-6E8A-4147-A177-3AD203B41FA5}">
                      <a16:colId xmlns:a16="http://schemas.microsoft.com/office/drawing/2014/main" val="3820742468"/>
                    </a:ext>
                  </a:extLst>
                </a:gridCol>
                <a:gridCol w="2089587">
                  <a:extLst>
                    <a:ext uri="{9D8B030D-6E8A-4147-A177-3AD203B41FA5}">
                      <a16:colId xmlns:a16="http://schemas.microsoft.com/office/drawing/2014/main" val="579140045"/>
                    </a:ext>
                  </a:extLst>
                </a:gridCol>
                <a:gridCol w="1401553">
                  <a:extLst>
                    <a:ext uri="{9D8B030D-6E8A-4147-A177-3AD203B41FA5}">
                      <a16:colId xmlns:a16="http://schemas.microsoft.com/office/drawing/2014/main" val="791355048"/>
                    </a:ext>
                  </a:extLst>
                </a:gridCol>
                <a:gridCol w="1167045">
                  <a:extLst>
                    <a:ext uri="{9D8B030D-6E8A-4147-A177-3AD203B41FA5}">
                      <a16:colId xmlns:a16="http://schemas.microsoft.com/office/drawing/2014/main" val="2907339169"/>
                    </a:ext>
                  </a:extLst>
                </a:gridCol>
                <a:gridCol w="1193920">
                  <a:extLst>
                    <a:ext uri="{9D8B030D-6E8A-4147-A177-3AD203B41FA5}">
                      <a16:colId xmlns:a16="http://schemas.microsoft.com/office/drawing/2014/main" val="1954721331"/>
                    </a:ext>
                  </a:extLst>
                </a:gridCol>
                <a:gridCol w="1248033">
                  <a:extLst>
                    <a:ext uri="{9D8B030D-6E8A-4147-A177-3AD203B41FA5}">
                      <a16:colId xmlns:a16="http://schemas.microsoft.com/office/drawing/2014/main" val="1230524515"/>
                    </a:ext>
                  </a:extLst>
                </a:gridCol>
              </a:tblGrid>
              <a:tr h="88968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Periodo TVD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Dependencia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Código serie/ subserie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Nombre serie/subserie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Vigencia Expedientes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Tiempo retención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Disposición final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Cantidad de expedientes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867271"/>
                  </a:ext>
                </a:extLst>
              </a:tr>
              <a:tr h="8601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Periodo 5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CENTROS ZONALES DE BIENESTAR FAMILIAR- NORTE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sz="1400" dirty="0"/>
                        <a:t>HISTORIAS SOCIO FAMILIARES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1982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Selección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0994083"/>
                  </a:ext>
                </a:extLst>
              </a:tr>
              <a:tr h="6473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Periodo 6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CENTROS ZONALES DE BIENESTAR FAMILIAR- NORTE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/>
                        <a:t>HISTORIAS SOCIO FAMILIARES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1984-1992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Selección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363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0331907"/>
                  </a:ext>
                </a:extLst>
              </a:tr>
              <a:tr h="6473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Periodo 7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CENTRO ZONAL DE BIENESTAR - NORTE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sz="1400" dirty="0"/>
                        <a:t>HISTORIAS SOCIO FAMILIARES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1993-1994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Selección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326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5562997"/>
                  </a:ext>
                </a:extLst>
              </a:tr>
              <a:tr h="221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TOTAL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690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382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59089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908f5fa-e8be-4014-b06e-2b65660c0e3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E9652BD94449B4C95469A383E38D13B" ma:contentTypeVersion="15" ma:contentTypeDescription="Crear nuevo documento." ma:contentTypeScope="" ma:versionID="d24108228938f191192ac22365344e87">
  <xsd:schema xmlns:xsd="http://www.w3.org/2001/XMLSchema" xmlns:xs="http://www.w3.org/2001/XMLSchema" xmlns:p="http://schemas.microsoft.com/office/2006/metadata/properties" xmlns:ns3="d908f5fa-e8be-4014-b06e-2b65660c0e32" xmlns:ns4="8805ae95-4ad3-4b89-bd91-4e476f878357" targetNamespace="http://schemas.microsoft.com/office/2006/metadata/properties" ma:root="true" ma:fieldsID="55979cfa5d549abf9a9d7d3c425f0a35" ns3:_="" ns4:_="">
    <xsd:import namespace="d908f5fa-e8be-4014-b06e-2b65660c0e32"/>
    <xsd:import namespace="8805ae95-4ad3-4b89-bd91-4e476f87835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08f5fa-e8be-4014-b06e-2b65660c0e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05ae95-4ad3-4b89-bd91-4e476f878357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9D8541-B9EC-4368-810E-ABF574BA70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FC3C06-E9C5-4A73-A48E-675D5262F691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d908f5fa-e8be-4014-b06e-2b65660c0e32"/>
    <ds:schemaRef ds:uri="http://purl.org/dc/dcmitype/"/>
    <ds:schemaRef ds:uri="http://www.w3.org/XML/1998/namespace"/>
    <ds:schemaRef ds:uri="8805ae95-4ad3-4b89-bd91-4e476f878357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284EEEC1-E9E3-48D9-A455-97E66989A4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08f5fa-e8be-4014-b06e-2b65660c0e32"/>
    <ds:schemaRef ds:uri="8805ae95-4ad3-4b89-bd91-4e476f8783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863</TotalTime>
  <Words>1087</Words>
  <Application>Microsoft Office PowerPoint</Application>
  <PresentationFormat>Panorámica</PresentationFormat>
  <Paragraphs>371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Nunito Sans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Yohan Andres Pinzon Pinilla</dc:creator>
  <cp:lastModifiedBy>Maria De Los Angeles Perez Gomez</cp:lastModifiedBy>
  <cp:revision>23</cp:revision>
  <dcterms:created xsi:type="dcterms:W3CDTF">2023-05-24T15:42:17Z</dcterms:created>
  <dcterms:modified xsi:type="dcterms:W3CDTF">2023-09-25T15:34:09Z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0x010100DE9652BD94449B4C95469A383E38D13B</vt:lpwstr>
  </property>
</Properties>
</file>