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8" r:id="rId5"/>
    <p:sldId id="259" r:id="rId6"/>
    <p:sldId id="261" r:id="rId7"/>
    <p:sldId id="281" r:id="rId8"/>
    <p:sldId id="282" r:id="rId9"/>
    <p:sldId id="283" r:id="rId10"/>
    <p:sldId id="284" r:id="rId11"/>
    <p:sldId id="285" r:id="rId12"/>
    <p:sldId id="286" r:id="rId13"/>
    <p:sldId id="280" r:id="rId1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AF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8A4DB6F-11BF-4119-BD4D-7CC86168DB00}" v="401" dt="2023-07-11T20:20:08.25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94"/>
    <p:restoredTop sz="96327"/>
  </p:normalViewPr>
  <p:slideViewPr>
    <p:cSldViewPr snapToGrid="0" showGuides="1">
      <p:cViewPr varScale="1">
        <p:scale>
          <a:sx n="65" d="100"/>
          <a:sy n="65" d="100"/>
        </p:scale>
        <p:origin x="119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35276F-1283-4276-BD57-0CB7A543ED0A}" type="doc">
      <dgm:prSet loTypeId="urn:microsoft.com/office/officeart/2005/8/layout/vList5" loCatId="list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es-CO"/>
        </a:p>
      </dgm:t>
    </dgm:pt>
    <dgm:pt modelId="{B06F4F38-C7BB-408F-8935-D1B6CC8123CF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Concepto técnico avalado por el Grupo de Gestión Documental – Dirección Administrativa</a:t>
          </a:r>
        </a:p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(25/04/2023)</a:t>
          </a:r>
        </a:p>
      </dgm:t>
    </dgm:pt>
    <dgm:pt modelId="{14478B82-08A7-4D78-98B6-2BE65FBD4B5E}" type="parTrans" cxnId="{BBE1720E-5CA8-4CB3-BAFF-4003F669D939}">
      <dgm:prSet/>
      <dgm:spPr/>
      <dgm:t>
        <a:bodyPr/>
        <a:lstStyle/>
        <a:p>
          <a:endParaRPr lang="es-CO"/>
        </a:p>
      </dgm:t>
    </dgm:pt>
    <dgm:pt modelId="{130DBA42-DD24-405D-8EE2-BA77C0BADAD7}" type="sibTrans" cxnId="{BBE1720E-5CA8-4CB3-BAFF-4003F669D939}">
      <dgm:prSet/>
      <dgm:spPr/>
      <dgm:t>
        <a:bodyPr/>
        <a:lstStyle/>
        <a:p>
          <a:endParaRPr lang="es-CO"/>
        </a:p>
      </dgm:t>
    </dgm:pt>
    <dgm:pt modelId="{69591FCC-325F-4D0F-9A2D-B2C142A25F9F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Concepto técnico favorable para eliminación por aplicación de Tabla de Retención Documental</a:t>
          </a:r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  <a:cs typeface="+mn-cs"/>
            </a:rPr>
            <a:t>.</a:t>
          </a:r>
          <a:endParaRPr lang="es-CO" sz="14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7C900E2-7187-46D7-9028-379C30A2F46C}" type="parTrans" cxnId="{2FB18D15-4D24-44D5-A8F4-C4DD0C78D1F1}">
      <dgm:prSet/>
      <dgm:spPr/>
      <dgm:t>
        <a:bodyPr/>
        <a:lstStyle/>
        <a:p>
          <a:endParaRPr lang="es-CO"/>
        </a:p>
      </dgm:t>
    </dgm:pt>
    <dgm:pt modelId="{E6AE9CCF-9458-4475-B9AA-E22E99E25A54}" type="sibTrans" cxnId="{2FB18D15-4D24-44D5-A8F4-C4DD0C78D1F1}">
      <dgm:prSet/>
      <dgm:spPr/>
      <dgm:t>
        <a:bodyPr/>
        <a:lstStyle/>
        <a:p>
          <a:endParaRPr lang="es-CO"/>
        </a:p>
      </dgm:t>
    </dgm:pt>
    <dgm:pt modelId="{9AEDCCBA-7A94-47C0-9782-F5ADFEA74FCE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Acta Comité Archivo Regional</a:t>
          </a:r>
        </a:p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(08/05/2023</a:t>
          </a:r>
        </a:p>
      </dgm:t>
    </dgm:pt>
    <dgm:pt modelId="{3434000D-9044-4A45-B659-055AF09E385A}" type="parTrans" cxnId="{D3C07B3F-93EA-4F53-9070-F6D533326D4A}">
      <dgm:prSet/>
      <dgm:spPr/>
      <dgm:t>
        <a:bodyPr/>
        <a:lstStyle/>
        <a:p>
          <a:endParaRPr lang="es-CO"/>
        </a:p>
      </dgm:t>
    </dgm:pt>
    <dgm:pt modelId="{9A1A84F9-9110-4D75-85B1-8831A5ACA672}" type="sibTrans" cxnId="{D3C07B3F-93EA-4F53-9070-F6D533326D4A}">
      <dgm:prSet/>
      <dgm:spPr/>
      <dgm:t>
        <a:bodyPr/>
        <a:lstStyle/>
        <a:p>
          <a:endParaRPr lang="es-CO"/>
        </a:p>
      </dgm:t>
    </dgm:pt>
    <dgm:pt modelId="{08E93F27-7A77-4E95-917B-B6012E037D06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Serie/subserie documental</a:t>
          </a:r>
        </a:p>
      </dgm:t>
    </dgm:pt>
    <dgm:pt modelId="{D19A0423-E90A-4212-9BFC-BA8A1C7B764A}" type="parTrans" cxnId="{DA78A9DC-8993-4273-A1B1-EDB473FD6415}">
      <dgm:prSet/>
      <dgm:spPr/>
      <dgm:t>
        <a:bodyPr/>
        <a:lstStyle/>
        <a:p>
          <a:endParaRPr lang="es-CO"/>
        </a:p>
      </dgm:t>
    </dgm:pt>
    <dgm:pt modelId="{D091B4C0-2EB6-4372-AA7E-AEAD2F0D85C7}" type="sibTrans" cxnId="{DA78A9DC-8993-4273-A1B1-EDB473FD6415}">
      <dgm:prSet/>
      <dgm:spPr/>
      <dgm:t>
        <a:bodyPr/>
        <a:lstStyle/>
        <a:p>
          <a:endParaRPr lang="es-CO"/>
        </a:p>
      </dgm:t>
    </dgm:pt>
    <dgm:pt modelId="{EB83E006-66BD-4046-A466-0991EC23C96F}">
      <dgm:prSet phldrT="[Texto]" custT="1"/>
      <dgm:spPr/>
      <dgm:t>
        <a:bodyPr/>
        <a:lstStyle/>
        <a:p>
          <a:r>
            <a:rPr lang="es-ES" sz="1400" dirty="0">
              <a:latin typeface="Verdana" panose="020B0604030504040204" pitchFamily="34" charset="0"/>
              <a:ea typeface="Verdana" panose="020B0604030504040204" pitchFamily="34" charset="0"/>
            </a:rPr>
            <a:t>LIBROS CONTABLES – Libros Auxiliares, CONCILIACIONES - Conciliaciones Bancarias, NOTAS CONTABLES y BOLETINES DIARIOS DE CAJA Y BANCOS</a:t>
          </a:r>
          <a:endParaRPr lang="es-CO" sz="14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D79AFE8-6E4C-4CE9-BEF4-CE626F0DEC1B}" type="parTrans" cxnId="{91D60FAC-D95F-4F86-844D-C560DA48533A}">
      <dgm:prSet/>
      <dgm:spPr/>
      <dgm:t>
        <a:bodyPr/>
        <a:lstStyle/>
        <a:p>
          <a:endParaRPr lang="es-CO"/>
        </a:p>
      </dgm:t>
    </dgm:pt>
    <dgm:pt modelId="{5AEAC2A6-5F4F-4EDC-A0FD-67DFBD89D442}" type="sibTrans" cxnId="{91D60FAC-D95F-4F86-844D-C560DA48533A}">
      <dgm:prSet/>
      <dgm:spPr/>
      <dgm:t>
        <a:bodyPr/>
        <a:lstStyle/>
        <a:p>
          <a:endParaRPr lang="es-CO"/>
        </a:p>
      </dgm:t>
    </dgm:pt>
    <dgm:pt modelId="{0F4AFB51-15F8-4315-BAC7-F12DE4E79EBC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Aprobación de la eliminación por aplicación de TRD.</a:t>
          </a:r>
        </a:p>
      </dgm:t>
    </dgm:pt>
    <dgm:pt modelId="{AC9DA3C9-1EEC-40F5-BC32-1011FA5DFEB1}" type="sibTrans" cxnId="{1C408CA9-843F-488D-B7D8-C7D8B1A626B4}">
      <dgm:prSet/>
      <dgm:spPr/>
      <dgm:t>
        <a:bodyPr/>
        <a:lstStyle/>
        <a:p>
          <a:endParaRPr lang="es-CO"/>
        </a:p>
      </dgm:t>
    </dgm:pt>
    <dgm:pt modelId="{9016CD25-07AE-47C0-BE93-8BE305CDE386}" type="parTrans" cxnId="{1C408CA9-843F-488D-B7D8-C7D8B1A626B4}">
      <dgm:prSet/>
      <dgm:spPr/>
      <dgm:t>
        <a:bodyPr/>
        <a:lstStyle/>
        <a:p>
          <a:endParaRPr lang="es-CO"/>
        </a:p>
      </dgm:t>
    </dgm:pt>
    <dgm:pt modelId="{756C0948-F98C-4FA8-9F0A-84835D1A36F9}">
      <dgm:prSet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Total metros lineales a eliminar </a:t>
          </a:r>
        </a:p>
      </dgm:t>
    </dgm:pt>
    <dgm:pt modelId="{5AC65DC8-671E-41DD-8996-884782B8F3CC}" type="parTrans" cxnId="{31313D0A-4D3B-4074-83E9-FE89337D9AFE}">
      <dgm:prSet/>
      <dgm:spPr/>
      <dgm:t>
        <a:bodyPr/>
        <a:lstStyle/>
        <a:p>
          <a:endParaRPr lang="es-CO"/>
        </a:p>
      </dgm:t>
    </dgm:pt>
    <dgm:pt modelId="{DB7341B0-9F27-4FE5-8561-5742CB72355F}" type="sibTrans" cxnId="{31313D0A-4D3B-4074-83E9-FE89337D9AFE}">
      <dgm:prSet/>
      <dgm:spPr/>
      <dgm:t>
        <a:bodyPr/>
        <a:lstStyle/>
        <a:p>
          <a:endParaRPr lang="es-CO"/>
        </a:p>
      </dgm:t>
    </dgm:pt>
    <dgm:pt modelId="{C45C3DFC-4A64-4481-9284-EA9E22064FB4}">
      <dgm:prSet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3,25 metros lineales (73 Expedientes) </a:t>
          </a:r>
        </a:p>
      </dgm:t>
    </dgm:pt>
    <dgm:pt modelId="{B17C8C7B-3FBC-493D-9799-631FA18863E1}" type="parTrans" cxnId="{ED6C5FE7-F20F-452A-BCD7-006C68A03659}">
      <dgm:prSet/>
      <dgm:spPr/>
      <dgm:t>
        <a:bodyPr/>
        <a:lstStyle/>
        <a:p>
          <a:endParaRPr lang="es-CO"/>
        </a:p>
      </dgm:t>
    </dgm:pt>
    <dgm:pt modelId="{4AB58686-310D-43E0-A028-5603727EC06D}" type="sibTrans" cxnId="{ED6C5FE7-F20F-452A-BCD7-006C68A03659}">
      <dgm:prSet/>
      <dgm:spPr/>
      <dgm:t>
        <a:bodyPr/>
        <a:lstStyle/>
        <a:p>
          <a:endParaRPr lang="es-CO"/>
        </a:p>
      </dgm:t>
    </dgm:pt>
    <dgm:pt modelId="{054D8AB2-91E9-4E3B-90FC-AADE78816905}" type="pres">
      <dgm:prSet presAssocID="{F935276F-1283-4276-BD57-0CB7A543ED0A}" presName="Name0" presStyleCnt="0">
        <dgm:presLayoutVars>
          <dgm:dir/>
          <dgm:animLvl val="lvl"/>
          <dgm:resizeHandles val="exact"/>
        </dgm:presLayoutVars>
      </dgm:prSet>
      <dgm:spPr/>
    </dgm:pt>
    <dgm:pt modelId="{585ECEED-DF9E-4A5E-A893-A25E0B3BA243}" type="pres">
      <dgm:prSet presAssocID="{B06F4F38-C7BB-408F-8935-D1B6CC8123CF}" presName="linNode" presStyleCnt="0"/>
      <dgm:spPr/>
    </dgm:pt>
    <dgm:pt modelId="{8B598859-E17C-4CAD-82CE-0971A8772214}" type="pres">
      <dgm:prSet presAssocID="{B06F4F38-C7BB-408F-8935-D1B6CC8123CF}" presName="parentText" presStyleLbl="node1" presStyleIdx="0" presStyleCnt="4" custLinFactNeighborX="-31801" custLinFactNeighborY="-958">
        <dgm:presLayoutVars>
          <dgm:chMax val="1"/>
          <dgm:bulletEnabled val="1"/>
        </dgm:presLayoutVars>
      </dgm:prSet>
      <dgm:spPr/>
    </dgm:pt>
    <dgm:pt modelId="{9897D4F4-AC17-4C8E-9612-E14C021E6D6D}" type="pres">
      <dgm:prSet presAssocID="{B06F4F38-C7BB-408F-8935-D1B6CC8123CF}" presName="descendantText" presStyleLbl="alignAccFollowNode1" presStyleIdx="0" presStyleCnt="4">
        <dgm:presLayoutVars>
          <dgm:bulletEnabled val="1"/>
        </dgm:presLayoutVars>
      </dgm:prSet>
      <dgm:spPr/>
    </dgm:pt>
    <dgm:pt modelId="{9F7058CE-762C-42E9-BB63-C457F509015A}" type="pres">
      <dgm:prSet presAssocID="{130DBA42-DD24-405D-8EE2-BA77C0BADAD7}" presName="sp" presStyleCnt="0"/>
      <dgm:spPr/>
    </dgm:pt>
    <dgm:pt modelId="{1CB2ABD2-C4ED-4170-94AA-01070F306D9F}" type="pres">
      <dgm:prSet presAssocID="{9AEDCCBA-7A94-47C0-9782-F5ADFEA74FCE}" presName="linNode" presStyleCnt="0"/>
      <dgm:spPr/>
    </dgm:pt>
    <dgm:pt modelId="{9CCF78FC-0A4D-4511-966B-DE6A4DDB300B}" type="pres">
      <dgm:prSet presAssocID="{9AEDCCBA-7A94-47C0-9782-F5ADFEA74FCE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830F44F9-C4AD-4290-9324-38DFA940DE2B}" type="pres">
      <dgm:prSet presAssocID="{9AEDCCBA-7A94-47C0-9782-F5ADFEA74FCE}" presName="descendantText" presStyleLbl="alignAccFollowNode1" presStyleIdx="1" presStyleCnt="4">
        <dgm:presLayoutVars>
          <dgm:bulletEnabled val="1"/>
        </dgm:presLayoutVars>
      </dgm:prSet>
      <dgm:spPr/>
    </dgm:pt>
    <dgm:pt modelId="{62F7384D-38FB-4868-8B81-3F2391F9A446}" type="pres">
      <dgm:prSet presAssocID="{9A1A84F9-9110-4D75-85B1-8831A5ACA672}" presName="sp" presStyleCnt="0"/>
      <dgm:spPr/>
    </dgm:pt>
    <dgm:pt modelId="{C35A7C19-12F4-4078-9008-C5D014238118}" type="pres">
      <dgm:prSet presAssocID="{08E93F27-7A77-4E95-917B-B6012E037D06}" presName="linNode" presStyleCnt="0"/>
      <dgm:spPr/>
    </dgm:pt>
    <dgm:pt modelId="{B437A1C6-CC29-4EC8-9F9D-DD862208B1C3}" type="pres">
      <dgm:prSet presAssocID="{08E93F27-7A77-4E95-917B-B6012E037D06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E980C085-8455-4C0F-962C-77FCE564CA0D}" type="pres">
      <dgm:prSet presAssocID="{08E93F27-7A77-4E95-917B-B6012E037D06}" presName="descendantText" presStyleLbl="alignAccFollowNode1" presStyleIdx="2" presStyleCnt="4">
        <dgm:presLayoutVars>
          <dgm:bulletEnabled val="1"/>
        </dgm:presLayoutVars>
      </dgm:prSet>
      <dgm:spPr/>
    </dgm:pt>
    <dgm:pt modelId="{FB5BB04B-11FD-4748-8B1C-D764C13C90B4}" type="pres">
      <dgm:prSet presAssocID="{D091B4C0-2EB6-4372-AA7E-AEAD2F0D85C7}" presName="sp" presStyleCnt="0"/>
      <dgm:spPr/>
    </dgm:pt>
    <dgm:pt modelId="{91A5182E-E4F5-4D97-8CC1-71B8D0818E55}" type="pres">
      <dgm:prSet presAssocID="{756C0948-F98C-4FA8-9F0A-84835D1A36F9}" presName="linNode" presStyleCnt="0"/>
      <dgm:spPr/>
    </dgm:pt>
    <dgm:pt modelId="{ABFAA379-78FD-4D37-B2AA-C0D4C9A95A41}" type="pres">
      <dgm:prSet presAssocID="{756C0948-F98C-4FA8-9F0A-84835D1A36F9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1318B4D2-5E66-4528-AA78-2238301C0BFC}" type="pres">
      <dgm:prSet presAssocID="{756C0948-F98C-4FA8-9F0A-84835D1A36F9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B3153207-27F0-477F-9367-06C966B19FAB}" type="presOf" srcId="{C45C3DFC-4A64-4481-9284-EA9E22064FB4}" destId="{1318B4D2-5E66-4528-AA78-2238301C0BFC}" srcOrd="0" destOrd="0" presId="urn:microsoft.com/office/officeart/2005/8/layout/vList5"/>
    <dgm:cxn modelId="{31313D0A-4D3B-4074-83E9-FE89337D9AFE}" srcId="{F935276F-1283-4276-BD57-0CB7A543ED0A}" destId="{756C0948-F98C-4FA8-9F0A-84835D1A36F9}" srcOrd="3" destOrd="0" parTransId="{5AC65DC8-671E-41DD-8996-884782B8F3CC}" sibTransId="{DB7341B0-9F27-4FE5-8561-5742CB72355F}"/>
    <dgm:cxn modelId="{BBE1720E-5CA8-4CB3-BAFF-4003F669D939}" srcId="{F935276F-1283-4276-BD57-0CB7A543ED0A}" destId="{B06F4F38-C7BB-408F-8935-D1B6CC8123CF}" srcOrd="0" destOrd="0" parTransId="{14478B82-08A7-4D78-98B6-2BE65FBD4B5E}" sibTransId="{130DBA42-DD24-405D-8EE2-BA77C0BADAD7}"/>
    <dgm:cxn modelId="{2FB18D15-4D24-44D5-A8F4-C4DD0C78D1F1}" srcId="{B06F4F38-C7BB-408F-8935-D1B6CC8123CF}" destId="{69591FCC-325F-4D0F-9A2D-B2C142A25F9F}" srcOrd="0" destOrd="0" parTransId="{D7C900E2-7187-46D7-9028-379C30A2F46C}" sibTransId="{E6AE9CCF-9458-4475-B9AA-E22E99E25A54}"/>
    <dgm:cxn modelId="{A1624119-51C4-4B5B-8B95-1CE3516EBB74}" type="presOf" srcId="{B06F4F38-C7BB-408F-8935-D1B6CC8123CF}" destId="{8B598859-E17C-4CAD-82CE-0971A8772214}" srcOrd="0" destOrd="0" presId="urn:microsoft.com/office/officeart/2005/8/layout/vList5"/>
    <dgm:cxn modelId="{D3C07B3F-93EA-4F53-9070-F6D533326D4A}" srcId="{F935276F-1283-4276-BD57-0CB7A543ED0A}" destId="{9AEDCCBA-7A94-47C0-9782-F5ADFEA74FCE}" srcOrd="1" destOrd="0" parTransId="{3434000D-9044-4A45-B659-055AF09E385A}" sibTransId="{9A1A84F9-9110-4D75-85B1-8831A5ACA672}"/>
    <dgm:cxn modelId="{6F184468-6AC8-49B9-AF20-699BA2C5BF8D}" type="presOf" srcId="{EB83E006-66BD-4046-A466-0991EC23C96F}" destId="{E980C085-8455-4C0F-962C-77FCE564CA0D}" srcOrd="0" destOrd="0" presId="urn:microsoft.com/office/officeart/2005/8/layout/vList5"/>
    <dgm:cxn modelId="{4967EA56-B1D4-4B78-9FA3-5431FF5B9E61}" type="presOf" srcId="{756C0948-F98C-4FA8-9F0A-84835D1A36F9}" destId="{ABFAA379-78FD-4D37-B2AA-C0D4C9A95A41}" srcOrd="0" destOrd="0" presId="urn:microsoft.com/office/officeart/2005/8/layout/vList5"/>
    <dgm:cxn modelId="{2AD39F98-DCD5-40B2-9607-C74EAFB332A8}" type="presOf" srcId="{69591FCC-325F-4D0F-9A2D-B2C142A25F9F}" destId="{9897D4F4-AC17-4C8E-9612-E14C021E6D6D}" srcOrd="0" destOrd="0" presId="urn:microsoft.com/office/officeart/2005/8/layout/vList5"/>
    <dgm:cxn modelId="{1C408CA9-843F-488D-B7D8-C7D8B1A626B4}" srcId="{9AEDCCBA-7A94-47C0-9782-F5ADFEA74FCE}" destId="{0F4AFB51-15F8-4315-BAC7-F12DE4E79EBC}" srcOrd="0" destOrd="0" parTransId="{9016CD25-07AE-47C0-BE93-8BE305CDE386}" sibTransId="{AC9DA3C9-1EEC-40F5-BC32-1011FA5DFEB1}"/>
    <dgm:cxn modelId="{0F0F7AAA-8D1D-4EDA-BA95-247E0A721F6D}" type="presOf" srcId="{F935276F-1283-4276-BD57-0CB7A543ED0A}" destId="{054D8AB2-91E9-4E3B-90FC-AADE78816905}" srcOrd="0" destOrd="0" presId="urn:microsoft.com/office/officeart/2005/8/layout/vList5"/>
    <dgm:cxn modelId="{91D60FAC-D95F-4F86-844D-C560DA48533A}" srcId="{08E93F27-7A77-4E95-917B-B6012E037D06}" destId="{EB83E006-66BD-4046-A466-0991EC23C96F}" srcOrd="0" destOrd="0" parTransId="{6D79AFE8-6E4C-4CE9-BEF4-CE626F0DEC1B}" sibTransId="{5AEAC2A6-5F4F-4EDC-A0FD-67DFBD89D442}"/>
    <dgm:cxn modelId="{663B4FCF-4D48-40B2-BBBE-6C397471D57D}" type="presOf" srcId="{0F4AFB51-15F8-4315-BAC7-F12DE4E79EBC}" destId="{830F44F9-C4AD-4290-9324-38DFA940DE2B}" srcOrd="0" destOrd="0" presId="urn:microsoft.com/office/officeart/2005/8/layout/vList5"/>
    <dgm:cxn modelId="{CEF603D1-576E-4F7C-BD8D-FB3A669E2E14}" type="presOf" srcId="{9AEDCCBA-7A94-47C0-9782-F5ADFEA74FCE}" destId="{9CCF78FC-0A4D-4511-966B-DE6A4DDB300B}" srcOrd="0" destOrd="0" presId="urn:microsoft.com/office/officeart/2005/8/layout/vList5"/>
    <dgm:cxn modelId="{DA78A9DC-8993-4273-A1B1-EDB473FD6415}" srcId="{F935276F-1283-4276-BD57-0CB7A543ED0A}" destId="{08E93F27-7A77-4E95-917B-B6012E037D06}" srcOrd="2" destOrd="0" parTransId="{D19A0423-E90A-4212-9BFC-BA8A1C7B764A}" sibTransId="{D091B4C0-2EB6-4372-AA7E-AEAD2F0D85C7}"/>
    <dgm:cxn modelId="{ED6C5FE7-F20F-452A-BCD7-006C68A03659}" srcId="{756C0948-F98C-4FA8-9F0A-84835D1A36F9}" destId="{C45C3DFC-4A64-4481-9284-EA9E22064FB4}" srcOrd="0" destOrd="0" parTransId="{B17C8C7B-3FBC-493D-9799-631FA18863E1}" sibTransId="{4AB58686-310D-43E0-A028-5603727EC06D}"/>
    <dgm:cxn modelId="{12F529FF-5A8B-46FC-A68E-4243DD11D989}" type="presOf" srcId="{08E93F27-7A77-4E95-917B-B6012E037D06}" destId="{B437A1C6-CC29-4EC8-9F9D-DD862208B1C3}" srcOrd="0" destOrd="0" presId="urn:microsoft.com/office/officeart/2005/8/layout/vList5"/>
    <dgm:cxn modelId="{E3F85630-D337-49B7-9161-66BA34C8DA11}" type="presParOf" srcId="{054D8AB2-91E9-4E3B-90FC-AADE78816905}" destId="{585ECEED-DF9E-4A5E-A893-A25E0B3BA243}" srcOrd="0" destOrd="0" presId="urn:microsoft.com/office/officeart/2005/8/layout/vList5"/>
    <dgm:cxn modelId="{42E3D28E-50B5-416C-B771-D4DEEFA5899C}" type="presParOf" srcId="{585ECEED-DF9E-4A5E-A893-A25E0B3BA243}" destId="{8B598859-E17C-4CAD-82CE-0971A8772214}" srcOrd="0" destOrd="0" presId="urn:microsoft.com/office/officeart/2005/8/layout/vList5"/>
    <dgm:cxn modelId="{E5B8AF1B-B8DC-4847-B166-CA3252726087}" type="presParOf" srcId="{585ECEED-DF9E-4A5E-A893-A25E0B3BA243}" destId="{9897D4F4-AC17-4C8E-9612-E14C021E6D6D}" srcOrd="1" destOrd="0" presId="urn:microsoft.com/office/officeart/2005/8/layout/vList5"/>
    <dgm:cxn modelId="{445CA934-0B30-47B6-AAF2-884EC820E0B3}" type="presParOf" srcId="{054D8AB2-91E9-4E3B-90FC-AADE78816905}" destId="{9F7058CE-762C-42E9-BB63-C457F509015A}" srcOrd="1" destOrd="0" presId="urn:microsoft.com/office/officeart/2005/8/layout/vList5"/>
    <dgm:cxn modelId="{BB18ACE1-495A-4F3D-AB6C-7B460DC8E6DE}" type="presParOf" srcId="{054D8AB2-91E9-4E3B-90FC-AADE78816905}" destId="{1CB2ABD2-C4ED-4170-94AA-01070F306D9F}" srcOrd="2" destOrd="0" presId="urn:microsoft.com/office/officeart/2005/8/layout/vList5"/>
    <dgm:cxn modelId="{FE2ED94E-1599-44ED-B390-5ABB4F995DA2}" type="presParOf" srcId="{1CB2ABD2-C4ED-4170-94AA-01070F306D9F}" destId="{9CCF78FC-0A4D-4511-966B-DE6A4DDB300B}" srcOrd="0" destOrd="0" presId="urn:microsoft.com/office/officeart/2005/8/layout/vList5"/>
    <dgm:cxn modelId="{C8AB0C5F-C43C-4240-8D4D-D069CFF06B9A}" type="presParOf" srcId="{1CB2ABD2-C4ED-4170-94AA-01070F306D9F}" destId="{830F44F9-C4AD-4290-9324-38DFA940DE2B}" srcOrd="1" destOrd="0" presId="urn:microsoft.com/office/officeart/2005/8/layout/vList5"/>
    <dgm:cxn modelId="{9B2693C2-EC98-489C-99B3-CD918D92ED6D}" type="presParOf" srcId="{054D8AB2-91E9-4E3B-90FC-AADE78816905}" destId="{62F7384D-38FB-4868-8B81-3F2391F9A446}" srcOrd="3" destOrd="0" presId="urn:microsoft.com/office/officeart/2005/8/layout/vList5"/>
    <dgm:cxn modelId="{85032FD8-C67E-4ED8-A76C-AB13CD4A0C73}" type="presParOf" srcId="{054D8AB2-91E9-4E3B-90FC-AADE78816905}" destId="{C35A7C19-12F4-4078-9008-C5D014238118}" srcOrd="4" destOrd="0" presId="urn:microsoft.com/office/officeart/2005/8/layout/vList5"/>
    <dgm:cxn modelId="{6E1FBC49-ED0F-4E09-8437-59F78931350E}" type="presParOf" srcId="{C35A7C19-12F4-4078-9008-C5D014238118}" destId="{B437A1C6-CC29-4EC8-9F9D-DD862208B1C3}" srcOrd="0" destOrd="0" presId="urn:microsoft.com/office/officeart/2005/8/layout/vList5"/>
    <dgm:cxn modelId="{AD6D9CF7-E381-488E-870D-03BC158E2919}" type="presParOf" srcId="{C35A7C19-12F4-4078-9008-C5D014238118}" destId="{E980C085-8455-4C0F-962C-77FCE564CA0D}" srcOrd="1" destOrd="0" presId="urn:microsoft.com/office/officeart/2005/8/layout/vList5"/>
    <dgm:cxn modelId="{4EC88E4C-BC5C-4F43-9B99-7B06C480E7FE}" type="presParOf" srcId="{054D8AB2-91E9-4E3B-90FC-AADE78816905}" destId="{FB5BB04B-11FD-4748-8B1C-D764C13C90B4}" srcOrd="5" destOrd="0" presId="urn:microsoft.com/office/officeart/2005/8/layout/vList5"/>
    <dgm:cxn modelId="{010D1214-AA18-4948-8248-1B4E7AE1C554}" type="presParOf" srcId="{054D8AB2-91E9-4E3B-90FC-AADE78816905}" destId="{91A5182E-E4F5-4D97-8CC1-71B8D0818E55}" srcOrd="6" destOrd="0" presId="urn:microsoft.com/office/officeart/2005/8/layout/vList5"/>
    <dgm:cxn modelId="{A71D3AC1-1299-4FB3-A926-09AF7E91C76E}" type="presParOf" srcId="{91A5182E-E4F5-4D97-8CC1-71B8D0818E55}" destId="{ABFAA379-78FD-4D37-B2AA-C0D4C9A95A41}" srcOrd="0" destOrd="0" presId="urn:microsoft.com/office/officeart/2005/8/layout/vList5"/>
    <dgm:cxn modelId="{69FD9275-5A26-4EA7-B90E-A2A35BA5AECE}" type="presParOf" srcId="{91A5182E-E4F5-4D97-8CC1-71B8D0818E55}" destId="{1318B4D2-5E66-4528-AA78-2238301C0BF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935276F-1283-4276-BD57-0CB7A543ED0A}" type="doc">
      <dgm:prSet loTypeId="urn:microsoft.com/office/officeart/2005/8/layout/vList5" loCatId="list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es-CO"/>
        </a:p>
      </dgm:t>
    </dgm:pt>
    <dgm:pt modelId="{B06F4F38-C7BB-408F-8935-D1B6CC8123CF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Concepto técnico avalado por el Grupo de Gestión Documental – Dirección Administrativa</a:t>
          </a:r>
        </a:p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(19/05/2023)</a:t>
          </a:r>
        </a:p>
      </dgm:t>
    </dgm:pt>
    <dgm:pt modelId="{14478B82-08A7-4D78-98B6-2BE65FBD4B5E}" type="parTrans" cxnId="{BBE1720E-5CA8-4CB3-BAFF-4003F669D939}">
      <dgm:prSet/>
      <dgm:spPr/>
      <dgm:t>
        <a:bodyPr/>
        <a:lstStyle/>
        <a:p>
          <a:endParaRPr lang="es-CO"/>
        </a:p>
      </dgm:t>
    </dgm:pt>
    <dgm:pt modelId="{130DBA42-DD24-405D-8EE2-BA77C0BADAD7}" type="sibTrans" cxnId="{BBE1720E-5CA8-4CB3-BAFF-4003F669D939}">
      <dgm:prSet/>
      <dgm:spPr/>
      <dgm:t>
        <a:bodyPr/>
        <a:lstStyle/>
        <a:p>
          <a:endParaRPr lang="es-CO"/>
        </a:p>
      </dgm:t>
    </dgm:pt>
    <dgm:pt modelId="{69591FCC-325F-4D0F-9A2D-B2C142A25F9F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Concepto técnico favorable para eliminación por aplicación de Tabla de Retención Documental</a:t>
          </a:r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  <a:cs typeface="+mn-cs"/>
            </a:rPr>
            <a:t>.</a:t>
          </a:r>
          <a:endParaRPr lang="es-CO" sz="14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7C900E2-7187-46D7-9028-379C30A2F46C}" type="parTrans" cxnId="{2FB18D15-4D24-44D5-A8F4-C4DD0C78D1F1}">
      <dgm:prSet/>
      <dgm:spPr/>
      <dgm:t>
        <a:bodyPr/>
        <a:lstStyle/>
        <a:p>
          <a:endParaRPr lang="es-CO"/>
        </a:p>
      </dgm:t>
    </dgm:pt>
    <dgm:pt modelId="{E6AE9CCF-9458-4475-B9AA-E22E99E25A54}" type="sibTrans" cxnId="{2FB18D15-4D24-44D5-A8F4-C4DD0C78D1F1}">
      <dgm:prSet/>
      <dgm:spPr/>
      <dgm:t>
        <a:bodyPr/>
        <a:lstStyle/>
        <a:p>
          <a:endParaRPr lang="es-CO"/>
        </a:p>
      </dgm:t>
    </dgm:pt>
    <dgm:pt modelId="{9AEDCCBA-7A94-47C0-9782-F5ADFEA74FCE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Acta Comité Archivo Regional</a:t>
          </a:r>
        </a:p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(26/06/2023</a:t>
          </a:r>
        </a:p>
      </dgm:t>
    </dgm:pt>
    <dgm:pt modelId="{3434000D-9044-4A45-B659-055AF09E385A}" type="parTrans" cxnId="{D3C07B3F-93EA-4F53-9070-F6D533326D4A}">
      <dgm:prSet/>
      <dgm:spPr/>
      <dgm:t>
        <a:bodyPr/>
        <a:lstStyle/>
        <a:p>
          <a:endParaRPr lang="es-CO"/>
        </a:p>
      </dgm:t>
    </dgm:pt>
    <dgm:pt modelId="{9A1A84F9-9110-4D75-85B1-8831A5ACA672}" type="sibTrans" cxnId="{D3C07B3F-93EA-4F53-9070-F6D533326D4A}">
      <dgm:prSet/>
      <dgm:spPr/>
      <dgm:t>
        <a:bodyPr/>
        <a:lstStyle/>
        <a:p>
          <a:endParaRPr lang="es-CO"/>
        </a:p>
      </dgm:t>
    </dgm:pt>
    <dgm:pt modelId="{08E93F27-7A77-4E95-917B-B6012E037D06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Serie/subserie documental</a:t>
          </a:r>
        </a:p>
      </dgm:t>
    </dgm:pt>
    <dgm:pt modelId="{D19A0423-E90A-4212-9BFC-BA8A1C7B764A}" type="parTrans" cxnId="{DA78A9DC-8993-4273-A1B1-EDB473FD6415}">
      <dgm:prSet/>
      <dgm:spPr/>
      <dgm:t>
        <a:bodyPr/>
        <a:lstStyle/>
        <a:p>
          <a:endParaRPr lang="es-CO"/>
        </a:p>
      </dgm:t>
    </dgm:pt>
    <dgm:pt modelId="{D091B4C0-2EB6-4372-AA7E-AEAD2F0D85C7}" type="sibTrans" cxnId="{DA78A9DC-8993-4273-A1B1-EDB473FD6415}">
      <dgm:prSet/>
      <dgm:spPr/>
      <dgm:t>
        <a:bodyPr/>
        <a:lstStyle/>
        <a:p>
          <a:endParaRPr lang="es-CO"/>
        </a:p>
      </dgm:t>
    </dgm:pt>
    <dgm:pt modelId="{EB83E006-66BD-4046-A466-0991EC23C96F}">
      <dgm:prSet phldrT="[Texto]" custT="1"/>
      <dgm:spPr/>
      <dgm:t>
        <a:bodyPr/>
        <a:lstStyle/>
        <a:p>
          <a:r>
            <a:rPr lang="es-ES" sz="1100" dirty="0">
              <a:latin typeface="Verdana" panose="020B0604030504040204" pitchFamily="34" charset="0"/>
              <a:ea typeface="Verdana" panose="020B0604030504040204" pitchFamily="34" charset="0"/>
            </a:rPr>
            <a:t>REGISTRO DE CORRESPONDENCIA, Subseries Registro de Correspondencia Recibida y Registro de Correspondencia Despachada y la Serie REGISTRO DE COMUNICACIONES OFICIALES, Subserie Registro de Comunicaciones Despachadas y Registro de Comunicaciones Recibidas</a:t>
          </a:r>
          <a:endParaRPr lang="es-CO" sz="11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D79AFE8-6E4C-4CE9-BEF4-CE626F0DEC1B}" type="parTrans" cxnId="{91D60FAC-D95F-4F86-844D-C560DA48533A}">
      <dgm:prSet/>
      <dgm:spPr/>
      <dgm:t>
        <a:bodyPr/>
        <a:lstStyle/>
        <a:p>
          <a:endParaRPr lang="es-CO"/>
        </a:p>
      </dgm:t>
    </dgm:pt>
    <dgm:pt modelId="{5AEAC2A6-5F4F-4EDC-A0FD-67DFBD89D442}" type="sibTrans" cxnId="{91D60FAC-D95F-4F86-844D-C560DA48533A}">
      <dgm:prSet/>
      <dgm:spPr/>
      <dgm:t>
        <a:bodyPr/>
        <a:lstStyle/>
        <a:p>
          <a:endParaRPr lang="es-CO"/>
        </a:p>
      </dgm:t>
    </dgm:pt>
    <dgm:pt modelId="{0F4AFB51-15F8-4315-BAC7-F12DE4E79EBC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Aprobación de la eliminación por aplicación de TRD.</a:t>
          </a:r>
        </a:p>
      </dgm:t>
    </dgm:pt>
    <dgm:pt modelId="{AC9DA3C9-1EEC-40F5-BC32-1011FA5DFEB1}" type="sibTrans" cxnId="{1C408CA9-843F-488D-B7D8-C7D8B1A626B4}">
      <dgm:prSet/>
      <dgm:spPr/>
      <dgm:t>
        <a:bodyPr/>
        <a:lstStyle/>
        <a:p>
          <a:endParaRPr lang="es-CO"/>
        </a:p>
      </dgm:t>
    </dgm:pt>
    <dgm:pt modelId="{9016CD25-07AE-47C0-BE93-8BE305CDE386}" type="parTrans" cxnId="{1C408CA9-843F-488D-B7D8-C7D8B1A626B4}">
      <dgm:prSet/>
      <dgm:spPr/>
      <dgm:t>
        <a:bodyPr/>
        <a:lstStyle/>
        <a:p>
          <a:endParaRPr lang="es-CO"/>
        </a:p>
      </dgm:t>
    </dgm:pt>
    <dgm:pt modelId="{756C0948-F98C-4FA8-9F0A-84835D1A36F9}">
      <dgm:prSet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Total metros lineales a eliminar </a:t>
          </a:r>
        </a:p>
      </dgm:t>
    </dgm:pt>
    <dgm:pt modelId="{5AC65DC8-671E-41DD-8996-884782B8F3CC}" type="parTrans" cxnId="{31313D0A-4D3B-4074-83E9-FE89337D9AFE}">
      <dgm:prSet/>
      <dgm:spPr/>
      <dgm:t>
        <a:bodyPr/>
        <a:lstStyle/>
        <a:p>
          <a:endParaRPr lang="es-CO"/>
        </a:p>
      </dgm:t>
    </dgm:pt>
    <dgm:pt modelId="{DB7341B0-9F27-4FE5-8561-5742CB72355F}" type="sibTrans" cxnId="{31313D0A-4D3B-4074-83E9-FE89337D9AFE}">
      <dgm:prSet/>
      <dgm:spPr/>
      <dgm:t>
        <a:bodyPr/>
        <a:lstStyle/>
        <a:p>
          <a:endParaRPr lang="es-CO"/>
        </a:p>
      </dgm:t>
    </dgm:pt>
    <dgm:pt modelId="{C45C3DFC-4A64-4481-9284-EA9E22064FB4}">
      <dgm:prSet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12,25 metros lineales (228 Expedientes)</a:t>
          </a:r>
        </a:p>
      </dgm:t>
    </dgm:pt>
    <dgm:pt modelId="{B17C8C7B-3FBC-493D-9799-631FA18863E1}" type="parTrans" cxnId="{ED6C5FE7-F20F-452A-BCD7-006C68A03659}">
      <dgm:prSet/>
      <dgm:spPr/>
      <dgm:t>
        <a:bodyPr/>
        <a:lstStyle/>
        <a:p>
          <a:endParaRPr lang="es-CO"/>
        </a:p>
      </dgm:t>
    </dgm:pt>
    <dgm:pt modelId="{4AB58686-310D-43E0-A028-5603727EC06D}" type="sibTrans" cxnId="{ED6C5FE7-F20F-452A-BCD7-006C68A03659}">
      <dgm:prSet/>
      <dgm:spPr/>
      <dgm:t>
        <a:bodyPr/>
        <a:lstStyle/>
        <a:p>
          <a:endParaRPr lang="es-CO"/>
        </a:p>
      </dgm:t>
    </dgm:pt>
    <dgm:pt modelId="{054D8AB2-91E9-4E3B-90FC-AADE78816905}" type="pres">
      <dgm:prSet presAssocID="{F935276F-1283-4276-BD57-0CB7A543ED0A}" presName="Name0" presStyleCnt="0">
        <dgm:presLayoutVars>
          <dgm:dir/>
          <dgm:animLvl val="lvl"/>
          <dgm:resizeHandles val="exact"/>
        </dgm:presLayoutVars>
      </dgm:prSet>
      <dgm:spPr/>
    </dgm:pt>
    <dgm:pt modelId="{585ECEED-DF9E-4A5E-A893-A25E0B3BA243}" type="pres">
      <dgm:prSet presAssocID="{B06F4F38-C7BB-408F-8935-D1B6CC8123CF}" presName="linNode" presStyleCnt="0"/>
      <dgm:spPr/>
    </dgm:pt>
    <dgm:pt modelId="{8B598859-E17C-4CAD-82CE-0971A8772214}" type="pres">
      <dgm:prSet presAssocID="{B06F4F38-C7BB-408F-8935-D1B6CC8123CF}" presName="parentText" presStyleLbl="node1" presStyleIdx="0" presStyleCnt="4" custLinFactNeighborX="-31801" custLinFactNeighborY="-958">
        <dgm:presLayoutVars>
          <dgm:chMax val="1"/>
          <dgm:bulletEnabled val="1"/>
        </dgm:presLayoutVars>
      </dgm:prSet>
      <dgm:spPr/>
    </dgm:pt>
    <dgm:pt modelId="{9897D4F4-AC17-4C8E-9612-E14C021E6D6D}" type="pres">
      <dgm:prSet presAssocID="{B06F4F38-C7BB-408F-8935-D1B6CC8123CF}" presName="descendantText" presStyleLbl="alignAccFollowNode1" presStyleIdx="0" presStyleCnt="4">
        <dgm:presLayoutVars>
          <dgm:bulletEnabled val="1"/>
        </dgm:presLayoutVars>
      </dgm:prSet>
      <dgm:spPr/>
    </dgm:pt>
    <dgm:pt modelId="{9F7058CE-762C-42E9-BB63-C457F509015A}" type="pres">
      <dgm:prSet presAssocID="{130DBA42-DD24-405D-8EE2-BA77C0BADAD7}" presName="sp" presStyleCnt="0"/>
      <dgm:spPr/>
    </dgm:pt>
    <dgm:pt modelId="{1CB2ABD2-C4ED-4170-94AA-01070F306D9F}" type="pres">
      <dgm:prSet presAssocID="{9AEDCCBA-7A94-47C0-9782-F5ADFEA74FCE}" presName="linNode" presStyleCnt="0"/>
      <dgm:spPr/>
    </dgm:pt>
    <dgm:pt modelId="{9CCF78FC-0A4D-4511-966B-DE6A4DDB300B}" type="pres">
      <dgm:prSet presAssocID="{9AEDCCBA-7A94-47C0-9782-F5ADFEA74FCE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830F44F9-C4AD-4290-9324-38DFA940DE2B}" type="pres">
      <dgm:prSet presAssocID="{9AEDCCBA-7A94-47C0-9782-F5ADFEA74FCE}" presName="descendantText" presStyleLbl="alignAccFollowNode1" presStyleIdx="1" presStyleCnt="4">
        <dgm:presLayoutVars>
          <dgm:bulletEnabled val="1"/>
        </dgm:presLayoutVars>
      </dgm:prSet>
      <dgm:spPr/>
    </dgm:pt>
    <dgm:pt modelId="{62F7384D-38FB-4868-8B81-3F2391F9A446}" type="pres">
      <dgm:prSet presAssocID="{9A1A84F9-9110-4D75-85B1-8831A5ACA672}" presName="sp" presStyleCnt="0"/>
      <dgm:spPr/>
    </dgm:pt>
    <dgm:pt modelId="{C35A7C19-12F4-4078-9008-C5D014238118}" type="pres">
      <dgm:prSet presAssocID="{08E93F27-7A77-4E95-917B-B6012E037D06}" presName="linNode" presStyleCnt="0"/>
      <dgm:spPr/>
    </dgm:pt>
    <dgm:pt modelId="{B437A1C6-CC29-4EC8-9F9D-DD862208B1C3}" type="pres">
      <dgm:prSet presAssocID="{08E93F27-7A77-4E95-917B-B6012E037D06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E980C085-8455-4C0F-962C-77FCE564CA0D}" type="pres">
      <dgm:prSet presAssocID="{08E93F27-7A77-4E95-917B-B6012E037D06}" presName="descendantText" presStyleLbl="alignAccFollowNode1" presStyleIdx="2" presStyleCnt="4">
        <dgm:presLayoutVars>
          <dgm:bulletEnabled val="1"/>
        </dgm:presLayoutVars>
      </dgm:prSet>
      <dgm:spPr/>
    </dgm:pt>
    <dgm:pt modelId="{FB5BB04B-11FD-4748-8B1C-D764C13C90B4}" type="pres">
      <dgm:prSet presAssocID="{D091B4C0-2EB6-4372-AA7E-AEAD2F0D85C7}" presName="sp" presStyleCnt="0"/>
      <dgm:spPr/>
    </dgm:pt>
    <dgm:pt modelId="{91A5182E-E4F5-4D97-8CC1-71B8D0818E55}" type="pres">
      <dgm:prSet presAssocID="{756C0948-F98C-4FA8-9F0A-84835D1A36F9}" presName="linNode" presStyleCnt="0"/>
      <dgm:spPr/>
    </dgm:pt>
    <dgm:pt modelId="{ABFAA379-78FD-4D37-B2AA-C0D4C9A95A41}" type="pres">
      <dgm:prSet presAssocID="{756C0948-F98C-4FA8-9F0A-84835D1A36F9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1318B4D2-5E66-4528-AA78-2238301C0BFC}" type="pres">
      <dgm:prSet presAssocID="{756C0948-F98C-4FA8-9F0A-84835D1A36F9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B3153207-27F0-477F-9367-06C966B19FAB}" type="presOf" srcId="{C45C3DFC-4A64-4481-9284-EA9E22064FB4}" destId="{1318B4D2-5E66-4528-AA78-2238301C0BFC}" srcOrd="0" destOrd="0" presId="urn:microsoft.com/office/officeart/2005/8/layout/vList5"/>
    <dgm:cxn modelId="{31313D0A-4D3B-4074-83E9-FE89337D9AFE}" srcId="{F935276F-1283-4276-BD57-0CB7A543ED0A}" destId="{756C0948-F98C-4FA8-9F0A-84835D1A36F9}" srcOrd="3" destOrd="0" parTransId="{5AC65DC8-671E-41DD-8996-884782B8F3CC}" sibTransId="{DB7341B0-9F27-4FE5-8561-5742CB72355F}"/>
    <dgm:cxn modelId="{BBE1720E-5CA8-4CB3-BAFF-4003F669D939}" srcId="{F935276F-1283-4276-BD57-0CB7A543ED0A}" destId="{B06F4F38-C7BB-408F-8935-D1B6CC8123CF}" srcOrd="0" destOrd="0" parTransId="{14478B82-08A7-4D78-98B6-2BE65FBD4B5E}" sibTransId="{130DBA42-DD24-405D-8EE2-BA77C0BADAD7}"/>
    <dgm:cxn modelId="{2FB18D15-4D24-44D5-A8F4-C4DD0C78D1F1}" srcId="{B06F4F38-C7BB-408F-8935-D1B6CC8123CF}" destId="{69591FCC-325F-4D0F-9A2D-B2C142A25F9F}" srcOrd="0" destOrd="0" parTransId="{D7C900E2-7187-46D7-9028-379C30A2F46C}" sibTransId="{E6AE9CCF-9458-4475-B9AA-E22E99E25A54}"/>
    <dgm:cxn modelId="{A1624119-51C4-4B5B-8B95-1CE3516EBB74}" type="presOf" srcId="{B06F4F38-C7BB-408F-8935-D1B6CC8123CF}" destId="{8B598859-E17C-4CAD-82CE-0971A8772214}" srcOrd="0" destOrd="0" presId="urn:microsoft.com/office/officeart/2005/8/layout/vList5"/>
    <dgm:cxn modelId="{D3C07B3F-93EA-4F53-9070-F6D533326D4A}" srcId="{F935276F-1283-4276-BD57-0CB7A543ED0A}" destId="{9AEDCCBA-7A94-47C0-9782-F5ADFEA74FCE}" srcOrd="1" destOrd="0" parTransId="{3434000D-9044-4A45-B659-055AF09E385A}" sibTransId="{9A1A84F9-9110-4D75-85B1-8831A5ACA672}"/>
    <dgm:cxn modelId="{6F184468-6AC8-49B9-AF20-699BA2C5BF8D}" type="presOf" srcId="{EB83E006-66BD-4046-A466-0991EC23C96F}" destId="{E980C085-8455-4C0F-962C-77FCE564CA0D}" srcOrd="0" destOrd="0" presId="urn:microsoft.com/office/officeart/2005/8/layout/vList5"/>
    <dgm:cxn modelId="{4967EA56-B1D4-4B78-9FA3-5431FF5B9E61}" type="presOf" srcId="{756C0948-F98C-4FA8-9F0A-84835D1A36F9}" destId="{ABFAA379-78FD-4D37-B2AA-C0D4C9A95A41}" srcOrd="0" destOrd="0" presId="urn:microsoft.com/office/officeart/2005/8/layout/vList5"/>
    <dgm:cxn modelId="{2AD39F98-DCD5-40B2-9607-C74EAFB332A8}" type="presOf" srcId="{69591FCC-325F-4D0F-9A2D-B2C142A25F9F}" destId="{9897D4F4-AC17-4C8E-9612-E14C021E6D6D}" srcOrd="0" destOrd="0" presId="urn:microsoft.com/office/officeart/2005/8/layout/vList5"/>
    <dgm:cxn modelId="{1C408CA9-843F-488D-B7D8-C7D8B1A626B4}" srcId="{9AEDCCBA-7A94-47C0-9782-F5ADFEA74FCE}" destId="{0F4AFB51-15F8-4315-BAC7-F12DE4E79EBC}" srcOrd="0" destOrd="0" parTransId="{9016CD25-07AE-47C0-BE93-8BE305CDE386}" sibTransId="{AC9DA3C9-1EEC-40F5-BC32-1011FA5DFEB1}"/>
    <dgm:cxn modelId="{0F0F7AAA-8D1D-4EDA-BA95-247E0A721F6D}" type="presOf" srcId="{F935276F-1283-4276-BD57-0CB7A543ED0A}" destId="{054D8AB2-91E9-4E3B-90FC-AADE78816905}" srcOrd="0" destOrd="0" presId="urn:microsoft.com/office/officeart/2005/8/layout/vList5"/>
    <dgm:cxn modelId="{91D60FAC-D95F-4F86-844D-C560DA48533A}" srcId="{08E93F27-7A77-4E95-917B-B6012E037D06}" destId="{EB83E006-66BD-4046-A466-0991EC23C96F}" srcOrd="0" destOrd="0" parTransId="{6D79AFE8-6E4C-4CE9-BEF4-CE626F0DEC1B}" sibTransId="{5AEAC2A6-5F4F-4EDC-A0FD-67DFBD89D442}"/>
    <dgm:cxn modelId="{663B4FCF-4D48-40B2-BBBE-6C397471D57D}" type="presOf" srcId="{0F4AFB51-15F8-4315-BAC7-F12DE4E79EBC}" destId="{830F44F9-C4AD-4290-9324-38DFA940DE2B}" srcOrd="0" destOrd="0" presId="urn:microsoft.com/office/officeart/2005/8/layout/vList5"/>
    <dgm:cxn modelId="{CEF603D1-576E-4F7C-BD8D-FB3A669E2E14}" type="presOf" srcId="{9AEDCCBA-7A94-47C0-9782-F5ADFEA74FCE}" destId="{9CCF78FC-0A4D-4511-966B-DE6A4DDB300B}" srcOrd="0" destOrd="0" presId="urn:microsoft.com/office/officeart/2005/8/layout/vList5"/>
    <dgm:cxn modelId="{DA78A9DC-8993-4273-A1B1-EDB473FD6415}" srcId="{F935276F-1283-4276-BD57-0CB7A543ED0A}" destId="{08E93F27-7A77-4E95-917B-B6012E037D06}" srcOrd="2" destOrd="0" parTransId="{D19A0423-E90A-4212-9BFC-BA8A1C7B764A}" sibTransId="{D091B4C0-2EB6-4372-AA7E-AEAD2F0D85C7}"/>
    <dgm:cxn modelId="{ED6C5FE7-F20F-452A-BCD7-006C68A03659}" srcId="{756C0948-F98C-4FA8-9F0A-84835D1A36F9}" destId="{C45C3DFC-4A64-4481-9284-EA9E22064FB4}" srcOrd="0" destOrd="0" parTransId="{B17C8C7B-3FBC-493D-9799-631FA18863E1}" sibTransId="{4AB58686-310D-43E0-A028-5603727EC06D}"/>
    <dgm:cxn modelId="{12F529FF-5A8B-46FC-A68E-4243DD11D989}" type="presOf" srcId="{08E93F27-7A77-4E95-917B-B6012E037D06}" destId="{B437A1C6-CC29-4EC8-9F9D-DD862208B1C3}" srcOrd="0" destOrd="0" presId="urn:microsoft.com/office/officeart/2005/8/layout/vList5"/>
    <dgm:cxn modelId="{E3F85630-D337-49B7-9161-66BA34C8DA11}" type="presParOf" srcId="{054D8AB2-91E9-4E3B-90FC-AADE78816905}" destId="{585ECEED-DF9E-4A5E-A893-A25E0B3BA243}" srcOrd="0" destOrd="0" presId="urn:microsoft.com/office/officeart/2005/8/layout/vList5"/>
    <dgm:cxn modelId="{42E3D28E-50B5-416C-B771-D4DEEFA5899C}" type="presParOf" srcId="{585ECEED-DF9E-4A5E-A893-A25E0B3BA243}" destId="{8B598859-E17C-4CAD-82CE-0971A8772214}" srcOrd="0" destOrd="0" presId="urn:microsoft.com/office/officeart/2005/8/layout/vList5"/>
    <dgm:cxn modelId="{E5B8AF1B-B8DC-4847-B166-CA3252726087}" type="presParOf" srcId="{585ECEED-DF9E-4A5E-A893-A25E0B3BA243}" destId="{9897D4F4-AC17-4C8E-9612-E14C021E6D6D}" srcOrd="1" destOrd="0" presId="urn:microsoft.com/office/officeart/2005/8/layout/vList5"/>
    <dgm:cxn modelId="{445CA934-0B30-47B6-AAF2-884EC820E0B3}" type="presParOf" srcId="{054D8AB2-91E9-4E3B-90FC-AADE78816905}" destId="{9F7058CE-762C-42E9-BB63-C457F509015A}" srcOrd="1" destOrd="0" presId="urn:microsoft.com/office/officeart/2005/8/layout/vList5"/>
    <dgm:cxn modelId="{BB18ACE1-495A-4F3D-AB6C-7B460DC8E6DE}" type="presParOf" srcId="{054D8AB2-91E9-4E3B-90FC-AADE78816905}" destId="{1CB2ABD2-C4ED-4170-94AA-01070F306D9F}" srcOrd="2" destOrd="0" presId="urn:microsoft.com/office/officeart/2005/8/layout/vList5"/>
    <dgm:cxn modelId="{FE2ED94E-1599-44ED-B390-5ABB4F995DA2}" type="presParOf" srcId="{1CB2ABD2-C4ED-4170-94AA-01070F306D9F}" destId="{9CCF78FC-0A4D-4511-966B-DE6A4DDB300B}" srcOrd="0" destOrd="0" presId="urn:microsoft.com/office/officeart/2005/8/layout/vList5"/>
    <dgm:cxn modelId="{C8AB0C5F-C43C-4240-8D4D-D069CFF06B9A}" type="presParOf" srcId="{1CB2ABD2-C4ED-4170-94AA-01070F306D9F}" destId="{830F44F9-C4AD-4290-9324-38DFA940DE2B}" srcOrd="1" destOrd="0" presId="urn:microsoft.com/office/officeart/2005/8/layout/vList5"/>
    <dgm:cxn modelId="{9B2693C2-EC98-489C-99B3-CD918D92ED6D}" type="presParOf" srcId="{054D8AB2-91E9-4E3B-90FC-AADE78816905}" destId="{62F7384D-38FB-4868-8B81-3F2391F9A446}" srcOrd="3" destOrd="0" presId="urn:microsoft.com/office/officeart/2005/8/layout/vList5"/>
    <dgm:cxn modelId="{85032FD8-C67E-4ED8-A76C-AB13CD4A0C73}" type="presParOf" srcId="{054D8AB2-91E9-4E3B-90FC-AADE78816905}" destId="{C35A7C19-12F4-4078-9008-C5D014238118}" srcOrd="4" destOrd="0" presId="urn:microsoft.com/office/officeart/2005/8/layout/vList5"/>
    <dgm:cxn modelId="{6E1FBC49-ED0F-4E09-8437-59F78931350E}" type="presParOf" srcId="{C35A7C19-12F4-4078-9008-C5D014238118}" destId="{B437A1C6-CC29-4EC8-9F9D-DD862208B1C3}" srcOrd="0" destOrd="0" presId="urn:microsoft.com/office/officeart/2005/8/layout/vList5"/>
    <dgm:cxn modelId="{AD6D9CF7-E381-488E-870D-03BC158E2919}" type="presParOf" srcId="{C35A7C19-12F4-4078-9008-C5D014238118}" destId="{E980C085-8455-4C0F-962C-77FCE564CA0D}" srcOrd="1" destOrd="0" presId="urn:microsoft.com/office/officeart/2005/8/layout/vList5"/>
    <dgm:cxn modelId="{4EC88E4C-BC5C-4F43-9B99-7B06C480E7FE}" type="presParOf" srcId="{054D8AB2-91E9-4E3B-90FC-AADE78816905}" destId="{FB5BB04B-11FD-4748-8B1C-D764C13C90B4}" srcOrd="5" destOrd="0" presId="urn:microsoft.com/office/officeart/2005/8/layout/vList5"/>
    <dgm:cxn modelId="{010D1214-AA18-4948-8248-1B4E7AE1C554}" type="presParOf" srcId="{054D8AB2-91E9-4E3B-90FC-AADE78816905}" destId="{91A5182E-E4F5-4D97-8CC1-71B8D0818E55}" srcOrd="6" destOrd="0" presId="urn:microsoft.com/office/officeart/2005/8/layout/vList5"/>
    <dgm:cxn modelId="{A71D3AC1-1299-4FB3-A926-09AF7E91C76E}" type="presParOf" srcId="{91A5182E-E4F5-4D97-8CC1-71B8D0818E55}" destId="{ABFAA379-78FD-4D37-B2AA-C0D4C9A95A41}" srcOrd="0" destOrd="0" presId="urn:microsoft.com/office/officeart/2005/8/layout/vList5"/>
    <dgm:cxn modelId="{69FD9275-5A26-4EA7-B90E-A2A35BA5AECE}" type="presParOf" srcId="{91A5182E-E4F5-4D97-8CC1-71B8D0818E55}" destId="{1318B4D2-5E66-4528-AA78-2238301C0BF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35276F-1283-4276-BD57-0CB7A543ED0A}" type="doc">
      <dgm:prSet loTypeId="urn:microsoft.com/office/officeart/2005/8/layout/vList5" loCatId="list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es-CO"/>
        </a:p>
      </dgm:t>
    </dgm:pt>
    <dgm:pt modelId="{B06F4F38-C7BB-408F-8935-D1B6CC8123CF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Concepto técnico avalado por el Grupo de Gestión Documental – Dirección Administrativa</a:t>
          </a:r>
        </a:p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(31/05/2023)</a:t>
          </a:r>
        </a:p>
      </dgm:t>
    </dgm:pt>
    <dgm:pt modelId="{14478B82-08A7-4D78-98B6-2BE65FBD4B5E}" type="parTrans" cxnId="{BBE1720E-5CA8-4CB3-BAFF-4003F669D939}">
      <dgm:prSet/>
      <dgm:spPr/>
      <dgm:t>
        <a:bodyPr/>
        <a:lstStyle/>
        <a:p>
          <a:endParaRPr lang="es-CO"/>
        </a:p>
      </dgm:t>
    </dgm:pt>
    <dgm:pt modelId="{130DBA42-DD24-405D-8EE2-BA77C0BADAD7}" type="sibTrans" cxnId="{BBE1720E-5CA8-4CB3-BAFF-4003F669D939}">
      <dgm:prSet/>
      <dgm:spPr/>
      <dgm:t>
        <a:bodyPr/>
        <a:lstStyle/>
        <a:p>
          <a:endParaRPr lang="es-CO"/>
        </a:p>
      </dgm:t>
    </dgm:pt>
    <dgm:pt modelId="{69591FCC-325F-4D0F-9A2D-B2C142A25F9F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Concepto técnico favorable para eliminación por aplicación de Tabla de Retención Documental</a:t>
          </a:r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  <a:cs typeface="+mn-cs"/>
            </a:rPr>
            <a:t>.</a:t>
          </a:r>
          <a:endParaRPr lang="es-CO" sz="14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7C900E2-7187-46D7-9028-379C30A2F46C}" type="parTrans" cxnId="{2FB18D15-4D24-44D5-A8F4-C4DD0C78D1F1}">
      <dgm:prSet/>
      <dgm:spPr/>
      <dgm:t>
        <a:bodyPr/>
        <a:lstStyle/>
        <a:p>
          <a:endParaRPr lang="es-CO"/>
        </a:p>
      </dgm:t>
    </dgm:pt>
    <dgm:pt modelId="{E6AE9CCF-9458-4475-B9AA-E22E99E25A54}" type="sibTrans" cxnId="{2FB18D15-4D24-44D5-A8F4-C4DD0C78D1F1}">
      <dgm:prSet/>
      <dgm:spPr/>
      <dgm:t>
        <a:bodyPr/>
        <a:lstStyle/>
        <a:p>
          <a:endParaRPr lang="es-CO"/>
        </a:p>
      </dgm:t>
    </dgm:pt>
    <dgm:pt modelId="{9AEDCCBA-7A94-47C0-9782-F5ADFEA74FCE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Acta Comité Archivo Regional</a:t>
          </a:r>
        </a:p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(27/06/2023</a:t>
          </a:r>
        </a:p>
      </dgm:t>
    </dgm:pt>
    <dgm:pt modelId="{3434000D-9044-4A45-B659-055AF09E385A}" type="parTrans" cxnId="{D3C07B3F-93EA-4F53-9070-F6D533326D4A}">
      <dgm:prSet/>
      <dgm:spPr/>
      <dgm:t>
        <a:bodyPr/>
        <a:lstStyle/>
        <a:p>
          <a:endParaRPr lang="es-CO"/>
        </a:p>
      </dgm:t>
    </dgm:pt>
    <dgm:pt modelId="{9A1A84F9-9110-4D75-85B1-8831A5ACA672}" type="sibTrans" cxnId="{D3C07B3F-93EA-4F53-9070-F6D533326D4A}">
      <dgm:prSet/>
      <dgm:spPr/>
      <dgm:t>
        <a:bodyPr/>
        <a:lstStyle/>
        <a:p>
          <a:endParaRPr lang="es-CO"/>
        </a:p>
      </dgm:t>
    </dgm:pt>
    <dgm:pt modelId="{08E93F27-7A77-4E95-917B-B6012E037D06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Serie/subserie documental</a:t>
          </a:r>
        </a:p>
      </dgm:t>
    </dgm:pt>
    <dgm:pt modelId="{D19A0423-E90A-4212-9BFC-BA8A1C7B764A}" type="parTrans" cxnId="{DA78A9DC-8993-4273-A1B1-EDB473FD6415}">
      <dgm:prSet/>
      <dgm:spPr/>
      <dgm:t>
        <a:bodyPr/>
        <a:lstStyle/>
        <a:p>
          <a:endParaRPr lang="es-CO"/>
        </a:p>
      </dgm:t>
    </dgm:pt>
    <dgm:pt modelId="{D091B4C0-2EB6-4372-AA7E-AEAD2F0D85C7}" type="sibTrans" cxnId="{DA78A9DC-8993-4273-A1B1-EDB473FD6415}">
      <dgm:prSet/>
      <dgm:spPr/>
      <dgm:t>
        <a:bodyPr/>
        <a:lstStyle/>
        <a:p>
          <a:endParaRPr lang="es-CO"/>
        </a:p>
      </dgm:t>
    </dgm:pt>
    <dgm:pt modelId="{EB83E006-66BD-4046-A466-0991EC23C96F}">
      <dgm:prSet phldrT="[Texto]" custT="1"/>
      <dgm:spPr/>
      <dgm:t>
        <a:bodyPr/>
        <a:lstStyle/>
        <a:p>
          <a:r>
            <a:rPr lang="es-CO" sz="1100" dirty="0">
              <a:latin typeface="Verdana" panose="020B0604030504040204" pitchFamily="34" charset="0"/>
              <a:ea typeface="Verdana" panose="020B0604030504040204" pitchFamily="34" charset="0"/>
            </a:rPr>
            <a:t>RECAUDOS DE CARTERA</a:t>
          </a:r>
        </a:p>
      </dgm:t>
    </dgm:pt>
    <dgm:pt modelId="{6D79AFE8-6E4C-4CE9-BEF4-CE626F0DEC1B}" type="parTrans" cxnId="{91D60FAC-D95F-4F86-844D-C560DA48533A}">
      <dgm:prSet/>
      <dgm:spPr/>
      <dgm:t>
        <a:bodyPr/>
        <a:lstStyle/>
        <a:p>
          <a:endParaRPr lang="es-CO"/>
        </a:p>
      </dgm:t>
    </dgm:pt>
    <dgm:pt modelId="{5AEAC2A6-5F4F-4EDC-A0FD-67DFBD89D442}" type="sibTrans" cxnId="{91D60FAC-D95F-4F86-844D-C560DA48533A}">
      <dgm:prSet/>
      <dgm:spPr/>
      <dgm:t>
        <a:bodyPr/>
        <a:lstStyle/>
        <a:p>
          <a:endParaRPr lang="es-CO"/>
        </a:p>
      </dgm:t>
    </dgm:pt>
    <dgm:pt modelId="{0F4AFB51-15F8-4315-BAC7-F12DE4E79EBC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Aprobación de la eliminación por aplicación de TRD.</a:t>
          </a:r>
        </a:p>
      </dgm:t>
    </dgm:pt>
    <dgm:pt modelId="{AC9DA3C9-1EEC-40F5-BC32-1011FA5DFEB1}" type="sibTrans" cxnId="{1C408CA9-843F-488D-B7D8-C7D8B1A626B4}">
      <dgm:prSet/>
      <dgm:spPr/>
      <dgm:t>
        <a:bodyPr/>
        <a:lstStyle/>
        <a:p>
          <a:endParaRPr lang="es-CO"/>
        </a:p>
      </dgm:t>
    </dgm:pt>
    <dgm:pt modelId="{9016CD25-07AE-47C0-BE93-8BE305CDE386}" type="parTrans" cxnId="{1C408CA9-843F-488D-B7D8-C7D8B1A626B4}">
      <dgm:prSet/>
      <dgm:spPr/>
      <dgm:t>
        <a:bodyPr/>
        <a:lstStyle/>
        <a:p>
          <a:endParaRPr lang="es-CO"/>
        </a:p>
      </dgm:t>
    </dgm:pt>
    <dgm:pt modelId="{756C0948-F98C-4FA8-9F0A-84835D1A36F9}">
      <dgm:prSet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Total metros lineales a eliminar </a:t>
          </a:r>
        </a:p>
      </dgm:t>
    </dgm:pt>
    <dgm:pt modelId="{5AC65DC8-671E-41DD-8996-884782B8F3CC}" type="parTrans" cxnId="{31313D0A-4D3B-4074-83E9-FE89337D9AFE}">
      <dgm:prSet/>
      <dgm:spPr/>
      <dgm:t>
        <a:bodyPr/>
        <a:lstStyle/>
        <a:p>
          <a:endParaRPr lang="es-CO"/>
        </a:p>
      </dgm:t>
    </dgm:pt>
    <dgm:pt modelId="{DB7341B0-9F27-4FE5-8561-5742CB72355F}" type="sibTrans" cxnId="{31313D0A-4D3B-4074-83E9-FE89337D9AFE}">
      <dgm:prSet/>
      <dgm:spPr/>
      <dgm:t>
        <a:bodyPr/>
        <a:lstStyle/>
        <a:p>
          <a:endParaRPr lang="es-CO"/>
        </a:p>
      </dgm:t>
    </dgm:pt>
    <dgm:pt modelId="{C45C3DFC-4A64-4481-9284-EA9E22064FB4}">
      <dgm:prSet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10,5 metros lineales (228 Expedientes)</a:t>
          </a:r>
        </a:p>
      </dgm:t>
    </dgm:pt>
    <dgm:pt modelId="{B17C8C7B-3FBC-493D-9799-631FA18863E1}" type="parTrans" cxnId="{ED6C5FE7-F20F-452A-BCD7-006C68A03659}">
      <dgm:prSet/>
      <dgm:spPr/>
      <dgm:t>
        <a:bodyPr/>
        <a:lstStyle/>
        <a:p>
          <a:endParaRPr lang="es-CO"/>
        </a:p>
      </dgm:t>
    </dgm:pt>
    <dgm:pt modelId="{4AB58686-310D-43E0-A028-5603727EC06D}" type="sibTrans" cxnId="{ED6C5FE7-F20F-452A-BCD7-006C68A03659}">
      <dgm:prSet/>
      <dgm:spPr/>
      <dgm:t>
        <a:bodyPr/>
        <a:lstStyle/>
        <a:p>
          <a:endParaRPr lang="es-CO"/>
        </a:p>
      </dgm:t>
    </dgm:pt>
    <dgm:pt modelId="{054D8AB2-91E9-4E3B-90FC-AADE78816905}" type="pres">
      <dgm:prSet presAssocID="{F935276F-1283-4276-BD57-0CB7A543ED0A}" presName="Name0" presStyleCnt="0">
        <dgm:presLayoutVars>
          <dgm:dir/>
          <dgm:animLvl val="lvl"/>
          <dgm:resizeHandles val="exact"/>
        </dgm:presLayoutVars>
      </dgm:prSet>
      <dgm:spPr/>
    </dgm:pt>
    <dgm:pt modelId="{585ECEED-DF9E-4A5E-A893-A25E0B3BA243}" type="pres">
      <dgm:prSet presAssocID="{B06F4F38-C7BB-408F-8935-D1B6CC8123CF}" presName="linNode" presStyleCnt="0"/>
      <dgm:spPr/>
    </dgm:pt>
    <dgm:pt modelId="{8B598859-E17C-4CAD-82CE-0971A8772214}" type="pres">
      <dgm:prSet presAssocID="{B06F4F38-C7BB-408F-8935-D1B6CC8123CF}" presName="parentText" presStyleLbl="node1" presStyleIdx="0" presStyleCnt="4" custLinFactNeighborX="-31801" custLinFactNeighborY="-958">
        <dgm:presLayoutVars>
          <dgm:chMax val="1"/>
          <dgm:bulletEnabled val="1"/>
        </dgm:presLayoutVars>
      </dgm:prSet>
      <dgm:spPr/>
    </dgm:pt>
    <dgm:pt modelId="{9897D4F4-AC17-4C8E-9612-E14C021E6D6D}" type="pres">
      <dgm:prSet presAssocID="{B06F4F38-C7BB-408F-8935-D1B6CC8123CF}" presName="descendantText" presStyleLbl="alignAccFollowNode1" presStyleIdx="0" presStyleCnt="4">
        <dgm:presLayoutVars>
          <dgm:bulletEnabled val="1"/>
        </dgm:presLayoutVars>
      </dgm:prSet>
      <dgm:spPr/>
    </dgm:pt>
    <dgm:pt modelId="{9F7058CE-762C-42E9-BB63-C457F509015A}" type="pres">
      <dgm:prSet presAssocID="{130DBA42-DD24-405D-8EE2-BA77C0BADAD7}" presName="sp" presStyleCnt="0"/>
      <dgm:spPr/>
    </dgm:pt>
    <dgm:pt modelId="{1CB2ABD2-C4ED-4170-94AA-01070F306D9F}" type="pres">
      <dgm:prSet presAssocID="{9AEDCCBA-7A94-47C0-9782-F5ADFEA74FCE}" presName="linNode" presStyleCnt="0"/>
      <dgm:spPr/>
    </dgm:pt>
    <dgm:pt modelId="{9CCF78FC-0A4D-4511-966B-DE6A4DDB300B}" type="pres">
      <dgm:prSet presAssocID="{9AEDCCBA-7A94-47C0-9782-F5ADFEA74FCE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830F44F9-C4AD-4290-9324-38DFA940DE2B}" type="pres">
      <dgm:prSet presAssocID="{9AEDCCBA-7A94-47C0-9782-F5ADFEA74FCE}" presName="descendantText" presStyleLbl="alignAccFollowNode1" presStyleIdx="1" presStyleCnt="4">
        <dgm:presLayoutVars>
          <dgm:bulletEnabled val="1"/>
        </dgm:presLayoutVars>
      </dgm:prSet>
      <dgm:spPr/>
    </dgm:pt>
    <dgm:pt modelId="{62F7384D-38FB-4868-8B81-3F2391F9A446}" type="pres">
      <dgm:prSet presAssocID="{9A1A84F9-9110-4D75-85B1-8831A5ACA672}" presName="sp" presStyleCnt="0"/>
      <dgm:spPr/>
    </dgm:pt>
    <dgm:pt modelId="{C35A7C19-12F4-4078-9008-C5D014238118}" type="pres">
      <dgm:prSet presAssocID="{08E93F27-7A77-4E95-917B-B6012E037D06}" presName="linNode" presStyleCnt="0"/>
      <dgm:spPr/>
    </dgm:pt>
    <dgm:pt modelId="{B437A1C6-CC29-4EC8-9F9D-DD862208B1C3}" type="pres">
      <dgm:prSet presAssocID="{08E93F27-7A77-4E95-917B-B6012E037D06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E980C085-8455-4C0F-962C-77FCE564CA0D}" type="pres">
      <dgm:prSet presAssocID="{08E93F27-7A77-4E95-917B-B6012E037D06}" presName="descendantText" presStyleLbl="alignAccFollowNode1" presStyleIdx="2" presStyleCnt="4">
        <dgm:presLayoutVars>
          <dgm:bulletEnabled val="1"/>
        </dgm:presLayoutVars>
      </dgm:prSet>
      <dgm:spPr/>
    </dgm:pt>
    <dgm:pt modelId="{FB5BB04B-11FD-4748-8B1C-D764C13C90B4}" type="pres">
      <dgm:prSet presAssocID="{D091B4C0-2EB6-4372-AA7E-AEAD2F0D85C7}" presName="sp" presStyleCnt="0"/>
      <dgm:spPr/>
    </dgm:pt>
    <dgm:pt modelId="{91A5182E-E4F5-4D97-8CC1-71B8D0818E55}" type="pres">
      <dgm:prSet presAssocID="{756C0948-F98C-4FA8-9F0A-84835D1A36F9}" presName="linNode" presStyleCnt="0"/>
      <dgm:spPr/>
    </dgm:pt>
    <dgm:pt modelId="{ABFAA379-78FD-4D37-B2AA-C0D4C9A95A41}" type="pres">
      <dgm:prSet presAssocID="{756C0948-F98C-4FA8-9F0A-84835D1A36F9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1318B4D2-5E66-4528-AA78-2238301C0BFC}" type="pres">
      <dgm:prSet presAssocID="{756C0948-F98C-4FA8-9F0A-84835D1A36F9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B3153207-27F0-477F-9367-06C966B19FAB}" type="presOf" srcId="{C45C3DFC-4A64-4481-9284-EA9E22064FB4}" destId="{1318B4D2-5E66-4528-AA78-2238301C0BFC}" srcOrd="0" destOrd="0" presId="urn:microsoft.com/office/officeart/2005/8/layout/vList5"/>
    <dgm:cxn modelId="{31313D0A-4D3B-4074-83E9-FE89337D9AFE}" srcId="{F935276F-1283-4276-BD57-0CB7A543ED0A}" destId="{756C0948-F98C-4FA8-9F0A-84835D1A36F9}" srcOrd="3" destOrd="0" parTransId="{5AC65DC8-671E-41DD-8996-884782B8F3CC}" sibTransId="{DB7341B0-9F27-4FE5-8561-5742CB72355F}"/>
    <dgm:cxn modelId="{BBE1720E-5CA8-4CB3-BAFF-4003F669D939}" srcId="{F935276F-1283-4276-BD57-0CB7A543ED0A}" destId="{B06F4F38-C7BB-408F-8935-D1B6CC8123CF}" srcOrd="0" destOrd="0" parTransId="{14478B82-08A7-4D78-98B6-2BE65FBD4B5E}" sibTransId="{130DBA42-DD24-405D-8EE2-BA77C0BADAD7}"/>
    <dgm:cxn modelId="{2FB18D15-4D24-44D5-A8F4-C4DD0C78D1F1}" srcId="{B06F4F38-C7BB-408F-8935-D1B6CC8123CF}" destId="{69591FCC-325F-4D0F-9A2D-B2C142A25F9F}" srcOrd="0" destOrd="0" parTransId="{D7C900E2-7187-46D7-9028-379C30A2F46C}" sibTransId="{E6AE9CCF-9458-4475-B9AA-E22E99E25A54}"/>
    <dgm:cxn modelId="{A1624119-51C4-4B5B-8B95-1CE3516EBB74}" type="presOf" srcId="{B06F4F38-C7BB-408F-8935-D1B6CC8123CF}" destId="{8B598859-E17C-4CAD-82CE-0971A8772214}" srcOrd="0" destOrd="0" presId="urn:microsoft.com/office/officeart/2005/8/layout/vList5"/>
    <dgm:cxn modelId="{D3C07B3F-93EA-4F53-9070-F6D533326D4A}" srcId="{F935276F-1283-4276-BD57-0CB7A543ED0A}" destId="{9AEDCCBA-7A94-47C0-9782-F5ADFEA74FCE}" srcOrd="1" destOrd="0" parTransId="{3434000D-9044-4A45-B659-055AF09E385A}" sibTransId="{9A1A84F9-9110-4D75-85B1-8831A5ACA672}"/>
    <dgm:cxn modelId="{6F184468-6AC8-49B9-AF20-699BA2C5BF8D}" type="presOf" srcId="{EB83E006-66BD-4046-A466-0991EC23C96F}" destId="{E980C085-8455-4C0F-962C-77FCE564CA0D}" srcOrd="0" destOrd="0" presId="urn:microsoft.com/office/officeart/2005/8/layout/vList5"/>
    <dgm:cxn modelId="{4967EA56-B1D4-4B78-9FA3-5431FF5B9E61}" type="presOf" srcId="{756C0948-F98C-4FA8-9F0A-84835D1A36F9}" destId="{ABFAA379-78FD-4D37-B2AA-C0D4C9A95A41}" srcOrd="0" destOrd="0" presId="urn:microsoft.com/office/officeart/2005/8/layout/vList5"/>
    <dgm:cxn modelId="{2AD39F98-DCD5-40B2-9607-C74EAFB332A8}" type="presOf" srcId="{69591FCC-325F-4D0F-9A2D-B2C142A25F9F}" destId="{9897D4F4-AC17-4C8E-9612-E14C021E6D6D}" srcOrd="0" destOrd="0" presId="urn:microsoft.com/office/officeart/2005/8/layout/vList5"/>
    <dgm:cxn modelId="{1C408CA9-843F-488D-B7D8-C7D8B1A626B4}" srcId="{9AEDCCBA-7A94-47C0-9782-F5ADFEA74FCE}" destId="{0F4AFB51-15F8-4315-BAC7-F12DE4E79EBC}" srcOrd="0" destOrd="0" parTransId="{9016CD25-07AE-47C0-BE93-8BE305CDE386}" sibTransId="{AC9DA3C9-1EEC-40F5-BC32-1011FA5DFEB1}"/>
    <dgm:cxn modelId="{0F0F7AAA-8D1D-4EDA-BA95-247E0A721F6D}" type="presOf" srcId="{F935276F-1283-4276-BD57-0CB7A543ED0A}" destId="{054D8AB2-91E9-4E3B-90FC-AADE78816905}" srcOrd="0" destOrd="0" presId="urn:microsoft.com/office/officeart/2005/8/layout/vList5"/>
    <dgm:cxn modelId="{91D60FAC-D95F-4F86-844D-C560DA48533A}" srcId="{08E93F27-7A77-4E95-917B-B6012E037D06}" destId="{EB83E006-66BD-4046-A466-0991EC23C96F}" srcOrd="0" destOrd="0" parTransId="{6D79AFE8-6E4C-4CE9-BEF4-CE626F0DEC1B}" sibTransId="{5AEAC2A6-5F4F-4EDC-A0FD-67DFBD89D442}"/>
    <dgm:cxn modelId="{663B4FCF-4D48-40B2-BBBE-6C397471D57D}" type="presOf" srcId="{0F4AFB51-15F8-4315-BAC7-F12DE4E79EBC}" destId="{830F44F9-C4AD-4290-9324-38DFA940DE2B}" srcOrd="0" destOrd="0" presId="urn:microsoft.com/office/officeart/2005/8/layout/vList5"/>
    <dgm:cxn modelId="{CEF603D1-576E-4F7C-BD8D-FB3A669E2E14}" type="presOf" srcId="{9AEDCCBA-7A94-47C0-9782-F5ADFEA74FCE}" destId="{9CCF78FC-0A4D-4511-966B-DE6A4DDB300B}" srcOrd="0" destOrd="0" presId="urn:microsoft.com/office/officeart/2005/8/layout/vList5"/>
    <dgm:cxn modelId="{DA78A9DC-8993-4273-A1B1-EDB473FD6415}" srcId="{F935276F-1283-4276-BD57-0CB7A543ED0A}" destId="{08E93F27-7A77-4E95-917B-B6012E037D06}" srcOrd="2" destOrd="0" parTransId="{D19A0423-E90A-4212-9BFC-BA8A1C7B764A}" sibTransId="{D091B4C0-2EB6-4372-AA7E-AEAD2F0D85C7}"/>
    <dgm:cxn modelId="{ED6C5FE7-F20F-452A-BCD7-006C68A03659}" srcId="{756C0948-F98C-4FA8-9F0A-84835D1A36F9}" destId="{C45C3DFC-4A64-4481-9284-EA9E22064FB4}" srcOrd="0" destOrd="0" parTransId="{B17C8C7B-3FBC-493D-9799-631FA18863E1}" sibTransId="{4AB58686-310D-43E0-A028-5603727EC06D}"/>
    <dgm:cxn modelId="{12F529FF-5A8B-46FC-A68E-4243DD11D989}" type="presOf" srcId="{08E93F27-7A77-4E95-917B-B6012E037D06}" destId="{B437A1C6-CC29-4EC8-9F9D-DD862208B1C3}" srcOrd="0" destOrd="0" presId="urn:microsoft.com/office/officeart/2005/8/layout/vList5"/>
    <dgm:cxn modelId="{E3F85630-D337-49B7-9161-66BA34C8DA11}" type="presParOf" srcId="{054D8AB2-91E9-4E3B-90FC-AADE78816905}" destId="{585ECEED-DF9E-4A5E-A893-A25E0B3BA243}" srcOrd="0" destOrd="0" presId="urn:microsoft.com/office/officeart/2005/8/layout/vList5"/>
    <dgm:cxn modelId="{42E3D28E-50B5-416C-B771-D4DEEFA5899C}" type="presParOf" srcId="{585ECEED-DF9E-4A5E-A893-A25E0B3BA243}" destId="{8B598859-E17C-4CAD-82CE-0971A8772214}" srcOrd="0" destOrd="0" presId="urn:microsoft.com/office/officeart/2005/8/layout/vList5"/>
    <dgm:cxn modelId="{E5B8AF1B-B8DC-4847-B166-CA3252726087}" type="presParOf" srcId="{585ECEED-DF9E-4A5E-A893-A25E0B3BA243}" destId="{9897D4F4-AC17-4C8E-9612-E14C021E6D6D}" srcOrd="1" destOrd="0" presId="urn:microsoft.com/office/officeart/2005/8/layout/vList5"/>
    <dgm:cxn modelId="{445CA934-0B30-47B6-AAF2-884EC820E0B3}" type="presParOf" srcId="{054D8AB2-91E9-4E3B-90FC-AADE78816905}" destId="{9F7058CE-762C-42E9-BB63-C457F509015A}" srcOrd="1" destOrd="0" presId="urn:microsoft.com/office/officeart/2005/8/layout/vList5"/>
    <dgm:cxn modelId="{BB18ACE1-495A-4F3D-AB6C-7B460DC8E6DE}" type="presParOf" srcId="{054D8AB2-91E9-4E3B-90FC-AADE78816905}" destId="{1CB2ABD2-C4ED-4170-94AA-01070F306D9F}" srcOrd="2" destOrd="0" presId="urn:microsoft.com/office/officeart/2005/8/layout/vList5"/>
    <dgm:cxn modelId="{FE2ED94E-1599-44ED-B390-5ABB4F995DA2}" type="presParOf" srcId="{1CB2ABD2-C4ED-4170-94AA-01070F306D9F}" destId="{9CCF78FC-0A4D-4511-966B-DE6A4DDB300B}" srcOrd="0" destOrd="0" presId="urn:microsoft.com/office/officeart/2005/8/layout/vList5"/>
    <dgm:cxn modelId="{C8AB0C5F-C43C-4240-8D4D-D069CFF06B9A}" type="presParOf" srcId="{1CB2ABD2-C4ED-4170-94AA-01070F306D9F}" destId="{830F44F9-C4AD-4290-9324-38DFA940DE2B}" srcOrd="1" destOrd="0" presId="urn:microsoft.com/office/officeart/2005/8/layout/vList5"/>
    <dgm:cxn modelId="{9B2693C2-EC98-489C-99B3-CD918D92ED6D}" type="presParOf" srcId="{054D8AB2-91E9-4E3B-90FC-AADE78816905}" destId="{62F7384D-38FB-4868-8B81-3F2391F9A446}" srcOrd="3" destOrd="0" presId="urn:microsoft.com/office/officeart/2005/8/layout/vList5"/>
    <dgm:cxn modelId="{85032FD8-C67E-4ED8-A76C-AB13CD4A0C73}" type="presParOf" srcId="{054D8AB2-91E9-4E3B-90FC-AADE78816905}" destId="{C35A7C19-12F4-4078-9008-C5D014238118}" srcOrd="4" destOrd="0" presId="urn:microsoft.com/office/officeart/2005/8/layout/vList5"/>
    <dgm:cxn modelId="{6E1FBC49-ED0F-4E09-8437-59F78931350E}" type="presParOf" srcId="{C35A7C19-12F4-4078-9008-C5D014238118}" destId="{B437A1C6-CC29-4EC8-9F9D-DD862208B1C3}" srcOrd="0" destOrd="0" presId="urn:microsoft.com/office/officeart/2005/8/layout/vList5"/>
    <dgm:cxn modelId="{AD6D9CF7-E381-488E-870D-03BC158E2919}" type="presParOf" srcId="{C35A7C19-12F4-4078-9008-C5D014238118}" destId="{E980C085-8455-4C0F-962C-77FCE564CA0D}" srcOrd="1" destOrd="0" presId="urn:microsoft.com/office/officeart/2005/8/layout/vList5"/>
    <dgm:cxn modelId="{4EC88E4C-BC5C-4F43-9B99-7B06C480E7FE}" type="presParOf" srcId="{054D8AB2-91E9-4E3B-90FC-AADE78816905}" destId="{FB5BB04B-11FD-4748-8B1C-D764C13C90B4}" srcOrd="5" destOrd="0" presId="urn:microsoft.com/office/officeart/2005/8/layout/vList5"/>
    <dgm:cxn modelId="{010D1214-AA18-4948-8248-1B4E7AE1C554}" type="presParOf" srcId="{054D8AB2-91E9-4E3B-90FC-AADE78816905}" destId="{91A5182E-E4F5-4D97-8CC1-71B8D0818E55}" srcOrd="6" destOrd="0" presId="urn:microsoft.com/office/officeart/2005/8/layout/vList5"/>
    <dgm:cxn modelId="{A71D3AC1-1299-4FB3-A926-09AF7E91C76E}" type="presParOf" srcId="{91A5182E-E4F5-4D97-8CC1-71B8D0818E55}" destId="{ABFAA379-78FD-4D37-B2AA-C0D4C9A95A41}" srcOrd="0" destOrd="0" presId="urn:microsoft.com/office/officeart/2005/8/layout/vList5"/>
    <dgm:cxn modelId="{69FD9275-5A26-4EA7-B90E-A2A35BA5AECE}" type="presParOf" srcId="{91A5182E-E4F5-4D97-8CC1-71B8D0818E55}" destId="{1318B4D2-5E66-4528-AA78-2238301C0BF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35276F-1283-4276-BD57-0CB7A543ED0A}" type="doc">
      <dgm:prSet loTypeId="urn:microsoft.com/office/officeart/2005/8/layout/vList5" loCatId="list" qsTypeId="urn:microsoft.com/office/officeart/2005/8/quickstyle/simple2" qsCatId="simple" csTypeId="urn:microsoft.com/office/officeart/2005/8/colors/accent6_1" csCatId="accent6" phldr="1"/>
      <dgm:spPr/>
      <dgm:t>
        <a:bodyPr/>
        <a:lstStyle/>
        <a:p>
          <a:endParaRPr lang="es-CO"/>
        </a:p>
      </dgm:t>
    </dgm:pt>
    <dgm:pt modelId="{B06F4F38-C7BB-408F-8935-D1B6CC8123CF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Concepto técnico avalado por el Grupo de Gestión Documental – Dirección Administrativa</a:t>
          </a:r>
        </a:p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(17/05/2023)</a:t>
          </a:r>
        </a:p>
      </dgm:t>
    </dgm:pt>
    <dgm:pt modelId="{14478B82-08A7-4D78-98B6-2BE65FBD4B5E}" type="parTrans" cxnId="{BBE1720E-5CA8-4CB3-BAFF-4003F669D939}">
      <dgm:prSet/>
      <dgm:spPr/>
      <dgm:t>
        <a:bodyPr/>
        <a:lstStyle/>
        <a:p>
          <a:endParaRPr lang="es-CO"/>
        </a:p>
      </dgm:t>
    </dgm:pt>
    <dgm:pt modelId="{130DBA42-DD24-405D-8EE2-BA77C0BADAD7}" type="sibTrans" cxnId="{BBE1720E-5CA8-4CB3-BAFF-4003F669D939}">
      <dgm:prSet/>
      <dgm:spPr/>
      <dgm:t>
        <a:bodyPr/>
        <a:lstStyle/>
        <a:p>
          <a:endParaRPr lang="es-CO"/>
        </a:p>
      </dgm:t>
    </dgm:pt>
    <dgm:pt modelId="{69591FCC-325F-4D0F-9A2D-B2C142A25F9F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Concepto técnico favorable para eliminación por aplicación de Tabla de Retención Documental</a:t>
          </a:r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  <a:cs typeface="+mn-cs"/>
            </a:rPr>
            <a:t>.</a:t>
          </a:r>
          <a:endParaRPr lang="es-CO" sz="14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D7C900E2-7187-46D7-9028-379C30A2F46C}" type="parTrans" cxnId="{2FB18D15-4D24-44D5-A8F4-C4DD0C78D1F1}">
      <dgm:prSet/>
      <dgm:spPr/>
      <dgm:t>
        <a:bodyPr/>
        <a:lstStyle/>
        <a:p>
          <a:endParaRPr lang="es-CO"/>
        </a:p>
      </dgm:t>
    </dgm:pt>
    <dgm:pt modelId="{E6AE9CCF-9458-4475-B9AA-E22E99E25A54}" type="sibTrans" cxnId="{2FB18D15-4D24-44D5-A8F4-C4DD0C78D1F1}">
      <dgm:prSet/>
      <dgm:spPr/>
      <dgm:t>
        <a:bodyPr/>
        <a:lstStyle/>
        <a:p>
          <a:endParaRPr lang="es-CO"/>
        </a:p>
      </dgm:t>
    </dgm:pt>
    <dgm:pt modelId="{9AEDCCBA-7A94-47C0-9782-F5ADFEA74FCE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Acta Comité Archivo Regional</a:t>
          </a:r>
        </a:p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(11/07/2023</a:t>
          </a:r>
        </a:p>
      </dgm:t>
    </dgm:pt>
    <dgm:pt modelId="{3434000D-9044-4A45-B659-055AF09E385A}" type="parTrans" cxnId="{D3C07B3F-93EA-4F53-9070-F6D533326D4A}">
      <dgm:prSet/>
      <dgm:spPr/>
      <dgm:t>
        <a:bodyPr/>
        <a:lstStyle/>
        <a:p>
          <a:endParaRPr lang="es-CO"/>
        </a:p>
      </dgm:t>
    </dgm:pt>
    <dgm:pt modelId="{9A1A84F9-9110-4D75-85B1-8831A5ACA672}" type="sibTrans" cxnId="{D3C07B3F-93EA-4F53-9070-F6D533326D4A}">
      <dgm:prSet/>
      <dgm:spPr/>
      <dgm:t>
        <a:bodyPr/>
        <a:lstStyle/>
        <a:p>
          <a:endParaRPr lang="es-CO"/>
        </a:p>
      </dgm:t>
    </dgm:pt>
    <dgm:pt modelId="{08E93F27-7A77-4E95-917B-B6012E037D06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Serie/subserie documental</a:t>
          </a:r>
        </a:p>
      </dgm:t>
    </dgm:pt>
    <dgm:pt modelId="{D19A0423-E90A-4212-9BFC-BA8A1C7B764A}" type="parTrans" cxnId="{DA78A9DC-8993-4273-A1B1-EDB473FD6415}">
      <dgm:prSet/>
      <dgm:spPr/>
      <dgm:t>
        <a:bodyPr/>
        <a:lstStyle/>
        <a:p>
          <a:endParaRPr lang="es-CO"/>
        </a:p>
      </dgm:t>
    </dgm:pt>
    <dgm:pt modelId="{D091B4C0-2EB6-4372-AA7E-AEAD2F0D85C7}" type="sibTrans" cxnId="{DA78A9DC-8993-4273-A1B1-EDB473FD6415}">
      <dgm:prSet/>
      <dgm:spPr/>
      <dgm:t>
        <a:bodyPr/>
        <a:lstStyle/>
        <a:p>
          <a:endParaRPr lang="es-CO"/>
        </a:p>
      </dgm:t>
    </dgm:pt>
    <dgm:pt modelId="{EB83E006-66BD-4046-A466-0991EC23C96F}">
      <dgm:prSet phldrT="[Texto]" custT="1"/>
      <dgm:spPr/>
      <dgm:t>
        <a:bodyPr/>
        <a:lstStyle/>
        <a:p>
          <a:r>
            <a:rPr lang="es-ES" sz="1100" dirty="0">
              <a:latin typeface="Verdana" panose="020B0604030504040204" pitchFamily="34" charset="0"/>
              <a:ea typeface="Verdana" panose="020B0604030504040204" pitchFamily="34" charset="0"/>
            </a:rPr>
            <a:t>ACTAS-Actas Grupo de Estudio- Trabajo (GET), CONCILIACIONES </a:t>
          </a:r>
          <a:r>
            <a:rPr lang="es-ES" sz="1100" dirty="0" err="1">
              <a:latin typeface="Verdana" panose="020B0604030504040204" pitchFamily="34" charset="0"/>
              <a:ea typeface="Verdana" panose="020B0604030504040204" pitchFamily="34" charset="0"/>
            </a:rPr>
            <a:t>Conciliaciones</a:t>
          </a:r>
          <a:r>
            <a:rPr lang="es-ES" sz="1100" dirty="0">
              <a:latin typeface="Verdana" panose="020B0604030504040204" pitchFamily="34" charset="0"/>
              <a:ea typeface="Verdana" panose="020B0604030504040204" pitchFamily="34" charset="0"/>
            </a:rPr>
            <a:t> Bancarias, INFORMES-Informes Contables, Informes </a:t>
          </a:r>
          <a:r>
            <a:rPr lang="es-ES" sz="1100" dirty="0" err="1">
              <a:latin typeface="Verdana" panose="020B0604030504040204" pitchFamily="34" charset="0"/>
              <a:ea typeface="Verdana" panose="020B0604030504040204" pitchFamily="34" charset="0"/>
            </a:rPr>
            <a:t>Tesorales</a:t>
          </a:r>
          <a:r>
            <a:rPr lang="es-ES" sz="1100" dirty="0">
              <a:latin typeface="Verdana" panose="020B0604030504040204" pitchFamily="34" charset="0"/>
              <a:ea typeface="Verdana" panose="020B0604030504040204" pitchFamily="34" charset="0"/>
            </a:rPr>
            <a:t>, Informes de Gestión, LIBROS CONTABLES-Libros Auxiliares, Libros Diarios, NOTAS CONTABLES, y RECAUDOS DE CARTERA</a:t>
          </a:r>
          <a:endParaRPr lang="es-CO" sz="1100" dirty="0">
            <a:latin typeface="Verdana" panose="020B0604030504040204" pitchFamily="34" charset="0"/>
            <a:ea typeface="Verdana" panose="020B0604030504040204" pitchFamily="34" charset="0"/>
          </a:endParaRPr>
        </a:p>
      </dgm:t>
    </dgm:pt>
    <dgm:pt modelId="{6D79AFE8-6E4C-4CE9-BEF4-CE626F0DEC1B}" type="parTrans" cxnId="{91D60FAC-D95F-4F86-844D-C560DA48533A}">
      <dgm:prSet/>
      <dgm:spPr/>
      <dgm:t>
        <a:bodyPr/>
        <a:lstStyle/>
        <a:p>
          <a:endParaRPr lang="es-CO"/>
        </a:p>
      </dgm:t>
    </dgm:pt>
    <dgm:pt modelId="{5AEAC2A6-5F4F-4EDC-A0FD-67DFBD89D442}" type="sibTrans" cxnId="{91D60FAC-D95F-4F86-844D-C560DA48533A}">
      <dgm:prSet/>
      <dgm:spPr/>
      <dgm:t>
        <a:bodyPr/>
        <a:lstStyle/>
        <a:p>
          <a:endParaRPr lang="es-CO"/>
        </a:p>
      </dgm:t>
    </dgm:pt>
    <dgm:pt modelId="{0F4AFB51-15F8-4315-BAC7-F12DE4E79EBC}">
      <dgm:prSet phldrT="[Texto]"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Aprobación de la eliminación por aplicación de TRD.</a:t>
          </a:r>
        </a:p>
      </dgm:t>
    </dgm:pt>
    <dgm:pt modelId="{AC9DA3C9-1EEC-40F5-BC32-1011FA5DFEB1}" type="sibTrans" cxnId="{1C408CA9-843F-488D-B7D8-C7D8B1A626B4}">
      <dgm:prSet/>
      <dgm:spPr/>
      <dgm:t>
        <a:bodyPr/>
        <a:lstStyle/>
        <a:p>
          <a:endParaRPr lang="es-CO"/>
        </a:p>
      </dgm:t>
    </dgm:pt>
    <dgm:pt modelId="{9016CD25-07AE-47C0-BE93-8BE305CDE386}" type="parTrans" cxnId="{1C408CA9-843F-488D-B7D8-C7D8B1A626B4}">
      <dgm:prSet/>
      <dgm:spPr/>
      <dgm:t>
        <a:bodyPr/>
        <a:lstStyle/>
        <a:p>
          <a:endParaRPr lang="es-CO"/>
        </a:p>
      </dgm:t>
    </dgm:pt>
    <dgm:pt modelId="{756C0948-F98C-4FA8-9F0A-84835D1A36F9}">
      <dgm:prSet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Total metros lineales a eliminar </a:t>
          </a:r>
        </a:p>
      </dgm:t>
    </dgm:pt>
    <dgm:pt modelId="{5AC65DC8-671E-41DD-8996-884782B8F3CC}" type="parTrans" cxnId="{31313D0A-4D3B-4074-83E9-FE89337D9AFE}">
      <dgm:prSet/>
      <dgm:spPr/>
      <dgm:t>
        <a:bodyPr/>
        <a:lstStyle/>
        <a:p>
          <a:endParaRPr lang="es-CO"/>
        </a:p>
      </dgm:t>
    </dgm:pt>
    <dgm:pt modelId="{DB7341B0-9F27-4FE5-8561-5742CB72355F}" type="sibTrans" cxnId="{31313D0A-4D3B-4074-83E9-FE89337D9AFE}">
      <dgm:prSet/>
      <dgm:spPr/>
      <dgm:t>
        <a:bodyPr/>
        <a:lstStyle/>
        <a:p>
          <a:endParaRPr lang="es-CO"/>
        </a:p>
      </dgm:t>
    </dgm:pt>
    <dgm:pt modelId="{C45C3DFC-4A64-4481-9284-EA9E22064FB4}">
      <dgm:prSet custT="1"/>
      <dgm:spPr/>
      <dgm:t>
        <a:bodyPr/>
        <a:lstStyle/>
        <a:p>
          <a:r>
            <a:rPr lang="es-CO" sz="1400" dirty="0">
              <a:latin typeface="Verdana" panose="020B0604030504040204" pitchFamily="34" charset="0"/>
              <a:ea typeface="Verdana" panose="020B0604030504040204" pitchFamily="34" charset="0"/>
            </a:rPr>
            <a:t>27,25 metros lineales (982 Expedientes)</a:t>
          </a:r>
        </a:p>
      </dgm:t>
    </dgm:pt>
    <dgm:pt modelId="{B17C8C7B-3FBC-493D-9799-631FA18863E1}" type="parTrans" cxnId="{ED6C5FE7-F20F-452A-BCD7-006C68A03659}">
      <dgm:prSet/>
      <dgm:spPr/>
      <dgm:t>
        <a:bodyPr/>
        <a:lstStyle/>
        <a:p>
          <a:endParaRPr lang="es-CO"/>
        </a:p>
      </dgm:t>
    </dgm:pt>
    <dgm:pt modelId="{4AB58686-310D-43E0-A028-5603727EC06D}" type="sibTrans" cxnId="{ED6C5FE7-F20F-452A-BCD7-006C68A03659}">
      <dgm:prSet/>
      <dgm:spPr/>
      <dgm:t>
        <a:bodyPr/>
        <a:lstStyle/>
        <a:p>
          <a:endParaRPr lang="es-CO"/>
        </a:p>
      </dgm:t>
    </dgm:pt>
    <dgm:pt modelId="{054D8AB2-91E9-4E3B-90FC-AADE78816905}" type="pres">
      <dgm:prSet presAssocID="{F935276F-1283-4276-BD57-0CB7A543ED0A}" presName="Name0" presStyleCnt="0">
        <dgm:presLayoutVars>
          <dgm:dir/>
          <dgm:animLvl val="lvl"/>
          <dgm:resizeHandles val="exact"/>
        </dgm:presLayoutVars>
      </dgm:prSet>
      <dgm:spPr/>
    </dgm:pt>
    <dgm:pt modelId="{585ECEED-DF9E-4A5E-A893-A25E0B3BA243}" type="pres">
      <dgm:prSet presAssocID="{B06F4F38-C7BB-408F-8935-D1B6CC8123CF}" presName="linNode" presStyleCnt="0"/>
      <dgm:spPr/>
    </dgm:pt>
    <dgm:pt modelId="{8B598859-E17C-4CAD-82CE-0971A8772214}" type="pres">
      <dgm:prSet presAssocID="{B06F4F38-C7BB-408F-8935-D1B6CC8123CF}" presName="parentText" presStyleLbl="node1" presStyleIdx="0" presStyleCnt="4" custLinFactNeighborX="-31801" custLinFactNeighborY="-958">
        <dgm:presLayoutVars>
          <dgm:chMax val="1"/>
          <dgm:bulletEnabled val="1"/>
        </dgm:presLayoutVars>
      </dgm:prSet>
      <dgm:spPr/>
    </dgm:pt>
    <dgm:pt modelId="{9897D4F4-AC17-4C8E-9612-E14C021E6D6D}" type="pres">
      <dgm:prSet presAssocID="{B06F4F38-C7BB-408F-8935-D1B6CC8123CF}" presName="descendantText" presStyleLbl="alignAccFollowNode1" presStyleIdx="0" presStyleCnt="4">
        <dgm:presLayoutVars>
          <dgm:bulletEnabled val="1"/>
        </dgm:presLayoutVars>
      </dgm:prSet>
      <dgm:spPr/>
    </dgm:pt>
    <dgm:pt modelId="{9F7058CE-762C-42E9-BB63-C457F509015A}" type="pres">
      <dgm:prSet presAssocID="{130DBA42-DD24-405D-8EE2-BA77C0BADAD7}" presName="sp" presStyleCnt="0"/>
      <dgm:spPr/>
    </dgm:pt>
    <dgm:pt modelId="{1CB2ABD2-C4ED-4170-94AA-01070F306D9F}" type="pres">
      <dgm:prSet presAssocID="{9AEDCCBA-7A94-47C0-9782-F5ADFEA74FCE}" presName="linNode" presStyleCnt="0"/>
      <dgm:spPr/>
    </dgm:pt>
    <dgm:pt modelId="{9CCF78FC-0A4D-4511-966B-DE6A4DDB300B}" type="pres">
      <dgm:prSet presAssocID="{9AEDCCBA-7A94-47C0-9782-F5ADFEA74FCE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830F44F9-C4AD-4290-9324-38DFA940DE2B}" type="pres">
      <dgm:prSet presAssocID="{9AEDCCBA-7A94-47C0-9782-F5ADFEA74FCE}" presName="descendantText" presStyleLbl="alignAccFollowNode1" presStyleIdx="1" presStyleCnt="4">
        <dgm:presLayoutVars>
          <dgm:bulletEnabled val="1"/>
        </dgm:presLayoutVars>
      </dgm:prSet>
      <dgm:spPr/>
    </dgm:pt>
    <dgm:pt modelId="{62F7384D-38FB-4868-8B81-3F2391F9A446}" type="pres">
      <dgm:prSet presAssocID="{9A1A84F9-9110-4D75-85B1-8831A5ACA672}" presName="sp" presStyleCnt="0"/>
      <dgm:spPr/>
    </dgm:pt>
    <dgm:pt modelId="{C35A7C19-12F4-4078-9008-C5D014238118}" type="pres">
      <dgm:prSet presAssocID="{08E93F27-7A77-4E95-917B-B6012E037D06}" presName="linNode" presStyleCnt="0"/>
      <dgm:spPr/>
    </dgm:pt>
    <dgm:pt modelId="{B437A1C6-CC29-4EC8-9F9D-DD862208B1C3}" type="pres">
      <dgm:prSet presAssocID="{08E93F27-7A77-4E95-917B-B6012E037D06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E980C085-8455-4C0F-962C-77FCE564CA0D}" type="pres">
      <dgm:prSet presAssocID="{08E93F27-7A77-4E95-917B-B6012E037D06}" presName="descendantText" presStyleLbl="alignAccFollowNode1" presStyleIdx="2" presStyleCnt="4">
        <dgm:presLayoutVars>
          <dgm:bulletEnabled val="1"/>
        </dgm:presLayoutVars>
      </dgm:prSet>
      <dgm:spPr/>
    </dgm:pt>
    <dgm:pt modelId="{FB5BB04B-11FD-4748-8B1C-D764C13C90B4}" type="pres">
      <dgm:prSet presAssocID="{D091B4C0-2EB6-4372-AA7E-AEAD2F0D85C7}" presName="sp" presStyleCnt="0"/>
      <dgm:spPr/>
    </dgm:pt>
    <dgm:pt modelId="{91A5182E-E4F5-4D97-8CC1-71B8D0818E55}" type="pres">
      <dgm:prSet presAssocID="{756C0948-F98C-4FA8-9F0A-84835D1A36F9}" presName="linNode" presStyleCnt="0"/>
      <dgm:spPr/>
    </dgm:pt>
    <dgm:pt modelId="{ABFAA379-78FD-4D37-B2AA-C0D4C9A95A41}" type="pres">
      <dgm:prSet presAssocID="{756C0948-F98C-4FA8-9F0A-84835D1A36F9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1318B4D2-5E66-4528-AA78-2238301C0BFC}" type="pres">
      <dgm:prSet presAssocID="{756C0948-F98C-4FA8-9F0A-84835D1A36F9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B3153207-27F0-477F-9367-06C966B19FAB}" type="presOf" srcId="{C45C3DFC-4A64-4481-9284-EA9E22064FB4}" destId="{1318B4D2-5E66-4528-AA78-2238301C0BFC}" srcOrd="0" destOrd="0" presId="urn:microsoft.com/office/officeart/2005/8/layout/vList5"/>
    <dgm:cxn modelId="{31313D0A-4D3B-4074-83E9-FE89337D9AFE}" srcId="{F935276F-1283-4276-BD57-0CB7A543ED0A}" destId="{756C0948-F98C-4FA8-9F0A-84835D1A36F9}" srcOrd="3" destOrd="0" parTransId="{5AC65DC8-671E-41DD-8996-884782B8F3CC}" sibTransId="{DB7341B0-9F27-4FE5-8561-5742CB72355F}"/>
    <dgm:cxn modelId="{BBE1720E-5CA8-4CB3-BAFF-4003F669D939}" srcId="{F935276F-1283-4276-BD57-0CB7A543ED0A}" destId="{B06F4F38-C7BB-408F-8935-D1B6CC8123CF}" srcOrd="0" destOrd="0" parTransId="{14478B82-08A7-4D78-98B6-2BE65FBD4B5E}" sibTransId="{130DBA42-DD24-405D-8EE2-BA77C0BADAD7}"/>
    <dgm:cxn modelId="{2FB18D15-4D24-44D5-A8F4-C4DD0C78D1F1}" srcId="{B06F4F38-C7BB-408F-8935-D1B6CC8123CF}" destId="{69591FCC-325F-4D0F-9A2D-B2C142A25F9F}" srcOrd="0" destOrd="0" parTransId="{D7C900E2-7187-46D7-9028-379C30A2F46C}" sibTransId="{E6AE9CCF-9458-4475-B9AA-E22E99E25A54}"/>
    <dgm:cxn modelId="{A1624119-51C4-4B5B-8B95-1CE3516EBB74}" type="presOf" srcId="{B06F4F38-C7BB-408F-8935-D1B6CC8123CF}" destId="{8B598859-E17C-4CAD-82CE-0971A8772214}" srcOrd="0" destOrd="0" presId="urn:microsoft.com/office/officeart/2005/8/layout/vList5"/>
    <dgm:cxn modelId="{D3C07B3F-93EA-4F53-9070-F6D533326D4A}" srcId="{F935276F-1283-4276-BD57-0CB7A543ED0A}" destId="{9AEDCCBA-7A94-47C0-9782-F5ADFEA74FCE}" srcOrd="1" destOrd="0" parTransId="{3434000D-9044-4A45-B659-055AF09E385A}" sibTransId="{9A1A84F9-9110-4D75-85B1-8831A5ACA672}"/>
    <dgm:cxn modelId="{6F184468-6AC8-49B9-AF20-699BA2C5BF8D}" type="presOf" srcId="{EB83E006-66BD-4046-A466-0991EC23C96F}" destId="{E980C085-8455-4C0F-962C-77FCE564CA0D}" srcOrd="0" destOrd="0" presId="urn:microsoft.com/office/officeart/2005/8/layout/vList5"/>
    <dgm:cxn modelId="{4967EA56-B1D4-4B78-9FA3-5431FF5B9E61}" type="presOf" srcId="{756C0948-F98C-4FA8-9F0A-84835D1A36F9}" destId="{ABFAA379-78FD-4D37-B2AA-C0D4C9A95A41}" srcOrd="0" destOrd="0" presId="urn:microsoft.com/office/officeart/2005/8/layout/vList5"/>
    <dgm:cxn modelId="{2AD39F98-DCD5-40B2-9607-C74EAFB332A8}" type="presOf" srcId="{69591FCC-325F-4D0F-9A2D-B2C142A25F9F}" destId="{9897D4F4-AC17-4C8E-9612-E14C021E6D6D}" srcOrd="0" destOrd="0" presId="urn:microsoft.com/office/officeart/2005/8/layout/vList5"/>
    <dgm:cxn modelId="{1C408CA9-843F-488D-B7D8-C7D8B1A626B4}" srcId="{9AEDCCBA-7A94-47C0-9782-F5ADFEA74FCE}" destId="{0F4AFB51-15F8-4315-BAC7-F12DE4E79EBC}" srcOrd="0" destOrd="0" parTransId="{9016CD25-07AE-47C0-BE93-8BE305CDE386}" sibTransId="{AC9DA3C9-1EEC-40F5-BC32-1011FA5DFEB1}"/>
    <dgm:cxn modelId="{0F0F7AAA-8D1D-4EDA-BA95-247E0A721F6D}" type="presOf" srcId="{F935276F-1283-4276-BD57-0CB7A543ED0A}" destId="{054D8AB2-91E9-4E3B-90FC-AADE78816905}" srcOrd="0" destOrd="0" presId="urn:microsoft.com/office/officeart/2005/8/layout/vList5"/>
    <dgm:cxn modelId="{91D60FAC-D95F-4F86-844D-C560DA48533A}" srcId="{08E93F27-7A77-4E95-917B-B6012E037D06}" destId="{EB83E006-66BD-4046-A466-0991EC23C96F}" srcOrd="0" destOrd="0" parTransId="{6D79AFE8-6E4C-4CE9-BEF4-CE626F0DEC1B}" sibTransId="{5AEAC2A6-5F4F-4EDC-A0FD-67DFBD89D442}"/>
    <dgm:cxn modelId="{663B4FCF-4D48-40B2-BBBE-6C397471D57D}" type="presOf" srcId="{0F4AFB51-15F8-4315-BAC7-F12DE4E79EBC}" destId="{830F44F9-C4AD-4290-9324-38DFA940DE2B}" srcOrd="0" destOrd="0" presId="urn:microsoft.com/office/officeart/2005/8/layout/vList5"/>
    <dgm:cxn modelId="{CEF603D1-576E-4F7C-BD8D-FB3A669E2E14}" type="presOf" srcId="{9AEDCCBA-7A94-47C0-9782-F5ADFEA74FCE}" destId="{9CCF78FC-0A4D-4511-966B-DE6A4DDB300B}" srcOrd="0" destOrd="0" presId="urn:microsoft.com/office/officeart/2005/8/layout/vList5"/>
    <dgm:cxn modelId="{DA78A9DC-8993-4273-A1B1-EDB473FD6415}" srcId="{F935276F-1283-4276-BD57-0CB7A543ED0A}" destId="{08E93F27-7A77-4E95-917B-B6012E037D06}" srcOrd="2" destOrd="0" parTransId="{D19A0423-E90A-4212-9BFC-BA8A1C7B764A}" sibTransId="{D091B4C0-2EB6-4372-AA7E-AEAD2F0D85C7}"/>
    <dgm:cxn modelId="{ED6C5FE7-F20F-452A-BCD7-006C68A03659}" srcId="{756C0948-F98C-4FA8-9F0A-84835D1A36F9}" destId="{C45C3DFC-4A64-4481-9284-EA9E22064FB4}" srcOrd="0" destOrd="0" parTransId="{B17C8C7B-3FBC-493D-9799-631FA18863E1}" sibTransId="{4AB58686-310D-43E0-A028-5603727EC06D}"/>
    <dgm:cxn modelId="{12F529FF-5A8B-46FC-A68E-4243DD11D989}" type="presOf" srcId="{08E93F27-7A77-4E95-917B-B6012E037D06}" destId="{B437A1C6-CC29-4EC8-9F9D-DD862208B1C3}" srcOrd="0" destOrd="0" presId="urn:microsoft.com/office/officeart/2005/8/layout/vList5"/>
    <dgm:cxn modelId="{E3F85630-D337-49B7-9161-66BA34C8DA11}" type="presParOf" srcId="{054D8AB2-91E9-4E3B-90FC-AADE78816905}" destId="{585ECEED-DF9E-4A5E-A893-A25E0B3BA243}" srcOrd="0" destOrd="0" presId="urn:microsoft.com/office/officeart/2005/8/layout/vList5"/>
    <dgm:cxn modelId="{42E3D28E-50B5-416C-B771-D4DEEFA5899C}" type="presParOf" srcId="{585ECEED-DF9E-4A5E-A893-A25E0B3BA243}" destId="{8B598859-E17C-4CAD-82CE-0971A8772214}" srcOrd="0" destOrd="0" presId="urn:microsoft.com/office/officeart/2005/8/layout/vList5"/>
    <dgm:cxn modelId="{E5B8AF1B-B8DC-4847-B166-CA3252726087}" type="presParOf" srcId="{585ECEED-DF9E-4A5E-A893-A25E0B3BA243}" destId="{9897D4F4-AC17-4C8E-9612-E14C021E6D6D}" srcOrd="1" destOrd="0" presId="urn:microsoft.com/office/officeart/2005/8/layout/vList5"/>
    <dgm:cxn modelId="{445CA934-0B30-47B6-AAF2-884EC820E0B3}" type="presParOf" srcId="{054D8AB2-91E9-4E3B-90FC-AADE78816905}" destId="{9F7058CE-762C-42E9-BB63-C457F509015A}" srcOrd="1" destOrd="0" presId="urn:microsoft.com/office/officeart/2005/8/layout/vList5"/>
    <dgm:cxn modelId="{BB18ACE1-495A-4F3D-AB6C-7B460DC8E6DE}" type="presParOf" srcId="{054D8AB2-91E9-4E3B-90FC-AADE78816905}" destId="{1CB2ABD2-C4ED-4170-94AA-01070F306D9F}" srcOrd="2" destOrd="0" presId="urn:microsoft.com/office/officeart/2005/8/layout/vList5"/>
    <dgm:cxn modelId="{FE2ED94E-1599-44ED-B390-5ABB4F995DA2}" type="presParOf" srcId="{1CB2ABD2-C4ED-4170-94AA-01070F306D9F}" destId="{9CCF78FC-0A4D-4511-966B-DE6A4DDB300B}" srcOrd="0" destOrd="0" presId="urn:microsoft.com/office/officeart/2005/8/layout/vList5"/>
    <dgm:cxn modelId="{C8AB0C5F-C43C-4240-8D4D-D069CFF06B9A}" type="presParOf" srcId="{1CB2ABD2-C4ED-4170-94AA-01070F306D9F}" destId="{830F44F9-C4AD-4290-9324-38DFA940DE2B}" srcOrd="1" destOrd="0" presId="urn:microsoft.com/office/officeart/2005/8/layout/vList5"/>
    <dgm:cxn modelId="{9B2693C2-EC98-489C-99B3-CD918D92ED6D}" type="presParOf" srcId="{054D8AB2-91E9-4E3B-90FC-AADE78816905}" destId="{62F7384D-38FB-4868-8B81-3F2391F9A446}" srcOrd="3" destOrd="0" presId="urn:microsoft.com/office/officeart/2005/8/layout/vList5"/>
    <dgm:cxn modelId="{85032FD8-C67E-4ED8-A76C-AB13CD4A0C73}" type="presParOf" srcId="{054D8AB2-91E9-4E3B-90FC-AADE78816905}" destId="{C35A7C19-12F4-4078-9008-C5D014238118}" srcOrd="4" destOrd="0" presId="urn:microsoft.com/office/officeart/2005/8/layout/vList5"/>
    <dgm:cxn modelId="{6E1FBC49-ED0F-4E09-8437-59F78931350E}" type="presParOf" srcId="{C35A7C19-12F4-4078-9008-C5D014238118}" destId="{B437A1C6-CC29-4EC8-9F9D-DD862208B1C3}" srcOrd="0" destOrd="0" presId="urn:microsoft.com/office/officeart/2005/8/layout/vList5"/>
    <dgm:cxn modelId="{AD6D9CF7-E381-488E-870D-03BC158E2919}" type="presParOf" srcId="{C35A7C19-12F4-4078-9008-C5D014238118}" destId="{E980C085-8455-4C0F-962C-77FCE564CA0D}" srcOrd="1" destOrd="0" presId="urn:microsoft.com/office/officeart/2005/8/layout/vList5"/>
    <dgm:cxn modelId="{4EC88E4C-BC5C-4F43-9B99-7B06C480E7FE}" type="presParOf" srcId="{054D8AB2-91E9-4E3B-90FC-AADE78816905}" destId="{FB5BB04B-11FD-4748-8B1C-D764C13C90B4}" srcOrd="5" destOrd="0" presId="urn:microsoft.com/office/officeart/2005/8/layout/vList5"/>
    <dgm:cxn modelId="{010D1214-AA18-4948-8248-1B4E7AE1C554}" type="presParOf" srcId="{054D8AB2-91E9-4E3B-90FC-AADE78816905}" destId="{91A5182E-E4F5-4D97-8CC1-71B8D0818E55}" srcOrd="6" destOrd="0" presId="urn:microsoft.com/office/officeart/2005/8/layout/vList5"/>
    <dgm:cxn modelId="{A71D3AC1-1299-4FB3-A926-09AF7E91C76E}" type="presParOf" srcId="{91A5182E-E4F5-4D97-8CC1-71B8D0818E55}" destId="{ABFAA379-78FD-4D37-B2AA-C0D4C9A95A41}" srcOrd="0" destOrd="0" presId="urn:microsoft.com/office/officeart/2005/8/layout/vList5"/>
    <dgm:cxn modelId="{69FD9275-5A26-4EA7-B90E-A2A35BA5AECE}" type="presParOf" srcId="{91A5182E-E4F5-4D97-8CC1-71B8D0818E55}" destId="{1318B4D2-5E66-4528-AA78-2238301C0BFC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7D4F4-AC17-4C8E-9612-E14C021E6D6D}">
      <dsp:nvSpPr>
        <dsp:cNvPr id="0" name=""/>
        <dsp:cNvSpPr/>
      </dsp:nvSpPr>
      <dsp:spPr>
        <a:xfrm rot="5400000">
          <a:off x="6757727" y="-2878442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Concepto técnico favorable para eliminación por aplicación de Tabla de Retención Documental</a:t>
          </a: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  <a:cs typeface="+mn-cs"/>
            </a:rPr>
            <a:t>.</a:t>
          </a:r>
          <a:endParaRPr lang="es-CO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 rot="-5400000">
        <a:off x="3781168" y="135654"/>
        <a:ext cx="6684537" cy="693880"/>
      </dsp:txXfrm>
    </dsp:sp>
    <dsp:sp modelId="{8B598859-E17C-4CAD-82CE-0971A8772214}">
      <dsp:nvSpPr>
        <dsp:cNvPr id="0" name=""/>
        <dsp:cNvSpPr/>
      </dsp:nvSpPr>
      <dsp:spPr>
        <a:xfrm>
          <a:off x="0" y="0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Concepto técnico avalado por el Grupo de Gestión Documental – Dirección Administrativa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(25/04/2023)</a:t>
          </a:r>
        </a:p>
      </dsp:txBody>
      <dsp:txXfrm>
        <a:off x="46922" y="46922"/>
        <a:ext cx="3687323" cy="867348"/>
      </dsp:txXfrm>
    </dsp:sp>
    <dsp:sp modelId="{830F44F9-C4AD-4290-9324-38DFA940DE2B}">
      <dsp:nvSpPr>
        <dsp:cNvPr id="0" name=""/>
        <dsp:cNvSpPr/>
      </dsp:nvSpPr>
      <dsp:spPr>
        <a:xfrm rot="5400000">
          <a:off x="6757727" y="-1869190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Aprobación de la eliminación por aplicación de TRD.</a:t>
          </a:r>
        </a:p>
      </dsp:txBody>
      <dsp:txXfrm rot="-5400000">
        <a:off x="3781168" y="1144906"/>
        <a:ext cx="6684537" cy="693880"/>
      </dsp:txXfrm>
    </dsp:sp>
    <dsp:sp modelId="{9CCF78FC-0A4D-4511-966B-DE6A4DDB300B}">
      <dsp:nvSpPr>
        <dsp:cNvPr id="0" name=""/>
        <dsp:cNvSpPr/>
      </dsp:nvSpPr>
      <dsp:spPr>
        <a:xfrm>
          <a:off x="0" y="1011250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Acta Comité Archivo Regional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(08/05/2023</a:t>
          </a:r>
        </a:p>
      </dsp:txBody>
      <dsp:txXfrm>
        <a:off x="46922" y="1058172"/>
        <a:ext cx="3687323" cy="867348"/>
      </dsp:txXfrm>
    </dsp:sp>
    <dsp:sp modelId="{E980C085-8455-4C0F-962C-77FCE564CA0D}">
      <dsp:nvSpPr>
        <dsp:cNvPr id="0" name=""/>
        <dsp:cNvSpPr/>
      </dsp:nvSpPr>
      <dsp:spPr>
        <a:xfrm rot="5400000">
          <a:off x="6757727" y="-859938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400" kern="1200" dirty="0">
              <a:latin typeface="Verdana" panose="020B0604030504040204" pitchFamily="34" charset="0"/>
              <a:ea typeface="Verdana" panose="020B0604030504040204" pitchFamily="34" charset="0"/>
            </a:rPr>
            <a:t>LIBROS CONTABLES – Libros Auxiliares, CONCILIACIONES - Conciliaciones Bancarias, NOTAS CONTABLES y BOLETINES DIARIOS DE CAJA Y BANCOS</a:t>
          </a:r>
          <a:endParaRPr lang="es-CO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 rot="-5400000">
        <a:off x="3781168" y="2154158"/>
        <a:ext cx="6684537" cy="693880"/>
      </dsp:txXfrm>
    </dsp:sp>
    <dsp:sp modelId="{B437A1C6-CC29-4EC8-9F9D-DD862208B1C3}">
      <dsp:nvSpPr>
        <dsp:cNvPr id="0" name=""/>
        <dsp:cNvSpPr/>
      </dsp:nvSpPr>
      <dsp:spPr>
        <a:xfrm>
          <a:off x="0" y="2020502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Serie/subserie documental</a:t>
          </a:r>
        </a:p>
      </dsp:txBody>
      <dsp:txXfrm>
        <a:off x="46922" y="2067424"/>
        <a:ext cx="3687323" cy="867348"/>
      </dsp:txXfrm>
    </dsp:sp>
    <dsp:sp modelId="{1318B4D2-5E66-4528-AA78-2238301C0BFC}">
      <dsp:nvSpPr>
        <dsp:cNvPr id="0" name=""/>
        <dsp:cNvSpPr/>
      </dsp:nvSpPr>
      <dsp:spPr>
        <a:xfrm rot="5400000">
          <a:off x="6757727" y="149313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3,25 metros lineales (73 Expedientes) </a:t>
          </a:r>
        </a:p>
      </dsp:txBody>
      <dsp:txXfrm rot="-5400000">
        <a:off x="3781168" y="3163410"/>
        <a:ext cx="6684537" cy="693880"/>
      </dsp:txXfrm>
    </dsp:sp>
    <dsp:sp modelId="{ABFAA379-78FD-4D37-B2AA-C0D4C9A95A41}">
      <dsp:nvSpPr>
        <dsp:cNvPr id="0" name=""/>
        <dsp:cNvSpPr/>
      </dsp:nvSpPr>
      <dsp:spPr>
        <a:xfrm>
          <a:off x="0" y="3029755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Total metros lineales a eliminar </a:t>
          </a:r>
        </a:p>
      </dsp:txBody>
      <dsp:txXfrm>
        <a:off x="46922" y="3076677"/>
        <a:ext cx="3687323" cy="8673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7D4F4-AC17-4C8E-9612-E14C021E6D6D}">
      <dsp:nvSpPr>
        <dsp:cNvPr id="0" name=""/>
        <dsp:cNvSpPr/>
      </dsp:nvSpPr>
      <dsp:spPr>
        <a:xfrm rot="5400000">
          <a:off x="6757727" y="-2878442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Concepto técnico favorable para eliminación por aplicación de Tabla de Retención Documental</a:t>
          </a: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  <a:cs typeface="+mn-cs"/>
            </a:rPr>
            <a:t>.</a:t>
          </a:r>
          <a:endParaRPr lang="es-CO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 rot="-5400000">
        <a:off x="3781168" y="135654"/>
        <a:ext cx="6684537" cy="693880"/>
      </dsp:txXfrm>
    </dsp:sp>
    <dsp:sp modelId="{8B598859-E17C-4CAD-82CE-0971A8772214}">
      <dsp:nvSpPr>
        <dsp:cNvPr id="0" name=""/>
        <dsp:cNvSpPr/>
      </dsp:nvSpPr>
      <dsp:spPr>
        <a:xfrm>
          <a:off x="0" y="0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Concepto técnico avalado por el Grupo de Gestión Documental – Dirección Administrativa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(19/05/2023)</a:t>
          </a:r>
        </a:p>
      </dsp:txBody>
      <dsp:txXfrm>
        <a:off x="46922" y="46922"/>
        <a:ext cx="3687323" cy="867348"/>
      </dsp:txXfrm>
    </dsp:sp>
    <dsp:sp modelId="{830F44F9-C4AD-4290-9324-38DFA940DE2B}">
      <dsp:nvSpPr>
        <dsp:cNvPr id="0" name=""/>
        <dsp:cNvSpPr/>
      </dsp:nvSpPr>
      <dsp:spPr>
        <a:xfrm rot="5400000">
          <a:off x="6757727" y="-1869190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Aprobación de la eliminación por aplicación de TRD.</a:t>
          </a:r>
        </a:p>
      </dsp:txBody>
      <dsp:txXfrm rot="-5400000">
        <a:off x="3781168" y="1144906"/>
        <a:ext cx="6684537" cy="693880"/>
      </dsp:txXfrm>
    </dsp:sp>
    <dsp:sp modelId="{9CCF78FC-0A4D-4511-966B-DE6A4DDB300B}">
      <dsp:nvSpPr>
        <dsp:cNvPr id="0" name=""/>
        <dsp:cNvSpPr/>
      </dsp:nvSpPr>
      <dsp:spPr>
        <a:xfrm>
          <a:off x="0" y="1011250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Acta Comité Archivo Regional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(26/06/2023</a:t>
          </a:r>
        </a:p>
      </dsp:txBody>
      <dsp:txXfrm>
        <a:off x="46922" y="1058172"/>
        <a:ext cx="3687323" cy="867348"/>
      </dsp:txXfrm>
    </dsp:sp>
    <dsp:sp modelId="{E980C085-8455-4C0F-962C-77FCE564CA0D}">
      <dsp:nvSpPr>
        <dsp:cNvPr id="0" name=""/>
        <dsp:cNvSpPr/>
      </dsp:nvSpPr>
      <dsp:spPr>
        <a:xfrm rot="5400000">
          <a:off x="6757727" y="-859938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100" kern="1200" dirty="0">
              <a:latin typeface="Verdana" panose="020B0604030504040204" pitchFamily="34" charset="0"/>
              <a:ea typeface="Verdana" panose="020B0604030504040204" pitchFamily="34" charset="0"/>
            </a:rPr>
            <a:t>REGISTRO DE CORRESPONDENCIA, Subseries Registro de Correspondencia Recibida y Registro de Correspondencia Despachada y la Serie REGISTRO DE COMUNICACIONES OFICIALES, Subserie Registro de Comunicaciones Despachadas y Registro de Comunicaciones Recibidas</a:t>
          </a:r>
          <a:endParaRPr lang="es-CO" sz="11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 rot="-5400000">
        <a:off x="3781168" y="2154158"/>
        <a:ext cx="6684537" cy="693880"/>
      </dsp:txXfrm>
    </dsp:sp>
    <dsp:sp modelId="{B437A1C6-CC29-4EC8-9F9D-DD862208B1C3}">
      <dsp:nvSpPr>
        <dsp:cNvPr id="0" name=""/>
        <dsp:cNvSpPr/>
      </dsp:nvSpPr>
      <dsp:spPr>
        <a:xfrm>
          <a:off x="0" y="2020502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Serie/subserie documental</a:t>
          </a:r>
        </a:p>
      </dsp:txBody>
      <dsp:txXfrm>
        <a:off x="46922" y="2067424"/>
        <a:ext cx="3687323" cy="867348"/>
      </dsp:txXfrm>
    </dsp:sp>
    <dsp:sp modelId="{1318B4D2-5E66-4528-AA78-2238301C0BFC}">
      <dsp:nvSpPr>
        <dsp:cNvPr id="0" name=""/>
        <dsp:cNvSpPr/>
      </dsp:nvSpPr>
      <dsp:spPr>
        <a:xfrm rot="5400000">
          <a:off x="6757727" y="149313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12,25 metros lineales (228 Expedientes)</a:t>
          </a:r>
        </a:p>
      </dsp:txBody>
      <dsp:txXfrm rot="-5400000">
        <a:off x="3781168" y="3163410"/>
        <a:ext cx="6684537" cy="693880"/>
      </dsp:txXfrm>
    </dsp:sp>
    <dsp:sp modelId="{ABFAA379-78FD-4D37-B2AA-C0D4C9A95A41}">
      <dsp:nvSpPr>
        <dsp:cNvPr id="0" name=""/>
        <dsp:cNvSpPr/>
      </dsp:nvSpPr>
      <dsp:spPr>
        <a:xfrm>
          <a:off x="0" y="3029755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Total metros lineales a eliminar </a:t>
          </a:r>
        </a:p>
      </dsp:txBody>
      <dsp:txXfrm>
        <a:off x="46922" y="3076677"/>
        <a:ext cx="3687323" cy="8673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7D4F4-AC17-4C8E-9612-E14C021E6D6D}">
      <dsp:nvSpPr>
        <dsp:cNvPr id="0" name=""/>
        <dsp:cNvSpPr/>
      </dsp:nvSpPr>
      <dsp:spPr>
        <a:xfrm rot="5400000">
          <a:off x="6757727" y="-2878442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Concepto técnico favorable para eliminación por aplicación de Tabla de Retención Documental</a:t>
          </a: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  <a:cs typeface="+mn-cs"/>
            </a:rPr>
            <a:t>.</a:t>
          </a:r>
          <a:endParaRPr lang="es-CO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 rot="-5400000">
        <a:off x="3781168" y="135654"/>
        <a:ext cx="6684537" cy="693880"/>
      </dsp:txXfrm>
    </dsp:sp>
    <dsp:sp modelId="{8B598859-E17C-4CAD-82CE-0971A8772214}">
      <dsp:nvSpPr>
        <dsp:cNvPr id="0" name=""/>
        <dsp:cNvSpPr/>
      </dsp:nvSpPr>
      <dsp:spPr>
        <a:xfrm>
          <a:off x="0" y="0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Concepto técnico avalado por el Grupo de Gestión Documental – Dirección Administrativa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(31/05/2023)</a:t>
          </a:r>
        </a:p>
      </dsp:txBody>
      <dsp:txXfrm>
        <a:off x="46922" y="46922"/>
        <a:ext cx="3687323" cy="867348"/>
      </dsp:txXfrm>
    </dsp:sp>
    <dsp:sp modelId="{830F44F9-C4AD-4290-9324-38DFA940DE2B}">
      <dsp:nvSpPr>
        <dsp:cNvPr id="0" name=""/>
        <dsp:cNvSpPr/>
      </dsp:nvSpPr>
      <dsp:spPr>
        <a:xfrm rot="5400000">
          <a:off x="6757727" y="-1869190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Aprobación de la eliminación por aplicación de TRD.</a:t>
          </a:r>
        </a:p>
      </dsp:txBody>
      <dsp:txXfrm rot="-5400000">
        <a:off x="3781168" y="1144906"/>
        <a:ext cx="6684537" cy="693880"/>
      </dsp:txXfrm>
    </dsp:sp>
    <dsp:sp modelId="{9CCF78FC-0A4D-4511-966B-DE6A4DDB300B}">
      <dsp:nvSpPr>
        <dsp:cNvPr id="0" name=""/>
        <dsp:cNvSpPr/>
      </dsp:nvSpPr>
      <dsp:spPr>
        <a:xfrm>
          <a:off x="0" y="1011250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Acta Comité Archivo Regional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(27/06/2023</a:t>
          </a:r>
        </a:p>
      </dsp:txBody>
      <dsp:txXfrm>
        <a:off x="46922" y="1058172"/>
        <a:ext cx="3687323" cy="867348"/>
      </dsp:txXfrm>
    </dsp:sp>
    <dsp:sp modelId="{E980C085-8455-4C0F-962C-77FCE564CA0D}">
      <dsp:nvSpPr>
        <dsp:cNvPr id="0" name=""/>
        <dsp:cNvSpPr/>
      </dsp:nvSpPr>
      <dsp:spPr>
        <a:xfrm rot="5400000">
          <a:off x="6757727" y="-859938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100" kern="1200" dirty="0">
              <a:latin typeface="Verdana" panose="020B0604030504040204" pitchFamily="34" charset="0"/>
              <a:ea typeface="Verdana" panose="020B0604030504040204" pitchFamily="34" charset="0"/>
            </a:rPr>
            <a:t>RECAUDOS DE CARTERA</a:t>
          </a:r>
        </a:p>
      </dsp:txBody>
      <dsp:txXfrm rot="-5400000">
        <a:off x="3781168" y="2154158"/>
        <a:ext cx="6684537" cy="693880"/>
      </dsp:txXfrm>
    </dsp:sp>
    <dsp:sp modelId="{B437A1C6-CC29-4EC8-9F9D-DD862208B1C3}">
      <dsp:nvSpPr>
        <dsp:cNvPr id="0" name=""/>
        <dsp:cNvSpPr/>
      </dsp:nvSpPr>
      <dsp:spPr>
        <a:xfrm>
          <a:off x="0" y="2020502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Serie/subserie documental</a:t>
          </a:r>
        </a:p>
      </dsp:txBody>
      <dsp:txXfrm>
        <a:off x="46922" y="2067424"/>
        <a:ext cx="3687323" cy="867348"/>
      </dsp:txXfrm>
    </dsp:sp>
    <dsp:sp modelId="{1318B4D2-5E66-4528-AA78-2238301C0BFC}">
      <dsp:nvSpPr>
        <dsp:cNvPr id="0" name=""/>
        <dsp:cNvSpPr/>
      </dsp:nvSpPr>
      <dsp:spPr>
        <a:xfrm rot="5400000">
          <a:off x="6757727" y="149313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10,5 metros lineales (228 Expedientes)</a:t>
          </a:r>
        </a:p>
      </dsp:txBody>
      <dsp:txXfrm rot="-5400000">
        <a:off x="3781168" y="3163410"/>
        <a:ext cx="6684537" cy="693880"/>
      </dsp:txXfrm>
    </dsp:sp>
    <dsp:sp modelId="{ABFAA379-78FD-4D37-B2AA-C0D4C9A95A41}">
      <dsp:nvSpPr>
        <dsp:cNvPr id="0" name=""/>
        <dsp:cNvSpPr/>
      </dsp:nvSpPr>
      <dsp:spPr>
        <a:xfrm>
          <a:off x="0" y="3029755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Total metros lineales a eliminar </a:t>
          </a:r>
        </a:p>
      </dsp:txBody>
      <dsp:txXfrm>
        <a:off x="46922" y="3076677"/>
        <a:ext cx="3687323" cy="8673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897D4F4-AC17-4C8E-9612-E14C021E6D6D}">
      <dsp:nvSpPr>
        <dsp:cNvPr id="0" name=""/>
        <dsp:cNvSpPr/>
      </dsp:nvSpPr>
      <dsp:spPr>
        <a:xfrm rot="5400000">
          <a:off x="6757727" y="-2878442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Concepto técnico favorable para eliminación por aplicación de Tabla de Retención Documental</a:t>
          </a: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  <a:cs typeface="+mn-cs"/>
            </a:rPr>
            <a:t>.</a:t>
          </a:r>
          <a:endParaRPr lang="es-CO" sz="14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 rot="-5400000">
        <a:off x="3781168" y="135654"/>
        <a:ext cx="6684537" cy="693880"/>
      </dsp:txXfrm>
    </dsp:sp>
    <dsp:sp modelId="{8B598859-E17C-4CAD-82CE-0971A8772214}">
      <dsp:nvSpPr>
        <dsp:cNvPr id="0" name=""/>
        <dsp:cNvSpPr/>
      </dsp:nvSpPr>
      <dsp:spPr>
        <a:xfrm>
          <a:off x="0" y="0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Concepto técnico avalado por el Grupo de Gestión Documental – Dirección Administrativa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(17/05/2023)</a:t>
          </a:r>
        </a:p>
      </dsp:txBody>
      <dsp:txXfrm>
        <a:off x="46922" y="46922"/>
        <a:ext cx="3687323" cy="867348"/>
      </dsp:txXfrm>
    </dsp:sp>
    <dsp:sp modelId="{830F44F9-C4AD-4290-9324-38DFA940DE2B}">
      <dsp:nvSpPr>
        <dsp:cNvPr id="0" name=""/>
        <dsp:cNvSpPr/>
      </dsp:nvSpPr>
      <dsp:spPr>
        <a:xfrm rot="5400000">
          <a:off x="6757727" y="-1869190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Aprobación de la eliminación por aplicación de TRD.</a:t>
          </a:r>
        </a:p>
      </dsp:txBody>
      <dsp:txXfrm rot="-5400000">
        <a:off x="3781168" y="1144906"/>
        <a:ext cx="6684537" cy="693880"/>
      </dsp:txXfrm>
    </dsp:sp>
    <dsp:sp modelId="{9CCF78FC-0A4D-4511-966B-DE6A4DDB300B}">
      <dsp:nvSpPr>
        <dsp:cNvPr id="0" name=""/>
        <dsp:cNvSpPr/>
      </dsp:nvSpPr>
      <dsp:spPr>
        <a:xfrm>
          <a:off x="0" y="1011250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Acta Comité Archivo Regional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(11/07/2023</a:t>
          </a:r>
        </a:p>
      </dsp:txBody>
      <dsp:txXfrm>
        <a:off x="46922" y="1058172"/>
        <a:ext cx="3687323" cy="867348"/>
      </dsp:txXfrm>
    </dsp:sp>
    <dsp:sp modelId="{E980C085-8455-4C0F-962C-77FCE564CA0D}">
      <dsp:nvSpPr>
        <dsp:cNvPr id="0" name=""/>
        <dsp:cNvSpPr/>
      </dsp:nvSpPr>
      <dsp:spPr>
        <a:xfrm rot="5400000">
          <a:off x="6757727" y="-859938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1100" kern="1200" dirty="0">
              <a:latin typeface="Verdana" panose="020B0604030504040204" pitchFamily="34" charset="0"/>
              <a:ea typeface="Verdana" panose="020B0604030504040204" pitchFamily="34" charset="0"/>
            </a:rPr>
            <a:t>ACTAS-Actas Grupo de Estudio- Trabajo (GET), CONCILIACIONES </a:t>
          </a:r>
          <a:r>
            <a:rPr lang="es-ES" sz="1100" kern="1200" dirty="0" err="1">
              <a:latin typeface="Verdana" panose="020B0604030504040204" pitchFamily="34" charset="0"/>
              <a:ea typeface="Verdana" panose="020B0604030504040204" pitchFamily="34" charset="0"/>
            </a:rPr>
            <a:t>Conciliaciones</a:t>
          </a:r>
          <a:r>
            <a:rPr lang="es-ES" sz="1100" kern="1200" dirty="0">
              <a:latin typeface="Verdana" panose="020B0604030504040204" pitchFamily="34" charset="0"/>
              <a:ea typeface="Verdana" panose="020B0604030504040204" pitchFamily="34" charset="0"/>
            </a:rPr>
            <a:t> Bancarias, INFORMES-Informes Contables, Informes </a:t>
          </a:r>
          <a:r>
            <a:rPr lang="es-ES" sz="1100" kern="1200" dirty="0" err="1">
              <a:latin typeface="Verdana" panose="020B0604030504040204" pitchFamily="34" charset="0"/>
              <a:ea typeface="Verdana" panose="020B0604030504040204" pitchFamily="34" charset="0"/>
            </a:rPr>
            <a:t>Tesorales</a:t>
          </a:r>
          <a:r>
            <a:rPr lang="es-ES" sz="1100" kern="1200" dirty="0">
              <a:latin typeface="Verdana" panose="020B0604030504040204" pitchFamily="34" charset="0"/>
              <a:ea typeface="Verdana" panose="020B0604030504040204" pitchFamily="34" charset="0"/>
            </a:rPr>
            <a:t>, Informes de Gestión, LIBROS CONTABLES-Libros Auxiliares, Libros Diarios, NOTAS CONTABLES, y RECAUDOS DE CARTERA</a:t>
          </a:r>
          <a:endParaRPr lang="es-CO" sz="1100" kern="1200" dirty="0">
            <a:latin typeface="Verdana" panose="020B0604030504040204" pitchFamily="34" charset="0"/>
            <a:ea typeface="Verdana" panose="020B0604030504040204" pitchFamily="34" charset="0"/>
          </a:endParaRPr>
        </a:p>
      </dsp:txBody>
      <dsp:txXfrm rot="-5400000">
        <a:off x="3781168" y="2154158"/>
        <a:ext cx="6684537" cy="693880"/>
      </dsp:txXfrm>
    </dsp:sp>
    <dsp:sp modelId="{B437A1C6-CC29-4EC8-9F9D-DD862208B1C3}">
      <dsp:nvSpPr>
        <dsp:cNvPr id="0" name=""/>
        <dsp:cNvSpPr/>
      </dsp:nvSpPr>
      <dsp:spPr>
        <a:xfrm>
          <a:off x="0" y="2020502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Serie/subserie documental</a:t>
          </a:r>
        </a:p>
      </dsp:txBody>
      <dsp:txXfrm>
        <a:off x="46922" y="2067424"/>
        <a:ext cx="3687323" cy="867348"/>
      </dsp:txXfrm>
    </dsp:sp>
    <dsp:sp modelId="{1318B4D2-5E66-4528-AA78-2238301C0BFC}">
      <dsp:nvSpPr>
        <dsp:cNvPr id="0" name=""/>
        <dsp:cNvSpPr/>
      </dsp:nvSpPr>
      <dsp:spPr>
        <a:xfrm rot="5400000">
          <a:off x="6757727" y="149313"/>
          <a:ext cx="768954" cy="6722074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27,25 metros lineales (982 Expedientes)</a:t>
          </a:r>
        </a:p>
      </dsp:txBody>
      <dsp:txXfrm rot="-5400000">
        <a:off x="3781168" y="3163410"/>
        <a:ext cx="6684537" cy="693880"/>
      </dsp:txXfrm>
    </dsp:sp>
    <dsp:sp modelId="{ABFAA379-78FD-4D37-B2AA-C0D4C9A95A41}">
      <dsp:nvSpPr>
        <dsp:cNvPr id="0" name=""/>
        <dsp:cNvSpPr/>
      </dsp:nvSpPr>
      <dsp:spPr>
        <a:xfrm>
          <a:off x="0" y="3029755"/>
          <a:ext cx="3781167" cy="961192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400" kern="1200" dirty="0">
              <a:latin typeface="Verdana" panose="020B0604030504040204" pitchFamily="34" charset="0"/>
              <a:ea typeface="Verdana" panose="020B0604030504040204" pitchFamily="34" charset="0"/>
            </a:rPr>
            <a:t>Total metros lineales a eliminar </a:t>
          </a:r>
        </a:p>
      </dsp:txBody>
      <dsp:txXfrm>
        <a:off x="46922" y="3076677"/>
        <a:ext cx="3687323" cy="8673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483A49-71D8-E949-4BCF-1E09887079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18CB43E-0597-971A-B250-B1C1A4754B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1DBFD07-363C-68B0-E4BA-C11469748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24/07/2023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6EF2E1-F71A-DA5E-504D-EA15C30AFE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81A250-6265-99F1-9CC6-FF6C41B17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43010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D1BEF8-0302-4F12-A9E7-7F22F81E2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FEAED9B-AC98-8974-82BC-4E4FC953A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FE7ABC4-235F-B112-9FF4-98D97305C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24/07/2023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24284E-D2D8-17BF-78BB-7C325D09D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82AA021-531A-E390-1B5B-F2B198FDC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87230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A07FB20-1C16-135B-5C9D-18273A1761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4D45E15-B094-4337-D46D-622E9AE21A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1118205-0C07-341B-8E07-4A4E4908B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24/07/2023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E1612D-9095-BA88-3479-9D0FD85E7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0050FA0-2D24-A233-DBBD-75948D4989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69572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8F3A38-15DD-EDCE-E2B2-BE10309A6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E349AE-FE76-FA46-E686-BE3C3B1DF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1C002E-37E1-1CC7-97B6-C02A75C24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24/07/2023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AC56FD-5E41-E087-A065-D1BCB230CF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0BAD750-4CB5-09B4-148F-8CD12FF36C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10255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D3431C-29C2-8BEC-C002-652617F0A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668BEED-B3D0-206A-4EEA-B2E65E468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F0ABB4-450C-E550-5D9E-D374E4990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24/07/2023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B5C0B9-19D6-14CE-2DCE-720846844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D2D518-6CC2-9753-3604-B70B9B0C1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27962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6558A4-D264-7A4A-A7F2-7E1445835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1F39127-9849-7117-E0CD-AEA27F3969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CB6DF16-01F6-6168-9D46-CCEA00AC03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FF52974-CB5B-4BBB-B04F-F71DB506D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24/07/2023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1A664AA-A6CC-F646-5CC0-0744FF7FE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A14E7C9-3458-B90D-05C6-1312E1DDB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6725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2A7D61-E78E-A4B4-F0C9-8F1D516DCE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12D2483-8337-662B-657D-A0DF18BC85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ED2E663-0A7A-6582-85DF-21FF61515D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1F07E90-FB7E-6F66-1568-57377F25A7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04826C8-D213-A8EB-6E2C-47129D921C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8E7DF32-94C7-3D12-59A0-AB2067D39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24/07/2023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4F22018-60EF-2082-C692-6EAC2E8A3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60B0DFF-B980-64F0-BB3D-E28695FC2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946322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F047E8-1B17-BF19-1F8B-B4D812A30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D9A2142-1D18-0079-CEB6-F72096D4A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24/07/2023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8C3AF9E-9112-1220-D814-8286586CF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B292EC8-027E-FDDD-CA8D-52665E9C1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21582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CA0A9F07-71A6-8CA5-C860-0ECB6F038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24/07/2023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8807CDD-3639-AD30-0999-2A6A57EBB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F90BED0-6270-CAF9-78C4-9136146D2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5777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03DF11-4694-7906-59A6-8C3C67366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B75D10E-37C3-747B-BF51-203038D81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FFE66EA-AA6B-0442-ED45-499E83BEA1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B6733A5-E960-C847-55B2-DEC18989C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24/07/2023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FE29F19-0023-EEDC-E2D1-5042B9B6E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04808C1-26F0-339B-11C1-D33D98403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204702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E3A2D9B-D3EB-5B3C-BFA1-FBC40D8D8E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1FBAEA0-561D-3087-61C9-32185D23BA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70425FB-EF95-BB95-A52D-49D654011D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B662E15-0F71-B9D5-6E88-0E1D9E7E5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161ED-93E0-CE44-BAB2-0EE580BABF22}" type="datetimeFigureOut">
              <a:rPr lang="es-ES_tradnl" smtClean="0"/>
              <a:t>24/07/2023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647BA85-731B-7305-28C5-C12310ABC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453F0F5-9E98-04E5-7602-DDA98417A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444785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screen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C8EE68A2-F432-CC28-4090-1855194008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750EE30-C2E0-FF7B-652A-1E4FEDAF02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7755594-D461-9E59-092A-252A4730E58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161ED-93E0-CE44-BAB2-0EE580BABF22}" type="datetimeFigureOut">
              <a:rPr lang="es-ES_tradnl" smtClean="0"/>
              <a:t>24/07/2023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E914DD4-12C5-63BA-0D92-3F3BA40B3E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1B2DABA-6051-8F0E-1283-1F593D61F6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D55D0-2903-0648-8BA0-7A323A2A7BFE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427292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2F1BD7FF-BE84-18D4-1750-B78D6AB42F0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Box 6">
            <a:extLst>
              <a:ext uri="{FF2B5EF4-FFF2-40B4-BE49-F238E27FC236}">
                <a16:creationId xmlns:a16="http://schemas.microsoft.com/office/drawing/2014/main" id="{70A3EC31-5ED9-0BB8-0836-0AB0CD75FA10}"/>
              </a:ext>
            </a:extLst>
          </p:cNvPr>
          <p:cNvSpPr txBox="1"/>
          <p:nvPr/>
        </p:nvSpPr>
        <p:spPr>
          <a:xfrm>
            <a:off x="10376410" y="6611779"/>
            <a:ext cx="1815590" cy="246221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r"/>
            <a:r>
              <a:rPr lang="es-ES" sz="1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Nunito Sans" pitchFamily="2" charset="77"/>
              </a:rPr>
              <a:t>PÚBLICA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A6065B6-7FE6-5852-908B-1E6C8DE9F756}"/>
              </a:ext>
            </a:extLst>
          </p:cNvPr>
          <p:cNvSpPr txBox="1"/>
          <p:nvPr/>
        </p:nvSpPr>
        <p:spPr>
          <a:xfrm>
            <a:off x="1612557" y="2418716"/>
            <a:ext cx="6141308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40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ELIMINACIONES DOCUMENTALES</a:t>
            </a:r>
          </a:p>
          <a:p>
            <a:r>
              <a:rPr lang="es-ES_tradnl" sz="18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Regionales Santander y Norte de Santander</a:t>
            </a:r>
          </a:p>
        </p:txBody>
      </p:sp>
    </p:spTree>
    <p:extLst>
      <p:ext uri="{BB962C8B-B14F-4D97-AF65-F5344CB8AC3E}">
        <p14:creationId xmlns:p14="http://schemas.microsoft.com/office/powerpoint/2010/main" val="142480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Icono&#10;&#10;Descripción generada automáticamente">
            <a:extLst>
              <a:ext uri="{FF2B5EF4-FFF2-40B4-BE49-F238E27FC236}">
                <a16:creationId xmlns:a16="http://schemas.microsoft.com/office/drawing/2014/main" id="{B0CE60F7-BF66-C702-301C-ACC334A9136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560B56AA-EC8D-22D6-6022-CB7BD00B2961}"/>
              </a:ext>
            </a:extLst>
          </p:cNvPr>
          <p:cNvSpPr txBox="1"/>
          <p:nvPr/>
        </p:nvSpPr>
        <p:spPr>
          <a:xfrm>
            <a:off x="0" y="2384786"/>
            <a:ext cx="67119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88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Gracias</a:t>
            </a: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0A2F0253-15D0-84BD-F17A-7D5EB93E6C30}"/>
              </a:ext>
            </a:extLst>
          </p:cNvPr>
          <p:cNvSpPr txBox="1"/>
          <p:nvPr/>
        </p:nvSpPr>
        <p:spPr>
          <a:xfrm>
            <a:off x="0" y="6611779"/>
            <a:ext cx="181559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>
                <a:solidFill>
                  <a:schemeClr val="bg1"/>
                </a:solidFill>
                <a:latin typeface="Nunito Sans" pitchFamily="2" charset="77"/>
              </a:rPr>
              <a:t>PÚBLICA</a:t>
            </a:r>
          </a:p>
        </p:txBody>
      </p:sp>
    </p:spTree>
    <p:extLst>
      <p:ext uri="{BB962C8B-B14F-4D97-AF65-F5344CB8AC3E}">
        <p14:creationId xmlns:p14="http://schemas.microsoft.com/office/powerpoint/2010/main" val="3045457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>
            <a:extLst>
              <a:ext uri="{FF2B5EF4-FFF2-40B4-BE49-F238E27FC236}">
                <a16:creationId xmlns:a16="http://schemas.microsoft.com/office/drawing/2014/main" id="{7C985988-B7A5-D0F3-567B-7B6CBCA80F71}"/>
              </a:ext>
            </a:extLst>
          </p:cNvPr>
          <p:cNvSpPr txBox="1"/>
          <p:nvPr/>
        </p:nvSpPr>
        <p:spPr>
          <a:xfrm>
            <a:off x="25400" y="6671245"/>
            <a:ext cx="18155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Nunito Sans" pitchFamily="2" charset="77"/>
              </a:rPr>
              <a:t>PÚBLICA</a:t>
            </a: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5C5154F5-E4B8-4029-A089-5CC404943EF0}"/>
              </a:ext>
            </a:extLst>
          </p:cNvPr>
          <p:cNvSpPr txBox="1"/>
          <p:nvPr/>
        </p:nvSpPr>
        <p:spPr>
          <a:xfrm>
            <a:off x="1405470" y="183873"/>
            <a:ext cx="854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Eliminación Documental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BFD70B53-33E2-4652-6655-F8D65AE22E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8020499"/>
              </p:ext>
            </p:extLst>
          </p:nvPr>
        </p:nvGraphicFramePr>
        <p:xfrm>
          <a:off x="844379" y="2475017"/>
          <a:ext cx="10503242" cy="3992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DDB1697E-459F-A230-C231-2C1E340403BC}"/>
              </a:ext>
            </a:extLst>
          </p:cNvPr>
          <p:cNvSpPr txBox="1"/>
          <p:nvPr/>
        </p:nvSpPr>
        <p:spPr>
          <a:xfrm>
            <a:off x="3046971" y="1298667"/>
            <a:ext cx="60980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Lote 212 – Regional Santander</a:t>
            </a:r>
            <a:b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Grupo Financiero</a:t>
            </a:r>
            <a:endParaRPr lang="es-ES" sz="1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555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>
            <a:extLst>
              <a:ext uri="{FF2B5EF4-FFF2-40B4-BE49-F238E27FC236}">
                <a16:creationId xmlns:a16="http://schemas.microsoft.com/office/drawing/2014/main" id="{225FC1F3-FDD6-EAD5-9D39-9D2FE2142217}"/>
              </a:ext>
            </a:extLst>
          </p:cNvPr>
          <p:cNvSpPr txBox="1"/>
          <p:nvPr/>
        </p:nvSpPr>
        <p:spPr>
          <a:xfrm>
            <a:off x="25400" y="6671245"/>
            <a:ext cx="18155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Nunito Sans" pitchFamily="2" charset="77"/>
              </a:rPr>
              <a:t>PÚBLICA</a:t>
            </a:r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32C7978E-6752-46FA-8745-DEC64F5CCEBD}"/>
              </a:ext>
            </a:extLst>
          </p:cNvPr>
          <p:cNvSpPr txBox="1"/>
          <p:nvPr/>
        </p:nvSpPr>
        <p:spPr>
          <a:xfrm>
            <a:off x="1393112" y="201183"/>
            <a:ext cx="7553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Relación de series a eliminar</a:t>
            </a:r>
            <a:endParaRPr lang="es-ES" sz="2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68AC7E51-1C33-C786-7C61-6216A1EA54C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249813"/>
              </p:ext>
            </p:extLst>
          </p:nvPr>
        </p:nvGraphicFramePr>
        <p:xfrm>
          <a:off x="876299" y="2205831"/>
          <a:ext cx="10439401" cy="3590925"/>
        </p:xfrm>
        <a:graphic>
          <a:graphicData uri="http://schemas.openxmlformats.org/drawingml/2006/table">
            <a:tbl>
              <a:tblPr/>
              <a:tblGrid>
                <a:gridCol w="1366920">
                  <a:extLst>
                    <a:ext uri="{9D8B030D-6E8A-4147-A177-3AD203B41FA5}">
                      <a16:colId xmlns:a16="http://schemas.microsoft.com/office/drawing/2014/main" val="2303279264"/>
                    </a:ext>
                  </a:extLst>
                </a:gridCol>
                <a:gridCol w="1016118">
                  <a:extLst>
                    <a:ext uri="{9D8B030D-6E8A-4147-A177-3AD203B41FA5}">
                      <a16:colId xmlns:a16="http://schemas.microsoft.com/office/drawing/2014/main" val="4122866247"/>
                    </a:ext>
                  </a:extLst>
                </a:gridCol>
                <a:gridCol w="1983849">
                  <a:extLst>
                    <a:ext uri="{9D8B030D-6E8A-4147-A177-3AD203B41FA5}">
                      <a16:colId xmlns:a16="http://schemas.microsoft.com/office/drawing/2014/main" val="3712468915"/>
                    </a:ext>
                  </a:extLst>
                </a:gridCol>
                <a:gridCol w="1330630">
                  <a:extLst>
                    <a:ext uri="{9D8B030D-6E8A-4147-A177-3AD203B41FA5}">
                      <a16:colId xmlns:a16="http://schemas.microsoft.com/office/drawing/2014/main" val="4202338093"/>
                    </a:ext>
                  </a:extLst>
                </a:gridCol>
                <a:gridCol w="883055">
                  <a:extLst>
                    <a:ext uri="{9D8B030D-6E8A-4147-A177-3AD203B41FA5}">
                      <a16:colId xmlns:a16="http://schemas.microsoft.com/office/drawing/2014/main" val="2288367098"/>
                    </a:ext>
                  </a:extLst>
                </a:gridCol>
                <a:gridCol w="1221761">
                  <a:extLst>
                    <a:ext uri="{9D8B030D-6E8A-4147-A177-3AD203B41FA5}">
                      <a16:colId xmlns:a16="http://schemas.microsoft.com/office/drawing/2014/main" val="347255287"/>
                    </a:ext>
                  </a:extLst>
                </a:gridCol>
                <a:gridCol w="1318534">
                  <a:extLst>
                    <a:ext uri="{9D8B030D-6E8A-4147-A177-3AD203B41FA5}">
                      <a16:colId xmlns:a16="http://schemas.microsoft.com/office/drawing/2014/main" val="3464136693"/>
                    </a:ext>
                  </a:extLst>
                </a:gridCol>
                <a:gridCol w="1318534">
                  <a:extLst>
                    <a:ext uri="{9D8B030D-6E8A-4147-A177-3AD203B41FA5}">
                      <a16:colId xmlns:a16="http://schemas.microsoft.com/office/drawing/2014/main" val="1060724180"/>
                    </a:ext>
                  </a:extLst>
                </a:gridCol>
              </a:tblGrid>
              <a:tr h="42862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Dependencia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Código serie/ subserie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Nombre serie/subserie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Vigencia Expedientes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Tiempo retención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Disposición final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Cantidad de expedientes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7063422"/>
                  </a:ext>
                </a:extLst>
              </a:tr>
              <a:tr h="485775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Gestión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Central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4271218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Grupo Financiero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54-1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LIBROS CONTABLES-Libros Auxiliares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3053746"/>
                  </a:ext>
                </a:extLst>
              </a:tr>
              <a:tr h="69532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Grupo Financiero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79-1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CONCILIACIONES-Conciliaciones Bancarias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3379852"/>
                  </a:ext>
                </a:extLst>
              </a:tr>
              <a:tr h="34290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Grupo Financiero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NOTAS CONTABLES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2503321"/>
                  </a:ext>
                </a:extLst>
              </a:tr>
              <a:tr h="247650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8330378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Grupo Financiero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BOLETINES DIARIOS DE CAJA Y BANCOS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6979959"/>
                  </a:ext>
                </a:extLst>
              </a:tr>
              <a:tr h="238125"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71077048"/>
                  </a:ext>
                </a:extLst>
              </a:tr>
            </a:tbl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035973CF-D794-2B5B-DCEA-632FF9867952}"/>
              </a:ext>
            </a:extLst>
          </p:cNvPr>
          <p:cNvSpPr txBox="1"/>
          <p:nvPr/>
        </p:nvSpPr>
        <p:spPr>
          <a:xfrm>
            <a:off x="3046970" y="1331342"/>
            <a:ext cx="60980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Lote 212 – Regional Santander</a:t>
            </a:r>
            <a:b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Grupo Financiero</a:t>
            </a:r>
            <a:endParaRPr lang="es-ES" sz="1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5763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>
            <a:extLst>
              <a:ext uri="{FF2B5EF4-FFF2-40B4-BE49-F238E27FC236}">
                <a16:creationId xmlns:a16="http://schemas.microsoft.com/office/drawing/2014/main" id="{7C985988-B7A5-D0F3-567B-7B6CBCA80F71}"/>
              </a:ext>
            </a:extLst>
          </p:cNvPr>
          <p:cNvSpPr txBox="1"/>
          <p:nvPr/>
        </p:nvSpPr>
        <p:spPr>
          <a:xfrm>
            <a:off x="25400" y="6671245"/>
            <a:ext cx="18155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Nunito Sans" pitchFamily="2" charset="77"/>
              </a:rPr>
              <a:t>PÚBLICA</a:t>
            </a: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5C5154F5-E4B8-4029-A089-5CC404943EF0}"/>
              </a:ext>
            </a:extLst>
          </p:cNvPr>
          <p:cNvSpPr txBox="1"/>
          <p:nvPr/>
        </p:nvSpPr>
        <p:spPr>
          <a:xfrm>
            <a:off x="1405470" y="183873"/>
            <a:ext cx="854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Eliminación Documental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BFD70B53-33E2-4652-6655-F8D65AE22E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95735634"/>
              </p:ext>
            </p:extLst>
          </p:nvPr>
        </p:nvGraphicFramePr>
        <p:xfrm>
          <a:off x="844379" y="2475017"/>
          <a:ext cx="10503242" cy="3992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DDB1697E-459F-A230-C231-2C1E340403BC}"/>
              </a:ext>
            </a:extLst>
          </p:cNvPr>
          <p:cNvSpPr txBox="1"/>
          <p:nvPr/>
        </p:nvSpPr>
        <p:spPr>
          <a:xfrm>
            <a:off x="3046971" y="1298667"/>
            <a:ext cx="60980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Lote 229 – Regional Norte de Santander</a:t>
            </a:r>
            <a:b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Grupo Administrativo</a:t>
            </a:r>
            <a:endParaRPr lang="es-ES" sz="1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6592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>
            <a:extLst>
              <a:ext uri="{FF2B5EF4-FFF2-40B4-BE49-F238E27FC236}">
                <a16:creationId xmlns:a16="http://schemas.microsoft.com/office/drawing/2014/main" id="{225FC1F3-FDD6-EAD5-9D39-9D2FE2142217}"/>
              </a:ext>
            </a:extLst>
          </p:cNvPr>
          <p:cNvSpPr txBox="1"/>
          <p:nvPr/>
        </p:nvSpPr>
        <p:spPr>
          <a:xfrm>
            <a:off x="25400" y="6671245"/>
            <a:ext cx="18155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Nunito Sans" pitchFamily="2" charset="77"/>
              </a:rPr>
              <a:t>PÚBLICA</a:t>
            </a:r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32C7978E-6752-46FA-8745-DEC64F5CCEBD}"/>
              </a:ext>
            </a:extLst>
          </p:cNvPr>
          <p:cNvSpPr txBox="1"/>
          <p:nvPr/>
        </p:nvSpPr>
        <p:spPr>
          <a:xfrm>
            <a:off x="1393112" y="201183"/>
            <a:ext cx="7553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Relación de series a eliminar</a:t>
            </a:r>
            <a:endParaRPr lang="es-ES" sz="2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8ADE5013-A500-5C6B-3226-918100E587A5}"/>
              </a:ext>
            </a:extLst>
          </p:cNvPr>
          <p:cNvSpPr txBox="1"/>
          <p:nvPr/>
        </p:nvSpPr>
        <p:spPr>
          <a:xfrm>
            <a:off x="3046971" y="1128660"/>
            <a:ext cx="60980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Lote 229 – Regional Norte de Santander</a:t>
            </a:r>
            <a:b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Grupo Administrativo</a:t>
            </a:r>
            <a:endParaRPr lang="es-ES" sz="1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8F08F9CE-0A1E-8B45-6465-129252802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498841"/>
              </p:ext>
            </p:extLst>
          </p:nvPr>
        </p:nvGraphicFramePr>
        <p:xfrm>
          <a:off x="794951" y="1944998"/>
          <a:ext cx="10602098" cy="4556240"/>
        </p:xfrm>
        <a:graphic>
          <a:graphicData uri="http://schemas.openxmlformats.org/drawingml/2006/table">
            <a:tbl>
              <a:tblPr/>
              <a:tblGrid>
                <a:gridCol w="737287">
                  <a:extLst>
                    <a:ext uri="{9D8B030D-6E8A-4147-A177-3AD203B41FA5}">
                      <a16:colId xmlns:a16="http://schemas.microsoft.com/office/drawing/2014/main" val="3839303077"/>
                    </a:ext>
                  </a:extLst>
                </a:gridCol>
                <a:gridCol w="1465438">
                  <a:extLst>
                    <a:ext uri="{9D8B030D-6E8A-4147-A177-3AD203B41FA5}">
                      <a16:colId xmlns:a16="http://schemas.microsoft.com/office/drawing/2014/main" val="2399669500"/>
                    </a:ext>
                  </a:extLst>
                </a:gridCol>
                <a:gridCol w="994779">
                  <a:extLst>
                    <a:ext uri="{9D8B030D-6E8A-4147-A177-3AD203B41FA5}">
                      <a16:colId xmlns:a16="http://schemas.microsoft.com/office/drawing/2014/main" val="1889652624"/>
                    </a:ext>
                  </a:extLst>
                </a:gridCol>
                <a:gridCol w="2054116">
                  <a:extLst>
                    <a:ext uri="{9D8B030D-6E8A-4147-A177-3AD203B41FA5}">
                      <a16:colId xmlns:a16="http://schemas.microsoft.com/office/drawing/2014/main" val="2095776366"/>
                    </a:ext>
                  </a:extLst>
                </a:gridCol>
                <a:gridCol w="1190761">
                  <a:extLst>
                    <a:ext uri="{9D8B030D-6E8A-4147-A177-3AD203B41FA5}">
                      <a16:colId xmlns:a16="http://schemas.microsoft.com/office/drawing/2014/main" val="1036099219"/>
                    </a:ext>
                  </a:extLst>
                </a:gridCol>
                <a:gridCol w="864511">
                  <a:extLst>
                    <a:ext uri="{9D8B030D-6E8A-4147-A177-3AD203B41FA5}">
                      <a16:colId xmlns:a16="http://schemas.microsoft.com/office/drawing/2014/main" val="4070203271"/>
                    </a:ext>
                  </a:extLst>
                </a:gridCol>
                <a:gridCol w="805297">
                  <a:extLst>
                    <a:ext uri="{9D8B030D-6E8A-4147-A177-3AD203B41FA5}">
                      <a16:colId xmlns:a16="http://schemas.microsoft.com/office/drawing/2014/main" val="1863484811"/>
                    </a:ext>
                  </a:extLst>
                </a:gridCol>
                <a:gridCol w="1199065">
                  <a:extLst>
                    <a:ext uri="{9D8B030D-6E8A-4147-A177-3AD203B41FA5}">
                      <a16:colId xmlns:a16="http://schemas.microsoft.com/office/drawing/2014/main" val="3195283796"/>
                    </a:ext>
                  </a:extLst>
                </a:gridCol>
                <a:gridCol w="1290844">
                  <a:extLst>
                    <a:ext uri="{9D8B030D-6E8A-4147-A177-3AD203B41FA5}">
                      <a16:colId xmlns:a16="http://schemas.microsoft.com/office/drawing/2014/main" val="1658087679"/>
                    </a:ext>
                  </a:extLst>
                </a:gridCol>
              </a:tblGrid>
              <a:tr h="34208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Versión TRD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Dependencia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Código serie/ subserie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Nombre serie/subserie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Vigencia Expedientes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Tiempo retención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Disposición final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Cantidad de expedientes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2267779"/>
                  </a:ext>
                </a:extLst>
              </a:tr>
              <a:tr h="373029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Gestión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Central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9621368"/>
                  </a:ext>
                </a:extLst>
              </a:tr>
              <a:tr h="87771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1999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GRUPO SERVICIOS GENERALES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70-01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REGISTRO DE CORRESPONDENCIA-Registro de correspondencia recibida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desde 1995 hasta 2005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3471535"/>
                  </a:ext>
                </a:extLst>
              </a:tr>
              <a:tr h="92423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1999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GRUPO SERVICIOS GENERALES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70-02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REGISTRO DE CORRESPONDENCIA-Registro de correspondencia despachada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desde 1995 hasta 2005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10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117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916246"/>
                  </a:ext>
                </a:extLst>
              </a:tr>
              <a:tr h="92423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GRUPO ADMINISTRATIVO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90-01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REGISTRO DE COMUNICACIONES OFICIALES-Registro de Comunicaciones Despachadas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2006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6496329"/>
                  </a:ext>
                </a:extLst>
              </a:tr>
              <a:tr h="92423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GRUPO ADMINISTRATIVO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90-02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REGISTRO DE COMUNICACIONES OFICIALES-Registro de Comunicaciones Recibidas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2006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5550162"/>
                  </a:ext>
                </a:extLst>
              </a:tr>
              <a:tr h="190722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TOTAL</a:t>
                      </a:r>
                    </a:p>
                  </a:txBody>
                  <a:tcPr marL="7325" marR="7325" marT="73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228</a:t>
                      </a:r>
                    </a:p>
                  </a:txBody>
                  <a:tcPr marL="7325" marR="7325" marT="73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98301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0053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>
            <a:extLst>
              <a:ext uri="{FF2B5EF4-FFF2-40B4-BE49-F238E27FC236}">
                <a16:creationId xmlns:a16="http://schemas.microsoft.com/office/drawing/2014/main" id="{7C985988-B7A5-D0F3-567B-7B6CBCA80F71}"/>
              </a:ext>
            </a:extLst>
          </p:cNvPr>
          <p:cNvSpPr txBox="1"/>
          <p:nvPr/>
        </p:nvSpPr>
        <p:spPr>
          <a:xfrm>
            <a:off x="25400" y="6671245"/>
            <a:ext cx="18155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Nunito Sans" pitchFamily="2" charset="77"/>
              </a:rPr>
              <a:t>PÚBLICA</a:t>
            </a: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5C5154F5-E4B8-4029-A089-5CC404943EF0}"/>
              </a:ext>
            </a:extLst>
          </p:cNvPr>
          <p:cNvSpPr txBox="1"/>
          <p:nvPr/>
        </p:nvSpPr>
        <p:spPr>
          <a:xfrm>
            <a:off x="1405470" y="183873"/>
            <a:ext cx="854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Eliminación Documental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BFD70B53-33E2-4652-6655-F8D65AE22E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51462777"/>
              </p:ext>
            </p:extLst>
          </p:nvPr>
        </p:nvGraphicFramePr>
        <p:xfrm>
          <a:off x="844379" y="2475017"/>
          <a:ext cx="10503242" cy="3992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DDB1697E-459F-A230-C231-2C1E340403BC}"/>
              </a:ext>
            </a:extLst>
          </p:cNvPr>
          <p:cNvSpPr txBox="1"/>
          <p:nvPr/>
        </p:nvSpPr>
        <p:spPr>
          <a:xfrm>
            <a:off x="3046971" y="1298667"/>
            <a:ext cx="60980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Lote </a:t>
            </a:r>
            <a:r>
              <a:rPr lang="es-ES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29 – Regional Santander</a:t>
            </a:r>
            <a:b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Grupo Recaudo</a:t>
            </a:r>
            <a:endParaRPr lang="es-ES" sz="1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836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>
            <a:extLst>
              <a:ext uri="{FF2B5EF4-FFF2-40B4-BE49-F238E27FC236}">
                <a16:creationId xmlns:a16="http://schemas.microsoft.com/office/drawing/2014/main" id="{225FC1F3-FDD6-EAD5-9D39-9D2FE2142217}"/>
              </a:ext>
            </a:extLst>
          </p:cNvPr>
          <p:cNvSpPr txBox="1"/>
          <p:nvPr/>
        </p:nvSpPr>
        <p:spPr>
          <a:xfrm>
            <a:off x="25400" y="6671245"/>
            <a:ext cx="18155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Nunito Sans" pitchFamily="2" charset="77"/>
              </a:rPr>
              <a:t>PÚBLICA</a:t>
            </a:r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32C7978E-6752-46FA-8745-DEC64F5CCEBD}"/>
              </a:ext>
            </a:extLst>
          </p:cNvPr>
          <p:cNvSpPr txBox="1"/>
          <p:nvPr/>
        </p:nvSpPr>
        <p:spPr>
          <a:xfrm>
            <a:off x="1393112" y="201183"/>
            <a:ext cx="7553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Relación de series a eliminar</a:t>
            </a:r>
            <a:endParaRPr lang="es-ES" sz="2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B0813D1B-97E8-B117-850C-2F396AC5E4F7}"/>
              </a:ext>
            </a:extLst>
          </p:cNvPr>
          <p:cNvSpPr txBox="1"/>
          <p:nvPr/>
        </p:nvSpPr>
        <p:spPr>
          <a:xfrm>
            <a:off x="3046971" y="1298667"/>
            <a:ext cx="60980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Lote </a:t>
            </a:r>
            <a:r>
              <a:rPr lang="es-ES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3</a:t>
            </a: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29 – Regional Santander</a:t>
            </a:r>
            <a:b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Grupo Recaudo</a:t>
            </a:r>
            <a:endParaRPr lang="es-ES" sz="1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41039386-B933-4FD1-B977-03735D1A86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2937356"/>
              </p:ext>
            </p:extLst>
          </p:nvPr>
        </p:nvGraphicFramePr>
        <p:xfrm>
          <a:off x="838200" y="3034224"/>
          <a:ext cx="10515601" cy="1961601"/>
        </p:xfrm>
        <a:graphic>
          <a:graphicData uri="http://schemas.openxmlformats.org/drawingml/2006/table">
            <a:tbl>
              <a:tblPr/>
              <a:tblGrid>
                <a:gridCol w="857458">
                  <a:extLst>
                    <a:ext uri="{9D8B030D-6E8A-4147-A177-3AD203B41FA5}">
                      <a16:colId xmlns:a16="http://schemas.microsoft.com/office/drawing/2014/main" val="1155310908"/>
                    </a:ext>
                  </a:extLst>
                </a:gridCol>
                <a:gridCol w="1327297">
                  <a:extLst>
                    <a:ext uri="{9D8B030D-6E8A-4147-A177-3AD203B41FA5}">
                      <a16:colId xmlns:a16="http://schemas.microsoft.com/office/drawing/2014/main" val="2437866424"/>
                    </a:ext>
                  </a:extLst>
                </a:gridCol>
                <a:gridCol w="986664">
                  <a:extLst>
                    <a:ext uri="{9D8B030D-6E8A-4147-A177-3AD203B41FA5}">
                      <a16:colId xmlns:a16="http://schemas.microsoft.com/office/drawing/2014/main" val="3820742468"/>
                    </a:ext>
                  </a:extLst>
                </a:gridCol>
                <a:gridCol w="1926342">
                  <a:extLst>
                    <a:ext uri="{9D8B030D-6E8A-4147-A177-3AD203B41FA5}">
                      <a16:colId xmlns:a16="http://schemas.microsoft.com/office/drawing/2014/main" val="579140045"/>
                    </a:ext>
                  </a:extLst>
                </a:gridCol>
                <a:gridCol w="1292059">
                  <a:extLst>
                    <a:ext uri="{9D8B030D-6E8A-4147-A177-3AD203B41FA5}">
                      <a16:colId xmlns:a16="http://schemas.microsoft.com/office/drawing/2014/main" val="791355048"/>
                    </a:ext>
                  </a:extLst>
                </a:gridCol>
                <a:gridCol w="857458">
                  <a:extLst>
                    <a:ext uri="{9D8B030D-6E8A-4147-A177-3AD203B41FA5}">
                      <a16:colId xmlns:a16="http://schemas.microsoft.com/office/drawing/2014/main" val="2907339169"/>
                    </a:ext>
                  </a:extLst>
                </a:gridCol>
                <a:gridCol w="798728">
                  <a:extLst>
                    <a:ext uri="{9D8B030D-6E8A-4147-A177-3AD203B41FA5}">
                      <a16:colId xmlns:a16="http://schemas.microsoft.com/office/drawing/2014/main" val="2624012510"/>
                    </a:ext>
                  </a:extLst>
                </a:gridCol>
                <a:gridCol w="1189282">
                  <a:extLst>
                    <a:ext uri="{9D8B030D-6E8A-4147-A177-3AD203B41FA5}">
                      <a16:colId xmlns:a16="http://schemas.microsoft.com/office/drawing/2014/main" val="1954721331"/>
                    </a:ext>
                  </a:extLst>
                </a:gridCol>
                <a:gridCol w="1280313">
                  <a:extLst>
                    <a:ext uri="{9D8B030D-6E8A-4147-A177-3AD203B41FA5}">
                      <a16:colId xmlns:a16="http://schemas.microsoft.com/office/drawing/2014/main" val="1230524515"/>
                    </a:ext>
                  </a:extLst>
                </a:gridCol>
              </a:tblGrid>
              <a:tr h="432753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Versión TRD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Dependencia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Código serie/ subserie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Nombre serie/subserie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Vigencia Expedientes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Tiempo retención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Disposición final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Cantidad de expedientes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867271"/>
                  </a:ext>
                </a:extLst>
              </a:tr>
              <a:tr h="432753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Gestión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Central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2182255"/>
                  </a:ext>
                </a:extLst>
              </a:tr>
              <a:tr h="42392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2005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Grupo de Recaudo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188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RECAUDOS DE CARTERA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2006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178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8319941"/>
                  </a:ext>
                </a:extLst>
              </a:tr>
              <a:tr h="42392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2009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Grupo de Recaudo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188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RECAUDOS DE CARTERA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2007,2008, 2009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1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9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50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5562997"/>
                  </a:ext>
                </a:extLst>
              </a:tr>
              <a:tr h="220792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s-CO" sz="14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TOTAL</a:t>
                      </a:r>
                    </a:p>
                  </a:txBody>
                  <a:tcPr marL="8832" marR="8832" marT="883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</a:rPr>
                        <a:t>228</a:t>
                      </a:r>
                    </a:p>
                  </a:txBody>
                  <a:tcPr marL="8832" marR="8832" marT="883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3822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5696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>
            <a:extLst>
              <a:ext uri="{FF2B5EF4-FFF2-40B4-BE49-F238E27FC236}">
                <a16:creationId xmlns:a16="http://schemas.microsoft.com/office/drawing/2014/main" id="{7C985988-B7A5-D0F3-567B-7B6CBCA80F71}"/>
              </a:ext>
            </a:extLst>
          </p:cNvPr>
          <p:cNvSpPr txBox="1"/>
          <p:nvPr/>
        </p:nvSpPr>
        <p:spPr>
          <a:xfrm>
            <a:off x="25400" y="6671245"/>
            <a:ext cx="18155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Nunito Sans" pitchFamily="2" charset="77"/>
              </a:rPr>
              <a:t>PÚBLICA</a:t>
            </a:r>
          </a:p>
        </p:txBody>
      </p:sp>
      <p:sp>
        <p:nvSpPr>
          <p:cNvPr id="5" name="TextBox 6">
            <a:extLst>
              <a:ext uri="{FF2B5EF4-FFF2-40B4-BE49-F238E27FC236}">
                <a16:creationId xmlns:a16="http://schemas.microsoft.com/office/drawing/2014/main" id="{5C5154F5-E4B8-4029-A089-5CC404943EF0}"/>
              </a:ext>
            </a:extLst>
          </p:cNvPr>
          <p:cNvSpPr txBox="1"/>
          <p:nvPr/>
        </p:nvSpPr>
        <p:spPr>
          <a:xfrm>
            <a:off x="1405470" y="183873"/>
            <a:ext cx="8541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Eliminación Documental</a:t>
            </a:r>
          </a:p>
        </p:txBody>
      </p:sp>
      <p:graphicFrame>
        <p:nvGraphicFramePr>
          <p:cNvPr id="3" name="Diagrama 2">
            <a:extLst>
              <a:ext uri="{FF2B5EF4-FFF2-40B4-BE49-F238E27FC236}">
                <a16:creationId xmlns:a16="http://schemas.microsoft.com/office/drawing/2014/main" id="{BFD70B53-33E2-4652-6655-F8D65AE22E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6804013"/>
              </p:ext>
            </p:extLst>
          </p:nvPr>
        </p:nvGraphicFramePr>
        <p:xfrm>
          <a:off x="844379" y="2475017"/>
          <a:ext cx="10503242" cy="39929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DDB1697E-459F-A230-C231-2C1E340403BC}"/>
              </a:ext>
            </a:extLst>
          </p:cNvPr>
          <p:cNvSpPr txBox="1"/>
          <p:nvPr/>
        </p:nvSpPr>
        <p:spPr>
          <a:xfrm>
            <a:off x="3046971" y="1298667"/>
            <a:ext cx="60980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Lote 282 – Regional Valle del Cauca</a:t>
            </a:r>
            <a:b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Grupo Financiero – Grupo Recaudo</a:t>
            </a:r>
            <a:endParaRPr lang="es-ES" sz="1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7214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6">
            <a:extLst>
              <a:ext uri="{FF2B5EF4-FFF2-40B4-BE49-F238E27FC236}">
                <a16:creationId xmlns:a16="http://schemas.microsoft.com/office/drawing/2014/main" id="{225FC1F3-FDD6-EAD5-9D39-9D2FE2142217}"/>
              </a:ext>
            </a:extLst>
          </p:cNvPr>
          <p:cNvSpPr txBox="1"/>
          <p:nvPr/>
        </p:nvSpPr>
        <p:spPr>
          <a:xfrm>
            <a:off x="25400" y="6671245"/>
            <a:ext cx="181559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800" dirty="0">
                <a:solidFill>
                  <a:schemeClr val="bg1"/>
                </a:solidFill>
                <a:latin typeface="Nunito Sans" pitchFamily="2" charset="77"/>
              </a:rPr>
              <a:t>PÚBLICA</a:t>
            </a:r>
          </a:p>
        </p:txBody>
      </p:sp>
      <p:sp>
        <p:nvSpPr>
          <p:cNvPr id="8" name="TextBox 6">
            <a:extLst>
              <a:ext uri="{FF2B5EF4-FFF2-40B4-BE49-F238E27FC236}">
                <a16:creationId xmlns:a16="http://schemas.microsoft.com/office/drawing/2014/main" id="{32C7978E-6752-46FA-8745-DEC64F5CCEBD}"/>
              </a:ext>
            </a:extLst>
          </p:cNvPr>
          <p:cNvSpPr txBox="1"/>
          <p:nvPr/>
        </p:nvSpPr>
        <p:spPr>
          <a:xfrm>
            <a:off x="1393112" y="201183"/>
            <a:ext cx="7553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Relación de series a eliminar</a:t>
            </a:r>
            <a:endParaRPr lang="es-ES" sz="2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95CA276F-2703-63C2-90E4-CEE6296CC27C}"/>
              </a:ext>
            </a:extLst>
          </p:cNvPr>
          <p:cNvSpPr txBox="1"/>
          <p:nvPr/>
        </p:nvSpPr>
        <p:spPr>
          <a:xfrm>
            <a:off x="3046971" y="785958"/>
            <a:ext cx="609805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Lote 282 – Regional Valle del Cauca</a:t>
            </a:r>
            <a:b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s-ES" sz="1800" b="1" dirty="0">
                <a:solidFill>
                  <a:srgbClr val="4DAF46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Grupo Financiero – Grupo Recaudo</a:t>
            </a:r>
            <a:endParaRPr lang="es-ES" sz="1400" b="1" dirty="0">
              <a:solidFill>
                <a:srgbClr val="4DAF46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A05C3113-9847-ACB9-45B0-109D24422E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507681"/>
              </p:ext>
            </p:extLst>
          </p:nvPr>
        </p:nvGraphicFramePr>
        <p:xfrm>
          <a:off x="639760" y="1488720"/>
          <a:ext cx="11232691" cy="4923548"/>
        </p:xfrm>
        <a:graphic>
          <a:graphicData uri="http://schemas.openxmlformats.org/drawingml/2006/table">
            <a:tbl>
              <a:tblPr/>
              <a:tblGrid>
                <a:gridCol w="764661">
                  <a:extLst>
                    <a:ext uri="{9D8B030D-6E8A-4147-A177-3AD203B41FA5}">
                      <a16:colId xmlns:a16="http://schemas.microsoft.com/office/drawing/2014/main" val="962121968"/>
                    </a:ext>
                  </a:extLst>
                </a:gridCol>
                <a:gridCol w="1812647">
                  <a:extLst>
                    <a:ext uri="{9D8B030D-6E8A-4147-A177-3AD203B41FA5}">
                      <a16:colId xmlns:a16="http://schemas.microsoft.com/office/drawing/2014/main" val="1121949617"/>
                    </a:ext>
                  </a:extLst>
                </a:gridCol>
                <a:gridCol w="810380">
                  <a:extLst>
                    <a:ext uri="{9D8B030D-6E8A-4147-A177-3AD203B41FA5}">
                      <a16:colId xmlns:a16="http://schemas.microsoft.com/office/drawing/2014/main" val="3145906204"/>
                    </a:ext>
                  </a:extLst>
                </a:gridCol>
                <a:gridCol w="2482593">
                  <a:extLst>
                    <a:ext uri="{9D8B030D-6E8A-4147-A177-3AD203B41FA5}">
                      <a16:colId xmlns:a16="http://schemas.microsoft.com/office/drawing/2014/main" val="329851354"/>
                    </a:ext>
                  </a:extLst>
                </a:gridCol>
                <a:gridCol w="1359485">
                  <a:extLst>
                    <a:ext uri="{9D8B030D-6E8A-4147-A177-3AD203B41FA5}">
                      <a16:colId xmlns:a16="http://schemas.microsoft.com/office/drawing/2014/main" val="2379458217"/>
                    </a:ext>
                  </a:extLst>
                </a:gridCol>
                <a:gridCol w="800585">
                  <a:extLst>
                    <a:ext uri="{9D8B030D-6E8A-4147-A177-3AD203B41FA5}">
                      <a16:colId xmlns:a16="http://schemas.microsoft.com/office/drawing/2014/main" val="3661114663"/>
                    </a:ext>
                  </a:extLst>
                </a:gridCol>
                <a:gridCol w="815691">
                  <a:extLst>
                    <a:ext uri="{9D8B030D-6E8A-4147-A177-3AD203B41FA5}">
                      <a16:colId xmlns:a16="http://schemas.microsoft.com/office/drawing/2014/main" val="1992479527"/>
                    </a:ext>
                  </a:extLst>
                </a:gridCol>
                <a:gridCol w="1193325">
                  <a:extLst>
                    <a:ext uri="{9D8B030D-6E8A-4147-A177-3AD203B41FA5}">
                      <a16:colId xmlns:a16="http://schemas.microsoft.com/office/drawing/2014/main" val="3073015932"/>
                    </a:ext>
                  </a:extLst>
                </a:gridCol>
                <a:gridCol w="1193324">
                  <a:extLst>
                    <a:ext uri="{9D8B030D-6E8A-4147-A177-3AD203B41FA5}">
                      <a16:colId xmlns:a16="http://schemas.microsoft.com/office/drawing/2014/main" val="472184837"/>
                    </a:ext>
                  </a:extLst>
                </a:gridCol>
              </a:tblGrid>
              <a:tr h="125067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Versión TRD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Dependencia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Código serie/ subserie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Nombre serie/subserie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Vigencia Expedientes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s-CO" sz="12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Tiempo retención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Disposición final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Cantidad de expedientes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2340130"/>
                  </a:ext>
                </a:extLst>
              </a:tr>
              <a:tr h="216116"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Gestión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Central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9D08E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3913549"/>
                  </a:ext>
                </a:extLst>
              </a:tr>
              <a:tr h="36019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2009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GRUPO FINANCIERO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02_29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ACTAS-Actas Grupo de Estudio-Trabajo (GET)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2009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6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0159507"/>
                  </a:ext>
                </a:extLst>
              </a:tr>
              <a:tr h="24012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2009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GRUPO FINANCIERO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49-07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INFORMES-Informes Contables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2008-2009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52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5750446"/>
                  </a:ext>
                </a:extLst>
              </a:tr>
              <a:tr h="24012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2009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GRUPO FINANCIERO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49-27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INFORMES-Informes </a:t>
                      </a:r>
                      <a:r>
                        <a:rPr lang="es-CO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Tesorales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2008-2009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5296907"/>
                  </a:ext>
                </a:extLst>
              </a:tr>
              <a:tr h="36019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2009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GRUPO FINANCIERO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79-01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CONCILIACIONES-Conciliaciones Bancarias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2008-2009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16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0835958"/>
                  </a:ext>
                </a:extLst>
              </a:tr>
              <a:tr h="36019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2010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GRUPO FINANCIERO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02_29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ACTAS-Actas Grupo de Estudio Trabajo (GET)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2010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0509703"/>
                  </a:ext>
                </a:extLst>
              </a:tr>
              <a:tr h="24012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2010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GRUPO FINANCIERO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49-10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INFORMES-Informes de gestión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Desde 2010 hasta 2013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17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93941523"/>
                  </a:ext>
                </a:extLst>
              </a:tr>
              <a:tr h="24012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2010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GRUPO FINANCIERO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54-1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LIBROS CONTABLES-Libros Auxiliares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2011-2012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45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087574"/>
                  </a:ext>
                </a:extLst>
              </a:tr>
              <a:tr h="24012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2010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GRUPO FINANCIERO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54-2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LIBROS CONTABLES-Libros Diarios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2011-2012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50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6050076"/>
                  </a:ext>
                </a:extLst>
              </a:tr>
              <a:tr h="360194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2010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GRUPO FINANCIERO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79-1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CONCILIACIONES-Conciliaciones Bancarias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2010-2012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45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8362533"/>
                  </a:ext>
                </a:extLst>
              </a:tr>
              <a:tr h="24012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2010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GRUPO FINANCIERO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111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NOTAS CONTABLES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2011-2013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100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5211857"/>
                  </a:ext>
                </a:extLst>
              </a:tr>
              <a:tr h="24012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2012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GRUPO FINANCIERO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02_29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ACTAS-Actas Grupo Estudio Trabajo GET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2018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0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2965434"/>
                  </a:ext>
                </a:extLst>
              </a:tr>
              <a:tr h="24012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2012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GRUPO FINANCIERO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49-10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INFORMES-Informes de gestión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2016-2017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4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3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97609441"/>
                  </a:ext>
                </a:extLst>
              </a:tr>
              <a:tr h="24012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2005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GRUPO DE RECAUDO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188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RECAUDOS DE CARTERA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2006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85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9159410"/>
                  </a:ext>
                </a:extLst>
              </a:tr>
              <a:tr h="24012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2009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GRUPO DE RECAUDO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188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RECAUDOS DE CARTERA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Desde 2007 hasta 2009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1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Eliminación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553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145326"/>
                  </a:ext>
                </a:extLst>
              </a:tr>
              <a:tr h="125067"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TOTAL</a:t>
                      </a:r>
                    </a:p>
                  </a:txBody>
                  <a:tcPr marL="5053" marR="5053" marT="50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</a:rPr>
                        <a:t>982</a:t>
                      </a:r>
                    </a:p>
                  </a:txBody>
                  <a:tcPr marL="5053" marR="5053" marT="505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7833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22715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DE9652BD94449B4C95469A383E38D13B" ma:contentTypeVersion="15" ma:contentTypeDescription="Crear nuevo documento." ma:contentTypeScope="" ma:versionID="d24108228938f191192ac22365344e87">
  <xsd:schema xmlns:xsd="http://www.w3.org/2001/XMLSchema" xmlns:xs="http://www.w3.org/2001/XMLSchema" xmlns:p="http://schemas.microsoft.com/office/2006/metadata/properties" xmlns:ns3="d908f5fa-e8be-4014-b06e-2b65660c0e32" xmlns:ns4="8805ae95-4ad3-4b89-bd91-4e476f878357" targetNamespace="http://schemas.microsoft.com/office/2006/metadata/properties" ma:root="true" ma:fieldsID="55979cfa5d549abf9a9d7d3c425f0a35" ns3:_="" ns4:_="">
    <xsd:import namespace="d908f5fa-e8be-4014-b06e-2b65660c0e32"/>
    <xsd:import namespace="8805ae95-4ad3-4b89-bd91-4e476f87835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08f5fa-e8be-4014-b06e-2b65660c0e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05ae95-4ad3-4b89-bd91-4e476f878357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908f5fa-e8be-4014-b06e-2b65660c0e32" xsi:nil="true"/>
  </documentManagement>
</p:properties>
</file>

<file path=customXml/itemProps1.xml><?xml version="1.0" encoding="utf-8"?>
<ds:datastoreItem xmlns:ds="http://schemas.openxmlformats.org/officeDocument/2006/customXml" ds:itemID="{284EEEC1-E9E3-48D9-A455-97E66989A4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08f5fa-e8be-4014-b06e-2b65660c0e32"/>
    <ds:schemaRef ds:uri="8805ae95-4ad3-4b89-bd91-4e476f87835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49D8541-B9EC-4368-810E-ABF574BA709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FC3C06-E9C5-4A73-A48E-675D5262F691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d908f5fa-e8be-4014-b06e-2b65660c0e32"/>
    <ds:schemaRef ds:uri="http://purl.org/dc/dcmitype/"/>
    <ds:schemaRef ds:uri="http://www.w3.org/XML/1998/namespace"/>
    <ds:schemaRef ds:uri="8805ae95-4ad3-4b89-bd91-4e476f878357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876</Words>
  <Application>Microsoft Office PowerPoint</Application>
  <PresentationFormat>Panorámica</PresentationFormat>
  <Paragraphs>333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Nunito Sans</vt:lpstr>
      <vt:lpstr>Verdana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Yohan Andres Pinzon Pinilla</dc:creator>
  <cp:lastModifiedBy>Maria De Los Angeles Perez Gomez</cp:lastModifiedBy>
  <cp:revision>11</cp:revision>
  <dcterms:created xsi:type="dcterms:W3CDTF">2023-05-24T15:42:17Z</dcterms:created>
  <dcterms:modified xsi:type="dcterms:W3CDTF">2023-07-24T21:21:51Z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0x010100DE9652BD94449B4C95469A383E38D13B</vt:lpwstr>
  </property>
</Properties>
</file>