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398" r:id="rId4"/>
    <p:sldId id="457" r:id="rId5"/>
    <p:sldId id="459" r:id="rId6"/>
    <p:sldId id="462" r:id="rId7"/>
    <p:sldId id="465" r:id="rId8"/>
    <p:sldId id="385" r:id="rId9"/>
    <p:sldId id="420" r:id="rId10"/>
    <p:sldId id="458" r:id="rId11"/>
    <p:sldId id="413" r:id="rId12"/>
    <p:sldId id="443" r:id="rId13"/>
    <p:sldId id="456" r:id="rId14"/>
    <p:sldId id="444" r:id="rId15"/>
    <p:sldId id="447" r:id="rId16"/>
    <p:sldId id="414" r:id="rId17"/>
    <p:sldId id="445" r:id="rId18"/>
    <p:sldId id="446" r:id="rId19"/>
    <p:sldId id="448" r:id="rId20"/>
    <p:sldId id="463" r:id="rId21"/>
    <p:sldId id="464" r:id="rId22"/>
    <p:sldId id="450" r:id="rId23"/>
    <p:sldId id="460" r:id="rId24"/>
    <p:sldId id="461" r:id="rId25"/>
    <p:sldId id="337" r:id="rId26"/>
  </p:sldIdLst>
  <p:sldSz cx="9144000" cy="6858000" type="screen4x3"/>
  <p:notesSz cx="7010400" cy="9236075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42D"/>
    <a:srgbClr val="FFFF99"/>
    <a:srgbClr val="3399FF"/>
    <a:srgbClr val="FF0000"/>
    <a:srgbClr val="FF7C80"/>
    <a:srgbClr val="ACCE4E"/>
    <a:srgbClr val="8BC66F"/>
    <a:srgbClr val="FF0066"/>
    <a:srgbClr val="DEFF9B"/>
    <a:srgbClr val="5CA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9" autoAdjust="0"/>
    <p:restoredTop sz="99822" autoAdjust="0"/>
  </p:normalViewPr>
  <p:slideViewPr>
    <p:cSldViewPr snapToGrid="0" snapToObjects="1">
      <p:cViewPr varScale="1">
        <p:scale>
          <a:sx n="107" d="100"/>
          <a:sy n="107" d="100"/>
        </p:scale>
        <p:origin x="5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97270-DFFA-4239-BEA5-71A9975FDF0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657AF92-C480-4580-86A9-AD984988442F}">
      <dgm:prSet phldrT="[Texto]"/>
      <dgm:spPr/>
      <dgm:t>
        <a:bodyPr/>
        <a:lstStyle/>
        <a:p>
          <a:r>
            <a:rPr lang="es-CO" dirty="0"/>
            <a:t>Principio A</a:t>
          </a:r>
        </a:p>
      </dgm:t>
    </dgm:pt>
    <dgm:pt modelId="{8EBEB93D-B292-46ED-A723-C99C5D63F706}" type="parTrans" cxnId="{BF27222B-3AD9-4E6F-8E3D-28CC27615FE6}">
      <dgm:prSet/>
      <dgm:spPr/>
      <dgm:t>
        <a:bodyPr/>
        <a:lstStyle/>
        <a:p>
          <a:endParaRPr lang="es-CO"/>
        </a:p>
      </dgm:t>
    </dgm:pt>
    <dgm:pt modelId="{95E31507-B81F-4A4B-8D6D-75C0E816AA08}" type="sibTrans" cxnId="{BF27222B-3AD9-4E6F-8E3D-28CC27615FE6}">
      <dgm:prSet/>
      <dgm:spPr/>
      <dgm:t>
        <a:bodyPr/>
        <a:lstStyle/>
        <a:p>
          <a:endParaRPr lang="es-CO"/>
        </a:p>
      </dgm:t>
    </dgm:pt>
    <dgm:pt modelId="{E7734911-2C96-4C58-9E17-1098FF831F64}">
      <dgm:prSet phldrT="[Texto]"/>
      <dgm:spPr/>
      <dgm:t>
        <a:bodyPr/>
        <a:lstStyle/>
        <a:p>
          <a:r>
            <a:rPr lang="es-CO" dirty="0"/>
            <a:t>Principio B</a:t>
          </a:r>
        </a:p>
      </dgm:t>
    </dgm:pt>
    <dgm:pt modelId="{E3F87E05-6482-4B2C-8F2E-8584ADA8BE6A}" type="parTrans" cxnId="{B3F1658E-41C1-4C11-9F88-02365A43FB92}">
      <dgm:prSet/>
      <dgm:spPr/>
      <dgm:t>
        <a:bodyPr/>
        <a:lstStyle/>
        <a:p>
          <a:endParaRPr lang="es-CO"/>
        </a:p>
      </dgm:t>
    </dgm:pt>
    <dgm:pt modelId="{2FFFAEC0-1953-4962-A62B-1D0FAB4C27DF}" type="sibTrans" cxnId="{B3F1658E-41C1-4C11-9F88-02365A43FB92}">
      <dgm:prSet/>
      <dgm:spPr/>
      <dgm:t>
        <a:bodyPr/>
        <a:lstStyle/>
        <a:p>
          <a:endParaRPr lang="es-CO"/>
        </a:p>
      </dgm:t>
    </dgm:pt>
    <dgm:pt modelId="{B63E659B-E5D4-4F18-BD68-8BDEF11C4D93}" type="pres">
      <dgm:prSet presAssocID="{1A497270-DFFA-4239-BEA5-71A9975FDF0B}" presName="diagram" presStyleCnt="0">
        <dgm:presLayoutVars>
          <dgm:dir/>
          <dgm:resizeHandles val="exact"/>
        </dgm:presLayoutVars>
      </dgm:prSet>
      <dgm:spPr/>
    </dgm:pt>
    <dgm:pt modelId="{4FF5E335-DFA5-470F-8022-8B0BC8EA942A}" type="pres">
      <dgm:prSet presAssocID="{2657AF92-C480-4580-86A9-AD984988442F}" presName="arrow" presStyleLbl="node1" presStyleIdx="0" presStyleCnt="2">
        <dgm:presLayoutVars>
          <dgm:bulletEnabled val="1"/>
        </dgm:presLayoutVars>
      </dgm:prSet>
      <dgm:spPr/>
    </dgm:pt>
    <dgm:pt modelId="{09940252-9B1E-4304-835A-0E14AE304837}" type="pres">
      <dgm:prSet presAssocID="{E7734911-2C96-4C58-9E17-1098FF831F64}" presName="arrow" presStyleLbl="node1" presStyleIdx="1" presStyleCnt="2">
        <dgm:presLayoutVars>
          <dgm:bulletEnabled val="1"/>
        </dgm:presLayoutVars>
      </dgm:prSet>
      <dgm:spPr/>
    </dgm:pt>
  </dgm:ptLst>
  <dgm:cxnLst>
    <dgm:cxn modelId="{BF27222B-3AD9-4E6F-8E3D-28CC27615FE6}" srcId="{1A497270-DFFA-4239-BEA5-71A9975FDF0B}" destId="{2657AF92-C480-4580-86A9-AD984988442F}" srcOrd="0" destOrd="0" parTransId="{8EBEB93D-B292-46ED-A723-C99C5D63F706}" sibTransId="{95E31507-B81F-4A4B-8D6D-75C0E816AA08}"/>
    <dgm:cxn modelId="{B3F1658E-41C1-4C11-9F88-02365A43FB92}" srcId="{1A497270-DFFA-4239-BEA5-71A9975FDF0B}" destId="{E7734911-2C96-4C58-9E17-1098FF831F64}" srcOrd="1" destOrd="0" parTransId="{E3F87E05-6482-4B2C-8F2E-8584ADA8BE6A}" sibTransId="{2FFFAEC0-1953-4962-A62B-1D0FAB4C27DF}"/>
    <dgm:cxn modelId="{5F8FA877-3CF7-4DDC-9F7C-EBF90C4E061C}" type="presOf" srcId="{2657AF92-C480-4580-86A9-AD984988442F}" destId="{4FF5E335-DFA5-470F-8022-8B0BC8EA942A}" srcOrd="0" destOrd="0" presId="urn:microsoft.com/office/officeart/2005/8/layout/arrow5"/>
    <dgm:cxn modelId="{03B98B84-F8A6-49B4-859B-9F60B6369595}" type="presOf" srcId="{1A497270-DFFA-4239-BEA5-71A9975FDF0B}" destId="{B63E659B-E5D4-4F18-BD68-8BDEF11C4D93}" srcOrd="0" destOrd="0" presId="urn:microsoft.com/office/officeart/2005/8/layout/arrow5"/>
    <dgm:cxn modelId="{E9104095-57A6-4853-920D-734B24372727}" type="presOf" srcId="{E7734911-2C96-4C58-9E17-1098FF831F64}" destId="{09940252-9B1E-4304-835A-0E14AE304837}" srcOrd="0" destOrd="0" presId="urn:microsoft.com/office/officeart/2005/8/layout/arrow5"/>
    <dgm:cxn modelId="{FF587877-1B68-4852-BB96-10C0B8161400}" type="presParOf" srcId="{B63E659B-E5D4-4F18-BD68-8BDEF11C4D93}" destId="{4FF5E335-DFA5-470F-8022-8B0BC8EA942A}" srcOrd="0" destOrd="0" presId="urn:microsoft.com/office/officeart/2005/8/layout/arrow5"/>
    <dgm:cxn modelId="{02F73D60-8CC9-4817-ABEA-EF30A331A094}" type="presParOf" srcId="{B63E659B-E5D4-4F18-BD68-8BDEF11C4D93}" destId="{09940252-9B1E-4304-835A-0E14AE30483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21A03-37A3-4ACC-A119-E72D9E16A1F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7804AFF-D38D-42BC-8DBA-EF31CB4D83FE}">
      <dgm:prSet phldrT="[Texto]" custT="1"/>
      <dgm:spPr/>
      <dgm:t>
        <a:bodyPr/>
        <a:lstStyle/>
        <a:p>
          <a:r>
            <a:rPr lang="es-CO" sz="2000" dirty="0"/>
            <a:t>LÍMITES ORGÁNICO  - CONSTITUCIONALES</a:t>
          </a:r>
        </a:p>
      </dgm:t>
    </dgm:pt>
    <dgm:pt modelId="{FAF9BA81-4443-41C9-9B97-30F020943235}" type="parTrans" cxnId="{43F9A7F2-DEC6-473B-8D3C-6677F48C76C1}">
      <dgm:prSet/>
      <dgm:spPr/>
      <dgm:t>
        <a:bodyPr/>
        <a:lstStyle/>
        <a:p>
          <a:endParaRPr lang="es-CO"/>
        </a:p>
      </dgm:t>
    </dgm:pt>
    <dgm:pt modelId="{88825E78-A022-4C32-B441-CB50A068654E}" type="sibTrans" cxnId="{43F9A7F2-DEC6-473B-8D3C-6677F48C76C1}">
      <dgm:prSet/>
      <dgm:spPr/>
      <dgm:t>
        <a:bodyPr/>
        <a:lstStyle/>
        <a:p>
          <a:endParaRPr lang="es-CO"/>
        </a:p>
      </dgm:t>
    </dgm:pt>
    <dgm:pt modelId="{C021595F-C0E4-4C24-9027-5CCD8BE1BC82}">
      <dgm:prSet phldrT="[Texto]" custT="1"/>
      <dgm:spPr/>
      <dgm:t>
        <a:bodyPr/>
        <a:lstStyle/>
        <a:p>
          <a:r>
            <a:rPr lang="es-CO" sz="2000" dirty="0"/>
            <a:t>LÍMITES DERIVADOS DE LOS PRINCIPIOS GENERALES DEL DERECHO</a:t>
          </a:r>
        </a:p>
      </dgm:t>
    </dgm:pt>
    <dgm:pt modelId="{A8925913-0D0F-4BD6-B099-6B092C7DB9C9}" type="parTrans" cxnId="{BCE78D46-FF31-452B-942B-D601200CD7F8}">
      <dgm:prSet/>
      <dgm:spPr/>
      <dgm:t>
        <a:bodyPr/>
        <a:lstStyle/>
        <a:p>
          <a:endParaRPr lang="es-CO"/>
        </a:p>
      </dgm:t>
    </dgm:pt>
    <dgm:pt modelId="{81501572-F149-4675-BAF4-CA182D63CDEE}" type="sibTrans" cxnId="{BCE78D46-FF31-452B-942B-D601200CD7F8}">
      <dgm:prSet/>
      <dgm:spPr/>
      <dgm:t>
        <a:bodyPr/>
        <a:lstStyle/>
        <a:p>
          <a:endParaRPr lang="es-CO"/>
        </a:p>
      </dgm:t>
    </dgm:pt>
    <dgm:pt modelId="{FB4305BA-539F-4C8F-90A9-B742FE8FA8E8}">
      <dgm:prSet phldrT="[Texto]" custT="1"/>
      <dgm:spPr/>
      <dgm:t>
        <a:bodyPr/>
        <a:lstStyle/>
        <a:p>
          <a:r>
            <a:rPr lang="es-CO" sz="2000" dirty="0"/>
            <a:t>LÍMITES DERIVADOS DE LAS DIFICULTADES TÉCNICO -  VALORATIVAS</a:t>
          </a:r>
        </a:p>
      </dgm:t>
    </dgm:pt>
    <dgm:pt modelId="{06A62D28-9CD4-443B-8E04-8DA2EC4057F4}" type="parTrans" cxnId="{A55ACCF8-C68C-4126-85ED-A5227890E675}">
      <dgm:prSet/>
      <dgm:spPr/>
      <dgm:t>
        <a:bodyPr/>
        <a:lstStyle/>
        <a:p>
          <a:endParaRPr lang="es-CO"/>
        </a:p>
      </dgm:t>
    </dgm:pt>
    <dgm:pt modelId="{4D72DAD7-25F1-4A6E-9953-A3671D095712}" type="sibTrans" cxnId="{A55ACCF8-C68C-4126-85ED-A5227890E675}">
      <dgm:prSet/>
      <dgm:spPr/>
      <dgm:t>
        <a:bodyPr/>
        <a:lstStyle/>
        <a:p>
          <a:endParaRPr lang="es-CO"/>
        </a:p>
      </dgm:t>
    </dgm:pt>
    <dgm:pt modelId="{3A979369-8DAD-4E81-8228-5BAB190FA26D}" type="pres">
      <dgm:prSet presAssocID="{03321A03-37A3-4ACC-A119-E72D9E16A1F0}" presName="linear" presStyleCnt="0">
        <dgm:presLayoutVars>
          <dgm:dir/>
          <dgm:animLvl val="lvl"/>
          <dgm:resizeHandles val="exact"/>
        </dgm:presLayoutVars>
      </dgm:prSet>
      <dgm:spPr/>
    </dgm:pt>
    <dgm:pt modelId="{0E46F853-DCB0-42CD-90E5-9E748FA51F2D}" type="pres">
      <dgm:prSet presAssocID="{77804AFF-D38D-42BC-8DBA-EF31CB4D83FE}" presName="parentLin" presStyleCnt="0"/>
      <dgm:spPr/>
    </dgm:pt>
    <dgm:pt modelId="{84BD0F38-84CC-40DC-8BF4-4C531015A64F}" type="pres">
      <dgm:prSet presAssocID="{77804AFF-D38D-42BC-8DBA-EF31CB4D83FE}" presName="parentLeftMargin" presStyleLbl="node1" presStyleIdx="0" presStyleCnt="3"/>
      <dgm:spPr/>
    </dgm:pt>
    <dgm:pt modelId="{A57E97C7-DF09-4DAD-8948-A514BB4E39E6}" type="pres">
      <dgm:prSet presAssocID="{77804AFF-D38D-42BC-8DBA-EF31CB4D83FE}" presName="parentText" presStyleLbl="node1" presStyleIdx="0" presStyleCnt="3" custScaleX="129412">
        <dgm:presLayoutVars>
          <dgm:chMax val="0"/>
          <dgm:bulletEnabled val="1"/>
        </dgm:presLayoutVars>
      </dgm:prSet>
      <dgm:spPr/>
    </dgm:pt>
    <dgm:pt modelId="{CFC99BF8-64E6-4FB5-90CB-765AC575BA31}" type="pres">
      <dgm:prSet presAssocID="{77804AFF-D38D-42BC-8DBA-EF31CB4D83FE}" presName="negativeSpace" presStyleCnt="0"/>
      <dgm:spPr/>
    </dgm:pt>
    <dgm:pt modelId="{A5FF9F62-2630-4BD0-898D-CE6672325162}" type="pres">
      <dgm:prSet presAssocID="{77804AFF-D38D-42BC-8DBA-EF31CB4D83FE}" presName="childText" presStyleLbl="conFgAcc1" presStyleIdx="0" presStyleCnt="3">
        <dgm:presLayoutVars>
          <dgm:bulletEnabled val="1"/>
        </dgm:presLayoutVars>
      </dgm:prSet>
      <dgm:spPr/>
    </dgm:pt>
    <dgm:pt modelId="{B440E93D-BC9D-4DC5-BC17-4E0B1843BAE5}" type="pres">
      <dgm:prSet presAssocID="{88825E78-A022-4C32-B441-CB50A068654E}" presName="spaceBetweenRectangles" presStyleCnt="0"/>
      <dgm:spPr/>
    </dgm:pt>
    <dgm:pt modelId="{A4AA7BD4-5131-4329-A9B4-90E695CCB5FE}" type="pres">
      <dgm:prSet presAssocID="{C021595F-C0E4-4C24-9027-5CCD8BE1BC82}" presName="parentLin" presStyleCnt="0"/>
      <dgm:spPr/>
    </dgm:pt>
    <dgm:pt modelId="{C1BF36FB-7940-4500-A278-DF206A515A64}" type="pres">
      <dgm:prSet presAssocID="{C021595F-C0E4-4C24-9027-5CCD8BE1BC82}" presName="parentLeftMargin" presStyleLbl="node1" presStyleIdx="0" presStyleCnt="3"/>
      <dgm:spPr/>
    </dgm:pt>
    <dgm:pt modelId="{0AAF8A71-2382-495D-B6F3-61B1442BFC7F}" type="pres">
      <dgm:prSet presAssocID="{C021595F-C0E4-4C24-9027-5CCD8BE1BC82}" presName="parentText" presStyleLbl="node1" presStyleIdx="1" presStyleCnt="3" custScaleX="127221" custLinFactNeighborX="41667">
        <dgm:presLayoutVars>
          <dgm:chMax val="0"/>
          <dgm:bulletEnabled val="1"/>
        </dgm:presLayoutVars>
      </dgm:prSet>
      <dgm:spPr/>
    </dgm:pt>
    <dgm:pt modelId="{CAF165F8-593B-442E-BF36-5147131824A4}" type="pres">
      <dgm:prSet presAssocID="{C021595F-C0E4-4C24-9027-5CCD8BE1BC82}" presName="negativeSpace" presStyleCnt="0"/>
      <dgm:spPr/>
    </dgm:pt>
    <dgm:pt modelId="{61D2F9F9-9B2E-4C39-82C4-F980D64ABB9A}" type="pres">
      <dgm:prSet presAssocID="{C021595F-C0E4-4C24-9027-5CCD8BE1BC82}" presName="childText" presStyleLbl="conFgAcc1" presStyleIdx="1" presStyleCnt="3">
        <dgm:presLayoutVars>
          <dgm:bulletEnabled val="1"/>
        </dgm:presLayoutVars>
      </dgm:prSet>
      <dgm:spPr/>
    </dgm:pt>
    <dgm:pt modelId="{D0D08DAD-EF78-4935-86BA-CB051163948A}" type="pres">
      <dgm:prSet presAssocID="{81501572-F149-4675-BAF4-CA182D63CDEE}" presName="spaceBetweenRectangles" presStyleCnt="0"/>
      <dgm:spPr/>
    </dgm:pt>
    <dgm:pt modelId="{3F393064-A307-4FBC-8A2B-16EC3D3C6EF7}" type="pres">
      <dgm:prSet presAssocID="{FB4305BA-539F-4C8F-90A9-B742FE8FA8E8}" presName="parentLin" presStyleCnt="0"/>
      <dgm:spPr/>
    </dgm:pt>
    <dgm:pt modelId="{8941114E-6E65-41FD-BFFC-7BCDEB0C2488}" type="pres">
      <dgm:prSet presAssocID="{FB4305BA-539F-4C8F-90A9-B742FE8FA8E8}" presName="parentLeftMargin" presStyleLbl="node1" presStyleIdx="1" presStyleCnt="3"/>
      <dgm:spPr/>
    </dgm:pt>
    <dgm:pt modelId="{FF7EC8F9-D087-45B2-87CC-1201D1F1869B}" type="pres">
      <dgm:prSet presAssocID="{FB4305BA-539F-4C8F-90A9-B742FE8FA8E8}" presName="parentText" presStyleLbl="node1" presStyleIdx="2" presStyleCnt="3" custScaleX="128995">
        <dgm:presLayoutVars>
          <dgm:chMax val="0"/>
          <dgm:bulletEnabled val="1"/>
        </dgm:presLayoutVars>
      </dgm:prSet>
      <dgm:spPr/>
    </dgm:pt>
    <dgm:pt modelId="{59498423-A86E-4E90-8B3E-9D76D46E5F26}" type="pres">
      <dgm:prSet presAssocID="{FB4305BA-539F-4C8F-90A9-B742FE8FA8E8}" presName="negativeSpace" presStyleCnt="0"/>
      <dgm:spPr/>
    </dgm:pt>
    <dgm:pt modelId="{8FF9F96D-FF9B-4F0B-9128-749E193E8FD1}" type="pres">
      <dgm:prSet presAssocID="{FB4305BA-539F-4C8F-90A9-B742FE8FA8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F13A42-7C08-4D0E-A8A7-8847FF5E505E}" type="presOf" srcId="{FB4305BA-539F-4C8F-90A9-B742FE8FA8E8}" destId="{FF7EC8F9-D087-45B2-87CC-1201D1F1869B}" srcOrd="1" destOrd="0" presId="urn:microsoft.com/office/officeart/2005/8/layout/list1"/>
    <dgm:cxn modelId="{0557BE20-81D1-4A00-BDD1-91FEE7F224F3}" type="presOf" srcId="{03321A03-37A3-4ACC-A119-E72D9E16A1F0}" destId="{3A979369-8DAD-4E81-8228-5BAB190FA26D}" srcOrd="0" destOrd="0" presId="urn:microsoft.com/office/officeart/2005/8/layout/list1"/>
    <dgm:cxn modelId="{6048CC25-BD67-488D-B809-1D44A9003E97}" type="presOf" srcId="{77804AFF-D38D-42BC-8DBA-EF31CB4D83FE}" destId="{A57E97C7-DF09-4DAD-8948-A514BB4E39E6}" srcOrd="1" destOrd="0" presId="urn:microsoft.com/office/officeart/2005/8/layout/list1"/>
    <dgm:cxn modelId="{530B92C7-EF4E-4865-9C03-79B91355B385}" type="presOf" srcId="{C021595F-C0E4-4C24-9027-5CCD8BE1BC82}" destId="{C1BF36FB-7940-4500-A278-DF206A515A64}" srcOrd="0" destOrd="0" presId="urn:microsoft.com/office/officeart/2005/8/layout/list1"/>
    <dgm:cxn modelId="{43F9A7F2-DEC6-473B-8D3C-6677F48C76C1}" srcId="{03321A03-37A3-4ACC-A119-E72D9E16A1F0}" destId="{77804AFF-D38D-42BC-8DBA-EF31CB4D83FE}" srcOrd="0" destOrd="0" parTransId="{FAF9BA81-4443-41C9-9B97-30F020943235}" sibTransId="{88825E78-A022-4C32-B441-CB50A068654E}"/>
    <dgm:cxn modelId="{BCE78D46-FF31-452B-942B-D601200CD7F8}" srcId="{03321A03-37A3-4ACC-A119-E72D9E16A1F0}" destId="{C021595F-C0E4-4C24-9027-5CCD8BE1BC82}" srcOrd="1" destOrd="0" parTransId="{A8925913-0D0F-4BD6-B099-6B092C7DB9C9}" sibTransId="{81501572-F149-4675-BAF4-CA182D63CDEE}"/>
    <dgm:cxn modelId="{F686D2A1-2146-4C5E-A105-33D6B9EBB198}" type="presOf" srcId="{FB4305BA-539F-4C8F-90A9-B742FE8FA8E8}" destId="{8941114E-6E65-41FD-BFFC-7BCDEB0C2488}" srcOrd="0" destOrd="0" presId="urn:microsoft.com/office/officeart/2005/8/layout/list1"/>
    <dgm:cxn modelId="{AEB7B08D-5114-4E71-BA83-2C04C92E65A0}" type="presOf" srcId="{77804AFF-D38D-42BC-8DBA-EF31CB4D83FE}" destId="{84BD0F38-84CC-40DC-8BF4-4C531015A64F}" srcOrd="0" destOrd="0" presId="urn:microsoft.com/office/officeart/2005/8/layout/list1"/>
    <dgm:cxn modelId="{16D09D28-0525-4BC9-99BF-CC5BDB543656}" type="presOf" srcId="{C021595F-C0E4-4C24-9027-5CCD8BE1BC82}" destId="{0AAF8A71-2382-495D-B6F3-61B1442BFC7F}" srcOrd="1" destOrd="0" presId="urn:microsoft.com/office/officeart/2005/8/layout/list1"/>
    <dgm:cxn modelId="{A55ACCF8-C68C-4126-85ED-A5227890E675}" srcId="{03321A03-37A3-4ACC-A119-E72D9E16A1F0}" destId="{FB4305BA-539F-4C8F-90A9-B742FE8FA8E8}" srcOrd="2" destOrd="0" parTransId="{06A62D28-9CD4-443B-8E04-8DA2EC4057F4}" sibTransId="{4D72DAD7-25F1-4A6E-9953-A3671D095712}"/>
    <dgm:cxn modelId="{FA81A251-E0AB-4719-A67C-D0920ECA601D}" type="presParOf" srcId="{3A979369-8DAD-4E81-8228-5BAB190FA26D}" destId="{0E46F853-DCB0-42CD-90E5-9E748FA51F2D}" srcOrd="0" destOrd="0" presId="urn:microsoft.com/office/officeart/2005/8/layout/list1"/>
    <dgm:cxn modelId="{6DA16828-EB7B-4D37-9D2B-B2A1127CBB23}" type="presParOf" srcId="{0E46F853-DCB0-42CD-90E5-9E748FA51F2D}" destId="{84BD0F38-84CC-40DC-8BF4-4C531015A64F}" srcOrd="0" destOrd="0" presId="urn:microsoft.com/office/officeart/2005/8/layout/list1"/>
    <dgm:cxn modelId="{962C37B2-4240-4757-93E6-7ED6C10C5ED8}" type="presParOf" srcId="{0E46F853-DCB0-42CD-90E5-9E748FA51F2D}" destId="{A57E97C7-DF09-4DAD-8948-A514BB4E39E6}" srcOrd="1" destOrd="0" presId="urn:microsoft.com/office/officeart/2005/8/layout/list1"/>
    <dgm:cxn modelId="{88F4DAE5-1D94-4FA9-B641-009518FC08B9}" type="presParOf" srcId="{3A979369-8DAD-4E81-8228-5BAB190FA26D}" destId="{CFC99BF8-64E6-4FB5-90CB-765AC575BA31}" srcOrd="1" destOrd="0" presId="urn:microsoft.com/office/officeart/2005/8/layout/list1"/>
    <dgm:cxn modelId="{D9140B4C-C13F-4F25-B005-74E6E378CD25}" type="presParOf" srcId="{3A979369-8DAD-4E81-8228-5BAB190FA26D}" destId="{A5FF9F62-2630-4BD0-898D-CE6672325162}" srcOrd="2" destOrd="0" presId="urn:microsoft.com/office/officeart/2005/8/layout/list1"/>
    <dgm:cxn modelId="{14D41A04-386F-49C3-98BF-AB43163B1E11}" type="presParOf" srcId="{3A979369-8DAD-4E81-8228-5BAB190FA26D}" destId="{B440E93D-BC9D-4DC5-BC17-4E0B1843BAE5}" srcOrd="3" destOrd="0" presId="urn:microsoft.com/office/officeart/2005/8/layout/list1"/>
    <dgm:cxn modelId="{9207D462-2033-473A-8333-33A7BCC7A6A5}" type="presParOf" srcId="{3A979369-8DAD-4E81-8228-5BAB190FA26D}" destId="{A4AA7BD4-5131-4329-A9B4-90E695CCB5FE}" srcOrd="4" destOrd="0" presId="urn:microsoft.com/office/officeart/2005/8/layout/list1"/>
    <dgm:cxn modelId="{F18B909E-F8D4-4A42-A1CD-C545B0A8D9AE}" type="presParOf" srcId="{A4AA7BD4-5131-4329-A9B4-90E695CCB5FE}" destId="{C1BF36FB-7940-4500-A278-DF206A515A64}" srcOrd="0" destOrd="0" presId="urn:microsoft.com/office/officeart/2005/8/layout/list1"/>
    <dgm:cxn modelId="{20E16E05-2B6A-4F6C-9C1F-6CDDC30BAEDB}" type="presParOf" srcId="{A4AA7BD4-5131-4329-A9B4-90E695CCB5FE}" destId="{0AAF8A71-2382-495D-B6F3-61B1442BFC7F}" srcOrd="1" destOrd="0" presId="urn:microsoft.com/office/officeart/2005/8/layout/list1"/>
    <dgm:cxn modelId="{B7D4AA8C-F117-409D-A28A-037226ED2ACF}" type="presParOf" srcId="{3A979369-8DAD-4E81-8228-5BAB190FA26D}" destId="{CAF165F8-593B-442E-BF36-5147131824A4}" srcOrd="5" destOrd="0" presId="urn:microsoft.com/office/officeart/2005/8/layout/list1"/>
    <dgm:cxn modelId="{E9333CE6-088C-4854-AEB6-3620D4B4D169}" type="presParOf" srcId="{3A979369-8DAD-4E81-8228-5BAB190FA26D}" destId="{61D2F9F9-9B2E-4C39-82C4-F980D64ABB9A}" srcOrd="6" destOrd="0" presId="urn:microsoft.com/office/officeart/2005/8/layout/list1"/>
    <dgm:cxn modelId="{2ABADEEF-0120-4638-A5E1-B6035A1FBC1A}" type="presParOf" srcId="{3A979369-8DAD-4E81-8228-5BAB190FA26D}" destId="{D0D08DAD-EF78-4935-86BA-CB051163948A}" srcOrd="7" destOrd="0" presId="urn:microsoft.com/office/officeart/2005/8/layout/list1"/>
    <dgm:cxn modelId="{15DEFC26-EA5C-4F93-A29E-0389FF8C5998}" type="presParOf" srcId="{3A979369-8DAD-4E81-8228-5BAB190FA26D}" destId="{3F393064-A307-4FBC-8A2B-16EC3D3C6EF7}" srcOrd="8" destOrd="0" presId="urn:microsoft.com/office/officeart/2005/8/layout/list1"/>
    <dgm:cxn modelId="{65E12DBB-1EF6-4C0C-A65D-9A90BADF4D35}" type="presParOf" srcId="{3F393064-A307-4FBC-8A2B-16EC3D3C6EF7}" destId="{8941114E-6E65-41FD-BFFC-7BCDEB0C2488}" srcOrd="0" destOrd="0" presId="urn:microsoft.com/office/officeart/2005/8/layout/list1"/>
    <dgm:cxn modelId="{40E904A8-0062-432C-892F-C0CD9EA48BEA}" type="presParOf" srcId="{3F393064-A307-4FBC-8A2B-16EC3D3C6EF7}" destId="{FF7EC8F9-D087-45B2-87CC-1201D1F1869B}" srcOrd="1" destOrd="0" presId="urn:microsoft.com/office/officeart/2005/8/layout/list1"/>
    <dgm:cxn modelId="{E1CD374F-3801-4506-B057-BFEBCF1F02AD}" type="presParOf" srcId="{3A979369-8DAD-4E81-8228-5BAB190FA26D}" destId="{59498423-A86E-4E90-8B3E-9D76D46E5F26}" srcOrd="9" destOrd="0" presId="urn:microsoft.com/office/officeart/2005/8/layout/list1"/>
    <dgm:cxn modelId="{B31FDC7D-7C11-4F2C-91F9-011A7B0A41C2}" type="presParOf" srcId="{3A979369-8DAD-4E81-8228-5BAB190FA26D}" destId="{8FF9F96D-FF9B-4F0B-9128-749E193E8F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6A85F1-615A-4730-BE13-F00EED22BB57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09550EB-FB71-4EFA-8191-323E9C0E8715}">
      <dgm:prSet phldrT="[Texto]" custT="1"/>
      <dgm:spPr/>
      <dgm:t>
        <a:bodyPr/>
        <a:lstStyle/>
        <a:p>
          <a:r>
            <a:rPr lang="es-CO" sz="2400" dirty="0"/>
            <a:t>OBJETIVIDAD</a:t>
          </a:r>
        </a:p>
      </dgm:t>
    </dgm:pt>
    <dgm:pt modelId="{07751ACD-8077-455E-A60D-A2EC9E81676B}" type="parTrans" cxnId="{991BFC3A-72C9-48BB-BC2F-1EABBF3A01DB}">
      <dgm:prSet/>
      <dgm:spPr/>
      <dgm:t>
        <a:bodyPr/>
        <a:lstStyle/>
        <a:p>
          <a:endParaRPr lang="es-CO" sz="2400"/>
        </a:p>
      </dgm:t>
    </dgm:pt>
    <dgm:pt modelId="{113A8A6C-42BC-443C-9814-BF246A39FD48}" type="sibTrans" cxnId="{991BFC3A-72C9-48BB-BC2F-1EABBF3A01DB}">
      <dgm:prSet/>
      <dgm:spPr/>
      <dgm:t>
        <a:bodyPr/>
        <a:lstStyle/>
        <a:p>
          <a:endParaRPr lang="es-CO" sz="2400"/>
        </a:p>
      </dgm:t>
    </dgm:pt>
    <dgm:pt modelId="{ED2FE423-FA85-44E9-9965-149D15FA15E8}">
      <dgm:prSet phldrT="[Texto]" custT="1"/>
      <dgm:spPr/>
      <dgm:t>
        <a:bodyPr/>
        <a:lstStyle/>
        <a:p>
          <a:r>
            <a:rPr lang="es-CO" sz="2400" dirty="0"/>
            <a:t>IGUALDAD</a:t>
          </a:r>
        </a:p>
      </dgm:t>
    </dgm:pt>
    <dgm:pt modelId="{3AF5E717-F7FA-43DA-8400-1009E3AD1008}" type="parTrans" cxnId="{40311973-CE86-4838-8EC1-5AD5E8006371}">
      <dgm:prSet/>
      <dgm:spPr/>
      <dgm:t>
        <a:bodyPr/>
        <a:lstStyle/>
        <a:p>
          <a:endParaRPr lang="es-CO" sz="2400"/>
        </a:p>
      </dgm:t>
    </dgm:pt>
    <dgm:pt modelId="{B596BECA-977E-46EC-9C68-375E4762FBFE}" type="sibTrans" cxnId="{40311973-CE86-4838-8EC1-5AD5E8006371}">
      <dgm:prSet/>
      <dgm:spPr/>
      <dgm:t>
        <a:bodyPr/>
        <a:lstStyle/>
        <a:p>
          <a:endParaRPr lang="es-CO" sz="2400"/>
        </a:p>
      </dgm:t>
    </dgm:pt>
    <dgm:pt modelId="{41453B5B-F252-4D93-9BEE-415CA939AB7D}">
      <dgm:prSet phldrT="[Texto]" custT="1"/>
      <dgm:spPr/>
      <dgm:t>
        <a:bodyPr/>
        <a:lstStyle/>
        <a:p>
          <a:r>
            <a:rPr lang="es-CO" sz="2000" dirty="0"/>
            <a:t>RACIONALIDAD Y RAZONABILIDAD</a:t>
          </a:r>
        </a:p>
      </dgm:t>
    </dgm:pt>
    <dgm:pt modelId="{687A696A-72CC-47B0-B32F-8C12AA4385C4}" type="parTrans" cxnId="{BED6D6F4-5192-4AC5-A74B-84EFF46F9E33}">
      <dgm:prSet/>
      <dgm:spPr/>
      <dgm:t>
        <a:bodyPr/>
        <a:lstStyle/>
        <a:p>
          <a:endParaRPr lang="es-CO" sz="2400"/>
        </a:p>
      </dgm:t>
    </dgm:pt>
    <dgm:pt modelId="{94BAE1B9-E723-4126-B892-DDA0F499947D}" type="sibTrans" cxnId="{BED6D6F4-5192-4AC5-A74B-84EFF46F9E33}">
      <dgm:prSet/>
      <dgm:spPr/>
      <dgm:t>
        <a:bodyPr/>
        <a:lstStyle/>
        <a:p>
          <a:endParaRPr lang="es-CO" sz="2400"/>
        </a:p>
      </dgm:t>
    </dgm:pt>
    <dgm:pt modelId="{B8BD33CC-C92E-46E9-B743-1862B6ADEBA1}">
      <dgm:prSet phldrT="[Texto]" custT="1"/>
      <dgm:spPr/>
      <dgm:t>
        <a:bodyPr/>
        <a:lstStyle/>
        <a:p>
          <a:r>
            <a:rPr lang="es-CO" sz="2400" dirty="0"/>
            <a:t>PROPORCIONALIDAD</a:t>
          </a:r>
        </a:p>
      </dgm:t>
    </dgm:pt>
    <dgm:pt modelId="{BBE941C8-2A51-40DC-A948-F022B2C7DD7C}" type="parTrans" cxnId="{7E3D2E8F-7DDC-4405-93B0-EAACF477785E}">
      <dgm:prSet/>
      <dgm:spPr/>
      <dgm:t>
        <a:bodyPr/>
        <a:lstStyle/>
        <a:p>
          <a:endParaRPr lang="es-CO" sz="2400"/>
        </a:p>
      </dgm:t>
    </dgm:pt>
    <dgm:pt modelId="{ABB08046-DFEA-4EF6-8A23-FDD58E28D536}" type="sibTrans" cxnId="{7E3D2E8F-7DDC-4405-93B0-EAACF477785E}">
      <dgm:prSet/>
      <dgm:spPr/>
      <dgm:t>
        <a:bodyPr/>
        <a:lstStyle/>
        <a:p>
          <a:endParaRPr lang="es-CO" sz="2400"/>
        </a:p>
      </dgm:t>
    </dgm:pt>
    <dgm:pt modelId="{3A07CE3B-1F90-4E86-8987-4C36900F4737}" type="pres">
      <dgm:prSet presAssocID="{E66A85F1-615A-4730-BE13-F00EED22BB57}" presName="Name0" presStyleCnt="0">
        <dgm:presLayoutVars>
          <dgm:dir/>
          <dgm:resizeHandles val="exact"/>
        </dgm:presLayoutVars>
      </dgm:prSet>
      <dgm:spPr/>
    </dgm:pt>
    <dgm:pt modelId="{4F8865F9-D413-4255-84BF-FEC42F053B9C}" type="pres">
      <dgm:prSet presAssocID="{E66A85F1-615A-4730-BE13-F00EED22BB57}" presName="cycle" presStyleCnt="0"/>
      <dgm:spPr/>
    </dgm:pt>
    <dgm:pt modelId="{BE611800-1EC5-49E3-97FF-2636433D715B}" type="pres">
      <dgm:prSet presAssocID="{E09550EB-FB71-4EFA-8191-323E9C0E8715}" presName="nodeFirstNode" presStyleLbl="node1" presStyleIdx="0" presStyleCnt="4">
        <dgm:presLayoutVars>
          <dgm:bulletEnabled val="1"/>
        </dgm:presLayoutVars>
      </dgm:prSet>
      <dgm:spPr/>
    </dgm:pt>
    <dgm:pt modelId="{A5CBD44F-7AB7-47E9-BE32-6ED0FA34B64C}" type="pres">
      <dgm:prSet presAssocID="{113A8A6C-42BC-443C-9814-BF246A39FD48}" presName="sibTransFirstNode" presStyleLbl="bgShp" presStyleIdx="0" presStyleCnt="1"/>
      <dgm:spPr/>
    </dgm:pt>
    <dgm:pt modelId="{57DE8B0E-04C9-4443-8643-AD73584F274B}" type="pres">
      <dgm:prSet presAssocID="{ED2FE423-FA85-44E9-9965-149D15FA15E8}" presName="nodeFollowingNodes" presStyleLbl="node1" presStyleIdx="1" presStyleCnt="4">
        <dgm:presLayoutVars>
          <dgm:bulletEnabled val="1"/>
        </dgm:presLayoutVars>
      </dgm:prSet>
      <dgm:spPr/>
    </dgm:pt>
    <dgm:pt modelId="{3F9CC8B8-9495-497E-8583-ABF5A8A4A90A}" type="pres">
      <dgm:prSet presAssocID="{41453B5B-F252-4D93-9BEE-415CA939AB7D}" presName="nodeFollowingNodes" presStyleLbl="node1" presStyleIdx="2" presStyleCnt="4">
        <dgm:presLayoutVars>
          <dgm:bulletEnabled val="1"/>
        </dgm:presLayoutVars>
      </dgm:prSet>
      <dgm:spPr/>
    </dgm:pt>
    <dgm:pt modelId="{0A0C7B97-DA9E-4B7B-A5B9-A2296BED6A5E}" type="pres">
      <dgm:prSet presAssocID="{B8BD33CC-C92E-46E9-B743-1862B6ADEBA1}" presName="nodeFollowingNodes" presStyleLbl="node1" presStyleIdx="3" presStyleCnt="4" custScaleX="116903">
        <dgm:presLayoutVars>
          <dgm:bulletEnabled val="1"/>
        </dgm:presLayoutVars>
      </dgm:prSet>
      <dgm:spPr/>
    </dgm:pt>
  </dgm:ptLst>
  <dgm:cxnLst>
    <dgm:cxn modelId="{BED6D6F4-5192-4AC5-A74B-84EFF46F9E33}" srcId="{E66A85F1-615A-4730-BE13-F00EED22BB57}" destId="{41453B5B-F252-4D93-9BEE-415CA939AB7D}" srcOrd="2" destOrd="0" parTransId="{687A696A-72CC-47B0-B32F-8C12AA4385C4}" sibTransId="{94BAE1B9-E723-4126-B892-DDA0F499947D}"/>
    <dgm:cxn modelId="{40311973-CE86-4838-8EC1-5AD5E8006371}" srcId="{E66A85F1-615A-4730-BE13-F00EED22BB57}" destId="{ED2FE423-FA85-44E9-9965-149D15FA15E8}" srcOrd="1" destOrd="0" parTransId="{3AF5E717-F7FA-43DA-8400-1009E3AD1008}" sibTransId="{B596BECA-977E-46EC-9C68-375E4762FBFE}"/>
    <dgm:cxn modelId="{A1B43FE2-93AD-49CD-A80F-45AD367CC7BD}" type="presOf" srcId="{B8BD33CC-C92E-46E9-B743-1862B6ADEBA1}" destId="{0A0C7B97-DA9E-4B7B-A5B9-A2296BED6A5E}" srcOrd="0" destOrd="0" presId="urn:microsoft.com/office/officeart/2005/8/layout/cycle3"/>
    <dgm:cxn modelId="{4F95965E-F5DE-49F3-B6BB-3FBDC78EAA53}" type="presOf" srcId="{ED2FE423-FA85-44E9-9965-149D15FA15E8}" destId="{57DE8B0E-04C9-4443-8643-AD73584F274B}" srcOrd="0" destOrd="0" presId="urn:microsoft.com/office/officeart/2005/8/layout/cycle3"/>
    <dgm:cxn modelId="{94F3D4F1-8E90-48FD-AD8D-83766299E586}" type="presOf" srcId="{E09550EB-FB71-4EFA-8191-323E9C0E8715}" destId="{BE611800-1EC5-49E3-97FF-2636433D715B}" srcOrd="0" destOrd="0" presId="urn:microsoft.com/office/officeart/2005/8/layout/cycle3"/>
    <dgm:cxn modelId="{991BFC3A-72C9-48BB-BC2F-1EABBF3A01DB}" srcId="{E66A85F1-615A-4730-BE13-F00EED22BB57}" destId="{E09550EB-FB71-4EFA-8191-323E9C0E8715}" srcOrd="0" destOrd="0" parTransId="{07751ACD-8077-455E-A60D-A2EC9E81676B}" sibTransId="{113A8A6C-42BC-443C-9814-BF246A39FD48}"/>
    <dgm:cxn modelId="{7E3D2E8F-7DDC-4405-93B0-EAACF477785E}" srcId="{E66A85F1-615A-4730-BE13-F00EED22BB57}" destId="{B8BD33CC-C92E-46E9-B743-1862B6ADEBA1}" srcOrd="3" destOrd="0" parTransId="{BBE941C8-2A51-40DC-A948-F022B2C7DD7C}" sibTransId="{ABB08046-DFEA-4EF6-8A23-FDD58E28D536}"/>
    <dgm:cxn modelId="{63F0ED96-16CB-453E-9819-4E764625CD43}" type="presOf" srcId="{41453B5B-F252-4D93-9BEE-415CA939AB7D}" destId="{3F9CC8B8-9495-497E-8583-ABF5A8A4A90A}" srcOrd="0" destOrd="0" presId="urn:microsoft.com/office/officeart/2005/8/layout/cycle3"/>
    <dgm:cxn modelId="{FF91CFA3-7E64-4221-AD8A-6436A40AE388}" type="presOf" srcId="{113A8A6C-42BC-443C-9814-BF246A39FD48}" destId="{A5CBD44F-7AB7-47E9-BE32-6ED0FA34B64C}" srcOrd="0" destOrd="0" presId="urn:microsoft.com/office/officeart/2005/8/layout/cycle3"/>
    <dgm:cxn modelId="{EF33738D-D4F2-4686-9664-EB9FCD3A508F}" type="presOf" srcId="{E66A85F1-615A-4730-BE13-F00EED22BB57}" destId="{3A07CE3B-1F90-4E86-8987-4C36900F4737}" srcOrd="0" destOrd="0" presId="urn:microsoft.com/office/officeart/2005/8/layout/cycle3"/>
    <dgm:cxn modelId="{5F0A386F-4BF2-4DD0-9D2B-B1AC4E55BCA4}" type="presParOf" srcId="{3A07CE3B-1F90-4E86-8987-4C36900F4737}" destId="{4F8865F9-D413-4255-84BF-FEC42F053B9C}" srcOrd="0" destOrd="0" presId="urn:microsoft.com/office/officeart/2005/8/layout/cycle3"/>
    <dgm:cxn modelId="{A5665A02-2794-4F08-87CE-4537A47B39B8}" type="presParOf" srcId="{4F8865F9-D413-4255-84BF-FEC42F053B9C}" destId="{BE611800-1EC5-49E3-97FF-2636433D715B}" srcOrd="0" destOrd="0" presId="urn:microsoft.com/office/officeart/2005/8/layout/cycle3"/>
    <dgm:cxn modelId="{EEB657EE-2403-4568-9F74-E31F4296523E}" type="presParOf" srcId="{4F8865F9-D413-4255-84BF-FEC42F053B9C}" destId="{A5CBD44F-7AB7-47E9-BE32-6ED0FA34B64C}" srcOrd="1" destOrd="0" presId="urn:microsoft.com/office/officeart/2005/8/layout/cycle3"/>
    <dgm:cxn modelId="{5773466D-8A71-43C2-B86D-46B0CBCDA740}" type="presParOf" srcId="{4F8865F9-D413-4255-84BF-FEC42F053B9C}" destId="{57DE8B0E-04C9-4443-8643-AD73584F274B}" srcOrd="2" destOrd="0" presId="urn:microsoft.com/office/officeart/2005/8/layout/cycle3"/>
    <dgm:cxn modelId="{02C00DED-F47E-42B2-8B31-ECBE68911B09}" type="presParOf" srcId="{4F8865F9-D413-4255-84BF-FEC42F053B9C}" destId="{3F9CC8B8-9495-497E-8583-ABF5A8A4A90A}" srcOrd="3" destOrd="0" presId="urn:microsoft.com/office/officeart/2005/8/layout/cycle3"/>
    <dgm:cxn modelId="{68B0E26B-11E6-47FE-B653-9482EFB5E487}" type="presParOf" srcId="{4F8865F9-D413-4255-84BF-FEC42F053B9C}" destId="{0A0C7B97-DA9E-4B7B-A5B9-A2296BED6A5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54741-CDD3-4C9F-80D6-A190C197313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4CE410C-0811-4EBC-9461-F9330F0C21F1}">
      <dgm:prSet phldrT="[Texto]"/>
      <dgm:spPr/>
      <dgm:t>
        <a:bodyPr/>
        <a:lstStyle/>
        <a:p>
          <a:r>
            <a:rPr lang="es-CO" b="1" dirty="0"/>
            <a:t>JUICIO DE FINALIDAD</a:t>
          </a:r>
        </a:p>
        <a:p>
          <a:r>
            <a:rPr lang="es-CO" b="1" dirty="0"/>
            <a:t>(¿legítima, imperiosa, importante?)</a:t>
          </a:r>
        </a:p>
      </dgm:t>
    </dgm:pt>
    <dgm:pt modelId="{681CFBF0-176D-41B0-8D7F-12E47DA7BAEE}" type="parTrans" cxnId="{46849ACB-AFD2-4E8E-BF2F-257D245CB0CB}">
      <dgm:prSet/>
      <dgm:spPr/>
      <dgm:t>
        <a:bodyPr/>
        <a:lstStyle/>
        <a:p>
          <a:endParaRPr lang="es-CO"/>
        </a:p>
      </dgm:t>
    </dgm:pt>
    <dgm:pt modelId="{DEE850CA-437A-470A-9E16-A4D023407DE2}" type="sibTrans" cxnId="{46849ACB-AFD2-4E8E-BF2F-257D245CB0CB}">
      <dgm:prSet/>
      <dgm:spPr/>
      <dgm:t>
        <a:bodyPr/>
        <a:lstStyle/>
        <a:p>
          <a:endParaRPr lang="es-CO"/>
        </a:p>
      </dgm:t>
    </dgm:pt>
    <dgm:pt modelId="{4169BC93-24A2-4453-A7FF-26B1026EA90B}">
      <dgm:prSet phldrT="[Texto]"/>
      <dgm:spPr/>
      <dgm:t>
        <a:bodyPr/>
        <a:lstStyle/>
        <a:p>
          <a:r>
            <a:rPr lang="es-CO" b="1" dirty="0"/>
            <a:t>JUICIO DEL MEDIO</a:t>
          </a:r>
        </a:p>
        <a:p>
          <a:r>
            <a:rPr lang="es-CO" b="1" dirty="0"/>
            <a:t>(¿prohibida por el ordenamiento?) </a:t>
          </a:r>
        </a:p>
      </dgm:t>
    </dgm:pt>
    <dgm:pt modelId="{42EF9C8B-6C66-4995-8154-846548B78EA2}" type="parTrans" cxnId="{FAB29F69-0A38-4F68-99CA-F27B2F22383B}">
      <dgm:prSet/>
      <dgm:spPr/>
      <dgm:t>
        <a:bodyPr/>
        <a:lstStyle/>
        <a:p>
          <a:endParaRPr lang="es-CO"/>
        </a:p>
      </dgm:t>
    </dgm:pt>
    <dgm:pt modelId="{EF152D59-2762-46D9-AFE6-28E79EB396A5}" type="sibTrans" cxnId="{FAB29F69-0A38-4F68-99CA-F27B2F22383B}">
      <dgm:prSet/>
      <dgm:spPr/>
      <dgm:t>
        <a:bodyPr/>
        <a:lstStyle/>
        <a:p>
          <a:endParaRPr lang="es-CO"/>
        </a:p>
      </dgm:t>
    </dgm:pt>
    <dgm:pt modelId="{ED8DEE52-F9FF-4353-9F23-D4CBCEDE65E4}">
      <dgm:prSet phldrT="[Texto]"/>
      <dgm:spPr/>
      <dgm:t>
        <a:bodyPr/>
        <a:lstStyle/>
        <a:p>
          <a:r>
            <a:rPr lang="es-CO" b="1" dirty="0"/>
            <a:t>JUICIO DE IDONEIDAD</a:t>
          </a:r>
        </a:p>
        <a:p>
          <a:r>
            <a:rPr lang="es-CO" b="1" dirty="0"/>
            <a:t>(¿conducente para lograr el fin?)</a:t>
          </a:r>
        </a:p>
      </dgm:t>
    </dgm:pt>
    <dgm:pt modelId="{3668F333-CFE1-45EA-BF57-48FBBA96718F}" type="parTrans" cxnId="{5D111DB4-91C2-465E-A39F-BB70C0F71647}">
      <dgm:prSet/>
      <dgm:spPr/>
      <dgm:t>
        <a:bodyPr/>
        <a:lstStyle/>
        <a:p>
          <a:endParaRPr lang="es-CO"/>
        </a:p>
      </dgm:t>
    </dgm:pt>
    <dgm:pt modelId="{DD0623FF-BDC3-40B3-A76D-9A2F39A941D9}" type="sibTrans" cxnId="{5D111DB4-91C2-465E-A39F-BB70C0F71647}">
      <dgm:prSet/>
      <dgm:spPr/>
      <dgm:t>
        <a:bodyPr/>
        <a:lstStyle/>
        <a:p>
          <a:endParaRPr lang="es-CO"/>
        </a:p>
      </dgm:t>
    </dgm:pt>
    <dgm:pt modelId="{5A2815F8-1F45-4D3A-A73E-B7D922280B42}">
      <dgm:prSet phldrT="[Texto]"/>
      <dgm:spPr/>
      <dgm:t>
        <a:bodyPr/>
        <a:lstStyle/>
        <a:p>
          <a:r>
            <a:rPr lang="es-CO" b="1" dirty="0"/>
            <a:t>JUICIO DE NECESIDAD</a:t>
          </a:r>
        </a:p>
        <a:p>
          <a:r>
            <a:rPr lang="es-CO" b="1" dirty="0"/>
            <a:t>(¿no existe otra más eficaz?)</a:t>
          </a:r>
        </a:p>
      </dgm:t>
    </dgm:pt>
    <dgm:pt modelId="{2B8248C3-0ED8-4590-968E-E29DB86A576D}" type="parTrans" cxnId="{3B8D8C21-E884-4D60-AAC7-FCDC241089A6}">
      <dgm:prSet/>
      <dgm:spPr/>
      <dgm:t>
        <a:bodyPr/>
        <a:lstStyle/>
        <a:p>
          <a:endParaRPr lang="es-CO"/>
        </a:p>
      </dgm:t>
    </dgm:pt>
    <dgm:pt modelId="{DA6D9B93-686F-49F7-B051-007DE74BA99B}" type="sibTrans" cxnId="{3B8D8C21-E884-4D60-AAC7-FCDC241089A6}">
      <dgm:prSet/>
      <dgm:spPr/>
      <dgm:t>
        <a:bodyPr/>
        <a:lstStyle/>
        <a:p>
          <a:endParaRPr lang="es-CO"/>
        </a:p>
      </dgm:t>
    </dgm:pt>
    <dgm:pt modelId="{CB6D4337-761C-426A-8F43-BBC24B05C2CA}">
      <dgm:prSet phldrT="[Texto]"/>
      <dgm:spPr/>
      <dgm:t>
        <a:bodyPr/>
        <a:lstStyle/>
        <a:p>
          <a:r>
            <a:rPr lang="es-CO" b="1" dirty="0"/>
            <a:t>JUICIO DE ESTRICTA PROPORCIONALIDAD</a:t>
          </a:r>
        </a:p>
        <a:p>
          <a:r>
            <a:rPr lang="es-CO" b="1" dirty="0"/>
            <a:t>(PONDERACIÓN)</a:t>
          </a:r>
        </a:p>
      </dgm:t>
    </dgm:pt>
    <dgm:pt modelId="{A7304339-B389-4B78-80D8-7093EA1C40AD}" type="parTrans" cxnId="{284F2203-5DC4-47BB-8FC7-1154C037A4C7}">
      <dgm:prSet/>
      <dgm:spPr/>
      <dgm:t>
        <a:bodyPr/>
        <a:lstStyle/>
        <a:p>
          <a:endParaRPr lang="es-CO"/>
        </a:p>
      </dgm:t>
    </dgm:pt>
    <dgm:pt modelId="{6BD8CC12-E092-426D-A038-2015BE873124}" type="sibTrans" cxnId="{284F2203-5DC4-47BB-8FC7-1154C037A4C7}">
      <dgm:prSet/>
      <dgm:spPr/>
      <dgm:t>
        <a:bodyPr/>
        <a:lstStyle/>
        <a:p>
          <a:endParaRPr lang="es-CO"/>
        </a:p>
      </dgm:t>
    </dgm:pt>
    <dgm:pt modelId="{CD7E16AC-A624-4BCF-970D-04A9E71ECB66}" type="pres">
      <dgm:prSet presAssocID="{2F954741-CDD3-4C9F-80D6-A190C1973139}" presName="Name0" presStyleCnt="0">
        <dgm:presLayoutVars>
          <dgm:dir/>
          <dgm:resizeHandles val="exact"/>
        </dgm:presLayoutVars>
      </dgm:prSet>
      <dgm:spPr/>
    </dgm:pt>
    <dgm:pt modelId="{8FDED739-BF88-4209-80E2-9E21D497EA14}" type="pres">
      <dgm:prSet presAssocID="{2F954741-CDD3-4C9F-80D6-A190C1973139}" presName="fgShape" presStyleLbl="fgShp" presStyleIdx="0" presStyleCnt="1" custFlipHor="1" custScaleX="583" custScaleY="13125" custLinFactY="-124989" custLinFactNeighborX="89607" custLinFactNeighborY="-200000"/>
      <dgm:spPr>
        <a:solidFill>
          <a:schemeClr val="tx1"/>
        </a:solidFill>
      </dgm:spPr>
    </dgm:pt>
    <dgm:pt modelId="{9E573473-7535-4E39-9D9C-66951FC77FF6}" type="pres">
      <dgm:prSet presAssocID="{2F954741-CDD3-4C9F-80D6-A190C1973139}" presName="linComp" presStyleCnt="0"/>
      <dgm:spPr/>
    </dgm:pt>
    <dgm:pt modelId="{511D5E50-1668-475E-9F32-938DDB5FAA2A}" type="pres">
      <dgm:prSet presAssocID="{54CE410C-0811-4EBC-9461-F9330F0C21F1}" presName="compNode" presStyleCnt="0"/>
      <dgm:spPr/>
    </dgm:pt>
    <dgm:pt modelId="{F10CEB06-11CE-431D-A681-B6679AEF332F}" type="pres">
      <dgm:prSet presAssocID="{54CE410C-0811-4EBC-9461-F9330F0C21F1}" presName="bkgdShape" presStyleLbl="node1" presStyleIdx="0" presStyleCnt="5"/>
      <dgm:spPr/>
    </dgm:pt>
    <dgm:pt modelId="{438218F8-A0A6-43C0-A5BF-D3EA30D9C087}" type="pres">
      <dgm:prSet presAssocID="{54CE410C-0811-4EBC-9461-F9330F0C21F1}" presName="nodeTx" presStyleLbl="node1" presStyleIdx="0" presStyleCnt="5">
        <dgm:presLayoutVars>
          <dgm:bulletEnabled val="1"/>
        </dgm:presLayoutVars>
      </dgm:prSet>
      <dgm:spPr/>
    </dgm:pt>
    <dgm:pt modelId="{7E4D95A5-6E21-48FE-8672-909AE8B6486D}" type="pres">
      <dgm:prSet presAssocID="{54CE410C-0811-4EBC-9461-F9330F0C21F1}" presName="invisiNode" presStyleLbl="node1" presStyleIdx="0" presStyleCnt="5"/>
      <dgm:spPr/>
    </dgm:pt>
    <dgm:pt modelId="{2398C219-41D5-4734-AB53-48DAC248F2EB}" type="pres">
      <dgm:prSet presAssocID="{54CE410C-0811-4EBC-9461-F9330F0C21F1}" presName="imagNode" presStyleLbl="fgImgPlace1" presStyleIdx="0" presStyleCnt="5" custScaleX="59260" custScaleY="54844"/>
      <dgm:spPr>
        <a:solidFill>
          <a:schemeClr val="accent2"/>
        </a:solidFill>
      </dgm:spPr>
    </dgm:pt>
    <dgm:pt modelId="{9F015F89-4049-4EAC-88F5-D22D10F9C5E6}" type="pres">
      <dgm:prSet presAssocID="{DEE850CA-437A-470A-9E16-A4D023407DE2}" presName="sibTrans" presStyleLbl="sibTrans2D1" presStyleIdx="0" presStyleCnt="0"/>
      <dgm:spPr/>
    </dgm:pt>
    <dgm:pt modelId="{4FFF5DCA-F4C8-4228-BF7E-C957A18BE711}" type="pres">
      <dgm:prSet presAssocID="{4169BC93-24A2-4453-A7FF-26B1026EA90B}" presName="compNode" presStyleCnt="0"/>
      <dgm:spPr/>
    </dgm:pt>
    <dgm:pt modelId="{D08F7CFC-CD5C-4010-BF26-4401EDABF79B}" type="pres">
      <dgm:prSet presAssocID="{4169BC93-24A2-4453-A7FF-26B1026EA90B}" presName="bkgdShape" presStyleLbl="node1" presStyleIdx="1" presStyleCnt="5"/>
      <dgm:spPr/>
    </dgm:pt>
    <dgm:pt modelId="{57B3E8BD-4C20-4A27-AA24-D00FCE2AD1B7}" type="pres">
      <dgm:prSet presAssocID="{4169BC93-24A2-4453-A7FF-26B1026EA90B}" presName="nodeTx" presStyleLbl="node1" presStyleIdx="1" presStyleCnt="5">
        <dgm:presLayoutVars>
          <dgm:bulletEnabled val="1"/>
        </dgm:presLayoutVars>
      </dgm:prSet>
      <dgm:spPr/>
    </dgm:pt>
    <dgm:pt modelId="{20543DEC-0A39-45DB-BF27-D820D95544F7}" type="pres">
      <dgm:prSet presAssocID="{4169BC93-24A2-4453-A7FF-26B1026EA90B}" presName="invisiNode" presStyleLbl="node1" presStyleIdx="1" presStyleCnt="5"/>
      <dgm:spPr/>
    </dgm:pt>
    <dgm:pt modelId="{74D9D74C-1CEC-499E-9F1B-80B1FB0F7269}" type="pres">
      <dgm:prSet presAssocID="{4169BC93-24A2-4453-A7FF-26B1026EA90B}" presName="imagNode" presStyleLbl="fgImgPlace1" presStyleIdx="1" presStyleCnt="5" custScaleX="55464" custScaleY="55872"/>
      <dgm:spPr>
        <a:solidFill>
          <a:srgbClr val="8BC66F"/>
        </a:solidFill>
      </dgm:spPr>
    </dgm:pt>
    <dgm:pt modelId="{C215E9C4-8B77-46BC-9F2F-F910A85F0D19}" type="pres">
      <dgm:prSet presAssocID="{EF152D59-2762-46D9-AFE6-28E79EB396A5}" presName="sibTrans" presStyleLbl="sibTrans2D1" presStyleIdx="0" presStyleCnt="0"/>
      <dgm:spPr/>
    </dgm:pt>
    <dgm:pt modelId="{1F5CA865-F9CC-4E04-A802-E822FE2080C2}" type="pres">
      <dgm:prSet presAssocID="{ED8DEE52-F9FF-4353-9F23-D4CBCEDE65E4}" presName="compNode" presStyleCnt="0"/>
      <dgm:spPr/>
    </dgm:pt>
    <dgm:pt modelId="{92477609-F343-4747-BD45-37499556FE20}" type="pres">
      <dgm:prSet presAssocID="{ED8DEE52-F9FF-4353-9F23-D4CBCEDE65E4}" presName="bkgdShape" presStyleLbl="node1" presStyleIdx="2" presStyleCnt="5"/>
      <dgm:spPr/>
    </dgm:pt>
    <dgm:pt modelId="{434AA0B1-6EEF-4C76-BF71-5236A95B3268}" type="pres">
      <dgm:prSet presAssocID="{ED8DEE52-F9FF-4353-9F23-D4CBCEDE65E4}" presName="nodeTx" presStyleLbl="node1" presStyleIdx="2" presStyleCnt="5">
        <dgm:presLayoutVars>
          <dgm:bulletEnabled val="1"/>
        </dgm:presLayoutVars>
      </dgm:prSet>
      <dgm:spPr/>
    </dgm:pt>
    <dgm:pt modelId="{362DD282-DB24-4C79-A2E4-7F298478A8A9}" type="pres">
      <dgm:prSet presAssocID="{ED8DEE52-F9FF-4353-9F23-D4CBCEDE65E4}" presName="invisiNode" presStyleLbl="node1" presStyleIdx="2" presStyleCnt="5"/>
      <dgm:spPr/>
    </dgm:pt>
    <dgm:pt modelId="{8AA7BD0D-83A0-46CD-A107-2B63CBE3155D}" type="pres">
      <dgm:prSet presAssocID="{ED8DEE52-F9FF-4353-9F23-D4CBCEDE65E4}" presName="imagNode" presStyleLbl="fgImgPlace1" presStyleIdx="2" presStyleCnt="5" custScaleX="59049" custScaleY="58332"/>
      <dgm:spPr>
        <a:solidFill>
          <a:srgbClr val="FFFF00"/>
        </a:solidFill>
      </dgm:spPr>
    </dgm:pt>
    <dgm:pt modelId="{CC57BBB1-D15F-4F5B-9F2E-002F933505A7}" type="pres">
      <dgm:prSet presAssocID="{DD0623FF-BDC3-40B3-A76D-9A2F39A941D9}" presName="sibTrans" presStyleLbl="sibTrans2D1" presStyleIdx="0" presStyleCnt="0"/>
      <dgm:spPr/>
    </dgm:pt>
    <dgm:pt modelId="{F113C54D-0B95-4325-A390-5C4891794AA1}" type="pres">
      <dgm:prSet presAssocID="{5A2815F8-1F45-4D3A-A73E-B7D922280B42}" presName="compNode" presStyleCnt="0"/>
      <dgm:spPr/>
    </dgm:pt>
    <dgm:pt modelId="{35CF8B6A-6990-4414-8A84-7F8E22A72908}" type="pres">
      <dgm:prSet presAssocID="{5A2815F8-1F45-4D3A-A73E-B7D922280B42}" presName="bkgdShape" presStyleLbl="node1" presStyleIdx="3" presStyleCnt="5"/>
      <dgm:spPr/>
    </dgm:pt>
    <dgm:pt modelId="{CC5E68E7-4786-41B9-8851-9423CD5D1FB0}" type="pres">
      <dgm:prSet presAssocID="{5A2815F8-1F45-4D3A-A73E-B7D922280B42}" presName="nodeTx" presStyleLbl="node1" presStyleIdx="3" presStyleCnt="5">
        <dgm:presLayoutVars>
          <dgm:bulletEnabled val="1"/>
        </dgm:presLayoutVars>
      </dgm:prSet>
      <dgm:spPr/>
    </dgm:pt>
    <dgm:pt modelId="{B9DFBD17-DFFB-4EFD-B3CD-BB726D0E3051}" type="pres">
      <dgm:prSet presAssocID="{5A2815F8-1F45-4D3A-A73E-B7D922280B42}" presName="invisiNode" presStyleLbl="node1" presStyleIdx="3" presStyleCnt="5"/>
      <dgm:spPr/>
    </dgm:pt>
    <dgm:pt modelId="{DFEA4E75-5945-4442-A199-91900D45E08D}" type="pres">
      <dgm:prSet presAssocID="{5A2815F8-1F45-4D3A-A73E-B7D922280B42}" presName="imagNode" presStyleLbl="fgImgPlace1" presStyleIdx="3" presStyleCnt="5" custScaleX="62845" custScaleY="57304"/>
      <dgm:spPr>
        <a:solidFill>
          <a:srgbClr val="00B0F0"/>
        </a:solidFill>
      </dgm:spPr>
    </dgm:pt>
    <dgm:pt modelId="{20B9EE68-2104-4838-8BE1-D8596D2C3D6B}" type="pres">
      <dgm:prSet presAssocID="{DA6D9B93-686F-49F7-B051-007DE74BA99B}" presName="sibTrans" presStyleLbl="sibTrans2D1" presStyleIdx="0" presStyleCnt="0"/>
      <dgm:spPr/>
    </dgm:pt>
    <dgm:pt modelId="{A6559D3B-459A-4843-A7C6-F1622B6E17CF}" type="pres">
      <dgm:prSet presAssocID="{CB6D4337-761C-426A-8F43-BBC24B05C2CA}" presName="compNode" presStyleCnt="0"/>
      <dgm:spPr/>
    </dgm:pt>
    <dgm:pt modelId="{CD49FA17-9049-4EDB-85C5-AE63019779F1}" type="pres">
      <dgm:prSet presAssocID="{CB6D4337-761C-426A-8F43-BBC24B05C2CA}" presName="bkgdShape" presStyleLbl="node1" presStyleIdx="4" presStyleCnt="5"/>
      <dgm:spPr/>
    </dgm:pt>
    <dgm:pt modelId="{2AB7AAB5-D324-4092-B888-6C520CF6DA02}" type="pres">
      <dgm:prSet presAssocID="{CB6D4337-761C-426A-8F43-BBC24B05C2CA}" presName="nodeTx" presStyleLbl="node1" presStyleIdx="4" presStyleCnt="5">
        <dgm:presLayoutVars>
          <dgm:bulletEnabled val="1"/>
        </dgm:presLayoutVars>
      </dgm:prSet>
      <dgm:spPr/>
    </dgm:pt>
    <dgm:pt modelId="{5B163808-B365-4F5D-B104-48DCB78F3467}" type="pres">
      <dgm:prSet presAssocID="{CB6D4337-761C-426A-8F43-BBC24B05C2CA}" presName="invisiNode" presStyleLbl="node1" presStyleIdx="4" presStyleCnt="5"/>
      <dgm:spPr/>
    </dgm:pt>
    <dgm:pt modelId="{4ED498A9-F25A-4B51-BCF3-6C8A73C7922D}" type="pres">
      <dgm:prSet presAssocID="{CB6D4337-761C-426A-8F43-BBC24B05C2CA}" presName="imagNode" presStyleLbl="fgImgPlace1" presStyleIdx="4" presStyleCnt="5" custScaleX="58837" custScaleY="57304"/>
      <dgm:spPr>
        <a:solidFill>
          <a:srgbClr val="FFC000"/>
        </a:solidFill>
      </dgm:spPr>
    </dgm:pt>
  </dgm:ptLst>
  <dgm:cxnLst>
    <dgm:cxn modelId="{4E014991-BA77-46CD-8363-2AA8EA56B914}" type="presOf" srcId="{54CE410C-0811-4EBC-9461-F9330F0C21F1}" destId="{F10CEB06-11CE-431D-A681-B6679AEF332F}" srcOrd="0" destOrd="0" presId="urn:microsoft.com/office/officeart/2005/8/layout/hList7"/>
    <dgm:cxn modelId="{B3EDC37C-C093-4BDA-9719-7046A18D2A6A}" type="presOf" srcId="{54CE410C-0811-4EBC-9461-F9330F0C21F1}" destId="{438218F8-A0A6-43C0-A5BF-D3EA30D9C087}" srcOrd="1" destOrd="0" presId="urn:microsoft.com/office/officeart/2005/8/layout/hList7"/>
    <dgm:cxn modelId="{E2F936A3-0C01-4F75-ACD2-F07B3FF5106F}" type="presOf" srcId="{EF152D59-2762-46D9-AFE6-28E79EB396A5}" destId="{C215E9C4-8B77-46BC-9F2F-F910A85F0D19}" srcOrd="0" destOrd="0" presId="urn:microsoft.com/office/officeart/2005/8/layout/hList7"/>
    <dgm:cxn modelId="{5E5F05AB-1F7C-4B29-AA32-03EE42E5B3C7}" type="presOf" srcId="{DA6D9B93-686F-49F7-B051-007DE74BA99B}" destId="{20B9EE68-2104-4838-8BE1-D8596D2C3D6B}" srcOrd="0" destOrd="0" presId="urn:microsoft.com/office/officeart/2005/8/layout/hList7"/>
    <dgm:cxn modelId="{E71EC3E9-9B0C-4D6D-A490-FC2504C67616}" type="presOf" srcId="{DD0623FF-BDC3-40B3-A76D-9A2F39A941D9}" destId="{CC57BBB1-D15F-4F5B-9F2E-002F933505A7}" srcOrd="0" destOrd="0" presId="urn:microsoft.com/office/officeart/2005/8/layout/hList7"/>
    <dgm:cxn modelId="{3B8D8C21-E884-4D60-AAC7-FCDC241089A6}" srcId="{2F954741-CDD3-4C9F-80D6-A190C1973139}" destId="{5A2815F8-1F45-4D3A-A73E-B7D922280B42}" srcOrd="3" destOrd="0" parTransId="{2B8248C3-0ED8-4590-968E-E29DB86A576D}" sibTransId="{DA6D9B93-686F-49F7-B051-007DE74BA99B}"/>
    <dgm:cxn modelId="{77B3CB35-EFF7-4720-8C03-5B044E6B9B3D}" type="presOf" srcId="{4169BC93-24A2-4453-A7FF-26B1026EA90B}" destId="{D08F7CFC-CD5C-4010-BF26-4401EDABF79B}" srcOrd="0" destOrd="0" presId="urn:microsoft.com/office/officeart/2005/8/layout/hList7"/>
    <dgm:cxn modelId="{A9A2FF09-B972-452D-861B-E4D8EBFE80A1}" type="presOf" srcId="{2F954741-CDD3-4C9F-80D6-A190C1973139}" destId="{CD7E16AC-A624-4BCF-970D-04A9E71ECB66}" srcOrd="0" destOrd="0" presId="urn:microsoft.com/office/officeart/2005/8/layout/hList7"/>
    <dgm:cxn modelId="{22B5AD13-7EC8-4D94-A094-5B3A3651FFBC}" type="presOf" srcId="{CB6D4337-761C-426A-8F43-BBC24B05C2CA}" destId="{CD49FA17-9049-4EDB-85C5-AE63019779F1}" srcOrd="0" destOrd="0" presId="urn:microsoft.com/office/officeart/2005/8/layout/hList7"/>
    <dgm:cxn modelId="{35F3AE25-2993-4A27-95FB-2B1BA280083E}" type="presOf" srcId="{ED8DEE52-F9FF-4353-9F23-D4CBCEDE65E4}" destId="{92477609-F343-4747-BD45-37499556FE20}" srcOrd="0" destOrd="0" presId="urn:microsoft.com/office/officeart/2005/8/layout/hList7"/>
    <dgm:cxn modelId="{FAB29F69-0A38-4F68-99CA-F27B2F22383B}" srcId="{2F954741-CDD3-4C9F-80D6-A190C1973139}" destId="{4169BC93-24A2-4453-A7FF-26B1026EA90B}" srcOrd="1" destOrd="0" parTransId="{42EF9C8B-6C66-4995-8154-846548B78EA2}" sibTransId="{EF152D59-2762-46D9-AFE6-28E79EB396A5}"/>
    <dgm:cxn modelId="{FF736C01-0CB4-4895-BEA9-8CE4711B2776}" type="presOf" srcId="{4169BC93-24A2-4453-A7FF-26B1026EA90B}" destId="{57B3E8BD-4C20-4A27-AA24-D00FCE2AD1B7}" srcOrd="1" destOrd="0" presId="urn:microsoft.com/office/officeart/2005/8/layout/hList7"/>
    <dgm:cxn modelId="{C84B0A00-921E-47E0-8437-9404078085EC}" type="presOf" srcId="{5A2815F8-1F45-4D3A-A73E-B7D922280B42}" destId="{35CF8B6A-6990-4414-8A84-7F8E22A72908}" srcOrd="0" destOrd="0" presId="urn:microsoft.com/office/officeart/2005/8/layout/hList7"/>
    <dgm:cxn modelId="{63FC8DC1-1B5E-4DC1-9B99-38E8B050164D}" type="presOf" srcId="{CB6D4337-761C-426A-8F43-BBC24B05C2CA}" destId="{2AB7AAB5-D324-4092-B888-6C520CF6DA02}" srcOrd="1" destOrd="0" presId="urn:microsoft.com/office/officeart/2005/8/layout/hList7"/>
    <dgm:cxn modelId="{284F2203-5DC4-47BB-8FC7-1154C037A4C7}" srcId="{2F954741-CDD3-4C9F-80D6-A190C1973139}" destId="{CB6D4337-761C-426A-8F43-BBC24B05C2CA}" srcOrd="4" destOrd="0" parTransId="{A7304339-B389-4B78-80D8-7093EA1C40AD}" sibTransId="{6BD8CC12-E092-426D-A038-2015BE873124}"/>
    <dgm:cxn modelId="{684A3952-90CF-4F6D-8C18-8F02649EEAD5}" type="presOf" srcId="{5A2815F8-1F45-4D3A-A73E-B7D922280B42}" destId="{CC5E68E7-4786-41B9-8851-9423CD5D1FB0}" srcOrd="1" destOrd="0" presId="urn:microsoft.com/office/officeart/2005/8/layout/hList7"/>
    <dgm:cxn modelId="{5D111DB4-91C2-465E-A39F-BB70C0F71647}" srcId="{2F954741-CDD3-4C9F-80D6-A190C1973139}" destId="{ED8DEE52-F9FF-4353-9F23-D4CBCEDE65E4}" srcOrd="2" destOrd="0" parTransId="{3668F333-CFE1-45EA-BF57-48FBBA96718F}" sibTransId="{DD0623FF-BDC3-40B3-A76D-9A2F39A941D9}"/>
    <dgm:cxn modelId="{E7769BE5-08AD-4876-8C9A-FD86C37FDCCF}" type="presOf" srcId="{DEE850CA-437A-470A-9E16-A4D023407DE2}" destId="{9F015F89-4049-4EAC-88F5-D22D10F9C5E6}" srcOrd="0" destOrd="0" presId="urn:microsoft.com/office/officeart/2005/8/layout/hList7"/>
    <dgm:cxn modelId="{521BBD59-8F79-41DF-85EC-4CBE91BF4F6E}" type="presOf" srcId="{ED8DEE52-F9FF-4353-9F23-D4CBCEDE65E4}" destId="{434AA0B1-6EEF-4C76-BF71-5236A95B3268}" srcOrd="1" destOrd="0" presId="urn:microsoft.com/office/officeart/2005/8/layout/hList7"/>
    <dgm:cxn modelId="{46849ACB-AFD2-4E8E-BF2F-257D245CB0CB}" srcId="{2F954741-CDD3-4C9F-80D6-A190C1973139}" destId="{54CE410C-0811-4EBC-9461-F9330F0C21F1}" srcOrd="0" destOrd="0" parTransId="{681CFBF0-176D-41B0-8D7F-12E47DA7BAEE}" sibTransId="{DEE850CA-437A-470A-9E16-A4D023407DE2}"/>
    <dgm:cxn modelId="{2E5043D2-779F-4211-95F4-A9165C405AD1}" type="presParOf" srcId="{CD7E16AC-A624-4BCF-970D-04A9E71ECB66}" destId="{8FDED739-BF88-4209-80E2-9E21D497EA14}" srcOrd="0" destOrd="0" presId="urn:microsoft.com/office/officeart/2005/8/layout/hList7"/>
    <dgm:cxn modelId="{84D15982-F959-4B3B-AD0A-BB3F653A6B5F}" type="presParOf" srcId="{CD7E16AC-A624-4BCF-970D-04A9E71ECB66}" destId="{9E573473-7535-4E39-9D9C-66951FC77FF6}" srcOrd="1" destOrd="0" presId="urn:microsoft.com/office/officeart/2005/8/layout/hList7"/>
    <dgm:cxn modelId="{46172541-17A2-4FA7-B2E5-1D35A0A63BD4}" type="presParOf" srcId="{9E573473-7535-4E39-9D9C-66951FC77FF6}" destId="{511D5E50-1668-475E-9F32-938DDB5FAA2A}" srcOrd="0" destOrd="0" presId="urn:microsoft.com/office/officeart/2005/8/layout/hList7"/>
    <dgm:cxn modelId="{710B9F34-4E2F-4703-B60D-7892BA5D97CD}" type="presParOf" srcId="{511D5E50-1668-475E-9F32-938DDB5FAA2A}" destId="{F10CEB06-11CE-431D-A681-B6679AEF332F}" srcOrd="0" destOrd="0" presId="urn:microsoft.com/office/officeart/2005/8/layout/hList7"/>
    <dgm:cxn modelId="{25AFE527-97B4-4C16-8C69-B87D2C69D65C}" type="presParOf" srcId="{511D5E50-1668-475E-9F32-938DDB5FAA2A}" destId="{438218F8-A0A6-43C0-A5BF-D3EA30D9C087}" srcOrd="1" destOrd="0" presId="urn:microsoft.com/office/officeart/2005/8/layout/hList7"/>
    <dgm:cxn modelId="{03F65872-31B4-41CF-A90C-CF69309458E0}" type="presParOf" srcId="{511D5E50-1668-475E-9F32-938DDB5FAA2A}" destId="{7E4D95A5-6E21-48FE-8672-909AE8B6486D}" srcOrd="2" destOrd="0" presId="urn:microsoft.com/office/officeart/2005/8/layout/hList7"/>
    <dgm:cxn modelId="{E31648BB-01A9-4E56-9CBE-DA6181B41FF7}" type="presParOf" srcId="{511D5E50-1668-475E-9F32-938DDB5FAA2A}" destId="{2398C219-41D5-4734-AB53-48DAC248F2EB}" srcOrd="3" destOrd="0" presId="urn:microsoft.com/office/officeart/2005/8/layout/hList7"/>
    <dgm:cxn modelId="{4F2F5355-E245-4DFD-9216-7D405AB711A0}" type="presParOf" srcId="{9E573473-7535-4E39-9D9C-66951FC77FF6}" destId="{9F015F89-4049-4EAC-88F5-D22D10F9C5E6}" srcOrd="1" destOrd="0" presId="urn:microsoft.com/office/officeart/2005/8/layout/hList7"/>
    <dgm:cxn modelId="{9C6C6463-745A-4CCB-ABBE-F0DDAC190B46}" type="presParOf" srcId="{9E573473-7535-4E39-9D9C-66951FC77FF6}" destId="{4FFF5DCA-F4C8-4228-BF7E-C957A18BE711}" srcOrd="2" destOrd="0" presId="urn:microsoft.com/office/officeart/2005/8/layout/hList7"/>
    <dgm:cxn modelId="{D28D7616-66E1-4719-A6A6-F8944980CC19}" type="presParOf" srcId="{4FFF5DCA-F4C8-4228-BF7E-C957A18BE711}" destId="{D08F7CFC-CD5C-4010-BF26-4401EDABF79B}" srcOrd="0" destOrd="0" presId="urn:microsoft.com/office/officeart/2005/8/layout/hList7"/>
    <dgm:cxn modelId="{5FEF200D-FF36-4A91-8520-54CCB5C840AB}" type="presParOf" srcId="{4FFF5DCA-F4C8-4228-BF7E-C957A18BE711}" destId="{57B3E8BD-4C20-4A27-AA24-D00FCE2AD1B7}" srcOrd="1" destOrd="0" presId="urn:microsoft.com/office/officeart/2005/8/layout/hList7"/>
    <dgm:cxn modelId="{9F06F771-021D-49F3-BDE7-1D3CE9792929}" type="presParOf" srcId="{4FFF5DCA-F4C8-4228-BF7E-C957A18BE711}" destId="{20543DEC-0A39-45DB-BF27-D820D95544F7}" srcOrd="2" destOrd="0" presId="urn:microsoft.com/office/officeart/2005/8/layout/hList7"/>
    <dgm:cxn modelId="{7C2C1053-1B99-4F9F-9891-7B572A198F5F}" type="presParOf" srcId="{4FFF5DCA-F4C8-4228-BF7E-C957A18BE711}" destId="{74D9D74C-1CEC-499E-9F1B-80B1FB0F7269}" srcOrd="3" destOrd="0" presId="urn:microsoft.com/office/officeart/2005/8/layout/hList7"/>
    <dgm:cxn modelId="{ACE3EE93-7923-465B-8E51-82F44C81FFD3}" type="presParOf" srcId="{9E573473-7535-4E39-9D9C-66951FC77FF6}" destId="{C215E9C4-8B77-46BC-9F2F-F910A85F0D19}" srcOrd="3" destOrd="0" presId="urn:microsoft.com/office/officeart/2005/8/layout/hList7"/>
    <dgm:cxn modelId="{E4F66AF9-FDF2-4DEF-A514-07CBF7C809B7}" type="presParOf" srcId="{9E573473-7535-4E39-9D9C-66951FC77FF6}" destId="{1F5CA865-F9CC-4E04-A802-E822FE2080C2}" srcOrd="4" destOrd="0" presId="urn:microsoft.com/office/officeart/2005/8/layout/hList7"/>
    <dgm:cxn modelId="{E3E3A085-AD4C-4197-A784-02D3DFE6930E}" type="presParOf" srcId="{1F5CA865-F9CC-4E04-A802-E822FE2080C2}" destId="{92477609-F343-4747-BD45-37499556FE20}" srcOrd="0" destOrd="0" presId="urn:microsoft.com/office/officeart/2005/8/layout/hList7"/>
    <dgm:cxn modelId="{7CC190C2-2EB8-4D60-B25A-0A332A3C2F29}" type="presParOf" srcId="{1F5CA865-F9CC-4E04-A802-E822FE2080C2}" destId="{434AA0B1-6EEF-4C76-BF71-5236A95B3268}" srcOrd="1" destOrd="0" presId="urn:microsoft.com/office/officeart/2005/8/layout/hList7"/>
    <dgm:cxn modelId="{F457BF62-F425-46B5-8849-49C61B9A9C2E}" type="presParOf" srcId="{1F5CA865-F9CC-4E04-A802-E822FE2080C2}" destId="{362DD282-DB24-4C79-A2E4-7F298478A8A9}" srcOrd="2" destOrd="0" presId="urn:microsoft.com/office/officeart/2005/8/layout/hList7"/>
    <dgm:cxn modelId="{F48D1B4B-5715-4069-94B2-CFF63DF038C4}" type="presParOf" srcId="{1F5CA865-F9CC-4E04-A802-E822FE2080C2}" destId="{8AA7BD0D-83A0-46CD-A107-2B63CBE3155D}" srcOrd="3" destOrd="0" presId="urn:microsoft.com/office/officeart/2005/8/layout/hList7"/>
    <dgm:cxn modelId="{4BBE2E1E-C6B5-4DF3-A8A0-3B95C224ED39}" type="presParOf" srcId="{9E573473-7535-4E39-9D9C-66951FC77FF6}" destId="{CC57BBB1-D15F-4F5B-9F2E-002F933505A7}" srcOrd="5" destOrd="0" presId="urn:microsoft.com/office/officeart/2005/8/layout/hList7"/>
    <dgm:cxn modelId="{31F2C5DC-D817-44A8-B4CA-A0580B5D5B46}" type="presParOf" srcId="{9E573473-7535-4E39-9D9C-66951FC77FF6}" destId="{F113C54D-0B95-4325-A390-5C4891794AA1}" srcOrd="6" destOrd="0" presId="urn:microsoft.com/office/officeart/2005/8/layout/hList7"/>
    <dgm:cxn modelId="{D0B74AA8-C5BE-4922-92D5-F133D6BB8EF1}" type="presParOf" srcId="{F113C54D-0B95-4325-A390-5C4891794AA1}" destId="{35CF8B6A-6990-4414-8A84-7F8E22A72908}" srcOrd="0" destOrd="0" presId="urn:microsoft.com/office/officeart/2005/8/layout/hList7"/>
    <dgm:cxn modelId="{FC4D44D7-58EF-4688-A651-A11A0EC71818}" type="presParOf" srcId="{F113C54D-0B95-4325-A390-5C4891794AA1}" destId="{CC5E68E7-4786-41B9-8851-9423CD5D1FB0}" srcOrd="1" destOrd="0" presId="urn:microsoft.com/office/officeart/2005/8/layout/hList7"/>
    <dgm:cxn modelId="{3BC530EA-F042-417B-A713-16A5BFC6D7FF}" type="presParOf" srcId="{F113C54D-0B95-4325-A390-5C4891794AA1}" destId="{B9DFBD17-DFFB-4EFD-B3CD-BB726D0E3051}" srcOrd="2" destOrd="0" presId="urn:microsoft.com/office/officeart/2005/8/layout/hList7"/>
    <dgm:cxn modelId="{6C0AF8F1-16F8-4348-91FE-D8C01DDBD612}" type="presParOf" srcId="{F113C54D-0B95-4325-A390-5C4891794AA1}" destId="{DFEA4E75-5945-4442-A199-91900D45E08D}" srcOrd="3" destOrd="0" presId="urn:microsoft.com/office/officeart/2005/8/layout/hList7"/>
    <dgm:cxn modelId="{66BECBAE-8D91-426A-8D5F-2069B8961953}" type="presParOf" srcId="{9E573473-7535-4E39-9D9C-66951FC77FF6}" destId="{20B9EE68-2104-4838-8BE1-D8596D2C3D6B}" srcOrd="7" destOrd="0" presId="urn:microsoft.com/office/officeart/2005/8/layout/hList7"/>
    <dgm:cxn modelId="{DABC512B-45F3-4643-9A8C-6C91CC0A6B4B}" type="presParOf" srcId="{9E573473-7535-4E39-9D9C-66951FC77FF6}" destId="{A6559D3B-459A-4843-A7C6-F1622B6E17CF}" srcOrd="8" destOrd="0" presId="urn:microsoft.com/office/officeart/2005/8/layout/hList7"/>
    <dgm:cxn modelId="{5FBADDD6-29F2-414A-BF5C-7FC8A43DCD11}" type="presParOf" srcId="{A6559D3B-459A-4843-A7C6-F1622B6E17CF}" destId="{CD49FA17-9049-4EDB-85C5-AE63019779F1}" srcOrd="0" destOrd="0" presId="urn:microsoft.com/office/officeart/2005/8/layout/hList7"/>
    <dgm:cxn modelId="{6281B7B5-E497-4160-BCEA-52F68B2A2919}" type="presParOf" srcId="{A6559D3B-459A-4843-A7C6-F1622B6E17CF}" destId="{2AB7AAB5-D324-4092-B888-6C520CF6DA02}" srcOrd="1" destOrd="0" presId="urn:microsoft.com/office/officeart/2005/8/layout/hList7"/>
    <dgm:cxn modelId="{7364C550-E194-497B-BA86-423C28CDEE18}" type="presParOf" srcId="{A6559D3B-459A-4843-A7C6-F1622B6E17CF}" destId="{5B163808-B365-4F5D-B104-48DCB78F3467}" srcOrd="2" destOrd="0" presId="urn:microsoft.com/office/officeart/2005/8/layout/hList7"/>
    <dgm:cxn modelId="{0C758B00-31E2-4391-A5F1-05E628A295F8}" type="presParOf" srcId="{A6559D3B-459A-4843-A7C6-F1622B6E17CF}" destId="{4ED498A9-F25A-4B51-BCF3-6C8A73C7922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CDF05-44B7-4544-8529-5902D0357B98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6A5CA8D-4D8B-41DF-9212-977AE0638C8C}">
      <dgm:prSet phldrT="[Texto]" custT="1"/>
      <dgm:spPr/>
      <dgm:t>
        <a:bodyPr/>
        <a:lstStyle/>
        <a:p>
          <a:pPr algn="just"/>
          <a:r>
            <a:rPr lang="es-CO" sz="2000" b="1" dirty="0"/>
            <a:t>T-968/09 </a:t>
          </a:r>
        </a:p>
      </dgm:t>
    </dgm:pt>
    <dgm:pt modelId="{5FB4281C-AFE0-40DE-AD4D-78F956F4D165}" type="parTrans" cxnId="{7EF230D2-CEF6-4617-96D7-2718D1DED298}">
      <dgm:prSet/>
      <dgm:spPr/>
      <dgm:t>
        <a:bodyPr/>
        <a:lstStyle/>
        <a:p>
          <a:endParaRPr lang="es-CO"/>
        </a:p>
      </dgm:t>
    </dgm:pt>
    <dgm:pt modelId="{9A3A150C-C9DC-4E9F-B762-94483371849C}" type="sibTrans" cxnId="{7EF230D2-CEF6-4617-96D7-2718D1DED298}">
      <dgm:prSet/>
      <dgm:spPr/>
      <dgm:t>
        <a:bodyPr/>
        <a:lstStyle/>
        <a:p>
          <a:endParaRPr lang="es-CO"/>
        </a:p>
      </dgm:t>
    </dgm:pt>
    <dgm:pt modelId="{EE2ADA3A-157C-4281-B422-C20E85A40D91}">
      <dgm:prSet phldrT="[Texto]"/>
      <dgm:spPr>
        <a:solidFill>
          <a:srgbClr val="ACCE4E"/>
        </a:solidFill>
      </dgm:spPr>
      <dgm:t>
        <a:bodyPr/>
        <a:lstStyle/>
        <a:p>
          <a:r>
            <a:rPr lang="es-CO" dirty="0"/>
            <a:t>Todas las actuaciones responden al interés superior del niño.</a:t>
          </a:r>
        </a:p>
      </dgm:t>
    </dgm:pt>
    <dgm:pt modelId="{454434D1-1B15-42BA-A76C-624599598A69}" type="parTrans" cxnId="{56A7F84B-E049-41F1-9FE1-F8972AF46678}">
      <dgm:prSet/>
      <dgm:spPr/>
      <dgm:t>
        <a:bodyPr/>
        <a:lstStyle/>
        <a:p>
          <a:endParaRPr lang="es-CO"/>
        </a:p>
      </dgm:t>
    </dgm:pt>
    <dgm:pt modelId="{2188F256-567F-4530-9D21-79668D389971}" type="sibTrans" cxnId="{56A7F84B-E049-41F1-9FE1-F8972AF46678}">
      <dgm:prSet/>
      <dgm:spPr/>
      <dgm:t>
        <a:bodyPr/>
        <a:lstStyle/>
        <a:p>
          <a:endParaRPr lang="es-CO"/>
        </a:p>
      </dgm:t>
    </dgm:pt>
    <dgm:pt modelId="{3FB6CE18-D350-40EC-87A8-DFF1688F2BA5}">
      <dgm:prSet phldrT="[Texto]" custT="1"/>
      <dgm:spPr/>
      <dgm:t>
        <a:bodyPr/>
        <a:lstStyle/>
        <a:p>
          <a:pPr algn="just"/>
          <a:r>
            <a:rPr lang="es-CO" sz="2000" b="1" dirty="0"/>
            <a:t>T–510/03 T-572/09</a:t>
          </a:r>
        </a:p>
      </dgm:t>
    </dgm:pt>
    <dgm:pt modelId="{2E666B8C-07BF-4E9F-8E6E-7A63A8AADEC4}" type="parTrans" cxnId="{865851B0-E93D-4DD5-B333-330AFCBA9288}">
      <dgm:prSet/>
      <dgm:spPr/>
      <dgm:t>
        <a:bodyPr/>
        <a:lstStyle/>
        <a:p>
          <a:endParaRPr lang="es-CO"/>
        </a:p>
      </dgm:t>
    </dgm:pt>
    <dgm:pt modelId="{3FED3317-7DCF-4E79-A301-70EE8F7DD4E0}" type="sibTrans" cxnId="{865851B0-E93D-4DD5-B333-330AFCBA9288}">
      <dgm:prSet/>
      <dgm:spPr/>
      <dgm:t>
        <a:bodyPr/>
        <a:lstStyle/>
        <a:p>
          <a:endParaRPr lang="es-CO"/>
        </a:p>
      </dgm:t>
    </dgm:pt>
    <dgm:pt modelId="{43E2C3DA-038D-496F-BC38-475DA45217A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/>
            <a:t>Garantía al desarrollo integral del niño.</a:t>
          </a:r>
        </a:p>
      </dgm:t>
    </dgm:pt>
    <dgm:pt modelId="{1EC286D7-A774-412B-B295-B19B6341950C}" type="parTrans" cxnId="{10F069DA-6FB8-4DF6-83B5-F8E0ADE6F09E}">
      <dgm:prSet/>
      <dgm:spPr/>
      <dgm:t>
        <a:bodyPr/>
        <a:lstStyle/>
        <a:p>
          <a:endParaRPr lang="es-CO"/>
        </a:p>
      </dgm:t>
    </dgm:pt>
    <dgm:pt modelId="{05C33F0D-6423-4C5E-AF45-9E93AB87D023}" type="sibTrans" cxnId="{10F069DA-6FB8-4DF6-83B5-F8E0ADE6F09E}">
      <dgm:prSet/>
      <dgm:spPr/>
      <dgm:t>
        <a:bodyPr/>
        <a:lstStyle/>
        <a:p>
          <a:endParaRPr lang="es-CO"/>
        </a:p>
      </dgm:t>
    </dgm:pt>
    <dgm:pt modelId="{7C16A677-1324-4B15-8B96-2AE3853A2626}">
      <dgm:prSet phldrT="[Texto]"/>
      <dgm:spPr>
        <a:solidFill>
          <a:srgbClr val="ACCE4E"/>
        </a:solidFill>
      </dgm:spPr>
      <dgm:t>
        <a:bodyPr/>
        <a:lstStyle/>
        <a:p>
          <a:r>
            <a:rPr lang="es-CO" dirty="0"/>
            <a:t>Sobre él no pueden formularse reglas generales de aplicación mecánica, sino atendiendo a cada circunstancia individual.</a:t>
          </a:r>
        </a:p>
      </dgm:t>
    </dgm:pt>
    <dgm:pt modelId="{FE5E5467-5A1C-4A32-A1BD-9E00404F1C8A}" type="parTrans" cxnId="{D1D68C99-2FB1-4A90-A14F-E6A14706D6F3}">
      <dgm:prSet/>
      <dgm:spPr/>
      <dgm:t>
        <a:bodyPr/>
        <a:lstStyle/>
        <a:p>
          <a:endParaRPr lang="es-CO"/>
        </a:p>
      </dgm:t>
    </dgm:pt>
    <dgm:pt modelId="{B1D6CF58-7FF5-4960-8492-711AD09B8CD8}" type="sibTrans" cxnId="{D1D68C99-2FB1-4A90-A14F-E6A14706D6F3}">
      <dgm:prSet/>
      <dgm:spPr/>
      <dgm:t>
        <a:bodyPr/>
        <a:lstStyle/>
        <a:p>
          <a:endParaRPr lang="es-CO"/>
        </a:p>
      </dgm:t>
    </dgm:pt>
    <dgm:pt modelId="{CACF6383-840A-47AA-8F08-B88135AD2FE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/>
            <a:t>Garantía de las condiciones para el pleno ejercicio de los derechos fundamentales del niño.</a:t>
          </a:r>
        </a:p>
      </dgm:t>
    </dgm:pt>
    <dgm:pt modelId="{2B740AE9-3130-43C0-A805-A080D9769078}" type="parTrans" cxnId="{04D269F4-4BE1-4048-8355-1EA07A7CFE6F}">
      <dgm:prSet/>
      <dgm:spPr/>
      <dgm:t>
        <a:bodyPr/>
        <a:lstStyle/>
        <a:p>
          <a:endParaRPr lang="es-CO"/>
        </a:p>
      </dgm:t>
    </dgm:pt>
    <dgm:pt modelId="{08C93DCF-F8A6-452B-8A6F-81855A52A176}" type="sibTrans" cxnId="{04D269F4-4BE1-4048-8355-1EA07A7CFE6F}">
      <dgm:prSet/>
      <dgm:spPr/>
      <dgm:t>
        <a:bodyPr/>
        <a:lstStyle/>
        <a:p>
          <a:endParaRPr lang="es-CO"/>
        </a:p>
      </dgm:t>
    </dgm:pt>
    <dgm:pt modelId="{7316F968-7557-4F11-A744-D9D7105794C5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/>
            <a:t>Protección del niño frente a riesgos prohibidos.</a:t>
          </a:r>
        </a:p>
      </dgm:t>
    </dgm:pt>
    <dgm:pt modelId="{D1F78D19-B861-401B-9031-3CB0D540CA8A}" type="parTrans" cxnId="{46C74F78-D4C3-424B-BA96-608735443267}">
      <dgm:prSet/>
      <dgm:spPr/>
      <dgm:t>
        <a:bodyPr/>
        <a:lstStyle/>
        <a:p>
          <a:endParaRPr lang="es-CO"/>
        </a:p>
      </dgm:t>
    </dgm:pt>
    <dgm:pt modelId="{731BA421-9F28-4051-923C-2EEB98E5D39D}" type="sibTrans" cxnId="{46C74F78-D4C3-424B-BA96-608735443267}">
      <dgm:prSet/>
      <dgm:spPr/>
      <dgm:t>
        <a:bodyPr/>
        <a:lstStyle/>
        <a:p>
          <a:endParaRPr lang="es-CO"/>
        </a:p>
      </dgm:t>
    </dgm:pt>
    <dgm:pt modelId="{4D3CD166-CB9D-4FF1-8805-3F2C6A77BB1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/>
            <a:t>Equilibrio entre los derechos del niño y de sus padres, prevaleciendo los primeros.</a:t>
          </a:r>
        </a:p>
      </dgm:t>
    </dgm:pt>
    <dgm:pt modelId="{E1470A6F-4B72-45BD-AA54-31A557B061C5}" type="parTrans" cxnId="{491FC185-15F6-4B3D-B484-F040C9A37C9A}">
      <dgm:prSet/>
      <dgm:spPr/>
      <dgm:t>
        <a:bodyPr/>
        <a:lstStyle/>
        <a:p>
          <a:endParaRPr lang="es-CO"/>
        </a:p>
      </dgm:t>
    </dgm:pt>
    <dgm:pt modelId="{DB1182EC-364B-4499-A34C-2E6B5596D578}" type="sibTrans" cxnId="{491FC185-15F6-4B3D-B484-F040C9A37C9A}">
      <dgm:prSet/>
      <dgm:spPr/>
      <dgm:t>
        <a:bodyPr/>
        <a:lstStyle/>
        <a:p>
          <a:endParaRPr lang="es-CO"/>
        </a:p>
      </dgm:t>
    </dgm:pt>
    <dgm:pt modelId="{EBEAEA21-8CF6-43D3-A573-BD3D8F52B86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/>
            <a:t>Provisión de un ambiente familiar apto para el desarrollo del niño.</a:t>
          </a:r>
        </a:p>
      </dgm:t>
    </dgm:pt>
    <dgm:pt modelId="{439A7FB1-86D2-4B0B-8B63-81506B9A8CC4}" type="parTrans" cxnId="{CC234CE6-A16F-4763-B699-2593ED5CBCE0}">
      <dgm:prSet/>
      <dgm:spPr/>
      <dgm:t>
        <a:bodyPr/>
        <a:lstStyle/>
        <a:p>
          <a:endParaRPr lang="es-CO"/>
        </a:p>
      </dgm:t>
    </dgm:pt>
    <dgm:pt modelId="{B11581FC-A7CD-425E-8668-4B81192728A1}" type="sibTrans" cxnId="{CC234CE6-A16F-4763-B699-2593ED5CBCE0}">
      <dgm:prSet/>
      <dgm:spPr/>
      <dgm:t>
        <a:bodyPr/>
        <a:lstStyle/>
        <a:p>
          <a:endParaRPr lang="es-CO"/>
        </a:p>
      </dgm:t>
    </dgm:pt>
    <dgm:pt modelId="{B5D60ED4-87DC-43FA-B800-C44568E71020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/>
            <a:t>Necesidad de razones poderosas que justifiquen la intervención del Estado en las relaciones paterno/materno-filiales.</a:t>
          </a:r>
        </a:p>
      </dgm:t>
    </dgm:pt>
    <dgm:pt modelId="{FB19538E-88E3-4CCA-92E0-14A206EA708B}" type="parTrans" cxnId="{FCCD40F5-74E0-4F67-845B-DFC462E4C0CA}">
      <dgm:prSet/>
      <dgm:spPr/>
      <dgm:t>
        <a:bodyPr/>
        <a:lstStyle/>
        <a:p>
          <a:endParaRPr lang="es-CO"/>
        </a:p>
      </dgm:t>
    </dgm:pt>
    <dgm:pt modelId="{B2F33603-571F-427A-AFCC-5FBCFC2FB8AF}" type="sibTrans" cxnId="{FCCD40F5-74E0-4F67-845B-DFC462E4C0CA}">
      <dgm:prSet/>
      <dgm:spPr/>
      <dgm:t>
        <a:bodyPr/>
        <a:lstStyle/>
        <a:p>
          <a:endParaRPr lang="es-CO"/>
        </a:p>
      </dgm:t>
    </dgm:pt>
    <dgm:pt modelId="{0E37CA6D-EE84-438A-8416-367F617F71B0}" type="pres">
      <dgm:prSet presAssocID="{CAFCDF05-44B7-4544-8529-5902D0357B98}" presName="Name0" presStyleCnt="0">
        <dgm:presLayoutVars>
          <dgm:dir/>
          <dgm:animLvl val="lvl"/>
          <dgm:resizeHandles val="exact"/>
        </dgm:presLayoutVars>
      </dgm:prSet>
      <dgm:spPr/>
    </dgm:pt>
    <dgm:pt modelId="{8CF7120B-CCFC-4019-B058-4F5CE141AD38}" type="pres">
      <dgm:prSet presAssocID="{96A5CA8D-4D8B-41DF-9212-977AE0638C8C}" presName="linNode" presStyleCnt="0"/>
      <dgm:spPr/>
    </dgm:pt>
    <dgm:pt modelId="{727A0F0F-52FA-4FB3-97A4-D34BBE146F41}" type="pres">
      <dgm:prSet presAssocID="{96A5CA8D-4D8B-41DF-9212-977AE0638C8C}" presName="parTx" presStyleLbl="revTx" presStyleIdx="0" presStyleCnt="2" custScaleX="75754" custLinFactNeighborX="-62561" custLinFactNeighborY="2118">
        <dgm:presLayoutVars>
          <dgm:chMax val="1"/>
          <dgm:bulletEnabled val="1"/>
        </dgm:presLayoutVars>
      </dgm:prSet>
      <dgm:spPr/>
    </dgm:pt>
    <dgm:pt modelId="{B032C6EE-B1D1-4FD6-B08B-56B088A39D90}" type="pres">
      <dgm:prSet presAssocID="{96A5CA8D-4D8B-41DF-9212-977AE0638C8C}" presName="bracket" presStyleLbl="parChTrans1D1" presStyleIdx="0" presStyleCnt="2" custLinFactNeighborX="-3468" custLinFactNeighborY="-14780"/>
      <dgm:spPr/>
    </dgm:pt>
    <dgm:pt modelId="{F8FC25D9-6A99-4586-825E-78D509FBF15D}" type="pres">
      <dgm:prSet presAssocID="{96A5CA8D-4D8B-41DF-9212-977AE0638C8C}" presName="spH" presStyleCnt="0"/>
      <dgm:spPr/>
    </dgm:pt>
    <dgm:pt modelId="{21A6928D-8AA8-4479-B039-4D31314E1B8F}" type="pres">
      <dgm:prSet presAssocID="{96A5CA8D-4D8B-41DF-9212-977AE0638C8C}" presName="desTx" presStyleLbl="node1" presStyleIdx="0" presStyleCnt="2" custScaleX="147289" custLinFactNeighborX="-67723" custLinFactNeighborY="-15454">
        <dgm:presLayoutVars>
          <dgm:bulletEnabled val="1"/>
        </dgm:presLayoutVars>
      </dgm:prSet>
      <dgm:spPr/>
    </dgm:pt>
    <dgm:pt modelId="{E1240975-68B6-406E-B002-1B1A903DF170}" type="pres">
      <dgm:prSet presAssocID="{9A3A150C-C9DC-4E9F-B762-94483371849C}" presName="spV" presStyleCnt="0"/>
      <dgm:spPr/>
    </dgm:pt>
    <dgm:pt modelId="{BBE14FE8-61BC-4CEB-98CD-344DADE95898}" type="pres">
      <dgm:prSet presAssocID="{3FB6CE18-D350-40EC-87A8-DFF1688F2BA5}" presName="linNode" presStyleCnt="0"/>
      <dgm:spPr/>
    </dgm:pt>
    <dgm:pt modelId="{EA7CBB12-875A-4541-B76E-2FE8E502636F}" type="pres">
      <dgm:prSet presAssocID="{3FB6CE18-D350-40EC-87A8-DFF1688F2BA5}" presName="parTx" presStyleLbl="revTx" presStyleIdx="1" presStyleCnt="2" custScaleX="61896">
        <dgm:presLayoutVars>
          <dgm:chMax val="1"/>
          <dgm:bulletEnabled val="1"/>
        </dgm:presLayoutVars>
      </dgm:prSet>
      <dgm:spPr/>
    </dgm:pt>
    <dgm:pt modelId="{C07D7FC1-2408-4073-AF7D-A52E44D5286E}" type="pres">
      <dgm:prSet presAssocID="{3FB6CE18-D350-40EC-87A8-DFF1688F2BA5}" presName="bracket" presStyleLbl="parChTrans1D1" presStyleIdx="1" presStyleCnt="2" custScaleX="76615" custScaleY="103754" custLinFactNeighborX="-1316" custLinFactNeighborY="203"/>
      <dgm:spPr/>
    </dgm:pt>
    <dgm:pt modelId="{266418EF-A1DE-4F77-A0B5-793D5250683C}" type="pres">
      <dgm:prSet presAssocID="{3FB6CE18-D350-40EC-87A8-DFF1688F2BA5}" presName="spH" presStyleCnt="0"/>
      <dgm:spPr/>
    </dgm:pt>
    <dgm:pt modelId="{996E5AA1-3799-4CD5-98E9-C2066A2424C9}" type="pres">
      <dgm:prSet presAssocID="{3FB6CE18-D350-40EC-87A8-DFF1688F2BA5}" presName="desTx" presStyleLbl="node1" presStyleIdx="1" presStyleCnt="2" custScaleX="116118" custLinFactNeighborX="-75750" custLinFactNeighborY="-1107">
        <dgm:presLayoutVars>
          <dgm:bulletEnabled val="1"/>
        </dgm:presLayoutVars>
      </dgm:prSet>
      <dgm:spPr/>
    </dgm:pt>
  </dgm:ptLst>
  <dgm:cxnLst>
    <dgm:cxn modelId="{1A0FFCE0-0D0C-42DB-957F-15FA00C473F9}" type="presOf" srcId="{43E2C3DA-038D-496F-BC38-475DA45217AF}" destId="{996E5AA1-3799-4CD5-98E9-C2066A2424C9}" srcOrd="0" destOrd="0" presId="urn:diagrams.loki3.com/BracketList+Icon"/>
    <dgm:cxn modelId="{36196617-807A-4D36-8152-44C68DA39802}" type="presOf" srcId="{7316F968-7557-4F11-A744-D9D7105794C5}" destId="{996E5AA1-3799-4CD5-98E9-C2066A2424C9}" srcOrd="0" destOrd="2" presId="urn:diagrams.loki3.com/BracketList+Icon"/>
    <dgm:cxn modelId="{D1D68C99-2FB1-4A90-A14F-E6A14706D6F3}" srcId="{96A5CA8D-4D8B-41DF-9212-977AE0638C8C}" destId="{7C16A677-1324-4B15-8B96-2AE3853A2626}" srcOrd="1" destOrd="0" parTransId="{FE5E5467-5A1C-4A32-A1BD-9E00404F1C8A}" sibTransId="{B1D6CF58-7FF5-4960-8492-711AD09B8CD8}"/>
    <dgm:cxn modelId="{C30EFDA4-6625-4F21-BBEF-1284B8CA466C}" type="presOf" srcId="{CAFCDF05-44B7-4544-8529-5902D0357B98}" destId="{0E37CA6D-EE84-438A-8416-367F617F71B0}" srcOrd="0" destOrd="0" presId="urn:diagrams.loki3.com/BracketList+Icon"/>
    <dgm:cxn modelId="{CC234CE6-A16F-4763-B699-2593ED5CBCE0}" srcId="{3FB6CE18-D350-40EC-87A8-DFF1688F2BA5}" destId="{EBEAEA21-8CF6-43D3-A573-BD3D8F52B86B}" srcOrd="4" destOrd="0" parTransId="{439A7FB1-86D2-4B0B-8B63-81506B9A8CC4}" sibTransId="{B11581FC-A7CD-425E-8668-4B81192728A1}"/>
    <dgm:cxn modelId="{4D4AEB72-78C0-421C-B85D-BA5E8C3E89D5}" type="presOf" srcId="{CACF6383-840A-47AA-8F08-B88135AD2FE2}" destId="{996E5AA1-3799-4CD5-98E9-C2066A2424C9}" srcOrd="0" destOrd="1" presId="urn:diagrams.loki3.com/BracketList+Icon"/>
    <dgm:cxn modelId="{E4FDA627-983D-4E83-90A3-AA66DCFB1E14}" type="presOf" srcId="{3FB6CE18-D350-40EC-87A8-DFF1688F2BA5}" destId="{EA7CBB12-875A-4541-B76E-2FE8E502636F}" srcOrd="0" destOrd="0" presId="urn:diagrams.loki3.com/BracketList+Icon"/>
    <dgm:cxn modelId="{491FC185-15F6-4B3D-B484-F040C9A37C9A}" srcId="{3FB6CE18-D350-40EC-87A8-DFF1688F2BA5}" destId="{4D3CD166-CB9D-4FF1-8805-3F2C6A77BB1A}" srcOrd="3" destOrd="0" parTransId="{E1470A6F-4B72-45BD-AA54-31A557B061C5}" sibTransId="{DB1182EC-364B-4499-A34C-2E6B5596D578}"/>
    <dgm:cxn modelId="{23D2041A-C6BF-4CE3-965F-B40DEECD53D3}" type="presOf" srcId="{EBEAEA21-8CF6-43D3-A573-BD3D8F52B86B}" destId="{996E5AA1-3799-4CD5-98E9-C2066A2424C9}" srcOrd="0" destOrd="4" presId="urn:diagrams.loki3.com/BracketList+Icon"/>
    <dgm:cxn modelId="{10F069DA-6FB8-4DF6-83B5-F8E0ADE6F09E}" srcId="{3FB6CE18-D350-40EC-87A8-DFF1688F2BA5}" destId="{43E2C3DA-038D-496F-BC38-475DA45217AF}" srcOrd="0" destOrd="0" parTransId="{1EC286D7-A774-412B-B295-B19B6341950C}" sibTransId="{05C33F0D-6423-4C5E-AF45-9E93AB87D023}"/>
    <dgm:cxn modelId="{04D269F4-4BE1-4048-8355-1EA07A7CFE6F}" srcId="{3FB6CE18-D350-40EC-87A8-DFF1688F2BA5}" destId="{CACF6383-840A-47AA-8F08-B88135AD2FE2}" srcOrd="1" destOrd="0" parTransId="{2B740AE9-3130-43C0-A805-A080D9769078}" sibTransId="{08C93DCF-F8A6-452B-8A6F-81855A52A176}"/>
    <dgm:cxn modelId="{865851B0-E93D-4DD5-B333-330AFCBA9288}" srcId="{CAFCDF05-44B7-4544-8529-5902D0357B98}" destId="{3FB6CE18-D350-40EC-87A8-DFF1688F2BA5}" srcOrd="1" destOrd="0" parTransId="{2E666B8C-07BF-4E9F-8E6E-7A63A8AADEC4}" sibTransId="{3FED3317-7DCF-4E79-A301-70EE8F7DD4E0}"/>
    <dgm:cxn modelId="{46C74F78-D4C3-424B-BA96-608735443267}" srcId="{3FB6CE18-D350-40EC-87A8-DFF1688F2BA5}" destId="{7316F968-7557-4F11-A744-D9D7105794C5}" srcOrd="2" destOrd="0" parTransId="{D1F78D19-B861-401B-9031-3CB0D540CA8A}" sibTransId="{731BA421-9F28-4051-923C-2EEB98E5D39D}"/>
    <dgm:cxn modelId="{5829F9A1-2CFC-47C3-889C-3C29E01E04FB}" type="presOf" srcId="{4D3CD166-CB9D-4FF1-8805-3F2C6A77BB1A}" destId="{996E5AA1-3799-4CD5-98E9-C2066A2424C9}" srcOrd="0" destOrd="3" presId="urn:diagrams.loki3.com/BracketList+Icon"/>
    <dgm:cxn modelId="{EA1D4B29-26A3-409E-8A32-E903281BAD67}" type="presOf" srcId="{96A5CA8D-4D8B-41DF-9212-977AE0638C8C}" destId="{727A0F0F-52FA-4FB3-97A4-D34BBE146F41}" srcOrd="0" destOrd="0" presId="urn:diagrams.loki3.com/BracketList+Icon"/>
    <dgm:cxn modelId="{7EF230D2-CEF6-4617-96D7-2718D1DED298}" srcId="{CAFCDF05-44B7-4544-8529-5902D0357B98}" destId="{96A5CA8D-4D8B-41DF-9212-977AE0638C8C}" srcOrd="0" destOrd="0" parTransId="{5FB4281C-AFE0-40DE-AD4D-78F956F4D165}" sibTransId="{9A3A150C-C9DC-4E9F-B762-94483371849C}"/>
    <dgm:cxn modelId="{BD1C8162-702E-473B-A6E5-C2D80E5AD02B}" type="presOf" srcId="{B5D60ED4-87DC-43FA-B800-C44568E71020}" destId="{996E5AA1-3799-4CD5-98E9-C2066A2424C9}" srcOrd="0" destOrd="5" presId="urn:diagrams.loki3.com/BracketList+Icon"/>
    <dgm:cxn modelId="{56A7F84B-E049-41F1-9FE1-F8972AF46678}" srcId="{96A5CA8D-4D8B-41DF-9212-977AE0638C8C}" destId="{EE2ADA3A-157C-4281-B422-C20E85A40D91}" srcOrd="0" destOrd="0" parTransId="{454434D1-1B15-42BA-A76C-624599598A69}" sibTransId="{2188F256-567F-4530-9D21-79668D389971}"/>
    <dgm:cxn modelId="{05DA9A45-33CB-4695-91E8-2D168D52D2A5}" type="presOf" srcId="{7C16A677-1324-4B15-8B96-2AE3853A2626}" destId="{21A6928D-8AA8-4479-B039-4D31314E1B8F}" srcOrd="0" destOrd="1" presId="urn:diagrams.loki3.com/BracketList+Icon"/>
    <dgm:cxn modelId="{9D53232C-16D1-4CD3-B7AA-57F77E56911A}" type="presOf" srcId="{EE2ADA3A-157C-4281-B422-C20E85A40D91}" destId="{21A6928D-8AA8-4479-B039-4D31314E1B8F}" srcOrd="0" destOrd="0" presId="urn:diagrams.loki3.com/BracketList+Icon"/>
    <dgm:cxn modelId="{FCCD40F5-74E0-4F67-845B-DFC462E4C0CA}" srcId="{3FB6CE18-D350-40EC-87A8-DFF1688F2BA5}" destId="{B5D60ED4-87DC-43FA-B800-C44568E71020}" srcOrd="5" destOrd="0" parTransId="{FB19538E-88E3-4CCA-92E0-14A206EA708B}" sibTransId="{B2F33603-571F-427A-AFCC-5FBCFC2FB8AF}"/>
    <dgm:cxn modelId="{4E285965-C9BF-44AD-A593-BCBEC93404AE}" type="presParOf" srcId="{0E37CA6D-EE84-438A-8416-367F617F71B0}" destId="{8CF7120B-CCFC-4019-B058-4F5CE141AD38}" srcOrd="0" destOrd="0" presId="urn:diagrams.loki3.com/BracketList+Icon"/>
    <dgm:cxn modelId="{A151164A-B34C-4406-899F-A65C1811E176}" type="presParOf" srcId="{8CF7120B-CCFC-4019-B058-4F5CE141AD38}" destId="{727A0F0F-52FA-4FB3-97A4-D34BBE146F41}" srcOrd="0" destOrd="0" presId="urn:diagrams.loki3.com/BracketList+Icon"/>
    <dgm:cxn modelId="{D0FC5FAB-0C10-4FFB-A7D2-93B4F8F2D5A1}" type="presParOf" srcId="{8CF7120B-CCFC-4019-B058-4F5CE141AD38}" destId="{B032C6EE-B1D1-4FD6-B08B-56B088A39D90}" srcOrd="1" destOrd="0" presId="urn:diagrams.loki3.com/BracketList+Icon"/>
    <dgm:cxn modelId="{9F5777CA-9444-4B19-AD13-8B3334A578F4}" type="presParOf" srcId="{8CF7120B-CCFC-4019-B058-4F5CE141AD38}" destId="{F8FC25D9-6A99-4586-825E-78D509FBF15D}" srcOrd="2" destOrd="0" presId="urn:diagrams.loki3.com/BracketList+Icon"/>
    <dgm:cxn modelId="{98858FCF-97E2-487A-8163-96C0CA0960C4}" type="presParOf" srcId="{8CF7120B-CCFC-4019-B058-4F5CE141AD38}" destId="{21A6928D-8AA8-4479-B039-4D31314E1B8F}" srcOrd="3" destOrd="0" presId="urn:diagrams.loki3.com/BracketList+Icon"/>
    <dgm:cxn modelId="{E31E6766-B037-46F9-876F-2865B4F59785}" type="presParOf" srcId="{0E37CA6D-EE84-438A-8416-367F617F71B0}" destId="{E1240975-68B6-406E-B002-1B1A903DF170}" srcOrd="1" destOrd="0" presId="urn:diagrams.loki3.com/BracketList+Icon"/>
    <dgm:cxn modelId="{55953F9A-77C7-4769-9333-89DEBBA9F999}" type="presParOf" srcId="{0E37CA6D-EE84-438A-8416-367F617F71B0}" destId="{BBE14FE8-61BC-4CEB-98CD-344DADE95898}" srcOrd="2" destOrd="0" presId="urn:diagrams.loki3.com/BracketList+Icon"/>
    <dgm:cxn modelId="{08AD65DB-E7C9-41C5-B14E-4932432AEC3D}" type="presParOf" srcId="{BBE14FE8-61BC-4CEB-98CD-344DADE95898}" destId="{EA7CBB12-875A-4541-B76E-2FE8E502636F}" srcOrd="0" destOrd="0" presId="urn:diagrams.loki3.com/BracketList+Icon"/>
    <dgm:cxn modelId="{9FC4E6B4-823E-4A4D-8217-C2AFF7F687CB}" type="presParOf" srcId="{BBE14FE8-61BC-4CEB-98CD-344DADE95898}" destId="{C07D7FC1-2408-4073-AF7D-A52E44D5286E}" srcOrd="1" destOrd="0" presId="urn:diagrams.loki3.com/BracketList+Icon"/>
    <dgm:cxn modelId="{F983BE02-7B14-4A20-B4B2-2585167828CD}" type="presParOf" srcId="{BBE14FE8-61BC-4CEB-98CD-344DADE95898}" destId="{266418EF-A1DE-4F77-A0B5-793D5250683C}" srcOrd="2" destOrd="0" presId="urn:diagrams.loki3.com/BracketList+Icon"/>
    <dgm:cxn modelId="{FD9A3BA2-2520-46B9-B8F1-F62BBA03A346}" type="presParOf" srcId="{BBE14FE8-61BC-4CEB-98CD-344DADE95898}" destId="{996E5AA1-3799-4CD5-98E9-C2066A2424C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BEC183-D272-4E5A-A68B-5AAA52ADC4C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D466BCD-FEC1-455C-8B88-8E58471D2AA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T-502/11</a:t>
          </a:r>
        </a:p>
      </dgm:t>
    </dgm:pt>
    <dgm:pt modelId="{01679919-FE75-42EF-84D4-5BB582EF4DDB}" type="parTrans" cxnId="{D67A23D0-96E9-4C1D-A703-0E08FA15B63E}">
      <dgm:prSet/>
      <dgm:spPr/>
      <dgm:t>
        <a:bodyPr/>
        <a:lstStyle/>
        <a:p>
          <a:endParaRPr lang="es-CO"/>
        </a:p>
      </dgm:t>
    </dgm:pt>
    <dgm:pt modelId="{72E4A95C-1205-48CB-90D1-A1F866269E04}" type="sibTrans" cxnId="{D67A23D0-96E9-4C1D-A703-0E08FA15B63E}">
      <dgm:prSet/>
      <dgm:spPr/>
      <dgm:t>
        <a:bodyPr/>
        <a:lstStyle/>
        <a:p>
          <a:endParaRPr lang="es-CO"/>
        </a:p>
      </dgm:t>
    </dgm:pt>
    <dgm:pt modelId="{B3C33657-6F54-43AA-AADA-28B40879506F}">
      <dgm:prSet phldrT="[Texto]" custT="1"/>
      <dgm:spPr>
        <a:solidFill>
          <a:srgbClr val="3399FF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CO" sz="1800" b="1" dirty="0"/>
            <a:t>PARD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s-CO" sz="1800" dirty="0"/>
            <a:t>* Restauración de su dignidad e integridad como sujetos capaces de ejercer efectivamente sus derechos cuando hay vulneración.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s-CO" sz="1800" dirty="0"/>
            <a:t>* Prevenir, Garantizar, Restablecer.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s-CO" sz="1800" dirty="0"/>
            <a:t>* Surtir procedimientos destinados a esa garantía.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s-CO" sz="1800" dirty="0"/>
            <a:t>* Labores de verificación:  Determinar una real situación de abandono, riesgo o peligro.</a:t>
          </a:r>
        </a:p>
      </dgm:t>
    </dgm:pt>
    <dgm:pt modelId="{517A3522-8D28-4B5C-BCF2-AB011C8167F9}" type="parTrans" cxnId="{37A181AF-C0EC-4149-AB8F-F1FC3D521CCE}">
      <dgm:prSet/>
      <dgm:spPr/>
      <dgm:t>
        <a:bodyPr/>
        <a:lstStyle/>
        <a:p>
          <a:endParaRPr lang="es-CO"/>
        </a:p>
      </dgm:t>
    </dgm:pt>
    <dgm:pt modelId="{657A310B-540F-457C-AE5B-109843D63B32}" type="sibTrans" cxnId="{37A181AF-C0EC-4149-AB8F-F1FC3D521CCE}">
      <dgm:prSet/>
      <dgm:spPr/>
      <dgm:t>
        <a:bodyPr/>
        <a:lstStyle/>
        <a:p>
          <a:endParaRPr lang="es-CO"/>
        </a:p>
      </dgm:t>
    </dgm:pt>
    <dgm:pt modelId="{AF52DC6C-BF99-4B2D-B686-9521754E4345}">
      <dgm:prSet phldrT="[Texto]" custT="1"/>
      <dgm:spPr>
        <a:solidFill>
          <a:srgbClr val="FFFF99"/>
        </a:solidFill>
      </dgm:spPr>
      <dgm:t>
        <a:bodyPr/>
        <a:lstStyle/>
        <a:p>
          <a:pPr algn="ctr"/>
          <a:r>
            <a:rPr lang="es-CO" sz="1800" b="1" dirty="0">
              <a:solidFill>
                <a:schemeClr val="tx1"/>
              </a:solidFill>
            </a:rPr>
            <a:t>CRITERIOS DE PROPORCIONALIDAD</a:t>
          </a:r>
        </a:p>
        <a:p>
          <a:pPr algn="ctr"/>
          <a:r>
            <a:rPr lang="es-CO" sz="1800" dirty="0">
              <a:solidFill>
                <a:schemeClr val="tx1"/>
              </a:solidFill>
            </a:rPr>
            <a:t>(T-572/09)</a:t>
          </a:r>
        </a:p>
        <a:p>
          <a:pPr algn="ctr"/>
          <a:endParaRPr lang="es-CO" sz="1800" dirty="0">
            <a:solidFill>
              <a:schemeClr val="tx1"/>
            </a:solidFill>
          </a:endParaRPr>
        </a:p>
        <a:p>
          <a:pPr algn="just"/>
          <a:r>
            <a:rPr lang="es-CO" sz="1800" dirty="0">
              <a:solidFill>
                <a:schemeClr val="tx1"/>
              </a:solidFill>
            </a:rPr>
            <a:t>1. Lógica gradación entre medidas.</a:t>
          </a:r>
        </a:p>
        <a:p>
          <a:pPr algn="just"/>
          <a:r>
            <a:rPr lang="es-CO" sz="1800" dirty="0">
              <a:solidFill>
                <a:schemeClr val="tx1"/>
              </a:solidFill>
            </a:rPr>
            <a:t>2. Proporcionalidad entre el riesgo, la vulneración y la medida.</a:t>
          </a:r>
        </a:p>
        <a:p>
          <a:pPr algn="just"/>
          <a:r>
            <a:rPr lang="es-CO" sz="1800" dirty="0">
              <a:solidFill>
                <a:schemeClr val="tx1"/>
              </a:solidFill>
            </a:rPr>
            <a:t>3, Solidez de la prueba.</a:t>
          </a:r>
        </a:p>
        <a:p>
          <a:pPr algn="just"/>
          <a:r>
            <a:rPr lang="es-CO" sz="1800" dirty="0">
              <a:solidFill>
                <a:schemeClr val="tx1"/>
              </a:solidFill>
            </a:rPr>
            <a:t>4. Duración de la medida.</a:t>
          </a:r>
        </a:p>
        <a:p>
          <a:pPr algn="just"/>
          <a:r>
            <a:rPr lang="es-CO" sz="1800" dirty="0">
              <a:solidFill>
                <a:schemeClr val="tx1"/>
              </a:solidFill>
            </a:rPr>
            <a:t>5. Consecuencias negativas.</a:t>
          </a:r>
        </a:p>
      </dgm:t>
    </dgm:pt>
    <dgm:pt modelId="{03407A41-8D62-42C2-A4E1-FAC6B5D419B0}" type="parTrans" cxnId="{CF3FFBC1-BAFD-4A4F-A24D-139C33F790E9}">
      <dgm:prSet/>
      <dgm:spPr/>
      <dgm:t>
        <a:bodyPr/>
        <a:lstStyle/>
        <a:p>
          <a:endParaRPr lang="es-CO"/>
        </a:p>
      </dgm:t>
    </dgm:pt>
    <dgm:pt modelId="{B960FE47-ABDD-49A4-A74F-0EE5513CCA07}" type="sibTrans" cxnId="{CF3FFBC1-BAFD-4A4F-A24D-139C33F790E9}">
      <dgm:prSet/>
      <dgm:spPr/>
      <dgm:t>
        <a:bodyPr/>
        <a:lstStyle/>
        <a:p>
          <a:endParaRPr lang="es-CO"/>
        </a:p>
      </dgm:t>
    </dgm:pt>
    <dgm:pt modelId="{7C73746F-E6CA-4187-924C-C9A7E3735861}">
      <dgm:prSet phldrT="[Texto]" custT="1"/>
      <dgm:spPr>
        <a:solidFill>
          <a:srgbClr val="99C42D"/>
        </a:solidFill>
      </dgm:spPr>
      <dgm:t>
        <a:bodyPr/>
        <a:lstStyle/>
        <a:p>
          <a:pPr algn="ctr"/>
          <a:r>
            <a:rPr lang="es-CO" sz="1800" b="1" i="0" dirty="0"/>
            <a:t>HOMOLOGACIÓN</a:t>
          </a:r>
        </a:p>
        <a:p>
          <a:pPr algn="just"/>
          <a:r>
            <a:rPr lang="es-CO" sz="1800" dirty="0"/>
            <a:t>* Que los afectados recobren sus derechos.</a:t>
          </a:r>
        </a:p>
        <a:p>
          <a:pPr algn="just"/>
          <a:r>
            <a:rPr lang="es-CO" sz="1800" dirty="0"/>
            <a:t>* Solicita la terminación de sus efectos.</a:t>
          </a:r>
        </a:p>
        <a:p>
          <a:pPr algn="just"/>
          <a:r>
            <a:rPr lang="es-CO" sz="1800" dirty="0"/>
            <a:t>* Demostrar que las circunstancia que le dieron origen se han superado y que razonablemente se puede pensar que no se repetirán.</a:t>
          </a:r>
        </a:p>
        <a:p>
          <a:pPr algn="just"/>
          <a:r>
            <a:rPr lang="es-CO" sz="1800" dirty="0"/>
            <a:t>* No sólo para el art. 100 sino también para el 108.</a:t>
          </a:r>
        </a:p>
      </dgm:t>
    </dgm:pt>
    <dgm:pt modelId="{6BF83429-C1C1-42A8-9AB9-B963DB1C2219}" type="parTrans" cxnId="{73F3039E-A388-4E06-8DC7-38DEADF6C220}">
      <dgm:prSet/>
      <dgm:spPr/>
      <dgm:t>
        <a:bodyPr/>
        <a:lstStyle/>
        <a:p>
          <a:endParaRPr lang="es-CO"/>
        </a:p>
      </dgm:t>
    </dgm:pt>
    <dgm:pt modelId="{446DF82D-5BB9-40B0-A24F-EB6CE815EDC6}" type="sibTrans" cxnId="{73F3039E-A388-4E06-8DC7-38DEADF6C220}">
      <dgm:prSet/>
      <dgm:spPr/>
      <dgm:t>
        <a:bodyPr/>
        <a:lstStyle/>
        <a:p>
          <a:endParaRPr lang="es-CO"/>
        </a:p>
      </dgm:t>
    </dgm:pt>
    <dgm:pt modelId="{8B1D4279-0E96-47B1-AFE6-7CEF43F06B1C}" type="pres">
      <dgm:prSet presAssocID="{06BEC183-D272-4E5A-A68B-5AAA52ADC4C5}" presName="composite" presStyleCnt="0">
        <dgm:presLayoutVars>
          <dgm:chMax val="1"/>
          <dgm:dir/>
          <dgm:resizeHandles val="exact"/>
        </dgm:presLayoutVars>
      </dgm:prSet>
      <dgm:spPr/>
    </dgm:pt>
    <dgm:pt modelId="{DC4848FB-4285-48BE-9766-7DEFBB0FCD4D}" type="pres">
      <dgm:prSet presAssocID="{6D466BCD-FEC1-455C-8B88-8E58471D2AA3}" presName="roof" presStyleLbl="dkBgShp" presStyleIdx="0" presStyleCnt="2" custScaleY="42279" custLinFactNeighborY="-13867"/>
      <dgm:spPr/>
    </dgm:pt>
    <dgm:pt modelId="{2D50B337-8DFF-4DB3-B47D-BC50E3ECA70C}" type="pres">
      <dgm:prSet presAssocID="{6D466BCD-FEC1-455C-8B88-8E58471D2AA3}" presName="pillars" presStyleCnt="0"/>
      <dgm:spPr/>
    </dgm:pt>
    <dgm:pt modelId="{0C983326-BCCE-41A3-A0DC-796C45241510}" type="pres">
      <dgm:prSet presAssocID="{6D466BCD-FEC1-455C-8B88-8E58471D2AA3}" presName="pillar1" presStyleLbl="node1" presStyleIdx="0" presStyleCnt="3" custScaleY="134717">
        <dgm:presLayoutVars>
          <dgm:bulletEnabled val="1"/>
        </dgm:presLayoutVars>
      </dgm:prSet>
      <dgm:spPr/>
    </dgm:pt>
    <dgm:pt modelId="{AFC147F4-5993-4253-8E25-ADF696E3744D}" type="pres">
      <dgm:prSet presAssocID="{AF52DC6C-BF99-4B2D-B686-9521754E4345}" presName="pillarX" presStyleLbl="node1" presStyleIdx="1" presStyleCnt="3" custScaleY="134448">
        <dgm:presLayoutVars>
          <dgm:bulletEnabled val="1"/>
        </dgm:presLayoutVars>
      </dgm:prSet>
      <dgm:spPr/>
    </dgm:pt>
    <dgm:pt modelId="{796619AE-A986-4FEE-A432-67A1C7F9CA55}" type="pres">
      <dgm:prSet presAssocID="{7C73746F-E6CA-4187-924C-C9A7E3735861}" presName="pillarX" presStyleLbl="node1" presStyleIdx="2" presStyleCnt="3" custScaleY="134448" custLinFactNeighborX="147">
        <dgm:presLayoutVars>
          <dgm:bulletEnabled val="1"/>
        </dgm:presLayoutVars>
      </dgm:prSet>
      <dgm:spPr/>
    </dgm:pt>
    <dgm:pt modelId="{33EA0ECB-F31D-45C5-9334-454065F81F1A}" type="pres">
      <dgm:prSet presAssocID="{6D466BCD-FEC1-455C-8B88-8E58471D2AA3}" presName="base" presStyleLbl="dkBgShp" presStyleIdx="1" presStyleCnt="2" custFlipVert="0" custFlipHor="0" custScaleX="1159" custScaleY="55110" custLinFactY="39957" custLinFactNeighborX="66312" custLinFactNeighborY="100000"/>
      <dgm:spPr/>
    </dgm:pt>
  </dgm:ptLst>
  <dgm:cxnLst>
    <dgm:cxn modelId="{BC2BDDD6-99C5-45CC-8144-95B2CB193007}" type="presOf" srcId="{B3C33657-6F54-43AA-AADA-28B40879506F}" destId="{0C983326-BCCE-41A3-A0DC-796C45241510}" srcOrd="0" destOrd="0" presId="urn:microsoft.com/office/officeart/2005/8/layout/hList3"/>
    <dgm:cxn modelId="{0B11BEDB-760C-4D08-8926-30E6A253F0B4}" type="presOf" srcId="{6D466BCD-FEC1-455C-8B88-8E58471D2AA3}" destId="{DC4848FB-4285-48BE-9766-7DEFBB0FCD4D}" srcOrd="0" destOrd="0" presId="urn:microsoft.com/office/officeart/2005/8/layout/hList3"/>
    <dgm:cxn modelId="{75BF9497-2FFA-45F2-A82D-3D6F38A1E72B}" type="presOf" srcId="{AF52DC6C-BF99-4B2D-B686-9521754E4345}" destId="{AFC147F4-5993-4253-8E25-ADF696E3744D}" srcOrd="0" destOrd="0" presId="urn:microsoft.com/office/officeart/2005/8/layout/hList3"/>
    <dgm:cxn modelId="{CF3FFBC1-BAFD-4A4F-A24D-139C33F790E9}" srcId="{6D466BCD-FEC1-455C-8B88-8E58471D2AA3}" destId="{AF52DC6C-BF99-4B2D-B686-9521754E4345}" srcOrd="1" destOrd="0" parTransId="{03407A41-8D62-42C2-A4E1-FAC6B5D419B0}" sibTransId="{B960FE47-ABDD-49A4-A74F-0EE5513CCA07}"/>
    <dgm:cxn modelId="{606D6E5F-0E33-4013-9EA2-4EF7ECB3AF73}" type="presOf" srcId="{7C73746F-E6CA-4187-924C-C9A7E3735861}" destId="{796619AE-A986-4FEE-A432-67A1C7F9CA55}" srcOrd="0" destOrd="0" presId="urn:microsoft.com/office/officeart/2005/8/layout/hList3"/>
    <dgm:cxn modelId="{37A181AF-C0EC-4149-AB8F-F1FC3D521CCE}" srcId="{6D466BCD-FEC1-455C-8B88-8E58471D2AA3}" destId="{B3C33657-6F54-43AA-AADA-28B40879506F}" srcOrd="0" destOrd="0" parTransId="{517A3522-8D28-4B5C-BCF2-AB011C8167F9}" sibTransId="{657A310B-540F-457C-AE5B-109843D63B32}"/>
    <dgm:cxn modelId="{6838AF14-4490-4280-9B8D-2E7D58BAFD59}" type="presOf" srcId="{06BEC183-D272-4E5A-A68B-5AAA52ADC4C5}" destId="{8B1D4279-0E96-47B1-AFE6-7CEF43F06B1C}" srcOrd="0" destOrd="0" presId="urn:microsoft.com/office/officeart/2005/8/layout/hList3"/>
    <dgm:cxn modelId="{73F3039E-A388-4E06-8DC7-38DEADF6C220}" srcId="{6D466BCD-FEC1-455C-8B88-8E58471D2AA3}" destId="{7C73746F-E6CA-4187-924C-C9A7E3735861}" srcOrd="2" destOrd="0" parTransId="{6BF83429-C1C1-42A8-9AB9-B963DB1C2219}" sibTransId="{446DF82D-5BB9-40B0-A24F-EB6CE815EDC6}"/>
    <dgm:cxn modelId="{D67A23D0-96E9-4C1D-A703-0E08FA15B63E}" srcId="{06BEC183-D272-4E5A-A68B-5AAA52ADC4C5}" destId="{6D466BCD-FEC1-455C-8B88-8E58471D2AA3}" srcOrd="0" destOrd="0" parTransId="{01679919-FE75-42EF-84D4-5BB582EF4DDB}" sibTransId="{72E4A95C-1205-48CB-90D1-A1F866269E04}"/>
    <dgm:cxn modelId="{74F66DBB-0FE4-42B8-BF2F-3D8EDAE07435}" type="presParOf" srcId="{8B1D4279-0E96-47B1-AFE6-7CEF43F06B1C}" destId="{DC4848FB-4285-48BE-9766-7DEFBB0FCD4D}" srcOrd="0" destOrd="0" presId="urn:microsoft.com/office/officeart/2005/8/layout/hList3"/>
    <dgm:cxn modelId="{7457C35E-B628-491D-9FA1-7CA004D4E2F5}" type="presParOf" srcId="{8B1D4279-0E96-47B1-AFE6-7CEF43F06B1C}" destId="{2D50B337-8DFF-4DB3-B47D-BC50E3ECA70C}" srcOrd="1" destOrd="0" presId="urn:microsoft.com/office/officeart/2005/8/layout/hList3"/>
    <dgm:cxn modelId="{58C954E4-6899-44BE-84D7-B61F6B583A30}" type="presParOf" srcId="{2D50B337-8DFF-4DB3-B47D-BC50E3ECA70C}" destId="{0C983326-BCCE-41A3-A0DC-796C45241510}" srcOrd="0" destOrd="0" presId="urn:microsoft.com/office/officeart/2005/8/layout/hList3"/>
    <dgm:cxn modelId="{8687BDCE-78D1-4AE4-A01E-27C66C6863D9}" type="presParOf" srcId="{2D50B337-8DFF-4DB3-B47D-BC50E3ECA70C}" destId="{AFC147F4-5993-4253-8E25-ADF696E3744D}" srcOrd="1" destOrd="0" presId="urn:microsoft.com/office/officeart/2005/8/layout/hList3"/>
    <dgm:cxn modelId="{0BD05C67-E422-431B-8EBE-7022EB3D0467}" type="presParOf" srcId="{2D50B337-8DFF-4DB3-B47D-BC50E3ECA70C}" destId="{796619AE-A986-4FEE-A432-67A1C7F9CA55}" srcOrd="2" destOrd="0" presId="urn:microsoft.com/office/officeart/2005/8/layout/hList3"/>
    <dgm:cxn modelId="{390302B0-2202-4347-8CC4-1215500DBCD2}" type="presParOf" srcId="{8B1D4279-0E96-47B1-AFE6-7CEF43F06B1C}" destId="{33EA0ECB-F31D-45C5-9334-454065F81F1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F79164-A693-4BF8-940D-124CA338BA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3B4245A-856F-439C-BB23-82ECEA8F5555}">
      <dgm:prSet phldrT="[Texto]" custT="1"/>
      <dgm:spPr>
        <a:solidFill>
          <a:srgbClr val="ACCE4E"/>
        </a:solidFill>
        <a:ln w="38100"/>
      </dgm:spPr>
      <dgm:t>
        <a:bodyPr/>
        <a:lstStyle/>
        <a:p>
          <a:r>
            <a:rPr lang="es-CO" sz="3700" dirty="0"/>
            <a:t>LA FÓRMULA DEL PESO</a:t>
          </a:r>
        </a:p>
      </dgm:t>
    </dgm:pt>
    <dgm:pt modelId="{63D5C3D7-8371-4BEB-9083-55F92FC4EC28}" type="parTrans" cxnId="{37706AF6-7CEB-4E97-862C-CD6E5D1DB015}">
      <dgm:prSet/>
      <dgm:spPr/>
      <dgm:t>
        <a:bodyPr/>
        <a:lstStyle/>
        <a:p>
          <a:endParaRPr lang="es-CO"/>
        </a:p>
      </dgm:t>
    </dgm:pt>
    <dgm:pt modelId="{969A1A25-4C55-4122-A072-F62039868588}" type="sibTrans" cxnId="{37706AF6-7CEB-4E97-862C-CD6E5D1DB015}">
      <dgm:prSet/>
      <dgm:spPr/>
      <dgm:t>
        <a:bodyPr/>
        <a:lstStyle/>
        <a:p>
          <a:endParaRPr lang="es-CO"/>
        </a:p>
      </dgm:t>
    </dgm:pt>
    <dgm:pt modelId="{83EE7EB0-8B9F-419A-A1B0-E4867D13312F}">
      <dgm:prSet phldrT="[Texto]" custT="1"/>
      <dgm:spPr>
        <a:solidFill>
          <a:srgbClr val="FFFF99"/>
        </a:solidFill>
        <a:ln w="38100"/>
      </dgm:spPr>
      <dgm:t>
        <a:bodyPr/>
        <a:lstStyle/>
        <a:p>
          <a:r>
            <a:rPr lang="es-CO" sz="2700" dirty="0">
              <a:solidFill>
                <a:schemeClr val="tx1"/>
              </a:solidFill>
            </a:rPr>
            <a:t>Grado de Afectación (GA) y Grado de Importancia (GI) </a:t>
          </a:r>
        </a:p>
      </dgm:t>
    </dgm:pt>
    <dgm:pt modelId="{D446F261-9336-4088-BAE6-2F03F42FFFD6}" type="parTrans" cxnId="{EB3A1439-A54C-4D98-AF11-AB69BC92AC66}">
      <dgm:prSet/>
      <dgm:spPr/>
      <dgm:t>
        <a:bodyPr/>
        <a:lstStyle/>
        <a:p>
          <a:endParaRPr lang="es-CO"/>
        </a:p>
      </dgm:t>
    </dgm:pt>
    <dgm:pt modelId="{648862E5-EAE3-4761-989F-634BDD522CA7}" type="sibTrans" cxnId="{EB3A1439-A54C-4D98-AF11-AB69BC92AC66}">
      <dgm:prSet/>
      <dgm:spPr/>
      <dgm:t>
        <a:bodyPr/>
        <a:lstStyle/>
        <a:p>
          <a:endParaRPr lang="es-CO"/>
        </a:p>
      </dgm:t>
    </dgm:pt>
    <dgm:pt modelId="{8AFDDC17-1CDA-4A75-A176-A2EAED308861}">
      <dgm:prSet phldrT="[Texto]"/>
      <dgm:spPr>
        <a:solidFill>
          <a:srgbClr val="FFC000"/>
        </a:solidFill>
        <a:ln w="38100">
          <a:prstDash val="solid"/>
        </a:ln>
      </dgm:spPr>
      <dgm:t>
        <a:bodyPr/>
        <a:lstStyle/>
        <a:p>
          <a:r>
            <a:rPr lang="es-CO" dirty="0">
              <a:solidFill>
                <a:schemeClr val="tx1"/>
              </a:solidFill>
            </a:rPr>
            <a:t>Peso Abstracto de los Principios (PA)</a:t>
          </a:r>
        </a:p>
      </dgm:t>
    </dgm:pt>
    <dgm:pt modelId="{6AFBBD92-12CC-4ED8-99D3-D39389257733}" type="parTrans" cxnId="{ECB8A80D-AC87-485E-BFED-C2A804BE71F7}">
      <dgm:prSet/>
      <dgm:spPr/>
      <dgm:t>
        <a:bodyPr/>
        <a:lstStyle/>
        <a:p>
          <a:endParaRPr lang="es-CO"/>
        </a:p>
      </dgm:t>
    </dgm:pt>
    <dgm:pt modelId="{14F352F2-F710-4285-851C-CBCE70360C3D}" type="sibTrans" cxnId="{ECB8A80D-AC87-485E-BFED-C2A804BE71F7}">
      <dgm:prSet/>
      <dgm:spPr/>
      <dgm:t>
        <a:bodyPr/>
        <a:lstStyle/>
        <a:p>
          <a:endParaRPr lang="es-CO"/>
        </a:p>
      </dgm:t>
    </dgm:pt>
    <dgm:pt modelId="{3FFAEF52-8923-4083-A49D-28E62AA10796}">
      <dgm:prSet phldrT="[Texto]"/>
      <dgm:spPr>
        <a:ln w="38100"/>
      </dgm:spPr>
      <dgm:t>
        <a:bodyPr/>
        <a:lstStyle/>
        <a:p>
          <a:r>
            <a:rPr lang="es-CO" dirty="0"/>
            <a:t>Grado de Certidumbre de la Afectación (CA) y Grado de Certidumbre de la Importancia (CI)</a:t>
          </a:r>
        </a:p>
      </dgm:t>
    </dgm:pt>
    <dgm:pt modelId="{A224E4CD-E6DF-48CB-9A36-57827C84293E}" type="parTrans" cxnId="{8774C6F9-95AD-4F78-978F-CEC7CEB97569}">
      <dgm:prSet/>
      <dgm:spPr/>
      <dgm:t>
        <a:bodyPr/>
        <a:lstStyle/>
        <a:p>
          <a:endParaRPr lang="es-CO"/>
        </a:p>
      </dgm:t>
    </dgm:pt>
    <dgm:pt modelId="{F22B9F32-32B2-4BC1-9983-AE1523E5DEFF}" type="sibTrans" cxnId="{8774C6F9-95AD-4F78-978F-CEC7CEB97569}">
      <dgm:prSet/>
      <dgm:spPr/>
      <dgm:t>
        <a:bodyPr/>
        <a:lstStyle/>
        <a:p>
          <a:endParaRPr lang="es-CO"/>
        </a:p>
      </dgm:t>
    </dgm:pt>
    <dgm:pt modelId="{314BBF78-2ABD-44D0-B148-34399CF96103}" type="pres">
      <dgm:prSet presAssocID="{33F79164-A693-4BF8-940D-124CA338BA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C823AF-5EA2-4656-B35D-B2B7917D706A}" type="pres">
      <dgm:prSet presAssocID="{33B4245A-856F-439C-BB23-82ECEA8F5555}" presName="root1" presStyleCnt="0"/>
      <dgm:spPr/>
    </dgm:pt>
    <dgm:pt modelId="{C1A2AC3F-2DD9-4D88-98F9-69153BD28876}" type="pres">
      <dgm:prSet presAssocID="{33B4245A-856F-439C-BB23-82ECEA8F5555}" presName="LevelOneTextNode" presStyleLbl="node0" presStyleIdx="0" presStyleCnt="1" custScaleX="69784" custScaleY="100196" custLinFactNeighborX="-64659" custLinFactNeighborY="98">
        <dgm:presLayoutVars>
          <dgm:chPref val="3"/>
        </dgm:presLayoutVars>
      </dgm:prSet>
      <dgm:spPr/>
    </dgm:pt>
    <dgm:pt modelId="{15F5B1BE-F848-4A14-9B24-C1F82877FD77}" type="pres">
      <dgm:prSet presAssocID="{33B4245A-856F-439C-BB23-82ECEA8F5555}" presName="level2hierChild" presStyleCnt="0"/>
      <dgm:spPr/>
    </dgm:pt>
    <dgm:pt modelId="{979B5C52-2E02-49CF-A040-D964D1065A2D}" type="pres">
      <dgm:prSet presAssocID="{D446F261-9336-4088-BAE6-2F03F42FFFD6}" presName="conn2-1" presStyleLbl="parChTrans1D2" presStyleIdx="0" presStyleCnt="3"/>
      <dgm:spPr/>
    </dgm:pt>
    <dgm:pt modelId="{5BE82ADB-4B26-4799-B083-0BC099EB2B06}" type="pres">
      <dgm:prSet presAssocID="{D446F261-9336-4088-BAE6-2F03F42FFFD6}" presName="connTx" presStyleLbl="parChTrans1D2" presStyleIdx="0" presStyleCnt="3"/>
      <dgm:spPr/>
    </dgm:pt>
    <dgm:pt modelId="{F4A89F24-A774-443D-80EF-EA288775EF53}" type="pres">
      <dgm:prSet presAssocID="{83EE7EB0-8B9F-419A-A1B0-E4867D13312F}" presName="root2" presStyleCnt="0"/>
      <dgm:spPr/>
    </dgm:pt>
    <dgm:pt modelId="{E2CDBCBE-92E7-4E2A-A345-E314EBB62E36}" type="pres">
      <dgm:prSet presAssocID="{83EE7EB0-8B9F-419A-A1B0-E4867D13312F}" presName="LevelTwoTextNode" presStyleLbl="node2" presStyleIdx="0" presStyleCnt="3" custScaleX="165021" custScaleY="109535" custLinFactNeighborX="-378" custLinFactNeighborY="-36649">
        <dgm:presLayoutVars>
          <dgm:chPref val="3"/>
        </dgm:presLayoutVars>
      </dgm:prSet>
      <dgm:spPr/>
    </dgm:pt>
    <dgm:pt modelId="{B1FE3377-CB53-4846-84AB-F76F7DCDB1AB}" type="pres">
      <dgm:prSet presAssocID="{83EE7EB0-8B9F-419A-A1B0-E4867D13312F}" presName="level3hierChild" presStyleCnt="0"/>
      <dgm:spPr/>
    </dgm:pt>
    <dgm:pt modelId="{9B38C7CB-4ED6-49B7-B5BC-CF66C0D381A5}" type="pres">
      <dgm:prSet presAssocID="{6AFBBD92-12CC-4ED8-99D3-D39389257733}" presName="conn2-1" presStyleLbl="parChTrans1D2" presStyleIdx="1" presStyleCnt="3"/>
      <dgm:spPr/>
    </dgm:pt>
    <dgm:pt modelId="{2C7F5E1E-D5D9-45D9-81F8-13269FB002FE}" type="pres">
      <dgm:prSet presAssocID="{6AFBBD92-12CC-4ED8-99D3-D39389257733}" presName="connTx" presStyleLbl="parChTrans1D2" presStyleIdx="1" presStyleCnt="3"/>
      <dgm:spPr/>
    </dgm:pt>
    <dgm:pt modelId="{B68E517A-B4C7-44E1-B8B9-C5171A980F94}" type="pres">
      <dgm:prSet presAssocID="{8AFDDC17-1CDA-4A75-A176-A2EAED308861}" presName="root2" presStyleCnt="0"/>
      <dgm:spPr/>
    </dgm:pt>
    <dgm:pt modelId="{BB8DCB3F-7630-4D4B-A63B-8EDF0400272E}" type="pres">
      <dgm:prSet presAssocID="{8AFDDC17-1CDA-4A75-A176-A2EAED308861}" presName="LevelTwoTextNode" presStyleLbl="node2" presStyleIdx="1" presStyleCnt="3" custScaleX="159663" custScaleY="111482" custLinFactNeighborX="1303" custLinFactNeighborY="10673">
        <dgm:presLayoutVars>
          <dgm:chPref val="3"/>
        </dgm:presLayoutVars>
      </dgm:prSet>
      <dgm:spPr/>
    </dgm:pt>
    <dgm:pt modelId="{9C883139-7D0E-46A6-99B7-4CE68D3B537F}" type="pres">
      <dgm:prSet presAssocID="{8AFDDC17-1CDA-4A75-A176-A2EAED308861}" presName="level3hierChild" presStyleCnt="0"/>
      <dgm:spPr/>
    </dgm:pt>
    <dgm:pt modelId="{669AB2A6-18BB-4633-8F04-B1A8BE8C1EB4}" type="pres">
      <dgm:prSet presAssocID="{A224E4CD-E6DF-48CB-9A36-57827C84293E}" presName="conn2-1" presStyleLbl="parChTrans1D2" presStyleIdx="2" presStyleCnt="3"/>
      <dgm:spPr/>
    </dgm:pt>
    <dgm:pt modelId="{A8C46DA0-0980-4D77-8073-7180A046B34D}" type="pres">
      <dgm:prSet presAssocID="{A224E4CD-E6DF-48CB-9A36-57827C84293E}" presName="connTx" presStyleLbl="parChTrans1D2" presStyleIdx="2" presStyleCnt="3"/>
      <dgm:spPr/>
    </dgm:pt>
    <dgm:pt modelId="{F7FE9310-9304-4F6B-890F-C29A6E363982}" type="pres">
      <dgm:prSet presAssocID="{3FFAEF52-8923-4083-A49D-28E62AA10796}" presName="root2" presStyleCnt="0"/>
      <dgm:spPr/>
    </dgm:pt>
    <dgm:pt modelId="{C1029EAB-A039-4BE4-BCA0-342F5C9B3E4E}" type="pres">
      <dgm:prSet presAssocID="{3FFAEF52-8923-4083-A49D-28E62AA10796}" presName="LevelTwoTextNode" presStyleLbl="node2" presStyleIdx="2" presStyleCnt="3" custScaleX="159515" custScaleY="132265" custLinFactNeighborX="500" custLinFactNeighborY="44307">
        <dgm:presLayoutVars>
          <dgm:chPref val="3"/>
        </dgm:presLayoutVars>
      </dgm:prSet>
      <dgm:spPr/>
    </dgm:pt>
    <dgm:pt modelId="{0D1B5FFC-6F90-4B0E-BE0E-0FDED2C2E417}" type="pres">
      <dgm:prSet presAssocID="{3FFAEF52-8923-4083-A49D-28E62AA10796}" presName="level3hierChild" presStyleCnt="0"/>
      <dgm:spPr/>
    </dgm:pt>
  </dgm:ptLst>
  <dgm:cxnLst>
    <dgm:cxn modelId="{EB3A1439-A54C-4D98-AF11-AB69BC92AC66}" srcId="{33B4245A-856F-439C-BB23-82ECEA8F5555}" destId="{83EE7EB0-8B9F-419A-A1B0-E4867D13312F}" srcOrd="0" destOrd="0" parTransId="{D446F261-9336-4088-BAE6-2F03F42FFFD6}" sibTransId="{648862E5-EAE3-4761-989F-634BDD522CA7}"/>
    <dgm:cxn modelId="{8774C6F9-95AD-4F78-978F-CEC7CEB97569}" srcId="{33B4245A-856F-439C-BB23-82ECEA8F5555}" destId="{3FFAEF52-8923-4083-A49D-28E62AA10796}" srcOrd="2" destOrd="0" parTransId="{A224E4CD-E6DF-48CB-9A36-57827C84293E}" sibTransId="{F22B9F32-32B2-4BC1-9983-AE1523E5DEFF}"/>
    <dgm:cxn modelId="{5FDF28AE-39E2-4CC6-860F-AE406289C773}" type="presOf" srcId="{A224E4CD-E6DF-48CB-9A36-57827C84293E}" destId="{A8C46DA0-0980-4D77-8073-7180A046B34D}" srcOrd="1" destOrd="0" presId="urn:microsoft.com/office/officeart/2008/layout/HorizontalMultiLevelHierarchy"/>
    <dgm:cxn modelId="{320E2152-4545-41D7-938D-DB7C32065852}" type="presOf" srcId="{6AFBBD92-12CC-4ED8-99D3-D39389257733}" destId="{9B38C7CB-4ED6-49B7-B5BC-CF66C0D381A5}" srcOrd="0" destOrd="0" presId="urn:microsoft.com/office/officeart/2008/layout/HorizontalMultiLevelHierarchy"/>
    <dgm:cxn modelId="{774F18E7-CD2A-44AD-B64D-68E83F8304F6}" type="presOf" srcId="{33F79164-A693-4BF8-940D-124CA338BAE3}" destId="{314BBF78-2ABD-44D0-B148-34399CF96103}" srcOrd="0" destOrd="0" presId="urn:microsoft.com/office/officeart/2008/layout/HorizontalMultiLevelHierarchy"/>
    <dgm:cxn modelId="{7B5ADD63-2094-4515-881B-8F8A0C7BA2C4}" type="presOf" srcId="{D446F261-9336-4088-BAE6-2F03F42FFFD6}" destId="{5BE82ADB-4B26-4799-B083-0BC099EB2B06}" srcOrd="1" destOrd="0" presId="urn:microsoft.com/office/officeart/2008/layout/HorizontalMultiLevelHierarchy"/>
    <dgm:cxn modelId="{01C8B7F2-3AA7-4EDB-B442-4983ABF5C3DA}" type="presOf" srcId="{83EE7EB0-8B9F-419A-A1B0-E4867D13312F}" destId="{E2CDBCBE-92E7-4E2A-A345-E314EBB62E36}" srcOrd="0" destOrd="0" presId="urn:microsoft.com/office/officeart/2008/layout/HorizontalMultiLevelHierarchy"/>
    <dgm:cxn modelId="{97DB6BE2-B42E-4B09-B729-F08A70881286}" type="presOf" srcId="{3FFAEF52-8923-4083-A49D-28E62AA10796}" destId="{C1029EAB-A039-4BE4-BCA0-342F5C9B3E4E}" srcOrd="0" destOrd="0" presId="urn:microsoft.com/office/officeart/2008/layout/HorizontalMultiLevelHierarchy"/>
    <dgm:cxn modelId="{07E258AB-AF5D-43CC-AAA9-14F70AB83266}" type="presOf" srcId="{8AFDDC17-1CDA-4A75-A176-A2EAED308861}" destId="{BB8DCB3F-7630-4D4B-A63B-8EDF0400272E}" srcOrd="0" destOrd="0" presId="urn:microsoft.com/office/officeart/2008/layout/HorizontalMultiLevelHierarchy"/>
    <dgm:cxn modelId="{1608458A-79A9-4A54-A832-9FD6F13B6369}" type="presOf" srcId="{A224E4CD-E6DF-48CB-9A36-57827C84293E}" destId="{669AB2A6-18BB-4633-8F04-B1A8BE8C1EB4}" srcOrd="0" destOrd="0" presId="urn:microsoft.com/office/officeart/2008/layout/HorizontalMultiLevelHierarchy"/>
    <dgm:cxn modelId="{8F4B94B5-9F2D-4928-ABBD-D7B587576112}" type="presOf" srcId="{6AFBBD92-12CC-4ED8-99D3-D39389257733}" destId="{2C7F5E1E-D5D9-45D9-81F8-13269FB002FE}" srcOrd="1" destOrd="0" presId="urn:microsoft.com/office/officeart/2008/layout/HorizontalMultiLevelHierarchy"/>
    <dgm:cxn modelId="{ECB8A80D-AC87-485E-BFED-C2A804BE71F7}" srcId="{33B4245A-856F-439C-BB23-82ECEA8F5555}" destId="{8AFDDC17-1CDA-4A75-A176-A2EAED308861}" srcOrd="1" destOrd="0" parTransId="{6AFBBD92-12CC-4ED8-99D3-D39389257733}" sibTransId="{14F352F2-F710-4285-851C-CBCE70360C3D}"/>
    <dgm:cxn modelId="{6EF007B4-18F0-4CA0-9A96-0C60F9C17B84}" type="presOf" srcId="{D446F261-9336-4088-BAE6-2F03F42FFFD6}" destId="{979B5C52-2E02-49CF-A040-D964D1065A2D}" srcOrd="0" destOrd="0" presId="urn:microsoft.com/office/officeart/2008/layout/HorizontalMultiLevelHierarchy"/>
    <dgm:cxn modelId="{5BDEDEF0-6F90-4054-AF35-D9081511D77C}" type="presOf" srcId="{33B4245A-856F-439C-BB23-82ECEA8F5555}" destId="{C1A2AC3F-2DD9-4D88-98F9-69153BD28876}" srcOrd="0" destOrd="0" presId="urn:microsoft.com/office/officeart/2008/layout/HorizontalMultiLevelHierarchy"/>
    <dgm:cxn modelId="{37706AF6-7CEB-4E97-862C-CD6E5D1DB015}" srcId="{33F79164-A693-4BF8-940D-124CA338BAE3}" destId="{33B4245A-856F-439C-BB23-82ECEA8F5555}" srcOrd="0" destOrd="0" parTransId="{63D5C3D7-8371-4BEB-9083-55F92FC4EC28}" sibTransId="{969A1A25-4C55-4122-A072-F62039868588}"/>
    <dgm:cxn modelId="{3FAEDD9C-124A-43AD-A1F1-5E691F0BBABE}" type="presParOf" srcId="{314BBF78-2ABD-44D0-B148-34399CF96103}" destId="{56C823AF-5EA2-4656-B35D-B2B7917D706A}" srcOrd="0" destOrd="0" presId="urn:microsoft.com/office/officeart/2008/layout/HorizontalMultiLevelHierarchy"/>
    <dgm:cxn modelId="{20DB60C9-AC73-4A4F-800A-DC36A3795700}" type="presParOf" srcId="{56C823AF-5EA2-4656-B35D-B2B7917D706A}" destId="{C1A2AC3F-2DD9-4D88-98F9-69153BD28876}" srcOrd="0" destOrd="0" presId="urn:microsoft.com/office/officeart/2008/layout/HorizontalMultiLevelHierarchy"/>
    <dgm:cxn modelId="{9E9D0766-9066-40FB-81F4-EE8C87E62CD2}" type="presParOf" srcId="{56C823AF-5EA2-4656-B35D-B2B7917D706A}" destId="{15F5B1BE-F848-4A14-9B24-C1F82877FD77}" srcOrd="1" destOrd="0" presId="urn:microsoft.com/office/officeart/2008/layout/HorizontalMultiLevelHierarchy"/>
    <dgm:cxn modelId="{2342B3C4-BAE5-43A4-ADF4-EBA57AF0C192}" type="presParOf" srcId="{15F5B1BE-F848-4A14-9B24-C1F82877FD77}" destId="{979B5C52-2E02-49CF-A040-D964D1065A2D}" srcOrd="0" destOrd="0" presId="urn:microsoft.com/office/officeart/2008/layout/HorizontalMultiLevelHierarchy"/>
    <dgm:cxn modelId="{D807014B-AD89-479C-9B48-73C755B01F63}" type="presParOf" srcId="{979B5C52-2E02-49CF-A040-D964D1065A2D}" destId="{5BE82ADB-4B26-4799-B083-0BC099EB2B06}" srcOrd="0" destOrd="0" presId="urn:microsoft.com/office/officeart/2008/layout/HorizontalMultiLevelHierarchy"/>
    <dgm:cxn modelId="{2B1C0AFA-0247-4117-AB60-F738CA65BEBE}" type="presParOf" srcId="{15F5B1BE-F848-4A14-9B24-C1F82877FD77}" destId="{F4A89F24-A774-443D-80EF-EA288775EF53}" srcOrd="1" destOrd="0" presId="urn:microsoft.com/office/officeart/2008/layout/HorizontalMultiLevelHierarchy"/>
    <dgm:cxn modelId="{EC12905D-7147-4FCF-A817-799F837BC2EF}" type="presParOf" srcId="{F4A89F24-A774-443D-80EF-EA288775EF53}" destId="{E2CDBCBE-92E7-4E2A-A345-E314EBB62E36}" srcOrd="0" destOrd="0" presId="urn:microsoft.com/office/officeart/2008/layout/HorizontalMultiLevelHierarchy"/>
    <dgm:cxn modelId="{15C2E617-056B-4B51-B355-B26BA82342E5}" type="presParOf" srcId="{F4A89F24-A774-443D-80EF-EA288775EF53}" destId="{B1FE3377-CB53-4846-84AB-F76F7DCDB1AB}" srcOrd="1" destOrd="0" presId="urn:microsoft.com/office/officeart/2008/layout/HorizontalMultiLevelHierarchy"/>
    <dgm:cxn modelId="{76F35F46-9041-4108-B7A3-8FB7866A4407}" type="presParOf" srcId="{15F5B1BE-F848-4A14-9B24-C1F82877FD77}" destId="{9B38C7CB-4ED6-49B7-B5BC-CF66C0D381A5}" srcOrd="2" destOrd="0" presId="urn:microsoft.com/office/officeart/2008/layout/HorizontalMultiLevelHierarchy"/>
    <dgm:cxn modelId="{9AA9BFA9-494F-4497-B852-43F2EF54B9D2}" type="presParOf" srcId="{9B38C7CB-4ED6-49B7-B5BC-CF66C0D381A5}" destId="{2C7F5E1E-D5D9-45D9-81F8-13269FB002FE}" srcOrd="0" destOrd="0" presId="urn:microsoft.com/office/officeart/2008/layout/HorizontalMultiLevelHierarchy"/>
    <dgm:cxn modelId="{8A1774C6-73C7-4793-86D9-D52F749C032E}" type="presParOf" srcId="{15F5B1BE-F848-4A14-9B24-C1F82877FD77}" destId="{B68E517A-B4C7-44E1-B8B9-C5171A980F94}" srcOrd="3" destOrd="0" presId="urn:microsoft.com/office/officeart/2008/layout/HorizontalMultiLevelHierarchy"/>
    <dgm:cxn modelId="{C4BD5B2F-A3A4-4ECC-9DA9-87C89F9F35FE}" type="presParOf" srcId="{B68E517A-B4C7-44E1-B8B9-C5171A980F94}" destId="{BB8DCB3F-7630-4D4B-A63B-8EDF0400272E}" srcOrd="0" destOrd="0" presId="urn:microsoft.com/office/officeart/2008/layout/HorizontalMultiLevelHierarchy"/>
    <dgm:cxn modelId="{0C487008-F3A4-4B3E-AA7F-83240EB17870}" type="presParOf" srcId="{B68E517A-B4C7-44E1-B8B9-C5171A980F94}" destId="{9C883139-7D0E-46A6-99B7-4CE68D3B537F}" srcOrd="1" destOrd="0" presId="urn:microsoft.com/office/officeart/2008/layout/HorizontalMultiLevelHierarchy"/>
    <dgm:cxn modelId="{B896F808-970B-41E6-A573-45ED279148E0}" type="presParOf" srcId="{15F5B1BE-F848-4A14-9B24-C1F82877FD77}" destId="{669AB2A6-18BB-4633-8F04-B1A8BE8C1EB4}" srcOrd="4" destOrd="0" presId="urn:microsoft.com/office/officeart/2008/layout/HorizontalMultiLevelHierarchy"/>
    <dgm:cxn modelId="{7E8B6BD5-8F33-4E3D-9FBB-2D61380EEFD2}" type="presParOf" srcId="{669AB2A6-18BB-4633-8F04-B1A8BE8C1EB4}" destId="{A8C46DA0-0980-4D77-8073-7180A046B34D}" srcOrd="0" destOrd="0" presId="urn:microsoft.com/office/officeart/2008/layout/HorizontalMultiLevelHierarchy"/>
    <dgm:cxn modelId="{A775F1EC-432F-4B43-AD00-6608592C5F48}" type="presParOf" srcId="{15F5B1BE-F848-4A14-9B24-C1F82877FD77}" destId="{F7FE9310-9304-4F6B-890F-C29A6E363982}" srcOrd="5" destOrd="0" presId="urn:microsoft.com/office/officeart/2008/layout/HorizontalMultiLevelHierarchy"/>
    <dgm:cxn modelId="{28802867-8A94-4C81-9C12-E6033257FCE7}" type="presParOf" srcId="{F7FE9310-9304-4F6B-890F-C29A6E363982}" destId="{C1029EAB-A039-4BE4-BCA0-342F5C9B3E4E}" srcOrd="0" destOrd="0" presId="urn:microsoft.com/office/officeart/2008/layout/HorizontalMultiLevelHierarchy"/>
    <dgm:cxn modelId="{093FE8FC-45D5-4568-962C-45A8E3886D03}" type="presParOf" srcId="{F7FE9310-9304-4F6B-890F-C29A6E363982}" destId="{0D1B5FFC-6F90-4B0E-BE0E-0FDED2C2E4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5E335-DFA5-470F-8022-8B0BC8EA942A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Principio A</a:t>
          </a:r>
        </a:p>
      </dsp:txBody>
      <dsp:txXfrm rot="5400000">
        <a:off x="1323" y="1295299"/>
        <a:ext cx="2431107" cy="1473398"/>
      </dsp:txXfrm>
    </dsp:sp>
    <dsp:sp modelId="{09940252-9B1E-4304-835A-0E14AE304837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Principio B</a:t>
          </a:r>
        </a:p>
      </dsp:txBody>
      <dsp:txXfrm rot="-5400000">
        <a:off x="3663570" y="1295300"/>
        <a:ext cx="2431107" cy="147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9F62-2630-4BD0-898D-CE6672325162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E97C7-DF09-4DAD-8948-A514BB4E39E6}">
      <dsp:nvSpPr>
        <dsp:cNvPr id="0" name=""/>
        <dsp:cNvSpPr/>
      </dsp:nvSpPr>
      <dsp:spPr>
        <a:xfrm>
          <a:off x="304800" y="6459"/>
          <a:ext cx="5522268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LÍMITES ORGÁNICO  - CONSTITUCIONALES</a:t>
          </a:r>
        </a:p>
      </dsp:txBody>
      <dsp:txXfrm>
        <a:off x="349472" y="51131"/>
        <a:ext cx="5432924" cy="825776"/>
      </dsp:txXfrm>
    </dsp:sp>
    <dsp:sp modelId="{61D2F9F9-9B2E-4C39-82C4-F980D64ABB9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F8A71-2382-495D-B6F3-61B1442BFC7F}">
      <dsp:nvSpPr>
        <dsp:cNvPr id="0" name=""/>
        <dsp:cNvSpPr/>
      </dsp:nvSpPr>
      <dsp:spPr>
        <a:xfrm>
          <a:off x="431801" y="1412619"/>
          <a:ext cx="5428774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LÍMITES DERIVADOS DE LOS PRINCIPIOS GENERALES DEL DERECHO</a:t>
          </a:r>
        </a:p>
      </dsp:txBody>
      <dsp:txXfrm>
        <a:off x="476473" y="1457291"/>
        <a:ext cx="5339430" cy="825776"/>
      </dsp:txXfrm>
    </dsp:sp>
    <dsp:sp modelId="{8FF9F96D-FF9B-4F0B-9128-749E193E8FD1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EC8F9-D087-45B2-87CC-1201D1F1869B}">
      <dsp:nvSpPr>
        <dsp:cNvPr id="0" name=""/>
        <dsp:cNvSpPr/>
      </dsp:nvSpPr>
      <dsp:spPr>
        <a:xfrm>
          <a:off x="304800" y="2818780"/>
          <a:ext cx="5504474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LÍMITES DERIVADOS DE LAS DIFICULTADES TÉCNICO -  VALORATIVAS</a:t>
          </a:r>
        </a:p>
      </dsp:txBody>
      <dsp:txXfrm>
        <a:off x="349472" y="2863452"/>
        <a:ext cx="5415130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BD44F-7AB7-47E9-BE32-6ED0FA34B64C}">
      <dsp:nvSpPr>
        <dsp:cNvPr id="0" name=""/>
        <dsp:cNvSpPr/>
      </dsp:nvSpPr>
      <dsp:spPr>
        <a:xfrm>
          <a:off x="1362585" y="-86299"/>
          <a:ext cx="4152280" cy="4152280"/>
        </a:xfrm>
        <a:prstGeom prst="circularArrow">
          <a:avLst>
            <a:gd name="adj1" fmla="val 4668"/>
            <a:gd name="adj2" fmla="val 272909"/>
            <a:gd name="adj3" fmla="val 12965826"/>
            <a:gd name="adj4" fmla="val 17939849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11800-1EC5-49E3-97FF-2636433D715B}">
      <dsp:nvSpPr>
        <dsp:cNvPr id="0" name=""/>
        <dsp:cNvSpPr/>
      </dsp:nvSpPr>
      <dsp:spPr>
        <a:xfrm>
          <a:off x="2103816" y="600"/>
          <a:ext cx="2669819" cy="1334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OBJETIVIDAD</a:t>
          </a:r>
        </a:p>
      </dsp:txBody>
      <dsp:txXfrm>
        <a:off x="2168981" y="65765"/>
        <a:ext cx="2539489" cy="1204579"/>
      </dsp:txXfrm>
    </dsp:sp>
    <dsp:sp modelId="{57DE8B0E-04C9-4443-8643-AD73584F274B}">
      <dsp:nvSpPr>
        <dsp:cNvPr id="0" name=""/>
        <dsp:cNvSpPr/>
      </dsp:nvSpPr>
      <dsp:spPr>
        <a:xfrm>
          <a:off x="3594761" y="1491545"/>
          <a:ext cx="2669819" cy="133490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IGUALDAD</a:t>
          </a:r>
        </a:p>
      </dsp:txBody>
      <dsp:txXfrm>
        <a:off x="3659926" y="1556710"/>
        <a:ext cx="2539489" cy="1204579"/>
      </dsp:txXfrm>
    </dsp:sp>
    <dsp:sp modelId="{3F9CC8B8-9495-497E-8583-ABF5A8A4A90A}">
      <dsp:nvSpPr>
        <dsp:cNvPr id="0" name=""/>
        <dsp:cNvSpPr/>
      </dsp:nvSpPr>
      <dsp:spPr>
        <a:xfrm>
          <a:off x="2103816" y="2982489"/>
          <a:ext cx="2669819" cy="133490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RACIONALIDAD Y RAZONABILIDAD</a:t>
          </a:r>
        </a:p>
      </dsp:txBody>
      <dsp:txXfrm>
        <a:off x="2168981" y="3047654"/>
        <a:ext cx="2539489" cy="1204579"/>
      </dsp:txXfrm>
    </dsp:sp>
    <dsp:sp modelId="{0A0C7B97-DA9E-4B7B-A5B9-A2296BED6A5E}">
      <dsp:nvSpPr>
        <dsp:cNvPr id="0" name=""/>
        <dsp:cNvSpPr/>
      </dsp:nvSpPr>
      <dsp:spPr>
        <a:xfrm>
          <a:off x="387231" y="1491545"/>
          <a:ext cx="3121098" cy="13349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PROPORCIONALIDAD</a:t>
          </a:r>
        </a:p>
      </dsp:txBody>
      <dsp:txXfrm>
        <a:off x="452396" y="1556710"/>
        <a:ext cx="2990768" cy="1204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EB06-11CE-431D-A681-B6679AEF332F}">
      <dsp:nvSpPr>
        <dsp:cNvPr id="0" name=""/>
        <dsp:cNvSpPr/>
      </dsp:nvSpPr>
      <dsp:spPr>
        <a:xfrm>
          <a:off x="0" y="0"/>
          <a:ext cx="1665124" cy="328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JUICIO DE FINALIDAD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(¿legítima, imperiosa, importante?)</a:t>
          </a:r>
        </a:p>
      </dsp:txBody>
      <dsp:txXfrm>
        <a:off x="0" y="1313030"/>
        <a:ext cx="1665124" cy="1313030"/>
      </dsp:txXfrm>
    </dsp:sp>
    <dsp:sp modelId="{2398C219-41D5-4734-AB53-48DAC248F2EB}">
      <dsp:nvSpPr>
        <dsp:cNvPr id="0" name=""/>
        <dsp:cNvSpPr/>
      </dsp:nvSpPr>
      <dsp:spPr>
        <a:xfrm>
          <a:off x="508677" y="443754"/>
          <a:ext cx="647769" cy="59949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F7CFC-CD5C-4010-BF26-4401EDABF79B}">
      <dsp:nvSpPr>
        <dsp:cNvPr id="0" name=""/>
        <dsp:cNvSpPr/>
      </dsp:nvSpPr>
      <dsp:spPr>
        <a:xfrm>
          <a:off x="1715077" y="0"/>
          <a:ext cx="1665124" cy="328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JUICIO DEL MEDIO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(¿prohibida por el ordenamiento?) </a:t>
          </a:r>
        </a:p>
      </dsp:txBody>
      <dsp:txXfrm>
        <a:off x="1715077" y="1313030"/>
        <a:ext cx="1665124" cy="1313030"/>
      </dsp:txXfrm>
    </dsp:sp>
    <dsp:sp modelId="{74D9D74C-1CEC-499E-9F1B-80B1FB0F7269}">
      <dsp:nvSpPr>
        <dsp:cNvPr id="0" name=""/>
        <dsp:cNvSpPr/>
      </dsp:nvSpPr>
      <dsp:spPr>
        <a:xfrm>
          <a:off x="2244502" y="438135"/>
          <a:ext cx="606275" cy="610735"/>
        </a:xfrm>
        <a:prstGeom prst="ellipse">
          <a:avLst/>
        </a:prstGeom>
        <a:solidFill>
          <a:srgbClr val="8BC6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77609-F343-4747-BD45-37499556FE20}">
      <dsp:nvSpPr>
        <dsp:cNvPr id="0" name=""/>
        <dsp:cNvSpPr/>
      </dsp:nvSpPr>
      <dsp:spPr>
        <a:xfrm>
          <a:off x="3430155" y="0"/>
          <a:ext cx="1665124" cy="328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JUICIO DE IDONEIDAD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(¿conducente para lograr el fin?)</a:t>
          </a:r>
        </a:p>
      </dsp:txBody>
      <dsp:txXfrm>
        <a:off x="3430155" y="1313030"/>
        <a:ext cx="1665124" cy="1313030"/>
      </dsp:txXfrm>
    </dsp:sp>
    <dsp:sp modelId="{8AA7BD0D-83A0-46CD-A107-2B63CBE3155D}">
      <dsp:nvSpPr>
        <dsp:cNvPr id="0" name=""/>
        <dsp:cNvSpPr/>
      </dsp:nvSpPr>
      <dsp:spPr>
        <a:xfrm>
          <a:off x="3939986" y="424690"/>
          <a:ext cx="645463" cy="63762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F8B6A-6990-4414-8A84-7F8E22A72908}">
      <dsp:nvSpPr>
        <dsp:cNvPr id="0" name=""/>
        <dsp:cNvSpPr/>
      </dsp:nvSpPr>
      <dsp:spPr>
        <a:xfrm>
          <a:off x="5145233" y="0"/>
          <a:ext cx="1665124" cy="328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JUICIO DE NECESIDAD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(¿no existe otra más eficaz?)</a:t>
          </a:r>
        </a:p>
      </dsp:txBody>
      <dsp:txXfrm>
        <a:off x="5145233" y="1313030"/>
        <a:ext cx="1665124" cy="1313030"/>
      </dsp:txXfrm>
    </dsp:sp>
    <dsp:sp modelId="{DFEA4E75-5945-4442-A199-91900D45E08D}">
      <dsp:nvSpPr>
        <dsp:cNvPr id="0" name=""/>
        <dsp:cNvSpPr/>
      </dsp:nvSpPr>
      <dsp:spPr>
        <a:xfrm>
          <a:off x="5634317" y="430309"/>
          <a:ext cx="686957" cy="62638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9FA17-9049-4EDB-85C5-AE63019779F1}">
      <dsp:nvSpPr>
        <dsp:cNvPr id="0" name=""/>
        <dsp:cNvSpPr/>
      </dsp:nvSpPr>
      <dsp:spPr>
        <a:xfrm>
          <a:off x="6860311" y="0"/>
          <a:ext cx="1665124" cy="328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JUICIO DE ESTRICTA PROPORCIONALIDAD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(PONDERACIÓN)</a:t>
          </a:r>
        </a:p>
      </dsp:txBody>
      <dsp:txXfrm>
        <a:off x="6860311" y="1313030"/>
        <a:ext cx="1665124" cy="1313030"/>
      </dsp:txXfrm>
    </dsp:sp>
    <dsp:sp modelId="{4ED498A9-F25A-4B51-BCF3-6C8A73C7922D}">
      <dsp:nvSpPr>
        <dsp:cNvPr id="0" name=""/>
        <dsp:cNvSpPr/>
      </dsp:nvSpPr>
      <dsp:spPr>
        <a:xfrm>
          <a:off x="7371300" y="430309"/>
          <a:ext cx="643146" cy="62638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D739-BF88-4209-80E2-9E21D497EA14}">
      <dsp:nvSpPr>
        <dsp:cNvPr id="0" name=""/>
        <dsp:cNvSpPr/>
      </dsp:nvSpPr>
      <dsp:spPr>
        <a:xfrm flipH="1">
          <a:off x="8479708" y="1239739"/>
          <a:ext cx="45727" cy="64625"/>
        </a:xfrm>
        <a:prstGeom prst="leftRight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0F0F-52FA-4FB3-97A4-D34BBE146F41}">
      <dsp:nvSpPr>
        <dsp:cNvPr id="0" name=""/>
        <dsp:cNvSpPr/>
      </dsp:nvSpPr>
      <dsp:spPr>
        <a:xfrm>
          <a:off x="0" y="354050"/>
          <a:ext cx="1336875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T-968/09 </a:t>
          </a:r>
        </a:p>
      </dsp:txBody>
      <dsp:txXfrm>
        <a:off x="0" y="354050"/>
        <a:ext cx="1336875" cy="415800"/>
      </dsp:txXfrm>
    </dsp:sp>
    <dsp:sp modelId="{B032C6EE-B1D1-4FD6-B08B-56B088A39D90}">
      <dsp:nvSpPr>
        <dsp:cNvPr id="0" name=""/>
        <dsp:cNvSpPr/>
      </dsp:nvSpPr>
      <dsp:spPr>
        <a:xfrm>
          <a:off x="1332450" y="0"/>
          <a:ext cx="352951" cy="10914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6928D-8AA8-4479-B039-4D31314E1B8F}">
      <dsp:nvSpPr>
        <dsp:cNvPr id="0" name=""/>
        <dsp:cNvSpPr/>
      </dsp:nvSpPr>
      <dsp:spPr>
        <a:xfrm>
          <a:off x="1735867" y="0"/>
          <a:ext cx="7070085" cy="1091475"/>
        </a:xfrm>
        <a:prstGeom prst="rect">
          <a:avLst/>
        </a:prstGeom>
        <a:solidFill>
          <a:srgbClr val="ACCE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Todas las actuaciones responden al interés superior del niño.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Sobre él no pueden formularse reglas generales de aplicación mecánica, sino atendiendo a cada circunstancia individual.</a:t>
          </a:r>
        </a:p>
      </dsp:txBody>
      <dsp:txXfrm>
        <a:off x="1735867" y="0"/>
        <a:ext cx="7070085" cy="1091475"/>
      </dsp:txXfrm>
    </dsp:sp>
    <dsp:sp modelId="{EA7CBB12-875A-4541-B76E-2FE8E502636F}">
      <dsp:nvSpPr>
        <dsp:cNvPr id="0" name=""/>
        <dsp:cNvSpPr/>
      </dsp:nvSpPr>
      <dsp:spPr>
        <a:xfrm>
          <a:off x="471" y="2733926"/>
          <a:ext cx="1373465" cy="66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T–510/03 T-572/09</a:t>
          </a:r>
        </a:p>
      </dsp:txBody>
      <dsp:txXfrm>
        <a:off x="471" y="2733926"/>
        <a:ext cx="1373465" cy="662681"/>
      </dsp:txXfrm>
    </dsp:sp>
    <dsp:sp modelId="{C07D7FC1-2408-4073-AF7D-A52E44D5286E}">
      <dsp:nvSpPr>
        <dsp:cNvPr id="0" name=""/>
        <dsp:cNvSpPr/>
      </dsp:nvSpPr>
      <dsp:spPr>
        <a:xfrm>
          <a:off x="1371600" y="1181880"/>
          <a:ext cx="340015" cy="378157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AA1-3799-4CD5-98E9-C2066A2424C9}">
      <dsp:nvSpPr>
        <dsp:cNvPr id="0" name=""/>
        <dsp:cNvSpPr/>
      </dsp:nvSpPr>
      <dsp:spPr>
        <a:xfrm>
          <a:off x="1757000" y="1202546"/>
          <a:ext cx="7008476" cy="364474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Garantía al desarrollo integral del niño.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Garantía de las condiciones para el pleno ejercicio de los derechos fundamentales del niño.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Protección del niño frente a riesgos prohibidos.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Equilibrio entre los derechos del niño y de sus padres, prevaleciendo los primeros.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Provisión de un ambiente familiar apto para el desarrollo del niño.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Necesidad de razones poderosas que justifiquen la intervención del Estado en las relaciones paterno/materno-filiales.</a:t>
          </a:r>
        </a:p>
      </dsp:txBody>
      <dsp:txXfrm>
        <a:off x="1757000" y="1202546"/>
        <a:ext cx="7008476" cy="3644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848FB-4285-48BE-9766-7DEFBB0FCD4D}">
      <dsp:nvSpPr>
        <dsp:cNvPr id="0" name=""/>
        <dsp:cNvSpPr/>
      </dsp:nvSpPr>
      <dsp:spPr>
        <a:xfrm>
          <a:off x="0" y="0"/>
          <a:ext cx="8525435" cy="596917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T-502/11</a:t>
          </a:r>
        </a:p>
      </dsp:txBody>
      <dsp:txXfrm>
        <a:off x="0" y="0"/>
        <a:ext cx="8525435" cy="596917"/>
      </dsp:txXfrm>
    </dsp:sp>
    <dsp:sp modelId="{0C983326-BCCE-41A3-A0DC-796C45241510}">
      <dsp:nvSpPr>
        <dsp:cNvPr id="0" name=""/>
        <dsp:cNvSpPr/>
      </dsp:nvSpPr>
      <dsp:spPr>
        <a:xfrm>
          <a:off x="4162" y="600844"/>
          <a:ext cx="2839036" cy="3994215"/>
        </a:xfrm>
        <a:prstGeom prst="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800" b="1" kern="1200" dirty="0"/>
            <a:t>PARD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800" kern="1200" dirty="0"/>
            <a:t>* Restauración de su dignidad e integridad como sujetos capaces de ejercer efectivamente sus derechos cuando hay vulneración.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800" kern="1200" dirty="0"/>
            <a:t>* Prevenir, Garantizar, Restablecer.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800" kern="1200" dirty="0"/>
            <a:t>* Surtir procedimientos destinados a esa garantía. 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800" kern="1200" dirty="0"/>
            <a:t>* Labores de verificación:  Determinar una real situación de abandono, riesgo o peligro.</a:t>
          </a:r>
        </a:p>
      </dsp:txBody>
      <dsp:txXfrm>
        <a:off x="4162" y="600844"/>
        <a:ext cx="2839036" cy="3994215"/>
      </dsp:txXfrm>
    </dsp:sp>
    <dsp:sp modelId="{AFC147F4-5993-4253-8E25-ADF696E3744D}">
      <dsp:nvSpPr>
        <dsp:cNvPr id="0" name=""/>
        <dsp:cNvSpPr/>
      </dsp:nvSpPr>
      <dsp:spPr>
        <a:xfrm>
          <a:off x="2843199" y="604832"/>
          <a:ext cx="2839036" cy="3986239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tx1"/>
              </a:solidFill>
            </a:rPr>
            <a:t>CRITERIOS DE PROPORCIONALIDAD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(T-572/09)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>
            <a:solidFill>
              <a:schemeClr val="tx1"/>
            </a:solidFill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1. Lógica gradación entre medidas.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2. Proporcionalidad entre el riesgo, la vulneración y la medida.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3, Solidez de la prueba.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4. Duración de la medida.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5. Consecuencias negativas.</a:t>
          </a:r>
        </a:p>
      </dsp:txBody>
      <dsp:txXfrm>
        <a:off x="2843199" y="604832"/>
        <a:ext cx="2839036" cy="3986239"/>
      </dsp:txXfrm>
    </dsp:sp>
    <dsp:sp modelId="{796619AE-A986-4FEE-A432-67A1C7F9CA55}">
      <dsp:nvSpPr>
        <dsp:cNvPr id="0" name=""/>
        <dsp:cNvSpPr/>
      </dsp:nvSpPr>
      <dsp:spPr>
        <a:xfrm>
          <a:off x="5686398" y="604832"/>
          <a:ext cx="2839036" cy="3986239"/>
        </a:xfrm>
        <a:prstGeom prst="rect">
          <a:avLst/>
        </a:prstGeom>
        <a:solidFill>
          <a:srgbClr val="99C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HOMOLOGACIÓN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* Que los afectados recobren sus derechos.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* Solicita la terminación de sus efectos.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* Demostrar que las circunstancia que le dieron origen se han superado y que razonablemente se puede pensar que no se repetirán.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* No sólo para el art. 100 sino también para el 108.</a:t>
          </a:r>
        </a:p>
      </dsp:txBody>
      <dsp:txXfrm>
        <a:off x="5686398" y="604832"/>
        <a:ext cx="2839036" cy="3986239"/>
      </dsp:txXfrm>
    </dsp:sp>
    <dsp:sp modelId="{33EA0ECB-F31D-45C5-9334-454065F81F1A}">
      <dsp:nvSpPr>
        <dsp:cNvPr id="0" name=""/>
        <dsp:cNvSpPr/>
      </dsp:nvSpPr>
      <dsp:spPr>
        <a:xfrm>
          <a:off x="8426625" y="4524629"/>
          <a:ext cx="98809" cy="1815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AB2A6-18BB-4633-8F04-B1A8BE8C1EB4}">
      <dsp:nvSpPr>
        <dsp:cNvPr id="0" name=""/>
        <dsp:cNvSpPr/>
      </dsp:nvSpPr>
      <dsp:spPr>
        <a:xfrm>
          <a:off x="1000802" y="2473846"/>
          <a:ext cx="1232687" cy="167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6343" y="0"/>
              </a:lnTo>
              <a:lnTo>
                <a:pt x="616343" y="1675682"/>
              </a:lnTo>
              <a:lnTo>
                <a:pt x="1232687" y="167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1565140" y="3259681"/>
        <a:ext cx="104012" cy="104012"/>
      </dsp:txXfrm>
    </dsp:sp>
    <dsp:sp modelId="{9B38C7CB-4ED6-49B7-B5BC-CF66C0D381A5}">
      <dsp:nvSpPr>
        <dsp:cNvPr id="0" name=""/>
        <dsp:cNvSpPr/>
      </dsp:nvSpPr>
      <dsp:spPr>
        <a:xfrm>
          <a:off x="1000802" y="2416842"/>
          <a:ext cx="1257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004"/>
              </a:moveTo>
              <a:lnTo>
                <a:pt x="628651" y="57004"/>
              </a:lnTo>
              <a:lnTo>
                <a:pt x="628651" y="45720"/>
              </a:lnTo>
              <a:lnTo>
                <a:pt x="125730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598020" y="2431128"/>
        <a:ext cx="62867" cy="62867"/>
      </dsp:txXfrm>
    </dsp:sp>
    <dsp:sp modelId="{979B5C52-2E02-49CF-A040-D964D1065A2D}">
      <dsp:nvSpPr>
        <dsp:cNvPr id="0" name=""/>
        <dsp:cNvSpPr/>
      </dsp:nvSpPr>
      <dsp:spPr>
        <a:xfrm>
          <a:off x="1000802" y="753885"/>
          <a:ext cx="1205772" cy="1719961"/>
        </a:xfrm>
        <a:custGeom>
          <a:avLst/>
          <a:gdLst/>
          <a:ahLst/>
          <a:cxnLst/>
          <a:rect l="0" t="0" r="0" b="0"/>
          <a:pathLst>
            <a:path>
              <a:moveTo>
                <a:pt x="0" y="1719961"/>
              </a:moveTo>
              <a:lnTo>
                <a:pt x="602886" y="1719961"/>
              </a:lnTo>
              <a:lnTo>
                <a:pt x="602886" y="0"/>
              </a:lnTo>
              <a:lnTo>
                <a:pt x="12057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1551176" y="1561353"/>
        <a:ext cx="105025" cy="105025"/>
      </dsp:txXfrm>
    </dsp:sp>
    <dsp:sp modelId="{C1A2AC3F-2DD9-4D88-98F9-69153BD28876}">
      <dsp:nvSpPr>
        <dsp:cNvPr id="0" name=""/>
        <dsp:cNvSpPr/>
      </dsp:nvSpPr>
      <dsp:spPr>
        <a:xfrm rot="16200000">
          <a:off x="-1789499" y="2147756"/>
          <a:ext cx="4928424" cy="652179"/>
        </a:xfrm>
        <a:prstGeom prst="rect">
          <a:avLst/>
        </a:prstGeom>
        <a:solidFill>
          <a:srgbClr val="ACCE4E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 dirty="0"/>
            <a:t>LA FÓRMULA DEL PESO</a:t>
          </a:r>
        </a:p>
      </dsp:txBody>
      <dsp:txXfrm>
        <a:off x="-1789499" y="2147756"/>
        <a:ext cx="4928424" cy="652179"/>
      </dsp:txXfrm>
    </dsp:sp>
    <dsp:sp modelId="{E2CDBCBE-92E7-4E2A-A345-E314EBB62E36}">
      <dsp:nvSpPr>
        <dsp:cNvPr id="0" name=""/>
        <dsp:cNvSpPr/>
      </dsp:nvSpPr>
      <dsp:spPr>
        <a:xfrm>
          <a:off x="2206575" y="242045"/>
          <a:ext cx="5058530" cy="1023680"/>
        </a:xfrm>
        <a:prstGeom prst="rect">
          <a:avLst/>
        </a:prstGeom>
        <a:solidFill>
          <a:srgbClr val="FFFF99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tx1"/>
              </a:solidFill>
            </a:rPr>
            <a:t>Grado de Afectación (GA) y Grado de Importancia (GI) </a:t>
          </a:r>
        </a:p>
      </dsp:txBody>
      <dsp:txXfrm>
        <a:off x="2206575" y="242045"/>
        <a:ext cx="5058530" cy="1023680"/>
      </dsp:txXfrm>
    </dsp:sp>
    <dsp:sp modelId="{BB8DCB3F-7630-4D4B-A63B-8EDF0400272E}">
      <dsp:nvSpPr>
        <dsp:cNvPr id="0" name=""/>
        <dsp:cNvSpPr/>
      </dsp:nvSpPr>
      <dsp:spPr>
        <a:xfrm>
          <a:off x="2258104" y="1941624"/>
          <a:ext cx="4894287" cy="1041876"/>
        </a:xfrm>
        <a:prstGeom prst="rect">
          <a:avLst/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solidFill>
                <a:schemeClr val="tx1"/>
              </a:solidFill>
            </a:rPr>
            <a:t>Peso Abstracto de los Principios (PA)</a:t>
          </a:r>
        </a:p>
      </dsp:txBody>
      <dsp:txXfrm>
        <a:off x="2258104" y="1941624"/>
        <a:ext cx="4894287" cy="1041876"/>
      </dsp:txXfrm>
    </dsp:sp>
    <dsp:sp modelId="{C1029EAB-A039-4BE4-BCA0-342F5C9B3E4E}">
      <dsp:nvSpPr>
        <dsp:cNvPr id="0" name=""/>
        <dsp:cNvSpPr/>
      </dsp:nvSpPr>
      <dsp:spPr>
        <a:xfrm>
          <a:off x="2233489" y="3531475"/>
          <a:ext cx="4889750" cy="1236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Grado de Certidumbre de la Afectación (CA) y Grado de Certidumbre de la Importancia (CI)</a:t>
          </a:r>
        </a:p>
      </dsp:txBody>
      <dsp:txXfrm>
        <a:off x="2233489" y="3531475"/>
        <a:ext cx="4889750" cy="1236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21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8F6E39-6DA5-48A1-A38F-03DA193EF810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8475" cy="462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BD59E9-15A3-47C2-A6F8-92CE5E91D2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25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D59E9-15A3-47C2-A6F8-92CE5E91D2EA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41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D59E9-15A3-47C2-A6F8-92CE5E91D2EA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28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dirty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D1268-6920-4EE0-9E12-1AB85E6B1EA0}" type="slidenum">
              <a:rPr lang="es-CO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C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6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dirty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D1268-6920-4EE0-9E12-1AB85E6B1EA0}" type="slidenum">
              <a:rPr lang="es-CO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275B-7F89-404A-87CB-D1C08DF39539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E55D-B8C7-4CD9-AC76-6E1D0AB8E156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B586-9441-4F2E-884B-9851222156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C847-96CD-4B9E-ACB2-BD36099140CD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A286-9405-42EF-8AFE-4AC22BE4AF1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02B1-D294-49EC-9999-A82E6ABEC9D2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32ED-357E-4BB3-95B0-C3AC44DAA9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EBAF-709A-495C-AAC1-EF309F6770FB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EE04-4682-4233-9AC2-2461AC75D6BA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F3C7-4E45-4189-B91C-DBCEDE9BE5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BFCD-EA67-4F49-BC8C-C59A00E5D2F4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D26A-4FF8-45E5-89EA-05E219C4D206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6"/>
          <p:cNvSpPr/>
          <p:nvPr userDrawn="1"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Rectángulo 7"/>
          <p:cNvSpPr/>
          <p:nvPr userDrawn="1"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7" name="Imagen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0" descr="banner-1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9038" y="49213"/>
            <a:ext cx="2871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Agrupar 11"/>
          <p:cNvGrpSpPr>
            <a:grpSpLocks/>
          </p:cNvGrpSpPr>
          <p:nvPr userDrawn="1"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11" name="Conector recto 12"/>
            <p:cNvCxnSpPr>
              <a:endCxn id="12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3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pic>
        <p:nvPicPr>
          <p:cNvPr id="14" name="Imagen 16" descr="escudos1.pn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3000" y="6213475"/>
            <a:ext cx="2663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9381" y="6356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BAB9A90-E371-4E02-B0C9-C1C787D19EE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D7B0-F200-49E0-806D-1DE341334715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A2F-B705-43D4-B202-7715EEB1D7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8BA3-A1E3-42E9-84EB-61BEB3710211}" type="datetimeFigureOut">
              <a:rPr lang="es-ES"/>
              <a:pPr>
                <a:defRPr/>
              </a:pPr>
              <a:t>10/05/2017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B8C1-B0BE-49B7-9370-0C9AA8F41F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banner-1.pn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269038" y="49213"/>
            <a:ext cx="2871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r 11"/>
          <p:cNvGrpSpPr>
            <a:grpSpLocks/>
          </p:cNvGrpSpPr>
          <p:nvPr userDrawn="1"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13" name="Conector recto 12"/>
            <p:cNvCxnSpPr>
              <a:endCxn id="14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pic>
        <p:nvPicPr>
          <p:cNvPr id="16" name="Imagen 16" descr="escudos1.png"/>
          <p:cNvPicPr>
            <a:picLocks noChangeAspect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223000" y="6213475"/>
            <a:ext cx="2663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emf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emf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co/url?sa=i&amp;rct=j&amp;q=&amp;source=images&amp;cd=&amp;cad=rja&amp;docid=1_Grnhui3hK43M&amp;tbnid=LXZAxrEJpt17ZM:&amp;ved=0CAUQjRw&amp;url=http://accounter.co/noticias/53-titulares/1693-parafiscales-claves-para-atender-la-ninez-icbf.html&amp;ei=JvS3UaPSA4ao9gTLooCoAg&amp;bvm=bv.47810305,d.dmQ&amp;psig=AFQjCNHWvDOHF5i--Lv40sj7CKBc-MrKzQ&amp;ust=1371096456169346" TargetMode="Externa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052" name="Imagen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n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50" y="0"/>
            <a:ext cx="918368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ángulo 17"/>
          <p:cNvSpPr>
            <a:spLocks noChangeArrowheads="1"/>
          </p:cNvSpPr>
          <p:nvPr/>
        </p:nvSpPr>
        <p:spPr bwMode="auto">
          <a:xfrm>
            <a:off x="1076820" y="4438650"/>
            <a:ext cx="703167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3600" dirty="0">
                <a:solidFill>
                  <a:srgbClr val="595959"/>
                </a:solidFill>
              </a:rPr>
              <a:t>Discrecionalidad Administrativa y </a:t>
            </a:r>
          </a:p>
          <a:p>
            <a:pPr algn="ctr">
              <a:lnSpc>
                <a:spcPct val="80000"/>
              </a:lnSpc>
            </a:pPr>
            <a:r>
              <a:rPr lang="es-ES" sz="3600" dirty="0">
                <a:solidFill>
                  <a:srgbClr val="595959"/>
                </a:solidFill>
              </a:rPr>
              <a:t>Justificación de las Decisiones - 2014</a:t>
            </a:r>
          </a:p>
        </p:txBody>
      </p:sp>
      <p:pic>
        <p:nvPicPr>
          <p:cNvPr id="2056" name="Imagen 13" descr="escudos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2175" y="5794375"/>
            <a:ext cx="47545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/>
          <a:srcRect l="16028" t="22984" r="12903" b="38104"/>
          <a:stretch>
            <a:fillRect/>
          </a:stretch>
        </p:blipFill>
        <p:spPr bwMode="auto">
          <a:xfrm>
            <a:off x="628650" y="298450"/>
            <a:ext cx="79994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Título"/>
          <p:cNvSpPr txBox="1">
            <a:spLocks/>
          </p:cNvSpPr>
          <p:nvPr/>
        </p:nvSpPr>
        <p:spPr bwMode="auto">
          <a:xfrm>
            <a:off x="-1154572" y="62100"/>
            <a:ext cx="84248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chemeClr val="bg1"/>
                </a:solidFill>
              </a:rPr>
              <a:t>2.  Presupuestos Dogmático – Jurídicos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68389" y="1459613"/>
            <a:ext cx="41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REGLADO Y DISCRECIONAL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64023" y="2501153"/>
            <a:ext cx="7032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/>
              <a:t>Artículo 44. </a:t>
            </a:r>
            <a:r>
              <a:rPr lang="es-CO" sz="2800" b="1" i="1" dirty="0"/>
              <a:t>Decisiones discrecionales.</a:t>
            </a:r>
            <a:r>
              <a:rPr lang="es-CO" sz="2800" i="1" dirty="0"/>
              <a:t> </a:t>
            </a:r>
            <a:r>
              <a:rPr lang="es-CO" sz="2800" dirty="0"/>
              <a:t>En la medida en que el contenido de una decisión de carácter general o particular sea discrecional, debe ser adecuada a los fines de la norma que la autoriza, y proporcional a los hechos que le sirven de causa.</a:t>
            </a:r>
          </a:p>
        </p:txBody>
      </p:sp>
    </p:spTree>
    <p:extLst>
      <p:ext uri="{BB962C8B-B14F-4D97-AF65-F5344CB8AC3E}">
        <p14:creationId xmlns:p14="http://schemas.microsoft.com/office/powerpoint/2010/main" val="40181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90916" y="5136778"/>
            <a:ext cx="7180729" cy="712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290917" y="3590365"/>
            <a:ext cx="7180729" cy="1277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290917" y="2380130"/>
            <a:ext cx="7180729" cy="739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-28575" y="49213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4340" name="Imagen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n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13"/>
          <p:cNvGrpSpPr>
            <a:grpSpLocks/>
          </p:cNvGrpSpPr>
          <p:nvPr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8" name="Conector recto 7"/>
            <p:cNvCxnSpPr>
              <a:endCxn id="9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14343" name="Rectángulo 17"/>
          <p:cNvSpPr>
            <a:spLocks noChangeArrowheads="1"/>
          </p:cNvSpPr>
          <p:nvPr/>
        </p:nvSpPr>
        <p:spPr bwMode="auto">
          <a:xfrm>
            <a:off x="417513" y="218507"/>
            <a:ext cx="57467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chemeClr val="bg1"/>
                </a:solidFill>
              </a:rPr>
              <a:t>2.  Presupuestos Dogmático – Jurídicos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4345" name="Imagen 14" descr="escudos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6650" y="6213475"/>
            <a:ext cx="26622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15" descr="Intro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73800" y="-33338"/>
            <a:ext cx="2870200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452282" y="1553743"/>
            <a:ext cx="638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DEFINICIONES MATERIALES O POSITIVAS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79176" y="2380130"/>
            <a:ext cx="6804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1. EL INTERÉS GENERAL PARA EL CASO CONCRETO NO SE ENCUENTRA EXHAUSTIVAMENTE PRECISADO POR LA LEY.</a:t>
            </a:r>
          </a:p>
          <a:p>
            <a:pPr algn="just"/>
            <a:endParaRPr lang="es-CO" sz="2000" dirty="0"/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2. LA DISCRECIONALIDAD SURGE COMO UNA AUTORIZACIÓN EXPRESA O IMPLÍCITA PARA QUE ENCUENTRE UNA SOLUCIÓN PARA EL CASO CONCRETO, QUE SATISFAGA DE MANERA ADECUADA EL INTERÉS PÚBLICO.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3. PONDERACIÓN ENTRE INTERÉS PRIMARIO E INTERESES SECUNDARIOS.</a:t>
            </a:r>
          </a:p>
          <a:p>
            <a:pPr algn="just"/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416622" y="3568715"/>
            <a:ext cx="201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/>
              <a:t>FONDO</a:t>
            </a:r>
          </a:p>
        </p:txBody>
      </p:sp>
      <p:sp>
        <p:nvSpPr>
          <p:cNvPr id="13" name="12 Abrir corchete"/>
          <p:cNvSpPr/>
          <p:nvPr/>
        </p:nvSpPr>
        <p:spPr>
          <a:xfrm>
            <a:off x="1044516" y="1815353"/>
            <a:ext cx="203883" cy="460132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586752" y="5230906"/>
            <a:ext cx="6629401" cy="68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586752" y="4020671"/>
            <a:ext cx="6629401" cy="10219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586752" y="2433918"/>
            <a:ext cx="6629401" cy="12909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-28575" y="49213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4340" name="Imagen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n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13"/>
          <p:cNvGrpSpPr>
            <a:grpSpLocks/>
          </p:cNvGrpSpPr>
          <p:nvPr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8" name="Conector recto 7"/>
            <p:cNvCxnSpPr>
              <a:endCxn id="9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14343" name="Rectángulo 17"/>
          <p:cNvSpPr>
            <a:spLocks noChangeArrowheads="1"/>
          </p:cNvSpPr>
          <p:nvPr/>
        </p:nvSpPr>
        <p:spPr bwMode="auto">
          <a:xfrm>
            <a:off x="-28575" y="242186"/>
            <a:ext cx="6576359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800" b="1" dirty="0">
                <a:solidFill>
                  <a:schemeClr val="bg1"/>
                </a:solidFill>
              </a:rPr>
              <a:t>2.  </a:t>
            </a:r>
            <a:r>
              <a:rPr lang="es-MX" sz="2400" b="1" dirty="0">
                <a:solidFill>
                  <a:schemeClr val="bg1"/>
                </a:solidFill>
              </a:rPr>
              <a:t>Presupuestos</a:t>
            </a:r>
            <a:r>
              <a:rPr lang="es-MX" sz="2800" b="1" dirty="0">
                <a:solidFill>
                  <a:schemeClr val="bg1"/>
                </a:solidFill>
              </a:rPr>
              <a:t> Dogmático – Jurídicos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14345" name="Imagen 14" descr="escudos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6650" y="6213475"/>
            <a:ext cx="26622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15" descr="Intro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73800" y="-33338"/>
            <a:ext cx="2870200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452282" y="1553743"/>
            <a:ext cx="638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DEFINICIONES FORMALES  O NEGATIVAS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86752" y="2433918"/>
            <a:ext cx="64680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2000" dirty="0"/>
              <a:t>LA DISCRECIONALIDAD ES ENTENDIDA COMO LA DECISIÓN DEL LEGISLADOR DE DEJAR ÁMBITOS DE DECISIÓN NO REGULADOS O REGULADOS DE FORMA PARCIAL.</a:t>
            </a:r>
          </a:p>
          <a:p>
            <a:pPr marL="342900" indent="-342900">
              <a:buAutoNum type="arabicPeriod"/>
            </a:pPr>
            <a:endParaRPr lang="es-CO" sz="2000" dirty="0"/>
          </a:p>
          <a:p>
            <a:pPr marL="342900" indent="-342900" algn="just">
              <a:buAutoNum type="arabicPeriod"/>
            </a:pPr>
            <a:r>
              <a:rPr lang="es-CO" sz="2000" dirty="0"/>
              <a:t>LIBERTAD DE LA ADMINISTRACIÓN PARA ELEGIR CUALQUIERA DE LAS ALTERNATIVAS POSIBLES PARA RESOLVER UN CASO CONCRETO.</a:t>
            </a:r>
          </a:p>
          <a:p>
            <a:pPr marL="342900" indent="-342900">
              <a:buAutoNum type="arabicPeriod"/>
            </a:pPr>
            <a:endParaRPr lang="es-CO" sz="2000" dirty="0"/>
          </a:p>
          <a:p>
            <a:pPr marL="342900" indent="-342900" algn="just">
              <a:buAutoNum type="arabicPeriod"/>
            </a:pPr>
            <a:r>
              <a:rPr lang="es-CO" sz="2000" dirty="0"/>
              <a:t>LAS ALTERNATIVAS POSIBLES PARA RESOLVER UN CASO SE CONSIDERAN INDIFERENTES JURÍDICOS </a:t>
            </a: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406925" y="3635951"/>
            <a:ext cx="216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/>
              <a:t>FORMA</a:t>
            </a:r>
          </a:p>
        </p:txBody>
      </p:sp>
      <p:sp>
        <p:nvSpPr>
          <p:cNvPr id="16" name="15 Abrir corchete"/>
          <p:cNvSpPr/>
          <p:nvPr/>
        </p:nvSpPr>
        <p:spPr>
          <a:xfrm>
            <a:off x="1210236" y="1821610"/>
            <a:ext cx="161364" cy="439812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33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858789" y="5109882"/>
            <a:ext cx="7451494" cy="10336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856966" y="2050068"/>
            <a:ext cx="7451494" cy="13789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697424" y="298533"/>
            <a:ext cx="5669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algn="just"/>
            <a:r>
              <a:rPr lang="es-MX" sz="2400" b="1" dirty="0"/>
              <a:t>2.  Presupuestos Dogmático – Jurídicos</a:t>
            </a:r>
            <a:r>
              <a:rPr lang="es-ES" sz="2400" b="1" dirty="0"/>
              <a:t> 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140289" y="1402139"/>
            <a:ext cx="307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DEFINICIÓN</a:t>
            </a:r>
            <a:r>
              <a:rPr lang="es-CO" b="1" dirty="0"/>
              <a:t> </a:t>
            </a:r>
            <a:r>
              <a:rPr lang="es-CO" sz="2800" b="1" dirty="0"/>
              <a:t>MIXTA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58789" y="3585966"/>
            <a:ext cx="7451494" cy="1308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858789" y="2062299"/>
            <a:ext cx="74514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000" dirty="0">
                <a:latin typeface="+mj-lt"/>
                <a:sym typeface="Wingdings" pitchFamily="2" charset="2"/>
              </a:rPr>
              <a:t>MARGEN DE RELATIVA LIBERTAD DECISIONAL QUE EL ORDENAMIENTO JURÍDICO CONFIERE A LA ADMINISTRACIÓN, PARA APRECIAR O INTEGRAR EL INTERÉS PÚBLICO EN EL CASO CONCRETO.</a:t>
            </a:r>
          </a:p>
          <a:p>
            <a:pPr marL="342900" indent="-342900" algn="just">
              <a:buAutoNum type="arabicPeriod"/>
            </a:pPr>
            <a:endParaRPr lang="es-ES" sz="2000" dirty="0">
              <a:latin typeface="+mj-lt"/>
              <a:sym typeface="Wingdings" pitchFamily="2" charset="2"/>
            </a:endParaRPr>
          </a:p>
          <a:p>
            <a:pPr marL="342900" indent="-342900" algn="just">
              <a:buAutoNum type="arabicPeriod"/>
            </a:pPr>
            <a:r>
              <a:rPr lang="es-ES" sz="2000" dirty="0">
                <a:latin typeface="+mj-lt"/>
                <a:sym typeface="Wingdings" pitchFamily="2" charset="2"/>
              </a:rPr>
              <a:t>PUEDE DERIVARSE DE LA EXPRESA ATRIBUCIÓN NORMATIVA QUE DE ÉL SE HACE, O DE LA ESCASA DENSIDAD –O IMPRECISIÓN- DE LAS DISPOSICIONES QUE REGULAN LA ACTIVIDAD ADMINISTRATIVA.</a:t>
            </a:r>
          </a:p>
          <a:p>
            <a:pPr marL="342900" indent="-342900" algn="just">
              <a:buAutoNum type="arabicPeriod"/>
            </a:pPr>
            <a:endParaRPr lang="es-ES" sz="2000" dirty="0">
              <a:latin typeface="+mj-lt"/>
              <a:sym typeface="Wingdings" pitchFamily="2" charset="2"/>
            </a:endParaRPr>
          </a:p>
          <a:p>
            <a:pPr marL="342900" indent="-342900" algn="just">
              <a:buAutoNum type="arabicPeriod"/>
            </a:pPr>
            <a:r>
              <a:rPr lang="es-ES" sz="2000" dirty="0">
                <a:latin typeface="+mj-lt"/>
                <a:sym typeface="Wingdings" pitchFamily="2" charset="2"/>
              </a:rPr>
              <a:t>IMPLICA LA POSIBILIDAD DE COMPLETAR EL SUPUESTO DE HECHO INACABADO DE LA NORMA, ESTABLECIENDO LOS CRITERIOS OBJETIVOS EN QUE SE BASA LA DECISIÓN</a:t>
            </a:r>
            <a:endParaRPr 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6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124" name="Imagen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agen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n 10" descr="banner-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69038" y="49213"/>
            <a:ext cx="2871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r 11"/>
          <p:cNvGrpSpPr>
            <a:grpSpLocks/>
          </p:cNvGrpSpPr>
          <p:nvPr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13" name="Conector recto 12"/>
            <p:cNvCxnSpPr>
              <a:endCxn id="14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5128" name="Rectángulo 15"/>
          <p:cNvSpPr>
            <a:spLocks noChangeArrowheads="1"/>
          </p:cNvSpPr>
          <p:nvPr/>
        </p:nvSpPr>
        <p:spPr bwMode="auto">
          <a:xfrm>
            <a:off x="649881" y="210491"/>
            <a:ext cx="5187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</a:rPr>
              <a:t>2.  Presupuestos Dogmático – Jurídicos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129" name="Imagen 16" descr="escudos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3000" y="6213475"/>
            <a:ext cx="2663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BAB9A90-E371-4E02-B0C9-C1C787D19EE8}" type="slidenum">
              <a:rPr lang="es-ES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-1394656" y="3064419"/>
            <a:ext cx="494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¿DÓNDE SE UBICA LA </a:t>
            </a:r>
          </a:p>
          <a:p>
            <a:pPr algn="ctr"/>
            <a:r>
              <a:rPr lang="es-CO" sz="4000" b="1" dirty="0"/>
              <a:t>DISCRECIONALIDAD?</a:t>
            </a:r>
          </a:p>
        </p:txBody>
      </p:sp>
      <p:sp>
        <p:nvSpPr>
          <p:cNvPr id="22" name="21 Abrir llave"/>
          <p:cNvSpPr/>
          <p:nvPr/>
        </p:nvSpPr>
        <p:spPr>
          <a:xfrm>
            <a:off x="1969991" y="1466153"/>
            <a:ext cx="336177" cy="196284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22 Abrir llave"/>
          <p:cNvSpPr/>
          <p:nvPr/>
        </p:nvSpPr>
        <p:spPr>
          <a:xfrm>
            <a:off x="1969992" y="4066989"/>
            <a:ext cx="336177" cy="166145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346513" y="1708912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LAS DEFINICIONES POSITIVAS LA UBICAN EN EL SUPUESTO DE HECHO POR LO QUE LA FUNCIÓN DE LA ADMINISTRACIÓN CONSISTE EN ESCOGER LOS CRITERIOS CON LOS CUALES COMPLETARÁ LA NORMA IMPERFECTA O INACABADA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306169" y="4250489"/>
            <a:ext cx="496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LAS DEFINICIONES NEGATIVAS, AL PLANTEAR QUE LA DISCRECIONALIDAD CONSISTE EN INDIFERENTES JURIDICOS, LA UBICAN EN LA CONSECUENCIA, LA CUAL NO ES RELEVANTE PARA EL DERECHO</a:t>
            </a:r>
          </a:p>
        </p:txBody>
      </p:sp>
      <p:sp>
        <p:nvSpPr>
          <p:cNvPr id="26" name="25 Igual que"/>
          <p:cNvSpPr/>
          <p:nvPr/>
        </p:nvSpPr>
        <p:spPr>
          <a:xfrm>
            <a:off x="7375713" y="2288651"/>
            <a:ext cx="654517" cy="390126"/>
          </a:xfrm>
          <a:prstGeom prst="mathEqua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7" name="26 Igual que"/>
          <p:cNvSpPr/>
          <p:nvPr/>
        </p:nvSpPr>
        <p:spPr>
          <a:xfrm>
            <a:off x="7375713" y="4463079"/>
            <a:ext cx="625286" cy="442450"/>
          </a:xfrm>
          <a:prstGeom prst="mathEqua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 rot="5400000">
            <a:off x="7804198" y="4426991"/>
            <a:ext cx="1378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LIBERTAD ABSOLUTA</a:t>
            </a:r>
          </a:p>
        </p:txBody>
      </p:sp>
      <p:sp>
        <p:nvSpPr>
          <p:cNvPr id="29" name="28 CuadroTexto"/>
          <p:cNvSpPr txBox="1"/>
          <p:nvPr/>
        </p:nvSpPr>
        <p:spPr>
          <a:xfrm rot="5400000">
            <a:off x="7843495" y="2040653"/>
            <a:ext cx="132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LIBERTAD RELATIVA</a:t>
            </a:r>
          </a:p>
        </p:txBody>
      </p:sp>
    </p:spTree>
    <p:extLst>
      <p:ext uri="{BB962C8B-B14F-4D97-AF65-F5344CB8AC3E}">
        <p14:creationId xmlns:p14="http://schemas.microsoft.com/office/powerpoint/2010/main" val="19165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32012" y="295835"/>
            <a:ext cx="533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2.  Presupuestos Dogmático – Jurídicos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18168" y="1385047"/>
            <a:ext cx="584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CONCEPTOS JURÍDICOS INDETERMINADOS </a:t>
            </a:r>
          </a:p>
          <a:p>
            <a:pPr algn="ctr"/>
            <a:r>
              <a:rPr lang="es-CO" sz="2400" b="1" dirty="0"/>
              <a:t>Y DISCRECIONALIDAD ADMINISTRATIVA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09683" y="2237164"/>
            <a:ext cx="201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66"/>
                </a:solidFill>
              </a:rPr>
              <a:t>DOS POSICIONES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62318" y="3409292"/>
            <a:ext cx="314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DEFINICIONES NEGATIVAS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47213" y="4197133"/>
            <a:ext cx="246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DISCRECIONALIDAD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247213" y="5401398"/>
            <a:ext cx="256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CONCEPTO JURÍDICO INDETERMINADO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17459" y="3403031"/>
            <a:ext cx="302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DEFINICIONES POSITIVAS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83304" y="4197133"/>
            <a:ext cx="246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DISCRECIONALIDAD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332878" y="5293821"/>
            <a:ext cx="256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CONCEPTO JURÍDICO INDETERMINADO</a:t>
            </a:r>
          </a:p>
        </p:txBody>
      </p:sp>
      <p:sp>
        <p:nvSpPr>
          <p:cNvPr id="17" name="16 Distinto de"/>
          <p:cNvSpPr/>
          <p:nvPr/>
        </p:nvSpPr>
        <p:spPr>
          <a:xfrm>
            <a:off x="1611965" y="4706471"/>
            <a:ext cx="1738031" cy="587350"/>
          </a:xfrm>
          <a:prstGeom prst="mathNot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9" name="18 Igual que"/>
          <p:cNvSpPr/>
          <p:nvPr/>
        </p:nvSpPr>
        <p:spPr>
          <a:xfrm>
            <a:off x="5822577" y="4597243"/>
            <a:ext cx="1438835" cy="642790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2998694" y="2837329"/>
            <a:ext cx="716055" cy="470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383304" y="2789801"/>
            <a:ext cx="766483" cy="565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12" idx="0"/>
          </p:cNvCxnSpPr>
          <p:nvPr/>
        </p:nvCxnSpPr>
        <p:spPr>
          <a:xfrm>
            <a:off x="2480981" y="3803141"/>
            <a:ext cx="0" cy="3939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541994" y="3809402"/>
            <a:ext cx="0" cy="387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O" dirty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688975" y="4559300"/>
            <a:ext cx="7997825" cy="166846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s-CO" b="1" dirty="0">
                <a:solidFill>
                  <a:srgbClr val="92D050"/>
                </a:solidFill>
              </a:rPr>
              <a:t>3.</a:t>
            </a:r>
            <a:r>
              <a:rPr lang="es-CO" dirty="0"/>
              <a:t> </a:t>
            </a:r>
            <a:r>
              <a:rPr lang="es-CO" b="1" dirty="0"/>
              <a:t>Técnicas de Fiscalización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s-CO" dirty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100" y="0"/>
            <a:ext cx="91821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95488" y="5502275"/>
            <a:ext cx="47545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con niños\Armenia\DSC01633.JPG"/>
          <p:cNvPicPr>
            <a:picLocks noChangeAspect="1" noChangeArrowheads="1"/>
          </p:cNvPicPr>
          <p:nvPr/>
        </p:nvPicPr>
        <p:blipFill rotWithShape="1">
          <a:blip r:embed="rId4" cstate="email"/>
          <a:srcRect t="7908" b="31185"/>
          <a:stretch/>
        </p:blipFill>
        <p:spPr bwMode="auto">
          <a:xfrm>
            <a:off x="231775" y="358775"/>
            <a:ext cx="8675688" cy="3494088"/>
          </a:xfrm>
          <a:prstGeom prst="rect">
            <a:avLst/>
          </a:prstGeom>
          <a:noFill/>
        </p:spPr>
      </p:pic>
      <p:pic>
        <p:nvPicPr>
          <p:cNvPr id="8" name="Imagen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124" name="Imagen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agen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n 10" descr="banner-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69038" y="49213"/>
            <a:ext cx="2871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r 11"/>
          <p:cNvGrpSpPr>
            <a:grpSpLocks/>
          </p:cNvGrpSpPr>
          <p:nvPr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13" name="Conector recto 12"/>
            <p:cNvCxnSpPr>
              <a:endCxn id="14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pic>
        <p:nvPicPr>
          <p:cNvPr id="5129" name="Imagen 16" descr="escudos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3000" y="6213475"/>
            <a:ext cx="2663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BAB9A90-E371-4E02-B0C9-C1C787D19EE8}" type="slidenum">
              <a:rPr lang="es-ES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20" name="Rectángulo 15"/>
          <p:cNvSpPr>
            <a:spLocks noChangeArrowheads="1"/>
          </p:cNvSpPr>
          <p:nvPr/>
        </p:nvSpPr>
        <p:spPr bwMode="auto">
          <a:xfrm>
            <a:off x="701675" y="240289"/>
            <a:ext cx="5851525" cy="4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03941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66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5"/>
          <p:cNvSpPr>
            <a:spLocks noChangeArrowheads="1"/>
          </p:cNvSpPr>
          <p:nvPr/>
        </p:nvSpPr>
        <p:spPr bwMode="auto">
          <a:xfrm>
            <a:off x="605771" y="246684"/>
            <a:ext cx="6063969" cy="4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126522477"/>
              </p:ext>
            </p:extLst>
          </p:nvPr>
        </p:nvGraphicFramePr>
        <p:xfrm>
          <a:off x="2003611" y="1761565"/>
          <a:ext cx="6651812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 rot="16200000">
            <a:off x="-1022019" y="3138865"/>
            <a:ext cx="468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b="1" dirty="0"/>
              <a:t>LÍMITES DERIVADOS DE LOS PRINCIPIOS GENERALES DEL DERECHO</a:t>
            </a:r>
          </a:p>
        </p:txBody>
      </p:sp>
    </p:spTree>
    <p:extLst>
      <p:ext uri="{BB962C8B-B14F-4D97-AF65-F5344CB8AC3E}">
        <p14:creationId xmlns:p14="http://schemas.microsoft.com/office/powerpoint/2010/main" val="2455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8424" y="218343"/>
            <a:ext cx="3574568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931742895"/>
              </p:ext>
            </p:extLst>
          </p:nvPr>
        </p:nvGraphicFramePr>
        <p:xfrm>
          <a:off x="322729" y="2178423"/>
          <a:ext cx="8525436" cy="32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425387" y="1411941"/>
            <a:ext cx="6589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ESTRUCTURA GENERAL DEL JUICIO DE PROPORCIONALIDAD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1183340" y="4760259"/>
            <a:ext cx="6925235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87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077" name="Imagen 1"/>
          <p:cNvPicPr>
            <a:picLocks noChangeAspect="1"/>
          </p:cNvPicPr>
          <p:nvPr/>
        </p:nvPicPr>
        <p:blipFill>
          <a:blip r:embed="rId2" cstate="email"/>
          <a:srcRect r="31937"/>
          <a:stretch>
            <a:fillRect/>
          </a:stretch>
        </p:blipFill>
        <p:spPr bwMode="auto">
          <a:xfrm>
            <a:off x="0" y="0"/>
            <a:ext cx="6223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8" name="Agrupar 13"/>
          <p:cNvGrpSpPr>
            <a:grpSpLocks/>
          </p:cNvGrpSpPr>
          <p:nvPr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8" name="Conector recto 7"/>
            <p:cNvCxnSpPr>
              <a:endCxn id="9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3079" name="Rectángulo 17"/>
          <p:cNvSpPr>
            <a:spLocks noChangeArrowheads="1"/>
          </p:cNvSpPr>
          <p:nvPr/>
        </p:nvSpPr>
        <p:spPr bwMode="auto">
          <a:xfrm>
            <a:off x="469900" y="254000"/>
            <a:ext cx="1693925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800" dirty="0">
                <a:solidFill>
                  <a:schemeClr val="bg1"/>
                </a:solidFill>
              </a:rPr>
              <a:t>Contenido</a:t>
            </a:r>
          </a:p>
        </p:txBody>
      </p:sp>
      <p:pic>
        <p:nvPicPr>
          <p:cNvPr id="3081" name="Imagen 15" descr="Intro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3800" y="-33338"/>
            <a:ext cx="2870200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ángulo 16"/>
          <p:cNvSpPr>
            <a:spLocks noChangeArrowheads="1"/>
          </p:cNvSpPr>
          <p:nvPr/>
        </p:nvSpPr>
        <p:spPr bwMode="auto">
          <a:xfrm>
            <a:off x="1219200" y="1891783"/>
            <a:ext cx="7222958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CO" sz="3600" dirty="0"/>
              <a:t>Presupuestos Filosófico-Jurídicos</a:t>
            </a:r>
          </a:p>
          <a:p>
            <a:pPr>
              <a:lnSpc>
                <a:spcPct val="110000"/>
              </a:lnSpc>
            </a:pPr>
            <a:r>
              <a:rPr lang="es-CO" sz="3600" dirty="0"/>
              <a:t>Presupuestos Dogmático-Jurídicos</a:t>
            </a:r>
          </a:p>
          <a:p>
            <a:pPr>
              <a:lnSpc>
                <a:spcPct val="110000"/>
              </a:lnSpc>
            </a:pPr>
            <a:r>
              <a:rPr lang="es-CO" sz="3600" dirty="0"/>
              <a:t>Técnicas de Fiscalización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1278158" y="1967957"/>
            <a:ext cx="7083789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1" name="Rectángulo 32"/>
          <p:cNvSpPr>
            <a:spLocks noChangeArrowheads="1"/>
          </p:cNvSpPr>
          <p:nvPr/>
        </p:nvSpPr>
        <p:spPr bwMode="auto">
          <a:xfrm>
            <a:off x="736561" y="1901060"/>
            <a:ext cx="544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3600" b="1" dirty="0">
                <a:solidFill>
                  <a:srgbClr val="80C21B"/>
                </a:solidFill>
              </a:rPr>
              <a:t>1</a:t>
            </a:r>
          </a:p>
          <a:p>
            <a:pPr algn="r"/>
            <a:r>
              <a:rPr lang="es-CO" sz="3600" b="1" dirty="0">
                <a:solidFill>
                  <a:srgbClr val="80C21B"/>
                </a:solidFill>
              </a:rPr>
              <a:t>2</a:t>
            </a:r>
          </a:p>
          <a:p>
            <a:pPr algn="r"/>
            <a:r>
              <a:rPr lang="es-CO" sz="3600" b="1" dirty="0">
                <a:solidFill>
                  <a:srgbClr val="80C21B"/>
                </a:solidFill>
              </a:rPr>
              <a:t>3</a:t>
            </a:r>
          </a:p>
          <a:p>
            <a:pPr algn="r"/>
            <a:endParaRPr lang="es-CO" sz="3600" b="1" dirty="0">
              <a:solidFill>
                <a:srgbClr val="80C21B"/>
              </a:solidFill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1278158" y="2557583"/>
            <a:ext cx="7083789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219200" y="3154129"/>
            <a:ext cx="7083789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1219200" y="3770757"/>
            <a:ext cx="7083789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8424" y="218343"/>
            <a:ext cx="3574568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342" y="1021685"/>
            <a:ext cx="9103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FF0000"/>
                </a:solidFill>
              </a:rPr>
              <a:t>PROPORCIONALIDAD EN EL PARD EN LA JURISPRUDENCIA CONSTITUCIONAL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91665906"/>
              </p:ext>
            </p:extLst>
          </p:nvPr>
        </p:nvGraphicFramePr>
        <p:xfrm>
          <a:off x="134388" y="1546702"/>
          <a:ext cx="8902036" cy="496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1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8424" y="218343"/>
            <a:ext cx="3574568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342" y="1021685"/>
            <a:ext cx="9103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FF0000"/>
                </a:solidFill>
              </a:rPr>
              <a:t>PROPORCIONALIDAD EN EL PARD EN LA JURISPRUDENCIA CONSTITUCIONAL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77087481"/>
              </p:ext>
            </p:extLst>
          </p:nvPr>
        </p:nvGraphicFramePr>
        <p:xfrm>
          <a:off x="403411" y="1452572"/>
          <a:ext cx="8525435" cy="470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92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>
            <a:spLocks noChangeArrowheads="1"/>
          </p:cNvSpPr>
          <p:nvPr/>
        </p:nvSpPr>
        <p:spPr bwMode="auto">
          <a:xfrm>
            <a:off x="511642" y="146424"/>
            <a:ext cx="6063969" cy="4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6433" y="1492624"/>
            <a:ext cx="810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b="1" dirty="0"/>
              <a:t>JUICIO DE ESTRICTA PROPORCIONALIDAD O MANDATO DE </a:t>
            </a:r>
            <a:r>
              <a:rPr lang="es-CO" sz="2000" b="1" i="1" u="sng" dirty="0"/>
              <a:t>PONDERACIÓN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36433" y="2043953"/>
            <a:ext cx="7499038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100" b="1" dirty="0">
                <a:cs typeface="Times New Roman" pitchFamily="18" charset="0"/>
                <a:sym typeface="Wingdings" pitchFamily="2" charset="2"/>
              </a:rPr>
              <a:t>Tres fases de la ponderación:</a:t>
            </a:r>
            <a:r>
              <a:rPr lang="en-US" sz="2100" dirty="0"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457200" indent="-457200" algn="just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sz="2100" dirty="0">
              <a:cs typeface="Times New Roman" pitchFamily="18" charset="0"/>
              <a:sym typeface="Wingdings" pitchFamily="2" charset="2"/>
            </a:endParaRPr>
          </a:p>
          <a:p>
            <a:pPr marL="457200" indent="-457200" algn="just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100" b="1" dirty="0">
                <a:cs typeface="Times New Roman" pitchFamily="18" charset="0"/>
                <a:sym typeface="Wingdings" pitchFamily="2" charset="2"/>
              </a:rPr>
              <a:t>1).</a:t>
            </a:r>
            <a:r>
              <a:rPr lang="en-US" sz="2100" dirty="0"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100" b="1" dirty="0">
                <a:cs typeface="Times New Roman" pitchFamily="18" charset="0"/>
                <a:sym typeface="Wingdings" pitchFamily="2" charset="2"/>
              </a:rPr>
              <a:t>Identificación de los bienes, derechos, intereses en conflicto</a:t>
            </a:r>
            <a:r>
              <a:rPr lang="en-US" sz="2100" dirty="0">
                <a:sym typeface="Wingdings" pitchFamily="2" charset="2"/>
              </a:rPr>
              <a:t>  </a:t>
            </a:r>
            <a:r>
              <a:rPr lang="en-US" sz="2100" dirty="0">
                <a:cs typeface="Times New Roman" pitchFamily="18" charset="0"/>
                <a:sym typeface="Wingdings" pitchFamily="2" charset="2"/>
              </a:rPr>
              <a:t>enmarcando los hechos del caso bajo los diversos enunciados normativos aplicables (que al estar en tensión, ordenan consecuencias jurídicas antagónicas); </a:t>
            </a:r>
          </a:p>
          <a:p>
            <a:pPr marL="457200" indent="-457200" algn="just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100" b="1" dirty="0">
                <a:cs typeface="Times New Roman" pitchFamily="18" charset="0"/>
                <a:sym typeface="Wingdings" pitchFamily="2" charset="2"/>
              </a:rPr>
              <a:t>2).</a:t>
            </a:r>
            <a:r>
              <a:rPr lang="en-US" sz="21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100" b="1" dirty="0">
                <a:cs typeface="Times New Roman" pitchFamily="18" charset="0"/>
                <a:sym typeface="Wingdings" pitchFamily="2" charset="2"/>
              </a:rPr>
              <a:t>Atribución de peso o importancia relativa a cada bien</a:t>
            </a:r>
            <a:r>
              <a:rPr lang="en-US" sz="2100" b="1" dirty="0">
                <a:sym typeface="Wingdings" pitchFamily="2" charset="2"/>
              </a:rPr>
              <a:t> </a:t>
            </a:r>
            <a:r>
              <a:rPr lang="en-US" sz="2100" dirty="0">
                <a:sym typeface="Wingdings" pitchFamily="2" charset="2"/>
              </a:rPr>
              <a:t> </a:t>
            </a:r>
            <a:r>
              <a:rPr lang="en-US" sz="2100" dirty="0">
                <a:cs typeface="Times New Roman" pitchFamily="18" charset="0"/>
                <a:sym typeface="Wingdings" pitchFamily="2" charset="2"/>
              </a:rPr>
              <a:t>formulación de argumentos que justifiquen el detrimento de uno de ellos en beneficio del mayor grado de satisfacción del contrario</a:t>
            </a:r>
            <a:r>
              <a:rPr lang="en-US" sz="2100" dirty="0">
                <a:sym typeface="Wingdings" pitchFamily="2" charset="2"/>
              </a:rPr>
              <a:t> resultado: pluralidad de </a:t>
            </a:r>
            <a:r>
              <a:rPr lang="en-US" sz="2100" b="1" dirty="0">
                <a:sym typeface="Wingdings" pitchFamily="2" charset="2"/>
              </a:rPr>
              <a:t>reglas de precedencia condicionada</a:t>
            </a:r>
          </a:p>
          <a:p>
            <a:pPr marL="457200" indent="-457200" algn="just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100" b="1" dirty="0">
                <a:sym typeface="Wingdings" pitchFamily="2" charset="2"/>
              </a:rPr>
              <a:t>3). Atribución de prevalencia a uno de los bienes o derechos colisionantes</a:t>
            </a:r>
            <a:r>
              <a:rPr lang="en-US" sz="2100" dirty="0">
                <a:sym typeface="Wingdings" pitchFamily="2" charset="2"/>
              </a:rPr>
              <a:t> </a:t>
            </a:r>
            <a:r>
              <a:rPr lang="en-US" sz="2100" b="1" dirty="0">
                <a:sym typeface="Wingdings" pitchFamily="2" charset="2"/>
              </a:rPr>
              <a:t>formulación de la regla de precedencia condicionada</a:t>
            </a:r>
            <a:r>
              <a:rPr lang="en-US" sz="2100" dirty="0">
                <a:sym typeface="Wingdings" pitchFamily="2" charset="2"/>
              </a:rPr>
              <a:t>, respetando “ley de la ponderación” y expresando las condiciones concretas en las cuales uno de ellos prefiere al otro.</a:t>
            </a:r>
            <a:endParaRPr lang="es-CO" sz="2100" dirty="0"/>
          </a:p>
        </p:txBody>
      </p:sp>
    </p:spTree>
    <p:extLst>
      <p:ext uri="{BB962C8B-B14F-4D97-AF65-F5344CB8AC3E}">
        <p14:creationId xmlns:p14="http://schemas.microsoft.com/office/powerpoint/2010/main" val="4316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1329" y="262679"/>
            <a:ext cx="508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39634197"/>
              </p:ext>
            </p:extLst>
          </p:nvPr>
        </p:nvGraphicFramePr>
        <p:xfrm>
          <a:off x="551329" y="1355164"/>
          <a:ext cx="8229600" cy="493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466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51329" y="262679"/>
            <a:ext cx="508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3.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Técnicas de Fiscalización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31560" y="893874"/>
            <a:ext cx="5964874" cy="2738125"/>
            <a:chOff x="2540000" y="2179293"/>
            <a:chExt cx="4063999" cy="2499414"/>
          </a:xfrm>
        </p:grpSpPr>
        <p:sp>
          <p:nvSpPr>
            <p:cNvPr id="6" name="5 Flecha circular"/>
            <p:cNvSpPr/>
            <p:nvPr/>
          </p:nvSpPr>
          <p:spPr>
            <a:xfrm rot="16200000">
              <a:off x="2540149" y="2179144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Forma libre"/>
            <p:cNvSpPr/>
            <p:nvPr/>
          </p:nvSpPr>
          <p:spPr>
            <a:xfrm rot="16200000">
              <a:off x="2974514" y="2887874"/>
              <a:ext cx="1086973" cy="543356"/>
            </a:xfrm>
            <a:custGeom>
              <a:avLst/>
              <a:gdLst>
                <a:gd name="connsiteX0" fmla="*/ 0 w 1086973"/>
                <a:gd name="connsiteY0" fmla="*/ 0 h 543356"/>
                <a:gd name="connsiteX1" fmla="*/ 1086973 w 1086973"/>
                <a:gd name="connsiteY1" fmla="*/ 0 h 543356"/>
                <a:gd name="connsiteX2" fmla="*/ 1086973 w 1086973"/>
                <a:gd name="connsiteY2" fmla="*/ 543356 h 543356"/>
                <a:gd name="connsiteX3" fmla="*/ 0 w 1086973"/>
                <a:gd name="connsiteY3" fmla="*/ 543356 h 543356"/>
                <a:gd name="connsiteX4" fmla="*/ 0 w 1086973"/>
                <a:gd name="connsiteY4" fmla="*/ 0 h 5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73" h="543356">
                  <a:moveTo>
                    <a:pt x="0" y="0"/>
                  </a:moveTo>
                  <a:lnTo>
                    <a:pt x="1086973" y="0"/>
                  </a:lnTo>
                  <a:lnTo>
                    <a:pt x="1086973" y="543356"/>
                  </a:lnTo>
                  <a:lnTo>
                    <a:pt x="0" y="54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900" kern="1200"/>
            </a:p>
          </p:txBody>
        </p:sp>
        <p:sp>
          <p:nvSpPr>
            <p:cNvPr id="8" name="7 Forma"/>
            <p:cNvSpPr/>
            <p:nvPr/>
          </p:nvSpPr>
          <p:spPr>
            <a:xfrm rot="16200000">
              <a:off x="3664251" y="2722447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Forma libre"/>
            <p:cNvSpPr/>
            <p:nvPr/>
          </p:nvSpPr>
          <p:spPr>
            <a:xfrm rot="16200000">
              <a:off x="4105118" y="3428973"/>
              <a:ext cx="1086973" cy="543356"/>
            </a:xfrm>
            <a:custGeom>
              <a:avLst/>
              <a:gdLst>
                <a:gd name="connsiteX0" fmla="*/ 0 w 1086973"/>
                <a:gd name="connsiteY0" fmla="*/ 0 h 543356"/>
                <a:gd name="connsiteX1" fmla="*/ 1086973 w 1086973"/>
                <a:gd name="connsiteY1" fmla="*/ 0 h 543356"/>
                <a:gd name="connsiteX2" fmla="*/ 1086973 w 1086973"/>
                <a:gd name="connsiteY2" fmla="*/ 543356 h 543356"/>
                <a:gd name="connsiteX3" fmla="*/ 0 w 1086973"/>
                <a:gd name="connsiteY3" fmla="*/ 543356 h 543356"/>
                <a:gd name="connsiteX4" fmla="*/ 0 w 1086973"/>
                <a:gd name="connsiteY4" fmla="*/ 0 h 5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73" h="543356">
                  <a:moveTo>
                    <a:pt x="0" y="0"/>
                  </a:moveTo>
                  <a:lnTo>
                    <a:pt x="1086973" y="0"/>
                  </a:lnTo>
                  <a:lnTo>
                    <a:pt x="1086973" y="543356"/>
                  </a:lnTo>
                  <a:lnTo>
                    <a:pt x="0" y="54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900" kern="1200"/>
            </a:p>
          </p:txBody>
        </p:sp>
        <p:sp>
          <p:nvSpPr>
            <p:cNvPr id="10" name="9 Arco de bloque"/>
            <p:cNvSpPr/>
            <p:nvPr/>
          </p:nvSpPr>
          <p:spPr>
            <a:xfrm rot="16200000">
              <a:off x="4923059" y="2315240"/>
              <a:ext cx="1680603" cy="168127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Forma libre"/>
            <p:cNvSpPr/>
            <p:nvPr/>
          </p:nvSpPr>
          <p:spPr>
            <a:xfrm rot="16200000">
              <a:off x="5237349" y="2885302"/>
              <a:ext cx="1086973" cy="543356"/>
            </a:xfrm>
            <a:custGeom>
              <a:avLst/>
              <a:gdLst>
                <a:gd name="connsiteX0" fmla="*/ 0 w 1086973"/>
                <a:gd name="connsiteY0" fmla="*/ 0 h 543356"/>
                <a:gd name="connsiteX1" fmla="*/ 1086973 w 1086973"/>
                <a:gd name="connsiteY1" fmla="*/ 0 h 543356"/>
                <a:gd name="connsiteX2" fmla="*/ 1086973 w 1086973"/>
                <a:gd name="connsiteY2" fmla="*/ 543356 h 543356"/>
                <a:gd name="connsiteX3" fmla="*/ 0 w 1086973"/>
                <a:gd name="connsiteY3" fmla="*/ 543356 h 543356"/>
                <a:gd name="connsiteX4" fmla="*/ 0 w 1086973"/>
                <a:gd name="connsiteY4" fmla="*/ 0 h 5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73" h="543356">
                  <a:moveTo>
                    <a:pt x="0" y="0"/>
                  </a:moveTo>
                  <a:lnTo>
                    <a:pt x="1086973" y="0"/>
                  </a:lnTo>
                  <a:lnTo>
                    <a:pt x="1086973" y="543356"/>
                  </a:lnTo>
                  <a:lnTo>
                    <a:pt x="0" y="54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900" kern="1200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582307" y="1712999"/>
            <a:ext cx="17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GA (1,2, </a:t>
            </a:r>
            <a:r>
              <a:rPr lang="es-CO" sz="2400" b="1" dirty="0" err="1"/>
              <a:t>ó</a:t>
            </a:r>
            <a:r>
              <a:rPr lang="es-CO" sz="2400" b="1" dirty="0"/>
              <a:t> 4</a:t>
            </a:r>
            <a:r>
              <a:rPr lang="es-CO" sz="2400" dirty="0"/>
              <a:t>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460931" y="2422621"/>
            <a:ext cx="171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PA (1,2, </a:t>
            </a:r>
            <a:r>
              <a:rPr lang="es-CO" sz="2400" b="1" dirty="0" err="1"/>
              <a:t>ó</a:t>
            </a:r>
            <a:r>
              <a:rPr lang="es-CO" sz="2400" b="1" dirty="0"/>
              <a:t> 4)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014267" y="1708347"/>
            <a:ext cx="200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CA ( ¼, ½ </a:t>
            </a:r>
            <a:r>
              <a:rPr lang="es-CO" sz="2400" b="1" dirty="0" err="1"/>
              <a:t>ó</a:t>
            </a:r>
            <a:r>
              <a:rPr lang="es-CO" sz="2400" b="1" dirty="0"/>
              <a:t> 1)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117387" y="3527154"/>
            <a:ext cx="6138298" cy="2541495"/>
            <a:chOff x="2540000" y="2179293"/>
            <a:chExt cx="4063999" cy="2499414"/>
          </a:xfrm>
        </p:grpSpPr>
        <p:sp>
          <p:nvSpPr>
            <p:cNvPr id="18" name="17 Flecha circular"/>
            <p:cNvSpPr/>
            <p:nvPr/>
          </p:nvSpPr>
          <p:spPr>
            <a:xfrm rot="16200000">
              <a:off x="2540149" y="2179144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Forma libre"/>
            <p:cNvSpPr/>
            <p:nvPr/>
          </p:nvSpPr>
          <p:spPr>
            <a:xfrm rot="16200000">
              <a:off x="2974514" y="2887874"/>
              <a:ext cx="1086973" cy="543356"/>
            </a:xfrm>
            <a:custGeom>
              <a:avLst/>
              <a:gdLst>
                <a:gd name="connsiteX0" fmla="*/ 0 w 1086973"/>
                <a:gd name="connsiteY0" fmla="*/ 0 h 543356"/>
                <a:gd name="connsiteX1" fmla="*/ 1086973 w 1086973"/>
                <a:gd name="connsiteY1" fmla="*/ 0 h 543356"/>
                <a:gd name="connsiteX2" fmla="*/ 1086973 w 1086973"/>
                <a:gd name="connsiteY2" fmla="*/ 543356 h 543356"/>
                <a:gd name="connsiteX3" fmla="*/ 0 w 1086973"/>
                <a:gd name="connsiteY3" fmla="*/ 543356 h 543356"/>
                <a:gd name="connsiteX4" fmla="*/ 0 w 1086973"/>
                <a:gd name="connsiteY4" fmla="*/ 0 h 5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73" h="543356">
                  <a:moveTo>
                    <a:pt x="0" y="0"/>
                  </a:moveTo>
                  <a:lnTo>
                    <a:pt x="1086973" y="0"/>
                  </a:lnTo>
                  <a:lnTo>
                    <a:pt x="1086973" y="543356"/>
                  </a:lnTo>
                  <a:lnTo>
                    <a:pt x="0" y="54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900" kern="1200"/>
            </a:p>
          </p:txBody>
        </p:sp>
        <p:sp>
          <p:nvSpPr>
            <p:cNvPr id="20" name="19 Forma"/>
            <p:cNvSpPr/>
            <p:nvPr/>
          </p:nvSpPr>
          <p:spPr>
            <a:xfrm rot="16200000">
              <a:off x="3664251" y="2722447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Forma libre"/>
            <p:cNvSpPr/>
            <p:nvPr/>
          </p:nvSpPr>
          <p:spPr>
            <a:xfrm rot="16200000">
              <a:off x="4105118" y="3428973"/>
              <a:ext cx="1086973" cy="543356"/>
            </a:xfrm>
            <a:custGeom>
              <a:avLst/>
              <a:gdLst>
                <a:gd name="connsiteX0" fmla="*/ 0 w 1086973"/>
                <a:gd name="connsiteY0" fmla="*/ 0 h 543356"/>
                <a:gd name="connsiteX1" fmla="*/ 1086973 w 1086973"/>
                <a:gd name="connsiteY1" fmla="*/ 0 h 543356"/>
                <a:gd name="connsiteX2" fmla="*/ 1086973 w 1086973"/>
                <a:gd name="connsiteY2" fmla="*/ 543356 h 543356"/>
                <a:gd name="connsiteX3" fmla="*/ 0 w 1086973"/>
                <a:gd name="connsiteY3" fmla="*/ 543356 h 543356"/>
                <a:gd name="connsiteX4" fmla="*/ 0 w 1086973"/>
                <a:gd name="connsiteY4" fmla="*/ 0 h 5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73" h="543356">
                  <a:moveTo>
                    <a:pt x="0" y="0"/>
                  </a:moveTo>
                  <a:lnTo>
                    <a:pt x="1086973" y="0"/>
                  </a:lnTo>
                  <a:lnTo>
                    <a:pt x="1086973" y="543356"/>
                  </a:lnTo>
                  <a:lnTo>
                    <a:pt x="0" y="54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900" kern="1200"/>
            </a:p>
          </p:txBody>
        </p:sp>
        <p:sp>
          <p:nvSpPr>
            <p:cNvPr id="22" name="21 Arco de bloque"/>
            <p:cNvSpPr/>
            <p:nvPr/>
          </p:nvSpPr>
          <p:spPr>
            <a:xfrm rot="16200000">
              <a:off x="4923059" y="2315240"/>
              <a:ext cx="1680603" cy="168127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Forma libre"/>
            <p:cNvSpPr/>
            <p:nvPr/>
          </p:nvSpPr>
          <p:spPr>
            <a:xfrm rot="16200000">
              <a:off x="5237349" y="2885302"/>
              <a:ext cx="1086973" cy="543356"/>
            </a:xfrm>
            <a:custGeom>
              <a:avLst/>
              <a:gdLst>
                <a:gd name="connsiteX0" fmla="*/ 0 w 1086973"/>
                <a:gd name="connsiteY0" fmla="*/ 0 h 543356"/>
                <a:gd name="connsiteX1" fmla="*/ 1086973 w 1086973"/>
                <a:gd name="connsiteY1" fmla="*/ 0 h 543356"/>
                <a:gd name="connsiteX2" fmla="*/ 1086973 w 1086973"/>
                <a:gd name="connsiteY2" fmla="*/ 543356 h 543356"/>
                <a:gd name="connsiteX3" fmla="*/ 0 w 1086973"/>
                <a:gd name="connsiteY3" fmla="*/ 543356 h 543356"/>
                <a:gd name="connsiteX4" fmla="*/ 0 w 1086973"/>
                <a:gd name="connsiteY4" fmla="*/ 0 h 5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73" h="543356">
                  <a:moveTo>
                    <a:pt x="0" y="0"/>
                  </a:moveTo>
                  <a:lnTo>
                    <a:pt x="1086973" y="0"/>
                  </a:lnTo>
                  <a:lnTo>
                    <a:pt x="1086973" y="543356"/>
                  </a:lnTo>
                  <a:lnTo>
                    <a:pt x="0" y="54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900" kern="1200"/>
            </a:p>
          </p:txBody>
        </p:sp>
      </p:grpSp>
      <p:sp>
        <p:nvSpPr>
          <p:cNvPr id="24" name="23 Igual que"/>
          <p:cNvSpPr/>
          <p:nvPr/>
        </p:nvSpPr>
        <p:spPr>
          <a:xfrm>
            <a:off x="6333565" y="1774194"/>
            <a:ext cx="927847" cy="510742"/>
          </a:xfrm>
          <a:prstGeom prst="mathEqual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5" name="24 Igual que"/>
          <p:cNvSpPr/>
          <p:nvPr/>
        </p:nvSpPr>
        <p:spPr>
          <a:xfrm>
            <a:off x="6410197" y="4204455"/>
            <a:ext cx="891555" cy="466165"/>
          </a:xfrm>
          <a:prstGeom prst="mathEqual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34053" y="4289347"/>
            <a:ext cx="168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GI (1,2, </a:t>
            </a:r>
            <a:r>
              <a:rPr lang="es-CO" sz="2400" b="1" dirty="0" err="1"/>
              <a:t>ó</a:t>
            </a:r>
            <a:r>
              <a:rPr lang="es-CO" sz="2400" b="1" dirty="0"/>
              <a:t> 4</a:t>
            </a:r>
            <a:r>
              <a:rPr lang="es-CO" sz="2400" dirty="0"/>
              <a:t>)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399722" y="4902663"/>
            <a:ext cx="171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PA (1,2, </a:t>
            </a:r>
            <a:r>
              <a:rPr lang="es-CO" sz="2400" b="1" dirty="0" err="1"/>
              <a:t>ó</a:t>
            </a:r>
            <a:r>
              <a:rPr lang="es-CO" sz="2400" b="1" dirty="0"/>
              <a:t> 4)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056504" y="4281604"/>
            <a:ext cx="181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CI ( ¼, ½ </a:t>
            </a:r>
            <a:r>
              <a:rPr lang="es-CO" sz="2400" b="1" dirty="0" err="1"/>
              <a:t>ó</a:t>
            </a:r>
            <a:r>
              <a:rPr lang="es-CO" sz="2400" b="1" dirty="0"/>
              <a:t> 1)</a:t>
            </a:r>
          </a:p>
        </p:txBody>
      </p:sp>
      <p:pic>
        <p:nvPicPr>
          <p:cNvPr id="1026" name="Picture 2" descr="C:\Users\EDUARDO\AppData\Local\Microsoft\Windows\Temporary Internet Files\Content.IE5\OOT44615\MM90022375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37" y="1301049"/>
            <a:ext cx="1434786" cy="145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EDUARDO\AppData\Local\Microsoft\Windows\Temporary Internet Files\Content.IE5\OOT44615\MM90022375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38" y="3739797"/>
            <a:ext cx="1434786" cy="15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375228" y="5749505"/>
            <a:ext cx="92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1= LEVE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75228" y="5964658"/>
            <a:ext cx="13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2= MEDIO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75228" y="6173052"/>
            <a:ext cx="125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4 = GRAVE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2082454" y="6245578"/>
            <a:ext cx="117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 = GRAVE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997549" y="5985678"/>
            <a:ext cx="133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½</a:t>
            </a:r>
            <a:r>
              <a:rPr lang="es-CO" dirty="0"/>
              <a:t> = MEDIO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2004912" y="5754846"/>
            <a:ext cx="119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¼</a:t>
            </a:r>
            <a:r>
              <a:rPr lang="es-CO" dirty="0"/>
              <a:t> = LEVE</a:t>
            </a:r>
          </a:p>
        </p:txBody>
      </p:sp>
    </p:spTree>
    <p:extLst>
      <p:ext uri="{BB962C8B-B14F-4D97-AF65-F5344CB8AC3E}">
        <p14:creationId xmlns:p14="http://schemas.microsoft.com/office/powerpoint/2010/main" val="26288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2-08-15 a la(s) 7.03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194"/>
            <a:ext cx="5256592" cy="64011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4820" name="Imagen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agen 18" descr="escudos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3000" y="6213475"/>
            <a:ext cx="2663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Imagen 4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0" y="-1"/>
            <a:ext cx="9144000" cy="41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212417">
            <a:off x="603885" y="2920451"/>
            <a:ext cx="4129122" cy="5990956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282131" y="5256804"/>
            <a:ext cx="45434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Gracias!</a:t>
            </a:r>
          </a:p>
        </p:txBody>
      </p:sp>
      <p:pic>
        <p:nvPicPr>
          <p:cNvPr id="2050" name="Picture 2" descr="http://accounter.co/images/stories/Imagenes/ICBF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16" y="1663130"/>
            <a:ext cx="3629376" cy="40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4100" name="Imagen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n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50" y="0"/>
            <a:ext cx="918368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ángulo 17"/>
          <p:cNvSpPr>
            <a:spLocks noChangeArrowheads="1"/>
          </p:cNvSpPr>
          <p:nvPr/>
        </p:nvSpPr>
        <p:spPr bwMode="auto">
          <a:xfrm>
            <a:off x="0" y="4668838"/>
            <a:ext cx="9144000" cy="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3600" b="1" dirty="0">
                <a:solidFill>
                  <a:srgbClr val="80C21B"/>
                </a:solidFill>
              </a:rPr>
              <a:t>1.</a:t>
            </a:r>
            <a:r>
              <a:rPr lang="es-ES" sz="3600" b="1" dirty="0">
                <a:solidFill>
                  <a:srgbClr val="80C21B"/>
                </a:solidFill>
              </a:rPr>
              <a:t> </a:t>
            </a:r>
            <a:r>
              <a:rPr lang="es-ES" sz="3600" dirty="0"/>
              <a:t>Presupuestos Filosófico-Jurídicos</a:t>
            </a:r>
          </a:p>
        </p:txBody>
      </p:sp>
      <p:pic>
        <p:nvPicPr>
          <p:cNvPr id="4103" name="Imagen 8" descr="escudos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2175" y="5794375"/>
            <a:ext cx="47545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 descr="Captura de pantalla 2012-08-15 a la(s) 6.55.3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6517"/>
          <a:stretch/>
        </p:blipFill>
        <p:spPr>
          <a:xfrm>
            <a:off x="269874" y="323056"/>
            <a:ext cx="8685551" cy="353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derecha"/>
          <p:cNvSpPr/>
          <p:nvPr/>
        </p:nvSpPr>
        <p:spPr>
          <a:xfrm>
            <a:off x="6594099" y="2030604"/>
            <a:ext cx="1899402" cy="1286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Rectángulo"/>
          <p:cNvSpPr/>
          <p:nvPr/>
        </p:nvSpPr>
        <p:spPr>
          <a:xfrm>
            <a:off x="3891245" y="2187016"/>
            <a:ext cx="1465730" cy="1062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934571" y="2142598"/>
            <a:ext cx="1573306" cy="10623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17"/>
          <p:cNvSpPr>
            <a:spLocks noChangeArrowheads="1"/>
          </p:cNvSpPr>
          <p:nvPr/>
        </p:nvSpPr>
        <p:spPr bwMode="auto">
          <a:xfrm>
            <a:off x="469900" y="254000"/>
            <a:ext cx="5371855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dirty="0">
                <a:solidFill>
                  <a:schemeClr val="bg1"/>
                </a:solidFill>
              </a:rPr>
              <a:t>1. PRESUPUESTOS FILOSÓFICO-JURÍDICOS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34571" y="4687194"/>
            <a:ext cx="15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SUPUESTO</a:t>
            </a:r>
            <a:r>
              <a:rPr lang="es-CO" dirty="0"/>
              <a:t> </a:t>
            </a:r>
            <a:r>
              <a:rPr lang="es-CO" b="1" dirty="0"/>
              <a:t>NORMATIVO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25697" y="4825695"/>
            <a:ext cx="109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HECHO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32711" y="4687196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CONCLUSIÓN</a:t>
            </a:r>
            <a:r>
              <a:rPr lang="es-CO" dirty="0"/>
              <a:t> </a:t>
            </a:r>
            <a:r>
              <a:rPr lang="es-CO" b="1" dirty="0"/>
              <a:t>O</a:t>
            </a:r>
            <a:r>
              <a:rPr lang="es-CO" dirty="0"/>
              <a:t> </a:t>
            </a:r>
            <a:r>
              <a:rPr lang="es-CO" b="1" dirty="0"/>
              <a:t>DECISIÓN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90065" y="2350590"/>
            <a:ext cx="10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PREMISA MAYOR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059333" y="2350590"/>
            <a:ext cx="1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PREMISA </a:t>
            </a:r>
          </a:p>
          <a:p>
            <a:pPr algn="ctr"/>
            <a:r>
              <a:rPr lang="es-CO" b="1" dirty="0"/>
              <a:t>MENOR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636123" y="2477024"/>
            <a:ext cx="18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CONSECUENCIA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85148" y="1210234"/>
            <a:ext cx="487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B0F0"/>
                </a:solidFill>
              </a:rPr>
              <a:t>SUBSUNCIÓN SILOGÍSTICA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90789" y="3690369"/>
            <a:ext cx="275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00B050"/>
                </a:solidFill>
                <a:latin typeface="Baskerville Old Face" pitchFamily="18" charset="0"/>
              </a:rPr>
              <a:t>EL CÓNYUGE CULPABLE DEL DIVORCIO …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63470" y="3690369"/>
            <a:ext cx="245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FFC000"/>
                </a:solidFill>
                <a:latin typeface="Baskerville Old Face" pitchFamily="18" charset="0"/>
              </a:rPr>
              <a:t>JUAN DECLARADO CÓNYUGE CULPABLE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178922" y="3690369"/>
            <a:ext cx="2326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Baskerville Old Face" pitchFamily="18" charset="0"/>
              </a:rPr>
              <a:t>DEBERÁ ALIMENTOS </a:t>
            </a:r>
          </a:p>
        </p:txBody>
      </p:sp>
      <p:cxnSp>
        <p:nvCxnSpPr>
          <p:cNvPr id="20" name="19 Conector recto de flecha"/>
          <p:cNvCxnSpPr>
            <a:endCxn id="3" idx="0"/>
          </p:cNvCxnSpPr>
          <p:nvPr/>
        </p:nvCxnSpPr>
        <p:spPr>
          <a:xfrm>
            <a:off x="1707777" y="4275144"/>
            <a:ext cx="0" cy="412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6" idx="0"/>
          </p:cNvCxnSpPr>
          <p:nvPr/>
        </p:nvCxnSpPr>
        <p:spPr>
          <a:xfrm>
            <a:off x="4672419" y="4275144"/>
            <a:ext cx="0" cy="550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7" idx="0"/>
          </p:cNvCxnSpPr>
          <p:nvPr/>
        </p:nvCxnSpPr>
        <p:spPr>
          <a:xfrm>
            <a:off x="7342094" y="4028923"/>
            <a:ext cx="0" cy="658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707777" y="5553635"/>
            <a:ext cx="0" cy="430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707777" y="5983941"/>
            <a:ext cx="563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7342094" y="5553635"/>
            <a:ext cx="0" cy="43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624110" y="5333525"/>
            <a:ext cx="0" cy="327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V="1">
            <a:off x="4624109" y="5661212"/>
            <a:ext cx="2390653" cy="13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V="1">
            <a:off x="7014762" y="5333527"/>
            <a:ext cx="0" cy="341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derecha"/>
          <p:cNvSpPr/>
          <p:nvPr/>
        </p:nvSpPr>
        <p:spPr>
          <a:xfrm>
            <a:off x="6594099" y="2142646"/>
            <a:ext cx="1899402" cy="1286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Rectángulo"/>
          <p:cNvSpPr/>
          <p:nvPr/>
        </p:nvSpPr>
        <p:spPr>
          <a:xfrm>
            <a:off x="3891245" y="2187016"/>
            <a:ext cx="1465730" cy="1062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1055595" y="2142646"/>
            <a:ext cx="1573306" cy="10623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17"/>
          <p:cNvSpPr>
            <a:spLocks noChangeArrowheads="1"/>
          </p:cNvSpPr>
          <p:nvPr/>
        </p:nvSpPr>
        <p:spPr bwMode="auto">
          <a:xfrm>
            <a:off x="469900" y="254000"/>
            <a:ext cx="5371855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dirty="0">
                <a:solidFill>
                  <a:schemeClr val="bg1"/>
                </a:solidFill>
              </a:rPr>
              <a:t>1. PRESUPUESTOS FILOSÓFICO-JURÍDICOS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34571" y="4687194"/>
            <a:ext cx="15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“CASOS FÁCILES”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60162" y="4669643"/>
            <a:ext cx="132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“CASOS DIFÍCILES”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32711" y="4687196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CONCLUSIÓN</a:t>
            </a:r>
            <a:r>
              <a:rPr lang="es-CO" dirty="0"/>
              <a:t> </a:t>
            </a:r>
            <a:r>
              <a:rPr lang="es-CO" b="1" dirty="0"/>
              <a:t>O</a:t>
            </a:r>
            <a:r>
              <a:rPr lang="es-CO" dirty="0"/>
              <a:t> </a:t>
            </a:r>
            <a:r>
              <a:rPr lang="es-CO" b="1" dirty="0"/>
              <a:t>DECISIÓN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90065" y="2334982"/>
            <a:ext cx="12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NORMAS CLARAS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059333" y="2350590"/>
            <a:ext cx="1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NORMAS GRISES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636123" y="2477024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RAZONAMIENTO</a:t>
            </a:r>
          </a:p>
          <a:p>
            <a:r>
              <a:rPr lang="es-CO" b="1" dirty="0"/>
              <a:t>JURÍDICO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85148" y="1210234"/>
            <a:ext cx="487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B0F0"/>
                </a:solidFill>
              </a:rPr>
              <a:t>NORMAS CLARAS Y GRISES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09283" y="3690369"/>
            <a:ext cx="306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00B050"/>
                </a:solidFill>
                <a:latin typeface="Baskerville Old Face" pitchFamily="18" charset="0"/>
              </a:rPr>
              <a:t>DEFINICIONES COMPLETAS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63470" y="3690369"/>
            <a:ext cx="245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FFC000"/>
                </a:solidFill>
                <a:latin typeface="Baskerville Old Face" pitchFamily="18" charset="0"/>
              </a:rPr>
              <a:t>NO HAY DEFINICIÓN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017558" y="3690369"/>
            <a:ext cx="281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Baskerville Old Face" pitchFamily="18" charset="0"/>
              </a:rPr>
              <a:t>CARGA ARGUMENTATIVA </a:t>
            </a:r>
          </a:p>
        </p:txBody>
      </p:sp>
      <p:cxnSp>
        <p:nvCxnSpPr>
          <p:cNvPr id="20" name="19 Conector recto de flecha"/>
          <p:cNvCxnSpPr>
            <a:endCxn id="3" idx="0"/>
          </p:cNvCxnSpPr>
          <p:nvPr/>
        </p:nvCxnSpPr>
        <p:spPr>
          <a:xfrm>
            <a:off x="1707777" y="4275144"/>
            <a:ext cx="0" cy="412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4672419" y="4119092"/>
            <a:ext cx="0" cy="550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7" idx="0"/>
          </p:cNvCxnSpPr>
          <p:nvPr/>
        </p:nvCxnSpPr>
        <p:spPr>
          <a:xfrm>
            <a:off x="7342094" y="4028923"/>
            <a:ext cx="0" cy="658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707777" y="5553635"/>
            <a:ext cx="0" cy="430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707777" y="5983941"/>
            <a:ext cx="563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7342094" y="5553635"/>
            <a:ext cx="0" cy="43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624110" y="5333525"/>
            <a:ext cx="0" cy="327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V="1">
            <a:off x="4624109" y="5661212"/>
            <a:ext cx="2390653" cy="13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V="1">
            <a:off x="7014762" y="5333527"/>
            <a:ext cx="0" cy="341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433147"/>
              </p:ext>
            </p:extLst>
          </p:nvPr>
        </p:nvGraphicFramePr>
        <p:xfrm>
          <a:off x="363070" y="968188"/>
          <a:ext cx="8525435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NORMAS CLARAS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NORMAS GRISES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35. </a:t>
                      </a:r>
                      <a:r>
                        <a:rPr lang="es-CO" i="1" dirty="0"/>
                        <a:t>“la edad mínima de admisión</a:t>
                      </a:r>
                      <a:r>
                        <a:rPr lang="es-CO" i="1" baseline="0" dirty="0"/>
                        <a:t> al trabajo es los quince años”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15.</a:t>
                      </a:r>
                      <a:r>
                        <a:rPr lang="es-CO" baseline="0" dirty="0"/>
                        <a:t> </a:t>
                      </a:r>
                      <a:r>
                        <a:rPr lang="es-CO" i="1" baseline="0" dirty="0"/>
                        <a:t>“ejercicio responsable de derechos”</a:t>
                      </a:r>
                      <a:endParaRPr lang="es-CO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54. </a:t>
                      </a:r>
                      <a:r>
                        <a:rPr lang="es-CO" i="1" dirty="0"/>
                        <a:t>“conminación” “orden perentoria” “curso pedagógico”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17. </a:t>
                      </a:r>
                      <a:r>
                        <a:rPr lang="es-CO" i="1" dirty="0"/>
                        <a:t>“buena calidad de vida”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63. </a:t>
                      </a:r>
                      <a:r>
                        <a:rPr lang="es-CO" i="1" dirty="0"/>
                        <a:t>“sólo podrán adoptarse los menores</a:t>
                      </a:r>
                      <a:r>
                        <a:rPr lang="es-CO" i="1" baseline="0" dirty="0"/>
                        <a:t> de 18 años declarados en situación de adoptabilidad”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22. </a:t>
                      </a:r>
                      <a:r>
                        <a:rPr lang="es-CO" i="1" dirty="0"/>
                        <a:t>“cuando ésta no garantice las condiciones</a:t>
                      </a:r>
                      <a:r>
                        <a:rPr lang="es-CO" i="1" baseline="0" dirty="0"/>
                        <a:t> para la realización y el ejercicio de sus derechos”</a:t>
                      </a:r>
                      <a:endParaRPr lang="es-CO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68.</a:t>
                      </a:r>
                      <a:r>
                        <a:rPr lang="es-CO" baseline="0" dirty="0"/>
                        <a:t> Requisitos para adoptar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66. </a:t>
                      </a:r>
                      <a:r>
                        <a:rPr lang="es-CO" i="1" dirty="0"/>
                        <a:t>“debida</a:t>
                      </a:r>
                      <a:r>
                        <a:rPr lang="es-CO" i="1" baseline="0" dirty="0"/>
                        <a:t> y ampliamente informada”</a:t>
                      </a:r>
                      <a:endParaRPr lang="es-CO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97. Competencia</a:t>
                      </a:r>
                      <a:r>
                        <a:rPr lang="es-CO" baseline="0" dirty="0"/>
                        <a:t> Territorial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100.</a:t>
                      </a:r>
                      <a:r>
                        <a:rPr lang="es-CO" baseline="0" dirty="0"/>
                        <a:t> </a:t>
                      </a:r>
                      <a:r>
                        <a:rPr lang="es-CO" i="1" baseline="0" dirty="0"/>
                        <a:t>“citar a las partes por el medio más expedito”</a:t>
                      </a:r>
                      <a:endParaRPr lang="es-CO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111. </a:t>
                      </a:r>
                      <a:r>
                        <a:rPr lang="es-CO" i="1" dirty="0"/>
                        <a:t>“la mujer</a:t>
                      </a:r>
                      <a:r>
                        <a:rPr lang="es-CO" i="1" baseline="0" dirty="0"/>
                        <a:t> grávida podrá reclamar alimentos a favor del hijo”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103. </a:t>
                      </a:r>
                      <a:r>
                        <a:rPr lang="es-CO" i="1" dirty="0"/>
                        <a:t>“podrá”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187. </a:t>
                      </a:r>
                      <a:r>
                        <a:rPr lang="es-CO" i="1" dirty="0"/>
                        <a:t>“mayores de 16 y menores</a:t>
                      </a:r>
                      <a:r>
                        <a:rPr lang="es-CO" i="1" baseline="0" dirty="0"/>
                        <a:t> de 18 años”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Art. 207. </a:t>
                      </a:r>
                      <a:r>
                        <a:rPr lang="es-CO" i="1" dirty="0"/>
                        <a:t>“los Consejos deberán</a:t>
                      </a:r>
                      <a:r>
                        <a:rPr lang="es-CO" i="1" baseline="0" dirty="0"/>
                        <a:t> sesionar como mínimo cuatro veces al año”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ángulo 17"/>
          <p:cNvSpPr>
            <a:spLocks noChangeArrowheads="1"/>
          </p:cNvSpPr>
          <p:nvPr/>
        </p:nvSpPr>
        <p:spPr bwMode="auto">
          <a:xfrm>
            <a:off x="469900" y="254000"/>
            <a:ext cx="5371855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dirty="0">
                <a:solidFill>
                  <a:schemeClr val="bg1"/>
                </a:solidFill>
              </a:rPr>
              <a:t>1. PRESUPUESTOS FILOSÓFICO-JURÍDICOS</a:t>
            </a:r>
          </a:p>
        </p:txBody>
      </p:sp>
    </p:spTree>
    <p:extLst>
      <p:ext uri="{BB962C8B-B14F-4D97-AF65-F5344CB8AC3E}">
        <p14:creationId xmlns:p14="http://schemas.microsoft.com/office/powerpoint/2010/main" val="396171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840" y="274638"/>
            <a:ext cx="5394960" cy="395922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es-ES" sz="2400" dirty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1. PRESUPUESTOS FILOSÓFICO-JURÍDICOS</a:t>
            </a:r>
            <a:br>
              <a:rPr lang="es-ES" sz="2400" dirty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s-CO" b="1" dirty="0">
                <a:solidFill>
                  <a:srgbClr val="00B0F0"/>
                </a:solidFill>
                <a:latin typeface="Calibri" pitchFamily="34" charset="0"/>
                <a:cs typeface="Arial" pitchFamily="34" charset="0"/>
              </a:rPr>
              <a:t>PONDERACIÓN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es-CO" b="1" dirty="0">
              <a:solidFill>
                <a:srgbClr val="00B0F0"/>
              </a:solidFill>
              <a:latin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5470355"/>
              </p:ext>
            </p:extLst>
          </p:nvPr>
        </p:nvGraphicFramePr>
        <p:xfrm>
          <a:off x="1524000" y="21485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86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890549" y="5034538"/>
            <a:ext cx="266413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6148" name="Imagen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magen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13"/>
          <p:cNvGrpSpPr>
            <a:grpSpLocks/>
          </p:cNvGrpSpPr>
          <p:nvPr/>
        </p:nvGrpSpPr>
        <p:grpSpPr bwMode="auto">
          <a:xfrm>
            <a:off x="0" y="441325"/>
            <a:ext cx="496888" cy="79375"/>
            <a:chOff x="0" y="441326"/>
            <a:chExt cx="496889" cy="79374"/>
          </a:xfrm>
        </p:grpSpPr>
        <p:cxnSp>
          <p:nvCxnSpPr>
            <p:cNvPr id="8" name="Conector recto 7"/>
            <p:cNvCxnSpPr>
              <a:endCxn id="9" idx="6"/>
            </p:cNvCxnSpPr>
            <p:nvPr/>
          </p:nvCxnSpPr>
          <p:spPr>
            <a:xfrm>
              <a:off x="0" y="479426"/>
              <a:ext cx="496889" cy="1588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/>
            <p:cNvSpPr/>
            <p:nvPr/>
          </p:nvSpPr>
          <p:spPr>
            <a:xfrm>
              <a:off x="417514" y="441326"/>
              <a:ext cx="79375" cy="79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6151" name="Rectángulo 17"/>
          <p:cNvSpPr>
            <a:spLocks noChangeArrowheads="1"/>
          </p:cNvSpPr>
          <p:nvPr/>
        </p:nvSpPr>
        <p:spPr bwMode="auto">
          <a:xfrm>
            <a:off x="469900" y="254000"/>
            <a:ext cx="5591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500" dirty="0">
                <a:solidFill>
                  <a:schemeClr val="bg1"/>
                </a:solidFill>
              </a:rPr>
              <a:t>1. PRESUPUESTOS FILOSÓFICO-JURÍDICOS</a:t>
            </a:r>
          </a:p>
        </p:txBody>
      </p:sp>
      <p:pic>
        <p:nvPicPr>
          <p:cNvPr id="6153" name="Imagen 15" descr="escudos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3000" y="6213475"/>
            <a:ext cx="2663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n 15" descr="Intro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73800" y="-33338"/>
            <a:ext cx="2870200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>
            <a:spLocks/>
          </p:cNvSpPr>
          <p:nvPr/>
        </p:nvSpPr>
        <p:spPr bwMode="auto">
          <a:xfrm>
            <a:off x="569193" y="-1366010"/>
            <a:ext cx="8161338" cy="287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0800" tIns="50800" rIns="50800" bIns="50800" anchor="ctr">
            <a:spAutoFit/>
          </a:bodyPr>
          <a:lstStyle/>
          <a:p>
            <a:pPr algn="l" defTabSz="1300163">
              <a:defRPr/>
            </a:pP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charset="0"/>
                <a:cs typeface="Helvetica" charset="0"/>
                <a:sym typeface="Helvetica" charset="0"/>
              </a:rPr>
              <a:t>¿Qué es el trabajo infantil?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+mj-lt"/>
              <a:ea typeface="ＭＳ Ｐゴシック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69193" y="1887741"/>
            <a:ext cx="439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CO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algn="l"/>
            <a:endParaRPr lang="es-CO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9193" y="1518409"/>
            <a:ext cx="507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ALCANCES DEL RAZONAMIENTO JURÍDICO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9193" y="2349406"/>
            <a:ext cx="520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PRINCIPIO DE UNIDAD DE RESPUESTA CORRECTA</a:t>
            </a:r>
          </a:p>
        </p:txBody>
      </p:sp>
      <p:sp>
        <p:nvSpPr>
          <p:cNvPr id="6" name="5 Cerrar llave"/>
          <p:cNvSpPr/>
          <p:nvPr/>
        </p:nvSpPr>
        <p:spPr>
          <a:xfrm rot="5400000">
            <a:off x="2908627" y="-241184"/>
            <a:ext cx="399702" cy="447786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612558" y="3036367"/>
            <a:ext cx="257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CONCEPCIÓN POSITIVA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30546" y="4133586"/>
            <a:ext cx="206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RONALD DWORKIN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90549" y="5034538"/>
            <a:ext cx="270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Simbiosis entre  MORAL  Y DERECHO que negaría la discrecionalidad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060175" y="3031031"/>
            <a:ext cx="317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CONCEPCIÓN NEGATIVA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060175" y="4115673"/>
            <a:ext cx="192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ROBERT ALEXY</a:t>
            </a:r>
          </a:p>
          <a:p>
            <a:r>
              <a:rPr lang="es-CO" dirty="0"/>
              <a:t>NEIL McCORMICK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142930" y="3796392"/>
            <a:ext cx="3131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1600" dirty="0"/>
              <a:t>VAGUEDAD DEL LENGUAJE NORMATIVO</a:t>
            </a:r>
          </a:p>
          <a:p>
            <a:pPr marL="342900" indent="-342900">
              <a:buAutoNum type="arabicPeriod"/>
            </a:pPr>
            <a:r>
              <a:rPr lang="es-CO" sz="1600" dirty="0"/>
              <a:t>EXISTENCIA DE UNA JUSTIFICACIÓN INTERNA Y EXTERNA DE LAS DECISIONES </a:t>
            </a:r>
          </a:p>
          <a:p>
            <a:pPr marL="342900" indent="-342900">
              <a:buAutoNum type="arabicPeriod"/>
            </a:pPr>
            <a:r>
              <a:rPr lang="es-CO" sz="1600" dirty="0"/>
              <a:t>JUSTIFICACIÓN PRÁCTICA</a:t>
            </a:r>
          </a:p>
          <a:p>
            <a:pPr marL="342900" indent="-342900">
              <a:buAutoNum type="arabicPeriod"/>
            </a:pPr>
            <a:endParaRPr lang="es-CO" sz="1600" dirty="0"/>
          </a:p>
        </p:txBody>
      </p:sp>
      <p:sp>
        <p:nvSpPr>
          <p:cNvPr id="20" name="19 Abrir llave"/>
          <p:cNvSpPr/>
          <p:nvPr/>
        </p:nvSpPr>
        <p:spPr>
          <a:xfrm>
            <a:off x="6011142" y="3629881"/>
            <a:ext cx="201094" cy="194870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4" name="23 Conector angular"/>
          <p:cNvCxnSpPr>
            <a:endCxn id="7" idx="0"/>
          </p:cNvCxnSpPr>
          <p:nvPr/>
        </p:nvCxnSpPr>
        <p:spPr>
          <a:xfrm rot="10800000" flipV="1">
            <a:off x="1900502" y="2718737"/>
            <a:ext cx="991960" cy="31762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angular"/>
          <p:cNvCxnSpPr/>
          <p:nvPr/>
        </p:nvCxnSpPr>
        <p:spPr>
          <a:xfrm>
            <a:off x="3575693" y="2718736"/>
            <a:ext cx="888734" cy="312297"/>
          </a:xfrm>
          <a:prstGeom prst="bentConnector3">
            <a:avLst>
              <a:gd name="adj1" fmla="val 98418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1861504" y="3481918"/>
            <a:ext cx="0" cy="633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4464427" y="3523129"/>
            <a:ext cx="0" cy="592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1861504" y="4604232"/>
            <a:ext cx="0" cy="330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13" grpId="0"/>
      <p:bldP spid="14" grpId="0"/>
      <p:bldP spid="17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258763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8928100" y="0"/>
            <a:ext cx="215900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4100" name="Imagen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11312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n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50" y="0"/>
            <a:ext cx="918368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ángulo 17"/>
          <p:cNvSpPr>
            <a:spLocks noChangeArrowheads="1"/>
          </p:cNvSpPr>
          <p:nvPr/>
        </p:nvSpPr>
        <p:spPr bwMode="auto">
          <a:xfrm>
            <a:off x="0" y="4668838"/>
            <a:ext cx="9144000" cy="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3600" b="1" dirty="0">
                <a:solidFill>
                  <a:srgbClr val="80C21B"/>
                </a:solidFill>
              </a:rPr>
              <a:t>2. </a:t>
            </a:r>
            <a:r>
              <a:rPr lang="es-MX" sz="3600" b="1" dirty="0"/>
              <a:t>Presupuestos Dogmático – Jurídicos</a:t>
            </a:r>
            <a:r>
              <a:rPr lang="es-ES" sz="3600" b="1" dirty="0"/>
              <a:t> </a:t>
            </a:r>
            <a:endParaRPr lang="es-ES" sz="3600" dirty="0"/>
          </a:p>
        </p:txBody>
      </p:sp>
      <p:pic>
        <p:nvPicPr>
          <p:cNvPr id="4103" name="Imagen 8" descr="escudos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2175" y="5794375"/>
            <a:ext cx="47545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 descr="Intro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875" y="323056"/>
            <a:ext cx="868997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Captura de pantalla 2012-08-15 a la(s) 6.56.4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8733" b="11058"/>
          <a:stretch/>
        </p:blipFill>
        <p:spPr>
          <a:xfrm>
            <a:off x="269874" y="323056"/>
            <a:ext cx="8713939" cy="353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9282</TotalTime>
  <Words>1328</Words>
  <Application>Microsoft Office PowerPoint</Application>
  <PresentationFormat>Presentación en pantalla (4:3)</PresentationFormat>
  <Paragraphs>201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Baskerville Old Face</vt:lpstr>
      <vt:lpstr>Calibri</vt:lpstr>
      <vt:lpstr>Helvetica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PRESUPUESTOS FILOSÓFICO-JURÍDICOS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Melquisedec Pinzon</dc:creator>
  <cp:lastModifiedBy>Clara Ibeth Arroyo del Castillo</cp:lastModifiedBy>
  <cp:revision>548</cp:revision>
  <dcterms:created xsi:type="dcterms:W3CDTF">2012-03-15T22:47:45Z</dcterms:created>
  <dcterms:modified xsi:type="dcterms:W3CDTF">2017-05-10T20:41:43Z</dcterms:modified>
</cp:coreProperties>
</file>