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7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edy Armando Rincon Ortiz" initials="FARO" lastIdx="1" clrIdx="0">
    <p:extLst>
      <p:ext uri="{19B8F6BF-5375-455C-9EA6-DF929625EA0E}">
        <p15:presenceInfo xmlns:p15="http://schemas.microsoft.com/office/powerpoint/2012/main" userId="S-1-5-21-982434693-219372449-2593624604-4008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2" d="100"/>
          <a:sy n="92" d="100"/>
        </p:scale>
        <p:origin x="132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905B647D-53CF-4984-9F5A-04EF5460C055}" type="datetimeFigureOut">
              <a:rPr lang="es-CO" smtClean="0"/>
              <a:t>17/08/2016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14A1A13-1434-443D-B076-0D551A12A6D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155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905B647D-53CF-4984-9F5A-04EF5460C055}" type="datetimeFigureOut">
              <a:rPr lang="es-CO" smtClean="0"/>
              <a:t>17/08/2016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14A1A13-1434-443D-B076-0D551A12A6D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87406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905B647D-53CF-4984-9F5A-04EF5460C055}" type="datetimeFigureOut">
              <a:rPr lang="es-CO" smtClean="0"/>
              <a:t>17/08/2016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14A1A13-1434-443D-B076-0D551A12A6D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3575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905B647D-53CF-4984-9F5A-04EF5460C055}" type="datetimeFigureOut">
              <a:rPr lang="es-CO" smtClean="0"/>
              <a:t>17/08/2016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14A1A13-1434-443D-B076-0D551A12A6D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81982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905B647D-53CF-4984-9F5A-04EF5460C055}" type="datetimeFigureOut">
              <a:rPr lang="es-CO" smtClean="0"/>
              <a:t>17/08/2016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14A1A13-1434-443D-B076-0D551A12A6D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1387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905B647D-53CF-4984-9F5A-04EF5460C055}" type="datetimeFigureOut">
              <a:rPr lang="es-CO" smtClean="0"/>
              <a:t>17/08/2016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14A1A13-1434-443D-B076-0D551A12A6D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2604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905B647D-53CF-4984-9F5A-04EF5460C055}" type="datetimeFigureOut">
              <a:rPr lang="es-CO" smtClean="0"/>
              <a:t>17/08/2016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14A1A13-1434-443D-B076-0D551A12A6D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53600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905B647D-53CF-4984-9F5A-04EF5460C055}" type="datetimeFigureOut">
              <a:rPr lang="es-CO" smtClean="0"/>
              <a:t>17/08/2016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14A1A13-1434-443D-B076-0D551A12A6D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61556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905B647D-53CF-4984-9F5A-04EF5460C055}" type="datetimeFigureOut">
              <a:rPr lang="es-CO" smtClean="0"/>
              <a:t>17/08/2016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14A1A13-1434-443D-B076-0D551A12A6D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43382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905B647D-53CF-4984-9F5A-04EF5460C055}" type="datetimeFigureOut">
              <a:rPr lang="es-CO" smtClean="0"/>
              <a:t>17/08/2016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14A1A13-1434-443D-B076-0D551A12A6D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1074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905B647D-53CF-4984-9F5A-04EF5460C055}" type="datetimeFigureOut">
              <a:rPr lang="es-CO" smtClean="0"/>
              <a:t>17/08/2016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14A1A13-1434-443D-B076-0D551A12A6D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21555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3538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5162" y="1371600"/>
            <a:ext cx="8431638" cy="4805363"/>
          </a:xfrm>
        </p:spPr>
        <p:txBody>
          <a:bodyPr/>
          <a:lstStyle/>
          <a:p>
            <a:pPr marL="0" indent="0" algn="ctr">
              <a:buNone/>
            </a:pPr>
            <a:r>
              <a:rPr lang="es-CO" sz="1800" dirty="0" smtClean="0"/>
              <a:t>EL CENTRO ZONAL No. 7 – BAJO CAUCA DEL ICBF, SE PERMITE CONVOCAR A LA CIUDADANIA Y A SU ORGANIZACION A LA REALIZACION DE UNA MESA PUBLICA CON EL OBJETIVO DE SOCIALIZAR </a:t>
            </a:r>
            <a:r>
              <a:rPr lang="es-CO" sz="1800" smtClean="0"/>
              <a:t>PROGRAMAS </a:t>
            </a:r>
            <a:r>
              <a:rPr lang="es-CO" sz="1800" smtClean="0"/>
              <a:t>QUE </a:t>
            </a:r>
            <a:r>
              <a:rPr lang="es-CO" sz="1800" dirty="0" smtClean="0"/>
              <a:t>BRINDA EL ICBF EN EL MUNICIPIO</a:t>
            </a:r>
          </a:p>
          <a:p>
            <a:pPr marL="0" indent="0" algn="ctr">
              <a:buNone/>
            </a:pPr>
            <a:r>
              <a:rPr lang="es-CO" sz="1800" dirty="0" smtClean="0"/>
              <a:t>A REALIZARSE EN EL MUNICIPIO DE TARAZÁ</a:t>
            </a:r>
          </a:p>
          <a:p>
            <a:pPr marL="0" indent="0" algn="ctr">
              <a:buNone/>
            </a:pPr>
            <a:r>
              <a:rPr lang="es-CO" sz="1800" dirty="0" smtClean="0"/>
              <a:t>FECHA: Agosto 26 de 2016</a:t>
            </a:r>
          </a:p>
          <a:p>
            <a:pPr marL="0" indent="0" algn="ctr">
              <a:buNone/>
            </a:pPr>
            <a:r>
              <a:rPr lang="es-CO" sz="1800" dirty="0" smtClean="0"/>
              <a:t>HORA: 9:00 a.m.</a:t>
            </a:r>
          </a:p>
          <a:p>
            <a:pPr marL="0" indent="0" algn="ctr">
              <a:buNone/>
            </a:pPr>
            <a:r>
              <a:rPr lang="es-CO" sz="1800" dirty="0" smtClean="0"/>
              <a:t>LUGAR: Auditorio Alcaldía Municipal</a:t>
            </a:r>
          </a:p>
          <a:p>
            <a:pPr marL="0" indent="0" algn="ctr">
              <a:buNone/>
            </a:pPr>
            <a:r>
              <a:rPr lang="es-CO" sz="1800" dirty="0" smtClean="0"/>
              <a:t>DIRECCION: </a:t>
            </a:r>
            <a:r>
              <a:rPr lang="es-CO" sz="1800" dirty="0"/>
              <a:t>Calle 30 # 30-38 Palacio Municipal. Parque Principal - Barrio La Frontera </a:t>
            </a:r>
          </a:p>
          <a:p>
            <a:pPr marL="0" indent="0" algn="ctr">
              <a:buNone/>
            </a:pPr>
            <a:r>
              <a:rPr lang="es-CO" sz="1800" dirty="0" smtClean="0"/>
              <a:t>ESPERANDO SU ASISTENCIA.</a:t>
            </a:r>
          </a:p>
          <a:p>
            <a:pPr marL="0" indent="0" algn="ctr">
              <a:buNone/>
            </a:pPr>
            <a:endParaRPr lang="es-CO" sz="1800" dirty="0"/>
          </a:p>
          <a:p>
            <a:pPr marL="0" indent="0" algn="ctr">
              <a:buNone/>
            </a:pPr>
            <a:r>
              <a:rPr lang="es-CO" sz="1800" dirty="0" smtClean="0"/>
              <a:t>DIOSA ELENA SIERRA DEL DUCCA</a:t>
            </a:r>
          </a:p>
          <a:p>
            <a:pPr marL="0" indent="0" algn="ctr">
              <a:buNone/>
            </a:pPr>
            <a:r>
              <a:rPr lang="es-CO" sz="1800" dirty="0" smtClean="0"/>
              <a:t>COORDINADORA CENTRO ZONAL</a:t>
            </a:r>
          </a:p>
        </p:txBody>
      </p:sp>
    </p:spTree>
    <p:extLst>
      <p:ext uri="{BB962C8B-B14F-4D97-AF65-F5344CB8AC3E}">
        <p14:creationId xmlns:p14="http://schemas.microsoft.com/office/powerpoint/2010/main" val="3190360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427</TotalTime>
  <Words>92</Words>
  <Application>Microsoft Office PowerPoint</Application>
  <PresentationFormat>Presentación en pantalla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Diseño personalizado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Jennifer Rocha Murcia</dc:creator>
  <cp:lastModifiedBy>Carmenza Zabala Simanca</cp:lastModifiedBy>
  <cp:revision>56</cp:revision>
  <dcterms:created xsi:type="dcterms:W3CDTF">2015-01-29T14:27:26Z</dcterms:created>
  <dcterms:modified xsi:type="dcterms:W3CDTF">2016-08-17T18:48:09Z</dcterms:modified>
</cp:coreProperties>
</file>