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</p:sldIdLst>
  <p:sldSz cx="9144000" cy="6858000" type="screen4x3"/>
  <p:notesSz cx="6797675" cy="99282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dy Armando Rincon Ortiz" initials="FARO" lastIdx="1" clrIdx="0">
    <p:extLst>
      <p:ext uri="{19B8F6BF-5375-455C-9EA6-DF929625EA0E}">
        <p15:presenceInfo xmlns:p15="http://schemas.microsoft.com/office/powerpoint/2012/main" userId="S-1-5-21-982434693-219372449-2593624604-400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55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740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57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19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8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260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360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155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38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07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02/08/2017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55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353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5162" y="1371600"/>
            <a:ext cx="8431638" cy="4805363"/>
          </a:xfrm>
        </p:spPr>
        <p:txBody>
          <a:bodyPr/>
          <a:lstStyle/>
          <a:p>
            <a:pPr marL="0" indent="0" algn="ctr">
              <a:buNone/>
            </a:pPr>
            <a:r>
              <a:rPr lang="es-CO" sz="1800" dirty="0" smtClean="0"/>
              <a:t>EL ICBF, CENTRO ZONAL MAGDALENA MEDIO, SE PERMITE CONVOCAR A LA COMUNIDAD Y A SU ORGANIZACIÓN CON EL OBJETIVO DE</a:t>
            </a:r>
            <a:r>
              <a:rPr lang="es-ES" sz="1800" dirty="0" smtClean="0"/>
              <a:t> REALIZAR UNA MESA PÚBLICA PARA PRESENTAR LA GESTIÓN DEL ICBF, RECOGER SUGERENCIAS, PROPUESTAS Y ANALIZAR CON LA CIUDADANÍA LOS SERVICIOS,</a:t>
            </a:r>
            <a:r>
              <a:rPr lang="es-CO" sz="1800" dirty="0" smtClean="0"/>
              <a:t> DE PRIMERA INFANCIA, INFANCIA Y ADOLESCENCIA</a:t>
            </a:r>
            <a:r>
              <a:rPr lang="es-ES" sz="1800" dirty="0" smtClean="0"/>
              <a:t> Y </a:t>
            </a:r>
            <a:r>
              <a:rPr lang="es-CO" sz="1800" dirty="0" smtClean="0"/>
              <a:t>BIENESTARINA.</a:t>
            </a:r>
          </a:p>
          <a:p>
            <a:pPr marL="0" indent="0" algn="ctr">
              <a:buNone/>
            </a:pPr>
            <a:r>
              <a:rPr lang="es-CO" sz="1800" dirty="0" smtClean="0"/>
              <a:t>A REALIZARSE EN EL MUNICIPIO DE PUERTO TRIUNFO</a:t>
            </a:r>
          </a:p>
          <a:p>
            <a:pPr marL="0" indent="0" algn="ctr">
              <a:buNone/>
            </a:pPr>
            <a:r>
              <a:rPr lang="es-CO" sz="1800" dirty="0" smtClean="0"/>
              <a:t>FECHA: 18 de AGOSTO de 2017</a:t>
            </a:r>
          </a:p>
          <a:p>
            <a:pPr marL="0" indent="0" algn="ctr">
              <a:buNone/>
            </a:pPr>
            <a:r>
              <a:rPr lang="es-CO" sz="1800" dirty="0" smtClean="0"/>
              <a:t>HORA: 9:00 AM </a:t>
            </a:r>
            <a:r>
              <a:rPr lang="es-CO" sz="1800" smtClean="0"/>
              <a:t>a </a:t>
            </a:r>
            <a:r>
              <a:rPr lang="es-CO" sz="1800" smtClean="0"/>
              <a:t>12:00 </a:t>
            </a:r>
            <a:r>
              <a:rPr lang="es-CO" sz="1800" dirty="0" smtClean="0"/>
              <a:t>AM</a:t>
            </a:r>
          </a:p>
          <a:p>
            <a:pPr marL="0" indent="0" algn="ctr">
              <a:buNone/>
            </a:pPr>
            <a:r>
              <a:rPr lang="es-CO" sz="1800" dirty="0" smtClean="0"/>
              <a:t>LUGAR: CASA DE LA CULTURA </a:t>
            </a:r>
          </a:p>
          <a:p>
            <a:pPr marL="0" indent="0" algn="ctr">
              <a:buNone/>
            </a:pPr>
            <a:r>
              <a:rPr lang="es-CO" sz="1800" dirty="0" smtClean="0"/>
              <a:t>DIRECCIÓN: CALLE 10 N° 10-71  </a:t>
            </a:r>
          </a:p>
          <a:p>
            <a:pPr marL="0" indent="0" algn="ctr">
              <a:buNone/>
            </a:pPr>
            <a:r>
              <a:rPr lang="es-CO" sz="1800" dirty="0" smtClean="0"/>
              <a:t>ESPERANDO SU ASISTENCIA.</a:t>
            </a:r>
            <a:endParaRPr lang="es-CO" sz="1800" dirty="0"/>
          </a:p>
          <a:p>
            <a:pPr marL="0" indent="0" algn="ctr">
              <a:buNone/>
            </a:pPr>
            <a:r>
              <a:rPr lang="es-CO" sz="1800" dirty="0" smtClean="0"/>
              <a:t>NOMBRE: MARIA TERESA OSPINA MONTOYA</a:t>
            </a:r>
          </a:p>
          <a:p>
            <a:pPr marL="0" indent="0" algn="ctr">
              <a:buNone/>
            </a:pPr>
            <a:r>
              <a:rPr lang="es-CO" sz="1800" dirty="0" smtClean="0"/>
              <a:t>COORDINADORA CENTRO ZONAL</a:t>
            </a:r>
          </a:p>
        </p:txBody>
      </p:sp>
    </p:spTree>
    <p:extLst>
      <p:ext uri="{BB962C8B-B14F-4D97-AF65-F5344CB8AC3E}">
        <p14:creationId xmlns:p14="http://schemas.microsoft.com/office/powerpoint/2010/main" val="31903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103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Jennifer Rocha Murcia</dc:creator>
  <cp:lastModifiedBy>Belisa Vidal Rojas</cp:lastModifiedBy>
  <cp:revision>74</cp:revision>
  <cp:lastPrinted>2016-09-09T21:20:10Z</cp:lastPrinted>
  <dcterms:created xsi:type="dcterms:W3CDTF">2015-01-29T14:27:26Z</dcterms:created>
  <dcterms:modified xsi:type="dcterms:W3CDTF">2017-08-02T13:53:37Z</dcterms:modified>
</cp:coreProperties>
</file>