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9" r:id="rId2"/>
    <p:sldId id="267" r:id="rId3"/>
    <p:sldId id="268" r:id="rId4"/>
    <p:sldId id="265" r:id="rId5"/>
    <p:sldId id="266" r:id="rId6"/>
    <p:sldId id="257" r:id="rId7"/>
    <p:sldId id="264" r:id="rId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a Laiton Gil" initials="LLG" lastIdx="1" clrIdx="0">
    <p:extLst>
      <p:ext uri="{19B8F6BF-5375-455C-9EA6-DF929625EA0E}">
        <p15:presenceInfo xmlns:p15="http://schemas.microsoft.com/office/powerpoint/2012/main" userId="S-1-5-21-982434693-219372449-2593624604-2664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 showGuides="1">
      <p:cViewPr varScale="1">
        <p:scale>
          <a:sx n="64" d="100"/>
          <a:sy n="64" d="100"/>
        </p:scale>
        <p:origin x="9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13T09:11:50.027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13T09:11:50.027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13T09:11:50.027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1E2F1D-9EE5-4D0C-939F-72AB2FFCA8F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A03BF66-BC4E-4128-A27C-2CB76F0ED562}">
      <dgm:prSet phldrT="[Texto]" phldr="1"/>
      <dgm:spPr/>
      <dgm:t>
        <a:bodyPr/>
        <a:lstStyle/>
        <a:p>
          <a:endParaRPr lang="es-ES" dirty="0"/>
        </a:p>
      </dgm:t>
    </dgm:pt>
    <dgm:pt modelId="{82923833-285E-4990-8785-ED262615037F}" type="sibTrans" cxnId="{F7C5C3F3-086D-456C-8E0C-1F9F0689E92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s-ES"/>
        </a:p>
      </dgm:t>
    </dgm:pt>
    <dgm:pt modelId="{A28695FA-E21A-41B4-A0EF-298A6CCCE73D}" type="parTrans" cxnId="{F7C5C3F3-086D-456C-8E0C-1F9F0689E92A}">
      <dgm:prSet/>
      <dgm:spPr/>
      <dgm:t>
        <a:bodyPr/>
        <a:lstStyle/>
        <a:p>
          <a:endParaRPr lang="es-ES"/>
        </a:p>
      </dgm:t>
    </dgm:pt>
    <dgm:pt modelId="{DFF9F5AE-0F68-4AEE-A3DF-EC2EDCF494B6}" type="pres">
      <dgm:prSet presAssocID="{BD1E2F1D-9EE5-4D0C-939F-72AB2FFCA8F4}" presName="Name0" presStyleCnt="0">
        <dgm:presLayoutVars>
          <dgm:chMax val="7"/>
          <dgm:chPref val="7"/>
          <dgm:dir/>
        </dgm:presLayoutVars>
      </dgm:prSet>
      <dgm:spPr/>
    </dgm:pt>
    <dgm:pt modelId="{05D81499-2CD9-4EF6-A272-4C6ED06B7187}" type="pres">
      <dgm:prSet presAssocID="{BD1E2F1D-9EE5-4D0C-939F-72AB2FFCA8F4}" presName="Name1" presStyleCnt="0"/>
      <dgm:spPr/>
    </dgm:pt>
    <dgm:pt modelId="{B232ACA7-74DA-4867-9F9D-F6EB9209F4E6}" type="pres">
      <dgm:prSet presAssocID="{82923833-285E-4990-8785-ED262615037F}" presName="picture_1" presStyleCnt="0"/>
      <dgm:spPr/>
    </dgm:pt>
    <dgm:pt modelId="{4EB9910D-0E2A-401D-9BD1-68E62FA6B3AB}" type="pres">
      <dgm:prSet presAssocID="{82923833-285E-4990-8785-ED262615037F}" presName="pictureRepeatNode" presStyleLbl="alignImgPlace1" presStyleIdx="0" presStyleCnt="1" custAng="180131" custScaleX="45683" custScaleY="42565" custLinFactNeighborX="87485" custLinFactNeighborY="-48638"/>
      <dgm:spPr/>
    </dgm:pt>
    <dgm:pt modelId="{D97FD028-FA23-443A-B343-550BD72FC90F}" type="pres">
      <dgm:prSet presAssocID="{0A03BF66-BC4E-4128-A27C-2CB76F0ED562}" presName="text_1" presStyleLbl="node1" presStyleIdx="0" presStyleCnt="0" custFlipVert="1" custScaleY="47193" custLinFactX="-41086" custLinFactY="-70343" custLinFactNeighborX="-100000" custLinFactNeighborY="-100000">
        <dgm:presLayoutVars>
          <dgm:bulletEnabled val="1"/>
        </dgm:presLayoutVars>
      </dgm:prSet>
      <dgm:spPr/>
    </dgm:pt>
  </dgm:ptLst>
  <dgm:cxnLst>
    <dgm:cxn modelId="{F27B61D1-4D15-4DA0-994E-034EAC7B2C64}" type="presOf" srcId="{0A03BF66-BC4E-4128-A27C-2CB76F0ED562}" destId="{D97FD028-FA23-443A-B343-550BD72FC90F}" srcOrd="0" destOrd="0" presId="urn:microsoft.com/office/officeart/2008/layout/CircularPictureCallout"/>
    <dgm:cxn modelId="{72874F50-FC15-4F75-8474-B6BF91CAC7EE}" type="presOf" srcId="{82923833-285E-4990-8785-ED262615037F}" destId="{4EB9910D-0E2A-401D-9BD1-68E62FA6B3AB}" srcOrd="0" destOrd="0" presId="urn:microsoft.com/office/officeart/2008/layout/CircularPictureCallout"/>
    <dgm:cxn modelId="{3269971D-D9D2-4B37-9B43-3242FB6E65FB}" type="presOf" srcId="{BD1E2F1D-9EE5-4D0C-939F-72AB2FFCA8F4}" destId="{DFF9F5AE-0F68-4AEE-A3DF-EC2EDCF494B6}" srcOrd="0" destOrd="0" presId="urn:microsoft.com/office/officeart/2008/layout/CircularPictureCallout"/>
    <dgm:cxn modelId="{F7C5C3F3-086D-456C-8E0C-1F9F0689E92A}" srcId="{BD1E2F1D-9EE5-4D0C-939F-72AB2FFCA8F4}" destId="{0A03BF66-BC4E-4128-A27C-2CB76F0ED562}" srcOrd="0" destOrd="0" parTransId="{A28695FA-E21A-41B4-A0EF-298A6CCCE73D}" sibTransId="{82923833-285E-4990-8785-ED262615037F}"/>
    <dgm:cxn modelId="{2F7976E5-C9AE-4392-92DE-7CC27445F69F}" type="presParOf" srcId="{DFF9F5AE-0F68-4AEE-A3DF-EC2EDCF494B6}" destId="{05D81499-2CD9-4EF6-A272-4C6ED06B7187}" srcOrd="0" destOrd="0" presId="urn:microsoft.com/office/officeart/2008/layout/CircularPictureCallout"/>
    <dgm:cxn modelId="{424B0128-A258-4060-85C2-C3406405CC0E}" type="presParOf" srcId="{05D81499-2CD9-4EF6-A272-4C6ED06B7187}" destId="{B232ACA7-74DA-4867-9F9D-F6EB9209F4E6}" srcOrd="0" destOrd="0" presId="urn:microsoft.com/office/officeart/2008/layout/CircularPictureCallout"/>
    <dgm:cxn modelId="{4676C5C7-DA64-4C8F-A530-C94786A7390A}" type="presParOf" srcId="{B232ACA7-74DA-4867-9F9D-F6EB9209F4E6}" destId="{4EB9910D-0E2A-401D-9BD1-68E62FA6B3AB}" srcOrd="0" destOrd="0" presId="urn:microsoft.com/office/officeart/2008/layout/CircularPictureCallout"/>
    <dgm:cxn modelId="{F829621E-5073-41D9-83A3-9C4F526B8DEB}" type="presParOf" srcId="{05D81499-2CD9-4EF6-A272-4C6ED06B7187}" destId="{D97FD028-FA23-443A-B343-550BD72FC90F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1E2F1D-9EE5-4D0C-939F-72AB2FFCA8F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A03BF66-BC4E-4128-A27C-2CB76F0ED562}">
      <dgm:prSet phldrT="[Texto]" phldr="1"/>
      <dgm:spPr/>
      <dgm:t>
        <a:bodyPr/>
        <a:lstStyle/>
        <a:p>
          <a:endParaRPr lang="es-ES" dirty="0"/>
        </a:p>
      </dgm:t>
    </dgm:pt>
    <dgm:pt modelId="{82923833-285E-4990-8785-ED262615037F}" type="sibTrans" cxnId="{F7C5C3F3-086D-456C-8E0C-1F9F0689E92A}">
      <dgm:prSet/>
      <dgm:spPr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</dgm:spPr>
      <dgm:t>
        <a:bodyPr/>
        <a:lstStyle/>
        <a:p>
          <a:endParaRPr lang="es-ES"/>
        </a:p>
      </dgm:t>
    </dgm:pt>
    <dgm:pt modelId="{A28695FA-E21A-41B4-A0EF-298A6CCCE73D}" type="parTrans" cxnId="{F7C5C3F3-086D-456C-8E0C-1F9F0689E92A}">
      <dgm:prSet/>
      <dgm:spPr/>
      <dgm:t>
        <a:bodyPr/>
        <a:lstStyle/>
        <a:p>
          <a:endParaRPr lang="es-ES"/>
        </a:p>
      </dgm:t>
    </dgm:pt>
    <dgm:pt modelId="{DFF9F5AE-0F68-4AEE-A3DF-EC2EDCF494B6}" type="pres">
      <dgm:prSet presAssocID="{BD1E2F1D-9EE5-4D0C-939F-72AB2FFCA8F4}" presName="Name0" presStyleCnt="0">
        <dgm:presLayoutVars>
          <dgm:chMax val="7"/>
          <dgm:chPref val="7"/>
          <dgm:dir/>
        </dgm:presLayoutVars>
      </dgm:prSet>
      <dgm:spPr/>
    </dgm:pt>
    <dgm:pt modelId="{05D81499-2CD9-4EF6-A272-4C6ED06B7187}" type="pres">
      <dgm:prSet presAssocID="{BD1E2F1D-9EE5-4D0C-939F-72AB2FFCA8F4}" presName="Name1" presStyleCnt="0"/>
      <dgm:spPr/>
    </dgm:pt>
    <dgm:pt modelId="{B232ACA7-74DA-4867-9F9D-F6EB9209F4E6}" type="pres">
      <dgm:prSet presAssocID="{82923833-285E-4990-8785-ED262615037F}" presName="picture_1" presStyleCnt="0"/>
      <dgm:spPr/>
    </dgm:pt>
    <dgm:pt modelId="{4EB9910D-0E2A-401D-9BD1-68E62FA6B3AB}" type="pres">
      <dgm:prSet presAssocID="{82923833-285E-4990-8785-ED262615037F}" presName="pictureRepeatNode" presStyleLbl="alignImgPlace1" presStyleIdx="0" presStyleCnt="1" custAng="20803405" custScaleX="45683" custScaleY="42565" custLinFactNeighborX="-63005" custLinFactNeighborY="-56615"/>
      <dgm:spPr/>
    </dgm:pt>
    <dgm:pt modelId="{D97FD028-FA23-443A-B343-550BD72FC90F}" type="pres">
      <dgm:prSet presAssocID="{0A03BF66-BC4E-4128-A27C-2CB76F0ED562}" presName="text_1" presStyleLbl="node1" presStyleIdx="0" presStyleCnt="0" custFlipVert="1" custScaleY="47193" custLinFactY="-20264" custLinFactNeighborX="-79577" custLinFactNeighborY="-100000">
        <dgm:presLayoutVars>
          <dgm:bulletEnabled val="1"/>
        </dgm:presLayoutVars>
      </dgm:prSet>
      <dgm:spPr/>
    </dgm:pt>
  </dgm:ptLst>
  <dgm:cxnLst>
    <dgm:cxn modelId="{F27B61D1-4D15-4DA0-994E-034EAC7B2C64}" type="presOf" srcId="{0A03BF66-BC4E-4128-A27C-2CB76F0ED562}" destId="{D97FD028-FA23-443A-B343-550BD72FC90F}" srcOrd="0" destOrd="0" presId="urn:microsoft.com/office/officeart/2008/layout/CircularPictureCallout"/>
    <dgm:cxn modelId="{72874F50-FC15-4F75-8474-B6BF91CAC7EE}" type="presOf" srcId="{82923833-285E-4990-8785-ED262615037F}" destId="{4EB9910D-0E2A-401D-9BD1-68E62FA6B3AB}" srcOrd="0" destOrd="0" presId="urn:microsoft.com/office/officeart/2008/layout/CircularPictureCallout"/>
    <dgm:cxn modelId="{3269971D-D9D2-4B37-9B43-3242FB6E65FB}" type="presOf" srcId="{BD1E2F1D-9EE5-4D0C-939F-72AB2FFCA8F4}" destId="{DFF9F5AE-0F68-4AEE-A3DF-EC2EDCF494B6}" srcOrd="0" destOrd="0" presId="urn:microsoft.com/office/officeart/2008/layout/CircularPictureCallout"/>
    <dgm:cxn modelId="{F7C5C3F3-086D-456C-8E0C-1F9F0689E92A}" srcId="{BD1E2F1D-9EE5-4D0C-939F-72AB2FFCA8F4}" destId="{0A03BF66-BC4E-4128-A27C-2CB76F0ED562}" srcOrd="0" destOrd="0" parTransId="{A28695FA-E21A-41B4-A0EF-298A6CCCE73D}" sibTransId="{82923833-285E-4990-8785-ED262615037F}"/>
    <dgm:cxn modelId="{2F7976E5-C9AE-4392-92DE-7CC27445F69F}" type="presParOf" srcId="{DFF9F5AE-0F68-4AEE-A3DF-EC2EDCF494B6}" destId="{05D81499-2CD9-4EF6-A272-4C6ED06B7187}" srcOrd="0" destOrd="0" presId="urn:microsoft.com/office/officeart/2008/layout/CircularPictureCallout"/>
    <dgm:cxn modelId="{424B0128-A258-4060-85C2-C3406405CC0E}" type="presParOf" srcId="{05D81499-2CD9-4EF6-A272-4C6ED06B7187}" destId="{B232ACA7-74DA-4867-9F9D-F6EB9209F4E6}" srcOrd="0" destOrd="0" presId="urn:microsoft.com/office/officeart/2008/layout/CircularPictureCallout"/>
    <dgm:cxn modelId="{4676C5C7-DA64-4C8F-A530-C94786A7390A}" type="presParOf" srcId="{B232ACA7-74DA-4867-9F9D-F6EB9209F4E6}" destId="{4EB9910D-0E2A-401D-9BD1-68E62FA6B3AB}" srcOrd="0" destOrd="0" presId="urn:microsoft.com/office/officeart/2008/layout/CircularPictureCallout"/>
    <dgm:cxn modelId="{F829621E-5073-41D9-83A3-9C4F526B8DEB}" type="presParOf" srcId="{05D81499-2CD9-4EF6-A272-4C6ED06B7187}" destId="{D97FD028-FA23-443A-B343-550BD72FC90F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9910D-0E2A-401D-9BD1-68E62FA6B3AB}">
      <dsp:nvSpPr>
        <dsp:cNvPr id="0" name=""/>
        <dsp:cNvSpPr/>
      </dsp:nvSpPr>
      <dsp:spPr>
        <a:xfrm rot="180131">
          <a:off x="7107768" y="92689"/>
          <a:ext cx="2088626" cy="194607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7FD028-FA23-443A-B343-550BD72FC90F}">
      <dsp:nvSpPr>
        <dsp:cNvPr id="0" name=""/>
        <dsp:cNvSpPr/>
      </dsp:nvSpPr>
      <dsp:spPr>
        <a:xfrm flipV="1">
          <a:off x="0" y="1259485"/>
          <a:ext cx="2926080" cy="71202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100" kern="1200" dirty="0"/>
        </a:p>
      </dsp:txBody>
      <dsp:txXfrm rot="10800000">
        <a:off x="0" y="1259485"/>
        <a:ext cx="2926080" cy="712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9910D-0E2A-401D-9BD1-68E62FA6B3AB}">
      <dsp:nvSpPr>
        <dsp:cNvPr id="0" name=""/>
        <dsp:cNvSpPr/>
      </dsp:nvSpPr>
      <dsp:spPr>
        <a:xfrm rot="20803405">
          <a:off x="647098" y="-265835"/>
          <a:ext cx="2088626" cy="194607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7FD028-FA23-443A-B343-550BD72FC90F}">
      <dsp:nvSpPr>
        <dsp:cNvPr id="0" name=""/>
        <dsp:cNvSpPr/>
      </dsp:nvSpPr>
      <dsp:spPr>
        <a:xfrm flipV="1">
          <a:off x="780473" y="2015056"/>
          <a:ext cx="2926080" cy="71202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100" kern="1200" dirty="0"/>
        </a:p>
      </dsp:txBody>
      <dsp:txXfrm rot="10800000">
        <a:off x="780473" y="2015056"/>
        <a:ext cx="2926080" cy="712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7638B-1EA0-9447-8C70-E9A80B6DFC79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533B0-E698-014C-BE23-2A6EF6AD270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048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561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752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654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77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2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352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248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070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929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528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223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B8041-5BFF-D649-8234-C93A0C15646A}" type="datetimeFigureOut">
              <a:rPr lang="es-ES_tradnl" smtClean="0"/>
              <a:t>23/07/2018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5C4ED-FD98-574E-9CFE-F63B19CDB24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043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lamada rectangular redondeada 5"/>
          <p:cNvSpPr/>
          <p:nvPr/>
        </p:nvSpPr>
        <p:spPr>
          <a:xfrm>
            <a:off x="6835515" y="1827791"/>
            <a:ext cx="4791479" cy="846030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3999" y="940971"/>
            <a:ext cx="9144000" cy="700994"/>
          </a:xfrm>
        </p:spPr>
        <p:txBody>
          <a:bodyPr anchor="ctr">
            <a:normAutofit fontScale="92500" lnSpcReduction="20000"/>
          </a:bodyPr>
          <a:lstStyle/>
          <a:p>
            <a:r>
              <a:rPr lang="es-ES_tradnl" sz="5400" b="1" dirty="0">
                <a:solidFill>
                  <a:srgbClr val="6CB744"/>
                </a:solidFill>
              </a:rPr>
              <a:t>CUNDINAMARCA</a:t>
            </a:r>
          </a:p>
        </p:txBody>
      </p:sp>
      <p:sp>
        <p:nvSpPr>
          <p:cNvPr id="4" name="CuadroTexto 3"/>
          <p:cNvSpPr txBox="1"/>
          <p:nvPr/>
        </p:nvSpPr>
        <p:spPr>
          <a:xfrm flipH="1">
            <a:off x="6835514" y="1873381"/>
            <a:ext cx="4791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¡</a:t>
            </a:r>
            <a:r>
              <a:rPr lang="es-CO" sz="2000" b="1" dirty="0">
                <a:solidFill>
                  <a:schemeClr val="accent2">
                    <a:lumMod val="75000"/>
                  </a:schemeClr>
                </a:solidFill>
              </a:rPr>
              <a:t>GIRARDOT</a:t>
            </a:r>
            <a:r>
              <a:rPr lang="es-CO" sz="2000" dirty="0"/>
              <a:t> </a:t>
            </a:r>
            <a:r>
              <a:rPr lang="es-CO" sz="2000" b="1" dirty="0">
                <a:solidFill>
                  <a:schemeClr val="accent2">
                    <a:lumMod val="75000"/>
                  </a:schemeClr>
                </a:solidFill>
              </a:rPr>
              <a:t>CONTRA EL TRABAJO INFANTIL</a:t>
            </a:r>
            <a:r>
              <a:rPr lang="es-CO" sz="2000" b="1" dirty="0"/>
              <a:t>!</a:t>
            </a:r>
          </a:p>
          <a:p>
            <a:pPr algn="ctr"/>
            <a:r>
              <a:rPr lang="es-CO" b="1" dirty="0"/>
              <a:t>MOVILIZACIÓN EN LA PLAZA DE MERCADO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90" y="1918742"/>
            <a:ext cx="5765103" cy="38419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004" y="4774174"/>
            <a:ext cx="1917991" cy="14384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09004" y="3104265"/>
            <a:ext cx="1917991" cy="14384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8461" y="3104265"/>
            <a:ext cx="2827675" cy="22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70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62" y="2043375"/>
            <a:ext cx="6430781" cy="3563913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530552331"/>
              </p:ext>
            </p:extLst>
          </p:nvPr>
        </p:nvGraphicFramePr>
        <p:xfrm>
          <a:off x="2378442" y="792611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991884"/>
            <a:ext cx="9144000" cy="700994"/>
          </a:xfrm>
        </p:spPr>
        <p:txBody>
          <a:bodyPr anchor="ctr">
            <a:normAutofit fontScale="92500" lnSpcReduction="20000"/>
          </a:bodyPr>
          <a:lstStyle/>
          <a:p>
            <a:r>
              <a:rPr lang="es-ES_tradnl" sz="5400" b="1" dirty="0">
                <a:solidFill>
                  <a:srgbClr val="6CB744"/>
                </a:solidFill>
              </a:rPr>
              <a:t>CUNDINAMARCA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67130" y="3374978"/>
            <a:ext cx="40785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/>
              <a:t>En Girardot concluyen las obras del CAE, la entrega está prevista para los próximos meses.</a:t>
            </a:r>
          </a:p>
          <a:p>
            <a:endParaRPr lang="es-CO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/>
              <a:t>Fusagasugá, Villeta, Soacha y Facatativá ya tienen funcionando su Centro Transitorio (CETRA).</a:t>
            </a:r>
          </a:p>
          <a:p>
            <a:endParaRPr lang="es-CO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b="1" dirty="0"/>
              <a:t>Los CETRA de Zipaquirá, Funza y Girardot tienen previsto para los próximos días la visita de aseguramiento a la calidad para la obtención de las licencias de funcionamiento inicial.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567130" y="2043375"/>
            <a:ext cx="4214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2">
                    <a:lumMod val="75000"/>
                  </a:schemeClr>
                </a:solidFill>
              </a:rPr>
              <a:t>Tercer Comité Departamental 2018 del SISTEMA NACIONAL DE COORDINACIÓN DE RESPONSABILIDAD PENAL PARA ADOLESCENTES. </a:t>
            </a:r>
          </a:p>
        </p:txBody>
      </p:sp>
    </p:spTree>
    <p:extLst>
      <p:ext uri="{BB962C8B-B14F-4D97-AF65-F5344CB8AC3E}">
        <p14:creationId xmlns:p14="http://schemas.microsoft.com/office/powerpoint/2010/main" val="117081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55046842"/>
              </p:ext>
            </p:extLst>
          </p:nvPr>
        </p:nvGraphicFramePr>
        <p:xfrm>
          <a:off x="294809" y="1342381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991884"/>
            <a:ext cx="9144000" cy="700994"/>
          </a:xfrm>
        </p:spPr>
        <p:txBody>
          <a:bodyPr anchor="ctr">
            <a:normAutofit fontScale="92500" lnSpcReduction="20000"/>
          </a:bodyPr>
          <a:lstStyle/>
          <a:p>
            <a:r>
              <a:rPr lang="es-ES_tradnl" sz="5400" b="1" dirty="0">
                <a:solidFill>
                  <a:srgbClr val="6CB744"/>
                </a:solidFill>
              </a:rPr>
              <a:t>CUNDINAMARCA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6361" y="2565531"/>
            <a:ext cx="5721244" cy="32182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7130" y="3190602"/>
            <a:ext cx="47693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EMPI Cundinamarca </a:t>
            </a:r>
            <a:r>
              <a:rPr lang="es-ES_tradnl" dirty="0"/>
              <a:t>atendió a seis niños de la vereda Patio Bonito, municipio de </a:t>
            </a:r>
            <a:r>
              <a:rPr lang="es-ES_tradnl" dirty="0" err="1"/>
              <a:t>Nemocón</a:t>
            </a:r>
            <a:r>
              <a:rPr lang="es-ES_tradnl" dirty="0"/>
              <a:t>, Cundinamarca, quienes se encontraban en situación de trabajo infantil. </a:t>
            </a:r>
          </a:p>
          <a:p>
            <a:r>
              <a:rPr lang="es-ES_tradnl" dirty="0"/>
              <a:t>Brindó asistencia y asesoría a sus familias durante las jornadas de sensibilización, identificación y prevención de esta problemática, desarrolladas en el marco de la campaña </a:t>
            </a:r>
            <a:r>
              <a:rPr lang="es-ES_tradnl" i="1" dirty="0"/>
              <a:t>Colombia</a:t>
            </a:r>
            <a:r>
              <a:rPr lang="es-ES_tradnl" dirty="0"/>
              <a:t> </a:t>
            </a:r>
            <a:r>
              <a:rPr lang="es-ES_tradnl" i="1" dirty="0"/>
              <a:t>Presente Contra el Trabajo Infantil</a:t>
            </a:r>
            <a:r>
              <a:rPr lang="es-ES_tradnl" dirty="0"/>
              <a:t>.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3186659" y="1848083"/>
            <a:ext cx="3124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¡</a:t>
            </a:r>
            <a:r>
              <a:rPr lang="es-CO" sz="2400" b="1" dirty="0">
                <a:solidFill>
                  <a:schemeClr val="accent2">
                    <a:lumMod val="75000"/>
                  </a:schemeClr>
                </a:solidFill>
              </a:rPr>
              <a:t>NEMOCÓN CONTRA</a:t>
            </a:r>
          </a:p>
          <a:p>
            <a:pPr algn="ctr"/>
            <a:r>
              <a:rPr lang="es-CO" sz="2400" b="1" dirty="0">
                <a:solidFill>
                  <a:schemeClr val="accent2">
                    <a:lumMod val="75000"/>
                  </a:schemeClr>
                </a:solidFill>
              </a:rPr>
              <a:t> EL TRABAJO INFANTIL</a:t>
            </a:r>
            <a:r>
              <a:rPr lang="es-CO" sz="28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0801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991884"/>
            <a:ext cx="9144000" cy="700994"/>
          </a:xfrm>
        </p:spPr>
        <p:txBody>
          <a:bodyPr anchor="ctr">
            <a:normAutofit fontScale="92500" lnSpcReduction="20000"/>
          </a:bodyPr>
          <a:lstStyle/>
          <a:p>
            <a:r>
              <a:rPr lang="es-ES_tradnl" sz="5400" b="1" dirty="0">
                <a:solidFill>
                  <a:srgbClr val="6CB744"/>
                </a:solidFill>
              </a:rPr>
              <a:t>CUNDINAMARCA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09470" y="2169652"/>
            <a:ext cx="3117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2">
                    <a:lumMod val="75000"/>
                  </a:schemeClr>
                </a:solidFill>
              </a:rPr>
              <a:t>“COLOMBIA PRESENTE CONTRA LA EXPLOTACIÓN SEXUAL COMERCIAL DE NIÑAS, NIÑOS Y ADOLESCENTES”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441" y="2538399"/>
            <a:ext cx="3924992" cy="30393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50" y="2039908"/>
            <a:ext cx="3546861" cy="308672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89887" y="3546464"/>
            <a:ext cx="31179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El municipio de Girardot marchó en contra de la Explotación Sexual Comercial de Niños, Niñas y Adolescentes, en el marco del lanzamiento de ésta campaña a nivel nacional.</a:t>
            </a:r>
          </a:p>
        </p:txBody>
      </p:sp>
    </p:spTree>
    <p:extLst>
      <p:ext uri="{BB962C8B-B14F-4D97-AF65-F5344CB8AC3E}">
        <p14:creationId xmlns:p14="http://schemas.microsoft.com/office/powerpoint/2010/main" val="422658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81356" y="2079289"/>
            <a:ext cx="4003931" cy="818749"/>
          </a:xfrm>
        </p:spPr>
        <p:txBody>
          <a:bodyPr>
            <a:normAutofit fontScale="92500"/>
          </a:bodyPr>
          <a:lstStyle/>
          <a:p>
            <a:r>
              <a:rPr lang="es-ES_tradnl" dirty="0"/>
              <a:t>¡Los </a:t>
            </a:r>
            <a: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  <a:t>PAPÁS </a:t>
            </a:r>
            <a:r>
              <a:rPr lang="es-ES_tradnl" dirty="0"/>
              <a:t>de la Regional Cundinamarca celebraron su día!</a:t>
            </a:r>
          </a:p>
          <a:p>
            <a:pPr algn="r"/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69" y="2079289"/>
            <a:ext cx="4311419" cy="32335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626" y="3309665"/>
            <a:ext cx="2670918" cy="20031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322" y="3309665"/>
            <a:ext cx="2670917" cy="20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024254" y="4778974"/>
            <a:ext cx="4088421" cy="818749"/>
          </a:xfrm>
        </p:spPr>
        <p:txBody>
          <a:bodyPr>
            <a:normAutofit/>
          </a:bodyPr>
          <a:lstStyle/>
          <a:p>
            <a:r>
              <a:rPr lang="es-ES_tradnl" sz="1900" dirty="0"/>
              <a:t>Mucha tensión: Colombia vs. Inglaterra. Copa Mundial de la FIFA Rusia 2018.</a:t>
            </a:r>
          </a:p>
          <a:p>
            <a:pPr algn="r"/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95" y="1628818"/>
            <a:ext cx="5320146" cy="3990109"/>
          </a:xfrm>
          <a:prstGeom prst="rect">
            <a:avLst/>
          </a:prstGeom>
          <a:scene3d>
            <a:camera prst="orthographicFront">
              <a:rot lat="0" lon="10499978" rev="0"/>
            </a:camera>
            <a:lightRig rig="threePt" dir="t"/>
          </a:scene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255" y="1558978"/>
            <a:ext cx="4088421" cy="3066315"/>
          </a:xfrm>
          <a:prstGeom prst="rect">
            <a:avLst/>
          </a:prstGeom>
          <a:scene3d>
            <a:camera prst="orthographicFront">
              <a:rot lat="0" lon="105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5721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9463" y="5021802"/>
            <a:ext cx="4237089" cy="818749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s-ES_tradnl" dirty="0"/>
              <a:t>La pasión por nuestra Selección integró a los fanáticos en las actividades del descanso del medio tiempo.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213" y="1589055"/>
            <a:ext cx="5471411" cy="41035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64" y="1589055"/>
            <a:ext cx="4237089" cy="31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224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256</Words>
  <Application>Microsoft Office PowerPoint</Application>
  <PresentationFormat>Panorámica</PresentationFormat>
  <Paragraphs>21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Lorena Laiton Gil</cp:lastModifiedBy>
  <cp:revision>48</cp:revision>
  <dcterms:created xsi:type="dcterms:W3CDTF">2017-11-28T14:05:43Z</dcterms:created>
  <dcterms:modified xsi:type="dcterms:W3CDTF">2018-07-23T14:12:34Z</dcterms:modified>
</cp:coreProperties>
</file>