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7" r:id="rId4"/>
    <p:sldId id="297" r:id="rId5"/>
    <p:sldId id="319" r:id="rId6"/>
    <p:sldId id="298" r:id="rId7"/>
    <p:sldId id="299" r:id="rId8"/>
    <p:sldId id="300" r:id="rId9"/>
    <p:sldId id="301" r:id="rId10"/>
    <p:sldId id="302" r:id="rId11"/>
    <p:sldId id="281" r:id="rId12"/>
    <p:sldId id="303" r:id="rId13"/>
    <p:sldId id="304" r:id="rId14"/>
    <p:sldId id="305" r:id="rId15"/>
    <p:sldId id="306" r:id="rId16"/>
    <p:sldId id="308" r:id="rId17"/>
    <p:sldId id="320" r:id="rId18"/>
    <p:sldId id="314" r:id="rId19"/>
    <p:sldId id="315" r:id="rId20"/>
    <p:sldId id="318" r:id="rId21"/>
    <p:sldId id="316" r:id="rId22"/>
    <p:sldId id="284" r:id="rId23"/>
    <p:sldId id="265" r:id="rId24"/>
    <p:sldId id="280" r:id="rId2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FF66FF"/>
    <a:srgbClr val="0000FF"/>
    <a:srgbClr val="FF5050"/>
    <a:srgbClr val="FFFF00"/>
    <a:srgbClr val="76B12A"/>
    <a:srgbClr val="4DA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13"/>
    <p:restoredTop sz="96327"/>
  </p:normalViewPr>
  <p:slideViewPr>
    <p:cSldViewPr snapToGrid="0" showGuides="1">
      <p:cViewPr varScale="1">
        <p:scale>
          <a:sx n="75" d="100"/>
          <a:sy n="75" d="100"/>
        </p:scale>
        <p:origin x="128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Tirado Alarcón" userId="707594095bf9c837" providerId="LiveId" clId="{D8FB95A6-7FE5-40B9-A6EA-D3AA829CF56B}"/>
    <pc:docChg chg="undo custSel modSld">
      <pc:chgData name="Diana Tirado Alarcón" userId="707594095bf9c837" providerId="LiveId" clId="{D8FB95A6-7FE5-40B9-A6EA-D3AA829CF56B}" dt="2026-02-06T12:30:52.993" v="34"/>
      <pc:docMkLst>
        <pc:docMk/>
      </pc:docMkLst>
      <pc:sldChg chg="addSp delSp modSp mod">
        <pc:chgData name="Diana Tirado Alarcón" userId="707594095bf9c837" providerId="LiveId" clId="{D8FB95A6-7FE5-40B9-A6EA-D3AA829CF56B}" dt="2026-02-06T12:30:52.993" v="34"/>
        <pc:sldMkLst>
          <pc:docMk/>
          <pc:sldMk cId="40739188" sldId="314"/>
        </pc:sldMkLst>
        <pc:spChg chg="mod">
          <ac:chgData name="Diana Tirado Alarcón" userId="707594095bf9c837" providerId="LiveId" clId="{D8FB95A6-7FE5-40B9-A6EA-D3AA829CF56B}" dt="2026-01-19T15:14:06.534" v="4"/>
          <ac:spMkLst>
            <pc:docMk/>
            <pc:sldMk cId="40739188" sldId="314"/>
            <ac:spMk id="2" creationId="{7D730930-239B-F64B-6DA5-C953B2F4C83F}"/>
          </ac:spMkLst>
        </pc:spChg>
        <pc:spChg chg="add del mod">
          <ac:chgData name="Diana Tirado Alarcón" userId="707594095bf9c837" providerId="LiveId" clId="{D8FB95A6-7FE5-40B9-A6EA-D3AA829CF56B}" dt="2026-02-06T12:30:52.993" v="34"/>
          <ac:spMkLst>
            <pc:docMk/>
            <pc:sldMk cId="40739188" sldId="314"/>
            <ac:spMk id="26" creationId="{16B1554D-68D6-A45F-288B-A0D310DB1177}"/>
          </ac:spMkLst>
        </pc:spChg>
        <pc:spChg chg="add mod">
          <ac:chgData name="Diana Tirado Alarcón" userId="707594095bf9c837" providerId="LiveId" clId="{D8FB95A6-7FE5-40B9-A6EA-D3AA829CF56B}" dt="2026-01-19T15:17:25.387" v="31" actId="113"/>
          <ac:spMkLst>
            <pc:docMk/>
            <pc:sldMk cId="40739188" sldId="314"/>
            <ac:spMk id="27" creationId="{D7649195-8FBF-C1B2-2AB1-0EC96272AF5F}"/>
          </ac:spMkLst>
        </pc:spChg>
      </pc:sldChg>
    </pc:docChg>
  </pc:docChgLst>
</pc:chgInfo>
</file>

<file path=ppt/diagrams/_rels/data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6" Type="http://schemas.openxmlformats.org/officeDocument/2006/relationships/image" Target="../media/image31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6" Type="http://schemas.openxmlformats.org/officeDocument/2006/relationships/image" Target="../media/image31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80DCE-9400-46F0-B9F3-7CBB801B71C1}" type="doc">
      <dgm:prSet loTypeId="urn:microsoft.com/office/officeart/2008/layout/VerticalCurved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432442BE-0F0C-4246-BF10-4EA741C1846D}">
      <dgm:prSet custT="1"/>
      <dgm:spPr/>
      <dgm:t>
        <a:bodyPr/>
        <a:lstStyle/>
        <a:p>
          <a:r>
            <a:rPr lang="es-CO" sz="2400" b="0" i="0" u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ADN </a:t>
          </a:r>
          <a:endParaRPr lang="es-CO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D8C40BE4-6694-4949-9EAD-F577FF1FCCBB}" type="parTrans" cxnId="{E90FD6A3-DA57-4771-BDBE-B800EF8EBB8F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1190F6-8348-4145-8B35-FD35C7E06EAC}" type="sibTrans" cxnId="{E90FD6A3-DA57-4771-BDBE-B800EF8EBB8F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7A5081-782D-4AD3-A740-B037BD9E0BEF}">
      <dgm:prSet custT="1"/>
      <dgm:spPr/>
      <dgm:t>
        <a:bodyPr/>
        <a:lstStyle/>
        <a:p>
          <a:r>
            <a:rPr lang="es-CO" sz="2400" b="0" i="0" u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Aporte parafiscal</a:t>
          </a:r>
          <a:endParaRPr lang="es-CO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4CA90787-7C7F-44D6-9366-DBD4FF711DEB}" type="parTrans" cxnId="{90811F1E-0069-491A-B814-D453D69AA1A2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C08D55-B34E-4FC9-A702-B76F0C0FA69F}" type="sibTrans" cxnId="{90811F1E-0069-491A-B814-D453D69AA1A2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10D4D0-E0D4-49A4-972C-2305223D07DC}">
      <dgm:prSet custT="1"/>
      <dgm:spPr/>
      <dgm:t>
        <a:bodyPr/>
        <a:lstStyle/>
        <a:p>
          <a:r>
            <a:rPr lang="es-CO" sz="2400" b="0" i="0" u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Costas judiciales </a:t>
          </a:r>
          <a:endParaRPr lang="es-CO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BE329CAB-5B99-4916-BB95-0ADAE97BCB32}" type="parTrans" cxnId="{0DE00F5E-E747-45C7-AA65-C2758D962E5E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DABFC9-280E-4C17-8E06-1F35E92007BD}" type="sibTrans" cxnId="{0DE00F5E-E747-45C7-AA65-C2758D962E5E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0F680E-1841-4985-AA25-C348F3464996}">
      <dgm:prSet custT="1"/>
      <dgm:spPr/>
      <dgm:t>
        <a:bodyPr/>
        <a:lstStyle/>
        <a:p>
          <a:r>
            <a:rPr lang="es-CO" sz="2400" b="0" i="0" u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Incumplimiento contractual</a:t>
          </a:r>
          <a:endParaRPr lang="es-CO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D35E3DE1-8484-467E-9913-0229BCAEC0B0}" type="parTrans" cxnId="{54847705-EE93-416F-9151-4D802F23E260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F3FDE5-AA0F-4166-8AEC-67274B57216B}" type="sibTrans" cxnId="{54847705-EE93-416F-9151-4D802F23E260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5D914B-B74E-4482-9C03-B3F4B6AF7407}">
      <dgm:prSet custT="1"/>
      <dgm:spPr/>
      <dgm:t>
        <a:bodyPr/>
        <a:lstStyle/>
        <a:p>
          <a:r>
            <a:rPr lang="es-CO" sz="2400" b="0" i="0" u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Cuota alimentaria - </a:t>
          </a:r>
          <a:r>
            <a:rPr lang="es-CO" sz="1600" b="0" i="0" u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Proceso restablecimiento derechos </a:t>
          </a:r>
          <a:endParaRPr lang="es-CO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0F16F648-A97E-4D74-8235-F3400AECF841}" type="parTrans" cxnId="{606CA6CA-671D-4180-B081-5A5F2B26DC97}">
      <dgm:prSet/>
      <dgm:spPr/>
      <dgm:t>
        <a:bodyPr/>
        <a:lstStyle/>
        <a:p>
          <a:endParaRPr lang="es-CO"/>
        </a:p>
      </dgm:t>
    </dgm:pt>
    <dgm:pt modelId="{14B2A9D4-684A-4838-A0C6-A4C5873A9961}" type="sibTrans" cxnId="{606CA6CA-671D-4180-B081-5A5F2B26DC97}">
      <dgm:prSet/>
      <dgm:spPr/>
      <dgm:t>
        <a:bodyPr/>
        <a:lstStyle/>
        <a:p>
          <a:endParaRPr lang="es-CO"/>
        </a:p>
      </dgm:t>
    </dgm:pt>
    <dgm:pt modelId="{5197BB39-CFF5-4574-85B4-A68264B82296}" type="pres">
      <dgm:prSet presAssocID="{45180DCE-9400-46F0-B9F3-7CBB801B71C1}" presName="Name0" presStyleCnt="0">
        <dgm:presLayoutVars>
          <dgm:chMax val="7"/>
          <dgm:chPref val="7"/>
          <dgm:dir/>
        </dgm:presLayoutVars>
      </dgm:prSet>
      <dgm:spPr/>
    </dgm:pt>
    <dgm:pt modelId="{8E10DE0A-ACF8-4728-9553-AC20C42D134F}" type="pres">
      <dgm:prSet presAssocID="{45180DCE-9400-46F0-B9F3-7CBB801B71C1}" presName="Name1" presStyleCnt="0"/>
      <dgm:spPr/>
    </dgm:pt>
    <dgm:pt modelId="{0F7CA340-09E0-42F2-A29C-D2D6F412D665}" type="pres">
      <dgm:prSet presAssocID="{45180DCE-9400-46F0-B9F3-7CBB801B71C1}" presName="cycle" presStyleCnt="0"/>
      <dgm:spPr/>
    </dgm:pt>
    <dgm:pt modelId="{15D26B2C-454C-4716-8700-14E577C47EA0}" type="pres">
      <dgm:prSet presAssocID="{45180DCE-9400-46F0-B9F3-7CBB801B71C1}" presName="srcNode" presStyleLbl="node1" presStyleIdx="0" presStyleCnt="5"/>
      <dgm:spPr/>
    </dgm:pt>
    <dgm:pt modelId="{82F0DB71-FA93-4A8B-9AF2-3437F4B15326}" type="pres">
      <dgm:prSet presAssocID="{45180DCE-9400-46F0-B9F3-7CBB801B71C1}" presName="conn" presStyleLbl="parChTrans1D2" presStyleIdx="0" presStyleCnt="1"/>
      <dgm:spPr/>
    </dgm:pt>
    <dgm:pt modelId="{25277753-8270-470C-8918-CE1B00DC3AE0}" type="pres">
      <dgm:prSet presAssocID="{45180DCE-9400-46F0-B9F3-7CBB801B71C1}" presName="extraNode" presStyleLbl="node1" presStyleIdx="0" presStyleCnt="5"/>
      <dgm:spPr/>
    </dgm:pt>
    <dgm:pt modelId="{2ED07710-F2C3-48E4-A58C-E0C4B7741F97}" type="pres">
      <dgm:prSet presAssocID="{45180DCE-9400-46F0-B9F3-7CBB801B71C1}" presName="dstNode" presStyleLbl="node1" presStyleIdx="0" presStyleCnt="5"/>
      <dgm:spPr/>
    </dgm:pt>
    <dgm:pt modelId="{20575167-22FC-4A2D-A908-6F02A913679E}" type="pres">
      <dgm:prSet presAssocID="{432442BE-0F0C-4246-BF10-4EA741C1846D}" presName="text_1" presStyleLbl="node1" presStyleIdx="0" presStyleCnt="5">
        <dgm:presLayoutVars>
          <dgm:bulletEnabled val="1"/>
        </dgm:presLayoutVars>
      </dgm:prSet>
      <dgm:spPr/>
    </dgm:pt>
    <dgm:pt modelId="{591D811C-494C-4D1E-B0C6-21E8E883F03C}" type="pres">
      <dgm:prSet presAssocID="{432442BE-0F0C-4246-BF10-4EA741C1846D}" presName="accent_1" presStyleCnt="0"/>
      <dgm:spPr/>
    </dgm:pt>
    <dgm:pt modelId="{62F0556F-416D-4961-82E8-3D9C4DA81B50}" type="pres">
      <dgm:prSet presAssocID="{432442BE-0F0C-4246-BF10-4EA741C1846D}" presName="accentRepeatNode" presStyleLbl="solidFgAcc1" presStyleIdx="0" presStyleCnt="5"/>
      <dgm:spPr/>
    </dgm:pt>
    <dgm:pt modelId="{0FC45413-FF73-4E47-A8EE-CD1660711070}" type="pres">
      <dgm:prSet presAssocID="{307A5081-782D-4AD3-A740-B037BD9E0BEF}" presName="text_2" presStyleLbl="node1" presStyleIdx="1" presStyleCnt="5">
        <dgm:presLayoutVars>
          <dgm:bulletEnabled val="1"/>
        </dgm:presLayoutVars>
      </dgm:prSet>
      <dgm:spPr/>
    </dgm:pt>
    <dgm:pt modelId="{7E4212C4-3319-43BB-8D67-219F0746AE33}" type="pres">
      <dgm:prSet presAssocID="{307A5081-782D-4AD3-A740-B037BD9E0BEF}" presName="accent_2" presStyleCnt="0"/>
      <dgm:spPr/>
    </dgm:pt>
    <dgm:pt modelId="{B1AA7E99-17A9-4BAF-9F3B-C915C7BCBC85}" type="pres">
      <dgm:prSet presAssocID="{307A5081-782D-4AD3-A740-B037BD9E0BEF}" presName="accentRepeatNode" presStyleLbl="solidFgAcc1" presStyleIdx="1" presStyleCnt="5"/>
      <dgm:spPr/>
    </dgm:pt>
    <dgm:pt modelId="{96F1D7E8-4ECA-4F18-97E5-A78B9E00DC11}" type="pres">
      <dgm:prSet presAssocID="{EA10D4D0-E0D4-49A4-972C-2305223D07DC}" presName="text_3" presStyleLbl="node1" presStyleIdx="2" presStyleCnt="5">
        <dgm:presLayoutVars>
          <dgm:bulletEnabled val="1"/>
        </dgm:presLayoutVars>
      </dgm:prSet>
      <dgm:spPr/>
    </dgm:pt>
    <dgm:pt modelId="{36754FBB-DED4-4E7D-BAE5-CB34246386A3}" type="pres">
      <dgm:prSet presAssocID="{EA10D4D0-E0D4-49A4-972C-2305223D07DC}" presName="accent_3" presStyleCnt="0"/>
      <dgm:spPr/>
    </dgm:pt>
    <dgm:pt modelId="{09A63B27-614D-4C0B-80A3-8A47195C906F}" type="pres">
      <dgm:prSet presAssocID="{EA10D4D0-E0D4-49A4-972C-2305223D07DC}" presName="accentRepeatNode" presStyleLbl="solidFgAcc1" presStyleIdx="2" presStyleCnt="5"/>
      <dgm:spPr/>
    </dgm:pt>
    <dgm:pt modelId="{545AFC12-B304-4237-A22C-2FB39807CBBA}" type="pres">
      <dgm:prSet presAssocID="{A80F680E-1841-4985-AA25-C348F3464996}" presName="text_4" presStyleLbl="node1" presStyleIdx="3" presStyleCnt="5">
        <dgm:presLayoutVars>
          <dgm:bulletEnabled val="1"/>
        </dgm:presLayoutVars>
      </dgm:prSet>
      <dgm:spPr/>
    </dgm:pt>
    <dgm:pt modelId="{87147318-E5B1-4F16-A550-7FBA0C585DE8}" type="pres">
      <dgm:prSet presAssocID="{A80F680E-1841-4985-AA25-C348F3464996}" presName="accent_4" presStyleCnt="0"/>
      <dgm:spPr/>
    </dgm:pt>
    <dgm:pt modelId="{FD5D1D5F-C042-48A4-B277-BA419A24230B}" type="pres">
      <dgm:prSet presAssocID="{A80F680E-1841-4985-AA25-C348F3464996}" presName="accentRepeatNode" presStyleLbl="solidFgAcc1" presStyleIdx="3" presStyleCnt="5"/>
      <dgm:spPr/>
    </dgm:pt>
    <dgm:pt modelId="{345308B2-1A80-4937-94CD-B421937ED303}" type="pres">
      <dgm:prSet presAssocID="{BE5D914B-B74E-4482-9C03-B3F4B6AF7407}" presName="text_5" presStyleLbl="node1" presStyleIdx="4" presStyleCnt="5">
        <dgm:presLayoutVars>
          <dgm:bulletEnabled val="1"/>
        </dgm:presLayoutVars>
      </dgm:prSet>
      <dgm:spPr/>
    </dgm:pt>
    <dgm:pt modelId="{160106BA-D86D-43BB-9ECF-1A9DD4D90C97}" type="pres">
      <dgm:prSet presAssocID="{BE5D914B-B74E-4482-9C03-B3F4B6AF7407}" presName="accent_5" presStyleCnt="0"/>
      <dgm:spPr/>
    </dgm:pt>
    <dgm:pt modelId="{DEE66F95-0A7B-4318-B580-7FF9872851AA}" type="pres">
      <dgm:prSet presAssocID="{BE5D914B-B74E-4482-9C03-B3F4B6AF7407}" presName="accentRepeatNode" presStyleLbl="solidFgAcc1" presStyleIdx="4" presStyleCnt="5"/>
      <dgm:spPr/>
    </dgm:pt>
  </dgm:ptLst>
  <dgm:cxnLst>
    <dgm:cxn modelId="{54847705-EE93-416F-9151-4D802F23E260}" srcId="{45180DCE-9400-46F0-B9F3-7CBB801B71C1}" destId="{A80F680E-1841-4985-AA25-C348F3464996}" srcOrd="3" destOrd="0" parTransId="{D35E3DE1-8484-467E-9913-0229BCAEC0B0}" sibTransId="{84F3FDE5-AA0F-4166-8AEC-67274B57216B}"/>
    <dgm:cxn modelId="{3A97220F-44E5-4DD2-B8F4-50F5A2117C9E}" type="presOf" srcId="{3D1190F6-8348-4145-8B35-FD35C7E06EAC}" destId="{82F0DB71-FA93-4A8B-9AF2-3437F4B15326}" srcOrd="0" destOrd="0" presId="urn:microsoft.com/office/officeart/2008/layout/VerticalCurvedList"/>
    <dgm:cxn modelId="{90811F1E-0069-491A-B814-D453D69AA1A2}" srcId="{45180DCE-9400-46F0-B9F3-7CBB801B71C1}" destId="{307A5081-782D-4AD3-A740-B037BD9E0BEF}" srcOrd="1" destOrd="0" parTransId="{4CA90787-7C7F-44D6-9366-DBD4FF711DEB}" sibTransId="{85C08D55-B34E-4FC9-A702-B76F0C0FA69F}"/>
    <dgm:cxn modelId="{7DBA5A1F-AB71-4B4F-B2CE-8ABC21913C82}" type="presOf" srcId="{307A5081-782D-4AD3-A740-B037BD9E0BEF}" destId="{0FC45413-FF73-4E47-A8EE-CD1660711070}" srcOrd="0" destOrd="0" presId="urn:microsoft.com/office/officeart/2008/layout/VerticalCurvedList"/>
    <dgm:cxn modelId="{8899F433-DDE7-4F42-BC49-E3B75CF05B83}" type="presOf" srcId="{A80F680E-1841-4985-AA25-C348F3464996}" destId="{545AFC12-B304-4237-A22C-2FB39807CBBA}" srcOrd="0" destOrd="0" presId="urn:microsoft.com/office/officeart/2008/layout/VerticalCurvedList"/>
    <dgm:cxn modelId="{0DE00F5E-E747-45C7-AA65-C2758D962E5E}" srcId="{45180DCE-9400-46F0-B9F3-7CBB801B71C1}" destId="{EA10D4D0-E0D4-49A4-972C-2305223D07DC}" srcOrd="2" destOrd="0" parTransId="{BE329CAB-5B99-4916-BB95-0ADAE97BCB32}" sibTransId="{52DABFC9-280E-4C17-8E06-1F35E92007BD}"/>
    <dgm:cxn modelId="{A5B12C68-579B-4792-8C01-7E2681BF9641}" type="presOf" srcId="{BE5D914B-B74E-4482-9C03-B3F4B6AF7407}" destId="{345308B2-1A80-4937-94CD-B421937ED303}" srcOrd="0" destOrd="0" presId="urn:microsoft.com/office/officeart/2008/layout/VerticalCurvedList"/>
    <dgm:cxn modelId="{2ADF6493-9DC3-464D-9A25-A9182C79C198}" type="presOf" srcId="{432442BE-0F0C-4246-BF10-4EA741C1846D}" destId="{20575167-22FC-4A2D-A908-6F02A913679E}" srcOrd="0" destOrd="0" presId="urn:microsoft.com/office/officeart/2008/layout/VerticalCurvedList"/>
    <dgm:cxn modelId="{755E2A9C-4326-4D33-AAFB-D598877C8B6D}" type="presOf" srcId="{EA10D4D0-E0D4-49A4-972C-2305223D07DC}" destId="{96F1D7E8-4ECA-4F18-97E5-A78B9E00DC11}" srcOrd="0" destOrd="0" presId="urn:microsoft.com/office/officeart/2008/layout/VerticalCurvedList"/>
    <dgm:cxn modelId="{E90FD6A3-DA57-4771-BDBE-B800EF8EBB8F}" srcId="{45180DCE-9400-46F0-B9F3-7CBB801B71C1}" destId="{432442BE-0F0C-4246-BF10-4EA741C1846D}" srcOrd="0" destOrd="0" parTransId="{D8C40BE4-6694-4949-9EAD-F577FF1FCCBB}" sibTransId="{3D1190F6-8348-4145-8B35-FD35C7E06EAC}"/>
    <dgm:cxn modelId="{44A398C5-1FEE-43D9-A0C4-5119D7D340D7}" type="presOf" srcId="{45180DCE-9400-46F0-B9F3-7CBB801B71C1}" destId="{5197BB39-CFF5-4574-85B4-A68264B82296}" srcOrd="0" destOrd="0" presId="urn:microsoft.com/office/officeart/2008/layout/VerticalCurvedList"/>
    <dgm:cxn modelId="{606CA6CA-671D-4180-B081-5A5F2B26DC97}" srcId="{45180DCE-9400-46F0-B9F3-7CBB801B71C1}" destId="{BE5D914B-B74E-4482-9C03-B3F4B6AF7407}" srcOrd="4" destOrd="0" parTransId="{0F16F648-A97E-4D74-8235-F3400AECF841}" sibTransId="{14B2A9D4-684A-4838-A0C6-A4C5873A9961}"/>
    <dgm:cxn modelId="{753F05B6-3DD0-4DF3-B223-F4AF1E86AB8A}" type="presParOf" srcId="{5197BB39-CFF5-4574-85B4-A68264B82296}" destId="{8E10DE0A-ACF8-4728-9553-AC20C42D134F}" srcOrd="0" destOrd="0" presId="urn:microsoft.com/office/officeart/2008/layout/VerticalCurvedList"/>
    <dgm:cxn modelId="{901CE189-F419-44FA-BB94-44FC2DEC0662}" type="presParOf" srcId="{8E10DE0A-ACF8-4728-9553-AC20C42D134F}" destId="{0F7CA340-09E0-42F2-A29C-D2D6F412D665}" srcOrd="0" destOrd="0" presId="urn:microsoft.com/office/officeart/2008/layout/VerticalCurvedList"/>
    <dgm:cxn modelId="{157FF94C-6D18-4D91-91E4-C7A854D9A82E}" type="presParOf" srcId="{0F7CA340-09E0-42F2-A29C-D2D6F412D665}" destId="{15D26B2C-454C-4716-8700-14E577C47EA0}" srcOrd="0" destOrd="0" presId="urn:microsoft.com/office/officeart/2008/layout/VerticalCurvedList"/>
    <dgm:cxn modelId="{76EFF003-5FAD-409B-8395-B69A737B0EB4}" type="presParOf" srcId="{0F7CA340-09E0-42F2-A29C-D2D6F412D665}" destId="{82F0DB71-FA93-4A8B-9AF2-3437F4B15326}" srcOrd="1" destOrd="0" presId="urn:microsoft.com/office/officeart/2008/layout/VerticalCurvedList"/>
    <dgm:cxn modelId="{8AA312D3-A52C-4F4D-B098-8858DABE9F61}" type="presParOf" srcId="{0F7CA340-09E0-42F2-A29C-D2D6F412D665}" destId="{25277753-8270-470C-8918-CE1B00DC3AE0}" srcOrd="2" destOrd="0" presId="urn:microsoft.com/office/officeart/2008/layout/VerticalCurvedList"/>
    <dgm:cxn modelId="{F0BBF00F-5D72-498E-B50A-369411754AE3}" type="presParOf" srcId="{0F7CA340-09E0-42F2-A29C-D2D6F412D665}" destId="{2ED07710-F2C3-48E4-A58C-E0C4B7741F97}" srcOrd="3" destOrd="0" presId="urn:microsoft.com/office/officeart/2008/layout/VerticalCurvedList"/>
    <dgm:cxn modelId="{D01D5709-77E8-49D4-A02A-36F0892D4667}" type="presParOf" srcId="{8E10DE0A-ACF8-4728-9553-AC20C42D134F}" destId="{20575167-22FC-4A2D-A908-6F02A913679E}" srcOrd="1" destOrd="0" presId="urn:microsoft.com/office/officeart/2008/layout/VerticalCurvedList"/>
    <dgm:cxn modelId="{AFE36F6C-0E5B-41D3-B599-5D2496D4A91E}" type="presParOf" srcId="{8E10DE0A-ACF8-4728-9553-AC20C42D134F}" destId="{591D811C-494C-4D1E-B0C6-21E8E883F03C}" srcOrd="2" destOrd="0" presId="urn:microsoft.com/office/officeart/2008/layout/VerticalCurvedList"/>
    <dgm:cxn modelId="{6FE667A4-46B8-43D8-943D-8950326608BE}" type="presParOf" srcId="{591D811C-494C-4D1E-B0C6-21E8E883F03C}" destId="{62F0556F-416D-4961-82E8-3D9C4DA81B50}" srcOrd="0" destOrd="0" presId="urn:microsoft.com/office/officeart/2008/layout/VerticalCurvedList"/>
    <dgm:cxn modelId="{F4F8E53E-A0C9-4C37-A165-1EBB82744DFA}" type="presParOf" srcId="{8E10DE0A-ACF8-4728-9553-AC20C42D134F}" destId="{0FC45413-FF73-4E47-A8EE-CD1660711070}" srcOrd="3" destOrd="0" presId="urn:microsoft.com/office/officeart/2008/layout/VerticalCurvedList"/>
    <dgm:cxn modelId="{E6D220EC-8627-42F8-81DE-9376B76D8B56}" type="presParOf" srcId="{8E10DE0A-ACF8-4728-9553-AC20C42D134F}" destId="{7E4212C4-3319-43BB-8D67-219F0746AE33}" srcOrd="4" destOrd="0" presId="urn:microsoft.com/office/officeart/2008/layout/VerticalCurvedList"/>
    <dgm:cxn modelId="{74755580-0005-4B0F-A4EC-B163DDC9208B}" type="presParOf" srcId="{7E4212C4-3319-43BB-8D67-219F0746AE33}" destId="{B1AA7E99-17A9-4BAF-9F3B-C915C7BCBC85}" srcOrd="0" destOrd="0" presId="urn:microsoft.com/office/officeart/2008/layout/VerticalCurvedList"/>
    <dgm:cxn modelId="{32EE4351-94A1-4561-A84D-7E5AEF41B581}" type="presParOf" srcId="{8E10DE0A-ACF8-4728-9553-AC20C42D134F}" destId="{96F1D7E8-4ECA-4F18-97E5-A78B9E00DC11}" srcOrd="5" destOrd="0" presId="urn:microsoft.com/office/officeart/2008/layout/VerticalCurvedList"/>
    <dgm:cxn modelId="{9FB395BA-58AB-4E37-8EF1-D9CA2F3634CB}" type="presParOf" srcId="{8E10DE0A-ACF8-4728-9553-AC20C42D134F}" destId="{36754FBB-DED4-4E7D-BAE5-CB34246386A3}" srcOrd="6" destOrd="0" presId="urn:microsoft.com/office/officeart/2008/layout/VerticalCurvedList"/>
    <dgm:cxn modelId="{3A1FFBD7-1DD7-4445-B457-47DDD9F5D688}" type="presParOf" srcId="{36754FBB-DED4-4E7D-BAE5-CB34246386A3}" destId="{09A63B27-614D-4C0B-80A3-8A47195C906F}" srcOrd="0" destOrd="0" presId="urn:microsoft.com/office/officeart/2008/layout/VerticalCurvedList"/>
    <dgm:cxn modelId="{5D360217-4886-4B5E-9A16-AA39248619EC}" type="presParOf" srcId="{8E10DE0A-ACF8-4728-9553-AC20C42D134F}" destId="{545AFC12-B304-4237-A22C-2FB39807CBBA}" srcOrd="7" destOrd="0" presId="urn:microsoft.com/office/officeart/2008/layout/VerticalCurvedList"/>
    <dgm:cxn modelId="{E88E8662-1BDD-493C-9A9A-C05DD00CE99C}" type="presParOf" srcId="{8E10DE0A-ACF8-4728-9553-AC20C42D134F}" destId="{87147318-E5B1-4F16-A550-7FBA0C585DE8}" srcOrd="8" destOrd="0" presId="urn:microsoft.com/office/officeart/2008/layout/VerticalCurvedList"/>
    <dgm:cxn modelId="{9E3F0A79-F7C6-444D-BC50-C3DB93E7A159}" type="presParOf" srcId="{87147318-E5B1-4F16-A550-7FBA0C585DE8}" destId="{FD5D1D5F-C042-48A4-B277-BA419A24230B}" srcOrd="0" destOrd="0" presId="urn:microsoft.com/office/officeart/2008/layout/VerticalCurvedList"/>
    <dgm:cxn modelId="{0ECBF24B-C629-4FEB-9C7B-5D45876B5AFA}" type="presParOf" srcId="{8E10DE0A-ACF8-4728-9553-AC20C42D134F}" destId="{345308B2-1A80-4937-94CD-B421937ED303}" srcOrd="9" destOrd="0" presId="urn:microsoft.com/office/officeart/2008/layout/VerticalCurvedList"/>
    <dgm:cxn modelId="{9FFF17A9-DABA-4944-991F-0C7E0D232646}" type="presParOf" srcId="{8E10DE0A-ACF8-4728-9553-AC20C42D134F}" destId="{160106BA-D86D-43BB-9ECF-1A9DD4D90C97}" srcOrd="10" destOrd="0" presId="urn:microsoft.com/office/officeart/2008/layout/VerticalCurvedList"/>
    <dgm:cxn modelId="{8B7307BC-F6C5-4084-AC65-2C4382DC54E1}" type="presParOf" srcId="{160106BA-D86D-43BB-9ECF-1A9DD4D90C97}" destId="{DEE66F95-0A7B-4318-B580-7FF9872851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2C00D9-DE12-47E2-A599-516CD1F4EED0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2DB84741-4F7B-460A-BE4B-5A9C4C380C55}">
      <dgm:prSet phldrT="[Texto]" custT="1"/>
      <dgm:spPr>
        <a:solidFill>
          <a:srgbClr val="FFC000"/>
        </a:solidFill>
      </dgm:spPr>
      <dgm:t>
        <a:bodyPr/>
        <a:lstStyle/>
        <a:p>
          <a:endParaRPr lang="es-419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thelas" panose="02000503000000020003"/>
          </a:endParaRPr>
        </a:p>
        <a:p>
          <a:r>
            <a:rPr lang="es-419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1. Estudio del Título</a:t>
          </a:r>
          <a:endParaRPr lang="es-CO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915A0-D7EF-43EA-BE2B-0279E13D3E21}" type="parTrans" cxnId="{A3AA5C29-1950-47C6-9866-8E24FE3DB5ED}">
      <dgm:prSet/>
      <dgm:spPr/>
      <dgm:t>
        <a:bodyPr/>
        <a:lstStyle/>
        <a:p>
          <a:endParaRPr lang="es-CO"/>
        </a:p>
      </dgm:t>
    </dgm:pt>
    <dgm:pt modelId="{04497316-7889-468C-AF3F-DFE70FB44DDF}" type="sibTrans" cxnId="{A3AA5C29-1950-47C6-9866-8E24FE3DB5ED}">
      <dgm:prSet/>
      <dgm:spPr/>
      <dgm:t>
        <a:bodyPr/>
        <a:lstStyle/>
        <a:p>
          <a:endParaRPr lang="es-CO"/>
        </a:p>
      </dgm:t>
    </dgm:pt>
    <dgm:pt modelId="{6E0E11CB-D89E-4D3C-B92D-D6736414CD0A}">
      <dgm:prSet phldrT="[Texto]" custT="1"/>
      <dgm:spPr/>
      <dgm:t>
        <a:bodyPr/>
        <a:lstStyle/>
        <a:p>
          <a:pPr algn="just"/>
          <a:r>
            <a: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analiza la documentación remitida, para  establecer si existe una obligación: </a:t>
          </a:r>
          <a:r>
            <a:rPr lang="es-ES" sz="2000" b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Clara, Expresa y Exigible</a:t>
          </a:r>
          <a:endParaRPr lang="es-CO" sz="2000" b="0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DBDD7D-2E8E-4164-978F-E44223320A7A}" type="parTrans" cxnId="{30BCFEAA-F37B-4D7A-8F35-3D3F0FEDB657}">
      <dgm:prSet/>
      <dgm:spPr/>
      <dgm:t>
        <a:bodyPr/>
        <a:lstStyle/>
        <a:p>
          <a:endParaRPr lang="es-CO"/>
        </a:p>
      </dgm:t>
    </dgm:pt>
    <dgm:pt modelId="{B7B82896-D01F-420C-BAE1-2E52AC4B7D10}" type="sibTrans" cxnId="{30BCFEAA-F37B-4D7A-8F35-3D3F0FEDB657}">
      <dgm:prSet/>
      <dgm:spPr/>
      <dgm:t>
        <a:bodyPr/>
        <a:lstStyle/>
        <a:p>
          <a:endParaRPr lang="es-CO"/>
        </a:p>
      </dgm:t>
    </dgm:pt>
    <dgm:pt modelId="{048BF3FA-D254-473B-A8BC-2A5B05E2498A}">
      <dgm:prSet phldrT="[Texto]" custT="1"/>
      <dgm:spPr>
        <a:solidFill>
          <a:srgbClr val="FFC000">
            <a:hueOff val="4900445"/>
            <a:satOff val="-20388"/>
            <a:lumOff val="4804"/>
            <a:alphaOff val="0"/>
          </a:srgbClr>
        </a:solidFill>
        <a:ln w="12700" cap="flat" cmpd="sng" algn="ctr">
          <a:solidFill>
            <a:srgbClr val="FFC000">
              <a:hueOff val="4900445"/>
              <a:satOff val="-20388"/>
              <a:lumOff val="4804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endParaRPr lang="es-ES" sz="24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thelas" panose="02000503000000020003"/>
            <a:ea typeface="+mn-ea"/>
            <a:cs typeface="+mn-cs"/>
          </a:endParaRPr>
        </a:p>
        <a:p>
          <a:r>
            <a:rPr lang="es-ES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Auto  Avoque </a:t>
          </a:r>
          <a:endParaRPr lang="es-CO" sz="24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EA32CCE-58D0-467D-99DB-C928020EDB9B}" type="parTrans" cxnId="{10378663-28B1-4062-88B3-450FFB0043EE}">
      <dgm:prSet/>
      <dgm:spPr/>
      <dgm:t>
        <a:bodyPr/>
        <a:lstStyle/>
        <a:p>
          <a:endParaRPr lang="es-CO"/>
        </a:p>
      </dgm:t>
    </dgm:pt>
    <dgm:pt modelId="{68089FF9-148E-4359-AFAC-A786399A139F}" type="sibTrans" cxnId="{10378663-28B1-4062-88B3-450FFB0043EE}">
      <dgm:prSet/>
      <dgm:spPr/>
      <dgm:t>
        <a:bodyPr/>
        <a:lstStyle/>
        <a:p>
          <a:endParaRPr lang="es-CO"/>
        </a:p>
      </dgm:t>
    </dgm:pt>
    <dgm:pt modelId="{ABB5E1E0-F18F-443D-849A-57743AD07FE7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pPr algn="just"/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 </a:t>
          </a:r>
          <a:r>
            <a:rPr lang="es-CO" sz="2000" kern="12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</a:t>
          </a: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cumple con los requisitos, se </a:t>
          </a:r>
          <a:r>
            <a:rPr lang="es-CO" sz="2000" b="0" kern="12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abstiene</a:t>
          </a: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 emitirlo y devolverá la documentación a la dependencia de origen. </a:t>
          </a:r>
        </a:p>
      </dgm:t>
    </dgm:pt>
    <dgm:pt modelId="{E9556ACF-EE45-4159-ACB7-8C6194553D14}" type="parTrans" cxnId="{6E93490F-1BD3-4697-880B-2BE46938A29B}">
      <dgm:prSet/>
      <dgm:spPr/>
      <dgm:t>
        <a:bodyPr/>
        <a:lstStyle/>
        <a:p>
          <a:endParaRPr lang="es-CO"/>
        </a:p>
      </dgm:t>
    </dgm:pt>
    <dgm:pt modelId="{5698E9C5-8B81-4F98-A8E7-759F944FC624}" type="sibTrans" cxnId="{6E93490F-1BD3-4697-880B-2BE46938A29B}">
      <dgm:prSet/>
      <dgm:spPr/>
      <dgm:t>
        <a:bodyPr/>
        <a:lstStyle/>
        <a:p>
          <a:endParaRPr lang="es-CO"/>
        </a:p>
      </dgm:t>
    </dgm:pt>
    <dgm:pt modelId="{6ED76A3D-6BE8-440A-8315-32ED4F88B3E9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pPr algn="just"/>
          <a:r>
            <a:rPr lang="es-E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Elaborado, se enviará una copia al Grupo Financiero, para que efectúe el registro contable de la obligación. </a:t>
          </a:r>
          <a:endParaRPr lang="es-CO" sz="20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9E6B984-050F-4166-B967-9A00A61A1C5C}" type="parTrans" cxnId="{D07EDD4D-FF81-48C7-A69C-6956A074DB7E}">
      <dgm:prSet/>
      <dgm:spPr/>
      <dgm:t>
        <a:bodyPr/>
        <a:lstStyle/>
        <a:p>
          <a:endParaRPr lang="es-CO"/>
        </a:p>
      </dgm:t>
    </dgm:pt>
    <dgm:pt modelId="{6A547634-F498-426D-888C-F90D4CAFB2AF}" type="sibTrans" cxnId="{D07EDD4D-FF81-48C7-A69C-6956A074DB7E}">
      <dgm:prSet/>
      <dgm:spPr/>
      <dgm:t>
        <a:bodyPr/>
        <a:lstStyle/>
        <a:p>
          <a:endParaRPr lang="es-CO"/>
        </a:p>
      </dgm:t>
    </dgm:pt>
    <dgm:pt modelId="{990E672F-EB38-4BF0-918F-0ADD3A008BE8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pPr algn="just"/>
          <a:r>
            <a:rPr lang="es-419" sz="20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Art. 24 </a:t>
          </a:r>
          <a:r>
            <a:rPr lang="es-419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Resolución 0140 de 2025</a:t>
          </a:r>
          <a:endParaRPr lang="es-CO" sz="20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B02F7EE-8399-456A-BD2C-D83A3FDF0845}" type="parTrans" cxnId="{A68FB50F-FA6C-4E0C-9F48-8CF3465EBD77}">
      <dgm:prSet/>
      <dgm:spPr/>
      <dgm:t>
        <a:bodyPr/>
        <a:lstStyle/>
        <a:p>
          <a:endParaRPr lang="es-CO"/>
        </a:p>
      </dgm:t>
    </dgm:pt>
    <dgm:pt modelId="{FD1B420A-42EE-40BE-8E70-CB70B664EF94}" type="sibTrans" cxnId="{A68FB50F-FA6C-4E0C-9F48-8CF3465EBD77}">
      <dgm:prSet/>
      <dgm:spPr/>
      <dgm:t>
        <a:bodyPr/>
        <a:lstStyle/>
        <a:p>
          <a:endParaRPr lang="es-CO"/>
        </a:p>
      </dgm:t>
    </dgm:pt>
    <dgm:pt modelId="{125E79A1-74D2-49F0-9069-F62FFE13E5B9}" type="pres">
      <dgm:prSet presAssocID="{A62C00D9-DE12-47E2-A599-516CD1F4EED0}" presName="linearFlow" presStyleCnt="0">
        <dgm:presLayoutVars>
          <dgm:dir/>
          <dgm:animLvl val="lvl"/>
          <dgm:resizeHandles val="exact"/>
        </dgm:presLayoutVars>
      </dgm:prSet>
      <dgm:spPr/>
    </dgm:pt>
    <dgm:pt modelId="{1B6B3053-2CEA-446B-93BF-70FFCB8AEA5B}" type="pres">
      <dgm:prSet presAssocID="{2DB84741-4F7B-460A-BE4B-5A9C4C380C55}" presName="composite" presStyleCnt="0"/>
      <dgm:spPr/>
    </dgm:pt>
    <dgm:pt modelId="{6387E62F-1786-4E17-9824-4A689DF4432F}" type="pres">
      <dgm:prSet presAssocID="{2DB84741-4F7B-460A-BE4B-5A9C4C380C55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90A43C80-633A-4D0E-82A7-71A0E7D41C9A}" type="pres">
      <dgm:prSet presAssocID="{2DB84741-4F7B-460A-BE4B-5A9C4C380C55}" presName="descendantText" presStyleLbl="alignAcc1" presStyleIdx="0" presStyleCnt="2">
        <dgm:presLayoutVars>
          <dgm:bulletEnabled val="1"/>
        </dgm:presLayoutVars>
      </dgm:prSet>
      <dgm:spPr/>
    </dgm:pt>
    <dgm:pt modelId="{F65E8BFB-BD33-442B-8444-5F0E6EB7CE83}" type="pres">
      <dgm:prSet presAssocID="{04497316-7889-468C-AF3F-DFE70FB44DDF}" presName="sp" presStyleCnt="0"/>
      <dgm:spPr/>
    </dgm:pt>
    <dgm:pt modelId="{2D82E842-C885-4D68-B6AF-60DF49209993}" type="pres">
      <dgm:prSet presAssocID="{048BF3FA-D254-473B-A8BC-2A5B05E2498A}" presName="composite" presStyleCnt="0"/>
      <dgm:spPr/>
    </dgm:pt>
    <dgm:pt modelId="{533D128B-0DC1-4836-97FD-0084B9730F4F}" type="pres">
      <dgm:prSet presAssocID="{048BF3FA-D254-473B-A8BC-2A5B05E2498A}" presName="parentText" presStyleLbl="alignNode1" presStyleIdx="1" presStyleCnt="2">
        <dgm:presLayoutVars>
          <dgm:chMax val="1"/>
          <dgm:bulletEnabled val="1"/>
        </dgm:presLayoutVars>
      </dgm:prSet>
      <dgm:spPr>
        <a:xfrm rot="5400000">
          <a:off x="-394874" y="2747325"/>
          <a:ext cx="2632496" cy="1842747"/>
        </a:xfrm>
        <a:prstGeom prst="chevron">
          <a:avLst/>
        </a:prstGeom>
      </dgm:spPr>
    </dgm:pt>
    <dgm:pt modelId="{BD3EE826-74F8-4044-8FD2-B61491C73278}" type="pres">
      <dgm:prSet presAssocID="{048BF3FA-D254-473B-A8BC-2A5B05E2498A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1FABC80A-87B4-48CF-A876-BBE91B0B0070}" type="presOf" srcId="{ABB5E1E0-F18F-443D-849A-57743AD07FE7}" destId="{BD3EE826-74F8-4044-8FD2-B61491C73278}" srcOrd="0" destOrd="1" presId="urn:microsoft.com/office/officeart/2005/8/layout/chevron2"/>
    <dgm:cxn modelId="{6E93490F-1BD3-4697-880B-2BE46938A29B}" srcId="{048BF3FA-D254-473B-A8BC-2A5B05E2498A}" destId="{ABB5E1E0-F18F-443D-849A-57743AD07FE7}" srcOrd="1" destOrd="0" parTransId="{E9556ACF-EE45-4159-ACB7-8C6194553D14}" sibTransId="{5698E9C5-8B81-4F98-A8E7-759F944FC624}"/>
    <dgm:cxn modelId="{A68FB50F-FA6C-4E0C-9F48-8CF3465EBD77}" srcId="{048BF3FA-D254-473B-A8BC-2A5B05E2498A}" destId="{990E672F-EB38-4BF0-918F-0ADD3A008BE8}" srcOrd="0" destOrd="0" parTransId="{8B02F7EE-8399-456A-BD2C-D83A3FDF0845}" sibTransId="{FD1B420A-42EE-40BE-8E70-CB70B664EF94}"/>
    <dgm:cxn modelId="{C6BD4B12-46DA-4E69-8A24-0DAB1EC4EC8B}" type="presOf" srcId="{6E0E11CB-D89E-4D3C-B92D-D6736414CD0A}" destId="{90A43C80-633A-4D0E-82A7-71A0E7D41C9A}" srcOrd="0" destOrd="0" presId="urn:microsoft.com/office/officeart/2005/8/layout/chevron2"/>
    <dgm:cxn modelId="{A3AA5C29-1950-47C6-9866-8E24FE3DB5ED}" srcId="{A62C00D9-DE12-47E2-A599-516CD1F4EED0}" destId="{2DB84741-4F7B-460A-BE4B-5A9C4C380C55}" srcOrd="0" destOrd="0" parTransId="{2E5915A0-D7EF-43EA-BE2B-0279E13D3E21}" sibTransId="{04497316-7889-468C-AF3F-DFE70FB44DDF}"/>
    <dgm:cxn modelId="{06EA9033-A0B2-4705-931C-C52B9068D679}" type="presOf" srcId="{A62C00D9-DE12-47E2-A599-516CD1F4EED0}" destId="{125E79A1-74D2-49F0-9069-F62FFE13E5B9}" srcOrd="0" destOrd="0" presId="urn:microsoft.com/office/officeart/2005/8/layout/chevron2"/>
    <dgm:cxn modelId="{5CA03860-13A5-4357-A9C1-19F001D88E85}" type="presOf" srcId="{2DB84741-4F7B-460A-BE4B-5A9C4C380C55}" destId="{6387E62F-1786-4E17-9824-4A689DF4432F}" srcOrd="0" destOrd="0" presId="urn:microsoft.com/office/officeart/2005/8/layout/chevron2"/>
    <dgm:cxn modelId="{C3FB1363-787B-40DD-B379-405025354980}" type="presOf" srcId="{048BF3FA-D254-473B-A8BC-2A5B05E2498A}" destId="{533D128B-0DC1-4836-97FD-0084B9730F4F}" srcOrd="0" destOrd="0" presId="urn:microsoft.com/office/officeart/2005/8/layout/chevron2"/>
    <dgm:cxn modelId="{10378663-28B1-4062-88B3-450FFB0043EE}" srcId="{A62C00D9-DE12-47E2-A599-516CD1F4EED0}" destId="{048BF3FA-D254-473B-A8BC-2A5B05E2498A}" srcOrd="1" destOrd="0" parTransId="{FEA32CCE-58D0-467D-99DB-C928020EDB9B}" sibTransId="{68089FF9-148E-4359-AFAC-A786399A139F}"/>
    <dgm:cxn modelId="{D07EDD4D-FF81-48C7-A69C-6956A074DB7E}" srcId="{048BF3FA-D254-473B-A8BC-2A5B05E2498A}" destId="{6ED76A3D-6BE8-440A-8315-32ED4F88B3E9}" srcOrd="2" destOrd="0" parTransId="{F9E6B984-050F-4166-B967-9A00A61A1C5C}" sibTransId="{6A547634-F498-426D-888C-F90D4CAFB2AF}"/>
    <dgm:cxn modelId="{30BCFEAA-F37B-4D7A-8F35-3D3F0FEDB657}" srcId="{2DB84741-4F7B-460A-BE4B-5A9C4C380C55}" destId="{6E0E11CB-D89E-4D3C-B92D-D6736414CD0A}" srcOrd="0" destOrd="0" parTransId="{D4DBDD7D-2E8E-4164-978F-E44223320A7A}" sibTransId="{B7B82896-D01F-420C-BAE1-2E52AC4B7D10}"/>
    <dgm:cxn modelId="{D18358AD-8D78-47C8-8355-B7F1852E5AB9}" type="presOf" srcId="{6ED76A3D-6BE8-440A-8315-32ED4F88B3E9}" destId="{BD3EE826-74F8-4044-8FD2-B61491C73278}" srcOrd="0" destOrd="2" presId="urn:microsoft.com/office/officeart/2005/8/layout/chevron2"/>
    <dgm:cxn modelId="{183A41F8-859C-4627-B841-2D55B044DECF}" type="presOf" srcId="{990E672F-EB38-4BF0-918F-0ADD3A008BE8}" destId="{BD3EE826-74F8-4044-8FD2-B61491C73278}" srcOrd="0" destOrd="0" presId="urn:microsoft.com/office/officeart/2005/8/layout/chevron2"/>
    <dgm:cxn modelId="{4F13EAE2-D970-44D1-9D17-D87F19B2C089}" type="presParOf" srcId="{125E79A1-74D2-49F0-9069-F62FFE13E5B9}" destId="{1B6B3053-2CEA-446B-93BF-70FFCB8AEA5B}" srcOrd="0" destOrd="0" presId="urn:microsoft.com/office/officeart/2005/8/layout/chevron2"/>
    <dgm:cxn modelId="{93DD00D3-4B70-464F-BA1F-AF2724B951F1}" type="presParOf" srcId="{1B6B3053-2CEA-446B-93BF-70FFCB8AEA5B}" destId="{6387E62F-1786-4E17-9824-4A689DF4432F}" srcOrd="0" destOrd="0" presId="urn:microsoft.com/office/officeart/2005/8/layout/chevron2"/>
    <dgm:cxn modelId="{3770E328-EA23-4F71-8FFF-00D09A881030}" type="presParOf" srcId="{1B6B3053-2CEA-446B-93BF-70FFCB8AEA5B}" destId="{90A43C80-633A-4D0E-82A7-71A0E7D41C9A}" srcOrd="1" destOrd="0" presId="urn:microsoft.com/office/officeart/2005/8/layout/chevron2"/>
    <dgm:cxn modelId="{76820BC0-F7EC-41A8-8DF1-9EFC5214A496}" type="presParOf" srcId="{125E79A1-74D2-49F0-9069-F62FFE13E5B9}" destId="{F65E8BFB-BD33-442B-8444-5F0E6EB7CE83}" srcOrd="1" destOrd="0" presId="urn:microsoft.com/office/officeart/2005/8/layout/chevron2"/>
    <dgm:cxn modelId="{123E7E5D-766C-4E95-8DEB-6AEFCD93D488}" type="presParOf" srcId="{125E79A1-74D2-49F0-9069-F62FFE13E5B9}" destId="{2D82E842-C885-4D68-B6AF-60DF49209993}" srcOrd="2" destOrd="0" presId="urn:microsoft.com/office/officeart/2005/8/layout/chevron2"/>
    <dgm:cxn modelId="{2C8E2EB5-818B-481D-BC3E-078D84D534AB}" type="presParOf" srcId="{2D82E842-C885-4D68-B6AF-60DF49209993}" destId="{533D128B-0DC1-4836-97FD-0084B9730F4F}" srcOrd="0" destOrd="0" presId="urn:microsoft.com/office/officeart/2005/8/layout/chevron2"/>
    <dgm:cxn modelId="{B0AD61E6-9F05-4C83-BFCB-6DFECC1F1039}" type="presParOf" srcId="{2D82E842-C885-4D68-B6AF-60DF49209993}" destId="{BD3EE826-74F8-4044-8FD2-B61491C732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2C00D9-DE12-47E2-A599-516CD1F4EED0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502FDA5B-3973-4FFC-85EA-319EC1D97A7F}">
      <dgm:prSet phldrT="[Texto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s-419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3.    Mandamiento de Pago </a:t>
          </a:r>
          <a:endParaRPr lang="es-CO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133B64-2101-40B7-9FF0-94B8A36BF0B5}" type="parTrans" cxnId="{2C2352D2-F923-4739-ADAC-2AE6AFB5582B}">
      <dgm:prSet/>
      <dgm:spPr/>
      <dgm:t>
        <a:bodyPr/>
        <a:lstStyle/>
        <a:p>
          <a:endParaRPr lang="es-CO"/>
        </a:p>
      </dgm:t>
    </dgm:pt>
    <dgm:pt modelId="{AE88B654-57CE-48C0-AF23-0487BFC26D44}" type="sibTrans" cxnId="{2C2352D2-F923-4739-ADAC-2AE6AFB5582B}">
      <dgm:prSet/>
      <dgm:spPr/>
      <dgm:t>
        <a:bodyPr/>
        <a:lstStyle/>
        <a:p>
          <a:endParaRPr lang="es-CO"/>
        </a:p>
      </dgm:t>
    </dgm:pt>
    <dgm:pt modelId="{B31C960C-5EFD-4A08-8EE1-F7354F49E2F1}">
      <dgm:prSet phldrT="[Texto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s-419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25 Resolución 0140 de 2025</a:t>
          </a:r>
          <a:endParaRPr lang="es-CO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C5D053-267C-42CE-A2A7-722B64C7E8C4}" type="parTrans" cxnId="{F2FD2658-39B6-420F-A882-0AD1DC90444F}">
      <dgm:prSet/>
      <dgm:spPr/>
      <dgm:t>
        <a:bodyPr/>
        <a:lstStyle/>
        <a:p>
          <a:endParaRPr lang="es-CO"/>
        </a:p>
      </dgm:t>
    </dgm:pt>
    <dgm:pt modelId="{359953D2-2813-42F1-A86B-F14839D94285}" type="sibTrans" cxnId="{F2FD2658-39B6-420F-A882-0AD1DC90444F}">
      <dgm:prSet/>
      <dgm:spPr/>
      <dgm:t>
        <a:bodyPr/>
        <a:lstStyle/>
        <a:p>
          <a:endParaRPr lang="es-CO"/>
        </a:p>
      </dgm:t>
    </dgm:pt>
    <dgm:pt modelId="{39961C35-D27A-4A36-ABD2-866076EC1319}">
      <dgm:prSet phldrT="[Texto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s-419" sz="2000" b="1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Resolución</a:t>
          </a:r>
          <a:r>
            <a:rPr lang="es-419" sz="20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419" sz="2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que exige el pago de la obligación (Capital)</a:t>
          </a:r>
          <a:endParaRPr lang="es-CO" sz="20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D4D270-2CFF-4ABA-B88F-06DED4DD7323}" type="parTrans" cxnId="{FF1E03A4-9EF2-4706-BB5C-42C349E7818B}">
      <dgm:prSet/>
      <dgm:spPr/>
      <dgm:t>
        <a:bodyPr/>
        <a:lstStyle/>
        <a:p>
          <a:endParaRPr lang="es-CO"/>
        </a:p>
      </dgm:t>
    </dgm:pt>
    <dgm:pt modelId="{AB2239D6-563B-4DFC-A40F-F15155EF1215}" type="sibTrans" cxnId="{FF1E03A4-9EF2-4706-BB5C-42C349E7818B}">
      <dgm:prSet/>
      <dgm:spPr/>
      <dgm:t>
        <a:bodyPr/>
        <a:lstStyle/>
        <a:p>
          <a:endParaRPr lang="es-CO"/>
        </a:p>
      </dgm:t>
    </dgm:pt>
    <dgm:pt modelId="{47234B99-7EC3-429F-A8E5-5E3A697FA9B0}">
      <dgm:prSet phldrT="[Texto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s-419" sz="2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Puede referirse a más de un título ejecutivo del mismo deudor</a:t>
          </a:r>
          <a:endParaRPr lang="es-CO" sz="20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F1371E-628F-4319-92BD-45CE3F86821D}" type="parTrans" cxnId="{018E8D8C-C33A-4331-8F5E-6958F3BA48DF}">
      <dgm:prSet/>
      <dgm:spPr/>
      <dgm:t>
        <a:bodyPr/>
        <a:lstStyle/>
        <a:p>
          <a:endParaRPr lang="es-CO"/>
        </a:p>
      </dgm:t>
    </dgm:pt>
    <dgm:pt modelId="{1D0FFDAD-D306-4A69-A879-0E5C19D065A4}" type="sibTrans" cxnId="{018E8D8C-C33A-4331-8F5E-6958F3BA48DF}">
      <dgm:prSet/>
      <dgm:spPr/>
      <dgm:t>
        <a:bodyPr/>
        <a:lstStyle/>
        <a:p>
          <a:endParaRPr lang="es-CO"/>
        </a:p>
      </dgm:t>
    </dgm:pt>
    <dgm:pt modelId="{8DDDD196-3F97-47A7-937E-FA1EA31716F7}">
      <dgm:prSet phldrT="[Texto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s-419" sz="2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Se debe expedir en un plazo máximo de </a:t>
          </a:r>
          <a:r>
            <a:rPr lang="es-419" sz="2000" b="1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 mes </a:t>
          </a:r>
          <a:r>
            <a:rPr lang="es-419" sz="2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al avoque del proceso </a:t>
          </a:r>
          <a:endParaRPr lang="es-CO" sz="20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5C9C1B-F7D9-48D1-9898-F07622DD8521}" type="parTrans" cxnId="{6A873A7E-3A40-4645-80F1-2712158404E0}">
      <dgm:prSet/>
      <dgm:spPr/>
      <dgm:t>
        <a:bodyPr/>
        <a:lstStyle/>
        <a:p>
          <a:endParaRPr lang="es-CO"/>
        </a:p>
      </dgm:t>
    </dgm:pt>
    <dgm:pt modelId="{141C5D95-2708-405C-A7A4-6C6906E51761}" type="sibTrans" cxnId="{6A873A7E-3A40-4645-80F1-2712158404E0}">
      <dgm:prSet/>
      <dgm:spPr/>
      <dgm:t>
        <a:bodyPr/>
        <a:lstStyle/>
        <a:p>
          <a:endParaRPr lang="es-CO"/>
        </a:p>
      </dgm:t>
    </dgm:pt>
    <dgm:pt modelId="{9E9DCB89-DFB0-401B-BE39-9452E169C990}">
      <dgm:prSet phldrT="[Texto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  4. Notificación Mandamiento Pago</a:t>
          </a:r>
          <a:endParaRPr lang="es-CO" sz="20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23CB8-C464-43AC-A57A-D6AFB872D15A}" type="parTrans" cxnId="{213D9249-664B-43A4-B629-396117EC4F4A}">
      <dgm:prSet/>
      <dgm:spPr/>
      <dgm:t>
        <a:bodyPr/>
        <a:lstStyle/>
        <a:p>
          <a:endParaRPr lang="es-CO"/>
        </a:p>
      </dgm:t>
    </dgm:pt>
    <dgm:pt modelId="{68633135-01FC-4DFE-B99E-0D3B4711E367}" type="sibTrans" cxnId="{213D9249-664B-43A4-B629-396117EC4F4A}">
      <dgm:prSet/>
      <dgm:spPr/>
      <dgm:t>
        <a:bodyPr/>
        <a:lstStyle/>
        <a:p>
          <a:endParaRPr lang="es-CO"/>
        </a:p>
      </dgm:t>
    </dgm:pt>
    <dgm:pt modelId="{96CD4AF1-559F-4C50-BFA7-36139BAC216C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Personal</a:t>
          </a:r>
        </a:p>
      </dgm:t>
    </dgm:pt>
    <dgm:pt modelId="{8B6C128B-3360-4E95-98CB-B412BF7C423E}" type="parTrans" cxnId="{3A8F18A0-2726-4134-9C15-9F4430659C38}">
      <dgm:prSet/>
      <dgm:spPr/>
      <dgm:t>
        <a:bodyPr/>
        <a:lstStyle/>
        <a:p>
          <a:endParaRPr lang="es-CO"/>
        </a:p>
      </dgm:t>
    </dgm:pt>
    <dgm:pt modelId="{D1CEB40C-1CB3-4278-9A56-12387ACDF3E9}" type="sibTrans" cxnId="{3A8F18A0-2726-4134-9C15-9F4430659C38}">
      <dgm:prSet/>
      <dgm:spPr/>
      <dgm:t>
        <a:bodyPr/>
        <a:lstStyle/>
        <a:p>
          <a:endParaRPr lang="es-CO"/>
        </a:p>
      </dgm:t>
    </dgm:pt>
    <dgm:pt modelId="{7ACB6353-EBAB-4E38-85E0-1A878E83BC92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Citación al deudor para que comparezca en un término máximo de 10 días </a:t>
          </a:r>
        </a:p>
      </dgm:t>
    </dgm:pt>
    <dgm:pt modelId="{401975B8-D7E7-4396-BAF4-444E5573F8FF}" type="parTrans" cxnId="{9A07FA33-BF06-41EE-B751-914F687ECF4A}">
      <dgm:prSet/>
      <dgm:spPr/>
      <dgm:t>
        <a:bodyPr/>
        <a:lstStyle/>
        <a:p>
          <a:endParaRPr lang="es-CO"/>
        </a:p>
      </dgm:t>
    </dgm:pt>
    <dgm:pt modelId="{F5DF1F5C-E82D-493E-87A0-0AFE9305D51B}" type="sibTrans" cxnId="{9A07FA33-BF06-41EE-B751-914F687ECF4A}">
      <dgm:prSet/>
      <dgm:spPr/>
      <dgm:t>
        <a:bodyPr/>
        <a:lstStyle/>
        <a:p>
          <a:endParaRPr lang="es-CO"/>
        </a:p>
      </dgm:t>
    </dgm:pt>
    <dgm:pt modelId="{2DB41F37-E0DB-4FE2-9ED5-F8D575F12008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Si el deudor comparece queda notificado </a:t>
          </a:r>
          <a:r>
            <a:rPr lang="es-CO" sz="2000" b="0" kern="1200" dirty="0"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personalmente</a:t>
          </a:r>
          <a:r>
            <a:rPr lang="es-CO" sz="2000" b="0" kern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B41CFC21-894E-4870-B1AE-35EA7D86A9FF}" type="parTrans" cxnId="{4C86CC58-39A5-4042-BA60-6CD47E0DD5E8}">
      <dgm:prSet/>
      <dgm:spPr/>
      <dgm:t>
        <a:bodyPr/>
        <a:lstStyle/>
        <a:p>
          <a:endParaRPr lang="es-CO"/>
        </a:p>
      </dgm:t>
    </dgm:pt>
    <dgm:pt modelId="{5D6CA17F-54CF-4D19-905C-C95C58616B84}" type="sibTrans" cxnId="{4C86CC58-39A5-4042-BA60-6CD47E0DD5E8}">
      <dgm:prSet/>
      <dgm:spPr/>
      <dgm:t>
        <a:bodyPr/>
        <a:lstStyle/>
        <a:p>
          <a:endParaRPr lang="es-CO"/>
        </a:p>
      </dgm:t>
    </dgm:pt>
    <dgm:pt modelId="{8038C2C3-82F0-4015-A20E-F7E65A34546B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s-CO" sz="2000" b="0" kern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Correo certificado </a:t>
          </a:r>
        </a:p>
      </dgm:t>
    </dgm:pt>
    <dgm:pt modelId="{D2ADC476-C208-4332-B2B9-37431D59DE09}" type="parTrans" cxnId="{FB54113D-1634-4495-9BD6-3818D96E442D}">
      <dgm:prSet/>
      <dgm:spPr/>
      <dgm:t>
        <a:bodyPr/>
        <a:lstStyle/>
        <a:p>
          <a:endParaRPr lang="es-CO"/>
        </a:p>
      </dgm:t>
    </dgm:pt>
    <dgm:pt modelId="{9A57D807-8AC7-49E9-A2CC-BDF1C159BD1A}" type="sibTrans" cxnId="{FB54113D-1634-4495-9BD6-3818D96E442D}">
      <dgm:prSet/>
      <dgm:spPr/>
      <dgm:t>
        <a:bodyPr/>
        <a:lstStyle/>
        <a:p>
          <a:endParaRPr lang="es-CO"/>
        </a:p>
      </dgm:t>
    </dgm:pt>
    <dgm:pt modelId="{2AFF80BC-8F37-452D-8CB7-602BDB4C1A07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Página web   </a:t>
          </a:r>
        </a:p>
      </dgm:t>
    </dgm:pt>
    <dgm:pt modelId="{1DF82C5B-9FF4-4FA0-BFE2-63B9667FFBB9}" type="parTrans" cxnId="{BD2D67F0-DDBE-43FA-9591-D7F0BA7D14A8}">
      <dgm:prSet/>
      <dgm:spPr/>
      <dgm:t>
        <a:bodyPr/>
        <a:lstStyle/>
        <a:p>
          <a:endParaRPr lang="es-CO"/>
        </a:p>
      </dgm:t>
    </dgm:pt>
    <dgm:pt modelId="{C5A29C23-13B5-4EE8-883F-6B191FE2A833}" type="sibTrans" cxnId="{BD2D67F0-DDBE-43FA-9591-D7F0BA7D14A8}">
      <dgm:prSet/>
      <dgm:spPr/>
      <dgm:t>
        <a:bodyPr/>
        <a:lstStyle/>
        <a:p>
          <a:endParaRPr lang="es-CO"/>
        </a:p>
      </dgm:t>
    </dgm:pt>
    <dgm:pt modelId="{4A1EE825-DEF8-4698-B6CB-03F851A490CD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4. Correo electrónico </a:t>
          </a:r>
          <a:r>
            <a:rPr lang="es-CO" sz="18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(Art. 566-1 ET) </a:t>
          </a:r>
          <a:r>
            <a:rPr lang="es-CO" sz="1800" b="0" kern="1200" dirty="0">
              <a:solidFill>
                <a:srgbClr val="FFC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Autorización previa </a:t>
          </a:r>
          <a:endParaRPr lang="es-CO" sz="1800" b="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6AAB29-43B3-4526-A9BF-A84367880FA8}" type="parTrans" cxnId="{DC5528CF-27F5-4CA9-9D63-858E099E3F6E}">
      <dgm:prSet/>
      <dgm:spPr/>
      <dgm:t>
        <a:bodyPr/>
        <a:lstStyle/>
        <a:p>
          <a:endParaRPr lang="es-CO"/>
        </a:p>
      </dgm:t>
    </dgm:pt>
    <dgm:pt modelId="{10C43996-15C7-4A61-A009-37682A12CFC5}" type="sibTrans" cxnId="{DC5528CF-27F5-4CA9-9D63-858E099E3F6E}">
      <dgm:prSet/>
      <dgm:spPr/>
      <dgm:t>
        <a:bodyPr/>
        <a:lstStyle/>
        <a:p>
          <a:endParaRPr lang="es-CO"/>
        </a:p>
      </dgm:t>
    </dgm:pt>
    <dgm:pt modelId="{64839506-51D0-4BCC-8981-4E4FAF5646AE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es-CO" sz="18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5. Conducta Concluyente</a:t>
          </a:r>
        </a:p>
      </dgm:t>
    </dgm:pt>
    <dgm:pt modelId="{DA50DDC7-4BC7-4E1C-9C00-34DEA7D3903F}" type="parTrans" cxnId="{9F900A44-2230-4A1E-8ABB-1181E8265BEB}">
      <dgm:prSet/>
      <dgm:spPr/>
    </dgm:pt>
    <dgm:pt modelId="{3299E31B-6EFA-4705-82D1-6FC45DF8BBFF}" type="sibTrans" cxnId="{9F900A44-2230-4A1E-8ABB-1181E8265BEB}">
      <dgm:prSet/>
      <dgm:spPr/>
    </dgm:pt>
    <dgm:pt modelId="{49C6CDAE-549A-4773-8E56-5A0C57087ECE}" type="pres">
      <dgm:prSet presAssocID="{A62C00D9-DE12-47E2-A599-516CD1F4EED0}" presName="linearFlow" presStyleCnt="0">
        <dgm:presLayoutVars>
          <dgm:dir/>
          <dgm:animLvl val="lvl"/>
          <dgm:resizeHandles val="exact"/>
        </dgm:presLayoutVars>
      </dgm:prSet>
      <dgm:spPr/>
    </dgm:pt>
    <dgm:pt modelId="{E623146C-E5EA-4A48-A69C-EAFB673F9465}" type="pres">
      <dgm:prSet presAssocID="{502FDA5B-3973-4FFC-85EA-319EC1D97A7F}" presName="composite" presStyleCnt="0"/>
      <dgm:spPr/>
    </dgm:pt>
    <dgm:pt modelId="{D2AABA9A-F3C5-438A-9C27-3F45459806F4}" type="pres">
      <dgm:prSet presAssocID="{502FDA5B-3973-4FFC-85EA-319EC1D97A7F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D66A2709-0301-4D2F-B022-CECDC82DDD1C}" type="pres">
      <dgm:prSet presAssocID="{502FDA5B-3973-4FFC-85EA-319EC1D97A7F}" presName="descendantText" presStyleLbl="alignAcc1" presStyleIdx="0" presStyleCnt="2">
        <dgm:presLayoutVars>
          <dgm:bulletEnabled val="1"/>
        </dgm:presLayoutVars>
      </dgm:prSet>
      <dgm:spPr/>
    </dgm:pt>
    <dgm:pt modelId="{6F2C7CBB-0F84-4DDE-BEBD-BD8001684DB6}" type="pres">
      <dgm:prSet presAssocID="{AE88B654-57CE-48C0-AF23-0487BFC26D44}" presName="sp" presStyleCnt="0"/>
      <dgm:spPr/>
    </dgm:pt>
    <dgm:pt modelId="{F838474E-BED1-4F40-A0FF-BFA926C2A03E}" type="pres">
      <dgm:prSet presAssocID="{9E9DCB89-DFB0-401B-BE39-9452E169C990}" presName="composite" presStyleCnt="0"/>
      <dgm:spPr/>
    </dgm:pt>
    <dgm:pt modelId="{A56D8B74-149C-4DEA-925A-AE5486BE29E6}" type="pres">
      <dgm:prSet presAssocID="{9E9DCB89-DFB0-401B-BE39-9452E169C990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341AEB93-5D41-45B5-A542-0691DBF3C052}" type="pres">
      <dgm:prSet presAssocID="{9E9DCB89-DFB0-401B-BE39-9452E169C990}" presName="descendantText" presStyleLbl="alignAcc1" presStyleIdx="1" presStyleCnt="2" custScaleY="132802">
        <dgm:presLayoutVars>
          <dgm:bulletEnabled val="1"/>
        </dgm:presLayoutVars>
      </dgm:prSet>
      <dgm:spPr/>
    </dgm:pt>
  </dgm:ptLst>
  <dgm:cxnLst>
    <dgm:cxn modelId="{86BFC10A-036B-4F9B-BEDF-103EEEC9A541}" type="presOf" srcId="{7ACB6353-EBAB-4E38-85E0-1A878E83BC92}" destId="{341AEB93-5D41-45B5-A542-0691DBF3C052}" srcOrd="0" destOrd="1" presId="urn:microsoft.com/office/officeart/2005/8/layout/chevron2"/>
    <dgm:cxn modelId="{9A07FA33-BF06-41EE-B751-914F687ECF4A}" srcId="{96CD4AF1-559F-4C50-BFA7-36139BAC216C}" destId="{7ACB6353-EBAB-4E38-85E0-1A878E83BC92}" srcOrd="0" destOrd="0" parTransId="{401975B8-D7E7-4396-BAF4-444E5573F8FF}" sibTransId="{F5DF1F5C-E82D-493E-87A0-0AFE9305D51B}"/>
    <dgm:cxn modelId="{4B69B838-F458-419F-B829-EE6088DDC9E9}" type="presOf" srcId="{9E9DCB89-DFB0-401B-BE39-9452E169C990}" destId="{A56D8B74-149C-4DEA-925A-AE5486BE29E6}" srcOrd="0" destOrd="0" presId="urn:microsoft.com/office/officeart/2005/8/layout/chevron2"/>
    <dgm:cxn modelId="{23DF5239-A675-4030-882C-3EF71997A1EB}" type="presOf" srcId="{B31C960C-5EFD-4A08-8EE1-F7354F49E2F1}" destId="{D66A2709-0301-4D2F-B022-CECDC82DDD1C}" srcOrd="0" destOrd="0" presId="urn:microsoft.com/office/officeart/2005/8/layout/chevron2"/>
    <dgm:cxn modelId="{FB54113D-1634-4495-9BD6-3818D96E442D}" srcId="{9E9DCB89-DFB0-401B-BE39-9452E169C990}" destId="{8038C2C3-82F0-4015-A20E-F7E65A34546B}" srcOrd="1" destOrd="0" parTransId="{D2ADC476-C208-4332-B2B9-37431D59DE09}" sibTransId="{9A57D807-8AC7-49E9-A2CC-BDF1C159BD1A}"/>
    <dgm:cxn modelId="{E730A55D-8B38-4FB7-8E6D-790AAA29036F}" type="presOf" srcId="{96CD4AF1-559F-4C50-BFA7-36139BAC216C}" destId="{341AEB93-5D41-45B5-A542-0691DBF3C052}" srcOrd="0" destOrd="0" presId="urn:microsoft.com/office/officeart/2005/8/layout/chevron2"/>
    <dgm:cxn modelId="{9F900A44-2230-4A1E-8ABB-1181E8265BEB}" srcId="{9E9DCB89-DFB0-401B-BE39-9452E169C990}" destId="{64839506-51D0-4BCC-8981-4E4FAF5646AE}" srcOrd="4" destOrd="0" parTransId="{DA50DDC7-4BC7-4E1C-9C00-34DEA7D3903F}" sibTransId="{3299E31B-6EFA-4705-82D1-6FC45DF8BBFF}"/>
    <dgm:cxn modelId="{D8CB5044-5D2E-4960-BE39-E11519FC3E52}" type="presOf" srcId="{2AFF80BC-8F37-452D-8CB7-602BDB4C1A07}" destId="{341AEB93-5D41-45B5-A542-0691DBF3C052}" srcOrd="0" destOrd="4" presId="urn:microsoft.com/office/officeart/2005/8/layout/chevron2"/>
    <dgm:cxn modelId="{213D9249-664B-43A4-B629-396117EC4F4A}" srcId="{A62C00D9-DE12-47E2-A599-516CD1F4EED0}" destId="{9E9DCB89-DFB0-401B-BE39-9452E169C990}" srcOrd="1" destOrd="0" parTransId="{53623CB8-C464-43AC-A57A-D6AFB872D15A}" sibTransId="{68633135-01FC-4DFE-B99E-0D3B4711E367}"/>
    <dgm:cxn modelId="{F2FD2658-39B6-420F-A882-0AD1DC90444F}" srcId="{502FDA5B-3973-4FFC-85EA-319EC1D97A7F}" destId="{B31C960C-5EFD-4A08-8EE1-F7354F49E2F1}" srcOrd="0" destOrd="0" parTransId="{8AC5D053-267C-42CE-A2A7-722B64C7E8C4}" sibTransId="{359953D2-2813-42F1-A86B-F14839D94285}"/>
    <dgm:cxn modelId="{4C86CC58-39A5-4042-BA60-6CD47E0DD5E8}" srcId="{96CD4AF1-559F-4C50-BFA7-36139BAC216C}" destId="{2DB41F37-E0DB-4FE2-9ED5-F8D575F12008}" srcOrd="1" destOrd="0" parTransId="{B41CFC21-894E-4870-B1AE-35EA7D86A9FF}" sibTransId="{5D6CA17F-54CF-4D19-905C-C95C58616B84}"/>
    <dgm:cxn modelId="{6A873A7E-3A40-4645-80F1-2712158404E0}" srcId="{502FDA5B-3973-4FFC-85EA-319EC1D97A7F}" destId="{8DDDD196-3F97-47A7-937E-FA1EA31716F7}" srcOrd="3" destOrd="0" parTransId="{225C9C1B-F7D9-48D1-9898-F07622DD8521}" sibTransId="{141C5D95-2708-405C-A7A4-6C6906E51761}"/>
    <dgm:cxn modelId="{707AB687-2E3E-4200-9E42-25805AF23B6B}" type="presOf" srcId="{A62C00D9-DE12-47E2-A599-516CD1F4EED0}" destId="{49C6CDAE-549A-4773-8E56-5A0C57087ECE}" srcOrd="0" destOrd="0" presId="urn:microsoft.com/office/officeart/2005/8/layout/chevron2"/>
    <dgm:cxn modelId="{018E8D8C-C33A-4331-8F5E-6958F3BA48DF}" srcId="{502FDA5B-3973-4FFC-85EA-319EC1D97A7F}" destId="{47234B99-7EC3-429F-A8E5-5E3A697FA9B0}" srcOrd="2" destOrd="0" parTransId="{3DF1371E-628F-4319-92BD-45CE3F86821D}" sibTransId="{1D0FFDAD-D306-4A69-A879-0E5C19D065A4}"/>
    <dgm:cxn modelId="{3A8F18A0-2726-4134-9C15-9F4430659C38}" srcId="{9E9DCB89-DFB0-401B-BE39-9452E169C990}" destId="{96CD4AF1-559F-4C50-BFA7-36139BAC216C}" srcOrd="0" destOrd="0" parTransId="{8B6C128B-3360-4E95-98CB-B412BF7C423E}" sibTransId="{D1CEB40C-1CB3-4278-9A56-12387ACDF3E9}"/>
    <dgm:cxn modelId="{FF1E03A4-9EF2-4706-BB5C-42C349E7818B}" srcId="{502FDA5B-3973-4FFC-85EA-319EC1D97A7F}" destId="{39961C35-D27A-4A36-ABD2-866076EC1319}" srcOrd="1" destOrd="0" parTransId="{87D4D270-2CFF-4ABA-B88F-06DED4DD7323}" sibTransId="{AB2239D6-563B-4DFC-A40F-F15155EF1215}"/>
    <dgm:cxn modelId="{2A05B3A6-6609-4575-BFE2-00365DD9C5D9}" type="presOf" srcId="{47234B99-7EC3-429F-A8E5-5E3A697FA9B0}" destId="{D66A2709-0301-4D2F-B022-CECDC82DDD1C}" srcOrd="0" destOrd="2" presId="urn:microsoft.com/office/officeart/2005/8/layout/chevron2"/>
    <dgm:cxn modelId="{D7C625A8-DB3B-4964-9091-3507AF828C69}" type="presOf" srcId="{502FDA5B-3973-4FFC-85EA-319EC1D97A7F}" destId="{D2AABA9A-F3C5-438A-9C27-3F45459806F4}" srcOrd="0" destOrd="0" presId="urn:microsoft.com/office/officeart/2005/8/layout/chevron2"/>
    <dgm:cxn modelId="{687ED5BB-B877-4241-9B12-9A516AFAC74D}" type="presOf" srcId="{39961C35-D27A-4A36-ABD2-866076EC1319}" destId="{D66A2709-0301-4D2F-B022-CECDC82DDD1C}" srcOrd="0" destOrd="1" presId="urn:microsoft.com/office/officeart/2005/8/layout/chevron2"/>
    <dgm:cxn modelId="{DC5528CF-27F5-4CA9-9D63-858E099E3F6E}" srcId="{9E9DCB89-DFB0-401B-BE39-9452E169C990}" destId="{4A1EE825-DEF8-4698-B6CB-03F851A490CD}" srcOrd="3" destOrd="0" parTransId="{946AAB29-43B3-4526-A9BF-A84367880FA8}" sibTransId="{10C43996-15C7-4A61-A009-37682A12CFC5}"/>
    <dgm:cxn modelId="{2C2352D2-F923-4739-ADAC-2AE6AFB5582B}" srcId="{A62C00D9-DE12-47E2-A599-516CD1F4EED0}" destId="{502FDA5B-3973-4FFC-85EA-319EC1D97A7F}" srcOrd="0" destOrd="0" parTransId="{69133B64-2101-40B7-9FF0-94B8A36BF0B5}" sibTransId="{AE88B654-57CE-48C0-AF23-0487BFC26D44}"/>
    <dgm:cxn modelId="{821BA4D4-A243-44B5-854C-5B7D212A4F69}" type="presOf" srcId="{64839506-51D0-4BCC-8981-4E4FAF5646AE}" destId="{341AEB93-5D41-45B5-A542-0691DBF3C052}" srcOrd="0" destOrd="6" presId="urn:microsoft.com/office/officeart/2005/8/layout/chevron2"/>
    <dgm:cxn modelId="{306EB6DF-2432-460C-9FB3-0E8868B1A936}" type="presOf" srcId="{8038C2C3-82F0-4015-A20E-F7E65A34546B}" destId="{341AEB93-5D41-45B5-A542-0691DBF3C052}" srcOrd="0" destOrd="3" presId="urn:microsoft.com/office/officeart/2005/8/layout/chevron2"/>
    <dgm:cxn modelId="{90E417E2-661A-44EF-993B-90A7DB67183D}" type="presOf" srcId="{2DB41F37-E0DB-4FE2-9ED5-F8D575F12008}" destId="{341AEB93-5D41-45B5-A542-0691DBF3C052}" srcOrd="0" destOrd="2" presId="urn:microsoft.com/office/officeart/2005/8/layout/chevron2"/>
    <dgm:cxn modelId="{F0CF20E2-D654-4D32-A05B-E9A03D2CF9DA}" type="presOf" srcId="{8DDDD196-3F97-47A7-937E-FA1EA31716F7}" destId="{D66A2709-0301-4D2F-B022-CECDC82DDD1C}" srcOrd="0" destOrd="3" presId="urn:microsoft.com/office/officeart/2005/8/layout/chevron2"/>
    <dgm:cxn modelId="{BD2D67F0-DDBE-43FA-9591-D7F0BA7D14A8}" srcId="{9E9DCB89-DFB0-401B-BE39-9452E169C990}" destId="{2AFF80BC-8F37-452D-8CB7-602BDB4C1A07}" srcOrd="2" destOrd="0" parTransId="{1DF82C5B-9FF4-4FA0-BFE2-63B9667FFBB9}" sibTransId="{C5A29C23-13B5-4EE8-883F-6B191FE2A833}"/>
    <dgm:cxn modelId="{3CFF31FF-4FB8-404C-A06C-1E3A6AB54D1B}" type="presOf" srcId="{4A1EE825-DEF8-4698-B6CB-03F851A490CD}" destId="{341AEB93-5D41-45B5-A542-0691DBF3C052}" srcOrd="0" destOrd="5" presId="urn:microsoft.com/office/officeart/2005/8/layout/chevron2"/>
    <dgm:cxn modelId="{92FC2067-3DFB-476D-9CDB-65B1C5B5F239}" type="presParOf" srcId="{49C6CDAE-549A-4773-8E56-5A0C57087ECE}" destId="{E623146C-E5EA-4A48-A69C-EAFB673F9465}" srcOrd="0" destOrd="0" presId="urn:microsoft.com/office/officeart/2005/8/layout/chevron2"/>
    <dgm:cxn modelId="{D12AD954-FED2-4302-87D2-88127BA8D2B0}" type="presParOf" srcId="{E623146C-E5EA-4A48-A69C-EAFB673F9465}" destId="{D2AABA9A-F3C5-438A-9C27-3F45459806F4}" srcOrd="0" destOrd="0" presId="urn:microsoft.com/office/officeart/2005/8/layout/chevron2"/>
    <dgm:cxn modelId="{57D7EAB1-0885-4326-AB03-4FD5412E1108}" type="presParOf" srcId="{E623146C-E5EA-4A48-A69C-EAFB673F9465}" destId="{D66A2709-0301-4D2F-B022-CECDC82DDD1C}" srcOrd="1" destOrd="0" presId="urn:microsoft.com/office/officeart/2005/8/layout/chevron2"/>
    <dgm:cxn modelId="{F8D13B1C-F28D-4D91-9E9E-8AAC18AFA459}" type="presParOf" srcId="{49C6CDAE-549A-4773-8E56-5A0C57087ECE}" destId="{6F2C7CBB-0F84-4DDE-BEBD-BD8001684DB6}" srcOrd="1" destOrd="0" presId="urn:microsoft.com/office/officeart/2005/8/layout/chevron2"/>
    <dgm:cxn modelId="{CC97382D-0DB0-40BC-93D9-E8808B34DC67}" type="presParOf" srcId="{49C6CDAE-549A-4773-8E56-5A0C57087ECE}" destId="{F838474E-BED1-4F40-A0FF-BFA926C2A03E}" srcOrd="2" destOrd="0" presId="urn:microsoft.com/office/officeart/2005/8/layout/chevron2"/>
    <dgm:cxn modelId="{D3509117-29A9-4239-967E-5483571BA896}" type="presParOf" srcId="{F838474E-BED1-4F40-A0FF-BFA926C2A03E}" destId="{A56D8B74-149C-4DEA-925A-AE5486BE29E6}" srcOrd="0" destOrd="0" presId="urn:microsoft.com/office/officeart/2005/8/layout/chevron2"/>
    <dgm:cxn modelId="{AB189203-85FF-4BB3-8B3D-22CD9F39CE83}" type="presParOf" srcId="{F838474E-BED1-4F40-A0FF-BFA926C2A03E}" destId="{341AEB93-5D41-45B5-A542-0691DBF3C0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40319F5-696D-48BC-8B61-FA0E2F333AE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B2BEF5BC-52B4-427F-929B-15E81E34DA6D}">
      <dgm:prSet phldrT="[Texto]" custT="1"/>
      <dgm:spPr/>
      <dgm:t>
        <a:bodyPr/>
        <a:lstStyle/>
        <a:p>
          <a:r>
            <a:rPr lang="es-419" sz="1600" dirty="0">
              <a:latin typeface="Arial" panose="020B0604020202020204" pitchFamily="34" charset="0"/>
              <a:cs typeface="Arial" panose="020B0604020202020204" pitchFamily="34" charset="0"/>
            </a:rPr>
            <a:t>Excepciones al  mandamiento de pago 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6C2821-F60A-46BE-A4B6-AB5BE63317CC}" type="parTrans" cxnId="{2398C83F-F046-4C53-9AC2-2179A360E040}">
      <dgm:prSet/>
      <dgm:spPr/>
      <dgm:t>
        <a:bodyPr/>
        <a:lstStyle/>
        <a:p>
          <a:endParaRPr lang="es-CO"/>
        </a:p>
      </dgm:t>
    </dgm:pt>
    <dgm:pt modelId="{19F776D0-81E7-4026-9E6B-4BD0FEFCF112}" type="sibTrans" cxnId="{2398C83F-F046-4C53-9AC2-2179A360E040}">
      <dgm:prSet/>
      <dgm:spPr/>
      <dgm:t>
        <a:bodyPr/>
        <a:lstStyle/>
        <a:p>
          <a:endParaRPr lang="es-CO"/>
        </a:p>
      </dgm:t>
    </dgm:pt>
    <dgm:pt modelId="{B6981277-ABF9-477F-86DC-81F7AA8FE66D}">
      <dgm:prSet phldrT="[Texto]" custT="1"/>
      <dgm:spPr/>
      <dgm:t>
        <a:bodyPr/>
        <a:lstStyle/>
        <a:p>
          <a:pPr algn="ctr"/>
          <a:r>
            <a:rPr lang="es-419" sz="1600" dirty="0">
              <a:latin typeface="Arial" panose="020B0604020202020204" pitchFamily="34" charset="0"/>
              <a:cs typeface="Arial" panose="020B0604020202020204" pitchFamily="34" charset="0"/>
            </a:rPr>
            <a:t>Taxativas </a:t>
          </a:r>
        </a:p>
        <a:p>
          <a:pPr algn="ctr"/>
          <a:r>
            <a:rPr lang="es-419" sz="1200" dirty="0">
              <a:latin typeface="Arial" panose="020B0604020202020204" pitchFamily="34" charset="0"/>
              <a:cs typeface="Arial" panose="020B0604020202020204" pitchFamily="34" charset="0"/>
            </a:rPr>
            <a:t>Art. 831 ET  </a:t>
          </a:r>
          <a:endParaRPr lang="es-CO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C57918-61F2-4D46-9A68-0BDC68A261D1}" type="parTrans" cxnId="{000E349E-519C-462E-9FBF-D1DCE618710A}">
      <dgm:prSet/>
      <dgm:spPr/>
      <dgm:t>
        <a:bodyPr/>
        <a:lstStyle/>
        <a:p>
          <a:endParaRPr lang="es-CO"/>
        </a:p>
      </dgm:t>
    </dgm:pt>
    <dgm:pt modelId="{6A91961F-9796-4588-97B8-6D01C84179F0}" type="sibTrans" cxnId="{000E349E-519C-462E-9FBF-D1DCE618710A}">
      <dgm:prSet/>
      <dgm:spPr/>
      <dgm:t>
        <a:bodyPr/>
        <a:lstStyle/>
        <a:p>
          <a:endParaRPr lang="es-CO"/>
        </a:p>
      </dgm:t>
    </dgm:pt>
    <dgm:pt modelId="{C4895633-0DBC-4EF1-83BF-01701BCDDE45}">
      <dgm:prSet phldrT="[Texto]" custT="1"/>
      <dgm:spPr/>
      <dgm:t>
        <a:bodyPr/>
        <a:lstStyle/>
        <a:p>
          <a:r>
            <a:rPr lang="es-419" sz="1600" dirty="0">
              <a:latin typeface="Arial" panose="020B0604020202020204" pitchFamily="34" charset="0"/>
              <a:cs typeface="Arial" panose="020B0604020202020204" pitchFamily="34" charset="0"/>
            </a:rPr>
            <a:t>Trámite  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423197-6A56-4948-B39C-0762F234D43E}" type="parTrans" cxnId="{9A1F9BEE-C0AD-4C63-A6EC-03DB9A3EE6DB}">
      <dgm:prSet/>
      <dgm:spPr/>
      <dgm:t>
        <a:bodyPr/>
        <a:lstStyle/>
        <a:p>
          <a:endParaRPr lang="es-CO"/>
        </a:p>
      </dgm:t>
    </dgm:pt>
    <dgm:pt modelId="{B03D7F93-6429-4472-A680-93524CE7CB61}" type="sibTrans" cxnId="{9A1F9BEE-C0AD-4C63-A6EC-03DB9A3EE6DB}">
      <dgm:prSet/>
      <dgm:spPr/>
      <dgm:t>
        <a:bodyPr/>
        <a:lstStyle/>
        <a:p>
          <a:endParaRPr lang="es-CO"/>
        </a:p>
      </dgm:t>
    </dgm:pt>
    <dgm:pt modelId="{2786921B-038B-4985-897D-93EF1F11FBF8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CO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Pago</a:t>
          </a:r>
          <a:r>
            <a: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efectivo</a:t>
          </a:r>
        </a:p>
      </dgm:t>
    </dgm:pt>
    <dgm:pt modelId="{2A3C623E-977D-4F15-86B0-1040C7E0DA6C}" type="parTrans" cxnId="{FF17FEE2-436F-4513-B8D6-A40B2386D3E2}">
      <dgm:prSet/>
      <dgm:spPr/>
      <dgm:t>
        <a:bodyPr/>
        <a:lstStyle/>
        <a:p>
          <a:endParaRPr lang="es-CO"/>
        </a:p>
      </dgm:t>
    </dgm:pt>
    <dgm:pt modelId="{F4C41242-27FE-4F70-B16D-1E0202781EAC}" type="sibTrans" cxnId="{FF17FEE2-436F-4513-B8D6-A40B2386D3E2}">
      <dgm:prSet/>
      <dgm:spPr/>
      <dgm:t>
        <a:bodyPr/>
        <a:lstStyle/>
        <a:p>
          <a:endParaRPr lang="es-CO"/>
        </a:p>
      </dgm:t>
    </dgm:pt>
    <dgm:pt modelId="{BE04AFB7-3C01-4E36-A487-035A92286F09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2.Existencia acuerdo de pago</a:t>
          </a:r>
        </a:p>
      </dgm:t>
    </dgm:pt>
    <dgm:pt modelId="{B8DC409B-4F8F-4F8D-B8F5-10A82C9D9C37}" type="parTrans" cxnId="{CB95A7B3-355A-4380-B1F9-350DF0005E33}">
      <dgm:prSet/>
      <dgm:spPr/>
      <dgm:t>
        <a:bodyPr/>
        <a:lstStyle/>
        <a:p>
          <a:endParaRPr lang="es-CO"/>
        </a:p>
      </dgm:t>
    </dgm:pt>
    <dgm:pt modelId="{D31971E6-75EA-4208-A528-26FDB5272E2B}" type="sibTrans" cxnId="{CB95A7B3-355A-4380-B1F9-350DF0005E33}">
      <dgm:prSet/>
      <dgm:spPr/>
      <dgm:t>
        <a:bodyPr/>
        <a:lstStyle/>
        <a:p>
          <a:endParaRPr lang="es-CO"/>
        </a:p>
      </dgm:t>
    </dgm:pt>
    <dgm:pt modelId="{60AC922A-02A1-4422-99AB-0104D3C3803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Falta de ejecutoria del título</a:t>
          </a:r>
        </a:p>
      </dgm:t>
    </dgm:pt>
    <dgm:pt modelId="{8DAD4CBA-F1F1-4613-9DD7-5145FEBB5AEE}" type="parTrans" cxnId="{96D38726-8E0D-45F6-9948-48473BAA575A}">
      <dgm:prSet/>
      <dgm:spPr/>
      <dgm:t>
        <a:bodyPr/>
        <a:lstStyle/>
        <a:p>
          <a:endParaRPr lang="es-CO"/>
        </a:p>
      </dgm:t>
    </dgm:pt>
    <dgm:pt modelId="{3B523702-C650-4BF7-B26F-AB0BF8A172FE}" type="sibTrans" cxnId="{96D38726-8E0D-45F6-9948-48473BAA575A}">
      <dgm:prSet/>
      <dgm:spPr/>
      <dgm:t>
        <a:bodyPr/>
        <a:lstStyle/>
        <a:p>
          <a:endParaRPr lang="es-CO"/>
        </a:p>
      </dgm:t>
    </dgm:pt>
    <dgm:pt modelId="{502F39D5-7A24-4634-A984-D0AC7148B85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Pérdida fuerza ejecutoria del título</a:t>
          </a:r>
          <a:endParaRPr lang="es-CO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E7A98-6BB9-4204-9580-8CBD2B16B507}" type="parTrans" cxnId="{0CF2654A-FB9B-4C40-A517-69450EDBDAB0}">
      <dgm:prSet/>
      <dgm:spPr/>
      <dgm:t>
        <a:bodyPr/>
        <a:lstStyle/>
        <a:p>
          <a:endParaRPr lang="es-CO"/>
        </a:p>
      </dgm:t>
    </dgm:pt>
    <dgm:pt modelId="{A1651267-DBB6-40D0-BDC0-19BEFE4C882A}" type="sibTrans" cxnId="{0CF2654A-FB9B-4C40-A517-69450EDBDAB0}">
      <dgm:prSet/>
      <dgm:spPr/>
      <dgm:t>
        <a:bodyPr/>
        <a:lstStyle/>
        <a:p>
          <a:endParaRPr lang="es-CO"/>
        </a:p>
      </dgm:t>
    </dgm:pt>
    <dgm:pt modelId="{767A32A3-FDE4-4FF2-886D-DEEEF5B5744E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Interposición demanda de restablecimiento del derecho ante la JCA</a:t>
          </a:r>
          <a:endParaRPr lang="es-CO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BCB253-E91E-4188-835B-CB58835C36F6}" type="parTrans" cxnId="{2F93461B-29AB-4C84-B392-AEFA4EBAEA8E}">
      <dgm:prSet/>
      <dgm:spPr/>
      <dgm:t>
        <a:bodyPr/>
        <a:lstStyle/>
        <a:p>
          <a:endParaRPr lang="es-CO"/>
        </a:p>
      </dgm:t>
    </dgm:pt>
    <dgm:pt modelId="{A54D26BA-FC59-4326-B726-D4B8A1BEA3A1}" type="sibTrans" cxnId="{2F93461B-29AB-4C84-B392-AEFA4EBAEA8E}">
      <dgm:prSet/>
      <dgm:spPr/>
      <dgm:t>
        <a:bodyPr/>
        <a:lstStyle/>
        <a:p>
          <a:endParaRPr lang="es-CO"/>
        </a:p>
      </dgm:t>
    </dgm:pt>
    <dgm:pt modelId="{0B2CE5E2-D868-4E00-8A12-B25AE428F3B3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 Prescripción de la acción de cobro</a:t>
          </a:r>
          <a:endParaRPr lang="es-CO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723FDC-5F83-4FC3-A1B3-6DF17F1B7C60}" type="parTrans" cxnId="{294B6F53-6BAA-48E0-A8EC-284EF7460B01}">
      <dgm:prSet/>
      <dgm:spPr/>
      <dgm:t>
        <a:bodyPr/>
        <a:lstStyle/>
        <a:p>
          <a:endParaRPr lang="es-CO"/>
        </a:p>
      </dgm:t>
    </dgm:pt>
    <dgm:pt modelId="{59D8ECBD-CFE0-4EDD-B830-D74002625940}" type="sibTrans" cxnId="{294B6F53-6BAA-48E0-A8EC-284EF7460B01}">
      <dgm:prSet/>
      <dgm:spPr/>
      <dgm:t>
        <a:bodyPr/>
        <a:lstStyle/>
        <a:p>
          <a:endParaRPr lang="es-CO"/>
        </a:p>
      </dgm:t>
    </dgm:pt>
    <dgm:pt modelId="{AFFD0FB1-EA65-4B8B-8907-AADAB55BDAD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 Falta de título ejecutivo o incompetencia del funcionario que lo profirió </a:t>
          </a:r>
        </a:p>
      </dgm:t>
    </dgm:pt>
    <dgm:pt modelId="{042207C2-4966-424B-A0FC-B38A4BD2A0E4}" type="parTrans" cxnId="{D305AFDA-D276-4036-9382-070E6B3C5B7A}">
      <dgm:prSet/>
      <dgm:spPr/>
      <dgm:t>
        <a:bodyPr/>
        <a:lstStyle/>
        <a:p>
          <a:endParaRPr lang="es-CO"/>
        </a:p>
      </dgm:t>
    </dgm:pt>
    <dgm:pt modelId="{0804DF70-D296-4804-95C9-5195A22E541C}" type="sibTrans" cxnId="{D305AFDA-D276-4036-9382-070E6B3C5B7A}">
      <dgm:prSet/>
      <dgm:spPr/>
      <dgm:t>
        <a:bodyPr/>
        <a:lstStyle/>
        <a:p>
          <a:endParaRPr lang="es-CO"/>
        </a:p>
      </dgm:t>
    </dgm:pt>
    <dgm:pt modelId="{D6667267-7188-44B5-A3CE-395CAA9AB55F}">
      <dgm:prSet phldrT="[Texto]" custT="1"/>
      <dgm:spPr/>
      <dgm:t>
        <a:bodyPr/>
        <a:lstStyle/>
        <a:p>
          <a:r>
            <a:rPr lang="es-419" sz="1600" dirty="0">
              <a:latin typeface="Arial" panose="020B0604020202020204" pitchFamily="34" charset="0"/>
              <a:cs typeface="Arial" panose="020B0604020202020204" pitchFamily="34" charset="0"/>
            </a:rPr>
            <a:t>Término  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A19F1E-7C5C-4453-99AA-EE665D95DFF2}" type="parTrans" cxnId="{977E768A-1054-4CC1-BC41-F8C18E81BF8E}">
      <dgm:prSet/>
      <dgm:spPr/>
      <dgm:t>
        <a:bodyPr/>
        <a:lstStyle/>
        <a:p>
          <a:endParaRPr lang="es-CO"/>
        </a:p>
      </dgm:t>
    </dgm:pt>
    <dgm:pt modelId="{4AD69BEF-DF8F-4608-BDB9-1E32A05406DC}" type="sibTrans" cxnId="{977E768A-1054-4CC1-BC41-F8C18E81BF8E}">
      <dgm:prSet/>
      <dgm:spPr/>
      <dgm:t>
        <a:bodyPr/>
        <a:lstStyle/>
        <a:p>
          <a:endParaRPr lang="es-CO"/>
        </a:p>
      </dgm:t>
    </dgm:pt>
    <dgm:pt modelId="{814F4E63-8ABC-4AF4-AFF4-C7AFE319318A}">
      <dgm:prSet phldrT="[Texto]" custT="1"/>
      <dgm:spPr/>
      <dgm:t>
        <a:bodyPr/>
        <a:lstStyle/>
        <a:p>
          <a:r>
            <a:rPr lang="es-419" sz="1600" dirty="0">
              <a:latin typeface="Arial" panose="020B0604020202020204" pitchFamily="34" charset="0"/>
              <a:cs typeface="Arial" panose="020B0604020202020204" pitchFamily="34" charset="0"/>
            </a:rPr>
            <a:t>Decisión 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F9DAFD-F62B-481F-A4E9-854D9FC5D81A}" type="parTrans" cxnId="{754CAF57-A765-4355-9D86-48269C486F1B}">
      <dgm:prSet/>
      <dgm:spPr/>
      <dgm:t>
        <a:bodyPr/>
        <a:lstStyle/>
        <a:p>
          <a:endParaRPr lang="es-CO"/>
        </a:p>
      </dgm:t>
    </dgm:pt>
    <dgm:pt modelId="{89D3F929-3A89-4630-9C1D-4FFFF2013ED5}" type="sibTrans" cxnId="{754CAF57-A765-4355-9D86-48269C486F1B}">
      <dgm:prSet/>
      <dgm:spPr/>
      <dgm:t>
        <a:bodyPr/>
        <a:lstStyle/>
        <a:p>
          <a:endParaRPr lang="es-CO"/>
        </a:p>
      </dgm:t>
    </dgm:pt>
    <dgm:pt modelId="{86B6081A-3011-477B-A077-7AD26F09BD07}">
      <dgm:prSet phldrT="[Texto]" custT="1"/>
      <dgm:spPr/>
      <dgm:t>
        <a:bodyPr/>
        <a:lstStyle/>
        <a:p>
          <a:r>
            <a:rPr lang="es-419" sz="1600" dirty="0">
              <a:latin typeface="Arial" panose="020B0604020202020204" pitchFamily="34" charset="0"/>
              <a:cs typeface="Arial" panose="020B0604020202020204" pitchFamily="34" charset="0"/>
            </a:rPr>
            <a:t>Interponerla  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C17CCA-CC8B-43AE-9C8B-1A1799207205}" type="parTrans" cxnId="{D24A67F0-57FB-47C1-BC03-D35B80DBD9CD}">
      <dgm:prSet/>
      <dgm:spPr/>
      <dgm:t>
        <a:bodyPr/>
        <a:lstStyle/>
        <a:p>
          <a:endParaRPr lang="es-CO"/>
        </a:p>
      </dgm:t>
    </dgm:pt>
    <dgm:pt modelId="{B472FC20-6ABD-4CA0-ACBE-B338167B0488}" type="sibTrans" cxnId="{D24A67F0-57FB-47C1-BC03-D35B80DBD9CD}">
      <dgm:prSet/>
      <dgm:spPr/>
      <dgm:t>
        <a:bodyPr/>
        <a:lstStyle/>
        <a:p>
          <a:endParaRPr lang="es-CO"/>
        </a:p>
      </dgm:t>
    </dgm:pt>
    <dgm:pt modelId="{9E077A41-2008-461C-8342-0A27EBE01513}">
      <dgm:prSet phldrT="[Texto]" custT="1"/>
      <dgm:spPr/>
      <dgm:t>
        <a:bodyPr/>
        <a:lstStyle/>
        <a:p>
          <a:r>
            <a:rPr lang="es-419" sz="1600" dirty="0">
              <a:latin typeface="Arial" panose="020B0604020202020204" pitchFamily="34" charset="0"/>
              <a:cs typeface="Arial" panose="020B0604020202020204" pitchFamily="34" charset="0"/>
            </a:rPr>
            <a:t>Resolver  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445C10-415D-4D7D-949A-8D101643BE86}" type="parTrans" cxnId="{F3F995C2-524B-46C9-BAC3-708E0305E684}">
      <dgm:prSet/>
      <dgm:spPr/>
      <dgm:t>
        <a:bodyPr/>
        <a:lstStyle/>
        <a:p>
          <a:endParaRPr lang="es-CO"/>
        </a:p>
      </dgm:t>
    </dgm:pt>
    <dgm:pt modelId="{CA80907A-F56C-449B-80F1-699E04BFEE8D}" type="sibTrans" cxnId="{F3F995C2-524B-46C9-BAC3-708E0305E684}">
      <dgm:prSet/>
      <dgm:spPr/>
      <dgm:t>
        <a:bodyPr/>
        <a:lstStyle/>
        <a:p>
          <a:endParaRPr lang="es-CO"/>
        </a:p>
      </dgm:t>
    </dgm:pt>
    <dgm:pt modelId="{BA182C8A-1AE4-471A-A93D-7953D7474A82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419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Dentro de los </a:t>
          </a:r>
          <a:r>
            <a:rPr lang="es-419" sz="1400" b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rPr>
            <a:t>15</a:t>
          </a:r>
          <a:r>
            <a:rPr lang="es-419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419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días siguientes a la notificación del MP (Art. 830 ET)</a:t>
          </a:r>
          <a:endParaRPr lang="es-CO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4CEEEC-6385-4BAF-9329-C539E983A861}" type="parTrans" cxnId="{E6CE8497-D9C9-4A02-81D4-3D5EDB46F3B5}">
      <dgm:prSet/>
      <dgm:spPr/>
      <dgm:t>
        <a:bodyPr/>
        <a:lstStyle/>
        <a:p>
          <a:endParaRPr lang="es-CO"/>
        </a:p>
      </dgm:t>
    </dgm:pt>
    <dgm:pt modelId="{18A38457-CC23-4A3C-AC29-9AE318918403}" type="sibTrans" cxnId="{E6CE8497-D9C9-4A02-81D4-3D5EDB46F3B5}">
      <dgm:prSet/>
      <dgm:spPr/>
      <dgm:t>
        <a:bodyPr/>
        <a:lstStyle/>
        <a:p>
          <a:endParaRPr lang="es-CO"/>
        </a:p>
      </dgm:t>
    </dgm:pt>
    <dgm:pt modelId="{6087CDAD-343D-4686-BBBF-6D33283DA75A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419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Dentro del mes siguiente a su presentación </a:t>
          </a:r>
          <a:endParaRPr lang="es-CO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64EA06-AA2F-473D-B83C-72DED1EEAA46}" type="parTrans" cxnId="{B88DAD03-C0FE-4034-A300-5D8F063B02CB}">
      <dgm:prSet/>
      <dgm:spPr/>
      <dgm:t>
        <a:bodyPr/>
        <a:lstStyle/>
        <a:p>
          <a:endParaRPr lang="es-CO"/>
        </a:p>
      </dgm:t>
    </dgm:pt>
    <dgm:pt modelId="{83B479CD-8695-4B47-AFF2-AE04157C3D89}" type="sibTrans" cxnId="{B88DAD03-C0FE-4034-A300-5D8F063B02CB}">
      <dgm:prSet/>
      <dgm:spPr/>
      <dgm:t>
        <a:bodyPr/>
        <a:lstStyle/>
        <a:p>
          <a:endParaRPr lang="es-CO"/>
        </a:p>
      </dgm:t>
    </dgm:pt>
    <dgm:pt modelId="{79D17E44-78E6-4A02-9EE8-720F5C4BAA5E}">
      <dgm:prSet phldrT="[Texto]" custT="1"/>
      <dgm:spPr/>
      <dgm:t>
        <a:bodyPr/>
        <a:lstStyle/>
        <a:p>
          <a:r>
            <a:rPr lang="es-419" sz="1600" dirty="0">
              <a:latin typeface="Arial" panose="020B0604020202020204" pitchFamily="34" charset="0"/>
              <a:cs typeface="Arial" panose="020B0604020202020204" pitchFamily="34" charset="0"/>
            </a:rPr>
            <a:t>Negarlas 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F4D1DB-0738-478F-87FA-78790884DEE4}" type="parTrans" cxnId="{8C027909-1781-474F-83E4-582E6FF305BA}">
      <dgm:prSet/>
      <dgm:spPr/>
      <dgm:t>
        <a:bodyPr/>
        <a:lstStyle/>
        <a:p>
          <a:endParaRPr lang="es-CO"/>
        </a:p>
      </dgm:t>
    </dgm:pt>
    <dgm:pt modelId="{924DC26F-C890-4FAF-A4C1-A33C611054F3}" type="sibTrans" cxnId="{8C027909-1781-474F-83E4-582E6FF305BA}">
      <dgm:prSet/>
      <dgm:spPr/>
      <dgm:t>
        <a:bodyPr/>
        <a:lstStyle/>
        <a:p>
          <a:endParaRPr lang="es-CO"/>
        </a:p>
      </dgm:t>
    </dgm:pt>
    <dgm:pt modelId="{92976886-2514-4E9A-9FDE-2D5F784B6123}">
      <dgm:prSet phldrT="[Texto]" custT="1"/>
      <dgm:spPr/>
      <dgm:t>
        <a:bodyPr/>
        <a:lstStyle/>
        <a:p>
          <a:r>
            <a:rPr lang="es-419" sz="1600" dirty="0">
              <a:latin typeface="Arial" panose="020B0604020202020204" pitchFamily="34" charset="0"/>
              <a:cs typeface="Arial" panose="020B0604020202020204" pitchFamily="34" charset="0"/>
            </a:rPr>
            <a:t>Probarlas 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161C89-D124-49EF-B6BC-FA009D5BFE1A}" type="parTrans" cxnId="{969B7F62-121B-484B-95CC-7BBE1DFF8D51}">
      <dgm:prSet/>
      <dgm:spPr/>
      <dgm:t>
        <a:bodyPr/>
        <a:lstStyle/>
        <a:p>
          <a:endParaRPr lang="es-CO"/>
        </a:p>
      </dgm:t>
    </dgm:pt>
    <dgm:pt modelId="{8A14CB70-779E-4E5C-A2CB-11460309C077}" type="sibTrans" cxnId="{969B7F62-121B-484B-95CC-7BBE1DFF8D51}">
      <dgm:prSet/>
      <dgm:spPr/>
      <dgm:t>
        <a:bodyPr/>
        <a:lstStyle/>
        <a:p>
          <a:endParaRPr lang="es-CO"/>
        </a:p>
      </dgm:t>
    </dgm:pt>
    <dgm:pt modelId="{F73EDC2A-A408-4CA7-AD2B-66B036DEF7E3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419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Resolución</a:t>
          </a:r>
          <a:r>
            <a:rPr lang="es-419" sz="16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es-CO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74A0F9-0182-4D7E-ABB3-57E461DC8683}" type="parTrans" cxnId="{E00A04D1-4BA1-4F8F-AD69-0D2C5BB20972}">
      <dgm:prSet/>
      <dgm:spPr/>
      <dgm:t>
        <a:bodyPr/>
        <a:lstStyle/>
        <a:p>
          <a:endParaRPr lang="es-CO"/>
        </a:p>
      </dgm:t>
    </dgm:pt>
    <dgm:pt modelId="{FCC848C6-6C40-4DA5-8701-BD3A8820E3DC}" type="sibTrans" cxnId="{E00A04D1-4BA1-4F8F-AD69-0D2C5BB20972}">
      <dgm:prSet/>
      <dgm:spPr/>
      <dgm:t>
        <a:bodyPr/>
        <a:lstStyle/>
        <a:p>
          <a:endParaRPr lang="es-CO"/>
        </a:p>
      </dgm:t>
    </dgm:pt>
    <dgm:pt modelId="{2E68AD24-B2C0-4962-A6FB-69F6018B5E22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8890" tIns="8890" rIns="8890" bIns="8890" numCol="1" spcCol="1270" anchor="ctr" anchorCtr="0"/>
        <a:lstStyle/>
        <a:p>
          <a:r>
            <a:rPr lang="es-419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Ordena</a:t>
          </a:r>
          <a:r>
            <a:rPr lang="es-419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419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seguir</a:t>
          </a:r>
          <a:r>
            <a:rPr lang="es-419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adelante la ejecución </a:t>
          </a:r>
          <a:endParaRPr lang="es-CO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2257D8-5792-447A-B871-FD5D428E89B7}" type="parTrans" cxnId="{DA277850-6F49-49EB-8FC5-3080BA89B8E4}">
      <dgm:prSet/>
      <dgm:spPr/>
      <dgm:t>
        <a:bodyPr/>
        <a:lstStyle/>
        <a:p>
          <a:endParaRPr lang="es-CO"/>
        </a:p>
      </dgm:t>
    </dgm:pt>
    <dgm:pt modelId="{9C3772D9-5FE5-4D21-A044-81DB79F728AD}" type="sibTrans" cxnId="{DA277850-6F49-49EB-8FC5-3080BA89B8E4}">
      <dgm:prSet/>
      <dgm:spPr/>
      <dgm:t>
        <a:bodyPr/>
        <a:lstStyle/>
        <a:p>
          <a:endParaRPr lang="es-CO"/>
        </a:p>
      </dgm:t>
    </dgm:pt>
    <dgm:pt modelId="{FEB4C75D-F48F-4CF8-ABD9-0AFD86CA8CA9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419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Declara no probada la excepción </a:t>
          </a:r>
          <a:endParaRPr lang="es-CO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3A260-9F08-48CA-80D9-2DCD11D64A73}" type="parTrans" cxnId="{75F6D57F-0C5D-4640-A86D-FE2A6EC37CDF}">
      <dgm:prSet/>
      <dgm:spPr/>
      <dgm:t>
        <a:bodyPr/>
        <a:lstStyle/>
        <a:p>
          <a:endParaRPr lang="es-CO"/>
        </a:p>
      </dgm:t>
    </dgm:pt>
    <dgm:pt modelId="{81265D3F-9B6F-4CD7-BE69-E90ED796A68F}" type="sibTrans" cxnId="{75F6D57F-0C5D-4640-A86D-FE2A6EC37CDF}">
      <dgm:prSet/>
      <dgm:spPr/>
      <dgm:t>
        <a:bodyPr/>
        <a:lstStyle/>
        <a:p>
          <a:endParaRPr lang="es-CO"/>
        </a:p>
      </dgm:t>
    </dgm:pt>
    <dgm:pt modelId="{B157CCA5-E74E-4AD9-85E1-4D01AE5CC9EC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419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Resolución declara y ordena </a:t>
          </a:r>
          <a:endParaRPr lang="es-CO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64591-D29A-47D2-8455-7BC8804A690E}" type="parTrans" cxnId="{812F3088-2427-40C9-AF06-40CC9D97BCA5}">
      <dgm:prSet/>
      <dgm:spPr/>
      <dgm:t>
        <a:bodyPr/>
        <a:lstStyle/>
        <a:p>
          <a:endParaRPr lang="es-CO"/>
        </a:p>
      </dgm:t>
    </dgm:pt>
    <dgm:pt modelId="{AECB58BE-F42D-4CAF-93AE-7E38BD61B13A}" type="sibTrans" cxnId="{812F3088-2427-40C9-AF06-40CC9D97BCA5}">
      <dgm:prSet/>
      <dgm:spPr/>
      <dgm:t>
        <a:bodyPr/>
        <a:lstStyle/>
        <a:p>
          <a:endParaRPr lang="es-CO"/>
        </a:p>
      </dgm:t>
    </dgm:pt>
    <dgm:pt modelId="{7CE4CC7B-B348-47F8-8CD2-6F0630B2B5E7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419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Terminación del proceso </a:t>
          </a:r>
          <a:endParaRPr lang="es-CO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E281A4-091A-468A-B71F-1DED199FDBDE}" type="parTrans" cxnId="{1256F18D-CCE4-4ABA-B849-4028397DF56C}">
      <dgm:prSet/>
      <dgm:spPr/>
      <dgm:t>
        <a:bodyPr/>
        <a:lstStyle/>
        <a:p>
          <a:endParaRPr lang="es-CO"/>
        </a:p>
      </dgm:t>
    </dgm:pt>
    <dgm:pt modelId="{E4F4B3D2-937B-4898-B3E6-0C8163518C38}" type="sibTrans" cxnId="{1256F18D-CCE4-4ABA-B849-4028397DF56C}">
      <dgm:prSet/>
      <dgm:spPr/>
      <dgm:t>
        <a:bodyPr/>
        <a:lstStyle/>
        <a:p>
          <a:endParaRPr lang="es-CO"/>
        </a:p>
      </dgm:t>
    </dgm:pt>
    <dgm:pt modelId="{35314FC4-C4F2-49E8-98E7-0EB1815CA36F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419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Levantamiento medidas cautelares </a:t>
          </a:r>
          <a:endParaRPr lang="es-CO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C1800D-DF14-4338-A07A-CC2D95974DE6}" type="parTrans" cxnId="{C53301D1-086B-4C6C-9FB1-06214758C875}">
      <dgm:prSet/>
      <dgm:spPr/>
      <dgm:t>
        <a:bodyPr/>
        <a:lstStyle/>
        <a:p>
          <a:endParaRPr lang="es-CO"/>
        </a:p>
      </dgm:t>
    </dgm:pt>
    <dgm:pt modelId="{B1B530CB-F16A-4A84-8527-79029DC1F525}" type="sibTrans" cxnId="{C53301D1-086B-4C6C-9FB1-06214758C875}">
      <dgm:prSet/>
      <dgm:spPr/>
      <dgm:t>
        <a:bodyPr/>
        <a:lstStyle/>
        <a:p>
          <a:endParaRPr lang="es-CO"/>
        </a:p>
      </dgm:t>
    </dgm:pt>
    <dgm:pt modelId="{3122EFB5-2E2E-4E67-B52A-2E6CD2C2FA07}" type="pres">
      <dgm:prSet presAssocID="{D40319F5-696D-48BC-8B61-FA0E2F333AE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0798FFB-1756-41EC-A191-A7A7F6EC0FE7}" type="pres">
      <dgm:prSet presAssocID="{B2BEF5BC-52B4-427F-929B-15E81E34DA6D}" presName="root1" presStyleCnt="0"/>
      <dgm:spPr/>
    </dgm:pt>
    <dgm:pt modelId="{B10A3B17-B4ED-45DB-99F9-6E56F172139D}" type="pres">
      <dgm:prSet presAssocID="{B2BEF5BC-52B4-427F-929B-15E81E34DA6D}" presName="LevelOneTextNode" presStyleLbl="node0" presStyleIdx="0" presStyleCnt="1" custScaleX="142368" custScaleY="102080" custLinFactX="-128805" custLinFactNeighborX="-200000" custLinFactNeighborY="1123">
        <dgm:presLayoutVars>
          <dgm:chPref val="3"/>
        </dgm:presLayoutVars>
      </dgm:prSet>
      <dgm:spPr/>
    </dgm:pt>
    <dgm:pt modelId="{FE0B9427-9BED-43DA-9236-1C6E43D7CB1C}" type="pres">
      <dgm:prSet presAssocID="{B2BEF5BC-52B4-427F-929B-15E81E34DA6D}" presName="level2hierChild" presStyleCnt="0"/>
      <dgm:spPr/>
    </dgm:pt>
    <dgm:pt modelId="{6E8386EC-3F4A-4E06-949E-64830BFC757F}" type="pres">
      <dgm:prSet presAssocID="{7BC57918-61F2-4D46-9A68-0BDC68A261D1}" presName="conn2-1" presStyleLbl="parChTrans1D2" presStyleIdx="0" presStyleCnt="2"/>
      <dgm:spPr/>
    </dgm:pt>
    <dgm:pt modelId="{10B77B44-EFC9-43C6-A9BA-B536C45FEE4C}" type="pres">
      <dgm:prSet presAssocID="{7BC57918-61F2-4D46-9A68-0BDC68A261D1}" presName="connTx" presStyleLbl="parChTrans1D2" presStyleIdx="0" presStyleCnt="2"/>
      <dgm:spPr/>
    </dgm:pt>
    <dgm:pt modelId="{E81115A5-0DCE-4DA4-85AC-36CB6BED3816}" type="pres">
      <dgm:prSet presAssocID="{B6981277-ABF9-477F-86DC-81F7AA8FE66D}" presName="root2" presStyleCnt="0"/>
      <dgm:spPr/>
    </dgm:pt>
    <dgm:pt modelId="{4D5B71B1-5ED7-4A19-B7CC-3AD33CDCC7FA}" type="pres">
      <dgm:prSet presAssocID="{B6981277-ABF9-477F-86DC-81F7AA8FE66D}" presName="LevelTwoTextNode" presStyleLbl="node2" presStyleIdx="0" presStyleCnt="2" custScaleY="121271" custLinFactNeighborX="-53071" custLinFactNeighborY="-17192">
        <dgm:presLayoutVars>
          <dgm:chPref val="3"/>
        </dgm:presLayoutVars>
      </dgm:prSet>
      <dgm:spPr/>
    </dgm:pt>
    <dgm:pt modelId="{1280AC4E-1ED9-4B8A-8EBC-89945796C979}" type="pres">
      <dgm:prSet presAssocID="{B6981277-ABF9-477F-86DC-81F7AA8FE66D}" presName="level3hierChild" presStyleCnt="0"/>
      <dgm:spPr/>
    </dgm:pt>
    <dgm:pt modelId="{74A76074-E74C-4F08-8E78-A9BB071A68E9}" type="pres">
      <dgm:prSet presAssocID="{2A3C623E-977D-4F15-86B0-1040C7E0DA6C}" presName="conn2-1" presStyleLbl="parChTrans1D3" presStyleIdx="0" presStyleCnt="9"/>
      <dgm:spPr/>
    </dgm:pt>
    <dgm:pt modelId="{7C203966-6D92-444F-A7E7-2B896E0588E7}" type="pres">
      <dgm:prSet presAssocID="{2A3C623E-977D-4F15-86B0-1040C7E0DA6C}" presName="connTx" presStyleLbl="parChTrans1D3" presStyleIdx="0" presStyleCnt="9"/>
      <dgm:spPr/>
    </dgm:pt>
    <dgm:pt modelId="{9BEB639B-26E5-4A9E-933D-CDB429CC6B97}" type="pres">
      <dgm:prSet presAssocID="{2786921B-038B-4985-897D-93EF1F11FBF8}" presName="root2" presStyleCnt="0"/>
      <dgm:spPr/>
    </dgm:pt>
    <dgm:pt modelId="{52EE7677-9CF4-4F7C-9BA2-489D2CD3295E}" type="pres">
      <dgm:prSet presAssocID="{2786921B-038B-4985-897D-93EF1F11FBF8}" presName="LevelTwoTextNode" presStyleLbl="node3" presStyleIdx="0" presStyleCnt="9" custScaleX="471205" custScaleY="73210">
        <dgm:presLayoutVars>
          <dgm:chPref val="3"/>
        </dgm:presLayoutVars>
      </dgm:prSet>
      <dgm:spPr/>
    </dgm:pt>
    <dgm:pt modelId="{82C9B856-BEB2-4C50-9D9F-6A51B5A19D15}" type="pres">
      <dgm:prSet presAssocID="{2786921B-038B-4985-897D-93EF1F11FBF8}" presName="level3hierChild" presStyleCnt="0"/>
      <dgm:spPr/>
    </dgm:pt>
    <dgm:pt modelId="{9CC4B0C1-A42F-48C1-9AB7-3327C74D5117}" type="pres">
      <dgm:prSet presAssocID="{B8DC409B-4F8F-4F8D-B8F5-10A82C9D9C37}" presName="conn2-1" presStyleLbl="parChTrans1D3" presStyleIdx="1" presStyleCnt="9"/>
      <dgm:spPr/>
    </dgm:pt>
    <dgm:pt modelId="{4419B95E-28BB-4098-90E0-38AEE9A92B1B}" type="pres">
      <dgm:prSet presAssocID="{B8DC409B-4F8F-4F8D-B8F5-10A82C9D9C37}" presName="connTx" presStyleLbl="parChTrans1D3" presStyleIdx="1" presStyleCnt="9"/>
      <dgm:spPr/>
    </dgm:pt>
    <dgm:pt modelId="{0C532BDA-ACBE-4F31-8CEA-E4AB3DACD41D}" type="pres">
      <dgm:prSet presAssocID="{BE04AFB7-3C01-4E36-A487-035A92286F09}" presName="root2" presStyleCnt="0"/>
      <dgm:spPr/>
    </dgm:pt>
    <dgm:pt modelId="{36E5AA21-89F9-4665-924B-480B650F5BA9}" type="pres">
      <dgm:prSet presAssocID="{BE04AFB7-3C01-4E36-A487-035A92286F09}" presName="LevelTwoTextNode" presStyleLbl="node3" presStyleIdx="1" presStyleCnt="9" custScaleX="471205" custScaleY="73210">
        <dgm:presLayoutVars>
          <dgm:chPref val="3"/>
        </dgm:presLayoutVars>
      </dgm:prSet>
      <dgm:spPr/>
    </dgm:pt>
    <dgm:pt modelId="{5063385B-FB8A-4736-8F87-FB44BCA013D6}" type="pres">
      <dgm:prSet presAssocID="{BE04AFB7-3C01-4E36-A487-035A92286F09}" presName="level3hierChild" presStyleCnt="0"/>
      <dgm:spPr/>
    </dgm:pt>
    <dgm:pt modelId="{3CB8FFA7-34A0-491E-A4CC-36FE968BC700}" type="pres">
      <dgm:prSet presAssocID="{8DAD4CBA-F1F1-4613-9DD7-5145FEBB5AEE}" presName="conn2-1" presStyleLbl="parChTrans1D3" presStyleIdx="2" presStyleCnt="9"/>
      <dgm:spPr/>
    </dgm:pt>
    <dgm:pt modelId="{8B3AA3F6-E62D-46A9-8406-9B1EB8F1CB83}" type="pres">
      <dgm:prSet presAssocID="{8DAD4CBA-F1F1-4613-9DD7-5145FEBB5AEE}" presName="connTx" presStyleLbl="parChTrans1D3" presStyleIdx="2" presStyleCnt="9"/>
      <dgm:spPr/>
    </dgm:pt>
    <dgm:pt modelId="{7A696DF2-02C4-4D79-94C0-35DFD5E7CE48}" type="pres">
      <dgm:prSet presAssocID="{60AC922A-02A1-4422-99AB-0104D3C38035}" presName="root2" presStyleCnt="0"/>
      <dgm:spPr/>
    </dgm:pt>
    <dgm:pt modelId="{F16F31EB-734E-4DAC-9024-EC06E5D68E89}" type="pres">
      <dgm:prSet presAssocID="{60AC922A-02A1-4422-99AB-0104D3C38035}" presName="LevelTwoTextNode" presStyleLbl="node3" presStyleIdx="2" presStyleCnt="9" custScaleX="471205" custScaleY="73210">
        <dgm:presLayoutVars>
          <dgm:chPref val="3"/>
        </dgm:presLayoutVars>
      </dgm:prSet>
      <dgm:spPr/>
    </dgm:pt>
    <dgm:pt modelId="{D247D90B-900D-4B0E-94B9-B1EB93844275}" type="pres">
      <dgm:prSet presAssocID="{60AC922A-02A1-4422-99AB-0104D3C38035}" presName="level3hierChild" presStyleCnt="0"/>
      <dgm:spPr/>
    </dgm:pt>
    <dgm:pt modelId="{15E0EF8D-923A-469D-9CB9-611A59E1F16F}" type="pres">
      <dgm:prSet presAssocID="{7FCE7A98-6BB9-4204-9580-8CBD2B16B507}" presName="conn2-1" presStyleLbl="parChTrans1D3" presStyleIdx="3" presStyleCnt="9"/>
      <dgm:spPr/>
    </dgm:pt>
    <dgm:pt modelId="{71329D99-6123-436C-8988-3D8C61A7C838}" type="pres">
      <dgm:prSet presAssocID="{7FCE7A98-6BB9-4204-9580-8CBD2B16B507}" presName="connTx" presStyleLbl="parChTrans1D3" presStyleIdx="3" presStyleCnt="9"/>
      <dgm:spPr/>
    </dgm:pt>
    <dgm:pt modelId="{3B9928F4-3E5F-42D3-AE7F-1508B1990C7D}" type="pres">
      <dgm:prSet presAssocID="{502F39D5-7A24-4634-A984-D0AC7148B854}" presName="root2" presStyleCnt="0"/>
      <dgm:spPr/>
    </dgm:pt>
    <dgm:pt modelId="{97294DB5-3D5A-4D88-A016-6EEDD542BB39}" type="pres">
      <dgm:prSet presAssocID="{502F39D5-7A24-4634-A984-D0AC7148B854}" presName="LevelTwoTextNode" presStyleLbl="node3" presStyleIdx="3" presStyleCnt="9" custScaleX="471205" custScaleY="73210">
        <dgm:presLayoutVars>
          <dgm:chPref val="3"/>
        </dgm:presLayoutVars>
      </dgm:prSet>
      <dgm:spPr/>
    </dgm:pt>
    <dgm:pt modelId="{E5A594BC-94B9-4A23-B626-DC35795CE82A}" type="pres">
      <dgm:prSet presAssocID="{502F39D5-7A24-4634-A984-D0AC7148B854}" presName="level3hierChild" presStyleCnt="0"/>
      <dgm:spPr/>
    </dgm:pt>
    <dgm:pt modelId="{CE696755-465F-4C15-8A32-4FD435FDABB8}" type="pres">
      <dgm:prSet presAssocID="{D8BCB253-E91E-4188-835B-CB58835C36F6}" presName="conn2-1" presStyleLbl="parChTrans1D3" presStyleIdx="4" presStyleCnt="9"/>
      <dgm:spPr/>
    </dgm:pt>
    <dgm:pt modelId="{B3BC7456-49CC-4B81-8333-895D38DC10CD}" type="pres">
      <dgm:prSet presAssocID="{D8BCB253-E91E-4188-835B-CB58835C36F6}" presName="connTx" presStyleLbl="parChTrans1D3" presStyleIdx="4" presStyleCnt="9"/>
      <dgm:spPr/>
    </dgm:pt>
    <dgm:pt modelId="{BE694B83-89C3-4A28-A52C-15013AD26387}" type="pres">
      <dgm:prSet presAssocID="{767A32A3-FDE4-4FF2-886D-DEEEF5B5744E}" presName="root2" presStyleCnt="0"/>
      <dgm:spPr/>
    </dgm:pt>
    <dgm:pt modelId="{67755EB5-8D7E-40D8-A194-6564D126F1B2}" type="pres">
      <dgm:prSet presAssocID="{767A32A3-FDE4-4FF2-886D-DEEEF5B5744E}" presName="LevelTwoTextNode" presStyleLbl="node3" presStyleIdx="4" presStyleCnt="9" custScaleX="471205" custScaleY="73210">
        <dgm:presLayoutVars>
          <dgm:chPref val="3"/>
        </dgm:presLayoutVars>
      </dgm:prSet>
      <dgm:spPr/>
    </dgm:pt>
    <dgm:pt modelId="{4426730F-8991-4A2D-8BF8-162EDEE6AC24}" type="pres">
      <dgm:prSet presAssocID="{767A32A3-FDE4-4FF2-886D-DEEEF5B5744E}" presName="level3hierChild" presStyleCnt="0"/>
      <dgm:spPr/>
    </dgm:pt>
    <dgm:pt modelId="{F90E1748-CB4A-45A2-A201-E555806CA477}" type="pres">
      <dgm:prSet presAssocID="{58723FDC-5F83-4FC3-A1B3-6DF17F1B7C60}" presName="conn2-1" presStyleLbl="parChTrans1D3" presStyleIdx="5" presStyleCnt="9"/>
      <dgm:spPr/>
    </dgm:pt>
    <dgm:pt modelId="{2D1C1027-5E0F-4978-9557-B196DEBF62E4}" type="pres">
      <dgm:prSet presAssocID="{58723FDC-5F83-4FC3-A1B3-6DF17F1B7C60}" presName="connTx" presStyleLbl="parChTrans1D3" presStyleIdx="5" presStyleCnt="9"/>
      <dgm:spPr/>
    </dgm:pt>
    <dgm:pt modelId="{01FACC81-411C-406E-B19F-B1AD88192571}" type="pres">
      <dgm:prSet presAssocID="{0B2CE5E2-D868-4E00-8A12-B25AE428F3B3}" presName="root2" presStyleCnt="0"/>
      <dgm:spPr/>
    </dgm:pt>
    <dgm:pt modelId="{B5224E89-67DA-4FA0-8019-202941EA804C}" type="pres">
      <dgm:prSet presAssocID="{0B2CE5E2-D868-4E00-8A12-B25AE428F3B3}" presName="LevelTwoTextNode" presStyleLbl="node3" presStyleIdx="5" presStyleCnt="9" custScaleX="471205" custScaleY="73210">
        <dgm:presLayoutVars>
          <dgm:chPref val="3"/>
        </dgm:presLayoutVars>
      </dgm:prSet>
      <dgm:spPr/>
    </dgm:pt>
    <dgm:pt modelId="{13C56D3E-1B07-4B43-9616-C49216B4DD85}" type="pres">
      <dgm:prSet presAssocID="{0B2CE5E2-D868-4E00-8A12-B25AE428F3B3}" presName="level3hierChild" presStyleCnt="0"/>
      <dgm:spPr/>
    </dgm:pt>
    <dgm:pt modelId="{BFB8E2E0-AAF5-4811-90A1-08B9A0640569}" type="pres">
      <dgm:prSet presAssocID="{042207C2-4966-424B-A0FC-B38A4BD2A0E4}" presName="conn2-1" presStyleLbl="parChTrans1D3" presStyleIdx="6" presStyleCnt="9"/>
      <dgm:spPr/>
    </dgm:pt>
    <dgm:pt modelId="{632BB76B-EC72-4B7D-8323-4991BD95DE67}" type="pres">
      <dgm:prSet presAssocID="{042207C2-4966-424B-A0FC-B38A4BD2A0E4}" presName="connTx" presStyleLbl="parChTrans1D3" presStyleIdx="6" presStyleCnt="9"/>
      <dgm:spPr/>
    </dgm:pt>
    <dgm:pt modelId="{2ADE0630-F4C6-4539-8C87-3AE33867E4B7}" type="pres">
      <dgm:prSet presAssocID="{AFFD0FB1-EA65-4B8B-8907-AADAB55BDAD8}" presName="root2" presStyleCnt="0"/>
      <dgm:spPr/>
    </dgm:pt>
    <dgm:pt modelId="{65F875CC-BC2C-4EF2-B93B-E78E62336049}" type="pres">
      <dgm:prSet presAssocID="{AFFD0FB1-EA65-4B8B-8907-AADAB55BDAD8}" presName="LevelTwoTextNode" presStyleLbl="node3" presStyleIdx="6" presStyleCnt="9" custScaleX="471205" custScaleY="73210">
        <dgm:presLayoutVars>
          <dgm:chPref val="3"/>
        </dgm:presLayoutVars>
      </dgm:prSet>
      <dgm:spPr/>
    </dgm:pt>
    <dgm:pt modelId="{F4332CA0-0F0E-4711-B8EE-15FF0D79BE2B}" type="pres">
      <dgm:prSet presAssocID="{AFFD0FB1-EA65-4B8B-8907-AADAB55BDAD8}" presName="level3hierChild" presStyleCnt="0"/>
      <dgm:spPr/>
    </dgm:pt>
    <dgm:pt modelId="{22013FCF-EA83-4423-8F69-A65AC59B5EF2}" type="pres">
      <dgm:prSet presAssocID="{94423197-6A56-4948-B39C-0762F234D43E}" presName="conn2-1" presStyleLbl="parChTrans1D2" presStyleIdx="1" presStyleCnt="2"/>
      <dgm:spPr/>
    </dgm:pt>
    <dgm:pt modelId="{71D7F679-79D7-4282-AC2A-C0F91B487E9E}" type="pres">
      <dgm:prSet presAssocID="{94423197-6A56-4948-B39C-0762F234D43E}" presName="connTx" presStyleLbl="parChTrans1D2" presStyleIdx="1" presStyleCnt="2"/>
      <dgm:spPr/>
    </dgm:pt>
    <dgm:pt modelId="{13BE38F9-85AF-4E9B-8FE7-169C1C1D601B}" type="pres">
      <dgm:prSet presAssocID="{C4895633-0DBC-4EF1-83BF-01701BCDDE45}" presName="root2" presStyleCnt="0"/>
      <dgm:spPr/>
    </dgm:pt>
    <dgm:pt modelId="{351A045D-86BF-48A2-A721-DC062B963DD7}" type="pres">
      <dgm:prSet presAssocID="{C4895633-0DBC-4EF1-83BF-01701BCDDE45}" presName="LevelTwoTextNode" presStyleLbl="node2" presStyleIdx="1" presStyleCnt="2" custLinFactNeighborX="-52416" custLinFactNeighborY="25789">
        <dgm:presLayoutVars>
          <dgm:chPref val="3"/>
        </dgm:presLayoutVars>
      </dgm:prSet>
      <dgm:spPr/>
    </dgm:pt>
    <dgm:pt modelId="{A0BFF899-C74E-4210-9A47-9C18EE8AC7A0}" type="pres">
      <dgm:prSet presAssocID="{C4895633-0DBC-4EF1-83BF-01701BCDDE45}" presName="level3hierChild" presStyleCnt="0"/>
      <dgm:spPr/>
    </dgm:pt>
    <dgm:pt modelId="{31B27676-3B19-447F-933E-EE573B8CA237}" type="pres">
      <dgm:prSet presAssocID="{4FA19F1E-7C5C-4453-99AA-EE665D95DFF2}" presName="conn2-1" presStyleLbl="parChTrans1D3" presStyleIdx="7" presStyleCnt="9"/>
      <dgm:spPr/>
    </dgm:pt>
    <dgm:pt modelId="{C2FC3376-D9BB-40C6-88E0-32622402DB2E}" type="pres">
      <dgm:prSet presAssocID="{4FA19F1E-7C5C-4453-99AA-EE665D95DFF2}" presName="connTx" presStyleLbl="parChTrans1D3" presStyleIdx="7" presStyleCnt="9"/>
      <dgm:spPr/>
    </dgm:pt>
    <dgm:pt modelId="{4C72FFB7-4C8F-40D8-8C15-D9D3BC879392}" type="pres">
      <dgm:prSet presAssocID="{D6667267-7188-44B5-A3CE-395CAA9AB55F}" presName="root2" presStyleCnt="0"/>
      <dgm:spPr/>
    </dgm:pt>
    <dgm:pt modelId="{822DF5B1-F173-408A-A9D9-7616FACE9765}" type="pres">
      <dgm:prSet presAssocID="{D6667267-7188-44B5-A3CE-395CAA9AB55F}" presName="LevelTwoTextNode" presStyleLbl="node3" presStyleIdx="7" presStyleCnt="9" custLinFactNeighborX="-30052" custLinFactNeighborY="-18956">
        <dgm:presLayoutVars>
          <dgm:chPref val="3"/>
        </dgm:presLayoutVars>
      </dgm:prSet>
      <dgm:spPr/>
    </dgm:pt>
    <dgm:pt modelId="{C82F01B8-F341-4016-9B35-20B42E32B3C8}" type="pres">
      <dgm:prSet presAssocID="{D6667267-7188-44B5-A3CE-395CAA9AB55F}" presName="level3hierChild" presStyleCnt="0"/>
      <dgm:spPr/>
    </dgm:pt>
    <dgm:pt modelId="{0FD4E933-4693-495F-9305-0FA0E0FC0F0D}" type="pres">
      <dgm:prSet presAssocID="{C2C17CCA-CC8B-43AE-9C8B-1A1799207205}" presName="conn2-1" presStyleLbl="parChTrans1D4" presStyleIdx="0" presStyleCnt="12"/>
      <dgm:spPr/>
    </dgm:pt>
    <dgm:pt modelId="{A0CDACD1-F5A2-4D33-9FEA-662780F3E7F9}" type="pres">
      <dgm:prSet presAssocID="{C2C17CCA-CC8B-43AE-9C8B-1A1799207205}" presName="connTx" presStyleLbl="parChTrans1D4" presStyleIdx="0" presStyleCnt="12"/>
      <dgm:spPr/>
    </dgm:pt>
    <dgm:pt modelId="{6518AECB-8EAA-40D6-9251-C725D5AF5E88}" type="pres">
      <dgm:prSet presAssocID="{86B6081A-3011-477B-A077-7AD26F09BD07}" presName="root2" presStyleCnt="0"/>
      <dgm:spPr/>
    </dgm:pt>
    <dgm:pt modelId="{70F34EB0-4257-4A1A-86BB-86311C97ED35}" type="pres">
      <dgm:prSet presAssocID="{86B6081A-3011-477B-A077-7AD26F09BD07}" presName="LevelTwoTextNode" presStyleLbl="node4" presStyleIdx="0" presStyleCnt="12">
        <dgm:presLayoutVars>
          <dgm:chPref val="3"/>
        </dgm:presLayoutVars>
      </dgm:prSet>
      <dgm:spPr/>
    </dgm:pt>
    <dgm:pt modelId="{9DCABF20-FC72-4818-A404-6AB32A569A72}" type="pres">
      <dgm:prSet presAssocID="{86B6081A-3011-477B-A077-7AD26F09BD07}" presName="level3hierChild" presStyleCnt="0"/>
      <dgm:spPr/>
    </dgm:pt>
    <dgm:pt modelId="{A3366BFF-A09C-4DD2-BC70-B059330C9813}" type="pres">
      <dgm:prSet presAssocID="{694CEEEC-6385-4BAF-9329-C539E983A861}" presName="conn2-1" presStyleLbl="parChTrans1D4" presStyleIdx="1" presStyleCnt="12"/>
      <dgm:spPr/>
    </dgm:pt>
    <dgm:pt modelId="{5B761FF0-6529-4BA8-BFE9-1DA00B83FCEE}" type="pres">
      <dgm:prSet presAssocID="{694CEEEC-6385-4BAF-9329-C539E983A861}" presName="connTx" presStyleLbl="parChTrans1D4" presStyleIdx="1" presStyleCnt="12"/>
      <dgm:spPr/>
    </dgm:pt>
    <dgm:pt modelId="{314AFFA6-C534-43D4-ADA8-0E04698AAC43}" type="pres">
      <dgm:prSet presAssocID="{BA182C8A-1AE4-471A-A93D-7953D7474A82}" presName="root2" presStyleCnt="0"/>
      <dgm:spPr/>
    </dgm:pt>
    <dgm:pt modelId="{94396C8A-EE54-4184-BA9F-91A8B181593A}" type="pres">
      <dgm:prSet presAssocID="{BA182C8A-1AE4-471A-A93D-7953D7474A82}" presName="LevelTwoTextNode" presStyleLbl="node4" presStyleIdx="1" presStyleCnt="12" custScaleX="255382">
        <dgm:presLayoutVars>
          <dgm:chPref val="3"/>
        </dgm:presLayoutVars>
      </dgm:prSet>
      <dgm:spPr/>
    </dgm:pt>
    <dgm:pt modelId="{4D49825A-801F-4943-A500-C71198D9D980}" type="pres">
      <dgm:prSet presAssocID="{BA182C8A-1AE4-471A-A93D-7953D7474A82}" presName="level3hierChild" presStyleCnt="0"/>
      <dgm:spPr/>
    </dgm:pt>
    <dgm:pt modelId="{72F764A3-0834-475A-A58C-15910CCAC961}" type="pres">
      <dgm:prSet presAssocID="{81445C10-415D-4D7D-949A-8D101643BE86}" presName="conn2-1" presStyleLbl="parChTrans1D4" presStyleIdx="2" presStyleCnt="12"/>
      <dgm:spPr/>
    </dgm:pt>
    <dgm:pt modelId="{0FDE311A-02FE-43A5-B203-EF7A9D85110F}" type="pres">
      <dgm:prSet presAssocID="{81445C10-415D-4D7D-949A-8D101643BE86}" presName="connTx" presStyleLbl="parChTrans1D4" presStyleIdx="2" presStyleCnt="12"/>
      <dgm:spPr/>
    </dgm:pt>
    <dgm:pt modelId="{361F6B1F-84C1-407D-A31B-51AA74460565}" type="pres">
      <dgm:prSet presAssocID="{9E077A41-2008-461C-8342-0A27EBE01513}" presName="root2" presStyleCnt="0"/>
      <dgm:spPr/>
    </dgm:pt>
    <dgm:pt modelId="{B2A8A316-62DF-413B-9774-AB032D2505C0}" type="pres">
      <dgm:prSet presAssocID="{9E077A41-2008-461C-8342-0A27EBE01513}" presName="LevelTwoTextNode" presStyleLbl="node4" presStyleIdx="2" presStyleCnt="12">
        <dgm:presLayoutVars>
          <dgm:chPref val="3"/>
        </dgm:presLayoutVars>
      </dgm:prSet>
      <dgm:spPr/>
    </dgm:pt>
    <dgm:pt modelId="{EC9101AF-6BE9-4BB3-857C-CD146A554D11}" type="pres">
      <dgm:prSet presAssocID="{9E077A41-2008-461C-8342-0A27EBE01513}" presName="level3hierChild" presStyleCnt="0"/>
      <dgm:spPr/>
    </dgm:pt>
    <dgm:pt modelId="{664FB62D-C7BB-4515-98DA-6A40FDD59B02}" type="pres">
      <dgm:prSet presAssocID="{3B64EA06-AA2F-473D-B83C-72DED1EEAA46}" presName="conn2-1" presStyleLbl="parChTrans1D4" presStyleIdx="3" presStyleCnt="12"/>
      <dgm:spPr/>
    </dgm:pt>
    <dgm:pt modelId="{E5E58B73-44EE-4F81-8090-B54E7A3142EA}" type="pres">
      <dgm:prSet presAssocID="{3B64EA06-AA2F-473D-B83C-72DED1EEAA46}" presName="connTx" presStyleLbl="parChTrans1D4" presStyleIdx="3" presStyleCnt="12"/>
      <dgm:spPr/>
    </dgm:pt>
    <dgm:pt modelId="{C244653A-5573-404A-A6FE-85AD0865B03C}" type="pres">
      <dgm:prSet presAssocID="{6087CDAD-343D-4686-BBBF-6D33283DA75A}" presName="root2" presStyleCnt="0"/>
      <dgm:spPr/>
    </dgm:pt>
    <dgm:pt modelId="{9AC7AD5C-8508-4215-A689-41495A067FBD}" type="pres">
      <dgm:prSet presAssocID="{6087CDAD-343D-4686-BBBF-6D33283DA75A}" presName="LevelTwoTextNode" presStyleLbl="node4" presStyleIdx="3" presStyleCnt="12" custScaleX="255382" custScaleY="71799">
        <dgm:presLayoutVars>
          <dgm:chPref val="3"/>
        </dgm:presLayoutVars>
      </dgm:prSet>
      <dgm:spPr/>
    </dgm:pt>
    <dgm:pt modelId="{855291BD-E544-4982-A233-BDF5217F69AF}" type="pres">
      <dgm:prSet presAssocID="{6087CDAD-343D-4686-BBBF-6D33283DA75A}" presName="level3hierChild" presStyleCnt="0"/>
      <dgm:spPr/>
    </dgm:pt>
    <dgm:pt modelId="{E4367907-750D-499C-B814-CE06ECAB6768}" type="pres">
      <dgm:prSet presAssocID="{59F9DAFD-F62B-481F-A4E9-854D9FC5D81A}" presName="conn2-1" presStyleLbl="parChTrans1D3" presStyleIdx="8" presStyleCnt="9"/>
      <dgm:spPr/>
    </dgm:pt>
    <dgm:pt modelId="{938981E3-BDBE-4448-A756-2C860853C604}" type="pres">
      <dgm:prSet presAssocID="{59F9DAFD-F62B-481F-A4E9-854D9FC5D81A}" presName="connTx" presStyleLbl="parChTrans1D3" presStyleIdx="8" presStyleCnt="9"/>
      <dgm:spPr/>
    </dgm:pt>
    <dgm:pt modelId="{FC4103D4-3F66-414D-A30C-2C38D7B3B897}" type="pres">
      <dgm:prSet presAssocID="{814F4E63-8ABC-4AF4-AFF4-C7AFE319318A}" presName="root2" presStyleCnt="0"/>
      <dgm:spPr/>
    </dgm:pt>
    <dgm:pt modelId="{62995F96-9664-4378-8E85-6F09C3E5ABF1}" type="pres">
      <dgm:prSet presAssocID="{814F4E63-8ABC-4AF4-AFF4-C7AFE319318A}" presName="LevelTwoTextNode" presStyleLbl="node3" presStyleIdx="8" presStyleCnt="9" custLinFactNeighborX="-30052" custLinFactNeighborY="5686">
        <dgm:presLayoutVars>
          <dgm:chPref val="3"/>
        </dgm:presLayoutVars>
      </dgm:prSet>
      <dgm:spPr/>
    </dgm:pt>
    <dgm:pt modelId="{1B36A69D-72CB-412E-BCE8-85B07882355B}" type="pres">
      <dgm:prSet presAssocID="{814F4E63-8ABC-4AF4-AFF4-C7AFE319318A}" presName="level3hierChild" presStyleCnt="0"/>
      <dgm:spPr/>
    </dgm:pt>
    <dgm:pt modelId="{6C081735-9175-45AC-B8CB-D47AA3CA2031}" type="pres">
      <dgm:prSet presAssocID="{33F4D1DB-0738-478F-87FA-78790884DEE4}" presName="conn2-1" presStyleLbl="parChTrans1D4" presStyleIdx="4" presStyleCnt="12"/>
      <dgm:spPr/>
    </dgm:pt>
    <dgm:pt modelId="{5A483B88-A1F4-49A2-8602-788258AB198D}" type="pres">
      <dgm:prSet presAssocID="{33F4D1DB-0738-478F-87FA-78790884DEE4}" presName="connTx" presStyleLbl="parChTrans1D4" presStyleIdx="4" presStyleCnt="12"/>
      <dgm:spPr/>
    </dgm:pt>
    <dgm:pt modelId="{66F10ECE-8793-4522-A2AA-E7F1B764B8C0}" type="pres">
      <dgm:prSet presAssocID="{79D17E44-78E6-4A02-9EE8-720F5C4BAA5E}" presName="root2" presStyleCnt="0"/>
      <dgm:spPr/>
    </dgm:pt>
    <dgm:pt modelId="{2429B537-5343-412C-A53D-63B247FDCAE1}" type="pres">
      <dgm:prSet presAssocID="{79D17E44-78E6-4A02-9EE8-720F5C4BAA5E}" presName="LevelTwoTextNode" presStyleLbl="node4" presStyleIdx="4" presStyleCnt="12">
        <dgm:presLayoutVars>
          <dgm:chPref val="3"/>
        </dgm:presLayoutVars>
      </dgm:prSet>
      <dgm:spPr/>
    </dgm:pt>
    <dgm:pt modelId="{66AE9EAE-1319-457A-B865-99AE244FCC66}" type="pres">
      <dgm:prSet presAssocID="{79D17E44-78E6-4A02-9EE8-720F5C4BAA5E}" presName="level3hierChild" presStyleCnt="0"/>
      <dgm:spPr/>
    </dgm:pt>
    <dgm:pt modelId="{B54E9766-DE76-4543-B643-66FEB5E3E7AE}" type="pres">
      <dgm:prSet presAssocID="{A374A0F9-0182-4D7E-ABB3-57E461DC8683}" presName="conn2-1" presStyleLbl="parChTrans1D4" presStyleIdx="5" presStyleCnt="12"/>
      <dgm:spPr/>
    </dgm:pt>
    <dgm:pt modelId="{D6DFFFB0-FB07-44FA-AADF-91192A255AAF}" type="pres">
      <dgm:prSet presAssocID="{A374A0F9-0182-4D7E-ABB3-57E461DC8683}" presName="connTx" presStyleLbl="parChTrans1D4" presStyleIdx="5" presStyleCnt="12"/>
      <dgm:spPr/>
    </dgm:pt>
    <dgm:pt modelId="{224A86AC-68C9-4800-AB85-921A59A4E6DE}" type="pres">
      <dgm:prSet presAssocID="{F73EDC2A-A408-4CA7-AD2B-66B036DEF7E3}" presName="root2" presStyleCnt="0"/>
      <dgm:spPr/>
    </dgm:pt>
    <dgm:pt modelId="{12763B56-78F9-41FA-B8D5-2E450A8DDF18}" type="pres">
      <dgm:prSet presAssocID="{F73EDC2A-A408-4CA7-AD2B-66B036DEF7E3}" presName="LevelTwoTextNode" presStyleLbl="node4" presStyleIdx="5" presStyleCnt="12">
        <dgm:presLayoutVars>
          <dgm:chPref val="3"/>
        </dgm:presLayoutVars>
      </dgm:prSet>
      <dgm:spPr/>
    </dgm:pt>
    <dgm:pt modelId="{F9F85796-4028-4188-91A9-EF6568973672}" type="pres">
      <dgm:prSet presAssocID="{F73EDC2A-A408-4CA7-AD2B-66B036DEF7E3}" presName="level3hierChild" presStyleCnt="0"/>
      <dgm:spPr/>
    </dgm:pt>
    <dgm:pt modelId="{6F962EED-36E1-4FB7-886F-56820BD33C2F}" type="pres">
      <dgm:prSet presAssocID="{3AE3A260-9F08-48CA-80D9-2DCD11D64A73}" presName="conn2-1" presStyleLbl="parChTrans1D4" presStyleIdx="6" presStyleCnt="12"/>
      <dgm:spPr/>
    </dgm:pt>
    <dgm:pt modelId="{C4B398F3-6F97-41EC-A3E2-8290E9B319F9}" type="pres">
      <dgm:prSet presAssocID="{3AE3A260-9F08-48CA-80D9-2DCD11D64A73}" presName="connTx" presStyleLbl="parChTrans1D4" presStyleIdx="6" presStyleCnt="12"/>
      <dgm:spPr/>
    </dgm:pt>
    <dgm:pt modelId="{FAD2E4DA-D833-48BE-A8FD-D5B068BA1396}" type="pres">
      <dgm:prSet presAssocID="{FEB4C75D-F48F-4CF8-ABD9-0AFD86CA8CA9}" presName="root2" presStyleCnt="0"/>
      <dgm:spPr/>
    </dgm:pt>
    <dgm:pt modelId="{863CE9F2-65D2-46EE-A793-86006B4B8EF2}" type="pres">
      <dgm:prSet presAssocID="{FEB4C75D-F48F-4CF8-ABD9-0AFD86CA8CA9}" presName="LevelTwoTextNode" presStyleLbl="node4" presStyleIdx="6" presStyleCnt="12" custScaleX="136401">
        <dgm:presLayoutVars>
          <dgm:chPref val="3"/>
        </dgm:presLayoutVars>
      </dgm:prSet>
      <dgm:spPr/>
    </dgm:pt>
    <dgm:pt modelId="{7BB35746-D6D8-4203-B1F7-3730D1BF79C8}" type="pres">
      <dgm:prSet presAssocID="{FEB4C75D-F48F-4CF8-ABD9-0AFD86CA8CA9}" presName="level3hierChild" presStyleCnt="0"/>
      <dgm:spPr/>
    </dgm:pt>
    <dgm:pt modelId="{A451849C-F714-48E5-B8A0-935E798AE7E5}" type="pres">
      <dgm:prSet presAssocID="{B62257D8-5792-447A-B871-FD5D428E89B7}" presName="conn2-1" presStyleLbl="parChTrans1D4" presStyleIdx="7" presStyleCnt="12"/>
      <dgm:spPr/>
    </dgm:pt>
    <dgm:pt modelId="{A482CE1D-B116-41A3-B72C-937CEE0F7D7A}" type="pres">
      <dgm:prSet presAssocID="{B62257D8-5792-447A-B871-FD5D428E89B7}" presName="connTx" presStyleLbl="parChTrans1D4" presStyleIdx="7" presStyleCnt="12"/>
      <dgm:spPr/>
    </dgm:pt>
    <dgm:pt modelId="{69EF93F3-09CC-4E03-A28E-F82291E20109}" type="pres">
      <dgm:prSet presAssocID="{2E68AD24-B2C0-4962-A6FB-69F6018B5E22}" presName="root2" presStyleCnt="0"/>
      <dgm:spPr/>
    </dgm:pt>
    <dgm:pt modelId="{3AC1F61D-DBF4-4E4C-AF04-05B5BD5D3006}" type="pres">
      <dgm:prSet presAssocID="{2E68AD24-B2C0-4962-A6FB-69F6018B5E22}" presName="LevelTwoTextNode" presStyleLbl="node4" presStyleIdx="7" presStyleCnt="12" custScaleX="138881">
        <dgm:presLayoutVars>
          <dgm:chPref val="3"/>
        </dgm:presLayoutVars>
      </dgm:prSet>
      <dgm:spPr>
        <a:xfrm>
          <a:off x="8746098" y="4705647"/>
          <a:ext cx="1451597" cy="442560"/>
        </a:xfrm>
        <a:prstGeom prst="rect">
          <a:avLst/>
        </a:prstGeom>
      </dgm:spPr>
    </dgm:pt>
    <dgm:pt modelId="{3526FE10-99FE-4AEE-A12A-57421A30A399}" type="pres">
      <dgm:prSet presAssocID="{2E68AD24-B2C0-4962-A6FB-69F6018B5E22}" presName="level3hierChild" presStyleCnt="0"/>
      <dgm:spPr/>
    </dgm:pt>
    <dgm:pt modelId="{2472E40D-8265-450E-889C-0B5FAE4369D8}" type="pres">
      <dgm:prSet presAssocID="{82161C89-D124-49EF-B6BC-FA009D5BFE1A}" presName="conn2-1" presStyleLbl="parChTrans1D4" presStyleIdx="8" presStyleCnt="12"/>
      <dgm:spPr/>
    </dgm:pt>
    <dgm:pt modelId="{2C5753C9-9376-41F9-A5EB-F001820CB7BD}" type="pres">
      <dgm:prSet presAssocID="{82161C89-D124-49EF-B6BC-FA009D5BFE1A}" presName="connTx" presStyleLbl="parChTrans1D4" presStyleIdx="8" presStyleCnt="12"/>
      <dgm:spPr/>
    </dgm:pt>
    <dgm:pt modelId="{9A309195-E186-40AB-9A5E-A5368AAFB589}" type="pres">
      <dgm:prSet presAssocID="{92976886-2514-4E9A-9FDE-2D5F784B6123}" presName="root2" presStyleCnt="0"/>
      <dgm:spPr/>
    </dgm:pt>
    <dgm:pt modelId="{D45EBD8D-FE3F-4E21-B1D9-CBD793ACCF31}" type="pres">
      <dgm:prSet presAssocID="{92976886-2514-4E9A-9FDE-2D5F784B6123}" presName="LevelTwoTextNode" presStyleLbl="node4" presStyleIdx="8" presStyleCnt="12">
        <dgm:presLayoutVars>
          <dgm:chPref val="3"/>
        </dgm:presLayoutVars>
      </dgm:prSet>
      <dgm:spPr/>
    </dgm:pt>
    <dgm:pt modelId="{B85709FF-6484-4022-884E-7C88C59E08CB}" type="pres">
      <dgm:prSet presAssocID="{92976886-2514-4E9A-9FDE-2D5F784B6123}" presName="level3hierChild" presStyleCnt="0"/>
      <dgm:spPr/>
    </dgm:pt>
    <dgm:pt modelId="{7229F625-2025-4126-A2B6-65CD63070863}" type="pres">
      <dgm:prSet presAssocID="{07364591-D29A-47D2-8455-7BC8804A690E}" presName="conn2-1" presStyleLbl="parChTrans1D4" presStyleIdx="9" presStyleCnt="12"/>
      <dgm:spPr/>
    </dgm:pt>
    <dgm:pt modelId="{56C0B3B1-0646-4474-B9FB-CF74236AE144}" type="pres">
      <dgm:prSet presAssocID="{07364591-D29A-47D2-8455-7BC8804A690E}" presName="connTx" presStyleLbl="parChTrans1D4" presStyleIdx="9" presStyleCnt="12"/>
      <dgm:spPr/>
    </dgm:pt>
    <dgm:pt modelId="{B4E0D843-7E91-4A1C-A960-8C96D258DA82}" type="pres">
      <dgm:prSet presAssocID="{B157CCA5-E74E-4AD9-85E1-4D01AE5CC9EC}" presName="root2" presStyleCnt="0"/>
      <dgm:spPr/>
    </dgm:pt>
    <dgm:pt modelId="{21575516-D207-4BE3-A06F-7824DB15C78F}" type="pres">
      <dgm:prSet presAssocID="{B157CCA5-E74E-4AD9-85E1-4D01AE5CC9EC}" presName="LevelTwoTextNode" presStyleLbl="node4" presStyleIdx="9" presStyleCnt="12" custScaleY="154555">
        <dgm:presLayoutVars>
          <dgm:chPref val="3"/>
        </dgm:presLayoutVars>
      </dgm:prSet>
      <dgm:spPr/>
    </dgm:pt>
    <dgm:pt modelId="{FE12C078-BDC7-4F97-86BC-C14A37A33802}" type="pres">
      <dgm:prSet presAssocID="{B157CCA5-E74E-4AD9-85E1-4D01AE5CC9EC}" presName="level3hierChild" presStyleCnt="0"/>
      <dgm:spPr/>
    </dgm:pt>
    <dgm:pt modelId="{20C6FB9D-9F93-4D19-95AF-6796E15C0CA4}" type="pres">
      <dgm:prSet presAssocID="{70E281A4-091A-468A-B71F-1DED199FDBDE}" presName="conn2-1" presStyleLbl="parChTrans1D4" presStyleIdx="10" presStyleCnt="12"/>
      <dgm:spPr/>
    </dgm:pt>
    <dgm:pt modelId="{8FD49B82-3FC7-4D33-A6C8-BACA295AC6EE}" type="pres">
      <dgm:prSet presAssocID="{70E281A4-091A-468A-B71F-1DED199FDBDE}" presName="connTx" presStyleLbl="parChTrans1D4" presStyleIdx="10" presStyleCnt="12"/>
      <dgm:spPr/>
    </dgm:pt>
    <dgm:pt modelId="{E6ED72D9-AC92-4BDA-9169-2915304B9938}" type="pres">
      <dgm:prSet presAssocID="{7CE4CC7B-B348-47F8-8CD2-6F0630B2B5E7}" presName="root2" presStyleCnt="0"/>
      <dgm:spPr/>
    </dgm:pt>
    <dgm:pt modelId="{B6D30471-4EE5-4821-8275-88A5924CED7B}" type="pres">
      <dgm:prSet presAssocID="{7CE4CC7B-B348-47F8-8CD2-6F0630B2B5E7}" presName="LevelTwoTextNode" presStyleLbl="node4" presStyleIdx="10" presStyleCnt="12" custScaleX="138881" custScaleY="71799">
        <dgm:presLayoutVars>
          <dgm:chPref val="3"/>
        </dgm:presLayoutVars>
      </dgm:prSet>
      <dgm:spPr/>
    </dgm:pt>
    <dgm:pt modelId="{41D4639B-0D3A-4E9C-BC9B-FB71B9211BAA}" type="pres">
      <dgm:prSet presAssocID="{7CE4CC7B-B348-47F8-8CD2-6F0630B2B5E7}" presName="level3hierChild" presStyleCnt="0"/>
      <dgm:spPr/>
    </dgm:pt>
    <dgm:pt modelId="{F4654427-F6E5-4495-BB86-F5E3586BC612}" type="pres">
      <dgm:prSet presAssocID="{52C1800D-DF14-4338-A07A-CC2D95974DE6}" presName="conn2-1" presStyleLbl="parChTrans1D4" presStyleIdx="11" presStyleCnt="12"/>
      <dgm:spPr/>
    </dgm:pt>
    <dgm:pt modelId="{DE82A09F-1C26-45FF-866B-AA4EAFE47523}" type="pres">
      <dgm:prSet presAssocID="{52C1800D-DF14-4338-A07A-CC2D95974DE6}" presName="connTx" presStyleLbl="parChTrans1D4" presStyleIdx="11" presStyleCnt="12"/>
      <dgm:spPr/>
    </dgm:pt>
    <dgm:pt modelId="{6F4A1627-C6DB-4F53-8A7D-3A86B0078DC6}" type="pres">
      <dgm:prSet presAssocID="{35314FC4-C4F2-49E8-98E7-0EB1815CA36F}" presName="root2" presStyleCnt="0"/>
      <dgm:spPr/>
    </dgm:pt>
    <dgm:pt modelId="{96100124-964B-4E75-B2A7-FCED6EE44F74}" type="pres">
      <dgm:prSet presAssocID="{35314FC4-C4F2-49E8-98E7-0EB1815CA36F}" presName="LevelTwoTextNode" presStyleLbl="node4" presStyleIdx="11" presStyleCnt="12" custScaleX="138636">
        <dgm:presLayoutVars>
          <dgm:chPref val="3"/>
        </dgm:presLayoutVars>
      </dgm:prSet>
      <dgm:spPr/>
    </dgm:pt>
    <dgm:pt modelId="{082A323D-ECCB-403C-B9AF-BF6EEC0D2A7A}" type="pres">
      <dgm:prSet presAssocID="{35314FC4-C4F2-49E8-98E7-0EB1815CA36F}" presName="level3hierChild" presStyleCnt="0"/>
      <dgm:spPr/>
    </dgm:pt>
  </dgm:ptLst>
  <dgm:cxnLst>
    <dgm:cxn modelId="{D5204300-7E00-4A56-B748-1CD775FF9F93}" type="presOf" srcId="{767A32A3-FDE4-4FF2-886D-DEEEF5B5744E}" destId="{67755EB5-8D7E-40D8-A194-6564D126F1B2}" srcOrd="0" destOrd="0" presId="urn:microsoft.com/office/officeart/2008/layout/HorizontalMultiLevelHierarchy"/>
    <dgm:cxn modelId="{41984A03-7BEE-41D2-8B33-9339D2D0CD0D}" type="presOf" srcId="{B62257D8-5792-447A-B871-FD5D428E89B7}" destId="{A451849C-F714-48E5-B8A0-935E798AE7E5}" srcOrd="0" destOrd="0" presId="urn:microsoft.com/office/officeart/2008/layout/HorizontalMultiLevelHierarchy"/>
    <dgm:cxn modelId="{FC214C03-148C-41EF-8B62-E79A9DC714A3}" type="presOf" srcId="{A374A0F9-0182-4D7E-ABB3-57E461DC8683}" destId="{D6DFFFB0-FB07-44FA-AADF-91192A255AAF}" srcOrd="1" destOrd="0" presId="urn:microsoft.com/office/officeart/2008/layout/HorizontalMultiLevelHierarchy"/>
    <dgm:cxn modelId="{B88DAD03-C0FE-4034-A300-5D8F063B02CB}" srcId="{9E077A41-2008-461C-8342-0A27EBE01513}" destId="{6087CDAD-343D-4686-BBBF-6D33283DA75A}" srcOrd="0" destOrd="0" parTransId="{3B64EA06-AA2F-473D-B83C-72DED1EEAA46}" sibTransId="{83B479CD-8695-4B47-AFF2-AE04157C3D89}"/>
    <dgm:cxn modelId="{8C027909-1781-474F-83E4-582E6FF305BA}" srcId="{814F4E63-8ABC-4AF4-AFF4-C7AFE319318A}" destId="{79D17E44-78E6-4A02-9EE8-720F5C4BAA5E}" srcOrd="0" destOrd="0" parTransId="{33F4D1DB-0738-478F-87FA-78790884DEE4}" sibTransId="{924DC26F-C890-4FAF-A4C1-A33C611054F3}"/>
    <dgm:cxn modelId="{9B290612-8B2E-4116-91C5-67817D2F7130}" type="presOf" srcId="{7CE4CC7B-B348-47F8-8CD2-6F0630B2B5E7}" destId="{B6D30471-4EE5-4821-8275-88A5924CED7B}" srcOrd="0" destOrd="0" presId="urn:microsoft.com/office/officeart/2008/layout/HorizontalMultiLevelHierarchy"/>
    <dgm:cxn modelId="{77305016-1980-4DBB-9574-179FFF96D409}" type="presOf" srcId="{58723FDC-5F83-4FC3-A1B3-6DF17F1B7C60}" destId="{2D1C1027-5E0F-4978-9557-B196DEBF62E4}" srcOrd="1" destOrd="0" presId="urn:microsoft.com/office/officeart/2008/layout/HorizontalMultiLevelHierarchy"/>
    <dgm:cxn modelId="{B4C50618-F008-461D-A68C-A40D67F9DF0D}" type="presOf" srcId="{C2C17CCA-CC8B-43AE-9C8B-1A1799207205}" destId="{0FD4E933-4693-495F-9305-0FA0E0FC0F0D}" srcOrd="0" destOrd="0" presId="urn:microsoft.com/office/officeart/2008/layout/HorizontalMultiLevelHierarchy"/>
    <dgm:cxn modelId="{2F93461B-29AB-4C84-B392-AEFA4EBAEA8E}" srcId="{B6981277-ABF9-477F-86DC-81F7AA8FE66D}" destId="{767A32A3-FDE4-4FF2-886D-DEEEF5B5744E}" srcOrd="4" destOrd="0" parTransId="{D8BCB253-E91E-4188-835B-CB58835C36F6}" sibTransId="{A54D26BA-FC59-4326-B726-D4B8A1BEA3A1}"/>
    <dgm:cxn modelId="{68AFE31E-58AE-4F67-85BE-32C4C22BDF9B}" type="presOf" srcId="{B157CCA5-E74E-4AD9-85E1-4D01AE5CC9EC}" destId="{21575516-D207-4BE3-A06F-7824DB15C78F}" srcOrd="0" destOrd="0" presId="urn:microsoft.com/office/officeart/2008/layout/HorizontalMultiLevelHierarchy"/>
    <dgm:cxn modelId="{4243FE22-3899-43D8-8351-1641CED54406}" type="presOf" srcId="{2E68AD24-B2C0-4962-A6FB-69F6018B5E22}" destId="{3AC1F61D-DBF4-4E4C-AF04-05B5BD5D3006}" srcOrd="0" destOrd="0" presId="urn:microsoft.com/office/officeart/2008/layout/HorizontalMultiLevelHierarchy"/>
    <dgm:cxn modelId="{592ADE24-C65F-4E5E-B486-5F50A2797AFF}" type="presOf" srcId="{042207C2-4966-424B-A0FC-B38A4BD2A0E4}" destId="{632BB76B-EC72-4B7D-8323-4991BD95DE67}" srcOrd="1" destOrd="0" presId="urn:microsoft.com/office/officeart/2008/layout/HorizontalMultiLevelHierarchy"/>
    <dgm:cxn modelId="{96D38726-8E0D-45F6-9948-48473BAA575A}" srcId="{B6981277-ABF9-477F-86DC-81F7AA8FE66D}" destId="{60AC922A-02A1-4422-99AB-0104D3C38035}" srcOrd="2" destOrd="0" parTransId="{8DAD4CBA-F1F1-4613-9DD7-5145FEBB5AEE}" sibTransId="{3B523702-C650-4BF7-B26F-AB0BF8A172FE}"/>
    <dgm:cxn modelId="{50E32F2A-D616-484F-A1C6-A6A43476F9D6}" type="presOf" srcId="{92976886-2514-4E9A-9FDE-2D5F784B6123}" destId="{D45EBD8D-FE3F-4E21-B1D9-CBD793ACCF31}" srcOrd="0" destOrd="0" presId="urn:microsoft.com/office/officeart/2008/layout/HorizontalMultiLevelHierarchy"/>
    <dgm:cxn modelId="{2C95B32C-3170-46FE-8B4F-1EE3D56F1C9F}" type="presOf" srcId="{82161C89-D124-49EF-B6BC-FA009D5BFE1A}" destId="{2472E40D-8265-450E-889C-0B5FAE4369D8}" srcOrd="0" destOrd="0" presId="urn:microsoft.com/office/officeart/2008/layout/HorizontalMultiLevelHierarchy"/>
    <dgm:cxn modelId="{6544B12E-0E0B-4F02-A23F-6E02C97AEC20}" type="presOf" srcId="{FEB4C75D-F48F-4CF8-ABD9-0AFD86CA8CA9}" destId="{863CE9F2-65D2-46EE-A793-86006B4B8EF2}" srcOrd="0" destOrd="0" presId="urn:microsoft.com/office/officeart/2008/layout/HorizontalMultiLevelHierarchy"/>
    <dgm:cxn modelId="{589D972F-0913-4C36-9D5C-656F466A1BA7}" type="presOf" srcId="{042207C2-4966-424B-A0FC-B38A4BD2A0E4}" destId="{BFB8E2E0-AAF5-4811-90A1-08B9A0640569}" srcOrd="0" destOrd="0" presId="urn:microsoft.com/office/officeart/2008/layout/HorizontalMultiLevelHierarchy"/>
    <dgm:cxn modelId="{E184C22F-3CB6-4CD2-AF46-DC2441CB0CF9}" type="presOf" srcId="{B2BEF5BC-52B4-427F-929B-15E81E34DA6D}" destId="{B10A3B17-B4ED-45DB-99F9-6E56F172139D}" srcOrd="0" destOrd="0" presId="urn:microsoft.com/office/officeart/2008/layout/HorizontalMultiLevelHierarchy"/>
    <dgm:cxn modelId="{A1C16F31-FEB8-4955-B9AB-232BC82A587E}" type="presOf" srcId="{7BC57918-61F2-4D46-9A68-0BDC68A261D1}" destId="{10B77B44-EFC9-43C6-A9BA-B536C45FEE4C}" srcOrd="1" destOrd="0" presId="urn:microsoft.com/office/officeart/2008/layout/HorizontalMultiLevelHierarchy"/>
    <dgm:cxn modelId="{C649BA31-9432-48BE-86A5-2314DE223D6E}" type="presOf" srcId="{C4895633-0DBC-4EF1-83BF-01701BCDDE45}" destId="{351A045D-86BF-48A2-A721-DC062B963DD7}" srcOrd="0" destOrd="0" presId="urn:microsoft.com/office/officeart/2008/layout/HorizontalMultiLevelHierarchy"/>
    <dgm:cxn modelId="{086FC83D-3D96-4341-977B-CE1F40E1BFBB}" type="presOf" srcId="{A374A0F9-0182-4D7E-ABB3-57E461DC8683}" destId="{B54E9766-DE76-4543-B643-66FEB5E3E7AE}" srcOrd="0" destOrd="0" presId="urn:microsoft.com/office/officeart/2008/layout/HorizontalMultiLevelHierarchy"/>
    <dgm:cxn modelId="{2398C83F-F046-4C53-9AC2-2179A360E040}" srcId="{D40319F5-696D-48BC-8B61-FA0E2F333AE3}" destId="{B2BEF5BC-52B4-427F-929B-15E81E34DA6D}" srcOrd="0" destOrd="0" parTransId="{B16C2821-F60A-46BE-A4B6-AB5BE63317CC}" sibTransId="{19F776D0-81E7-4026-9E6B-4BD0FEFCF112}"/>
    <dgm:cxn modelId="{A4B59F5B-8DE9-40BA-8A3C-265606A63A4B}" type="presOf" srcId="{07364591-D29A-47D2-8455-7BC8804A690E}" destId="{56C0B3B1-0646-4474-B9FB-CF74236AE144}" srcOrd="1" destOrd="0" presId="urn:microsoft.com/office/officeart/2008/layout/HorizontalMultiLevelHierarchy"/>
    <dgm:cxn modelId="{2F18D45D-4D87-4999-914B-F53CCCB488CB}" type="presOf" srcId="{33F4D1DB-0738-478F-87FA-78790884DEE4}" destId="{6C081735-9175-45AC-B8CB-D47AA3CA2031}" srcOrd="0" destOrd="0" presId="urn:microsoft.com/office/officeart/2008/layout/HorizontalMultiLevelHierarchy"/>
    <dgm:cxn modelId="{8EA1CF5E-C6A3-4267-B5D6-1984EDFEE654}" type="presOf" srcId="{3AE3A260-9F08-48CA-80D9-2DCD11D64A73}" destId="{C4B398F3-6F97-41EC-A3E2-8290E9B319F9}" srcOrd="1" destOrd="0" presId="urn:microsoft.com/office/officeart/2008/layout/HorizontalMultiLevelHierarchy"/>
    <dgm:cxn modelId="{587A5041-4144-4535-8837-7DBC249922AD}" type="presOf" srcId="{F73EDC2A-A408-4CA7-AD2B-66B036DEF7E3}" destId="{12763B56-78F9-41FA-B8D5-2E450A8DDF18}" srcOrd="0" destOrd="0" presId="urn:microsoft.com/office/officeart/2008/layout/HorizontalMultiLevelHierarchy"/>
    <dgm:cxn modelId="{388D7562-3E0E-4746-AFB8-6AD4DC8193E6}" type="presOf" srcId="{79D17E44-78E6-4A02-9EE8-720F5C4BAA5E}" destId="{2429B537-5343-412C-A53D-63B247FDCAE1}" srcOrd="0" destOrd="0" presId="urn:microsoft.com/office/officeart/2008/layout/HorizontalMultiLevelHierarchy"/>
    <dgm:cxn modelId="{969B7F62-121B-484B-95CC-7BBE1DFF8D51}" srcId="{814F4E63-8ABC-4AF4-AFF4-C7AFE319318A}" destId="{92976886-2514-4E9A-9FDE-2D5F784B6123}" srcOrd="1" destOrd="0" parTransId="{82161C89-D124-49EF-B6BC-FA009D5BFE1A}" sibTransId="{8A14CB70-779E-4E5C-A2CB-11460309C077}"/>
    <dgm:cxn modelId="{1EBFD042-C6DF-4D1F-BDC0-44E25F7B3ABC}" type="presOf" srcId="{D6667267-7188-44B5-A3CE-395CAA9AB55F}" destId="{822DF5B1-F173-408A-A9D9-7616FACE9765}" srcOrd="0" destOrd="0" presId="urn:microsoft.com/office/officeart/2008/layout/HorizontalMultiLevelHierarchy"/>
    <dgm:cxn modelId="{0B7ECF64-8942-49C6-A81B-F0E2540FD871}" type="presOf" srcId="{59F9DAFD-F62B-481F-A4E9-854D9FC5D81A}" destId="{938981E3-BDBE-4448-A756-2C860853C604}" srcOrd="1" destOrd="0" presId="urn:microsoft.com/office/officeart/2008/layout/HorizontalMultiLevelHierarchy"/>
    <dgm:cxn modelId="{5F01D344-51BC-4374-A58F-252299BAC903}" type="presOf" srcId="{8DAD4CBA-F1F1-4613-9DD7-5145FEBB5AEE}" destId="{8B3AA3F6-E62D-46A9-8406-9B1EB8F1CB83}" srcOrd="1" destOrd="0" presId="urn:microsoft.com/office/officeart/2008/layout/HorizontalMultiLevelHierarchy"/>
    <dgm:cxn modelId="{8EB88465-EE54-41F6-9AA4-E46FA4C7AF9D}" type="presOf" srcId="{82161C89-D124-49EF-B6BC-FA009D5BFE1A}" destId="{2C5753C9-9376-41F9-A5EB-F001820CB7BD}" srcOrd="1" destOrd="0" presId="urn:microsoft.com/office/officeart/2008/layout/HorizontalMultiLevelHierarchy"/>
    <dgm:cxn modelId="{F882DD46-F08A-47CD-B167-B8B7383A8FE3}" type="presOf" srcId="{59F9DAFD-F62B-481F-A4E9-854D9FC5D81A}" destId="{E4367907-750D-499C-B814-CE06ECAB6768}" srcOrd="0" destOrd="0" presId="urn:microsoft.com/office/officeart/2008/layout/HorizontalMultiLevelHierarchy"/>
    <dgm:cxn modelId="{0CF2654A-FB9B-4C40-A517-69450EDBDAB0}" srcId="{B6981277-ABF9-477F-86DC-81F7AA8FE66D}" destId="{502F39D5-7A24-4634-A984-D0AC7148B854}" srcOrd="3" destOrd="0" parTransId="{7FCE7A98-6BB9-4204-9580-8CBD2B16B507}" sibTransId="{A1651267-DBB6-40D0-BDC0-19BEFE4C882A}"/>
    <dgm:cxn modelId="{A416D26A-8190-4F44-843D-ACA542B43D15}" type="presOf" srcId="{2A3C623E-977D-4F15-86B0-1040C7E0DA6C}" destId="{74A76074-E74C-4F08-8E78-A9BB071A68E9}" srcOrd="0" destOrd="0" presId="urn:microsoft.com/office/officeart/2008/layout/HorizontalMultiLevelHierarchy"/>
    <dgm:cxn modelId="{6EED646B-67FE-4007-943A-8CF2DA97A4AC}" type="presOf" srcId="{2A3C623E-977D-4F15-86B0-1040C7E0DA6C}" destId="{7C203966-6D92-444F-A7E7-2B896E0588E7}" srcOrd="1" destOrd="0" presId="urn:microsoft.com/office/officeart/2008/layout/HorizontalMultiLevelHierarchy"/>
    <dgm:cxn modelId="{166A9B4B-9F21-4749-9B7E-ABDB09E6EEEF}" type="presOf" srcId="{814F4E63-8ABC-4AF4-AFF4-C7AFE319318A}" destId="{62995F96-9664-4378-8E85-6F09C3E5ABF1}" srcOrd="0" destOrd="0" presId="urn:microsoft.com/office/officeart/2008/layout/HorizontalMultiLevelHierarchy"/>
    <dgm:cxn modelId="{DA277850-6F49-49EB-8FC5-3080BA89B8E4}" srcId="{F73EDC2A-A408-4CA7-AD2B-66B036DEF7E3}" destId="{2E68AD24-B2C0-4962-A6FB-69F6018B5E22}" srcOrd="1" destOrd="0" parTransId="{B62257D8-5792-447A-B871-FD5D428E89B7}" sibTransId="{9C3772D9-5FE5-4D21-A044-81DB79F728AD}"/>
    <dgm:cxn modelId="{2D638A70-1D33-43A7-911B-6E7AB8C6075E}" type="presOf" srcId="{07364591-D29A-47D2-8455-7BC8804A690E}" destId="{7229F625-2025-4126-A2B6-65CD63070863}" srcOrd="0" destOrd="0" presId="urn:microsoft.com/office/officeart/2008/layout/HorizontalMultiLevelHierarchy"/>
    <dgm:cxn modelId="{82EABE70-D338-440A-B406-896ED459CB62}" type="presOf" srcId="{D8BCB253-E91E-4188-835B-CB58835C36F6}" destId="{B3BC7456-49CC-4B81-8333-895D38DC10CD}" srcOrd="1" destOrd="0" presId="urn:microsoft.com/office/officeart/2008/layout/HorizontalMultiLevelHierarchy"/>
    <dgm:cxn modelId="{B61EDC72-AF13-4550-BA01-DC5F8D5462A5}" type="presOf" srcId="{694CEEEC-6385-4BAF-9329-C539E983A861}" destId="{5B761FF0-6529-4BA8-BFE9-1DA00B83FCEE}" srcOrd="1" destOrd="0" presId="urn:microsoft.com/office/officeart/2008/layout/HorizontalMultiLevelHierarchy"/>
    <dgm:cxn modelId="{294B6F53-6BAA-48E0-A8EC-284EF7460B01}" srcId="{B6981277-ABF9-477F-86DC-81F7AA8FE66D}" destId="{0B2CE5E2-D868-4E00-8A12-B25AE428F3B3}" srcOrd="5" destOrd="0" parTransId="{58723FDC-5F83-4FC3-A1B3-6DF17F1B7C60}" sibTransId="{59D8ECBD-CFE0-4EDD-B830-D74002625940}"/>
    <dgm:cxn modelId="{918A0474-CF0E-4966-992F-0DAB5A9EE6E7}" type="presOf" srcId="{8DAD4CBA-F1F1-4613-9DD7-5145FEBB5AEE}" destId="{3CB8FFA7-34A0-491E-A4CC-36FE968BC700}" srcOrd="0" destOrd="0" presId="urn:microsoft.com/office/officeart/2008/layout/HorizontalMultiLevelHierarchy"/>
    <dgm:cxn modelId="{F3613A74-0212-4C87-804C-4586DD3F01B9}" type="presOf" srcId="{D8BCB253-E91E-4188-835B-CB58835C36F6}" destId="{CE696755-465F-4C15-8A32-4FD435FDABB8}" srcOrd="0" destOrd="0" presId="urn:microsoft.com/office/officeart/2008/layout/HorizontalMultiLevelHierarchy"/>
    <dgm:cxn modelId="{754CAF57-A765-4355-9D86-48269C486F1B}" srcId="{C4895633-0DBC-4EF1-83BF-01701BCDDE45}" destId="{814F4E63-8ABC-4AF4-AFF4-C7AFE319318A}" srcOrd="1" destOrd="0" parTransId="{59F9DAFD-F62B-481F-A4E9-854D9FC5D81A}" sibTransId="{89D3F929-3A89-4630-9C1D-4FFFF2013ED5}"/>
    <dgm:cxn modelId="{87A93B79-E086-4E33-9436-E4938E02D024}" type="presOf" srcId="{B6981277-ABF9-477F-86DC-81F7AA8FE66D}" destId="{4D5B71B1-5ED7-4A19-B7CC-3AD33CDCC7FA}" srcOrd="0" destOrd="0" presId="urn:microsoft.com/office/officeart/2008/layout/HorizontalMultiLevelHierarchy"/>
    <dgm:cxn modelId="{17055179-2D5C-4190-85C8-C54DB32A928B}" type="presOf" srcId="{7FCE7A98-6BB9-4204-9580-8CBD2B16B507}" destId="{15E0EF8D-923A-469D-9CB9-611A59E1F16F}" srcOrd="0" destOrd="0" presId="urn:microsoft.com/office/officeart/2008/layout/HorizontalMultiLevelHierarchy"/>
    <dgm:cxn modelId="{B7B1327E-710A-4559-B1C7-843AA11767C4}" type="presOf" srcId="{0B2CE5E2-D868-4E00-8A12-B25AE428F3B3}" destId="{B5224E89-67DA-4FA0-8019-202941EA804C}" srcOrd="0" destOrd="0" presId="urn:microsoft.com/office/officeart/2008/layout/HorizontalMultiLevelHierarchy"/>
    <dgm:cxn modelId="{75F6D57F-0C5D-4640-A86D-FE2A6EC37CDF}" srcId="{F73EDC2A-A408-4CA7-AD2B-66B036DEF7E3}" destId="{FEB4C75D-F48F-4CF8-ABD9-0AFD86CA8CA9}" srcOrd="0" destOrd="0" parTransId="{3AE3A260-9F08-48CA-80D9-2DCD11D64A73}" sibTransId="{81265D3F-9B6F-4CD7-BE69-E90ED796A68F}"/>
    <dgm:cxn modelId="{2E2B0F80-B274-4558-BAD5-7B97DC988DAC}" type="presOf" srcId="{C2C17CCA-CC8B-43AE-9C8B-1A1799207205}" destId="{A0CDACD1-F5A2-4D33-9FEA-662780F3E7F9}" srcOrd="1" destOrd="0" presId="urn:microsoft.com/office/officeart/2008/layout/HorizontalMultiLevelHierarchy"/>
    <dgm:cxn modelId="{D2BD1D80-72EA-43BD-B7AD-835D20A6CA4E}" type="presOf" srcId="{4FA19F1E-7C5C-4453-99AA-EE665D95DFF2}" destId="{C2FC3376-D9BB-40C6-88E0-32622402DB2E}" srcOrd="1" destOrd="0" presId="urn:microsoft.com/office/officeart/2008/layout/HorizontalMultiLevelHierarchy"/>
    <dgm:cxn modelId="{1B3ECD86-081E-484D-88C5-1EAAE58EB3E7}" type="presOf" srcId="{7FCE7A98-6BB9-4204-9580-8CBD2B16B507}" destId="{71329D99-6123-436C-8988-3D8C61A7C838}" srcOrd="1" destOrd="0" presId="urn:microsoft.com/office/officeart/2008/layout/HorizontalMultiLevelHierarchy"/>
    <dgm:cxn modelId="{812F3088-2427-40C9-AF06-40CC9D97BCA5}" srcId="{92976886-2514-4E9A-9FDE-2D5F784B6123}" destId="{B157CCA5-E74E-4AD9-85E1-4D01AE5CC9EC}" srcOrd="0" destOrd="0" parTransId="{07364591-D29A-47D2-8455-7BC8804A690E}" sibTransId="{AECB58BE-F42D-4CAF-93AE-7E38BD61B13A}"/>
    <dgm:cxn modelId="{977E768A-1054-4CC1-BC41-F8C18E81BF8E}" srcId="{C4895633-0DBC-4EF1-83BF-01701BCDDE45}" destId="{D6667267-7188-44B5-A3CE-395CAA9AB55F}" srcOrd="0" destOrd="0" parTransId="{4FA19F1E-7C5C-4453-99AA-EE665D95DFF2}" sibTransId="{4AD69BEF-DF8F-4608-BDB9-1E32A05406DC}"/>
    <dgm:cxn modelId="{1256F18D-CCE4-4ABA-B849-4028397DF56C}" srcId="{B157CCA5-E74E-4AD9-85E1-4D01AE5CC9EC}" destId="{7CE4CC7B-B348-47F8-8CD2-6F0630B2B5E7}" srcOrd="0" destOrd="0" parTransId="{70E281A4-091A-468A-B71F-1DED199FDBDE}" sibTransId="{E4F4B3D2-937B-4898-B3E6-0C8163518C38}"/>
    <dgm:cxn modelId="{ECAA258E-032F-45E9-A9B7-8FC73985D17D}" type="presOf" srcId="{58723FDC-5F83-4FC3-A1B3-6DF17F1B7C60}" destId="{F90E1748-CB4A-45A2-A201-E555806CA477}" srcOrd="0" destOrd="0" presId="urn:microsoft.com/office/officeart/2008/layout/HorizontalMultiLevelHierarchy"/>
    <dgm:cxn modelId="{ED51958F-8B3E-46E6-B775-1602947433E6}" type="presOf" srcId="{81445C10-415D-4D7D-949A-8D101643BE86}" destId="{72F764A3-0834-475A-A58C-15910CCAC961}" srcOrd="0" destOrd="0" presId="urn:microsoft.com/office/officeart/2008/layout/HorizontalMultiLevelHierarchy"/>
    <dgm:cxn modelId="{CC585597-0CFD-4483-B7B9-9FC2D4024118}" type="presOf" srcId="{3AE3A260-9F08-48CA-80D9-2DCD11D64A73}" destId="{6F962EED-36E1-4FB7-886F-56820BD33C2F}" srcOrd="0" destOrd="0" presId="urn:microsoft.com/office/officeart/2008/layout/HorizontalMultiLevelHierarchy"/>
    <dgm:cxn modelId="{E6CE8497-D9C9-4A02-81D4-3D5EDB46F3B5}" srcId="{86B6081A-3011-477B-A077-7AD26F09BD07}" destId="{BA182C8A-1AE4-471A-A93D-7953D7474A82}" srcOrd="0" destOrd="0" parTransId="{694CEEEC-6385-4BAF-9329-C539E983A861}" sibTransId="{18A38457-CC23-4A3C-AC29-9AE318918403}"/>
    <dgm:cxn modelId="{000E349E-519C-462E-9FBF-D1DCE618710A}" srcId="{B2BEF5BC-52B4-427F-929B-15E81E34DA6D}" destId="{B6981277-ABF9-477F-86DC-81F7AA8FE66D}" srcOrd="0" destOrd="0" parTransId="{7BC57918-61F2-4D46-9A68-0BDC68A261D1}" sibTransId="{6A91961F-9796-4588-97B8-6D01C84179F0}"/>
    <dgm:cxn modelId="{BD65D1A7-61AC-4A6B-A5EF-F1384006748C}" type="presOf" srcId="{BA182C8A-1AE4-471A-A93D-7953D7474A82}" destId="{94396C8A-EE54-4184-BA9F-91A8B181593A}" srcOrd="0" destOrd="0" presId="urn:microsoft.com/office/officeart/2008/layout/HorizontalMultiLevelHierarchy"/>
    <dgm:cxn modelId="{5693CBAB-09D7-400E-AEF4-91DCD299CECA}" type="presOf" srcId="{694CEEEC-6385-4BAF-9329-C539E983A861}" destId="{A3366BFF-A09C-4DD2-BC70-B059330C9813}" srcOrd="0" destOrd="0" presId="urn:microsoft.com/office/officeart/2008/layout/HorizontalMultiLevelHierarchy"/>
    <dgm:cxn modelId="{04DEDAAB-E011-4CFC-A4F1-1180D0602147}" type="presOf" srcId="{D40319F5-696D-48BC-8B61-FA0E2F333AE3}" destId="{3122EFB5-2E2E-4E67-B52A-2E6CD2C2FA07}" srcOrd="0" destOrd="0" presId="urn:microsoft.com/office/officeart/2008/layout/HorizontalMultiLevelHierarchy"/>
    <dgm:cxn modelId="{65D63BAC-DACC-4C64-A867-A5DB4DA2DA84}" type="presOf" srcId="{B8DC409B-4F8F-4F8D-B8F5-10A82C9D9C37}" destId="{4419B95E-28BB-4098-90E0-38AEE9A92B1B}" srcOrd="1" destOrd="0" presId="urn:microsoft.com/office/officeart/2008/layout/HorizontalMultiLevelHierarchy"/>
    <dgm:cxn modelId="{8259FFAE-DCC3-4A61-8E2D-A7FE15D3B2B1}" type="presOf" srcId="{52C1800D-DF14-4338-A07A-CC2D95974DE6}" destId="{F4654427-F6E5-4495-BB86-F5E3586BC612}" srcOrd="0" destOrd="0" presId="urn:microsoft.com/office/officeart/2008/layout/HorizontalMultiLevelHierarchy"/>
    <dgm:cxn modelId="{3C4592B0-8516-481E-AAFD-8AFA04BF6A3C}" type="presOf" srcId="{4FA19F1E-7C5C-4453-99AA-EE665D95DFF2}" destId="{31B27676-3B19-447F-933E-EE573B8CA237}" srcOrd="0" destOrd="0" presId="urn:microsoft.com/office/officeart/2008/layout/HorizontalMultiLevelHierarchy"/>
    <dgm:cxn modelId="{910597B0-98F7-4411-8A92-3BF9ED0F42FB}" type="presOf" srcId="{70E281A4-091A-468A-B71F-1DED199FDBDE}" destId="{20C6FB9D-9F93-4D19-95AF-6796E15C0CA4}" srcOrd="0" destOrd="0" presId="urn:microsoft.com/office/officeart/2008/layout/HorizontalMultiLevelHierarchy"/>
    <dgm:cxn modelId="{CB95A7B3-355A-4380-B1F9-350DF0005E33}" srcId="{B6981277-ABF9-477F-86DC-81F7AA8FE66D}" destId="{BE04AFB7-3C01-4E36-A487-035A92286F09}" srcOrd="1" destOrd="0" parTransId="{B8DC409B-4F8F-4F8D-B8F5-10A82C9D9C37}" sibTransId="{D31971E6-75EA-4208-A528-26FDB5272E2B}"/>
    <dgm:cxn modelId="{566EA5BA-32AD-4708-9D9C-27A9948A3461}" type="presOf" srcId="{7BC57918-61F2-4D46-9A68-0BDC68A261D1}" destId="{6E8386EC-3F4A-4E06-949E-64830BFC757F}" srcOrd="0" destOrd="0" presId="urn:microsoft.com/office/officeart/2008/layout/HorizontalMultiLevelHierarchy"/>
    <dgm:cxn modelId="{15C5DBBA-3AA0-4663-8F80-BA558B73EE26}" type="presOf" srcId="{B8DC409B-4F8F-4F8D-B8F5-10A82C9D9C37}" destId="{9CC4B0C1-A42F-48C1-9AB7-3327C74D5117}" srcOrd="0" destOrd="0" presId="urn:microsoft.com/office/officeart/2008/layout/HorizontalMultiLevelHierarchy"/>
    <dgm:cxn modelId="{FC588DC0-7170-4FFB-BBBF-A370587F3BBB}" type="presOf" srcId="{33F4D1DB-0738-478F-87FA-78790884DEE4}" destId="{5A483B88-A1F4-49A2-8602-788258AB198D}" srcOrd="1" destOrd="0" presId="urn:microsoft.com/office/officeart/2008/layout/HorizontalMultiLevelHierarchy"/>
    <dgm:cxn modelId="{F3F995C2-524B-46C9-BAC3-708E0305E684}" srcId="{D6667267-7188-44B5-A3CE-395CAA9AB55F}" destId="{9E077A41-2008-461C-8342-0A27EBE01513}" srcOrd="1" destOrd="0" parTransId="{81445C10-415D-4D7D-949A-8D101643BE86}" sibTransId="{CA80907A-F56C-449B-80F1-699E04BFEE8D}"/>
    <dgm:cxn modelId="{534B35C7-644F-4E77-A7D9-2EE6545EED96}" type="presOf" srcId="{3B64EA06-AA2F-473D-B83C-72DED1EEAA46}" destId="{E5E58B73-44EE-4F81-8090-B54E7A3142EA}" srcOrd="1" destOrd="0" presId="urn:microsoft.com/office/officeart/2008/layout/HorizontalMultiLevelHierarchy"/>
    <dgm:cxn modelId="{84326DCA-61AF-49DB-BE33-43E5B639EB1E}" type="presOf" srcId="{94423197-6A56-4948-B39C-0762F234D43E}" destId="{71D7F679-79D7-4282-AC2A-C0F91B487E9E}" srcOrd="1" destOrd="0" presId="urn:microsoft.com/office/officeart/2008/layout/HorizontalMultiLevelHierarchy"/>
    <dgm:cxn modelId="{CCBA56CB-D4F2-41FB-837A-C052E2E1EDCA}" type="presOf" srcId="{2786921B-038B-4985-897D-93EF1F11FBF8}" destId="{52EE7677-9CF4-4F7C-9BA2-489D2CD3295E}" srcOrd="0" destOrd="0" presId="urn:microsoft.com/office/officeart/2008/layout/HorizontalMultiLevelHierarchy"/>
    <dgm:cxn modelId="{D817E7CD-532C-405D-8993-99A3AC00AAA0}" type="presOf" srcId="{AFFD0FB1-EA65-4B8B-8907-AADAB55BDAD8}" destId="{65F875CC-BC2C-4EF2-B93B-E78E62336049}" srcOrd="0" destOrd="0" presId="urn:microsoft.com/office/officeart/2008/layout/HorizontalMultiLevelHierarchy"/>
    <dgm:cxn modelId="{13748BCF-A96B-4D4E-B00C-A071C35FCF1B}" type="presOf" srcId="{70E281A4-091A-468A-B71F-1DED199FDBDE}" destId="{8FD49B82-3FC7-4D33-A6C8-BACA295AC6EE}" srcOrd="1" destOrd="0" presId="urn:microsoft.com/office/officeart/2008/layout/HorizontalMultiLevelHierarchy"/>
    <dgm:cxn modelId="{BAD18AD0-6724-414F-9892-6791366E0C2F}" type="presOf" srcId="{94423197-6A56-4948-B39C-0762F234D43E}" destId="{22013FCF-EA83-4423-8F69-A65AC59B5EF2}" srcOrd="0" destOrd="0" presId="urn:microsoft.com/office/officeart/2008/layout/HorizontalMultiLevelHierarchy"/>
    <dgm:cxn modelId="{C53301D1-086B-4C6C-9FB1-06214758C875}" srcId="{B157CCA5-E74E-4AD9-85E1-4D01AE5CC9EC}" destId="{35314FC4-C4F2-49E8-98E7-0EB1815CA36F}" srcOrd="1" destOrd="0" parTransId="{52C1800D-DF14-4338-A07A-CC2D95974DE6}" sibTransId="{B1B530CB-F16A-4A84-8527-79029DC1F525}"/>
    <dgm:cxn modelId="{E00A04D1-4BA1-4F8F-AD69-0D2C5BB20972}" srcId="{79D17E44-78E6-4A02-9EE8-720F5C4BAA5E}" destId="{F73EDC2A-A408-4CA7-AD2B-66B036DEF7E3}" srcOrd="0" destOrd="0" parTransId="{A374A0F9-0182-4D7E-ABB3-57E461DC8683}" sibTransId="{FCC848C6-6C40-4DA5-8701-BD3A8820E3DC}"/>
    <dgm:cxn modelId="{D1DDACD5-A169-4247-A431-DD5B24E93F9C}" type="presOf" srcId="{60AC922A-02A1-4422-99AB-0104D3C38035}" destId="{F16F31EB-734E-4DAC-9024-EC06E5D68E89}" srcOrd="0" destOrd="0" presId="urn:microsoft.com/office/officeart/2008/layout/HorizontalMultiLevelHierarchy"/>
    <dgm:cxn modelId="{B6EDE6D5-DD18-40C4-A57F-D32DE7752951}" type="presOf" srcId="{52C1800D-DF14-4338-A07A-CC2D95974DE6}" destId="{DE82A09F-1C26-45FF-866B-AA4EAFE47523}" srcOrd="1" destOrd="0" presId="urn:microsoft.com/office/officeart/2008/layout/HorizontalMultiLevelHierarchy"/>
    <dgm:cxn modelId="{B252AAD6-DD6B-41C6-AB07-A36BE9B9B4E1}" type="presOf" srcId="{3B64EA06-AA2F-473D-B83C-72DED1EEAA46}" destId="{664FB62D-C7BB-4515-98DA-6A40FDD59B02}" srcOrd="0" destOrd="0" presId="urn:microsoft.com/office/officeart/2008/layout/HorizontalMultiLevelHierarchy"/>
    <dgm:cxn modelId="{1A3A16DA-71A0-40C3-925E-7BAE269FD3EC}" type="presOf" srcId="{6087CDAD-343D-4686-BBBF-6D33283DA75A}" destId="{9AC7AD5C-8508-4215-A689-41495A067FBD}" srcOrd="0" destOrd="0" presId="urn:microsoft.com/office/officeart/2008/layout/HorizontalMultiLevelHierarchy"/>
    <dgm:cxn modelId="{D305AFDA-D276-4036-9382-070E6B3C5B7A}" srcId="{B6981277-ABF9-477F-86DC-81F7AA8FE66D}" destId="{AFFD0FB1-EA65-4B8B-8907-AADAB55BDAD8}" srcOrd="6" destOrd="0" parTransId="{042207C2-4966-424B-A0FC-B38A4BD2A0E4}" sibTransId="{0804DF70-D296-4804-95C9-5195A22E541C}"/>
    <dgm:cxn modelId="{FF17FEE2-436F-4513-B8D6-A40B2386D3E2}" srcId="{B6981277-ABF9-477F-86DC-81F7AA8FE66D}" destId="{2786921B-038B-4985-897D-93EF1F11FBF8}" srcOrd="0" destOrd="0" parTransId="{2A3C623E-977D-4F15-86B0-1040C7E0DA6C}" sibTransId="{F4C41242-27FE-4F70-B16D-1E0202781EAC}"/>
    <dgm:cxn modelId="{A94A17E3-27C6-4AD6-8311-D242727892AB}" type="presOf" srcId="{9E077A41-2008-461C-8342-0A27EBE01513}" destId="{B2A8A316-62DF-413B-9774-AB032D2505C0}" srcOrd="0" destOrd="0" presId="urn:microsoft.com/office/officeart/2008/layout/HorizontalMultiLevelHierarchy"/>
    <dgm:cxn modelId="{D39707E4-63CD-4928-A3E1-9DDADE74DD18}" type="presOf" srcId="{BE04AFB7-3C01-4E36-A487-035A92286F09}" destId="{36E5AA21-89F9-4665-924B-480B650F5BA9}" srcOrd="0" destOrd="0" presId="urn:microsoft.com/office/officeart/2008/layout/HorizontalMultiLevelHierarchy"/>
    <dgm:cxn modelId="{65B468E4-C627-40CB-AE56-64505A7058A0}" type="presOf" srcId="{35314FC4-C4F2-49E8-98E7-0EB1815CA36F}" destId="{96100124-964B-4E75-B2A7-FCED6EE44F74}" srcOrd="0" destOrd="0" presId="urn:microsoft.com/office/officeart/2008/layout/HorizontalMultiLevelHierarchy"/>
    <dgm:cxn modelId="{627E4BE8-1861-4ACD-82BC-7025C61983EE}" type="presOf" srcId="{81445C10-415D-4D7D-949A-8D101643BE86}" destId="{0FDE311A-02FE-43A5-B203-EF7A9D85110F}" srcOrd="1" destOrd="0" presId="urn:microsoft.com/office/officeart/2008/layout/HorizontalMultiLevelHierarchy"/>
    <dgm:cxn modelId="{678AD5ED-E823-4D5B-9BA1-CDED8D628FB9}" type="presOf" srcId="{B62257D8-5792-447A-B871-FD5D428E89B7}" destId="{A482CE1D-B116-41A3-B72C-937CEE0F7D7A}" srcOrd="1" destOrd="0" presId="urn:microsoft.com/office/officeart/2008/layout/HorizontalMultiLevelHierarchy"/>
    <dgm:cxn modelId="{9A1F9BEE-C0AD-4C63-A6EC-03DB9A3EE6DB}" srcId="{B2BEF5BC-52B4-427F-929B-15E81E34DA6D}" destId="{C4895633-0DBC-4EF1-83BF-01701BCDDE45}" srcOrd="1" destOrd="0" parTransId="{94423197-6A56-4948-B39C-0762F234D43E}" sibTransId="{B03D7F93-6429-4472-A680-93524CE7CB61}"/>
    <dgm:cxn modelId="{D24A67F0-57FB-47C1-BC03-D35B80DBD9CD}" srcId="{D6667267-7188-44B5-A3CE-395CAA9AB55F}" destId="{86B6081A-3011-477B-A077-7AD26F09BD07}" srcOrd="0" destOrd="0" parTransId="{C2C17CCA-CC8B-43AE-9C8B-1A1799207205}" sibTransId="{B472FC20-6ABD-4CA0-ACBE-B338167B0488}"/>
    <dgm:cxn modelId="{D08143FB-AD9E-48BF-9CA5-B0FA81188056}" type="presOf" srcId="{86B6081A-3011-477B-A077-7AD26F09BD07}" destId="{70F34EB0-4257-4A1A-86BB-86311C97ED35}" srcOrd="0" destOrd="0" presId="urn:microsoft.com/office/officeart/2008/layout/HorizontalMultiLevelHierarchy"/>
    <dgm:cxn modelId="{B67E37FE-0BF9-41E8-9C06-C8BDC419D0B3}" type="presOf" srcId="{502F39D5-7A24-4634-A984-D0AC7148B854}" destId="{97294DB5-3D5A-4D88-A016-6EEDD542BB39}" srcOrd="0" destOrd="0" presId="urn:microsoft.com/office/officeart/2008/layout/HorizontalMultiLevelHierarchy"/>
    <dgm:cxn modelId="{1B719A90-8B25-4404-B01A-A1C6BE699486}" type="presParOf" srcId="{3122EFB5-2E2E-4E67-B52A-2E6CD2C2FA07}" destId="{60798FFB-1756-41EC-A191-A7A7F6EC0FE7}" srcOrd="0" destOrd="0" presId="urn:microsoft.com/office/officeart/2008/layout/HorizontalMultiLevelHierarchy"/>
    <dgm:cxn modelId="{A89774DE-4BBE-44F4-B673-440CFC8D885B}" type="presParOf" srcId="{60798FFB-1756-41EC-A191-A7A7F6EC0FE7}" destId="{B10A3B17-B4ED-45DB-99F9-6E56F172139D}" srcOrd="0" destOrd="0" presId="urn:microsoft.com/office/officeart/2008/layout/HorizontalMultiLevelHierarchy"/>
    <dgm:cxn modelId="{22911BB7-F726-4940-9718-A76661992203}" type="presParOf" srcId="{60798FFB-1756-41EC-A191-A7A7F6EC0FE7}" destId="{FE0B9427-9BED-43DA-9236-1C6E43D7CB1C}" srcOrd="1" destOrd="0" presId="urn:microsoft.com/office/officeart/2008/layout/HorizontalMultiLevelHierarchy"/>
    <dgm:cxn modelId="{70E2657B-96E9-401A-BEEC-D15DDF3445C1}" type="presParOf" srcId="{FE0B9427-9BED-43DA-9236-1C6E43D7CB1C}" destId="{6E8386EC-3F4A-4E06-949E-64830BFC757F}" srcOrd="0" destOrd="0" presId="urn:microsoft.com/office/officeart/2008/layout/HorizontalMultiLevelHierarchy"/>
    <dgm:cxn modelId="{1AC5572E-843B-4A55-8334-EB4B4EBCE50C}" type="presParOf" srcId="{6E8386EC-3F4A-4E06-949E-64830BFC757F}" destId="{10B77B44-EFC9-43C6-A9BA-B536C45FEE4C}" srcOrd="0" destOrd="0" presId="urn:microsoft.com/office/officeart/2008/layout/HorizontalMultiLevelHierarchy"/>
    <dgm:cxn modelId="{F7E8BA83-350D-42EC-9D45-3060111BA208}" type="presParOf" srcId="{FE0B9427-9BED-43DA-9236-1C6E43D7CB1C}" destId="{E81115A5-0DCE-4DA4-85AC-36CB6BED3816}" srcOrd="1" destOrd="0" presId="urn:microsoft.com/office/officeart/2008/layout/HorizontalMultiLevelHierarchy"/>
    <dgm:cxn modelId="{A27310E8-1578-47CC-AED6-05BB8AEDCAB0}" type="presParOf" srcId="{E81115A5-0DCE-4DA4-85AC-36CB6BED3816}" destId="{4D5B71B1-5ED7-4A19-B7CC-3AD33CDCC7FA}" srcOrd="0" destOrd="0" presId="urn:microsoft.com/office/officeart/2008/layout/HorizontalMultiLevelHierarchy"/>
    <dgm:cxn modelId="{55CF35C0-3930-4AB6-B4A2-BBA0868488F9}" type="presParOf" srcId="{E81115A5-0DCE-4DA4-85AC-36CB6BED3816}" destId="{1280AC4E-1ED9-4B8A-8EBC-89945796C979}" srcOrd="1" destOrd="0" presId="urn:microsoft.com/office/officeart/2008/layout/HorizontalMultiLevelHierarchy"/>
    <dgm:cxn modelId="{6CB8EF92-4DB7-4097-ADD1-F53979437F66}" type="presParOf" srcId="{1280AC4E-1ED9-4B8A-8EBC-89945796C979}" destId="{74A76074-E74C-4F08-8E78-A9BB071A68E9}" srcOrd="0" destOrd="0" presId="urn:microsoft.com/office/officeart/2008/layout/HorizontalMultiLevelHierarchy"/>
    <dgm:cxn modelId="{2755300C-D3AD-4C65-BD3F-70E3A2490CE7}" type="presParOf" srcId="{74A76074-E74C-4F08-8E78-A9BB071A68E9}" destId="{7C203966-6D92-444F-A7E7-2B896E0588E7}" srcOrd="0" destOrd="0" presId="urn:microsoft.com/office/officeart/2008/layout/HorizontalMultiLevelHierarchy"/>
    <dgm:cxn modelId="{693D06F4-5484-41B9-90E1-68B21907D94F}" type="presParOf" srcId="{1280AC4E-1ED9-4B8A-8EBC-89945796C979}" destId="{9BEB639B-26E5-4A9E-933D-CDB429CC6B97}" srcOrd="1" destOrd="0" presId="urn:microsoft.com/office/officeart/2008/layout/HorizontalMultiLevelHierarchy"/>
    <dgm:cxn modelId="{D56383C5-880C-4FC9-94C5-FB3791433053}" type="presParOf" srcId="{9BEB639B-26E5-4A9E-933D-CDB429CC6B97}" destId="{52EE7677-9CF4-4F7C-9BA2-489D2CD3295E}" srcOrd="0" destOrd="0" presId="urn:microsoft.com/office/officeart/2008/layout/HorizontalMultiLevelHierarchy"/>
    <dgm:cxn modelId="{8E9C3555-F500-4B8A-8D66-58297E2DFEE9}" type="presParOf" srcId="{9BEB639B-26E5-4A9E-933D-CDB429CC6B97}" destId="{82C9B856-BEB2-4C50-9D9F-6A51B5A19D15}" srcOrd="1" destOrd="0" presId="urn:microsoft.com/office/officeart/2008/layout/HorizontalMultiLevelHierarchy"/>
    <dgm:cxn modelId="{ED3A7B3C-7493-45AB-9AEA-CFBC790C90F9}" type="presParOf" srcId="{1280AC4E-1ED9-4B8A-8EBC-89945796C979}" destId="{9CC4B0C1-A42F-48C1-9AB7-3327C74D5117}" srcOrd="2" destOrd="0" presId="urn:microsoft.com/office/officeart/2008/layout/HorizontalMultiLevelHierarchy"/>
    <dgm:cxn modelId="{EDC5B26B-598B-4DAF-B177-AA41A4A4CE4C}" type="presParOf" srcId="{9CC4B0C1-A42F-48C1-9AB7-3327C74D5117}" destId="{4419B95E-28BB-4098-90E0-38AEE9A92B1B}" srcOrd="0" destOrd="0" presId="urn:microsoft.com/office/officeart/2008/layout/HorizontalMultiLevelHierarchy"/>
    <dgm:cxn modelId="{4E608868-0833-43E5-8ECD-E1DAC924534E}" type="presParOf" srcId="{1280AC4E-1ED9-4B8A-8EBC-89945796C979}" destId="{0C532BDA-ACBE-4F31-8CEA-E4AB3DACD41D}" srcOrd="3" destOrd="0" presId="urn:microsoft.com/office/officeart/2008/layout/HorizontalMultiLevelHierarchy"/>
    <dgm:cxn modelId="{CB6F7115-DC30-47CC-83CA-92A68C5A64E5}" type="presParOf" srcId="{0C532BDA-ACBE-4F31-8CEA-E4AB3DACD41D}" destId="{36E5AA21-89F9-4665-924B-480B650F5BA9}" srcOrd="0" destOrd="0" presId="urn:microsoft.com/office/officeart/2008/layout/HorizontalMultiLevelHierarchy"/>
    <dgm:cxn modelId="{CAE8F0CA-6238-44E7-A6E5-E9E7D10CBFD2}" type="presParOf" srcId="{0C532BDA-ACBE-4F31-8CEA-E4AB3DACD41D}" destId="{5063385B-FB8A-4736-8F87-FB44BCA013D6}" srcOrd="1" destOrd="0" presId="urn:microsoft.com/office/officeart/2008/layout/HorizontalMultiLevelHierarchy"/>
    <dgm:cxn modelId="{72184E84-6C78-4B27-9B4E-4F0585B4E783}" type="presParOf" srcId="{1280AC4E-1ED9-4B8A-8EBC-89945796C979}" destId="{3CB8FFA7-34A0-491E-A4CC-36FE968BC700}" srcOrd="4" destOrd="0" presId="urn:microsoft.com/office/officeart/2008/layout/HorizontalMultiLevelHierarchy"/>
    <dgm:cxn modelId="{545CF207-F348-4AF2-8C8E-DA46AD7C8CEB}" type="presParOf" srcId="{3CB8FFA7-34A0-491E-A4CC-36FE968BC700}" destId="{8B3AA3F6-E62D-46A9-8406-9B1EB8F1CB83}" srcOrd="0" destOrd="0" presId="urn:microsoft.com/office/officeart/2008/layout/HorizontalMultiLevelHierarchy"/>
    <dgm:cxn modelId="{EAC05627-E8CB-4C5E-81F4-7D1E9855A2DA}" type="presParOf" srcId="{1280AC4E-1ED9-4B8A-8EBC-89945796C979}" destId="{7A696DF2-02C4-4D79-94C0-35DFD5E7CE48}" srcOrd="5" destOrd="0" presId="urn:microsoft.com/office/officeart/2008/layout/HorizontalMultiLevelHierarchy"/>
    <dgm:cxn modelId="{3C068536-343A-4786-842F-1E341375CDC1}" type="presParOf" srcId="{7A696DF2-02C4-4D79-94C0-35DFD5E7CE48}" destId="{F16F31EB-734E-4DAC-9024-EC06E5D68E89}" srcOrd="0" destOrd="0" presId="urn:microsoft.com/office/officeart/2008/layout/HorizontalMultiLevelHierarchy"/>
    <dgm:cxn modelId="{FEEBEDDA-873D-4CB0-9EDE-BE58D60A056B}" type="presParOf" srcId="{7A696DF2-02C4-4D79-94C0-35DFD5E7CE48}" destId="{D247D90B-900D-4B0E-94B9-B1EB93844275}" srcOrd="1" destOrd="0" presId="urn:microsoft.com/office/officeart/2008/layout/HorizontalMultiLevelHierarchy"/>
    <dgm:cxn modelId="{4FF23809-0563-4E0C-9A02-757F0C45F632}" type="presParOf" srcId="{1280AC4E-1ED9-4B8A-8EBC-89945796C979}" destId="{15E0EF8D-923A-469D-9CB9-611A59E1F16F}" srcOrd="6" destOrd="0" presId="urn:microsoft.com/office/officeart/2008/layout/HorizontalMultiLevelHierarchy"/>
    <dgm:cxn modelId="{0EF31C8F-F45B-4436-9CEF-84BCEAD7D710}" type="presParOf" srcId="{15E0EF8D-923A-469D-9CB9-611A59E1F16F}" destId="{71329D99-6123-436C-8988-3D8C61A7C838}" srcOrd="0" destOrd="0" presId="urn:microsoft.com/office/officeart/2008/layout/HorizontalMultiLevelHierarchy"/>
    <dgm:cxn modelId="{EE119FC1-8C76-442F-95EF-4497CABEF9F8}" type="presParOf" srcId="{1280AC4E-1ED9-4B8A-8EBC-89945796C979}" destId="{3B9928F4-3E5F-42D3-AE7F-1508B1990C7D}" srcOrd="7" destOrd="0" presId="urn:microsoft.com/office/officeart/2008/layout/HorizontalMultiLevelHierarchy"/>
    <dgm:cxn modelId="{5DC8B0A3-5956-412C-9962-170DC5BE1A8C}" type="presParOf" srcId="{3B9928F4-3E5F-42D3-AE7F-1508B1990C7D}" destId="{97294DB5-3D5A-4D88-A016-6EEDD542BB39}" srcOrd="0" destOrd="0" presId="urn:microsoft.com/office/officeart/2008/layout/HorizontalMultiLevelHierarchy"/>
    <dgm:cxn modelId="{E6E2B964-0284-4DFB-ADAB-DA631C8237F5}" type="presParOf" srcId="{3B9928F4-3E5F-42D3-AE7F-1508B1990C7D}" destId="{E5A594BC-94B9-4A23-B626-DC35795CE82A}" srcOrd="1" destOrd="0" presId="urn:microsoft.com/office/officeart/2008/layout/HorizontalMultiLevelHierarchy"/>
    <dgm:cxn modelId="{CD6F6693-5A27-42F6-9ABC-D05E464E34BE}" type="presParOf" srcId="{1280AC4E-1ED9-4B8A-8EBC-89945796C979}" destId="{CE696755-465F-4C15-8A32-4FD435FDABB8}" srcOrd="8" destOrd="0" presId="urn:microsoft.com/office/officeart/2008/layout/HorizontalMultiLevelHierarchy"/>
    <dgm:cxn modelId="{8728525B-4DFC-4904-8275-16E3E166248B}" type="presParOf" srcId="{CE696755-465F-4C15-8A32-4FD435FDABB8}" destId="{B3BC7456-49CC-4B81-8333-895D38DC10CD}" srcOrd="0" destOrd="0" presId="urn:microsoft.com/office/officeart/2008/layout/HorizontalMultiLevelHierarchy"/>
    <dgm:cxn modelId="{A4A9FDFA-CE53-4B53-B41A-C4F940F14892}" type="presParOf" srcId="{1280AC4E-1ED9-4B8A-8EBC-89945796C979}" destId="{BE694B83-89C3-4A28-A52C-15013AD26387}" srcOrd="9" destOrd="0" presId="urn:microsoft.com/office/officeart/2008/layout/HorizontalMultiLevelHierarchy"/>
    <dgm:cxn modelId="{440B26E4-3B0F-4910-B0C4-75E325609D86}" type="presParOf" srcId="{BE694B83-89C3-4A28-A52C-15013AD26387}" destId="{67755EB5-8D7E-40D8-A194-6564D126F1B2}" srcOrd="0" destOrd="0" presId="urn:microsoft.com/office/officeart/2008/layout/HorizontalMultiLevelHierarchy"/>
    <dgm:cxn modelId="{6517A805-606D-49F0-A73D-ADD3C81FA155}" type="presParOf" srcId="{BE694B83-89C3-4A28-A52C-15013AD26387}" destId="{4426730F-8991-4A2D-8BF8-162EDEE6AC24}" srcOrd="1" destOrd="0" presId="urn:microsoft.com/office/officeart/2008/layout/HorizontalMultiLevelHierarchy"/>
    <dgm:cxn modelId="{732BB0B5-E635-4140-8AFE-7B9A5ADED3B6}" type="presParOf" srcId="{1280AC4E-1ED9-4B8A-8EBC-89945796C979}" destId="{F90E1748-CB4A-45A2-A201-E555806CA477}" srcOrd="10" destOrd="0" presId="urn:microsoft.com/office/officeart/2008/layout/HorizontalMultiLevelHierarchy"/>
    <dgm:cxn modelId="{1B3D1060-E18C-43A0-B6B5-EEF242E9A05B}" type="presParOf" srcId="{F90E1748-CB4A-45A2-A201-E555806CA477}" destId="{2D1C1027-5E0F-4978-9557-B196DEBF62E4}" srcOrd="0" destOrd="0" presId="urn:microsoft.com/office/officeart/2008/layout/HorizontalMultiLevelHierarchy"/>
    <dgm:cxn modelId="{24A28C16-D9E2-4341-A6E5-5238A2BA0382}" type="presParOf" srcId="{1280AC4E-1ED9-4B8A-8EBC-89945796C979}" destId="{01FACC81-411C-406E-B19F-B1AD88192571}" srcOrd="11" destOrd="0" presId="urn:microsoft.com/office/officeart/2008/layout/HorizontalMultiLevelHierarchy"/>
    <dgm:cxn modelId="{A50A0ECF-E728-4067-A5B2-E366AC4F3C73}" type="presParOf" srcId="{01FACC81-411C-406E-B19F-B1AD88192571}" destId="{B5224E89-67DA-4FA0-8019-202941EA804C}" srcOrd="0" destOrd="0" presId="urn:microsoft.com/office/officeart/2008/layout/HorizontalMultiLevelHierarchy"/>
    <dgm:cxn modelId="{E5C529CB-BA01-485B-9967-6E744C1A5B10}" type="presParOf" srcId="{01FACC81-411C-406E-B19F-B1AD88192571}" destId="{13C56D3E-1B07-4B43-9616-C49216B4DD85}" srcOrd="1" destOrd="0" presId="urn:microsoft.com/office/officeart/2008/layout/HorizontalMultiLevelHierarchy"/>
    <dgm:cxn modelId="{3CAEEFB7-39F5-491A-AE6E-9B27A60D2EFC}" type="presParOf" srcId="{1280AC4E-1ED9-4B8A-8EBC-89945796C979}" destId="{BFB8E2E0-AAF5-4811-90A1-08B9A0640569}" srcOrd="12" destOrd="0" presId="urn:microsoft.com/office/officeart/2008/layout/HorizontalMultiLevelHierarchy"/>
    <dgm:cxn modelId="{DF144E6C-BE73-4730-AB9F-2EEA0E00E683}" type="presParOf" srcId="{BFB8E2E0-AAF5-4811-90A1-08B9A0640569}" destId="{632BB76B-EC72-4B7D-8323-4991BD95DE67}" srcOrd="0" destOrd="0" presId="urn:microsoft.com/office/officeart/2008/layout/HorizontalMultiLevelHierarchy"/>
    <dgm:cxn modelId="{DF2583AB-2302-482C-85C1-6CF627FD07C9}" type="presParOf" srcId="{1280AC4E-1ED9-4B8A-8EBC-89945796C979}" destId="{2ADE0630-F4C6-4539-8C87-3AE33867E4B7}" srcOrd="13" destOrd="0" presId="urn:microsoft.com/office/officeart/2008/layout/HorizontalMultiLevelHierarchy"/>
    <dgm:cxn modelId="{75ABC795-7B39-4C16-96F1-9F24D2056F64}" type="presParOf" srcId="{2ADE0630-F4C6-4539-8C87-3AE33867E4B7}" destId="{65F875CC-BC2C-4EF2-B93B-E78E62336049}" srcOrd="0" destOrd="0" presId="urn:microsoft.com/office/officeart/2008/layout/HorizontalMultiLevelHierarchy"/>
    <dgm:cxn modelId="{3FF584BA-B57A-46E0-838A-746ED9D7F237}" type="presParOf" srcId="{2ADE0630-F4C6-4539-8C87-3AE33867E4B7}" destId="{F4332CA0-0F0E-4711-B8EE-15FF0D79BE2B}" srcOrd="1" destOrd="0" presId="urn:microsoft.com/office/officeart/2008/layout/HorizontalMultiLevelHierarchy"/>
    <dgm:cxn modelId="{6E45D1BD-ADED-45CC-829B-C86E2A96A47E}" type="presParOf" srcId="{FE0B9427-9BED-43DA-9236-1C6E43D7CB1C}" destId="{22013FCF-EA83-4423-8F69-A65AC59B5EF2}" srcOrd="2" destOrd="0" presId="urn:microsoft.com/office/officeart/2008/layout/HorizontalMultiLevelHierarchy"/>
    <dgm:cxn modelId="{92A2DA4C-D73E-46DF-A20B-40EE0BAB4B06}" type="presParOf" srcId="{22013FCF-EA83-4423-8F69-A65AC59B5EF2}" destId="{71D7F679-79D7-4282-AC2A-C0F91B487E9E}" srcOrd="0" destOrd="0" presId="urn:microsoft.com/office/officeart/2008/layout/HorizontalMultiLevelHierarchy"/>
    <dgm:cxn modelId="{CC62EEE7-E8FC-4D31-BF3F-0F885B44D479}" type="presParOf" srcId="{FE0B9427-9BED-43DA-9236-1C6E43D7CB1C}" destId="{13BE38F9-85AF-4E9B-8FE7-169C1C1D601B}" srcOrd="3" destOrd="0" presId="urn:microsoft.com/office/officeart/2008/layout/HorizontalMultiLevelHierarchy"/>
    <dgm:cxn modelId="{432D6F3C-7432-4211-AA41-A3B4FE6DCCA3}" type="presParOf" srcId="{13BE38F9-85AF-4E9B-8FE7-169C1C1D601B}" destId="{351A045D-86BF-48A2-A721-DC062B963DD7}" srcOrd="0" destOrd="0" presId="urn:microsoft.com/office/officeart/2008/layout/HorizontalMultiLevelHierarchy"/>
    <dgm:cxn modelId="{ADFD3FAB-7767-4F3D-9E2B-AF03CE6F7FC8}" type="presParOf" srcId="{13BE38F9-85AF-4E9B-8FE7-169C1C1D601B}" destId="{A0BFF899-C74E-4210-9A47-9C18EE8AC7A0}" srcOrd="1" destOrd="0" presId="urn:microsoft.com/office/officeart/2008/layout/HorizontalMultiLevelHierarchy"/>
    <dgm:cxn modelId="{2794B724-4007-4CB9-B001-1E03DA3732C6}" type="presParOf" srcId="{A0BFF899-C74E-4210-9A47-9C18EE8AC7A0}" destId="{31B27676-3B19-447F-933E-EE573B8CA237}" srcOrd="0" destOrd="0" presId="urn:microsoft.com/office/officeart/2008/layout/HorizontalMultiLevelHierarchy"/>
    <dgm:cxn modelId="{54DEE6E1-9B72-48DC-8978-3769A931DD00}" type="presParOf" srcId="{31B27676-3B19-447F-933E-EE573B8CA237}" destId="{C2FC3376-D9BB-40C6-88E0-32622402DB2E}" srcOrd="0" destOrd="0" presId="urn:microsoft.com/office/officeart/2008/layout/HorizontalMultiLevelHierarchy"/>
    <dgm:cxn modelId="{43C831A1-2DC2-45E9-949C-3E2B16CE90DE}" type="presParOf" srcId="{A0BFF899-C74E-4210-9A47-9C18EE8AC7A0}" destId="{4C72FFB7-4C8F-40D8-8C15-D9D3BC879392}" srcOrd="1" destOrd="0" presId="urn:microsoft.com/office/officeart/2008/layout/HorizontalMultiLevelHierarchy"/>
    <dgm:cxn modelId="{DC9E57E2-B3FD-4711-889D-D7707E499C3E}" type="presParOf" srcId="{4C72FFB7-4C8F-40D8-8C15-D9D3BC879392}" destId="{822DF5B1-F173-408A-A9D9-7616FACE9765}" srcOrd="0" destOrd="0" presId="urn:microsoft.com/office/officeart/2008/layout/HorizontalMultiLevelHierarchy"/>
    <dgm:cxn modelId="{DBD7A6E9-B250-42EB-BBCC-10FCAAA3C1D0}" type="presParOf" srcId="{4C72FFB7-4C8F-40D8-8C15-D9D3BC879392}" destId="{C82F01B8-F341-4016-9B35-20B42E32B3C8}" srcOrd="1" destOrd="0" presId="urn:microsoft.com/office/officeart/2008/layout/HorizontalMultiLevelHierarchy"/>
    <dgm:cxn modelId="{9EF074BD-E338-481C-9F87-4539827F61F0}" type="presParOf" srcId="{C82F01B8-F341-4016-9B35-20B42E32B3C8}" destId="{0FD4E933-4693-495F-9305-0FA0E0FC0F0D}" srcOrd="0" destOrd="0" presId="urn:microsoft.com/office/officeart/2008/layout/HorizontalMultiLevelHierarchy"/>
    <dgm:cxn modelId="{5F5E0618-35BF-4AF4-A137-1602C1D49CE3}" type="presParOf" srcId="{0FD4E933-4693-495F-9305-0FA0E0FC0F0D}" destId="{A0CDACD1-F5A2-4D33-9FEA-662780F3E7F9}" srcOrd="0" destOrd="0" presId="urn:microsoft.com/office/officeart/2008/layout/HorizontalMultiLevelHierarchy"/>
    <dgm:cxn modelId="{29833AF0-6BBB-4F3B-B6FC-FF3C9D9FC4D6}" type="presParOf" srcId="{C82F01B8-F341-4016-9B35-20B42E32B3C8}" destId="{6518AECB-8EAA-40D6-9251-C725D5AF5E88}" srcOrd="1" destOrd="0" presId="urn:microsoft.com/office/officeart/2008/layout/HorizontalMultiLevelHierarchy"/>
    <dgm:cxn modelId="{F07762C7-BDC9-434A-81E9-715D5EE0BF2A}" type="presParOf" srcId="{6518AECB-8EAA-40D6-9251-C725D5AF5E88}" destId="{70F34EB0-4257-4A1A-86BB-86311C97ED35}" srcOrd="0" destOrd="0" presId="urn:microsoft.com/office/officeart/2008/layout/HorizontalMultiLevelHierarchy"/>
    <dgm:cxn modelId="{A1A0CB98-4194-4BA3-A410-C8A5F2D0D26D}" type="presParOf" srcId="{6518AECB-8EAA-40D6-9251-C725D5AF5E88}" destId="{9DCABF20-FC72-4818-A404-6AB32A569A72}" srcOrd="1" destOrd="0" presId="urn:microsoft.com/office/officeart/2008/layout/HorizontalMultiLevelHierarchy"/>
    <dgm:cxn modelId="{96A47EC5-0585-4ED1-BDEF-1042430AC61F}" type="presParOf" srcId="{9DCABF20-FC72-4818-A404-6AB32A569A72}" destId="{A3366BFF-A09C-4DD2-BC70-B059330C9813}" srcOrd="0" destOrd="0" presId="urn:microsoft.com/office/officeart/2008/layout/HorizontalMultiLevelHierarchy"/>
    <dgm:cxn modelId="{8FEFBDFF-0740-4BEC-959F-67A295CC34C6}" type="presParOf" srcId="{A3366BFF-A09C-4DD2-BC70-B059330C9813}" destId="{5B761FF0-6529-4BA8-BFE9-1DA00B83FCEE}" srcOrd="0" destOrd="0" presId="urn:microsoft.com/office/officeart/2008/layout/HorizontalMultiLevelHierarchy"/>
    <dgm:cxn modelId="{87B627E6-64C7-4B18-B604-32310439921E}" type="presParOf" srcId="{9DCABF20-FC72-4818-A404-6AB32A569A72}" destId="{314AFFA6-C534-43D4-ADA8-0E04698AAC43}" srcOrd="1" destOrd="0" presId="urn:microsoft.com/office/officeart/2008/layout/HorizontalMultiLevelHierarchy"/>
    <dgm:cxn modelId="{496FEC2C-FC0D-4307-9F1C-805BD5423A3C}" type="presParOf" srcId="{314AFFA6-C534-43D4-ADA8-0E04698AAC43}" destId="{94396C8A-EE54-4184-BA9F-91A8B181593A}" srcOrd="0" destOrd="0" presId="urn:microsoft.com/office/officeart/2008/layout/HorizontalMultiLevelHierarchy"/>
    <dgm:cxn modelId="{6E0FB8D5-A891-4489-8C90-49C552BCA4C5}" type="presParOf" srcId="{314AFFA6-C534-43D4-ADA8-0E04698AAC43}" destId="{4D49825A-801F-4943-A500-C71198D9D980}" srcOrd="1" destOrd="0" presId="urn:microsoft.com/office/officeart/2008/layout/HorizontalMultiLevelHierarchy"/>
    <dgm:cxn modelId="{9465B19F-FC65-4708-A38B-4D3571981AC7}" type="presParOf" srcId="{C82F01B8-F341-4016-9B35-20B42E32B3C8}" destId="{72F764A3-0834-475A-A58C-15910CCAC961}" srcOrd="2" destOrd="0" presId="urn:microsoft.com/office/officeart/2008/layout/HorizontalMultiLevelHierarchy"/>
    <dgm:cxn modelId="{3B0B2E0D-A2F3-4F91-AA62-4D20F574B694}" type="presParOf" srcId="{72F764A3-0834-475A-A58C-15910CCAC961}" destId="{0FDE311A-02FE-43A5-B203-EF7A9D85110F}" srcOrd="0" destOrd="0" presId="urn:microsoft.com/office/officeart/2008/layout/HorizontalMultiLevelHierarchy"/>
    <dgm:cxn modelId="{EA070822-ED49-4875-9D34-35982DD0779F}" type="presParOf" srcId="{C82F01B8-F341-4016-9B35-20B42E32B3C8}" destId="{361F6B1F-84C1-407D-A31B-51AA74460565}" srcOrd="3" destOrd="0" presId="urn:microsoft.com/office/officeart/2008/layout/HorizontalMultiLevelHierarchy"/>
    <dgm:cxn modelId="{477632CE-57D5-4DBA-83BB-D55F1E2B8CAB}" type="presParOf" srcId="{361F6B1F-84C1-407D-A31B-51AA74460565}" destId="{B2A8A316-62DF-413B-9774-AB032D2505C0}" srcOrd="0" destOrd="0" presId="urn:microsoft.com/office/officeart/2008/layout/HorizontalMultiLevelHierarchy"/>
    <dgm:cxn modelId="{FD4007B5-FA9E-4720-A367-BB9546BC615E}" type="presParOf" srcId="{361F6B1F-84C1-407D-A31B-51AA74460565}" destId="{EC9101AF-6BE9-4BB3-857C-CD146A554D11}" srcOrd="1" destOrd="0" presId="urn:microsoft.com/office/officeart/2008/layout/HorizontalMultiLevelHierarchy"/>
    <dgm:cxn modelId="{37A09B16-B33F-475C-BCBA-A09F31327A93}" type="presParOf" srcId="{EC9101AF-6BE9-4BB3-857C-CD146A554D11}" destId="{664FB62D-C7BB-4515-98DA-6A40FDD59B02}" srcOrd="0" destOrd="0" presId="urn:microsoft.com/office/officeart/2008/layout/HorizontalMultiLevelHierarchy"/>
    <dgm:cxn modelId="{85A39E2F-DD3B-42AD-B417-2901D3F10D12}" type="presParOf" srcId="{664FB62D-C7BB-4515-98DA-6A40FDD59B02}" destId="{E5E58B73-44EE-4F81-8090-B54E7A3142EA}" srcOrd="0" destOrd="0" presId="urn:microsoft.com/office/officeart/2008/layout/HorizontalMultiLevelHierarchy"/>
    <dgm:cxn modelId="{A9C38BAD-04D9-4867-AC6C-34E0CA9950E1}" type="presParOf" srcId="{EC9101AF-6BE9-4BB3-857C-CD146A554D11}" destId="{C244653A-5573-404A-A6FE-85AD0865B03C}" srcOrd="1" destOrd="0" presId="urn:microsoft.com/office/officeart/2008/layout/HorizontalMultiLevelHierarchy"/>
    <dgm:cxn modelId="{EBA4A14A-6BA7-4E99-B770-7D371FC2F1D3}" type="presParOf" srcId="{C244653A-5573-404A-A6FE-85AD0865B03C}" destId="{9AC7AD5C-8508-4215-A689-41495A067FBD}" srcOrd="0" destOrd="0" presId="urn:microsoft.com/office/officeart/2008/layout/HorizontalMultiLevelHierarchy"/>
    <dgm:cxn modelId="{AE174C2C-7771-420A-8575-BBA816870023}" type="presParOf" srcId="{C244653A-5573-404A-A6FE-85AD0865B03C}" destId="{855291BD-E544-4982-A233-BDF5217F69AF}" srcOrd="1" destOrd="0" presId="urn:microsoft.com/office/officeart/2008/layout/HorizontalMultiLevelHierarchy"/>
    <dgm:cxn modelId="{AECD80A4-1205-4A9C-8840-9345C0886F46}" type="presParOf" srcId="{A0BFF899-C74E-4210-9A47-9C18EE8AC7A0}" destId="{E4367907-750D-499C-B814-CE06ECAB6768}" srcOrd="2" destOrd="0" presId="urn:microsoft.com/office/officeart/2008/layout/HorizontalMultiLevelHierarchy"/>
    <dgm:cxn modelId="{A2C9C55C-5619-4050-88F8-233E7254AB9C}" type="presParOf" srcId="{E4367907-750D-499C-B814-CE06ECAB6768}" destId="{938981E3-BDBE-4448-A756-2C860853C604}" srcOrd="0" destOrd="0" presId="urn:microsoft.com/office/officeart/2008/layout/HorizontalMultiLevelHierarchy"/>
    <dgm:cxn modelId="{DBBCD7AF-AE02-4795-8381-000F506BD059}" type="presParOf" srcId="{A0BFF899-C74E-4210-9A47-9C18EE8AC7A0}" destId="{FC4103D4-3F66-414D-A30C-2C38D7B3B897}" srcOrd="3" destOrd="0" presId="urn:microsoft.com/office/officeart/2008/layout/HorizontalMultiLevelHierarchy"/>
    <dgm:cxn modelId="{AF44BFE6-EF11-4609-871D-F8938427C4A6}" type="presParOf" srcId="{FC4103D4-3F66-414D-A30C-2C38D7B3B897}" destId="{62995F96-9664-4378-8E85-6F09C3E5ABF1}" srcOrd="0" destOrd="0" presId="urn:microsoft.com/office/officeart/2008/layout/HorizontalMultiLevelHierarchy"/>
    <dgm:cxn modelId="{2FBFE351-8DCB-4C55-B4AA-6E3BFB099248}" type="presParOf" srcId="{FC4103D4-3F66-414D-A30C-2C38D7B3B897}" destId="{1B36A69D-72CB-412E-BCE8-85B07882355B}" srcOrd="1" destOrd="0" presId="urn:microsoft.com/office/officeart/2008/layout/HorizontalMultiLevelHierarchy"/>
    <dgm:cxn modelId="{70C48C6A-5CD6-441A-B7E7-145CEA7DB766}" type="presParOf" srcId="{1B36A69D-72CB-412E-BCE8-85B07882355B}" destId="{6C081735-9175-45AC-B8CB-D47AA3CA2031}" srcOrd="0" destOrd="0" presId="urn:microsoft.com/office/officeart/2008/layout/HorizontalMultiLevelHierarchy"/>
    <dgm:cxn modelId="{099FD5DA-21DF-4A56-895A-C8FEED319EDE}" type="presParOf" srcId="{6C081735-9175-45AC-B8CB-D47AA3CA2031}" destId="{5A483B88-A1F4-49A2-8602-788258AB198D}" srcOrd="0" destOrd="0" presId="urn:microsoft.com/office/officeart/2008/layout/HorizontalMultiLevelHierarchy"/>
    <dgm:cxn modelId="{173B6C7F-AD9D-4059-8E79-1F0384B29C52}" type="presParOf" srcId="{1B36A69D-72CB-412E-BCE8-85B07882355B}" destId="{66F10ECE-8793-4522-A2AA-E7F1B764B8C0}" srcOrd="1" destOrd="0" presId="urn:microsoft.com/office/officeart/2008/layout/HorizontalMultiLevelHierarchy"/>
    <dgm:cxn modelId="{86F28EC6-354D-4899-BB2A-E3FFE0E6A77E}" type="presParOf" srcId="{66F10ECE-8793-4522-A2AA-E7F1B764B8C0}" destId="{2429B537-5343-412C-A53D-63B247FDCAE1}" srcOrd="0" destOrd="0" presId="urn:microsoft.com/office/officeart/2008/layout/HorizontalMultiLevelHierarchy"/>
    <dgm:cxn modelId="{43927590-A0AE-40F6-AFD2-D0129CF22BA1}" type="presParOf" srcId="{66F10ECE-8793-4522-A2AA-E7F1B764B8C0}" destId="{66AE9EAE-1319-457A-B865-99AE244FCC66}" srcOrd="1" destOrd="0" presId="urn:microsoft.com/office/officeart/2008/layout/HorizontalMultiLevelHierarchy"/>
    <dgm:cxn modelId="{5F69DD3D-94C5-4145-B281-4A51A03848A3}" type="presParOf" srcId="{66AE9EAE-1319-457A-B865-99AE244FCC66}" destId="{B54E9766-DE76-4543-B643-66FEB5E3E7AE}" srcOrd="0" destOrd="0" presId="urn:microsoft.com/office/officeart/2008/layout/HorizontalMultiLevelHierarchy"/>
    <dgm:cxn modelId="{3FC9A936-B44C-4064-8B0A-0D865CA0330E}" type="presParOf" srcId="{B54E9766-DE76-4543-B643-66FEB5E3E7AE}" destId="{D6DFFFB0-FB07-44FA-AADF-91192A255AAF}" srcOrd="0" destOrd="0" presId="urn:microsoft.com/office/officeart/2008/layout/HorizontalMultiLevelHierarchy"/>
    <dgm:cxn modelId="{09C47950-8451-4922-8EB7-62EBF39F48F5}" type="presParOf" srcId="{66AE9EAE-1319-457A-B865-99AE244FCC66}" destId="{224A86AC-68C9-4800-AB85-921A59A4E6DE}" srcOrd="1" destOrd="0" presId="urn:microsoft.com/office/officeart/2008/layout/HorizontalMultiLevelHierarchy"/>
    <dgm:cxn modelId="{F642257E-A372-4BB1-96F5-17C5B00A2BA6}" type="presParOf" srcId="{224A86AC-68C9-4800-AB85-921A59A4E6DE}" destId="{12763B56-78F9-41FA-B8D5-2E450A8DDF18}" srcOrd="0" destOrd="0" presId="urn:microsoft.com/office/officeart/2008/layout/HorizontalMultiLevelHierarchy"/>
    <dgm:cxn modelId="{1E6E0F45-C949-488E-8857-4DCE28213F34}" type="presParOf" srcId="{224A86AC-68C9-4800-AB85-921A59A4E6DE}" destId="{F9F85796-4028-4188-91A9-EF6568973672}" srcOrd="1" destOrd="0" presId="urn:microsoft.com/office/officeart/2008/layout/HorizontalMultiLevelHierarchy"/>
    <dgm:cxn modelId="{D268299E-88FA-4454-B183-E9E7CAF88CF3}" type="presParOf" srcId="{F9F85796-4028-4188-91A9-EF6568973672}" destId="{6F962EED-36E1-4FB7-886F-56820BD33C2F}" srcOrd="0" destOrd="0" presId="urn:microsoft.com/office/officeart/2008/layout/HorizontalMultiLevelHierarchy"/>
    <dgm:cxn modelId="{BB5740F0-3F36-4C33-851E-9E9D30592858}" type="presParOf" srcId="{6F962EED-36E1-4FB7-886F-56820BD33C2F}" destId="{C4B398F3-6F97-41EC-A3E2-8290E9B319F9}" srcOrd="0" destOrd="0" presId="urn:microsoft.com/office/officeart/2008/layout/HorizontalMultiLevelHierarchy"/>
    <dgm:cxn modelId="{E63C2F82-3671-4B5E-88A0-CCEC5A4DF194}" type="presParOf" srcId="{F9F85796-4028-4188-91A9-EF6568973672}" destId="{FAD2E4DA-D833-48BE-A8FD-D5B068BA1396}" srcOrd="1" destOrd="0" presId="urn:microsoft.com/office/officeart/2008/layout/HorizontalMultiLevelHierarchy"/>
    <dgm:cxn modelId="{59DB211C-07B1-4E6B-9A05-BF0C2B8BEBA4}" type="presParOf" srcId="{FAD2E4DA-D833-48BE-A8FD-D5B068BA1396}" destId="{863CE9F2-65D2-46EE-A793-86006B4B8EF2}" srcOrd="0" destOrd="0" presId="urn:microsoft.com/office/officeart/2008/layout/HorizontalMultiLevelHierarchy"/>
    <dgm:cxn modelId="{A35C7D4D-6F35-43FC-AF2B-469C66C51649}" type="presParOf" srcId="{FAD2E4DA-D833-48BE-A8FD-D5B068BA1396}" destId="{7BB35746-D6D8-4203-B1F7-3730D1BF79C8}" srcOrd="1" destOrd="0" presId="urn:microsoft.com/office/officeart/2008/layout/HorizontalMultiLevelHierarchy"/>
    <dgm:cxn modelId="{53F1995D-5BC5-450F-B36E-51E3178248F4}" type="presParOf" srcId="{F9F85796-4028-4188-91A9-EF6568973672}" destId="{A451849C-F714-48E5-B8A0-935E798AE7E5}" srcOrd="2" destOrd="0" presId="urn:microsoft.com/office/officeart/2008/layout/HorizontalMultiLevelHierarchy"/>
    <dgm:cxn modelId="{ABD6296C-D3E6-4F9B-AA50-011E24762140}" type="presParOf" srcId="{A451849C-F714-48E5-B8A0-935E798AE7E5}" destId="{A482CE1D-B116-41A3-B72C-937CEE0F7D7A}" srcOrd="0" destOrd="0" presId="urn:microsoft.com/office/officeart/2008/layout/HorizontalMultiLevelHierarchy"/>
    <dgm:cxn modelId="{9A55D273-175C-494D-82FC-9F17C48C403E}" type="presParOf" srcId="{F9F85796-4028-4188-91A9-EF6568973672}" destId="{69EF93F3-09CC-4E03-A28E-F82291E20109}" srcOrd="3" destOrd="0" presId="urn:microsoft.com/office/officeart/2008/layout/HorizontalMultiLevelHierarchy"/>
    <dgm:cxn modelId="{C269A92D-AD2F-429B-A324-21422DEF77D1}" type="presParOf" srcId="{69EF93F3-09CC-4E03-A28E-F82291E20109}" destId="{3AC1F61D-DBF4-4E4C-AF04-05B5BD5D3006}" srcOrd="0" destOrd="0" presId="urn:microsoft.com/office/officeart/2008/layout/HorizontalMultiLevelHierarchy"/>
    <dgm:cxn modelId="{53EE1BDC-BB4E-45C5-A227-763F140CD728}" type="presParOf" srcId="{69EF93F3-09CC-4E03-A28E-F82291E20109}" destId="{3526FE10-99FE-4AEE-A12A-57421A30A399}" srcOrd="1" destOrd="0" presId="urn:microsoft.com/office/officeart/2008/layout/HorizontalMultiLevelHierarchy"/>
    <dgm:cxn modelId="{62389FFE-AAF0-4BF8-93F7-6B8139AF41C6}" type="presParOf" srcId="{1B36A69D-72CB-412E-BCE8-85B07882355B}" destId="{2472E40D-8265-450E-889C-0B5FAE4369D8}" srcOrd="2" destOrd="0" presId="urn:microsoft.com/office/officeart/2008/layout/HorizontalMultiLevelHierarchy"/>
    <dgm:cxn modelId="{0C8E9283-0DEC-4C41-ADB6-7ED79077A8C1}" type="presParOf" srcId="{2472E40D-8265-450E-889C-0B5FAE4369D8}" destId="{2C5753C9-9376-41F9-A5EB-F001820CB7BD}" srcOrd="0" destOrd="0" presId="urn:microsoft.com/office/officeart/2008/layout/HorizontalMultiLevelHierarchy"/>
    <dgm:cxn modelId="{63FFDA7D-1C2C-44B9-A7A3-A2F36190A3B2}" type="presParOf" srcId="{1B36A69D-72CB-412E-BCE8-85B07882355B}" destId="{9A309195-E186-40AB-9A5E-A5368AAFB589}" srcOrd="3" destOrd="0" presId="urn:microsoft.com/office/officeart/2008/layout/HorizontalMultiLevelHierarchy"/>
    <dgm:cxn modelId="{C0A6543C-84E7-46F6-B159-DDA0FAD9F3B6}" type="presParOf" srcId="{9A309195-E186-40AB-9A5E-A5368AAFB589}" destId="{D45EBD8D-FE3F-4E21-B1D9-CBD793ACCF31}" srcOrd="0" destOrd="0" presId="urn:microsoft.com/office/officeart/2008/layout/HorizontalMultiLevelHierarchy"/>
    <dgm:cxn modelId="{2498EFDD-0F9E-4554-B2D9-EE5E8F87320F}" type="presParOf" srcId="{9A309195-E186-40AB-9A5E-A5368AAFB589}" destId="{B85709FF-6484-4022-884E-7C88C59E08CB}" srcOrd="1" destOrd="0" presId="urn:microsoft.com/office/officeart/2008/layout/HorizontalMultiLevelHierarchy"/>
    <dgm:cxn modelId="{1721B0CD-B0AA-4A02-8C62-7CE660DE8045}" type="presParOf" srcId="{B85709FF-6484-4022-884E-7C88C59E08CB}" destId="{7229F625-2025-4126-A2B6-65CD63070863}" srcOrd="0" destOrd="0" presId="urn:microsoft.com/office/officeart/2008/layout/HorizontalMultiLevelHierarchy"/>
    <dgm:cxn modelId="{CCEF5968-E534-4D2C-BBF6-F93BC2920180}" type="presParOf" srcId="{7229F625-2025-4126-A2B6-65CD63070863}" destId="{56C0B3B1-0646-4474-B9FB-CF74236AE144}" srcOrd="0" destOrd="0" presId="urn:microsoft.com/office/officeart/2008/layout/HorizontalMultiLevelHierarchy"/>
    <dgm:cxn modelId="{6818961B-1396-4D3C-B780-0DF23AD1026B}" type="presParOf" srcId="{B85709FF-6484-4022-884E-7C88C59E08CB}" destId="{B4E0D843-7E91-4A1C-A960-8C96D258DA82}" srcOrd="1" destOrd="0" presId="urn:microsoft.com/office/officeart/2008/layout/HorizontalMultiLevelHierarchy"/>
    <dgm:cxn modelId="{5B22C085-7141-49FD-B417-D11EDD652F14}" type="presParOf" srcId="{B4E0D843-7E91-4A1C-A960-8C96D258DA82}" destId="{21575516-D207-4BE3-A06F-7824DB15C78F}" srcOrd="0" destOrd="0" presId="urn:microsoft.com/office/officeart/2008/layout/HorizontalMultiLevelHierarchy"/>
    <dgm:cxn modelId="{5EB7E190-FD55-4EE3-917B-20BB23C42E84}" type="presParOf" srcId="{B4E0D843-7E91-4A1C-A960-8C96D258DA82}" destId="{FE12C078-BDC7-4F97-86BC-C14A37A33802}" srcOrd="1" destOrd="0" presId="urn:microsoft.com/office/officeart/2008/layout/HorizontalMultiLevelHierarchy"/>
    <dgm:cxn modelId="{A973FB8D-A023-4BD1-BDD3-164F1D109545}" type="presParOf" srcId="{FE12C078-BDC7-4F97-86BC-C14A37A33802}" destId="{20C6FB9D-9F93-4D19-95AF-6796E15C0CA4}" srcOrd="0" destOrd="0" presId="urn:microsoft.com/office/officeart/2008/layout/HorizontalMultiLevelHierarchy"/>
    <dgm:cxn modelId="{97DFE93B-F51E-469C-BE89-70A2B3F5C068}" type="presParOf" srcId="{20C6FB9D-9F93-4D19-95AF-6796E15C0CA4}" destId="{8FD49B82-3FC7-4D33-A6C8-BACA295AC6EE}" srcOrd="0" destOrd="0" presId="urn:microsoft.com/office/officeart/2008/layout/HorizontalMultiLevelHierarchy"/>
    <dgm:cxn modelId="{8D66D59F-3CD2-4E8C-81E8-DA7D5A05FAD1}" type="presParOf" srcId="{FE12C078-BDC7-4F97-86BC-C14A37A33802}" destId="{E6ED72D9-AC92-4BDA-9169-2915304B9938}" srcOrd="1" destOrd="0" presId="urn:microsoft.com/office/officeart/2008/layout/HorizontalMultiLevelHierarchy"/>
    <dgm:cxn modelId="{46E062CB-E0EA-4D4F-A9BF-2133A55874B0}" type="presParOf" srcId="{E6ED72D9-AC92-4BDA-9169-2915304B9938}" destId="{B6D30471-4EE5-4821-8275-88A5924CED7B}" srcOrd="0" destOrd="0" presId="urn:microsoft.com/office/officeart/2008/layout/HorizontalMultiLevelHierarchy"/>
    <dgm:cxn modelId="{20EC55E4-4679-4B3C-BFE1-581D35F15585}" type="presParOf" srcId="{E6ED72D9-AC92-4BDA-9169-2915304B9938}" destId="{41D4639B-0D3A-4E9C-BC9B-FB71B9211BAA}" srcOrd="1" destOrd="0" presId="urn:microsoft.com/office/officeart/2008/layout/HorizontalMultiLevelHierarchy"/>
    <dgm:cxn modelId="{8AF12DC0-D4FE-488A-9239-9AE9E43B3476}" type="presParOf" srcId="{FE12C078-BDC7-4F97-86BC-C14A37A33802}" destId="{F4654427-F6E5-4495-BB86-F5E3586BC612}" srcOrd="2" destOrd="0" presId="urn:microsoft.com/office/officeart/2008/layout/HorizontalMultiLevelHierarchy"/>
    <dgm:cxn modelId="{D8CBD311-2A26-4630-A0C4-649507CD91EE}" type="presParOf" srcId="{F4654427-F6E5-4495-BB86-F5E3586BC612}" destId="{DE82A09F-1C26-45FF-866B-AA4EAFE47523}" srcOrd="0" destOrd="0" presId="urn:microsoft.com/office/officeart/2008/layout/HorizontalMultiLevelHierarchy"/>
    <dgm:cxn modelId="{5FFAE903-6C45-4F4F-98BB-0F064CC671AE}" type="presParOf" srcId="{FE12C078-BDC7-4F97-86BC-C14A37A33802}" destId="{6F4A1627-C6DB-4F53-8A7D-3A86B0078DC6}" srcOrd="3" destOrd="0" presId="urn:microsoft.com/office/officeart/2008/layout/HorizontalMultiLevelHierarchy"/>
    <dgm:cxn modelId="{85BC40AE-AC70-4407-8233-00114EE03108}" type="presParOf" srcId="{6F4A1627-C6DB-4F53-8A7D-3A86B0078DC6}" destId="{96100124-964B-4E75-B2A7-FCED6EE44F74}" srcOrd="0" destOrd="0" presId="urn:microsoft.com/office/officeart/2008/layout/HorizontalMultiLevelHierarchy"/>
    <dgm:cxn modelId="{FE65D4AC-89A2-4E3D-89A2-5C4AFD8AE5B2}" type="presParOf" srcId="{6F4A1627-C6DB-4F53-8A7D-3A86B0078DC6}" destId="{082A323D-ECCB-403C-B9AF-BF6EEC0D2A7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2C00D9-DE12-47E2-A599-516CD1F4EED0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19B94431-ABCE-4035-BD58-3978DECD66B5}">
      <dgm:prSet phldrT="[Texto]" custT="1"/>
      <dgm:spPr/>
      <dgm:t>
        <a:bodyPr/>
        <a:lstStyle/>
        <a:p>
          <a:endParaRPr lang="es-CO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thelas" panose="02000503000000020003"/>
          </a:endParaRPr>
        </a:p>
        <a:p>
          <a:r>
            <a: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5. Orden seguir adelante la Ejecución</a:t>
          </a:r>
        </a:p>
      </dgm:t>
    </dgm:pt>
    <dgm:pt modelId="{D18B6A51-F29C-4D0A-947B-8689990797D1}" type="parTrans" cxnId="{26FBE08B-ADA8-4975-86DF-2665F0C012F6}">
      <dgm:prSet/>
      <dgm:spPr/>
      <dgm:t>
        <a:bodyPr/>
        <a:lstStyle/>
        <a:p>
          <a:endParaRPr lang="es-CO"/>
        </a:p>
      </dgm:t>
    </dgm:pt>
    <dgm:pt modelId="{FF05C6F0-9E25-4F67-B86B-1D73C41E35A7}" type="sibTrans" cxnId="{26FBE08B-ADA8-4975-86DF-2665F0C012F6}">
      <dgm:prSet/>
      <dgm:spPr/>
      <dgm:t>
        <a:bodyPr/>
        <a:lstStyle/>
        <a:p>
          <a:endParaRPr lang="es-CO"/>
        </a:p>
      </dgm:t>
    </dgm:pt>
    <dgm:pt modelId="{F466B69F-CB43-40F7-8D3D-CD1B21B9322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CO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6. Liquidación del crédito </a:t>
          </a:r>
        </a:p>
      </dgm:t>
    </dgm:pt>
    <dgm:pt modelId="{0315DF94-9805-4C9F-B6B1-B8CA18D056C1}" type="parTrans" cxnId="{88B54BF5-F805-4B9C-884E-B571089AB7D4}">
      <dgm:prSet/>
      <dgm:spPr/>
      <dgm:t>
        <a:bodyPr/>
        <a:lstStyle/>
        <a:p>
          <a:endParaRPr lang="es-CO"/>
        </a:p>
      </dgm:t>
    </dgm:pt>
    <dgm:pt modelId="{D4B38906-9635-4276-A381-4DDEA04580DB}" type="sibTrans" cxnId="{88B54BF5-F805-4B9C-884E-B571089AB7D4}">
      <dgm:prSet/>
      <dgm:spPr/>
      <dgm:t>
        <a:bodyPr/>
        <a:lstStyle/>
        <a:p>
          <a:endParaRPr lang="es-CO"/>
        </a:p>
      </dgm:t>
    </dgm:pt>
    <dgm:pt modelId="{676BCF7B-9C60-49DE-8F6F-2FFB62904A5A}">
      <dgm:prSet phldrT="[Texto]" custT="1"/>
      <dgm:spPr/>
      <dgm:t>
        <a:bodyPr/>
        <a:lstStyle/>
        <a:p>
          <a:r>
            <a:rPr lang="es-CO" sz="2000" b="1" kern="1200" dirty="0"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Resolución</a:t>
          </a:r>
          <a:r>
            <a:rPr lang="es-CO" sz="20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que ordena:</a:t>
          </a:r>
        </a:p>
      </dgm:t>
    </dgm:pt>
    <dgm:pt modelId="{60AF2017-9F6E-496C-8852-66CE2C907E72}" type="parTrans" cxnId="{5D0317A8-FC31-497D-800F-953B599D408D}">
      <dgm:prSet/>
      <dgm:spPr/>
      <dgm:t>
        <a:bodyPr/>
        <a:lstStyle/>
        <a:p>
          <a:endParaRPr lang="es-CO"/>
        </a:p>
      </dgm:t>
    </dgm:pt>
    <dgm:pt modelId="{6B87833D-D030-4DB2-9619-C51EC9138FA3}" type="sibTrans" cxnId="{5D0317A8-FC31-497D-800F-953B599D408D}">
      <dgm:prSet/>
      <dgm:spPr/>
      <dgm:t>
        <a:bodyPr/>
        <a:lstStyle/>
        <a:p>
          <a:endParaRPr lang="es-CO"/>
        </a:p>
      </dgm:t>
    </dgm:pt>
    <dgm:pt modelId="{21D04C33-DACE-4530-8CE1-BF9955E7CADA}">
      <dgm:prSet phldrT="[Texto]" custT="1"/>
      <dgm:spPr/>
      <dgm:t>
        <a:bodyPr/>
        <a:lstStyle/>
        <a:p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Seguir adelante con la ejecución</a:t>
          </a:r>
        </a:p>
      </dgm:t>
    </dgm:pt>
    <dgm:pt modelId="{A8BA9991-8908-422E-9D52-79B7A9948E26}" type="parTrans" cxnId="{A64369C5-050F-45F0-B895-6B97A3223D05}">
      <dgm:prSet/>
      <dgm:spPr/>
      <dgm:t>
        <a:bodyPr/>
        <a:lstStyle/>
        <a:p>
          <a:endParaRPr lang="es-CO"/>
        </a:p>
      </dgm:t>
    </dgm:pt>
    <dgm:pt modelId="{AEFF7264-76EF-4CB7-8DEA-ED24BA344643}" type="sibTrans" cxnId="{A64369C5-050F-45F0-B895-6B97A3223D05}">
      <dgm:prSet/>
      <dgm:spPr/>
      <dgm:t>
        <a:bodyPr/>
        <a:lstStyle/>
        <a:p>
          <a:endParaRPr lang="es-CO"/>
        </a:p>
      </dgm:t>
    </dgm:pt>
    <dgm:pt modelId="{AF138A84-E572-4419-BB99-F09A7F79A4D4}">
      <dgm:prSet phldrT="[Texto]" custT="1"/>
      <dgm:spPr/>
      <dgm:t>
        <a:bodyPr/>
        <a:lstStyle/>
        <a:p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Secuestro, avalúo y remate de bienes (sí los tiene identificados)</a:t>
          </a:r>
        </a:p>
      </dgm:t>
    </dgm:pt>
    <dgm:pt modelId="{8CF52A73-D544-4F4B-9692-B8E3CD348985}" type="parTrans" cxnId="{806E3795-165E-4F0D-BB0B-9922187DD870}">
      <dgm:prSet/>
      <dgm:spPr/>
      <dgm:t>
        <a:bodyPr/>
        <a:lstStyle/>
        <a:p>
          <a:endParaRPr lang="es-CO"/>
        </a:p>
      </dgm:t>
    </dgm:pt>
    <dgm:pt modelId="{4E8F1536-3CF3-414C-BE2C-2276BC80413B}" type="sibTrans" cxnId="{806E3795-165E-4F0D-BB0B-9922187DD870}">
      <dgm:prSet/>
      <dgm:spPr/>
      <dgm:t>
        <a:bodyPr/>
        <a:lstStyle/>
        <a:p>
          <a:endParaRPr lang="es-CO"/>
        </a:p>
      </dgm:t>
    </dgm:pt>
    <dgm:pt modelId="{8A7155FD-4DA0-46AF-9FC5-D4FA5EB79C21}">
      <dgm:prSet phldrT="[Texto]" custT="1"/>
      <dgm:spPr/>
      <dgm:t>
        <a:bodyPr/>
        <a:lstStyle/>
        <a:p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Investigación de bienes (No tiene bienes identificados)</a:t>
          </a:r>
        </a:p>
      </dgm:t>
    </dgm:pt>
    <dgm:pt modelId="{A49233BA-DA93-467F-A950-68A3ACD8D4EE}" type="parTrans" cxnId="{10141928-1C37-4484-ADB1-4DA86E2DC1AA}">
      <dgm:prSet/>
      <dgm:spPr/>
      <dgm:t>
        <a:bodyPr/>
        <a:lstStyle/>
        <a:p>
          <a:endParaRPr lang="es-CO"/>
        </a:p>
      </dgm:t>
    </dgm:pt>
    <dgm:pt modelId="{BC0A6CF1-25B4-4AEE-84E9-858DCD40CCC8}" type="sibTrans" cxnId="{10141928-1C37-4484-ADB1-4DA86E2DC1AA}">
      <dgm:prSet/>
      <dgm:spPr/>
      <dgm:t>
        <a:bodyPr/>
        <a:lstStyle/>
        <a:p>
          <a:endParaRPr lang="es-CO"/>
        </a:p>
      </dgm:t>
    </dgm:pt>
    <dgm:pt modelId="{E8308DD3-FD45-474C-8CE2-169AF200ED56}">
      <dgm:prSet phldrT="[Texto]" custT="1"/>
      <dgm:spPr/>
      <dgm:t>
        <a:bodyPr/>
        <a:lstStyle/>
        <a:p>
          <a:r>
            <a:rPr lang="es-CO" sz="2000" b="1" kern="1200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Auto de trámite</a:t>
          </a:r>
          <a:r>
            <a:rPr lang="es-CO" sz="20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en el cual se liquida el crédito  (capital + intereses + costas)</a:t>
          </a:r>
        </a:p>
      </dgm:t>
    </dgm:pt>
    <dgm:pt modelId="{EFBAF155-5D2A-4924-9FE3-D7D4053D355C}" type="parTrans" cxnId="{6D704777-37CD-42E9-98F1-957D4A3831A5}">
      <dgm:prSet/>
      <dgm:spPr/>
      <dgm:t>
        <a:bodyPr/>
        <a:lstStyle/>
        <a:p>
          <a:endParaRPr lang="es-CO"/>
        </a:p>
      </dgm:t>
    </dgm:pt>
    <dgm:pt modelId="{83951009-2673-483B-907B-3B8232C41578}" type="sibTrans" cxnId="{6D704777-37CD-42E9-98F1-957D4A3831A5}">
      <dgm:prSet/>
      <dgm:spPr/>
      <dgm:t>
        <a:bodyPr/>
        <a:lstStyle/>
        <a:p>
          <a:endParaRPr lang="es-CO"/>
        </a:p>
      </dgm:t>
    </dgm:pt>
    <dgm:pt modelId="{A3035D8F-288C-41E5-BA5F-BC74B74CB9E4}">
      <dgm:prSet phldrT="[Texto]" custT="1"/>
      <dgm:spPr/>
      <dgm:t>
        <a:bodyPr/>
        <a:lstStyle/>
        <a:p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Soporte: Certificación de la Coordinación Financiera de la Regional</a:t>
          </a:r>
        </a:p>
      </dgm:t>
    </dgm:pt>
    <dgm:pt modelId="{B8338BC4-10C8-40C9-A65E-DAF84880B638}" type="parTrans" cxnId="{6F37EF70-4631-44BE-96CE-CE08DE313EFD}">
      <dgm:prSet/>
      <dgm:spPr/>
      <dgm:t>
        <a:bodyPr/>
        <a:lstStyle/>
        <a:p>
          <a:endParaRPr lang="es-CO"/>
        </a:p>
      </dgm:t>
    </dgm:pt>
    <dgm:pt modelId="{BFB9BE22-2DC0-44CE-89D7-5AE9DBFB08E7}" type="sibTrans" cxnId="{6F37EF70-4631-44BE-96CE-CE08DE313EFD}">
      <dgm:prSet/>
      <dgm:spPr/>
      <dgm:t>
        <a:bodyPr/>
        <a:lstStyle/>
        <a:p>
          <a:endParaRPr lang="es-CO"/>
        </a:p>
      </dgm:t>
    </dgm:pt>
    <dgm:pt modelId="{E310CB0D-09C8-48E7-8202-EC374AAE785B}">
      <dgm:prSet phldrT="[Texto]" custT="1"/>
      <dgm:spPr/>
      <dgm:t>
        <a:bodyPr/>
        <a:lstStyle/>
        <a:p>
          <a:r>
            <a:rPr lang="es-CO" sz="2000" b="1" kern="1200" dirty="0">
              <a:solidFill>
                <a:srgbClr val="00B0F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</a:t>
          </a:r>
          <a:r>
            <a:rPr lang="es-CO" sz="20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Proceden recursos, pero sí </a:t>
          </a:r>
          <a:r>
            <a:rPr lang="es-CO" sz="2000" b="1" kern="1200" dirty="0">
              <a:solidFill>
                <a:srgbClr val="00B0F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objeciones </a:t>
          </a:r>
        </a:p>
      </dgm:t>
    </dgm:pt>
    <dgm:pt modelId="{81A19C6F-1990-4E78-923C-356A73FDE92D}" type="parTrans" cxnId="{48569F66-76B1-4504-9FD5-D6A98D4CB164}">
      <dgm:prSet/>
      <dgm:spPr/>
      <dgm:t>
        <a:bodyPr/>
        <a:lstStyle/>
        <a:p>
          <a:endParaRPr lang="es-CO"/>
        </a:p>
      </dgm:t>
    </dgm:pt>
    <dgm:pt modelId="{60FC8F54-A38D-45BD-AAB1-A92892FFEC57}" type="sibTrans" cxnId="{48569F66-76B1-4504-9FD5-D6A98D4CB164}">
      <dgm:prSet/>
      <dgm:spPr/>
      <dgm:t>
        <a:bodyPr/>
        <a:lstStyle/>
        <a:p>
          <a:endParaRPr lang="es-CO"/>
        </a:p>
      </dgm:t>
    </dgm:pt>
    <dgm:pt modelId="{A8AFEDE5-53B4-4EA2-B956-9E8C88717AAC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419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Art. </a:t>
          </a:r>
          <a:r>
            <a:rPr lang="es-419" sz="2000" b="1" kern="1200" dirty="0">
              <a:solidFill>
                <a:srgbClr val="FFC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34</a:t>
          </a:r>
          <a:r>
            <a:rPr lang="es-419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419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Resolución </a:t>
          </a:r>
          <a:r>
            <a:rPr lang="es-419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0140 de 2025</a:t>
          </a:r>
          <a:endParaRPr lang="es-CO" sz="2000" b="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57A247-1DDC-4C18-8184-F2AF7B0624C5}" type="parTrans" cxnId="{9825300E-9A27-4F7F-AE99-D8608E8B26C3}">
      <dgm:prSet/>
      <dgm:spPr/>
      <dgm:t>
        <a:bodyPr/>
        <a:lstStyle/>
        <a:p>
          <a:endParaRPr lang="es-CO"/>
        </a:p>
      </dgm:t>
    </dgm:pt>
    <dgm:pt modelId="{A4088027-AAC8-4E62-95A0-D8362ED1CCAC}" type="sibTrans" cxnId="{9825300E-9A27-4F7F-AE99-D8608E8B26C3}">
      <dgm:prSet/>
      <dgm:spPr/>
      <dgm:t>
        <a:bodyPr/>
        <a:lstStyle/>
        <a:p>
          <a:endParaRPr lang="es-CO"/>
        </a:p>
      </dgm:t>
    </dgm:pt>
    <dgm:pt modelId="{BE3B5EAA-F017-455E-ABD1-42F47A57FE5E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419" sz="20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Art. </a:t>
          </a:r>
          <a:r>
            <a:rPr lang="es-419" sz="2000" b="1" kern="1200" dirty="0">
              <a:solidFill>
                <a:srgbClr val="00B0F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38 </a:t>
          </a:r>
          <a:r>
            <a:rPr lang="es-419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Resolución 0140</a:t>
          </a:r>
          <a:r>
            <a:rPr lang="es-419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de 2025</a:t>
          </a:r>
          <a:endParaRPr lang="es-CO" sz="2000" b="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5E0A2-FB51-428D-9D2D-626D3C542B99}" type="parTrans" cxnId="{B085815C-E284-4964-85EE-21A2F44D8C14}">
      <dgm:prSet/>
      <dgm:spPr/>
      <dgm:t>
        <a:bodyPr/>
        <a:lstStyle/>
        <a:p>
          <a:endParaRPr lang="es-CO"/>
        </a:p>
      </dgm:t>
    </dgm:pt>
    <dgm:pt modelId="{747FCCE7-2885-4D6B-BED9-0BA4FA9054E3}" type="sibTrans" cxnId="{B085815C-E284-4964-85EE-21A2F44D8C14}">
      <dgm:prSet/>
      <dgm:spPr/>
      <dgm:t>
        <a:bodyPr/>
        <a:lstStyle/>
        <a:p>
          <a:endParaRPr lang="es-CO"/>
        </a:p>
      </dgm:t>
    </dgm:pt>
    <dgm:pt modelId="{18F83581-F746-48B6-BBB7-D341A738D4C5}">
      <dgm:prSet phldrT="[Texto]" custT="1"/>
      <dgm:spPr/>
      <dgm:t>
        <a:bodyPr/>
        <a:lstStyle/>
        <a:p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Se da </a:t>
          </a:r>
          <a:r>
            <a:rPr lang="es-CO" sz="2000" b="1" kern="1200" dirty="0">
              <a:solidFill>
                <a:srgbClr val="00B0F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traslado</a:t>
          </a:r>
          <a:r>
            <a:rPr lang="es-CO" sz="2000" b="0" kern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al ejecutado por 3 días   </a:t>
          </a:r>
        </a:p>
      </dgm:t>
    </dgm:pt>
    <dgm:pt modelId="{1F3F0648-3629-4F43-A0A2-3D2D5B874109}" type="parTrans" cxnId="{5609E6D3-EE23-49ED-9137-4DE552C25F4F}">
      <dgm:prSet/>
      <dgm:spPr/>
      <dgm:t>
        <a:bodyPr/>
        <a:lstStyle/>
        <a:p>
          <a:endParaRPr lang="es-CO"/>
        </a:p>
      </dgm:t>
    </dgm:pt>
    <dgm:pt modelId="{FA477996-FEB7-4D28-8EFA-220F62EF13AF}" type="sibTrans" cxnId="{5609E6D3-EE23-49ED-9137-4DE552C25F4F}">
      <dgm:prSet/>
      <dgm:spPr/>
      <dgm:t>
        <a:bodyPr/>
        <a:lstStyle/>
        <a:p>
          <a:endParaRPr lang="es-CO"/>
        </a:p>
      </dgm:t>
    </dgm:pt>
    <dgm:pt modelId="{7C6E6DCF-7E0C-426F-B0A5-55E824C5660C}">
      <dgm:prSet phldrT="[Texto]" custT="1"/>
      <dgm:spPr/>
      <dgm:t>
        <a:bodyPr/>
        <a:lstStyle/>
        <a:p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Notificación por correo certificado </a:t>
          </a:r>
        </a:p>
      </dgm:t>
    </dgm:pt>
    <dgm:pt modelId="{BE3A6290-80EF-4186-B98D-7EFEE6908154}" type="parTrans" cxnId="{AAFE9CD1-80D1-4DC1-98F8-C31E553D803B}">
      <dgm:prSet/>
      <dgm:spPr/>
      <dgm:t>
        <a:bodyPr/>
        <a:lstStyle/>
        <a:p>
          <a:endParaRPr lang="es-CO"/>
        </a:p>
      </dgm:t>
    </dgm:pt>
    <dgm:pt modelId="{9303EE17-4204-4C13-90F5-0908C2767662}" type="sibTrans" cxnId="{AAFE9CD1-80D1-4DC1-98F8-C31E553D803B}">
      <dgm:prSet/>
      <dgm:spPr/>
      <dgm:t>
        <a:bodyPr/>
        <a:lstStyle/>
        <a:p>
          <a:endParaRPr lang="es-CO"/>
        </a:p>
      </dgm:t>
    </dgm:pt>
    <dgm:pt modelId="{64087C9E-18F8-4C4C-9CF3-0C4EBFB72A26}">
      <dgm:prSet phldrT="[Texto]" custT="1"/>
      <dgm:spPr/>
      <dgm:t>
        <a:bodyPr/>
        <a:lstStyle/>
        <a:p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Contra esta resolución </a:t>
          </a:r>
          <a:r>
            <a:rPr lang="es-CO" sz="2000" b="1" kern="1200" dirty="0">
              <a:solidFill>
                <a:srgbClr val="FFC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 procede recurso </a:t>
          </a: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alguno. </a:t>
          </a:r>
          <a:r>
            <a:rPr lang="es-CO" sz="18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(Artículo 836 del E.T.)</a:t>
          </a:r>
          <a:r>
            <a:rPr lang="es-CO" sz="18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CO" sz="2000" b="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4AFC5F-AC23-4A92-9D08-16AB873F445F}" type="parTrans" cxnId="{3F612369-41FD-478E-93F1-702BAA6E9FC0}">
      <dgm:prSet/>
      <dgm:spPr/>
    </dgm:pt>
    <dgm:pt modelId="{3A803717-292B-4D93-8551-2A61BA013E49}" type="sibTrans" cxnId="{3F612369-41FD-478E-93F1-702BAA6E9FC0}">
      <dgm:prSet/>
      <dgm:spPr/>
    </dgm:pt>
    <dgm:pt modelId="{DC56EFBE-7F88-42E3-93C8-6E19E89A2E0C}" type="pres">
      <dgm:prSet presAssocID="{A62C00D9-DE12-47E2-A599-516CD1F4EED0}" presName="linearFlow" presStyleCnt="0">
        <dgm:presLayoutVars>
          <dgm:dir/>
          <dgm:animLvl val="lvl"/>
          <dgm:resizeHandles val="exact"/>
        </dgm:presLayoutVars>
      </dgm:prSet>
      <dgm:spPr/>
    </dgm:pt>
    <dgm:pt modelId="{C9072A0F-AC5B-42C3-BB0A-1CE59C7DF2C4}" type="pres">
      <dgm:prSet presAssocID="{19B94431-ABCE-4035-BD58-3978DECD66B5}" presName="composite" presStyleCnt="0"/>
      <dgm:spPr/>
    </dgm:pt>
    <dgm:pt modelId="{124D7411-9551-4E03-B35D-0D7B0BB42211}" type="pres">
      <dgm:prSet presAssocID="{19B94431-ABCE-4035-BD58-3978DECD66B5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C04A4F45-6BE0-40F0-B2BD-E0C85412EE74}" type="pres">
      <dgm:prSet presAssocID="{19B94431-ABCE-4035-BD58-3978DECD66B5}" presName="descendantText" presStyleLbl="alignAcc1" presStyleIdx="0" presStyleCnt="2" custScaleY="143664">
        <dgm:presLayoutVars>
          <dgm:bulletEnabled val="1"/>
        </dgm:presLayoutVars>
      </dgm:prSet>
      <dgm:spPr/>
    </dgm:pt>
    <dgm:pt modelId="{C0DFF45D-497B-4803-9850-A408125F2A09}" type="pres">
      <dgm:prSet presAssocID="{FF05C6F0-9E25-4F67-B86B-1D73C41E35A7}" presName="sp" presStyleCnt="0"/>
      <dgm:spPr/>
    </dgm:pt>
    <dgm:pt modelId="{578A4583-CF9E-4AD0-BE2A-1AED15B81B13}" type="pres">
      <dgm:prSet presAssocID="{F466B69F-CB43-40F7-8D3D-CD1B21B93228}" presName="composite" presStyleCnt="0"/>
      <dgm:spPr/>
    </dgm:pt>
    <dgm:pt modelId="{B1B394FD-B075-4CC0-88E5-4EB24CB27403}" type="pres">
      <dgm:prSet presAssocID="{F466B69F-CB43-40F7-8D3D-CD1B21B93228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BC2A66DA-4187-4412-A8D5-FE6A49C91FB7}" type="pres">
      <dgm:prSet presAssocID="{F466B69F-CB43-40F7-8D3D-CD1B21B93228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9825300E-9A27-4F7F-AE99-D8608E8B26C3}" srcId="{19B94431-ABCE-4035-BD58-3978DECD66B5}" destId="{A8AFEDE5-53B4-4EA2-B956-9E8C88717AAC}" srcOrd="0" destOrd="0" parTransId="{5657A247-1DDC-4C18-8184-F2AF7B0624C5}" sibTransId="{A4088027-AAC8-4E62-95A0-D8362ED1CCAC}"/>
    <dgm:cxn modelId="{38F9AA19-0973-4E4A-8CF2-765C259584FB}" type="presOf" srcId="{E310CB0D-09C8-48E7-8202-EC374AAE785B}" destId="{BC2A66DA-4187-4412-A8D5-FE6A49C91FB7}" srcOrd="0" destOrd="3" presId="urn:microsoft.com/office/officeart/2005/8/layout/chevron2"/>
    <dgm:cxn modelId="{ED96031B-7514-45AB-BB5B-3908D612910C}" type="presOf" srcId="{21D04C33-DACE-4530-8CE1-BF9955E7CADA}" destId="{C04A4F45-6BE0-40F0-B2BD-E0C85412EE74}" srcOrd="0" destOrd="2" presId="urn:microsoft.com/office/officeart/2005/8/layout/chevron2"/>
    <dgm:cxn modelId="{10141928-1C37-4484-ADB1-4DA86E2DC1AA}" srcId="{676BCF7B-9C60-49DE-8F6F-2FFB62904A5A}" destId="{8A7155FD-4DA0-46AF-9FC5-D4FA5EB79C21}" srcOrd="2" destOrd="0" parTransId="{A49233BA-DA93-467F-A950-68A3ACD8D4EE}" sibTransId="{BC0A6CF1-25B4-4AEE-84E9-858DCD40CCC8}"/>
    <dgm:cxn modelId="{67C9FC3F-A591-4437-A667-8CAB37EEAFA8}" type="presOf" srcId="{F466B69F-CB43-40F7-8D3D-CD1B21B93228}" destId="{B1B394FD-B075-4CC0-88E5-4EB24CB27403}" srcOrd="0" destOrd="0" presId="urn:microsoft.com/office/officeart/2005/8/layout/chevron2"/>
    <dgm:cxn modelId="{D1F8BD40-53C5-45E1-B6F0-54A96949F462}" type="presOf" srcId="{BE3B5EAA-F017-455E-ABD1-42F47A57FE5E}" destId="{BC2A66DA-4187-4412-A8D5-FE6A49C91FB7}" srcOrd="0" destOrd="0" presId="urn:microsoft.com/office/officeart/2005/8/layout/chevron2"/>
    <dgm:cxn modelId="{B085815C-E284-4964-85EE-21A2F44D8C14}" srcId="{F466B69F-CB43-40F7-8D3D-CD1B21B93228}" destId="{BE3B5EAA-F017-455E-ABD1-42F47A57FE5E}" srcOrd="0" destOrd="0" parTransId="{0135E0A2-FB51-428D-9D2D-626D3C542B99}" sibTransId="{747FCCE7-2885-4D6B-BED9-0BA4FA9054E3}"/>
    <dgm:cxn modelId="{CEFCA764-1F80-4688-A0B0-9C9FED7CFC70}" type="presOf" srcId="{19B94431-ABCE-4035-BD58-3978DECD66B5}" destId="{124D7411-9551-4E03-B35D-0D7B0BB42211}" srcOrd="0" destOrd="0" presId="urn:microsoft.com/office/officeart/2005/8/layout/chevron2"/>
    <dgm:cxn modelId="{48569F66-76B1-4504-9FD5-D6A98D4CB164}" srcId="{F466B69F-CB43-40F7-8D3D-CD1B21B93228}" destId="{E310CB0D-09C8-48E7-8202-EC374AAE785B}" srcOrd="3" destOrd="0" parTransId="{81A19C6F-1990-4E78-923C-356A73FDE92D}" sibTransId="{60FC8F54-A38D-45BD-AAB1-A92892FFEC57}"/>
    <dgm:cxn modelId="{3F612369-41FD-478E-93F1-702BAA6E9FC0}" srcId="{676BCF7B-9C60-49DE-8F6F-2FFB62904A5A}" destId="{64087C9E-18F8-4C4C-9CF3-0C4EBFB72A26}" srcOrd="4" destOrd="0" parTransId="{D94AFC5F-AC23-4A92-9D08-16AB873F445F}" sibTransId="{3A803717-292B-4D93-8551-2A61BA013E49}"/>
    <dgm:cxn modelId="{457D3A6B-F4E5-4B75-9516-4320AA5B5B5F}" type="presOf" srcId="{18F83581-F746-48B6-BBB7-D341A738D4C5}" destId="{BC2A66DA-4187-4412-A8D5-FE6A49C91FB7}" srcOrd="0" destOrd="4" presId="urn:microsoft.com/office/officeart/2005/8/layout/chevron2"/>
    <dgm:cxn modelId="{6F37EF70-4631-44BE-96CE-CE08DE313EFD}" srcId="{F466B69F-CB43-40F7-8D3D-CD1B21B93228}" destId="{A3035D8F-288C-41E5-BA5F-BC74B74CB9E4}" srcOrd="2" destOrd="0" parTransId="{B8338BC4-10C8-40C9-A65E-DAF84880B638}" sibTransId="{BFB9BE22-2DC0-44CE-89D7-5AE9DBFB08E7}"/>
    <dgm:cxn modelId="{C31BFA70-5063-4BAB-9908-B8FDF2CD4A43}" type="presOf" srcId="{8A7155FD-4DA0-46AF-9FC5-D4FA5EB79C21}" destId="{C04A4F45-6BE0-40F0-B2BD-E0C85412EE74}" srcOrd="0" destOrd="4" presId="urn:microsoft.com/office/officeart/2005/8/layout/chevron2"/>
    <dgm:cxn modelId="{67FDEE71-2880-4AC7-A3B5-CA6C6558A48F}" type="presOf" srcId="{A8AFEDE5-53B4-4EA2-B956-9E8C88717AAC}" destId="{C04A4F45-6BE0-40F0-B2BD-E0C85412EE74}" srcOrd="0" destOrd="0" presId="urn:microsoft.com/office/officeart/2005/8/layout/chevron2"/>
    <dgm:cxn modelId="{6D704777-37CD-42E9-98F1-957D4A3831A5}" srcId="{F466B69F-CB43-40F7-8D3D-CD1B21B93228}" destId="{E8308DD3-FD45-474C-8CE2-169AF200ED56}" srcOrd="1" destOrd="0" parTransId="{EFBAF155-5D2A-4924-9FE3-D7D4053D355C}" sibTransId="{83951009-2673-483B-907B-3B8232C41578}"/>
    <dgm:cxn modelId="{14BF988B-9EC9-4DE8-9086-AF178BE4D981}" type="presOf" srcId="{A3035D8F-288C-41E5-BA5F-BC74B74CB9E4}" destId="{BC2A66DA-4187-4412-A8D5-FE6A49C91FB7}" srcOrd="0" destOrd="2" presId="urn:microsoft.com/office/officeart/2005/8/layout/chevron2"/>
    <dgm:cxn modelId="{26FBE08B-ADA8-4975-86DF-2665F0C012F6}" srcId="{A62C00D9-DE12-47E2-A599-516CD1F4EED0}" destId="{19B94431-ABCE-4035-BD58-3978DECD66B5}" srcOrd="0" destOrd="0" parTransId="{D18B6A51-F29C-4D0A-947B-8689990797D1}" sibTransId="{FF05C6F0-9E25-4F67-B86B-1D73C41E35A7}"/>
    <dgm:cxn modelId="{806E3795-165E-4F0D-BB0B-9922187DD870}" srcId="{676BCF7B-9C60-49DE-8F6F-2FFB62904A5A}" destId="{AF138A84-E572-4419-BB99-F09A7F79A4D4}" srcOrd="1" destOrd="0" parTransId="{8CF52A73-D544-4F4B-9692-B8E3CD348985}" sibTransId="{4E8F1536-3CF3-414C-BE2C-2276BC80413B}"/>
    <dgm:cxn modelId="{9122A89B-2EA9-4683-AA04-BB9A40328A7E}" type="presOf" srcId="{7C6E6DCF-7E0C-426F-B0A5-55E824C5660C}" destId="{C04A4F45-6BE0-40F0-B2BD-E0C85412EE74}" srcOrd="0" destOrd="5" presId="urn:microsoft.com/office/officeart/2005/8/layout/chevron2"/>
    <dgm:cxn modelId="{5D0317A8-FC31-497D-800F-953B599D408D}" srcId="{19B94431-ABCE-4035-BD58-3978DECD66B5}" destId="{676BCF7B-9C60-49DE-8F6F-2FFB62904A5A}" srcOrd="1" destOrd="0" parTransId="{60AF2017-9F6E-496C-8852-66CE2C907E72}" sibTransId="{6B87833D-D030-4DB2-9619-C51EC9138FA3}"/>
    <dgm:cxn modelId="{C489C7B5-A6C3-477B-8505-B46C48C7E818}" type="presOf" srcId="{A62C00D9-DE12-47E2-A599-516CD1F4EED0}" destId="{DC56EFBE-7F88-42E3-93C8-6E19E89A2E0C}" srcOrd="0" destOrd="0" presId="urn:microsoft.com/office/officeart/2005/8/layout/chevron2"/>
    <dgm:cxn modelId="{EC7992BF-644C-4A12-9245-2D0DF58F9050}" type="presOf" srcId="{676BCF7B-9C60-49DE-8F6F-2FFB62904A5A}" destId="{C04A4F45-6BE0-40F0-B2BD-E0C85412EE74}" srcOrd="0" destOrd="1" presId="urn:microsoft.com/office/officeart/2005/8/layout/chevron2"/>
    <dgm:cxn modelId="{A64369C5-050F-45F0-B895-6B97A3223D05}" srcId="{676BCF7B-9C60-49DE-8F6F-2FFB62904A5A}" destId="{21D04C33-DACE-4530-8CE1-BF9955E7CADA}" srcOrd="0" destOrd="0" parTransId="{A8BA9991-8908-422E-9D52-79B7A9948E26}" sibTransId="{AEFF7264-76EF-4CB7-8DEA-ED24BA344643}"/>
    <dgm:cxn modelId="{33EEDFC6-F603-428B-9153-A4DDE0D467FF}" type="presOf" srcId="{AF138A84-E572-4419-BB99-F09A7F79A4D4}" destId="{C04A4F45-6BE0-40F0-B2BD-E0C85412EE74}" srcOrd="0" destOrd="3" presId="urn:microsoft.com/office/officeart/2005/8/layout/chevron2"/>
    <dgm:cxn modelId="{8F601AD1-EB46-49F9-8ECF-354FF6858AD9}" type="presOf" srcId="{E8308DD3-FD45-474C-8CE2-169AF200ED56}" destId="{BC2A66DA-4187-4412-A8D5-FE6A49C91FB7}" srcOrd="0" destOrd="1" presId="urn:microsoft.com/office/officeart/2005/8/layout/chevron2"/>
    <dgm:cxn modelId="{AAFE9CD1-80D1-4DC1-98F8-C31E553D803B}" srcId="{676BCF7B-9C60-49DE-8F6F-2FFB62904A5A}" destId="{7C6E6DCF-7E0C-426F-B0A5-55E824C5660C}" srcOrd="3" destOrd="0" parTransId="{BE3A6290-80EF-4186-B98D-7EFEE6908154}" sibTransId="{9303EE17-4204-4C13-90F5-0908C2767662}"/>
    <dgm:cxn modelId="{5609E6D3-EE23-49ED-9137-4DE552C25F4F}" srcId="{F466B69F-CB43-40F7-8D3D-CD1B21B93228}" destId="{18F83581-F746-48B6-BBB7-D341A738D4C5}" srcOrd="4" destOrd="0" parTransId="{1F3F0648-3629-4F43-A0A2-3D2D5B874109}" sibTransId="{FA477996-FEB7-4D28-8EFA-220F62EF13AF}"/>
    <dgm:cxn modelId="{B1C332D7-E7D4-4937-8618-D634E9FBA16E}" type="presOf" srcId="{64087C9E-18F8-4C4C-9CF3-0C4EBFB72A26}" destId="{C04A4F45-6BE0-40F0-B2BD-E0C85412EE74}" srcOrd="0" destOrd="6" presId="urn:microsoft.com/office/officeart/2005/8/layout/chevron2"/>
    <dgm:cxn modelId="{88B54BF5-F805-4B9C-884E-B571089AB7D4}" srcId="{A62C00D9-DE12-47E2-A599-516CD1F4EED0}" destId="{F466B69F-CB43-40F7-8D3D-CD1B21B93228}" srcOrd="1" destOrd="0" parTransId="{0315DF94-9805-4C9F-B6B1-B8CA18D056C1}" sibTransId="{D4B38906-9635-4276-A381-4DDEA04580DB}"/>
    <dgm:cxn modelId="{6032A4AF-EC1F-4196-A92C-12579C96C39D}" type="presParOf" srcId="{DC56EFBE-7F88-42E3-93C8-6E19E89A2E0C}" destId="{C9072A0F-AC5B-42C3-BB0A-1CE59C7DF2C4}" srcOrd="0" destOrd="0" presId="urn:microsoft.com/office/officeart/2005/8/layout/chevron2"/>
    <dgm:cxn modelId="{7AD4D67D-3272-414C-B651-57637C174197}" type="presParOf" srcId="{C9072A0F-AC5B-42C3-BB0A-1CE59C7DF2C4}" destId="{124D7411-9551-4E03-B35D-0D7B0BB42211}" srcOrd="0" destOrd="0" presId="urn:microsoft.com/office/officeart/2005/8/layout/chevron2"/>
    <dgm:cxn modelId="{60D3735C-AF61-4BCB-81AB-BBEB04C38CB6}" type="presParOf" srcId="{C9072A0F-AC5B-42C3-BB0A-1CE59C7DF2C4}" destId="{C04A4F45-6BE0-40F0-B2BD-E0C85412EE74}" srcOrd="1" destOrd="0" presId="urn:microsoft.com/office/officeart/2005/8/layout/chevron2"/>
    <dgm:cxn modelId="{EB9B53C1-9391-4084-94C9-317A46A8C61B}" type="presParOf" srcId="{DC56EFBE-7F88-42E3-93C8-6E19E89A2E0C}" destId="{C0DFF45D-497B-4803-9850-A408125F2A09}" srcOrd="1" destOrd="0" presId="urn:microsoft.com/office/officeart/2005/8/layout/chevron2"/>
    <dgm:cxn modelId="{FD58673E-E8C9-437B-8D3B-B458A7C323A9}" type="presParOf" srcId="{DC56EFBE-7F88-42E3-93C8-6E19E89A2E0C}" destId="{578A4583-CF9E-4AD0-BE2A-1AED15B81B13}" srcOrd="2" destOrd="0" presId="urn:microsoft.com/office/officeart/2005/8/layout/chevron2"/>
    <dgm:cxn modelId="{1CC06029-F2EF-469A-9384-6BC9EC1A8BFC}" type="presParOf" srcId="{578A4583-CF9E-4AD0-BE2A-1AED15B81B13}" destId="{B1B394FD-B075-4CC0-88E5-4EB24CB27403}" srcOrd="0" destOrd="0" presId="urn:microsoft.com/office/officeart/2005/8/layout/chevron2"/>
    <dgm:cxn modelId="{09F79334-B6F9-4FE5-A369-BB7CCEBE1CE7}" type="presParOf" srcId="{578A4583-CF9E-4AD0-BE2A-1AED15B81B13}" destId="{BC2A66DA-4187-4412-A8D5-FE6A49C91F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62C00D9-DE12-47E2-A599-516CD1F4EED0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19B94431-ABCE-4035-BD58-3978DECD66B5}">
      <dgm:prSet phldrT="[Texto]" custT="1"/>
      <dgm:spPr/>
      <dgm:t>
        <a:bodyPr/>
        <a:lstStyle/>
        <a:p>
          <a:r>
            <a:rPr lang="es-CO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 Terminación </a:t>
          </a:r>
        </a:p>
      </dgm:t>
    </dgm:pt>
    <dgm:pt modelId="{D18B6A51-F29C-4D0A-947B-8689990797D1}" type="parTrans" cxnId="{26FBE08B-ADA8-4975-86DF-2665F0C012F6}">
      <dgm:prSet/>
      <dgm:spPr/>
      <dgm:t>
        <a:bodyPr/>
        <a:lstStyle/>
        <a:p>
          <a:endParaRPr lang="es-CO"/>
        </a:p>
      </dgm:t>
    </dgm:pt>
    <dgm:pt modelId="{FF05C6F0-9E25-4F67-B86B-1D73C41E35A7}" type="sibTrans" cxnId="{26FBE08B-ADA8-4975-86DF-2665F0C012F6}">
      <dgm:prSet/>
      <dgm:spPr/>
      <dgm:t>
        <a:bodyPr/>
        <a:lstStyle/>
        <a:p>
          <a:endParaRPr lang="es-CO"/>
        </a:p>
      </dgm:t>
    </dgm:pt>
    <dgm:pt modelId="{2DB84741-4F7B-460A-BE4B-5A9C4C380C55}">
      <dgm:prSet phldrT="[Texto]" custT="1"/>
      <dgm:spPr>
        <a:solidFill>
          <a:srgbClr val="FFC000">
            <a:hueOff val="4900445"/>
            <a:satOff val="-20388"/>
            <a:lumOff val="4804"/>
            <a:alphaOff val="0"/>
          </a:srgbClr>
        </a:solidFill>
        <a:ln w="12700" cap="flat" cmpd="sng" algn="ctr">
          <a:solidFill>
            <a:srgbClr val="FFC000">
              <a:hueOff val="4900445"/>
              <a:satOff val="-20388"/>
              <a:lumOff val="4804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algn="ctr" defTabSz="914400" rtl="0" eaLnBrk="1" latinLnBrk="0" hangingPunct="1"/>
          <a:r>
            <a:rPr lang="es-CO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helas" panose="02000503000000020003"/>
              <a:ea typeface="+mn-ea"/>
              <a:cs typeface="+mn-cs"/>
            </a:rPr>
            <a:t>7. </a:t>
          </a:r>
          <a:r>
            <a:rPr lang="es-CO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Aprueba   Liquidación </a:t>
          </a:r>
        </a:p>
      </dgm:t>
    </dgm:pt>
    <dgm:pt modelId="{04497316-7889-468C-AF3F-DFE70FB44DDF}" type="sibTrans" cxnId="{A3AA5C29-1950-47C6-9866-8E24FE3DB5ED}">
      <dgm:prSet/>
      <dgm:spPr/>
      <dgm:t>
        <a:bodyPr/>
        <a:lstStyle/>
        <a:p>
          <a:endParaRPr lang="es-CO"/>
        </a:p>
      </dgm:t>
    </dgm:pt>
    <dgm:pt modelId="{2E5915A0-D7EF-43EA-BE2B-0279E13D3E21}" type="parTrans" cxnId="{A3AA5C29-1950-47C6-9866-8E24FE3DB5ED}">
      <dgm:prSet/>
      <dgm:spPr/>
      <dgm:t>
        <a:bodyPr/>
        <a:lstStyle/>
        <a:p>
          <a:endParaRPr lang="es-CO"/>
        </a:p>
      </dgm:t>
    </dgm:pt>
    <dgm:pt modelId="{39C43732-19E8-4CAB-BD52-80E0ECB5103E}">
      <dgm:prSet phldrT="[Texto]" custT="1"/>
      <dgm:spPr>
        <a:ln>
          <a:solidFill>
            <a:srgbClr val="00FF00"/>
          </a:solidFill>
        </a:ln>
      </dgm:spPr>
      <dgm:t>
        <a:bodyPr/>
        <a:lstStyle/>
        <a:p>
          <a:r>
            <a:rPr lang="es-CO" sz="2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Parágrafo Art. 38 Resolución 0140 de 2025</a:t>
          </a:r>
        </a:p>
      </dgm:t>
    </dgm:pt>
    <dgm:pt modelId="{9062FF2D-852B-4DD9-B84C-CF173719EC38}" type="parTrans" cxnId="{C86F1586-B630-4C30-9E9E-918C38EB2BB0}">
      <dgm:prSet/>
      <dgm:spPr/>
      <dgm:t>
        <a:bodyPr/>
        <a:lstStyle/>
        <a:p>
          <a:endParaRPr lang="es-CO"/>
        </a:p>
      </dgm:t>
    </dgm:pt>
    <dgm:pt modelId="{820F442F-9EAA-453C-9552-F9648B1C9CBC}" type="sibTrans" cxnId="{C86F1586-B630-4C30-9E9E-918C38EB2BB0}">
      <dgm:prSet/>
      <dgm:spPr/>
      <dgm:t>
        <a:bodyPr/>
        <a:lstStyle/>
        <a:p>
          <a:endParaRPr lang="es-CO"/>
        </a:p>
      </dgm:t>
    </dgm:pt>
    <dgm:pt modelId="{FCF2176D-9C6D-4970-A232-BFB1DEF22400}">
      <dgm:prSet phldrT="[Texto]" custT="1"/>
      <dgm:spPr>
        <a:ln>
          <a:solidFill>
            <a:srgbClr val="00FF00"/>
          </a:solidFill>
        </a:ln>
      </dgm:spPr>
      <dgm:t>
        <a:bodyPr/>
        <a:lstStyle/>
        <a:p>
          <a:r>
            <a:rPr lang="es-CO" sz="2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Si hubo objeciones, se resuelven</a:t>
          </a:r>
          <a:endParaRPr lang="es-CO" sz="2000" b="0" dirty="0">
            <a:solidFill>
              <a:schemeClr val="tx1"/>
            </a:solidFill>
            <a:effectLst/>
            <a:highlight>
              <a:srgbClr val="FFFF00"/>
            </a:highligh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A68545-81E6-463E-A714-891EF2CAEF76}" type="parTrans" cxnId="{FDC6AE5B-5B77-4DAC-B3CC-992AA70ABB7F}">
      <dgm:prSet/>
      <dgm:spPr/>
      <dgm:t>
        <a:bodyPr/>
        <a:lstStyle/>
        <a:p>
          <a:endParaRPr lang="es-CO"/>
        </a:p>
      </dgm:t>
    </dgm:pt>
    <dgm:pt modelId="{116B265F-E538-43FF-A600-86E2523E7BE1}" type="sibTrans" cxnId="{FDC6AE5B-5B77-4DAC-B3CC-992AA70ABB7F}">
      <dgm:prSet/>
      <dgm:spPr/>
      <dgm:t>
        <a:bodyPr/>
        <a:lstStyle/>
        <a:p>
          <a:endParaRPr lang="es-CO"/>
        </a:p>
      </dgm:t>
    </dgm:pt>
    <dgm:pt modelId="{67379B8E-D1A3-4369-AEDF-2659A22EFE4D}">
      <dgm:prSet phldrT="[Texto]" custT="1"/>
      <dgm:spPr>
        <a:ln>
          <a:solidFill>
            <a:srgbClr val="00FF00"/>
          </a:solidFill>
        </a:ln>
      </dgm:spPr>
      <dgm:t>
        <a:bodyPr/>
        <a:lstStyle/>
        <a:p>
          <a:r>
            <a:rPr lang="es-CO" sz="2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Se notifica por correo certificado</a:t>
          </a:r>
        </a:p>
      </dgm:t>
    </dgm:pt>
    <dgm:pt modelId="{347B6B0C-34EB-4BB5-B4FA-D61E7C11D7A9}" type="parTrans" cxnId="{8A21E46D-14CF-44CD-8135-9B126158E408}">
      <dgm:prSet/>
      <dgm:spPr/>
      <dgm:t>
        <a:bodyPr/>
        <a:lstStyle/>
        <a:p>
          <a:endParaRPr lang="es-CO"/>
        </a:p>
      </dgm:t>
    </dgm:pt>
    <dgm:pt modelId="{A7197F01-332C-47ED-828A-957D5C65A8AF}" type="sibTrans" cxnId="{8A21E46D-14CF-44CD-8135-9B126158E408}">
      <dgm:prSet/>
      <dgm:spPr/>
      <dgm:t>
        <a:bodyPr/>
        <a:lstStyle/>
        <a:p>
          <a:endParaRPr lang="es-CO"/>
        </a:p>
      </dgm:t>
    </dgm:pt>
    <dgm:pt modelId="{EB7C5BF3-4BF3-4196-BB53-C9C40C0E98AB}">
      <dgm:prSet phldrT="[Texto]" custT="1"/>
      <dgm:spPr/>
      <dgm:t>
        <a:bodyPr/>
        <a:lstStyle/>
        <a:p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Art. 40 Resolución 0140 de 2025</a:t>
          </a:r>
        </a:p>
      </dgm:t>
    </dgm:pt>
    <dgm:pt modelId="{C8BF4300-082A-4AF5-9807-7BC4433398CD}" type="parTrans" cxnId="{A31F1D10-D973-4516-BEEA-60A5FF71B2B3}">
      <dgm:prSet/>
      <dgm:spPr/>
      <dgm:t>
        <a:bodyPr/>
        <a:lstStyle/>
        <a:p>
          <a:endParaRPr lang="es-CO"/>
        </a:p>
      </dgm:t>
    </dgm:pt>
    <dgm:pt modelId="{AE1365C9-AE35-4DFD-B551-BC87A2AF9A28}" type="sibTrans" cxnId="{A31F1D10-D973-4516-BEEA-60A5FF71B2B3}">
      <dgm:prSet/>
      <dgm:spPr/>
      <dgm:t>
        <a:bodyPr/>
        <a:lstStyle/>
        <a:p>
          <a:endParaRPr lang="es-CO"/>
        </a:p>
      </dgm:t>
    </dgm:pt>
    <dgm:pt modelId="{8F89EF21-B348-4EFA-9062-D0ED21932898}">
      <dgm:prSet phldrT="[Texto]" custT="1"/>
      <dgm:spPr/>
      <dgm:t>
        <a:bodyPr/>
        <a:lstStyle/>
        <a:p>
          <a:r>
            <a:rPr lang="es-CO" sz="2000" b="0" kern="1200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Resolución</a:t>
          </a:r>
          <a:r>
            <a:rPr lang="es-CO" sz="2000" b="0" kern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que ordena:</a:t>
          </a:r>
        </a:p>
      </dgm:t>
    </dgm:pt>
    <dgm:pt modelId="{DDC2E4BB-A62F-4AA5-9265-4B517F1FF75C}" type="parTrans" cxnId="{11D7C3DA-B936-4312-9B4A-5AAFC6C84ACA}">
      <dgm:prSet/>
      <dgm:spPr/>
      <dgm:t>
        <a:bodyPr/>
        <a:lstStyle/>
        <a:p>
          <a:endParaRPr lang="es-CO"/>
        </a:p>
      </dgm:t>
    </dgm:pt>
    <dgm:pt modelId="{9C406F91-E8AF-458A-A801-294D3EE8F61F}" type="sibTrans" cxnId="{11D7C3DA-B936-4312-9B4A-5AAFC6C84ACA}">
      <dgm:prSet/>
      <dgm:spPr/>
      <dgm:t>
        <a:bodyPr/>
        <a:lstStyle/>
        <a:p>
          <a:endParaRPr lang="es-CO"/>
        </a:p>
      </dgm:t>
    </dgm:pt>
    <dgm:pt modelId="{CA3FAC55-06BD-4809-AACF-FBFC3D1CCD11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Terminación del proceso</a:t>
          </a:r>
        </a:p>
      </dgm:t>
    </dgm:pt>
    <dgm:pt modelId="{B7332008-FB9F-4F49-B163-B7E7054F6770}" type="parTrans" cxnId="{7571C7C3-ACCE-4696-90F7-933DF65B17DC}">
      <dgm:prSet/>
      <dgm:spPr/>
      <dgm:t>
        <a:bodyPr/>
        <a:lstStyle/>
        <a:p>
          <a:endParaRPr lang="es-CO"/>
        </a:p>
      </dgm:t>
    </dgm:pt>
    <dgm:pt modelId="{9673D934-1107-495F-89AB-FDB84C0AD8E7}" type="sibTrans" cxnId="{7571C7C3-ACCE-4696-90F7-933DF65B17DC}">
      <dgm:prSet/>
      <dgm:spPr/>
      <dgm:t>
        <a:bodyPr/>
        <a:lstStyle/>
        <a:p>
          <a:endParaRPr lang="es-CO"/>
        </a:p>
      </dgm:t>
    </dgm:pt>
    <dgm:pt modelId="{10DE805E-6E9C-4792-BBCE-D7EA7F52F3EF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Levantamiento de medidas cautelares </a:t>
          </a:r>
        </a:p>
      </dgm:t>
    </dgm:pt>
    <dgm:pt modelId="{77E4CED7-3777-422C-A3AE-F43ACCC00C09}" type="parTrans" cxnId="{FB5DDE7C-CADA-43E2-A6AF-304E8CE3A89D}">
      <dgm:prSet/>
      <dgm:spPr/>
      <dgm:t>
        <a:bodyPr/>
        <a:lstStyle/>
        <a:p>
          <a:endParaRPr lang="es-CO"/>
        </a:p>
      </dgm:t>
    </dgm:pt>
    <dgm:pt modelId="{71AEE0FC-5D7A-427E-82E6-40523FC4EA2C}" type="sibTrans" cxnId="{FB5DDE7C-CADA-43E2-A6AF-304E8CE3A89D}">
      <dgm:prSet/>
      <dgm:spPr/>
      <dgm:t>
        <a:bodyPr/>
        <a:lstStyle/>
        <a:p>
          <a:endParaRPr lang="es-CO"/>
        </a:p>
      </dgm:t>
    </dgm:pt>
    <dgm:pt modelId="{E81F533C-8B6E-42C5-999B-671CF0F43B1C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Se notifica por correo certificado </a:t>
          </a:r>
        </a:p>
      </dgm:t>
    </dgm:pt>
    <dgm:pt modelId="{2427BD59-7FAD-4E26-84F3-C474E98532C4}" type="parTrans" cxnId="{2DC68B02-D38C-48AF-9E39-737EC5CA87FD}">
      <dgm:prSet/>
      <dgm:spPr/>
      <dgm:t>
        <a:bodyPr/>
        <a:lstStyle/>
        <a:p>
          <a:endParaRPr lang="es-CO"/>
        </a:p>
      </dgm:t>
    </dgm:pt>
    <dgm:pt modelId="{80A71AD2-7934-4CB2-9293-2DD473D7752C}" type="sibTrans" cxnId="{2DC68B02-D38C-48AF-9E39-737EC5CA87FD}">
      <dgm:prSet/>
      <dgm:spPr/>
      <dgm:t>
        <a:bodyPr/>
        <a:lstStyle/>
        <a:p>
          <a:endParaRPr lang="es-CO"/>
        </a:p>
      </dgm:t>
    </dgm:pt>
    <dgm:pt modelId="{3B47F01E-38CA-4A0A-9F6E-855415DD0EAD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Contra ella </a:t>
          </a:r>
          <a:r>
            <a:rPr lang="es-CO" sz="2000" b="1" kern="1200" dirty="0">
              <a:solidFill>
                <a:srgbClr val="00B0F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</a:t>
          </a: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procede recurso </a:t>
          </a:r>
        </a:p>
      </dgm:t>
    </dgm:pt>
    <dgm:pt modelId="{41A5BA17-5BB7-4605-8F89-67F6D872155B}" type="parTrans" cxnId="{B65EAA20-3107-4638-82B7-0DD9FFDF683E}">
      <dgm:prSet/>
      <dgm:spPr/>
      <dgm:t>
        <a:bodyPr/>
        <a:lstStyle/>
        <a:p>
          <a:endParaRPr lang="es-CO"/>
        </a:p>
      </dgm:t>
    </dgm:pt>
    <dgm:pt modelId="{01973F95-A43F-4C9C-AB7C-EA68519E8CB5}" type="sibTrans" cxnId="{B65EAA20-3107-4638-82B7-0DD9FFDF683E}">
      <dgm:prSet/>
      <dgm:spPr/>
      <dgm:t>
        <a:bodyPr/>
        <a:lstStyle/>
        <a:p>
          <a:endParaRPr lang="es-CO"/>
        </a:p>
      </dgm:t>
    </dgm:pt>
    <dgm:pt modelId="{42E0A0B4-02C7-4A53-B22C-4E577AFBD6F5}">
      <dgm:prSet phldrT="[Texto]" custT="1"/>
      <dgm:spPr>
        <a:ln>
          <a:solidFill>
            <a:srgbClr val="00FF00"/>
          </a:solidFill>
        </a:ln>
      </dgm:spPr>
      <dgm:t>
        <a:bodyPr/>
        <a:lstStyle/>
        <a:p>
          <a:r>
            <a:rPr lang="es-CO" sz="2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Se solicita el registro de costas a la Coordinación Financiera  </a:t>
          </a:r>
        </a:p>
      </dgm:t>
    </dgm:pt>
    <dgm:pt modelId="{A2FEAC32-DD67-4A3D-BD25-C684F78DC798}" type="parTrans" cxnId="{51461728-4D14-4AE5-861B-A7E3B4DAE999}">
      <dgm:prSet/>
      <dgm:spPr/>
      <dgm:t>
        <a:bodyPr/>
        <a:lstStyle/>
        <a:p>
          <a:endParaRPr lang="es-CO"/>
        </a:p>
      </dgm:t>
    </dgm:pt>
    <dgm:pt modelId="{2E22A8A5-D253-4D97-8006-6EE88B1836E8}" type="sibTrans" cxnId="{51461728-4D14-4AE5-861B-A7E3B4DAE999}">
      <dgm:prSet/>
      <dgm:spPr/>
      <dgm:t>
        <a:bodyPr/>
        <a:lstStyle/>
        <a:p>
          <a:endParaRPr lang="es-CO"/>
        </a:p>
      </dgm:t>
    </dgm:pt>
    <dgm:pt modelId="{B11CADF1-6049-479A-A6A1-8DC828F31CEC}">
      <dgm:prSet phldrT="[Texto]" custT="1"/>
      <dgm:spPr>
        <a:ln>
          <a:solidFill>
            <a:srgbClr val="00FF00"/>
          </a:solidFill>
        </a:ln>
      </dgm:spPr>
      <dgm:t>
        <a:bodyPr/>
        <a:lstStyle/>
        <a:p>
          <a:r>
            <a:rPr lang="es-CO" sz="2000" b="1" dirty="0">
              <a:solidFill>
                <a:srgbClr val="92D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Auto</a:t>
          </a:r>
          <a:r>
            <a:rPr lang="es-CO" sz="2000" b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que no admite recurso </a:t>
          </a:r>
        </a:p>
      </dgm:t>
    </dgm:pt>
    <dgm:pt modelId="{1D8EDED0-D184-41B3-9D58-CE066275CDEB}" type="parTrans" cxnId="{15EA45B9-A1A5-47D9-8B4D-857E31188993}">
      <dgm:prSet/>
      <dgm:spPr/>
      <dgm:t>
        <a:bodyPr/>
        <a:lstStyle/>
        <a:p>
          <a:endParaRPr lang="es-CO"/>
        </a:p>
      </dgm:t>
    </dgm:pt>
    <dgm:pt modelId="{B7B3CDAE-B1E9-46AD-A334-30D0D66B61BE}" type="sibTrans" cxnId="{15EA45B9-A1A5-47D9-8B4D-857E31188993}">
      <dgm:prSet/>
      <dgm:spPr/>
      <dgm:t>
        <a:bodyPr/>
        <a:lstStyle/>
        <a:p>
          <a:endParaRPr lang="es-CO"/>
        </a:p>
      </dgm:t>
    </dgm:pt>
    <dgm:pt modelId="{9220D498-8220-458A-A67B-F4ED4436AAD4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419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Para las terminaciones por depuración, se solicita nota contable del saldo  </a:t>
          </a:r>
          <a:endParaRPr lang="es-CO" sz="2000" b="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09F0A-EF63-4653-A419-3EBE2CA0C053}" type="parTrans" cxnId="{0A94AEF6-7FCC-4BC4-A161-250FBE356C88}">
      <dgm:prSet/>
      <dgm:spPr/>
      <dgm:t>
        <a:bodyPr/>
        <a:lstStyle/>
        <a:p>
          <a:endParaRPr lang="es-CO"/>
        </a:p>
      </dgm:t>
    </dgm:pt>
    <dgm:pt modelId="{2F5B4946-0CBA-4691-867B-5D90ACF720E2}" type="sibTrans" cxnId="{0A94AEF6-7FCC-4BC4-A161-250FBE356C88}">
      <dgm:prSet/>
      <dgm:spPr/>
      <dgm:t>
        <a:bodyPr/>
        <a:lstStyle/>
        <a:p>
          <a:endParaRPr lang="es-CO"/>
        </a:p>
      </dgm:t>
    </dgm:pt>
    <dgm:pt modelId="{326D9F45-70D3-4749-93CD-663D67FBF713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s-CO" sz="20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AE7BA-DDBD-4A50-AE16-B44264B6011A}" type="parTrans" cxnId="{065C82DE-9390-49F3-8906-778AE84D5ABF}">
      <dgm:prSet/>
      <dgm:spPr/>
      <dgm:t>
        <a:bodyPr/>
        <a:lstStyle/>
        <a:p>
          <a:endParaRPr lang="es-CO"/>
        </a:p>
      </dgm:t>
    </dgm:pt>
    <dgm:pt modelId="{1B0AF89F-BA9F-499E-A203-6CBA64E9C4C7}" type="sibTrans" cxnId="{065C82DE-9390-49F3-8906-778AE84D5ABF}">
      <dgm:prSet/>
      <dgm:spPr/>
      <dgm:t>
        <a:bodyPr/>
        <a:lstStyle/>
        <a:p>
          <a:endParaRPr lang="es-CO"/>
        </a:p>
      </dgm:t>
    </dgm:pt>
    <dgm:pt modelId="{FA4FC1EB-7D34-4BC7-9FBD-0924FE20B0B7}" type="pres">
      <dgm:prSet presAssocID="{A62C00D9-DE12-47E2-A599-516CD1F4EED0}" presName="linearFlow" presStyleCnt="0">
        <dgm:presLayoutVars>
          <dgm:dir/>
          <dgm:animLvl val="lvl"/>
          <dgm:resizeHandles val="exact"/>
        </dgm:presLayoutVars>
      </dgm:prSet>
      <dgm:spPr/>
    </dgm:pt>
    <dgm:pt modelId="{BA819842-70A2-4F0D-B284-C43DC1E1D6B9}" type="pres">
      <dgm:prSet presAssocID="{2DB84741-4F7B-460A-BE4B-5A9C4C380C55}" presName="composite" presStyleCnt="0"/>
      <dgm:spPr/>
    </dgm:pt>
    <dgm:pt modelId="{606F9D74-5226-450C-99AD-1035D873CC81}" type="pres">
      <dgm:prSet presAssocID="{2DB84741-4F7B-460A-BE4B-5A9C4C380C55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0D0A7D7-E658-4362-B309-C111EADCA972}" type="pres">
      <dgm:prSet presAssocID="{2DB84741-4F7B-460A-BE4B-5A9C4C380C55}" presName="descendantText" presStyleLbl="alignAcc1" presStyleIdx="0" presStyleCnt="2">
        <dgm:presLayoutVars>
          <dgm:bulletEnabled val="1"/>
        </dgm:presLayoutVars>
      </dgm:prSet>
      <dgm:spPr/>
    </dgm:pt>
    <dgm:pt modelId="{91FA3744-0313-4324-A033-93A7DB06B580}" type="pres">
      <dgm:prSet presAssocID="{04497316-7889-468C-AF3F-DFE70FB44DDF}" presName="sp" presStyleCnt="0"/>
      <dgm:spPr/>
    </dgm:pt>
    <dgm:pt modelId="{758D67BE-23FF-44BE-B2E3-E72426B3A1FD}" type="pres">
      <dgm:prSet presAssocID="{19B94431-ABCE-4035-BD58-3978DECD66B5}" presName="composite" presStyleCnt="0"/>
      <dgm:spPr/>
    </dgm:pt>
    <dgm:pt modelId="{3900AD94-9DA9-4919-BFA9-944EC575AB5D}" type="pres">
      <dgm:prSet presAssocID="{19B94431-ABCE-4035-BD58-3978DECD66B5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7A2CCDD-FC10-4DAD-85CD-02377A99D55D}" type="pres">
      <dgm:prSet presAssocID="{19B94431-ABCE-4035-BD58-3978DECD66B5}" presName="descendantText" presStyleLbl="alignAcc1" presStyleIdx="1" presStyleCnt="2" custScaleY="144954" custLinFactNeighborX="93" custLinFactNeighborY="18010">
        <dgm:presLayoutVars>
          <dgm:bulletEnabled val="1"/>
        </dgm:presLayoutVars>
      </dgm:prSet>
      <dgm:spPr/>
    </dgm:pt>
  </dgm:ptLst>
  <dgm:cxnLst>
    <dgm:cxn modelId="{2DC68B02-D38C-48AF-9E39-737EC5CA87FD}" srcId="{19B94431-ABCE-4035-BD58-3978DECD66B5}" destId="{E81F533C-8B6E-42C5-999B-671CF0F43B1C}" srcOrd="2" destOrd="0" parTransId="{2427BD59-7FAD-4E26-84F3-C474E98532C4}" sibTransId="{80A71AD2-7934-4CB2-9293-2DD473D7752C}"/>
    <dgm:cxn modelId="{A743A205-BE45-43F9-88EC-9C5E677E352A}" type="presOf" srcId="{8F89EF21-B348-4EFA-9062-D0ED21932898}" destId="{67A2CCDD-FC10-4DAD-85CD-02377A99D55D}" srcOrd="0" destOrd="1" presId="urn:microsoft.com/office/officeart/2005/8/layout/chevron2"/>
    <dgm:cxn modelId="{A31F1D10-D973-4516-BEEA-60A5FF71B2B3}" srcId="{19B94431-ABCE-4035-BD58-3978DECD66B5}" destId="{EB7C5BF3-4BF3-4196-BB53-C9C40C0E98AB}" srcOrd="0" destOrd="0" parTransId="{C8BF4300-082A-4AF5-9807-7BC4433398CD}" sibTransId="{AE1365C9-AE35-4DFD-B551-BC87A2AF9A28}"/>
    <dgm:cxn modelId="{B65EAA20-3107-4638-82B7-0DD9FFDF683E}" srcId="{19B94431-ABCE-4035-BD58-3978DECD66B5}" destId="{3B47F01E-38CA-4A0A-9F6E-855415DD0EAD}" srcOrd="3" destOrd="0" parTransId="{41A5BA17-5BB7-4605-8F89-67F6D872155B}" sibTransId="{01973F95-A43F-4C9C-AB7C-EA68519E8CB5}"/>
    <dgm:cxn modelId="{5128A922-8755-4779-B758-5F5BD51EDCB9}" type="presOf" srcId="{FCF2176D-9C6D-4970-A232-BFB1DEF22400}" destId="{00D0A7D7-E658-4362-B309-C111EADCA972}" srcOrd="0" destOrd="2" presId="urn:microsoft.com/office/officeart/2005/8/layout/chevron2"/>
    <dgm:cxn modelId="{2C254C25-DF44-4F20-B294-1A1A559D715A}" type="presOf" srcId="{2DB84741-4F7B-460A-BE4B-5A9C4C380C55}" destId="{606F9D74-5226-450C-99AD-1035D873CC81}" srcOrd="0" destOrd="0" presId="urn:microsoft.com/office/officeart/2005/8/layout/chevron2"/>
    <dgm:cxn modelId="{51461728-4D14-4AE5-861B-A7E3B4DAE999}" srcId="{2DB84741-4F7B-460A-BE4B-5A9C4C380C55}" destId="{42E0A0B4-02C7-4A53-B22C-4E577AFBD6F5}" srcOrd="4" destOrd="0" parTransId="{A2FEAC32-DD67-4A3D-BD25-C684F78DC798}" sibTransId="{2E22A8A5-D253-4D97-8006-6EE88B1836E8}"/>
    <dgm:cxn modelId="{A3AA5C29-1950-47C6-9866-8E24FE3DB5ED}" srcId="{A62C00D9-DE12-47E2-A599-516CD1F4EED0}" destId="{2DB84741-4F7B-460A-BE4B-5A9C4C380C55}" srcOrd="0" destOrd="0" parTransId="{2E5915A0-D7EF-43EA-BE2B-0279E13D3E21}" sibTransId="{04497316-7889-468C-AF3F-DFE70FB44DDF}"/>
    <dgm:cxn modelId="{9BE40635-4692-403B-9371-3DD4B3ECFBD4}" type="presOf" srcId="{19B94431-ABCE-4035-BD58-3978DECD66B5}" destId="{3900AD94-9DA9-4919-BFA9-944EC575AB5D}" srcOrd="0" destOrd="0" presId="urn:microsoft.com/office/officeart/2005/8/layout/chevron2"/>
    <dgm:cxn modelId="{732CCE3F-87A4-42B7-95AD-400654C1499C}" type="presOf" srcId="{CA3FAC55-06BD-4809-AACF-FBFC3D1CCD11}" destId="{67A2CCDD-FC10-4DAD-85CD-02377A99D55D}" srcOrd="0" destOrd="2" presId="urn:microsoft.com/office/officeart/2005/8/layout/chevron2"/>
    <dgm:cxn modelId="{FDC6AE5B-5B77-4DAC-B3CC-992AA70ABB7F}" srcId="{2DB84741-4F7B-460A-BE4B-5A9C4C380C55}" destId="{FCF2176D-9C6D-4970-A232-BFB1DEF22400}" srcOrd="2" destOrd="0" parTransId="{E1A68545-81E6-463E-A714-891EF2CAEF76}" sibTransId="{116B265F-E538-43FF-A600-86E2523E7BE1}"/>
    <dgm:cxn modelId="{CEE1E15B-AE14-4A98-97DA-625FC2F26DF5}" type="presOf" srcId="{E81F533C-8B6E-42C5-999B-671CF0F43B1C}" destId="{67A2CCDD-FC10-4DAD-85CD-02377A99D55D}" srcOrd="0" destOrd="4" presId="urn:microsoft.com/office/officeart/2005/8/layout/chevron2"/>
    <dgm:cxn modelId="{8A21E46D-14CF-44CD-8135-9B126158E408}" srcId="{2DB84741-4F7B-460A-BE4B-5A9C4C380C55}" destId="{67379B8E-D1A3-4369-AEDF-2659A22EFE4D}" srcOrd="3" destOrd="0" parTransId="{347B6B0C-34EB-4BB5-B4FA-D61E7C11D7A9}" sibTransId="{A7197F01-332C-47ED-828A-957D5C65A8AF}"/>
    <dgm:cxn modelId="{CF06376E-0AA3-4656-8862-F144421CD43A}" type="presOf" srcId="{10DE805E-6E9C-4792-BBCE-D7EA7F52F3EF}" destId="{67A2CCDD-FC10-4DAD-85CD-02377A99D55D}" srcOrd="0" destOrd="3" presId="urn:microsoft.com/office/officeart/2005/8/layout/chevron2"/>
    <dgm:cxn modelId="{AB6D3A4E-EB3F-4419-96AA-39FE50B944A8}" type="presOf" srcId="{9220D498-8220-458A-A67B-F4ED4436AAD4}" destId="{67A2CCDD-FC10-4DAD-85CD-02377A99D55D}" srcOrd="0" destOrd="6" presId="urn:microsoft.com/office/officeart/2005/8/layout/chevron2"/>
    <dgm:cxn modelId="{FB5DDE7C-CADA-43E2-A6AF-304E8CE3A89D}" srcId="{8F89EF21-B348-4EFA-9062-D0ED21932898}" destId="{10DE805E-6E9C-4792-BBCE-D7EA7F52F3EF}" srcOrd="1" destOrd="0" parTransId="{77E4CED7-3777-422C-A3AE-F43ACCC00C09}" sibTransId="{71AEE0FC-5D7A-427E-82E6-40523FC4EA2C}"/>
    <dgm:cxn modelId="{C86F1586-B630-4C30-9E9E-918C38EB2BB0}" srcId="{2DB84741-4F7B-460A-BE4B-5A9C4C380C55}" destId="{39C43732-19E8-4CAB-BD52-80E0ECB5103E}" srcOrd="0" destOrd="0" parTransId="{9062FF2D-852B-4DD9-B84C-CF173719EC38}" sibTransId="{820F442F-9EAA-453C-9552-F9648B1C9CBC}"/>
    <dgm:cxn modelId="{26FBE08B-ADA8-4975-86DF-2665F0C012F6}" srcId="{A62C00D9-DE12-47E2-A599-516CD1F4EED0}" destId="{19B94431-ABCE-4035-BD58-3978DECD66B5}" srcOrd="1" destOrd="0" parTransId="{D18B6A51-F29C-4D0A-947B-8689990797D1}" sibTransId="{FF05C6F0-9E25-4F67-B86B-1D73C41E35A7}"/>
    <dgm:cxn modelId="{91CAF58B-F9F5-41B8-BA0B-27CDD29401F2}" type="presOf" srcId="{EB7C5BF3-4BF3-4196-BB53-C9C40C0E98AB}" destId="{67A2CCDD-FC10-4DAD-85CD-02377A99D55D}" srcOrd="0" destOrd="0" presId="urn:microsoft.com/office/officeart/2005/8/layout/chevron2"/>
    <dgm:cxn modelId="{CE30DA98-73FA-45C6-B9F5-F80CEFBAEB2D}" type="presOf" srcId="{A62C00D9-DE12-47E2-A599-516CD1F4EED0}" destId="{FA4FC1EB-7D34-4BC7-9FBD-0924FE20B0B7}" srcOrd="0" destOrd="0" presId="urn:microsoft.com/office/officeart/2005/8/layout/chevron2"/>
    <dgm:cxn modelId="{469595A9-8A1B-49A9-8A02-6CC8D823A810}" type="presOf" srcId="{42E0A0B4-02C7-4A53-B22C-4E577AFBD6F5}" destId="{00D0A7D7-E658-4362-B309-C111EADCA972}" srcOrd="0" destOrd="4" presId="urn:microsoft.com/office/officeart/2005/8/layout/chevron2"/>
    <dgm:cxn modelId="{813BFEB2-EACB-4EFD-B8EB-4C523EE7621B}" type="presOf" srcId="{B11CADF1-6049-479A-A6A1-8DC828F31CEC}" destId="{00D0A7D7-E658-4362-B309-C111EADCA972}" srcOrd="0" destOrd="1" presId="urn:microsoft.com/office/officeart/2005/8/layout/chevron2"/>
    <dgm:cxn modelId="{5C3459B6-F13C-411B-8079-65A94AD2C748}" type="presOf" srcId="{326D9F45-70D3-4749-93CD-663D67FBF713}" destId="{67A2CCDD-FC10-4DAD-85CD-02377A99D55D}" srcOrd="0" destOrd="7" presId="urn:microsoft.com/office/officeart/2005/8/layout/chevron2"/>
    <dgm:cxn modelId="{15EA45B9-A1A5-47D9-8B4D-857E31188993}" srcId="{2DB84741-4F7B-460A-BE4B-5A9C4C380C55}" destId="{B11CADF1-6049-479A-A6A1-8DC828F31CEC}" srcOrd="1" destOrd="0" parTransId="{1D8EDED0-D184-41B3-9D58-CE066275CDEB}" sibTransId="{B7B3CDAE-B1E9-46AD-A334-30D0D66B61BE}"/>
    <dgm:cxn modelId="{7571C7C3-ACCE-4696-90F7-933DF65B17DC}" srcId="{8F89EF21-B348-4EFA-9062-D0ED21932898}" destId="{CA3FAC55-06BD-4809-AACF-FBFC3D1CCD11}" srcOrd="0" destOrd="0" parTransId="{B7332008-FB9F-4F49-B163-B7E7054F6770}" sibTransId="{9673D934-1107-495F-89AB-FDB84C0AD8E7}"/>
    <dgm:cxn modelId="{11D7C3DA-B936-4312-9B4A-5AAFC6C84ACA}" srcId="{19B94431-ABCE-4035-BD58-3978DECD66B5}" destId="{8F89EF21-B348-4EFA-9062-D0ED21932898}" srcOrd="1" destOrd="0" parTransId="{DDC2E4BB-A62F-4AA5-9265-4B517F1FF75C}" sibTransId="{9C406F91-E8AF-458A-A801-294D3EE8F61F}"/>
    <dgm:cxn modelId="{065C82DE-9390-49F3-8906-778AE84D5ABF}" srcId="{19B94431-ABCE-4035-BD58-3978DECD66B5}" destId="{326D9F45-70D3-4749-93CD-663D67FBF713}" srcOrd="5" destOrd="0" parTransId="{EF9AE7BA-DDBD-4A50-AE16-B44264B6011A}" sibTransId="{1B0AF89F-BA9F-499E-A203-6CBA64E9C4C7}"/>
    <dgm:cxn modelId="{985715ED-FAAA-4EEF-96DA-A4C3E7EBAE57}" type="presOf" srcId="{67379B8E-D1A3-4369-AEDF-2659A22EFE4D}" destId="{00D0A7D7-E658-4362-B309-C111EADCA972}" srcOrd="0" destOrd="3" presId="urn:microsoft.com/office/officeart/2005/8/layout/chevron2"/>
    <dgm:cxn modelId="{CE8AEBED-602B-42C6-8502-EA35C7312157}" type="presOf" srcId="{39C43732-19E8-4CAB-BD52-80E0ECB5103E}" destId="{00D0A7D7-E658-4362-B309-C111EADCA972}" srcOrd="0" destOrd="0" presId="urn:microsoft.com/office/officeart/2005/8/layout/chevron2"/>
    <dgm:cxn modelId="{0A94AEF6-7FCC-4BC4-A161-250FBE356C88}" srcId="{19B94431-ABCE-4035-BD58-3978DECD66B5}" destId="{9220D498-8220-458A-A67B-F4ED4436AAD4}" srcOrd="4" destOrd="0" parTransId="{B7D09F0A-EF63-4653-A419-3EBE2CA0C053}" sibTransId="{2F5B4946-0CBA-4691-867B-5D90ACF720E2}"/>
    <dgm:cxn modelId="{837361FD-F716-48FA-A2AB-15598188154A}" type="presOf" srcId="{3B47F01E-38CA-4A0A-9F6E-855415DD0EAD}" destId="{67A2CCDD-FC10-4DAD-85CD-02377A99D55D}" srcOrd="0" destOrd="5" presId="urn:microsoft.com/office/officeart/2005/8/layout/chevron2"/>
    <dgm:cxn modelId="{F570B390-45A4-45A1-ABB9-E54E945F3AED}" type="presParOf" srcId="{FA4FC1EB-7D34-4BC7-9FBD-0924FE20B0B7}" destId="{BA819842-70A2-4F0D-B284-C43DC1E1D6B9}" srcOrd="0" destOrd="0" presId="urn:microsoft.com/office/officeart/2005/8/layout/chevron2"/>
    <dgm:cxn modelId="{2E19AFFC-F694-4F08-82E7-D002178C2672}" type="presParOf" srcId="{BA819842-70A2-4F0D-B284-C43DC1E1D6B9}" destId="{606F9D74-5226-450C-99AD-1035D873CC81}" srcOrd="0" destOrd="0" presId="urn:microsoft.com/office/officeart/2005/8/layout/chevron2"/>
    <dgm:cxn modelId="{E9E96D12-9016-4FB1-8CFA-C4DBD8A8385C}" type="presParOf" srcId="{BA819842-70A2-4F0D-B284-C43DC1E1D6B9}" destId="{00D0A7D7-E658-4362-B309-C111EADCA972}" srcOrd="1" destOrd="0" presId="urn:microsoft.com/office/officeart/2005/8/layout/chevron2"/>
    <dgm:cxn modelId="{1CB1E05B-4C8A-400D-B0E3-C214D701423E}" type="presParOf" srcId="{FA4FC1EB-7D34-4BC7-9FBD-0924FE20B0B7}" destId="{91FA3744-0313-4324-A033-93A7DB06B580}" srcOrd="1" destOrd="0" presId="urn:microsoft.com/office/officeart/2005/8/layout/chevron2"/>
    <dgm:cxn modelId="{9B570FA0-16B1-4E43-9C12-3892DC70189B}" type="presParOf" srcId="{FA4FC1EB-7D34-4BC7-9FBD-0924FE20B0B7}" destId="{758D67BE-23FF-44BE-B2E3-E72426B3A1FD}" srcOrd="2" destOrd="0" presId="urn:microsoft.com/office/officeart/2005/8/layout/chevron2"/>
    <dgm:cxn modelId="{B6934E9F-76AF-46A6-B36E-DA0932E054BA}" type="presParOf" srcId="{758D67BE-23FF-44BE-B2E3-E72426B3A1FD}" destId="{3900AD94-9DA9-4919-BFA9-944EC575AB5D}" srcOrd="0" destOrd="0" presId="urn:microsoft.com/office/officeart/2005/8/layout/chevron2"/>
    <dgm:cxn modelId="{024541A6-8C04-4823-9023-A2A1251F6AC8}" type="presParOf" srcId="{758D67BE-23FF-44BE-B2E3-E72426B3A1FD}" destId="{67A2CCDD-FC10-4DAD-85CD-02377A99D5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593C2FC-3BC6-4031-9449-847D43E8791A}" type="doc">
      <dgm:prSet loTypeId="urn:microsoft.com/office/officeart/2005/8/layout/vList6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CE756533-0C36-4734-AA74-4F2EFC84292D}">
      <dgm:prSet phldrT="[Texto]" custT="1"/>
      <dgm:spPr/>
      <dgm:t>
        <a:bodyPr/>
        <a:lstStyle/>
        <a:p>
          <a:pPr algn="l"/>
          <a:r>
            <a:rPr lang="es-CO" sz="2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Mandamiento de pago</a:t>
          </a:r>
        </a:p>
      </dgm:t>
    </dgm:pt>
    <dgm:pt modelId="{C5100605-E7FE-4D4B-B612-862CF065B358}" type="parTrans" cxnId="{022B234E-2EE8-4CC0-96E3-70A73EBDB844}">
      <dgm:prSet/>
      <dgm:spPr/>
      <dgm:t>
        <a:bodyPr/>
        <a:lstStyle/>
        <a:p>
          <a:endParaRPr lang="es-CO"/>
        </a:p>
      </dgm:t>
    </dgm:pt>
    <dgm:pt modelId="{4C8181DD-D6E5-4F03-89E8-ACAAB700A585}" type="sibTrans" cxnId="{022B234E-2EE8-4CC0-96E3-70A73EBDB844}">
      <dgm:prSet/>
      <dgm:spPr/>
      <dgm:t>
        <a:bodyPr/>
        <a:lstStyle/>
        <a:p>
          <a:endParaRPr lang="es-CO"/>
        </a:p>
      </dgm:t>
    </dgm:pt>
    <dgm:pt modelId="{002E069A-816E-490F-82DB-8549C70F2A7A}">
      <dgm:prSet phldrT="[Texto]" custT="1"/>
      <dgm:spPr/>
      <dgm:t>
        <a:bodyPr/>
        <a:lstStyle/>
        <a:p>
          <a:pPr algn="l"/>
          <a:r>
            <a:rPr lang="es-CO" sz="2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Resolución que resuelve excepciones </a:t>
          </a:r>
          <a:r>
            <a:rPr lang="es-CO" sz="20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s-CO" sz="2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Resolución Ordena  seguir adelante la ejecución.</a:t>
          </a:r>
        </a:p>
      </dgm:t>
    </dgm:pt>
    <dgm:pt modelId="{F646F7F1-DD38-4530-A084-59F972BA1C0A}" type="parTrans" cxnId="{2E768F78-C45F-4451-AC29-7B504427A9CD}">
      <dgm:prSet/>
      <dgm:spPr/>
      <dgm:t>
        <a:bodyPr/>
        <a:lstStyle/>
        <a:p>
          <a:endParaRPr lang="es-CO"/>
        </a:p>
      </dgm:t>
    </dgm:pt>
    <dgm:pt modelId="{821A31E1-CEC6-4278-937A-DDDE261E4A7A}" type="sibTrans" cxnId="{2E768F78-C45F-4451-AC29-7B504427A9CD}">
      <dgm:prSet/>
      <dgm:spPr/>
      <dgm:t>
        <a:bodyPr/>
        <a:lstStyle/>
        <a:p>
          <a:endParaRPr lang="es-CO"/>
        </a:p>
      </dgm:t>
    </dgm:pt>
    <dgm:pt modelId="{88F6560B-0C8B-4CA6-B18C-78A058AA2BD6}">
      <dgm:prSet phldrT="[Texto]" custT="1"/>
      <dgm:spPr/>
      <dgm:t>
        <a:bodyPr/>
        <a:lstStyle/>
        <a:p>
          <a:pPr algn="l"/>
          <a:r>
            <a:rPr lang="es-CO" sz="2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Recurso contra la resolución que decide excepciones</a:t>
          </a:r>
        </a:p>
      </dgm:t>
    </dgm:pt>
    <dgm:pt modelId="{157D501F-DBA0-46A0-AA32-751E844CD269}" type="parTrans" cxnId="{D2534727-5716-412E-9A85-51B590489B06}">
      <dgm:prSet/>
      <dgm:spPr/>
      <dgm:t>
        <a:bodyPr/>
        <a:lstStyle/>
        <a:p>
          <a:endParaRPr lang="es-CO"/>
        </a:p>
      </dgm:t>
    </dgm:pt>
    <dgm:pt modelId="{8AA372AD-11D2-43B9-96FB-05A43C7F31A6}" type="sibTrans" cxnId="{D2534727-5716-412E-9A85-51B590489B06}">
      <dgm:prSet/>
      <dgm:spPr/>
      <dgm:t>
        <a:bodyPr/>
        <a:lstStyle/>
        <a:p>
          <a:endParaRPr lang="es-CO"/>
        </a:p>
      </dgm:t>
    </dgm:pt>
    <dgm:pt modelId="{0E80B139-8F3C-4570-9765-1C7916BF5A3F}">
      <dgm:prSet phldrT="[Texto]" custT="1"/>
      <dgm:spPr/>
      <dgm:t>
        <a:bodyPr/>
        <a:lstStyle/>
        <a:p>
          <a:pPr algn="l"/>
          <a:r>
            <a:rPr lang="es-CO" sz="2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Auto Liquidación del Crédito</a:t>
          </a:r>
        </a:p>
      </dgm:t>
    </dgm:pt>
    <dgm:pt modelId="{F813EBF1-E411-4ABE-A94A-3E5B34E3A8CD}" type="parTrans" cxnId="{19193997-4DBA-40A2-A9A8-93903E05420F}">
      <dgm:prSet/>
      <dgm:spPr/>
      <dgm:t>
        <a:bodyPr/>
        <a:lstStyle/>
        <a:p>
          <a:endParaRPr lang="es-CO"/>
        </a:p>
      </dgm:t>
    </dgm:pt>
    <dgm:pt modelId="{8ABFDE0C-B0BB-44A7-8DEE-2F566CE3B029}" type="sibTrans" cxnId="{19193997-4DBA-40A2-A9A8-93903E05420F}">
      <dgm:prSet/>
      <dgm:spPr/>
      <dgm:t>
        <a:bodyPr/>
        <a:lstStyle/>
        <a:p>
          <a:endParaRPr lang="es-CO"/>
        </a:p>
      </dgm:t>
    </dgm:pt>
    <dgm:pt modelId="{E8A4DBCC-B0C3-425A-8C6B-EC5CCDEA3C95}">
      <dgm:prSet custT="1"/>
      <dgm:spPr/>
      <dgm:t>
        <a:bodyPr/>
        <a:lstStyle/>
        <a:p>
          <a:pPr algn="l"/>
          <a:endParaRPr lang="es-CO" sz="2000" b="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0FE075-B04A-4DEF-9E42-6522468B5234}" type="parTrans" cxnId="{816DC34C-47BF-4AEA-9E69-58043173E44B}">
      <dgm:prSet/>
      <dgm:spPr/>
      <dgm:t>
        <a:bodyPr/>
        <a:lstStyle/>
        <a:p>
          <a:endParaRPr lang="es-CO"/>
        </a:p>
      </dgm:t>
    </dgm:pt>
    <dgm:pt modelId="{26003CFF-1E06-49F1-865B-0DA54F32D258}" type="sibTrans" cxnId="{816DC34C-47BF-4AEA-9E69-58043173E44B}">
      <dgm:prSet/>
      <dgm:spPr/>
      <dgm:t>
        <a:bodyPr/>
        <a:lstStyle/>
        <a:p>
          <a:endParaRPr lang="es-CO"/>
        </a:p>
      </dgm:t>
    </dgm:pt>
    <dgm:pt modelId="{0CC1AB27-17D4-4752-94EC-299587F358A6}">
      <dgm:prSet phldrT="[Texto]" custT="1"/>
      <dgm:spPr/>
      <dgm:t>
        <a:bodyPr/>
        <a:lstStyle/>
        <a:p>
          <a:pPr algn="l"/>
          <a:r>
            <a:rPr lang="es-CO" sz="2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Auto aprueba Liquidación del Crédito</a:t>
          </a:r>
        </a:p>
      </dgm:t>
    </dgm:pt>
    <dgm:pt modelId="{9067B03D-BF57-493E-82C6-B3E59373D1F8}" type="parTrans" cxnId="{C7F90C0C-9F2C-4A32-9542-950C81188E92}">
      <dgm:prSet/>
      <dgm:spPr/>
      <dgm:t>
        <a:bodyPr/>
        <a:lstStyle/>
        <a:p>
          <a:endParaRPr lang="es-CO"/>
        </a:p>
      </dgm:t>
    </dgm:pt>
    <dgm:pt modelId="{F55B4534-9073-48DC-92A6-7E93063FB1C8}" type="sibTrans" cxnId="{C7F90C0C-9F2C-4A32-9542-950C81188E92}">
      <dgm:prSet/>
      <dgm:spPr/>
      <dgm:t>
        <a:bodyPr/>
        <a:lstStyle/>
        <a:p>
          <a:endParaRPr lang="es-CO"/>
        </a:p>
      </dgm:t>
    </dgm:pt>
    <dgm:pt modelId="{EC3589C3-5AB2-492A-824A-E1D98D9C7271}" type="pres">
      <dgm:prSet presAssocID="{D593C2FC-3BC6-4031-9449-847D43E8791A}" presName="Name0" presStyleCnt="0">
        <dgm:presLayoutVars>
          <dgm:dir/>
          <dgm:animLvl val="lvl"/>
          <dgm:resizeHandles/>
        </dgm:presLayoutVars>
      </dgm:prSet>
      <dgm:spPr/>
    </dgm:pt>
    <dgm:pt modelId="{BDF4BC21-0CB6-4D6A-8997-D60F60A47DAD}" type="pres">
      <dgm:prSet presAssocID="{CE756533-0C36-4734-AA74-4F2EFC84292D}" presName="linNode" presStyleCnt="0"/>
      <dgm:spPr/>
    </dgm:pt>
    <dgm:pt modelId="{E3973E29-066B-4985-86C6-1896493B2DFD}" type="pres">
      <dgm:prSet presAssocID="{CE756533-0C36-4734-AA74-4F2EFC84292D}" presName="parentShp" presStyleLbl="node1" presStyleIdx="0" presStyleCnt="5" custLinFactNeighborY="-10593">
        <dgm:presLayoutVars>
          <dgm:bulletEnabled val="1"/>
        </dgm:presLayoutVars>
      </dgm:prSet>
      <dgm:spPr/>
    </dgm:pt>
    <dgm:pt modelId="{48D080C5-0649-43FE-94F1-FEBCD46EB966}" type="pres">
      <dgm:prSet presAssocID="{CE756533-0C36-4734-AA74-4F2EFC84292D}" presName="childShp" presStyleLbl="bgAccFollowNode1" presStyleIdx="0" presStyleCnt="5">
        <dgm:presLayoutVars>
          <dgm:bulletEnabled val="1"/>
        </dgm:presLayoutVars>
      </dgm:prSet>
      <dgm:spPr/>
    </dgm:pt>
    <dgm:pt modelId="{8DE9DC88-77F5-4D51-9C4F-AA8F2783A7F9}" type="pres">
      <dgm:prSet presAssocID="{4C8181DD-D6E5-4F03-89E8-ACAAB700A585}" presName="spacing" presStyleCnt="0"/>
      <dgm:spPr/>
    </dgm:pt>
    <dgm:pt modelId="{314CE659-B949-48A1-BC75-5E557C8C2DBF}" type="pres">
      <dgm:prSet presAssocID="{002E069A-816E-490F-82DB-8549C70F2A7A}" presName="linNode" presStyleCnt="0"/>
      <dgm:spPr/>
    </dgm:pt>
    <dgm:pt modelId="{E03E7914-6612-41E2-86CA-5123341083CA}" type="pres">
      <dgm:prSet presAssocID="{002E069A-816E-490F-82DB-8549C70F2A7A}" presName="parentShp" presStyleLbl="node1" presStyleIdx="1" presStyleCnt="5" custScaleY="146993">
        <dgm:presLayoutVars>
          <dgm:bulletEnabled val="1"/>
        </dgm:presLayoutVars>
      </dgm:prSet>
      <dgm:spPr/>
    </dgm:pt>
    <dgm:pt modelId="{4055C10F-C1D7-4829-BFF2-386380F6E9CF}" type="pres">
      <dgm:prSet presAssocID="{002E069A-816E-490F-82DB-8549C70F2A7A}" presName="childShp" presStyleLbl="bgAccFollowNode1" presStyleIdx="1" presStyleCnt="5">
        <dgm:presLayoutVars>
          <dgm:bulletEnabled val="1"/>
        </dgm:presLayoutVars>
      </dgm:prSet>
      <dgm:spPr/>
    </dgm:pt>
    <dgm:pt modelId="{B856E221-5E42-4109-8815-8D4F6A4A38EF}" type="pres">
      <dgm:prSet presAssocID="{821A31E1-CEC6-4278-937A-DDDE261E4A7A}" presName="spacing" presStyleCnt="0"/>
      <dgm:spPr/>
    </dgm:pt>
    <dgm:pt modelId="{D3051EA0-D3B2-46D0-9BE0-C9562AEC76DC}" type="pres">
      <dgm:prSet presAssocID="{88F6560B-0C8B-4CA6-B18C-78A058AA2BD6}" presName="linNode" presStyleCnt="0"/>
      <dgm:spPr/>
    </dgm:pt>
    <dgm:pt modelId="{83C5C760-2615-4781-9354-0AB248EEDC5D}" type="pres">
      <dgm:prSet presAssocID="{88F6560B-0C8B-4CA6-B18C-78A058AA2BD6}" presName="parentShp" presStyleLbl="node1" presStyleIdx="2" presStyleCnt="5">
        <dgm:presLayoutVars>
          <dgm:bulletEnabled val="1"/>
        </dgm:presLayoutVars>
      </dgm:prSet>
      <dgm:spPr/>
    </dgm:pt>
    <dgm:pt modelId="{082BBEEE-A60A-4358-99B1-8819680A0BD5}" type="pres">
      <dgm:prSet presAssocID="{88F6560B-0C8B-4CA6-B18C-78A058AA2BD6}" presName="childShp" presStyleLbl="bgAccFollowNode1" presStyleIdx="2" presStyleCnt="5">
        <dgm:presLayoutVars>
          <dgm:bulletEnabled val="1"/>
        </dgm:presLayoutVars>
      </dgm:prSet>
      <dgm:spPr/>
    </dgm:pt>
    <dgm:pt modelId="{51682A38-34C3-4510-965D-25F5CE3EAC55}" type="pres">
      <dgm:prSet presAssocID="{8AA372AD-11D2-43B9-96FB-05A43C7F31A6}" presName="spacing" presStyleCnt="0"/>
      <dgm:spPr/>
    </dgm:pt>
    <dgm:pt modelId="{A14D6702-B846-45F1-8DB1-6D4B693C797C}" type="pres">
      <dgm:prSet presAssocID="{0E80B139-8F3C-4570-9765-1C7916BF5A3F}" presName="linNode" presStyleCnt="0"/>
      <dgm:spPr/>
    </dgm:pt>
    <dgm:pt modelId="{F8783137-4BC3-4118-99D2-EDE938242AB0}" type="pres">
      <dgm:prSet presAssocID="{0E80B139-8F3C-4570-9765-1C7916BF5A3F}" presName="parentShp" presStyleLbl="node1" presStyleIdx="3" presStyleCnt="5">
        <dgm:presLayoutVars>
          <dgm:bulletEnabled val="1"/>
        </dgm:presLayoutVars>
      </dgm:prSet>
      <dgm:spPr/>
    </dgm:pt>
    <dgm:pt modelId="{816924B1-6922-40D1-A1E9-3499064493CB}" type="pres">
      <dgm:prSet presAssocID="{0E80B139-8F3C-4570-9765-1C7916BF5A3F}" presName="childShp" presStyleLbl="bgAccFollowNode1" presStyleIdx="3" presStyleCnt="5">
        <dgm:presLayoutVars>
          <dgm:bulletEnabled val="1"/>
        </dgm:presLayoutVars>
      </dgm:prSet>
      <dgm:spPr/>
    </dgm:pt>
    <dgm:pt modelId="{050F944D-E14B-4884-8AFF-C6BC6F45E6A9}" type="pres">
      <dgm:prSet presAssocID="{8ABFDE0C-B0BB-44A7-8DEE-2F566CE3B029}" presName="spacing" presStyleCnt="0"/>
      <dgm:spPr/>
    </dgm:pt>
    <dgm:pt modelId="{95135434-95CF-4921-918A-098E91478122}" type="pres">
      <dgm:prSet presAssocID="{0CC1AB27-17D4-4752-94EC-299587F358A6}" presName="linNode" presStyleCnt="0"/>
      <dgm:spPr/>
    </dgm:pt>
    <dgm:pt modelId="{0B8C896D-F296-4945-B01D-4E82DDEDC80E}" type="pres">
      <dgm:prSet presAssocID="{0CC1AB27-17D4-4752-94EC-299587F358A6}" presName="parentShp" presStyleLbl="node1" presStyleIdx="4" presStyleCnt="5">
        <dgm:presLayoutVars>
          <dgm:bulletEnabled val="1"/>
        </dgm:presLayoutVars>
      </dgm:prSet>
      <dgm:spPr/>
    </dgm:pt>
    <dgm:pt modelId="{0FE88C1C-4D95-4197-9D04-69A6C7EDD964}" type="pres">
      <dgm:prSet presAssocID="{0CC1AB27-17D4-4752-94EC-299587F358A6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C7F90C0C-9F2C-4A32-9542-950C81188E92}" srcId="{D593C2FC-3BC6-4031-9449-847D43E8791A}" destId="{0CC1AB27-17D4-4752-94EC-299587F358A6}" srcOrd="4" destOrd="0" parTransId="{9067B03D-BF57-493E-82C6-B3E59373D1F8}" sibTransId="{F55B4534-9073-48DC-92A6-7E93063FB1C8}"/>
    <dgm:cxn modelId="{B9DACD1A-A7BE-4454-A86C-CA14BD0FAD4A}" type="presOf" srcId="{0CC1AB27-17D4-4752-94EC-299587F358A6}" destId="{0B8C896D-F296-4945-B01D-4E82DDEDC80E}" srcOrd="0" destOrd="0" presId="urn:microsoft.com/office/officeart/2005/8/layout/vList6"/>
    <dgm:cxn modelId="{C5DF7423-C69F-468A-9E6C-B8A5CD87BC00}" type="presOf" srcId="{D593C2FC-3BC6-4031-9449-847D43E8791A}" destId="{EC3589C3-5AB2-492A-824A-E1D98D9C7271}" srcOrd="0" destOrd="0" presId="urn:microsoft.com/office/officeart/2005/8/layout/vList6"/>
    <dgm:cxn modelId="{D2534727-5716-412E-9A85-51B590489B06}" srcId="{D593C2FC-3BC6-4031-9449-847D43E8791A}" destId="{88F6560B-0C8B-4CA6-B18C-78A058AA2BD6}" srcOrd="2" destOrd="0" parTransId="{157D501F-DBA0-46A0-AA32-751E844CD269}" sibTransId="{8AA372AD-11D2-43B9-96FB-05A43C7F31A6}"/>
    <dgm:cxn modelId="{29624A3F-7C6A-4504-92AC-D7531D13652D}" type="presOf" srcId="{E8A4DBCC-B0C3-425A-8C6B-EC5CCDEA3C95}" destId="{816924B1-6922-40D1-A1E9-3499064493CB}" srcOrd="0" destOrd="0" presId="urn:microsoft.com/office/officeart/2005/8/layout/vList6"/>
    <dgm:cxn modelId="{A0E2DE5C-A84A-4140-9D13-3F4F79F22DDF}" type="presOf" srcId="{0E80B139-8F3C-4570-9765-1C7916BF5A3F}" destId="{F8783137-4BC3-4118-99D2-EDE938242AB0}" srcOrd="0" destOrd="0" presId="urn:microsoft.com/office/officeart/2005/8/layout/vList6"/>
    <dgm:cxn modelId="{816DC34C-47BF-4AEA-9E69-58043173E44B}" srcId="{0E80B139-8F3C-4570-9765-1C7916BF5A3F}" destId="{E8A4DBCC-B0C3-425A-8C6B-EC5CCDEA3C95}" srcOrd="0" destOrd="0" parTransId="{920FE075-B04A-4DEF-9E42-6522468B5234}" sibTransId="{26003CFF-1E06-49F1-865B-0DA54F32D258}"/>
    <dgm:cxn modelId="{022B234E-2EE8-4CC0-96E3-70A73EBDB844}" srcId="{D593C2FC-3BC6-4031-9449-847D43E8791A}" destId="{CE756533-0C36-4734-AA74-4F2EFC84292D}" srcOrd="0" destOrd="0" parTransId="{C5100605-E7FE-4D4B-B612-862CF065B358}" sibTransId="{4C8181DD-D6E5-4F03-89E8-ACAAB700A585}"/>
    <dgm:cxn modelId="{2E768F78-C45F-4451-AC29-7B504427A9CD}" srcId="{D593C2FC-3BC6-4031-9449-847D43E8791A}" destId="{002E069A-816E-490F-82DB-8549C70F2A7A}" srcOrd="1" destOrd="0" parTransId="{F646F7F1-DD38-4530-A084-59F972BA1C0A}" sibTransId="{821A31E1-CEC6-4278-937A-DDDE261E4A7A}"/>
    <dgm:cxn modelId="{0C5CD88E-8420-4F3C-A7AB-5CD6473CF4DF}" type="presOf" srcId="{CE756533-0C36-4734-AA74-4F2EFC84292D}" destId="{E3973E29-066B-4985-86C6-1896493B2DFD}" srcOrd="0" destOrd="0" presId="urn:microsoft.com/office/officeart/2005/8/layout/vList6"/>
    <dgm:cxn modelId="{9B6CAE96-6607-410A-9F4C-B4CF9A41C73D}" type="presOf" srcId="{88F6560B-0C8B-4CA6-B18C-78A058AA2BD6}" destId="{83C5C760-2615-4781-9354-0AB248EEDC5D}" srcOrd="0" destOrd="0" presId="urn:microsoft.com/office/officeart/2005/8/layout/vList6"/>
    <dgm:cxn modelId="{19193997-4DBA-40A2-A9A8-93903E05420F}" srcId="{D593C2FC-3BC6-4031-9449-847D43E8791A}" destId="{0E80B139-8F3C-4570-9765-1C7916BF5A3F}" srcOrd="3" destOrd="0" parTransId="{F813EBF1-E411-4ABE-A94A-3E5B34E3A8CD}" sibTransId="{8ABFDE0C-B0BB-44A7-8DEE-2F566CE3B029}"/>
    <dgm:cxn modelId="{3AC2F8A2-40DE-4E4E-8F66-F4B5072C9FA5}" type="presOf" srcId="{002E069A-816E-490F-82DB-8549C70F2A7A}" destId="{E03E7914-6612-41E2-86CA-5123341083CA}" srcOrd="0" destOrd="0" presId="urn:microsoft.com/office/officeart/2005/8/layout/vList6"/>
    <dgm:cxn modelId="{C66FA0D4-514D-4413-85CD-FD0DB4E99FBB}" type="presParOf" srcId="{EC3589C3-5AB2-492A-824A-E1D98D9C7271}" destId="{BDF4BC21-0CB6-4D6A-8997-D60F60A47DAD}" srcOrd="0" destOrd="0" presId="urn:microsoft.com/office/officeart/2005/8/layout/vList6"/>
    <dgm:cxn modelId="{33071EF4-9E3C-418E-8DFD-1CA24AEECC70}" type="presParOf" srcId="{BDF4BC21-0CB6-4D6A-8997-D60F60A47DAD}" destId="{E3973E29-066B-4985-86C6-1896493B2DFD}" srcOrd="0" destOrd="0" presId="urn:microsoft.com/office/officeart/2005/8/layout/vList6"/>
    <dgm:cxn modelId="{EF8F6624-EF1B-41B3-8BD5-158ADCD58781}" type="presParOf" srcId="{BDF4BC21-0CB6-4D6A-8997-D60F60A47DAD}" destId="{48D080C5-0649-43FE-94F1-FEBCD46EB966}" srcOrd="1" destOrd="0" presId="urn:microsoft.com/office/officeart/2005/8/layout/vList6"/>
    <dgm:cxn modelId="{2F5EA15A-EFC6-404C-A344-D755DC6377F6}" type="presParOf" srcId="{EC3589C3-5AB2-492A-824A-E1D98D9C7271}" destId="{8DE9DC88-77F5-4D51-9C4F-AA8F2783A7F9}" srcOrd="1" destOrd="0" presId="urn:microsoft.com/office/officeart/2005/8/layout/vList6"/>
    <dgm:cxn modelId="{E8EFABC2-F3DB-4BA4-92C7-9F2E3C8D58CD}" type="presParOf" srcId="{EC3589C3-5AB2-492A-824A-E1D98D9C7271}" destId="{314CE659-B949-48A1-BC75-5E557C8C2DBF}" srcOrd="2" destOrd="0" presId="urn:microsoft.com/office/officeart/2005/8/layout/vList6"/>
    <dgm:cxn modelId="{15B54AFF-7039-47A8-B972-247D0D7CAD76}" type="presParOf" srcId="{314CE659-B949-48A1-BC75-5E557C8C2DBF}" destId="{E03E7914-6612-41E2-86CA-5123341083CA}" srcOrd="0" destOrd="0" presId="urn:microsoft.com/office/officeart/2005/8/layout/vList6"/>
    <dgm:cxn modelId="{EA64FDFE-6255-42F3-AD53-A961AEF93152}" type="presParOf" srcId="{314CE659-B949-48A1-BC75-5E557C8C2DBF}" destId="{4055C10F-C1D7-4829-BFF2-386380F6E9CF}" srcOrd="1" destOrd="0" presId="urn:microsoft.com/office/officeart/2005/8/layout/vList6"/>
    <dgm:cxn modelId="{5ABBD53C-911C-4C1D-A75B-05939579DF23}" type="presParOf" srcId="{EC3589C3-5AB2-492A-824A-E1D98D9C7271}" destId="{B856E221-5E42-4109-8815-8D4F6A4A38EF}" srcOrd="3" destOrd="0" presId="urn:microsoft.com/office/officeart/2005/8/layout/vList6"/>
    <dgm:cxn modelId="{B31379C6-9F89-40F3-B92A-891598B8AB76}" type="presParOf" srcId="{EC3589C3-5AB2-492A-824A-E1D98D9C7271}" destId="{D3051EA0-D3B2-46D0-9BE0-C9562AEC76DC}" srcOrd="4" destOrd="0" presId="urn:microsoft.com/office/officeart/2005/8/layout/vList6"/>
    <dgm:cxn modelId="{E9CA918C-20A8-410E-98E0-669034B8CAC6}" type="presParOf" srcId="{D3051EA0-D3B2-46D0-9BE0-C9562AEC76DC}" destId="{83C5C760-2615-4781-9354-0AB248EEDC5D}" srcOrd="0" destOrd="0" presId="urn:microsoft.com/office/officeart/2005/8/layout/vList6"/>
    <dgm:cxn modelId="{E7953EB1-23CC-40C4-B2FA-395916348572}" type="presParOf" srcId="{D3051EA0-D3B2-46D0-9BE0-C9562AEC76DC}" destId="{082BBEEE-A60A-4358-99B1-8819680A0BD5}" srcOrd="1" destOrd="0" presId="urn:microsoft.com/office/officeart/2005/8/layout/vList6"/>
    <dgm:cxn modelId="{2053649F-9919-4FB8-9D50-EEB5A8B810FE}" type="presParOf" srcId="{EC3589C3-5AB2-492A-824A-E1D98D9C7271}" destId="{51682A38-34C3-4510-965D-25F5CE3EAC55}" srcOrd="5" destOrd="0" presId="urn:microsoft.com/office/officeart/2005/8/layout/vList6"/>
    <dgm:cxn modelId="{70E23600-E5AC-4C99-A974-91E5FEA0CD0A}" type="presParOf" srcId="{EC3589C3-5AB2-492A-824A-E1D98D9C7271}" destId="{A14D6702-B846-45F1-8DB1-6D4B693C797C}" srcOrd="6" destOrd="0" presId="urn:microsoft.com/office/officeart/2005/8/layout/vList6"/>
    <dgm:cxn modelId="{6474D94D-0DD1-49E7-94F2-9C39414BAA6F}" type="presParOf" srcId="{A14D6702-B846-45F1-8DB1-6D4B693C797C}" destId="{F8783137-4BC3-4118-99D2-EDE938242AB0}" srcOrd="0" destOrd="0" presId="urn:microsoft.com/office/officeart/2005/8/layout/vList6"/>
    <dgm:cxn modelId="{329DAA8E-63E0-4281-84FC-7789525B8875}" type="presParOf" srcId="{A14D6702-B846-45F1-8DB1-6D4B693C797C}" destId="{816924B1-6922-40D1-A1E9-3499064493CB}" srcOrd="1" destOrd="0" presId="urn:microsoft.com/office/officeart/2005/8/layout/vList6"/>
    <dgm:cxn modelId="{EB7589D9-CACF-4774-B35D-424112CDEF72}" type="presParOf" srcId="{EC3589C3-5AB2-492A-824A-E1D98D9C7271}" destId="{050F944D-E14B-4884-8AFF-C6BC6F45E6A9}" srcOrd="7" destOrd="0" presId="urn:microsoft.com/office/officeart/2005/8/layout/vList6"/>
    <dgm:cxn modelId="{987D948F-93C0-48DB-8E2D-9D7DA31E4F96}" type="presParOf" srcId="{EC3589C3-5AB2-492A-824A-E1D98D9C7271}" destId="{95135434-95CF-4921-918A-098E91478122}" srcOrd="8" destOrd="0" presId="urn:microsoft.com/office/officeart/2005/8/layout/vList6"/>
    <dgm:cxn modelId="{59CCDC7D-09D2-4E13-B807-B8BD2D72F89D}" type="presParOf" srcId="{95135434-95CF-4921-918A-098E91478122}" destId="{0B8C896D-F296-4945-B01D-4E82DDEDC80E}" srcOrd="0" destOrd="0" presId="urn:microsoft.com/office/officeart/2005/8/layout/vList6"/>
    <dgm:cxn modelId="{169C7B99-6309-4D5D-B3C0-3AEC2E900BEE}" type="presParOf" srcId="{95135434-95CF-4921-918A-098E91478122}" destId="{0FE88C1C-4D95-4197-9D04-69A6C7EDD96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77AC275-792E-4918-BE5C-BE8C660FFA0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D8434D69-F13E-448E-97F9-62E07BB6C53F}">
      <dgm:prSet phldrT="[Texto]" custT="1"/>
      <dgm:spPr/>
      <dgm:t>
        <a:bodyPr/>
        <a:lstStyle/>
        <a:p>
          <a:r>
            <a:rPr lang="es-CO" sz="2000" b="1" dirty="0">
              <a:latin typeface="Arial" panose="020B0604020202020204" pitchFamily="34" charset="0"/>
              <a:cs typeface="Arial" panose="020B0604020202020204" pitchFamily="34" charset="0"/>
            </a:rPr>
            <a:t>RECURSO REPOSICIÓN</a:t>
          </a:r>
        </a:p>
      </dgm:t>
    </dgm:pt>
    <dgm:pt modelId="{F529D77B-F5E8-4B5A-85FE-17FBD9D7F918}" type="parTrans" cxnId="{F1A1DD6F-121A-4B27-A37B-A4B6E4E62EDF}">
      <dgm:prSet/>
      <dgm:spPr/>
      <dgm:t>
        <a:bodyPr/>
        <a:lstStyle/>
        <a:p>
          <a:endParaRPr lang="es-CO"/>
        </a:p>
      </dgm:t>
    </dgm:pt>
    <dgm:pt modelId="{172F2DA4-A003-4CC8-9D41-CFBACC2D99B8}" type="sibTrans" cxnId="{F1A1DD6F-121A-4B27-A37B-A4B6E4E62EDF}">
      <dgm:prSet/>
      <dgm:spPr/>
      <dgm:t>
        <a:bodyPr/>
        <a:lstStyle/>
        <a:p>
          <a:endParaRPr lang="es-CO"/>
        </a:p>
      </dgm:t>
    </dgm:pt>
    <dgm:pt modelId="{FE386F99-D88C-46BD-A4B5-9C66AFB4DD6A}" type="asst">
      <dgm:prSet phldrT="[Texto]"/>
      <dgm:spPr/>
      <dgm:t>
        <a:bodyPr/>
        <a:lstStyle/>
        <a:p>
          <a:r>
            <a:rPr lang="es-CO" dirty="0">
              <a:latin typeface="Arial" panose="020B0604020202020204" pitchFamily="34" charset="0"/>
              <a:cs typeface="Arial" panose="020B0604020202020204" pitchFamily="34" charset="0"/>
            </a:rPr>
            <a:t>Resolución Rechaza Excepciones</a:t>
          </a:r>
        </a:p>
      </dgm:t>
    </dgm:pt>
    <dgm:pt modelId="{8448812B-8682-4470-AF15-2175A6644E80}" type="parTrans" cxnId="{B0625778-FF15-4C63-AFA2-1869C55C5CB9}">
      <dgm:prSet/>
      <dgm:spPr/>
      <dgm:t>
        <a:bodyPr/>
        <a:lstStyle/>
        <a:p>
          <a:endParaRPr lang="es-CO"/>
        </a:p>
      </dgm:t>
    </dgm:pt>
    <dgm:pt modelId="{3595901A-AD13-4FBA-88E3-61B4DEB2ECA8}" type="sibTrans" cxnId="{B0625778-FF15-4C63-AFA2-1869C55C5CB9}">
      <dgm:prSet/>
      <dgm:spPr/>
      <dgm:t>
        <a:bodyPr/>
        <a:lstStyle/>
        <a:p>
          <a:endParaRPr lang="es-CO"/>
        </a:p>
      </dgm:t>
    </dgm:pt>
    <dgm:pt modelId="{185199E0-A3D1-4095-A87C-66770B73B2B0}">
      <dgm:prSet phldrT="[Texto]"/>
      <dgm:spPr/>
      <dgm:t>
        <a:bodyPr/>
        <a:lstStyle/>
        <a:p>
          <a:r>
            <a:rPr lang="es-CO">
              <a:latin typeface="Arial" panose="020B0604020202020204" pitchFamily="34" charset="0"/>
              <a:cs typeface="Arial" panose="020B0604020202020204" pitchFamily="34" charset="0"/>
            </a:rPr>
            <a:t>Declara Incumplimiento de acuerdo de pago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CE121-92CA-4860-9CA9-E5DF49FC8B92}" type="parTrans" cxnId="{91F0CCA3-3A12-4352-8E86-D65A3AFEF441}">
      <dgm:prSet/>
      <dgm:spPr/>
      <dgm:t>
        <a:bodyPr/>
        <a:lstStyle/>
        <a:p>
          <a:endParaRPr lang="es-CO"/>
        </a:p>
      </dgm:t>
    </dgm:pt>
    <dgm:pt modelId="{0D7B14CD-E3AB-4E5D-B85F-17C0BC54991F}" type="sibTrans" cxnId="{91F0CCA3-3A12-4352-8E86-D65A3AFEF441}">
      <dgm:prSet/>
      <dgm:spPr/>
      <dgm:t>
        <a:bodyPr/>
        <a:lstStyle/>
        <a:p>
          <a:endParaRPr lang="es-CO"/>
        </a:p>
      </dgm:t>
    </dgm:pt>
    <dgm:pt modelId="{7057BE8A-B7A7-473C-9834-61BCF5A4BD20}">
      <dgm:prSet phldrT="[Texto]" custT="1"/>
      <dgm:spPr/>
      <dgm:t>
        <a:bodyPr/>
        <a:lstStyle/>
        <a:p>
          <a:r>
            <a:rPr lang="es-CO" sz="1400" b="1" dirty="0">
              <a:latin typeface="Arial" panose="020B0604020202020204" pitchFamily="34" charset="0"/>
              <a:cs typeface="Arial" panose="020B0604020202020204" pitchFamily="34" charset="0"/>
            </a:rPr>
            <a:t>Oportunidad</a:t>
          </a:r>
          <a:endParaRPr lang="es-CO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1320EF-0849-4659-B5C5-8E25C60D5378}" type="parTrans" cxnId="{54756F2E-9211-4978-87E0-FCF3179EA6CD}">
      <dgm:prSet/>
      <dgm:spPr/>
      <dgm:t>
        <a:bodyPr/>
        <a:lstStyle/>
        <a:p>
          <a:endParaRPr lang="es-CO"/>
        </a:p>
      </dgm:t>
    </dgm:pt>
    <dgm:pt modelId="{05640092-8830-4626-BDC6-FA567A0A3DC7}" type="sibTrans" cxnId="{54756F2E-9211-4978-87E0-FCF3179EA6CD}">
      <dgm:prSet/>
      <dgm:spPr/>
      <dgm:t>
        <a:bodyPr/>
        <a:lstStyle/>
        <a:p>
          <a:endParaRPr lang="es-CO"/>
        </a:p>
      </dgm:t>
    </dgm:pt>
    <dgm:pt modelId="{28983FD7-7644-45AC-9556-CC456612B314}" type="asst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Oportunidad</a:t>
          </a:r>
          <a:endParaRPr lang="es-CO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D5D464-D828-4AD2-BFE9-D9BE8B8F42AA}" type="parTrans" cxnId="{67581756-B5C2-44E9-83EA-A445FA7ED288}">
      <dgm:prSet/>
      <dgm:spPr/>
      <dgm:t>
        <a:bodyPr/>
        <a:lstStyle/>
        <a:p>
          <a:endParaRPr lang="es-CO"/>
        </a:p>
      </dgm:t>
    </dgm:pt>
    <dgm:pt modelId="{F03FBA25-223B-4800-B9E9-E0D15E478F00}" type="sibTrans" cxnId="{67581756-B5C2-44E9-83EA-A445FA7ED288}">
      <dgm:prSet/>
      <dgm:spPr/>
      <dgm:t>
        <a:bodyPr/>
        <a:lstStyle/>
        <a:p>
          <a:endParaRPr lang="es-CO"/>
        </a:p>
      </dgm:t>
    </dgm:pt>
    <dgm:pt modelId="{99FBF97C-EDF6-47DA-ACE1-AF1CCAB165CD}">
      <dgm:prSet custT="1"/>
      <dgm:spPr/>
      <dgm:t>
        <a:bodyPr/>
        <a:lstStyle/>
        <a:p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Término para resolver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29081E-D1DF-4937-8D42-1CA94F00855B}" type="parTrans" cxnId="{DA43F905-0C3F-4DE9-8DAD-7C6F57872BEF}">
      <dgm:prSet/>
      <dgm:spPr/>
      <dgm:t>
        <a:bodyPr/>
        <a:lstStyle/>
        <a:p>
          <a:endParaRPr lang="es-CO"/>
        </a:p>
      </dgm:t>
    </dgm:pt>
    <dgm:pt modelId="{96E29899-7F6A-412D-B8A1-C4D197ED8E7C}" type="sibTrans" cxnId="{DA43F905-0C3F-4DE9-8DAD-7C6F57872BEF}">
      <dgm:prSet/>
      <dgm:spPr/>
      <dgm:t>
        <a:bodyPr/>
        <a:lstStyle/>
        <a:p>
          <a:endParaRPr lang="es-CO"/>
        </a:p>
      </dgm:t>
    </dgm:pt>
    <dgm:pt modelId="{2D1D3336-E95B-43C5-B278-C1A7A6EB0EEE}" type="asst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Dentro del mes siguiente a la notificación de la resolución que falla las excepciones</a:t>
          </a:r>
          <a:endParaRPr lang="es-CO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6BA3D9-8825-4581-ADCF-60E6856B6165}" type="parTrans" cxnId="{04E69B6B-68EB-4459-B19F-B2CD3562C734}">
      <dgm:prSet/>
      <dgm:spPr/>
      <dgm:t>
        <a:bodyPr/>
        <a:lstStyle/>
        <a:p>
          <a:endParaRPr lang="es-CO"/>
        </a:p>
      </dgm:t>
    </dgm:pt>
    <dgm:pt modelId="{FDAFF053-1931-49DA-9CB0-1B57F47FD816}" type="sibTrans" cxnId="{04E69B6B-68EB-4459-B19F-B2CD3562C734}">
      <dgm:prSet/>
      <dgm:spPr/>
      <dgm:t>
        <a:bodyPr/>
        <a:lstStyle/>
        <a:p>
          <a:endParaRPr lang="es-CO"/>
        </a:p>
      </dgm:t>
    </dgm:pt>
    <dgm:pt modelId="{074BAB59-D19D-4971-8686-57609258D8A6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Un mes (calendario).</a:t>
          </a:r>
        </a:p>
      </dgm:t>
    </dgm:pt>
    <dgm:pt modelId="{1AC506F3-332D-407F-8810-8142B85B82D6}" type="parTrans" cxnId="{3DC65F3F-00F9-449E-9B82-BFA12BF4E658}">
      <dgm:prSet/>
      <dgm:spPr/>
      <dgm:t>
        <a:bodyPr/>
        <a:lstStyle/>
        <a:p>
          <a:endParaRPr lang="es-CO"/>
        </a:p>
      </dgm:t>
    </dgm:pt>
    <dgm:pt modelId="{BE1806CC-9F26-4761-9C9F-A8CFB54519F6}" type="sibTrans" cxnId="{3DC65F3F-00F9-449E-9B82-BFA12BF4E658}">
      <dgm:prSet/>
      <dgm:spPr/>
      <dgm:t>
        <a:bodyPr/>
        <a:lstStyle/>
        <a:p>
          <a:endParaRPr lang="es-CO"/>
        </a:p>
      </dgm:t>
    </dgm:pt>
    <dgm:pt modelId="{82B5657C-E281-45A2-AC98-50C7BF9E858A}">
      <dgm:prSet phldrT="[Texto]" custT="1"/>
      <dgm:spPr/>
      <dgm:t>
        <a:bodyPr/>
        <a:lstStyle/>
        <a:p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Dentro de los 5 días siguientes a la notificación de la resolución de incumplimiento.</a:t>
          </a:r>
        </a:p>
      </dgm:t>
    </dgm:pt>
    <dgm:pt modelId="{E2E6288C-7BD1-40FF-AED0-8DDE217E3BF5}" type="parTrans" cxnId="{50FFB844-49E3-4B80-B8B5-0207A1655E09}">
      <dgm:prSet/>
      <dgm:spPr/>
      <dgm:t>
        <a:bodyPr/>
        <a:lstStyle/>
        <a:p>
          <a:endParaRPr lang="es-CO"/>
        </a:p>
      </dgm:t>
    </dgm:pt>
    <dgm:pt modelId="{C938EF00-61F5-4C12-9179-667934CECBEF}" type="sibTrans" cxnId="{50FFB844-49E3-4B80-B8B5-0207A1655E09}">
      <dgm:prSet/>
      <dgm:spPr/>
      <dgm:t>
        <a:bodyPr/>
        <a:lstStyle/>
        <a:p>
          <a:endParaRPr lang="es-CO"/>
        </a:p>
      </dgm:t>
    </dgm:pt>
    <dgm:pt modelId="{9B577C40-71DA-4383-90B2-F77895B22BEC}" type="pres">
      <dgm:prSet presAssocID="{D77AC275-792E-4918-BE5C-BE8C660FFA0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EA6A23F-F375-4636-95BC-E7A6D4458CB0}" type="pres">
      <dgm:prSet presAssocID="{D8434D69-F13E-448E-97F9-62E07BB6C53F}" presName="root1" presStyleCnt="0"/>
      <dgm:spPr/>
    </dgm:pt>
    <dgm:pt modelId="{4D88E552-7FD2-4860-A495-9F317E5EA341}" type="pres">
      <dgm:prSet presAssocID="{D8434D69-F13E-448E-97F9-62E07BB6C53F}" presName="LevelOneTextNode" presStyleLbl="node0" presStyleIdx="0" presStyleCnt="1">
        <dgm:presLayoutVars>
          <dgm:chPref val="3"/>
        </dgm:presLayoutVars>
      </dgm:prSet>
      <dgm:spPr/>
    </dgm:pt>
    <dgm:pt modelId="{7A85A89B-3519-47C6-A166-D48B5D87A7E7}" type="pres">
      <dgm:prSet presAssocID="{D8434D69-F13E-448E-97F9-62E07BB6C53F}" presName="level2hierChild" presStyleCnt="0"/>
      <dgm:spPr/>
    </dgm:pt>
    <dgm:pt modelId="{F5AE4271-82F2-4FAB-B7DE-90F4045C5284}" type="pres">
      <dgm:prSet presAssocID="{8448812B-8682-4470-AF15-2175A6644E80}" presName="conn2-1" presStyleLbl="parChTrans1D2" presStyleIdx="0" presStyleCnt="2"/>
      <dgm:spPr/>
    </dgm:pt>
    <dgm:pt modelId="{A59130D0-65A6-4B63-82CD-8224C1D65277}" type="pres">
      <dgm:prSet presAssocID="{8448812B-8682-4470-AF15-2175A6644E80}" presName="connTx" presStyleLbl="parChTrans1D2" presStyleIdx="0" presStyleCnt="2"/>
      <dgm:spPr/>
    </dgm:pt>
    <dgm:pt modelId="{7A54F10A-3C4A-49E4-94F9-AEA7A4CDDFBD}" type="pres">
      <dgm:prSet presAssocID="{FE386F99-D88C-46BD-A4B5-9C66AFB4DD6A}" presName="root2" presStyleCnt="0"/>
      <dgm:spPr/>
    </dgm:pt>
    <dgm:pt modelId="{5A46AE49-7DC3-4599-8F7B-3DBD19D9B1D7}" type="pres">
      <dgm:prSet presAssocID="{FE386F99-D88C-46BD-A4B5-9C66AFB4DD6A}" presName="LevelTwoTextNode" presStyleLbl="asst1" presStyleIdx="0" presStyleCnt="3">
        <dgm:presLayoutVars>
          <dgm:chPref val="3"/>
        </dgm:presLayoutVars>
      </dgm:prSet>
      <dgm:spPr/>
    </dgm:pt>
    <dgm:pt modelId="{B54D5B64-47FA-40B3-B80C-A8FEE4CC36C5}" type="pres">
      <dgm:prSet presAssocID="{FE386F99-D88C-46BD-A4B5-9C66AFB4DD6A}" presName="level3hierChild" presStyleCnt="0"/>
      <dgm:spPr/>
    </dgm:pt>
    <dgm:pt modelId="{23CA4D81-AD03-42B9-8E82-C994519BB8C5}" type="pres">
      <dgm:prSet presAssocID="{C2D5D464-D828-4AD2-BFE9-D9BE8B8F42AA}" presName="conn2-1" presStyleLbl="parChTrans1D3" presStyleIdx="0" presStyleCnt="3"/>
      <dgm:spPr/>
    </dgm:pt>
    <dgm:pt modelId="{7DF87C81-5F7B-4578-937C-F0EB69C5726C}" type="pres">
      <dgm:prSet presAssocID="{C2D5D464-D828-4AD2-BFE9-D9BE8B8F42AA}" presName="connTx" presStyleLbl="parChTrans1D3" presStyleIdx="0" presStyleCnt="3"/>
      <dgm:spPr/>
    </dgm:pt>
    <dgm:pt modelId="{6FFFB4E2-FAC7-456A-B195-6F94C8F1CA93}" type="pres">
      <dgm:prSet presAssocID="{28983FD7-7644-45AC-9556-CC456612B314}" presName="root2" presStyleCnt="0"/>
      <dgm:spPr/>
    </dgm:pt>
    <dgm:pt modelId="{3D9BF82B-6A21-47B1-AD01-E37564927D7F}" type="pres">
      <dgm:prSet presAssocID="{28983FD7-7644-45AC-9556-CC456612B314}" presName="LevelTwoTextNode" presStyleLbl="asst1" presStyleIdx="1" presStyleCnt="3" custScaleX="80580" custScaleY="64721">
        <dgm:presLayoutVars>
          <dgm:chPref val="3"/>
        </dgm:presLayoutVars>
      </dgm:prSet>
      <dgm:spPr/>
    </dgm:pt>
    <dgm:pt modelId="{40A36AC4-9273-443D-9485-49026A75DB5F}" type="pres">
      <dgm:prSet presAssocID="{28983FD7-7644-45AC-9556-CC456612B314}" presName="level3hierChild" presStyleCnt="0"/>
      <dgm:spPr/>
    </dgm:pt>
    <dgm:pt modelId="{5688C06E-3FB2-4847-95E2-CA48EB6CCF06}" type="pres">
      <dgm:prSet presAssocID="{306BA3D9-8825-4581-ADCF-60E6856B6165}" presName="conn2-1" presStyleLbl="parChTrans1D4" presStyleIdx="0" presStyleCnt="3"/>
      <dgm:spPr/>
    </dgm:pt>
    <dgm:pt modelId="{AD6BAF0F-8E23-4ACC-AE51-0808361332E3}" type="pres">
      <dgm:prSet presAssocID="{306BA3D9-8825-4581-ADCF-60E6856B6165}" presName="connTx" presStyleLbl="parChTrans1D4" presStyleIdx="0" presStyleCnt="3"/>
      <dgm:spPr/>
    </dgm:pt>
    <dgm:pt modelId="{7C72F8D7-AAD7-4F5E-BBCE-92205EFF0FE4}" type="pres">
      <dgm:prSet presAssocID="{2D1D3336-E95B-43C5-B278-C1A7A6EB0EEE}" presName="root2" presStyleCnt="0"/>
      <dgm:spPr/>
    </dgm:pt>
    <dgm:pt modelId="{54DC56F6-0E1D-439C-B36C-0667D70F6423}" type="pres">
      <dgm:prSet presAssocID="{2D1D3336-E95B-43C5-B278-C1A7A6EB0EEE}" presName="LevelTwoTextNode" presStyleLbl="asst1" presStyleIdx="2" presStyleCnt="3">
        <dgm:presLayoutVars>
          <dgm:chPref val="3"/>
        </dgm:presLayoutVars>
      </dgm:prSet>
      <dgm:spPr/>
    </dgm:pt>
    <dgm:pt modelId="{C66C5F1A-E0E1-4581-9043-FA314B832687}" type="pres">
      <dgm:prSet presAssocID="{2D1D3336-E95B-43C5-B278-C1A7A6EB0EEE}" presName="level3hierChild" presStyleCnt="0"/>
      <dgm:spPr/>
    </dgm:pt>
    <dgm:pt modelId="{0123A410-8A97-48BF-9353-EA3436E3D8F6}" type="pres">
      <dgm:prSet presAssocID="{CB29081E-D1DF-4937-8D42-1CA94F00855B}" presName="conn2-1" presStyleLbl="parChTrans1D3" presStyleIdx="1" presStyleCnt="3"/>
      <dgm:spPr/>
    </dgm:pt>
    <dgm:pt modelId="{08CD266D-41BD-4A47-88D3-73A8DB105DE7}" type="pres">
      <dgm:prSet presAssocID="{CB29081E-D1DF-4937-8D42-1CA94F00855B}" presName="connTx" presStyleLbl="parChTrans1D3" presStyleIdx="1" presStyleCnt="3"/>
      <dgm:spPr/>
    </dgm:pt>
    <dgm:pt modelId="{2F4DCCD0-3132-46A5-9F01-9149FF68EFAF}" type="pres">
      <dgm:prSet presAssocID="{99FBF97C-EDF6-47DA-ACE1-AF1CCAB165CD}" presName="root2" presStyleCnt="0"/>
      <dgm:spPr/>
    </dgm:pt>
    <dgm:pt modelId="{2CD27E51-82C2-4AEA-A101-58965C78E6B3}" type="pres">
      <dgm:prSet presAssocID="{99FBF97C-EDF6-47DA-ACE1-AF1CCAB165CD}" presName="LevelTwoTextNode" presStyleLbl="node3" presStyleIdx="0" presStyleCnt="2" custScaleX="80580" custScaleY="64721">
        <dgm:presLayoutVars>
          <dgm:chPref val="3"/>
        </dgm:presLayoutVars>
      </dgm:prSet>
      <dgm:spPr/>
    </dgm:pt>
    <dgm:pt modelId="{99C2F00D-9911-415F-B955-9C4BBC57023C}" type="pres">
      <dgm:prSet presAssocID="{99FBF97C-EDF6-47DA-ACE1-AF1CCAB165CD}" presName="level3hierChild" presStyleCnt="0"/>
      <dgm:spPr/>
    </dgm:pt>
    <dgm:pt modelId="{F6884AAE-ED13-4FD9-896A-85ADD0DBBBC8}" type="pres">
      <dgm:prSet presAssocID="{1AC506F3-332D-407F-8810-8142B85B82D6}" presName="conn2-1" presStyleLbl="parChTrans1D4" presStyleIdx="1" presStyleCnt="3"/>
      <dgm:spPr/>
    </dgm:pt>
    <dgm:pt modelId="{8C63EA22-92A8-4B8B-9B7D-7A524746E69A}" type="pres">
      <dgm:prSet presAssocID="{1AC506F3-332D-407F-8810-8142B85B82D6}" presName="connTx" presStyleLbl="parChTrans1D4" presStyleIdx="1" presStyleCnt="3"/>
      <dgm:spPr/>
    </dgm:pt>
    <dgm:pt modelId="{C37A2843-C34A-4F3C-9C0F-9D515D6893D7}" type="pres">
      <dgm:prSet presAssocID="{074BAB59-D19D-4971-8686-57609258D8A6}" presName="root2" presStyleCnt="0"/>
      <dgm:spPr/>
    </dgm:pt>
    <dgm:pt modelId="{4A0363B8-1301-4255-AE7D-4E46F3B5AFA6}" type="pres">
      <dgm:prSet presAssocID="{074BAB59-D19D-4971-8686-57609258D8A6}" presName="LevelTwoTextNode" presStyleLbl="node4" presStyleIdx="0" presStyleCnt="2">
        <dgm:presLayoutVars>
          <dgm:chPref val="3"/>
        </dgm:presLayoutVars>
      </dgm:prSet>
      <dgm:spPr/>
    </dgm:pt>
    <dgm:pt modelId="{A499BA87-44A6-4969-9DE2-66236BB0BE76}" type="pres">
      <dgm:prSet presAssocID="{074BAB59-D19D-4971-8686-57609258D8A6}" presName="level3hierChild" presStyleCnt="0"/>
      <dgm:spPr/>
    </dgm:pt>
    <dgm:pt modelId="{A94FF792-0680-4950-9BC4-9748B55DD6D5}" type="pres">
      <dgm:prSet presAssocID="{121CE121-92CA-4860-9CA9-E5DF49FC8B92}" presName="conn2-1" presStyleLbl="parChTrans1D2" presStyleIdx="1" presStyleCnt="2"/>
      <dgm:spPr/>
    </dgm:pt>
    <dgm:pt modelId="{77450E66-42AD-4FFA-9FA9-970301B3C7DA}" type="pres">
      <dgm:prSet presAssocID="{121CE121-92CA-4860-9CA9-E5DF49FC8B92}" presName="connTx" presStyleLbl="parChTrans1D2" presStyleIdx="1" presStyleCnt="2"/>
      <dgm:spPr/>
    </dgm:pt>
    <dgm:pt modelId="{5C6DF1D9-FF57-4876-B4BC-4090E0ED5C60}" type="pres">
      <dgm:prSet presAssocID="{185199E0-A3D1-4095-A87C-66770B73B2B0}" presName="root2" presStyleCnt="0"/>
      <dgm:spPr/>
    </dgm:pt>
    <dgm:pt modelId="{ACAF32EE-5CA2-476F-A13B-949D9BD9FD2B}" type="pres">
      <dgm:prSet presAssocID="{185199E0-A3D1-4095-A87C-66770B73B2B0}" presName="LevelTwoTextNode" presStyleLbl="node2" presStyleIdx="0" presStyleCnt="1">
        <dgm:presLayoutVars>
          <dgm:chPref val="3"/>
        </dgm:presLayoutVars>
      </dgm:prSet>
      <dgm:spPr/>
    </dgm:pt>
    <dgm:pt modelId="{CA8052D0-7040-4550-86DF-184ED7997BBA}" type="pres">
      <dgm:prSet presAssocID="{185199E0-A3D1-4095-A87C-66770B73B2B0}" presName="level3hierChild" presStyleCnt="0"/>
      <dgm:spPr/>
    </dgm:pt>
    <dgm:pt modelId="{F3C122AB-4B00-4AED-BCF9-2B018A13AD58}" type="pres">
      <dgm:prSet presAssocID="{911320EF-0849-4659-B5C5-8E25C60D5378}" presName="conn2-1" presStyleLbl="parChTrans1D3" presStyleIdx="2" presStyleCnt="3"/>
      <dgm:spPr/>
    </dgm:pt>
    <dgm:pt modelId="{08B2015D-FE25-4434-B102-4B9B9A610216}" type="pres">
      <dgm:prSet presAssocID="{911320EF-0849-4659-B5C5-8E25C60D5378}" presName="connTx" presStyleLbl="parChTrans1D3" presStyleIdx="2" presStyleCnt="3"/>
      <dgm:spPr/>
    </dgm:pt>
    <dgm:pt modelId="{32165275-264C-46FB-AF84-8EACB5493BE6}" type="pres">
      <dgm:prSet presAssocID="{7057BE8A-B7A7-473C-9834-61BCF5A4BD20}" presName="root2" presStyleCnt="0"/>
      <dgm:spPr/>
    </dgm:pt>
    <dgm:pt modelId="{7B48B79F-7D65-4A79-ABAA-FA34C12CA2A0}" type="pres">
      <dgm:prSet presAssocID="{7057BE8A-B7A7-473C-9834-61BCF5A4BD20}" presName="LevelTwoTextNode" presStyleLbl="node3" presStyleIdx="1" presStyleCnt="2" custScaleX="78928" custScaleY="64721">
        <dgm:presLayoutVars>
          <dgm:chPref val="3"/>
        </dgm:presLayoutVars>
      </dgm:prSet>
      <dgm:spPr/>
    </dgm:pt>
    <dgm:pt modelId="{8EFAC0C7-D572-4A9F-9263-5CE563B7DA83}" type="pres">
      <dgm:prSet presAssocID="{7057BE8A-B7A7-473C-9834-61BCF5A4BD20}" presName="level3hierChild" presStyleCnt="0"/>
      <dgm:spPr/>
    </dgm:pt>
    <dgm:pt modelId="{4EF788E3-C805-4B72-96E4-B6F35DB096D5}" type="pres">
      <dgm:prSet presAssocID="{E2E6288C-7BD1-40FF-AED0-8DDE217E3BF5}" presName="conn2-1" presStyleLbl="parChTrans1D4" presStyleIdx="2" presStyleCnt="3"/>
      <dgm:spPr/>
    </dgm:pt>
    <dgm:pt modelId="{3AB4A776-612B-4726-B919-9410A05F6A59}" type="pres">
      <dgm:prSet presAssocID="{E2E6288C-7BD1-40FF-AED0-8DDE217E3BF5}" presName="connTx" presStyleLbl="parChTrans1D4" presStyleIdx="2" presStyleCnt="3"/>
      <dgm:spPr/>
    </dgm:pt>
    <dgm:pt modelId="{B445E54F-ED84-4E2E-9858-ADEC2E13D213}" type="pres">
      <dgm:prSet presAssocID="{82B5657C-E281-45A2-AC98-50C7BF9E858A}" presName="root2" presStyleCnt="0"/>
      <dgm:spPr/>
    </dgm:pt>
    <dgm:pt modelId="{56F92531-ACC3-47E6-8079-71A314EFB997}" type="pres">
      <dgm:prSet presAssocID="{82B5657C-E281-45A2-AC98-50C7BF9E858A}" presName="LevelTwoTextNode" presStyleLbl="node4" presStyleIdx="1" presStyleCnt="2">
        <dgm:presLayoutVars>
          <dgm:chPref val="3"/>
        </dgm:presLayoutVars>
      </dgm:prSet>
      <dgm:spPr/>
    </dgm:pt>
    <dgm:pt modelId="{B963C8F2-8C91-4792-AD90-1007FD87D7CF}" type="pres">
      <dgm:prSet presAssocID="{82B5657C-E281-45A2-AC98-50C7BF9E858A}" presName="level3hierChild" presStyleCnt="0"/>
      <dgm:spPr/>
    </dgm:pt>
  </dgm:ptLst>
  <dgm:cxnLst>
    <dgm:cxn modelId="{DA43F905-0C3F-4DE9-8DAD-7C6F57872BEF}" srcId="{FE386F99-D88C-46BD-A4B5-9C66AFB4DD6A}" destId="{99FBF97C-EDF6-47DA-ACE1-AF1CCAB165CD}" srcOrd="1" destOrd="0" parTransId="{CB29081E-D1DF-4937-8D42-1CA94F00855B}" sibTransId="{96E29899-7F6A-412D-B8A1-C4D197ED8E7C}"/>
    <dgm:cxn modelId="{BAE36E09-9492-4072-A34C-FC2FF8F870C3}" type="presOf" srcId="{911320EF-0849-4659-B5C5-8E25C60D5378}" destId="{08B2015D-FE25-4434-B102-4B9B9A610216}" srcOrd="1" destOrd="0" presId="urn:microsoft.com/office/officeart/2008/layout/HorizontalMultiLevelHierarchy"/>
    <dgm:cxn modelId="{DE8E9209-F4F7-452D-B7FB-51BD8F43C31D}" type="presOf" srcId="{2D1D3336-E95B-43C5-B278-C1A7A6EB0EEE}" destId="{54DC56F6-0E1D-439C-B36C-0667D70F6423}" srcOrd="0" destOrd="0" presId="urn:microsoft.com/office/officeart/2008/layout/HorizontalMultiLevelHierarchy"/>
    <dgm:cxn modelId="{DFB3F20F-9610-4931-B9CB-870EDA6DFEB8}" type="presOf" srcId="{185199E0-A3D1-4095-A87C-66770B73B2B0}" destId="{ACAF32EE-5CA2-476F-A13B-949D9BD9FD2B}" srcOrd="0" destOrd="0" presId="urn:microsoft.com/office/officeart/2008/layout/HorizontalMultiLevelHierarchy"/>
    <dgm:cxn modelId="{CB4B1215-029F-409F-A184-94ED60B7A9FA}" type="presOf" srcId="{121CE121-92CA-4860-9CA9-E5DF49FC8B92}" destId="{A94FF792-0680-4950-9BC4-9748B55DD6D5}" srcOrd="0" destOrd="0" presId="urn:microsoft.com/office/officeart/2008/layout/HorizontalMultiLevelHierarchy"/>
    <dgm:cxn modelId="{7CE1F615-D03B-456A-96DF-19DF8E28DFC2}" type="presOf" srcId="{D77AC275-792E-4918-BE5C-BE8C660FFA04}" destId="{9B577C40-71DA-4383-90B2-F77895B22BEC}" srcOrd="0" destOrd="0" presId="urn:microsoft.com/office/officeart/2008/layout/HorizontalMultiLevelHierarchy"/>
    <dgm:cxn modelId="{A9AC7E1D-51C0-47D0-BCC2-B683D1C83599}" type="presOf" srcId="{E2E6288C-7BD1-40FF-AED0-8DDE217E3BF5}" destId="{3AB4A776-612B-4726-B919-9410A05F6A59}" srcOrd="1" destOrd="0" presId="urn:microsoft.com/office/officeart/2008/layout/HorizontalMultiLevelHierarchy"/>
    <dgm:cxn modelId="{420A4A2E-7A3C-4E46-890B-08B7FE3DD940}" type="presOf" srcId="{7057BE8A-B7A7-473C-9834-61BCF5A4BD20}" destId="{7B48B79F-7D65-4A79-ABAA-FA34C12CA2A0}" srcOrd="0" destOrd="0" presId="urn:microsoft.com/office/officeart/2008/layout/HorizontalMultiLevelHierarchy"/>
    <dgm:cxn modelId="{54756F2E-9211-4978-87E0-FCF3179EA6CD}" srcId="{185199E0-A3D1-4095-A87C-66770B73B2B0}" destId="{7057BE8A-B7A7-473C-9834-61BCF5A4BD20}" srcOrd="0" destOrd="0" parTransId="{911320EF-0849-4659-B5C5-8E25C60D5378}" sibTransId="{05640092-8830-4626-BDC6-FA567A0A3DC7}"/>
    <dgm:cxn modelId="{7B63E33E-09CD-4ABE-8B04-037C0A21F858}" type="presOf" srcId="{074BAB59-D19D-4971-8686-57609258D8A6}" destId="{4A0363B8-1301-4255-AE7D-4E46F3B5AFA6}" srcOrd="0" destOrd="0" presId="urn:microsoft.com/office/officeart/2008/layout/HorizontalMultiLevelHierarchy"/>
    <dgm:cxn modelId="{3DC65F3F-00F9-449E-9B82-BFA12BF4E658}" srcId="{99FBF97C-EDF6-47DA-ACE1-AF1CCAB165CD}" destId="{074BAB59-D19D-4971-8686-57609258D8A6}" srcOrd="0" destOrd="0" parTransId="{1AC506F3-332D-407F-8810-8142B85B82D6}" sibTransId="{BE1806CC-9F26-4761-9C9F-A8CFB54519F6}"/>
    <dgm:cxn modelId="{4230005E-728A-402E-93DF-B5B6A13767B5}" type="presOf" srcId="{28983FD7-7644-45AC-9556-CC456612B314}" destId="{3D9BF82B-6A21-47B1-AD01-E37564927D7F}" srcOrd="0" destOrd="0" presId="urn:microsoft.com/office/officeart/2008/layout/HorizontalMultiLevelHierarchy"/>
    <dgm:cxn modelId="{50FFB844-49E3-4B80-B8B5-0207A1655E09}" srcId="{7057BE8A-B7A7-473C-9834-61BCF5A4BD20}" destId="{82B5657C-E281-45A2-AC98-50C7BF9E858A}" srcOrd="0" destOrd="0" parTransId="{E2E6288C-7BD1-40FF-AED0-8DDE217E3BF5}" sibTransId="{C938EF00-61F5-4C12-9179-667934CECBEF}"/>
    <dgm:cxn modelId="{365C2547-36EB-4FAA-8C65-4F503F4ED3F6}" type="presOf" srcId="{FE386F99-D88C-46BD-A4B5-9C66AFB4DD6A}" destId="{5A46AE49-7DC3-4599-8F7B-3DBD19D9B1D7}" srcOrd="0" destOrd="0" presId="urn:microsoft.com/office/officeart/2008/layout/HorizontalMultiLevelHierarchy"/>
    <dgm:cxn modelId="{2D843B68-BD7C-498C-9C7B-98DCE42F6C96}" type="presOf" srcId="{8448812B-8682-4470-AF15-2175A6644E80}" destId="{A59130D0-65A6-4B63-82CD-8224C1D65277}" srcOrd="1" destOrd="0" presId="urn:microsoft.com/office/officeart/2008/layout/HorizontalMultiLevelHierarchy"/>
    <dgm:cxn modelId="{04E69B6B-68EB-4459-B19F-B2CD3562C734}" srcId="{28983FD7-7644-45AC-9556-CC456612B314}" destId="{2D1D3336-E95B-43C5-B278-C1A7A6EB0EEE}" srcOrd="0" destOrd="0" parTransId="{306BA3D9-8825-4581-ADCF-60E6856B6165}" sibTransId="{FDAFF053-1931-49DA-9CB0-1B57F47FD816}"/>
    <dgm:cxn modelId="{6EF6806E-9588-4B5A-BC03-6ABB87426AF2}" type="presOf" srcId="{99FBF97C-EDF6-47DA-ACE1-AF1CCAB165CD}" destId="{2CD27E51-82C2-4AEA-A101-58965C78E6B3}" srcOrd="0" destOrd="0" presId="urn:microsoft.com/office/officeart/2008/layout/HorizontalMultiLevelHierarchy"/>
    <dgm:cxn modelId="{F1A1DD6F-121A-4B27-A37B-A4B6E4E62EDF}" srcId="{D77AC275-792E-4918-BE5C-BE8C660FFA04}" destId="{D8434D69-F13E-448E-97F9-62E07BB6C53F}" srcOrd="0" destOrd="0" parTransId="{F529D77B-F5E8-4B5A-85FE-17FBD9D7F918}" sibTransId="{172F2DA4-A003-4CC8-9D41-CFBACC2D99B8}"/>
    <dgm:cxn modelId="{67581756-B5C2-44E9-83EA-A445FA7ED288}" srcId="{FE386F99-D88C-46BD-A4B5-9C66AFB4DD6A}" destId="{28983FD7-7644-45AC-9556-CC456612B314}" srcOrd="0" destOrd="0" parTransId="{C2D5D464-D828-4AD2-BFE9-D9BE8B8F42AA}" sibTransId="{F03FBA25-223B-4800-B9E9-E0D15E478F00}"/>
    <dgm:cxn modelId="{ACD69957-E81D-4A38-AD97-2B14EB69DB0D}" type="presOf" srcId="{911320EF-0849-4659-B5C5-8E25C60D5378}" destId="{F3C122AB-4B00-4AED-BCF9-2B018A13AD58}" srcOrd="0" destOrd="0" presId="urn:microsoft.com/office/officeart/2008/layout/HorizontalMultiLevelHierarchy"/>
    <dgm:cxn modelId="{9DF7C457-555C-4338-BE05-239841A90E54}" type="presOf" srcId="{CB29081E-D1DF-4937-8D42-1CA94F00855B}" destId="{0123A410-8A97-48BF-9353-EA3436E3D8F6}" srcOrd="0" destOrd="0" presId="urn:microsoft.com/office/officeart/2008/layout/HorizontalMultiLevelHierarchy"/>
    <dgm:cxn modelId="{B0625778-FF15-4C63-AFA2-1869C55C5CB9}" srcId="{D8434D69-F13E-448E-97F9-62E07BB6C53F}" destId="{FE386F99-D88C-46BD-A4B5-9C66AFB4DD6A}" srcOrd="0" destOrd="0" parTransId="{8448812B-8682-4470-AF15-2175A6644E80}" sibTransId="{3595901A-AD13-4FBA-88E3-61B4DEB2ECA8}"/>
    <dgm:cxn modelId="{949ED059-99A7-4B8F-BA46-D3A28F8F90D5}" type="presOf" srcId="{306BA3D9-8825-4581-ADCF-60E6856B6165}" destId="{AD6BAF0F-8E23-4ACC-AE51-0808361332E3}" srcOrd="1" destOrd="0" presId="urn:microsoft.com/office/officeart/2008/layout/HorizontalMultiLevelHierarchy"/>
    <dgm:cxn modelId="{6565697E-2C5C-438F-938F-2FE7D29223B7}" type="presOf" srcId="{306BA3D9-8825-4581-ADCF-60E6856B6165}" destId="{5688C06E-3FB2-4847-95E2-CA48EB6CCF06}" srcOrd="0" destOrd="0" presId="urn:microsoft.com/office/officeart/2008/layout/HorizontalMultiLevelHierarchy"/>
    <dgm:cxn modelId="{A7494A9D-E709-4C54-95D2-C4B8D717382D}" type="presOf" srcId="{82B5657C-E281-45A2-AC98-50C7BF9E858A}" destId="{56F92531-ACC3-47E6-8079-71A314EFB997}" srcOrd="0" destOrd="0" presId="urn:microsoft.com/office/officeart/2008/layout/HorizontalMultiLevelHierarchy"/>
    <dgm:cxn modelId="{91F0CCA3-3A12-4352-8E86-D65A3AFEF441}" srcId="{D8434D69-F13E-448E-97F9-62E07BB6C53F}" destId="{185199E0-A3D1-4095-A87C-66770B73B2B0}" srcOrd="1" destOrd="0" parTransId="{121CE121-92CA-4860-9CA9-E5DF49FC8B92}" sibTransId="{0D7B14CD-E3AB-4E5D-B85F-17C0BC54991F}"/>
    <dgm:cxn modelId="{9168C9A9-ABD7-4DBD-8790-8BA1E4324392}" type="presOf" srcId="{E2E6288C-7BD1-40FF-AED0-8DDE217E3BF5}" destId="{4EF788E3-C805-4B72-96E4-B6F35DB096D5}" srcOrd="0" destOrd="0" presId="urn:microsoft.com/office/officeart/2008/layout/HorizontalMultiLevelHierarchy"/>
    <dgm:cxn modelId="{58C9C5B0-2D11-4B83-8363-F3EB8EA5261A}" type="presOf" srcId="{1AC506F3-332D-407F-8810-8142B85B82D6}" destId="{8C63EA22-92A8-4B8B-9B7D-7A524746E69A}" srcOrd="1" destOrd="0" presId="urn:microsoft.com/office/officeart/2008/layout/HorizontalMultiLevelHierarchy"/>
    <dgm:cxn modelId="{C92632CD-A2C4-4EF6-988A-D8BD291A9190}" type="presOf" srcId="{8448812B-8682-4470-AF15-2175A6644E80}" destId="{F5AE4271-82F2-4FAB-B7DE-90F4045C5284}" srcOrd="0" destOrd="0" presId="urn:microsoft.com/office/officeart/2008/layout/HorizontalMultiLevelHierarchy"/>
    <dgm:cxn modelId="{3540C8D5-8D2D-43A1-9CC8-9616EE16E10B}" type="presOf" srcId="{C2D5D464-D828-4AD2-BFE9-D9BE8B8F42AA}" destId="{7DF87C81-5F7B-4578-937C-F0EB69C5726C}" srcOrd="1" destOrd="0" presId="urn:microsoft.com/office/officeart/2008/layout/HorizontalMultiLevelHierarchy"/>
    <dgm:cxn modelId="{4DAA5DDD-A4C5-4825-A2A5-874EFB825AD6}" type="presOf" srcId="{1AC506F3-332D-407F-8810-8142B85B82D6}" destId="{F6884AAE-ED13-4FD9-896A-85ADD0DBBBC8}" srcOrd="0" destOrd="0" presId="urn:microsoft.com/office/officeart/2008/layout/HorizontalMultiLevelHierarchy"/>
    <dgm:cxn modelId="{052EC6DD-71ED-49D5-B7E3-9BE68DD690E1}" type="presOf" srcId="{CB29081E-D1DF-4937-8D42-1CA94F00855B}" destId="{08CD266D-41BD-4A47-88D3-73A8DB105DE7}" srcOrd="1" destOrd="0" presId="urn:microsoft.com/office/officeart/2008/layout/HorizontalMultiLevelHierarchy"/>
    <dgm:cxn modelId="{A48EDAE8-78CA-44A5-BBB3-74BB06441CE0}" type="presOf" srcId="{121CE121-92CA-4860-9CA9-E5DF49FC8B92}" destId="{77450E66-42AD-4FFA-9FA9-970301B3C7DA}" srcOrd="1" destOrd="0" presId="urn:microsoft.com/office/officeart/2008/layout/HorizontalMultiLevelHierarchy"/>
    <dgm:cxn modelId="{18CAD0FC-7BB4-4B31-9B94-6FED8C2FF988}" type="presOf" srcId="{D8434D69-F13E-448E-97F9-62E07BB6C53F}" destId="{4D88E552-7FD2-4860-A495-9F317E5EA341}" srcOrd="0" destOrd="0" presId="urn:microsoft.com/office/officeart/2008/layout/HorizontalMultiLevelHierarchy"/>
    <dgm:cxn modelId="{AE464EFD-1E3A-4445-8132-E617B31BD94A}" type="presOf" srcId="{C2D5D464-D828-4AD2-BFE9-D9BE8B8F42AA}" destId="{23CA4D81-AD03-42B9-8E82-C994519BB8C5}" srcOrd="0" destOrd="0" presId="urn:microsoft.com/office/officeart/2008/layout/HorizontalMultiLevelHierarchy"/>
    <dgm:cxn modelId="{C7579DB6-DAB9-4BC8-942C-64CD6CDD624D}" type="presParOf" srcId="{9B577C40-71DA-4383-90B2-F77895B22BEC}" destId="{4EA6A23F-F375-4636-95BC-E7A6D4458CB0}" srcOrd="0" destOrd="0" presId="urn:microsoft.com/office/officeart/2008/layout/HorizontalMultiLevelHierarchy"/>
    <dgm:cxn modelId="{E1510F92-5CB9-4955-ABBB-423B74D5E989}" type="presParOf" srcId="{4EA6A23F-F375-4636-95BC-E7A6D4458CB0}" destId="{4D88E552-7FD2-4860-A495-9F317E5EA341}" srcOrd="0" destOrd="0" presId="urn:microsoft.com/office/officeart/2008/layout/HorizontalMultiLevelHierarchy"/>
    <dgm:cxn modelId="{95A4A6C6-7D6A-4013-B33A-A94F4BA9B803}" type="presParOf" srcId="{4EA6A23F-F375-4636-95BC-E7A6D4458CB0}" destId="{7A85A89B-3519-47C6-A166-D48B5D87A7E7}" srcOrd="1" destOrd="0" presId="urn:microsoft.com/office/officeart/2008/layout/HorizontalMultiLevelHierarchy"/>
    <dgm:cxn modelId="{7CDAB1A5-766E-4477-8EE5-11967565EE8B}" type="presParOf" srcId="{7A85A89B-3519-47C6-A166-D48B5D87A7E7}" destId="{F5AE4271-82F2-4FAB-B7DE-90F4045C5284}" srcOrd="0" destOrd="0" presId="urn:microsoft.com/office/officeart/2008/layout/HorizontalMultiLevelHierarchy"/>
    <dgm:cxn modelId="{1F304BCA-3CE4-404D-95A5-AB61595A79EF}" type="presParOf" srcId="{F5AE4271-82F2-4FAB-B7DE-90F4045C5284}" destId="{A59130D0-65A6-4B63-82CD-8224C1D65277}" srcOrd="0" destOrd="0" presId="urn:microsoft.com/office/officeart/2008/layout/HorizontalMultiLevelHierarchy"/>
    <dgm:cxn modelId="{31CF1322-1934-433A-9715-678D5A3DB238}" type="presParOf" srcId="{7A85A89B-3519-47C6-A166-D48B5D87A7E7}" destId="{7A54F10A-3C4A-49E4-94F9-AEA7A4CDDFBD}" srcOrd="1" destOrd="0" presId="urn:microsoft.com/office/officeart/2008/layout/HorizontalMultiLevelHierarchy"/>
    <dgm:cxn modelId="{6A3B8529-FF6D-4C0A-AA55-E9D62A620C82}" type="presParOf" srcId="{7A54F10A-3C4A-49E4-94F9-AEA7A4CDDFBD}" destId="{5A46AE49-7DC3-4599-8F7B-3DBD19D9B1D7}" srcOrd="0" destOrd="0" presId="urn:microsoft.com/office/officeart/2008/layout/HorizontalMultiLevelHierarchy"/>
    <dgm:cxn modelId="{25DADDE1-F0CD-4382-8BE5-861E6359F6C4}" type="presParOf" srcId="{7A54F10A-3C4A-49E4-94F9-AEA7A4CDDFBD}" destId="{B54D5B64-47FA-40B3-B80C-A8FEE4CC36C5}" srcOrd="1" destOrd="0" presId="urn:microsoft.com/office/officeart/2008/layout/HorizontalMultiLevelHierarchy"/>
    <dgm:cxn modelId="{244EDFC3-B489-480D-A258-8CEEB04C803A}" type="presParOf" srcId="{B54D5B64-47FA-40B3-B80C-A8FEE4CC36C5}" destId="{23CA4D81-AD03-42B9-8E82-C994519BB8C5}" srcOrd="0" destOrd="0" presId="urn:microsoft.com/office/officeart/2008/layout/HorizontalMultiLevelHierarchy"/>
    <dgm:cxn modelId="{A7BCAFBA-8498-4816-96CA-1359E0E183EE}" type="presParOf" srcId="{23CA4D81-AD03-42B9-8E82-C994519BB8C5}" destId="{7DF87C81-5F7B-4578-937C-F0EB69C5726C}" srcOrd="0" destOrd="0" presId="urn:microsoft.com/office/officeart/2008/layout/HorizontalMultiLevelHierarchy"/>
    <dgm:cxn modelId="{36AFCF02-BB26-450B-9E2D-710FE565116C}" type="presParOf" srcId="{B54D5B64-47FA-40B3-B80C-A8FEE4CC36C5}" destId="{6FFFB4E2-FAC7-456A-B195-6F94C8F1CA93}" srcOrd="1" destOrd="0" presId="urn:microsoft.com/office/officeart/2008/layout/HorizontalMultiLevelHierarchy"/>
    <dgm:cxn modelId="{FB1B5151-E3E3-4574-B6F1-00B71D3BDB3A}" type="presParOf" srcId="{6FFFB4E2-FAC7-456A-B195-6F94C8F1CA93}" destId="{3D9BF82B-6A21-47B1-AD01-E37564927D7F}" srcOrd="0" destOrd="0" presId="urn:microsoft.com/office/officeart/2008/layout/HorizontalMultiLevelHierarchy"/>
    <dgm:cxn modelId="{2368DC9D-933F-43A5-857F-4E160A936A08}" type="presParOf" srcId="{6FFFB4E2-FAC7-456A-B195-6F94C8F1CA93}" destId="{40A36AC4-9273-443D-9485-49026A75DB5F}" srcOrd="1" destOrd="0" presId="urn:microsoft.com/office/officeart/2008/layout/HorizontalMultiLevelHierarchy"/>
    <dgm:cxn modelId="{5EF8E57F-711C-4CD6-A404-4F0FDE59E3BE}" type="presParOf" srcId="{40A36AC4-9273-443D-9485-49026A75DB5F}" destId="{5688C06E-3FB2-4847-95E2-CA48EB6CCF06}" srcOrd="0" destOrd="0" presId="urn:microsoft.com/office/officeart/2008/layout/HorizontalMultiLevelHierarchy"/>
    <dgm:cxn modelId="{A4F67EFA-A0F4-497E-8C23-FDE496EC33D4}" type="presParOf" srcId="{5688C06E-3FB2-4847-95E2-CA48EB6CCF06}" destId="{AD6BAF0F-8E23-4ACC-AE51-0808361332E3}" srcOrd="0" destOrd="0" presId="urn:microsoft.com/office/officeart/2008/layout/HorizontalMultiLevelHierarchy"/>
    <dgm:cxn modelId="{6DAD837C-4CA5-4DC9-B6F0-AD4358496CA3}" type="presParOf" srcId="{40A36AC4-9273-443D-9485-49026A75DB5F}" destId="{7C72F8D7-AAD7-4F5E-BBCE-92205EFF0FE4}" srcOrd="1" destOrd="0" presId="urn:microsoft.com/office/officeart/2008/layout/HorizontalMultiLevelHierarchy"/>
    <dgm:cxn modelId="{5A78BEB4-D2E4-46C0-B603-BC7278826C04}" type="presParOf" srcId="{7C72F8D7-AAD7-4F5E-BBCE-92205EFF0FE4}" destId="{54DC56F6-0E1D-439C-B36C-0667D70F6423}" srcOrd="0" destOrd="0" presId="urn:microsoft.com/office/officeart/2008/layout/HorizontalMultiLevelHierarchy"/>
    <dgm:cxn modelId="{DA97FA62-F479-422A-960B-1B908A02BEB8}" type="presParOf" srcId="{7C72F8D7-AAD7-4F5E-BBCE-92205EFF0FE4}" destId="{C66C5F1A-E0E1-4581-9043-FA314B832687}" srcOrd="1" destOrd="0" presId="urn:microsoft.com/office/officeart/2008/layout/HorizontalMultiLevelHierarchy"/>
    <dgm:cxn modelId="{22809E64-FCF3-4175-A253-CDD29DAFCF76}" type="presParOf" srcId="{B54D5B64-47FA-40B3-B80C-A8FEE4CC36C5}" destId="{0123A410-8A97-48BF-9353-EA3436E3D8F6}" srcOrd="2" destOrd="0" presId="urn:microsoft.com/office/officeart/2008/layout/HorizontalMultiLevelHierarchy"/>
    <dgm:cxn modelId="{12CEB502-501B-4364-9834-F3B4E2C0581C}" type="presParOf" srcId="{0123A410-8A97-48BF-9353-EA3436E3D8F6}" destId="{08CD266D-41BD-4A47-88D3-73A8DB105DE7}" srcOrd="0" destOrd="0" presId="urn:microsoft.com/office/officeart/2008/layout/HorizontalMultiLevelHierarchy"/>
    <dgm:cxn modelId="{20906AD8-4933-404D-A590-DE50C6EE1DEC}" type="presParOf" srcId="{B54D5B64-47FA-40B3-B80C-A8FEE4CC36C5}" destId="{2F4DCCD0-3132-46A5-9F01-9149FF68EFAF}" srcOrd="3" destOrd="0" presId="urn:microsoft.com/office/officeart/2008/layout/HorizontalMultiLevelHierarchy"/>
    <dgm:cxn modelId="{75A5F86C-CC42-40AC-8EBC-122E7537464D}" type="presParOf" srcId="{2F4DCCD0-3132-46A5-9F01-9149FF68EFAF}" destId="{2CD27E51-82C2-4AEA-A101-58965C78E6B3}" srcOrd="0" destOrd="0" presId="urn:microsoft.com/office/officeart/2008/layout/HorizontalMultiLevelHierarchy"/>
    <dgm:cxn modelId="{68ADB9D8-A3C7-4D7A-995F-58891486B420}" type="presParOf" srcId="{2F4DCCD0-3132-46A5-9F01-9149FF68EFAF}" destId="{99C2F00D-9911-415F-B955-9C4BBC57023C}" srcOrd="1" destOrd="0" presId="urn:microsoft.com/office/officeart/2008/layout/HorizontalMultiLevelHierarchy"/>
    <dgm:cxn modelId="{EA43A579-6441-4272-AD07-33985909B74B}" type="presParOf" srcId="{99C2F00D-9911-415F-B955-9C4BBC57023C}" destId="{F6884AAE-ED13-4FD9-896A-85ADD0DBBBC8}" srcOrd="0" destOrd="0" presId="urn:microsoft.com/office/officeart/2008/layout/HorizontalMultiLevelHierarchy"/>
    <dgm:cxn modelId="{8827C683-B982-4C4D-85CD-97A0EC28FAF3}" type="presParOf" srcId="{F6884AAE-ED13-4FD9-896A-85ADD0DBBBC8}" destId="{8C63EA22-92A8-4B8B-9B7D-7A524746E69A}" srcOrd="0" destOrd="0" presId="urn:microsoft.com/office/officeart/2008/layout/HorizontalMultiLevelHierarchy"/>
    <dgm:cxn modelId="{10F7EAFC-662E-4149-AA8D-5DFE0ABBD41F}" type="presParOf" srcId="{99C2F00D-9911-415F-B955-9C4BBC57023C}" destId="{C37A2843-C34A-4F3C-9C0F-9D515D6893D7}" srcOrd="1" destOrd="0" presId="urn:microsoft.com/office/officeart/2008/layout/HorizontalMultiLevelHierarchy"/>
    <dgm:cxn modelId="{75C75BCA-8638-4091-AACA-6DBAF5293B0A}" type="presParOf" srcId="{C37A2843-C34A-4F3C-9C0F-9D515D6893D7}" destId="{4A0363B8-1301-4255-AE7D-4E46F3B5AFA6}" srcOrd="0" destOrd="0" presId="urn:microsoft.com/office/officeart/2008/layout/HorizontalMultiLevelHierarchy"/>
    <dgm:cxn modelId="{D8383AB5-0FEB-4DEE-BC84-1B5DCE7F9FCB}" type="presParOf" srcId="{C37A2843-C34A-4F3C-9C0F-9D515D6893D7}" destId="{A499BA87-44A6-4969-9DE2-66236BB0BE76}" srcOrd="1" destOrd="0" presId="urn:microsoft.com/office/officeart/2008/layout/HorizontalMultiLevelHierarchy"/>
    <dgm:cxn modelId="{538A91C1-5BDA-466E-9EFF-CC81E23279F7}" type="presParOf" srcId="{7A85A89B-3519-47C6-A166-D48B5D87A7E7}" destId="{A94FF792-0680-4950-9BC4-9748B55DD6D5}" srcOrd="2" destOrd="0" presId="urn:microsoft.com/office/officeart/2008/layout/HorizontalMultiLevelHierarchy"/>
    <dgm:cxn modelId="{A6A01A2B-15E6-433E-B58C-F56F14C538B5}" type="presParOf" srcId="{A94FF792-0680-4950-9BC4-9748B55DD6D5}" destId="{77450E66-42AD-4FFA-9FA9-970301B3C7DA}" srcOrd="0" destOrd="0" presId="urn:microsoft.com/office/officeart/2008/layout/HorizontalMultiLevelHierarchy"/>
    <dgm:cxn modelId="{F475DB89-9D04-4C7E-BE65-6B5E84443ABA}" type="presParOf" srcId="{7A85A89B-3519-47C6-A166-D48B5D87A7E7}" destId="{5C6DF1D9-FF57-4876-B4BC-4090E0ED5C60}" srcOrd="3" destOrd="0" presId="urn:microsoft.com/office/officeart/2008/layout/HorizontalMultiLevelHierarchy"/>
    <dgm:cxn modelId="{46C7749C-78DD-4297-8FB6-96A8BFC0D8C0}" type="presParOf" srcId="{5C6DF1D9-FF57-4876-B4BC-4090E0ED5C60}" destId="{ACAF32EE-5CA2-476F-A13B-949D9BD9FD2B}" srcOrd="0" destOrd="0" presId="urn:microsoft.com/office/officeart/2008/layout/HorizontalMultiLevelHierarchy"/>
    <dgm:cxn modelId="{9F376B57-A55E-43C6-B2A3-AEF14BBB6F86}" type="presParOf" srcId="{5C6DF1D9-FF57-4876-B4BC-4090E0ED5C60}" destId="{CA8052D0-7040-4550-86DF-184ED7997BBA}" srcOrd="1" destOrd="0" presId="urn:microsoft.com/office/officeart/2008/layout/HorizontalMultiLevelHierarchy"/>
    <dgm:cxn modelId="{0F6AA9CA-3CB1-4EEB-90F1-2BBFA6C12C57}" type="presParOf" srcId="{CA8052D0-7040-4550-86DF-184ED7997BBA}" destId="{F3C122AB-4B00-4AED-BCF9-2B018A13AD58}" srcOrd="0" destOrd="0" presId="urn:microsoft.com/office/officeart/2008/layout/HorizontalMultiLevelHierarchy"/>
    <dgm:cxn modelId="{D7CE1250-22A3-4772-9820-40A1F7D598AA}" type="presParOf" srcId="{F3C122AB-4B00-4AED-BCF9-2B018A13AD58}" destId="{08B2015D-FE25-4434-B102-4B9B9A610216}" srcOrd="0" destOrd="0" presId="urn:microsoft.com/office/officeart/2008/layout/HorizontalMultiLevelHierarchy"/>
    <dgm:cxn modelId="{643F9C3E-7346-4702-9211-BC476326415C}" type="presParOf" srcId="{CA8052D0-7040-4550-86DF-184ED7997BBA}" destId="{32165275-264C-46FB-AF84-8EACB5493BE6}" srcOrd="1" destOrd="0" presId="urn:microsoft.com/office/officeart/2008/layout/HorizontalMultiLevelHierarchy"/>
    <dgm:cxn modelId="{047958E7-9DFB-43C6-B043-3056D5F1E04D}" type="presParOf" srcId="{32165275-264C-46FB-AF84-8EACB5493BE6}" destId="{7B48B79F-7D65-4A79-ABAA-FA34C12CA2A0}" srcOrd="0" destOrd="0" presId="urn:microsoft.com/office/officeart/2008/layout/HorizontalMultiLevelHierarchy"/>
    <dgm:cxn modelId="{79AE0E98-255A-42F5-BE63-3743A1257868}" type="presParOf" srcId="{32165275-264C-46FB-AF84-8EACB5493BE6}" destId="{8EFAC0C7-D572-4A9F-9263-5CE563B7DA83}" srcOrd="1" destOrd="0" presId="urn:microsoft.com/office/officeart/2008/layout/HorizontalMultiLevelHierarchy"/>
    <dgm:cxn modelId="{9296BB2F-96D5-4596-AF00-4641D1C8C357}" type="presParOf" srcId="{8EFAC0C7-D572-4A9F-9263-5CE563B7DA83}" destId="{4EF788E3-C805-4B72-96E4-B6F35DB096D5}" srcOrd="0" destOrd="0" presId="urn:microsoft.com/office/officeart/2008/layout/HorizontalMultiLevelHierarchy"/>
    <dgm:cxn modelId="{CD66F568-A8A8-425E-9818-4E5493AE9924}" type="presParOf" srcId="{4EF788E3-C805-4B72-96E4-B6F35DB096D5}" destId="{3AB4A776-612B-4726-B919-9410A05F6A59}" srcOrd="0" destOrd="0" presId="urn:microsoft.com/office/officeart/2008/layout/HorizontalMultiLevelHierarchy"/>
    <dgm:cxn modelId="{64E2DA4D-FD22-4F34-BD42-C6EF5C41A416}" type="presParOf" srcId="{8EFAC0C7-D572-4A9F-9263-5CE563B7DA83}" destId="{B445E54F-ED84-4E2E-9858-ADEC2E13D213}" srcOrd="1" destOrd="0" presId="urn:microsoft.com/office/officeart/2008/layout/HorizontalMultiLevelHierarchy"/>
    <dgm:cxn modelId="{90D08225-AFDA-4D0F-8BB1-0252D8ED64D8}" type="presParOf" srcId="{B445E54F-ED84-4E2E-9858-ADEC2E13D213}" destId="{56F92531-ACC3-47E6-8079-71A314EFB997}" srcOrd="0" destOrd="0" presId="urn:microsoft.com/office/officeart/2008/layout/HorizontalMultiLevelHierarchy"/>
    <dgm:cxn modelId="{147BC99E-91DE-4A90-B530-BCF8CFA860A3}" type="presParOf" srcId="{B445E54F-ED84-4E2E-9858-ADEC2E13D213}" destId="{B963C8F2-8C91-4792-AD90-1007FD87D7C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868CA95-4EA5-4B5B-8A70-DEF6658CF929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0C40ED6C-E9F2-4D1E-A646-A4B24882A723}">
      <dgm:prSet phldrT="[Texto]" custT="1"/>
      <dgm:spPr/>
      <dgm:t>
        <a:bodyPr/>
        <a:lstStyle/>
        <a:p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</a:rPr>
            <a:t>Bancos </a:t>
          </a:r>
        </a:p>
      </dgm:t>
    </dgm:pt>
    <dgm:pt modelId="{7E5216F1-127E-4D45-BC27-F6AF10A1B03E}" type="parTrans" cxnId="{D91E62D7-D089-4705-A759-372D30A9A400}">
      <dgm:prSet/>
      <dgm:spPr/>
      <dgm:t>
        <a:bodyPr/>
        <a:lstStyle/>
        <a:p>
          <a:endParaRPr lang="es-CO"/>
        </a:p>
      </dgm:t>
    </dgm:pt>
    <dgm:pt modelId="{2C1CC838-A0C5-4922-832C-938453153A32}" type="sibTrans" cxnId="{D91E62D7-D089-4705-A759-372D30A9A400}">
      <dgm:prSet/>
      <dgm:spPr/>
      <dgm:t>
        <a:bodyPr/>
        <a:lstStyle/>
        <a:p>
          <a:endParaRPr lang="es-CO"/>
        </a:p>
      </dgm:t>
    </dgm:pt>
    <dgm:pt modelId="{EBBB4EA9-264B-4DF2-A9B3-619F3D8AC3E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</a:rPr>
            <a:t>VUR – Bienes Inmuebles</a:t>
          </a:r>
        </a:p>
      </dgm:t>
    </dgm:pt>
    <dgm:pt modelId="{F2EF22F6-86EB-41A9-A44A-E777C40CF9AA}" type="parTrans" cxnId="{5C664778-80D5-49B5-AB08-D440924D5E53}">
      <dgm:prSet/>
      <dgm:spPr/>
      <dgm:t>
        <a:bodyPr/>
        <a:lstStyle/>
        <a:p>
          <a:endParaRPr lang="es-CO"/>
        </a:p>
      </dgm:t>
    </dgm:pt>
    <dgm:pt modelId="{E7226FE9-165E-4C70-8D2D-8ADC2EB49D40}" type="sibTrans" cxnId="{5C664778-80D5-49B5-AB08-D440924D5E53}">
      <dgm:prSet/>
      <dgm:spPr/>
      <dgm:t>
        <a:bodyPr/>
        <a:lstStyle/>
        <a:p>
          <a:endParaRPr lang="es-CO"/>
        </a:p>
      </dgm:t>
    </dgm:pt>
    <dgm:pt modelId="{2C75A824-6F92-4B1B-9BF7-F03CD0803681}">
      <dgm:prSet phldrT="[Texto]" custT="1"/>
      <dgm:spPr/>
      <dgm:t>
        <a:bodyPr/>
        <a:lstStyle/>
        <a:p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</a:rPr>
            <a:t>RUNT – Vehículos </a:t>
          </a:r>
        </a:p>
      </dgm:t>
    </dgm:pt>
    <dgm:pt modelId="{4A8C306E-EA34-44D2-AE5E-35BB26760214}" type="parTrans" cxnId="{BEB8DEEF-C65B-4D4C-8D02-6A00B58A461C}">
      <dgm:prSet/>
      <dgm:spPr/>
      <dgm:t>
        <a:bodyPr/>
        <a:lstStyle/>
        <a:p>
          <a:endParaRPr lang="es-CO"/>
        </a:p>
      </dgm:t>
    </dgm:pt>
    <dgm:pt modelId="{A69620B4-7A17-4875-B3F5-72260161D671}" type="sibTrans" cxnId="{BEB8DEEF-C65B-4D4C-8D02-6A00B58A461C}">
      <dgm:prSet/>
      <dgm:spPr/>
      <dgm:t>
        <a:bodyPr/>
        <a:lstStyle/>
        <a:p>
          <a:endParaRPr lang="es-CO"/>
        </a:p>
      </dgm:t>
    </dgm:pt>
    <dgm:pt modelId="{F9E8D44F-6A5D-408A-B4FB-486E67224E43}">
      <dgm:prSet phldrT="[Texto]" custT="1"/>
      <dgm:spPr/>
      <dgm:t>
        <a:bodyPr/>
        <a:lstStyle/>
        <a:p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</a:rPr>
            <a:t>RUES </a:t>
          </a:r>
        </a:p>
      </dgm:t>
    </dgm:pt>
    <dgm:pt modelId="{755630BC-A3E6-4639-8372-54C23FF1F464}" type="parTrans" cxnId="{880336FC-761D-4E56-B6B2-3E4AFEF944DC}">
      <dgm:prSet/>
      <dgm:spPr/>
      <dgm:t>
        <a:bodyPr/>
        <a:lstStyle/>
        <a:p>
          <a:endParaRPr lang="es-CO"/>
        </a:p>
      </dgm:t>
    </dgm:pt>
    <dgm:pt modelId="{C038A421-7E0C-42C9-9592-51662CB2F4FA}" type="sibTrans" cxnId="{880336FC-761D-4E56-B6B2-3E4AFEF944DC}">
      <dgm:prSet/>
      <dgm:spPr/>
      <dgm:t>
        <a:bodyPr/>
        <a:lstStyle/>
        <a:p>
          <a:endParaRPr lang="es-CO"/>
        </a:p>
      </dgm:t>
    </dgm:pt>
    <dgm:pt modelId="{5BAAD30D-0CB1-40D7-AACC-E996A77CC440}">
      <dgm:prSet phldrT="[Texto]" custT="1"/>
      <dgm:spPr/>
      <dgm:t>
        <a:bodyPr/>
        <a:lstStyle/>
        <a:p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</a:rPr>
            <a:t>DIAN</a:t>
          </a:r>
        </a:p>
      </dgm:t>
    </dgm:pt>
    <dgm:pt modelId="{1798A216-EB7E-4D94-BE33-3228BE709BB7}" type="parTrans" cxnId="{09587DF4-638D-48BB-AA2F-9BB97930741F}">
      <dgm:prSet/>
      <dgm:spPr/>
      <dgm:t>
        <a:bodyPr/>
        <a:lstStyle/>
        <a:p>
          <a:endParaRPr lang="es-CO"/>
        </a:p>
      </dgm:t>
    </dgm:pt>
    <dgm:pt modelId="{B44D7461-958A-40F6-B4F1-57D7A360AE46}" type="sibTrans" cxnId="{09587DF4-638D-48BB-AA2F-9BB97930741F}">
      <dgm:prSet/>
      <dgm:spPr/>
      <dgm:t>
        <a:bodyPr/>
        <a:lstStyle/>
        <a:p>
          <a:endParaRPr lang="es-CO"/>
        </a:p>
      </dgm:t>
    </dgm:pt>
    <dgm:pt modelId="{A6CA1F0B-B8E8-481B-B6BC-FA7932FA181B}">
      <dgm:prSet phldrT="[Texto]" custT="1"/>
      <dgm:spPr/>
      <dgm:t>
        <a:bodyPr/>
        <a:lstStyle/>
        <a:p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</a:rPr>
            <a:t>ADRES </a:t>
          </a:r>
        </a:p>
      </dgm:t>
    </dgm:pt>
    <dgm:pt modelId="{BCAA6F6B-AF99-4EEE-90D9-6E356129E637}" type="parTrans" cxnId="{56D0EAD9-9E86-456C-B463-891E9DBD9916}">
      <dgm:prSet/>
      <dgm:spPr/>
      <dgm:t>
        <a:bodyPr/>
        <a:lstStyle/>
        <a:p>
          <a:endParaRPr lang="es-CO"/>
        </a:p>
      </dgm:t>
    </dgm:pt>
    <dgm:pt modelId="{FF889D57-68ED-49E2-B7AB-BF041F70DDCC}" type="sibTrans" cxnId="{56D0EAD9-9E86-456C-B463-891E9DBD9916}">
      <dgm:prSet/>
      <dgm:spPr/>
      <dgm:t>
        <a:bodyPr/>
        <a:lstStyle/>
        <a:p>
          <a:endParaRPr lang="es-CO"/>
        </a:p>
      </dgm:t>
    </dgm:pt>
    <dgm:pt modelId="{BDDE7FC2-FBBF-4EAF-8F5C-7F24FEAB0734}">
      <dgm:prSet phldrT="[Texto]" custT="1"/>
      <dgm:spPr/>
      <dgm:t>
        <a:bodyPr/>
        <a:lstStyle/>
        <a:p>
          <a:r>
            <a:rPr lang="es-CO" sz="2400" dirty="0">
              <a:latin typeface="Arial" panose="020B0604020202020204" pitchFamily="34" charset="0"/>
              <a:cs typeface="Arial" panose="020B0604020202020204" pitchFamily="34" charset="0"/>
            </a:rPr>
            <a:t> SENA </a:t>
          </a:r>
        </a:p>
      </dgm:t>
    </dgm:pt>
    <dgm:pt modelId="{4AE78010-1393-40C1-AC4E-EABB47FF6775}" type="parTrans" cxnId="{1356F8FB-4A23-42D2-B30A-1CEE7FBAD44B}">
      <dgm:prSet/>
      <dgm:spPr/>
      <dgm:t>
        <a:bodyPr/>
        <a:lstStyle/>
        <a:p>
          <a:endParaRPr lang="es-CO"/>
        </a:p>
      </dgm:t>
    </dgm:pt>
    <dgm:pt modelId="{238432E3-B0DA-442E-B7A6-84A645396B54}" type="sibTrans" cxnId="{1356F8FB-4A23-42D2-B30A-1CEE7FBAD44B}">
      <dgm:prSet/>
      <dgm:spPr/>
      <dgm:t>
        <a:bodyPr/>
        <a:lstStyle/>
        <a:p>
          <a:endParaRPr lang="es-CO"/>
        </a:p>
      </dgm:t>
    </dgm:pt>
    <dgm:pt modelId="{DF0DF5D7-8ADE-4275-987A-E57FB58E98C6}">
      <dgm:prSet phldrT="[Texto]" custT="1"/>
      <dgm:spPr/>
      <dgm:t>
        <a:bodyPr/>
        <a:lstStyle/>
        <a:p>
          <a:r>
            <a:rPr lang="es-ES" sz="2200" dirty="0">
              <a:latin typeface="Arial" panose="020B0604020202020204" pitchFamily="34" charset="0"/>
              <a:cs typeface="Arial" panose="020B0604020202020204" pitchFamily="34" charset="0"/>
            </a:rPr>
            <a:t>PROCESOS JUDICIALES </a:t>
          </a:r>
          <a:endParaRPr lang="es-CO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5A544E-A351-48E1-BE6B-68DEA020C089}" type="parTrans" cxnId="{A62E1C92-C0D1-4671-9E68-44E82AAA0CD8}">
      <dgm:prSet/>
      <dgm:spPr/>
      <dgm:t>
        <a:bodyPr/>
        <a:lstStyle/>
        <a:p>
          <a:endParaRPr lang="es-CO"/>
        </a:p>
      </dgm:t>
    </dgm:pt>
    <dgm:pt modelId="{BE5F9F48-3DF1-49B2-8FD2-FD7F1050B9CC}" type="sibTrans" cxnId="{A62E1C92-C0D1-4671-9E68-44E82AAA0CD8}">
      <dgm:prSet/>
      <dgm:spPr/>
      <dgm:t>
        <a:bodyPr/>
        <a:lstStyle/>
        <a:p>
          <a:endParaRPr lang="es-CO"/>
        </a:p>
      </dgm:t>
    </dgm:pt>
    <dgm:pt modelId="{21E20D6A-BFED-448A-BCE8-8D352FC1C5D2}" type="pres">
      <dgm:prSet presAssocID="{3868CA95-4EA5-4B5B-8A70-DEF6658CF929}" presName="linear" presStyleCnt="0">
        <dgm:presLayoutVars>
          <dgm:dir/>
          <dgm:resizeHandles val="exact"/>
        </dgm:presLayoutVars>
      </dgm:prSet>
      <dgm:spPr/>
    </dgm:pt>
    <dgm:pt modelId="{38A8E29F-E247-406E-B4CB-B8F69E4AE10F}" type="pres">
      <dgm:prSet presAssocID="{0C40ED6C-E9F2-4D1E-A646-A4B24882A723}" presName="comp" presStyleCnt="0"/>
      <dgm:spPr/>
    </dgm:pt>
    <dgm:pt modelId="{EFAFA9C6-B1A7-45E8-834E-97350C0DE6B7}" type="pres">
      <dgm:prSet presAssocID="{0C40ED6C-E9F2-4D1E-A646-A4B24882A723}" presName="box" presStyleLbl="node1" presStyleIdx="0" presStyleCnt="8" custScaleY="70833" custLinFactNeighborX="2971"/>
      <dgm:spPr/>
    </dgm:pt>
    <dgm:pt modelId="{696A63F7-F0BD-4C44-9016-5F0D17F71DE5}" type="pres">
      <dgm:prSet presAssocID="{0C40ED6C-E9F2-4D1E-A646-A4B24882A723}" presName="img" presStyleLbl="fgImgPlace1" presStyleIdx="0" presStyleCnt="8" custScaleX="62108" custScaleY="88541"/>
      <dgm:spPr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1000" b="-31000"/>
          </a:stretch>
        </a:blipFill>
      </dgm:spPr>
      <dgm:extLst>
        <a:ext uri="{E40237B7-FDA0-4F09-8148-C483321AD2D9}">
          <dgm14:cNvPr xmlns:dgm14="http://schemas.microsoft.com/office/drawing/2010/diagram" id="0" name="" descr="Monedas contorno"/>
        </a:ext>
      </dgm:extLst>
    </dgm:pt>
    <dgm:pt modelId="{318EBF99-828E-4F62-B352-7A394BB57ED5}" type="pres">
      <dgm:prSet presAssocID="{0C40ED6C-E9F2-4D1E-A646-A4B24882A723}" presName="text" presStyleLbl="node1" presStyleIdx="0" presStyleCnt="8">
        <dgm:presLayoutVars>
          <dgm:bulletEnabled val="1"/>
        </dgm:presLayoutVars>
      </dgm:prSet>
      <dgm:spPr/>
    </dgm:pt>
    <dgm:pt modelId="{E5A43A5B-CEA4-4D0C-8F44-B416C46582C2}" type="pres">
      <dgm:prSet presAssocID="{2C1CC838-A0C5-4922-832C-938453153A32}" presName="spacer" presStyleCnt="0"/>
      <dgm:spPr/>
    </dgm:pt>
    <dgm:pt modelId="{BE3D2DC3-D156-4998-A872-BAC1561C2285}" type="pres">
      <dgm:prSet presAssocID="{EBBB4EA9-264B-4DF2-A9B3-619F3D8AC3ED}" presName="comp" presStyleCnt="0"/>
      <dgm:spPr/>
    </dgm:pt>
    <dgm:pt modelId="{66EC2BA4-2EC7-41DC-8AA8-1F060317AE83}" type="pres">
      <dgm:prSet presAssocID="{EBBB4EA9-264B-4DF2-A9B3-619F3D8AC3ED}" presName="box" presStyleLbl="node1" presStyleIdx="1" presStyleCnt="8" custScaleY="70833"/>
      <dgm:spPr/>
    </dgm:pt>
    <dgm:pt modelId="{275DEA62-CBCD-4F82-AD4C-DD2FE373D84D}" type="pres">
      <dgm:prSet presAssocID="{EBBB4EA9-264B-4DF2-A9B3-619F3D8AC3ED}" presName="img" presStyleLbl="fgImgPlace1" presStyleIdx="1" presStyleCnt="8" custScaleX="62108" custScaleY="88541"/>
      <dgm:spPr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55000" b="-55000"/>
          </a:stretch>
        </a:blipFill>
      </dgm:spPr>
      <dgm:extLst>
        <a:ext uri="{E40237B7-FDA0-4F09-8148-C483321AD2D9}">
          <dgm14:cNvPr xmlns:dgm14="http://schemas.microsoft.com/office/drawing/2010/diagram" id="0" name="" descr="Ciudad con relleno sólido"/>
        </a:ext>
      </dgm:extLst>
    </dgm:pt>
    <dgm:pt modelId="{5CA916D5-0653-44FD-89ED-B635228ADBF7}" type="pres">
      <dgm:prSet presAssocID="{EBBB4EA9-264B-4DF2-A9B3-619F3D8AC3ED}" presName="text" presStyleLbl="node1" presStyleIdx="1" presStyleCnt="8">
        <dgm:presLayoutVars>
          <dgm:bulletEnabled val="1"/>
        </dgm:presLayoutVars>
      </dgm:prSet>
      <dgm:spPr/>
    </dgm:pt>
    <dgm:pt modelId="{C1D5332B-7357-492E-82DA-6E8FCB474A5C}" type="pres">
      <dgm:prSet presAssocID="{E7226FE9-165E-4C70-8D2D-8ADC2EB49D40}" presName="spacer" presStyleCnt="0"/>
      <dgm:spPr/>
    </dgm:pt>
    <dgm:pt modelId="{C06818AE-495F-4502-A9EB-17810B7F1DE0}" type="pres">
      <dgm:prSet presAssocID="{2C75A824-6F92-4B1B-9BF7-F03CD0803681}" presName="comp" presStyleCnt="0"/>
      <dgm:spPr/>
    </dgm:pt>
    <dgm:pt modelId="{F3769480-BBE5-4F88-971E-3AAEF6B02E1A}" type="pres">
      <dgm:prSet presAssocID="{2C75A824-6F92-4B1B-9BF7-F03CD0803681}" presName="box" presStyleLbl="node1" presStyleIdx="2" presStyleCnt="8" custScaleY="70833"/>
      <dgm:spPr/>
    </dgm:pt>
    <dgm:pt modelId="{6359D3EA-AF3F-46F7-8470-9828F3535A20}" type="pres">
      <dgm:prSet presAssocID="{2C75A824-6F92-4B1B-9BF7-F03CD0803681}" presName="img" presStyleLbl="fgImgPlace1" presStyleIdx="2" presStyleCnt="8" custScaleX="62108" custScaleY="88541"/>
      <dgm:spPr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2000" b="-22000"/>
          </a:stretch>
        </a:blipFill>
      </dgm:spPr>
      <dgm:extLst>
        <a:ext uri="{E40237B7-FDA0-4F09-8148-C483321AD2D9}">
          <dgm14:cNvPr xmlns:dgm14="http://schemas.microsoft.com/office/drawing/2010/diagram" id="0" name="" descr="Coche con relleno sólido"/>
        </a:ext>
      </dgm:extLst>
    </dgm:pt>
    <dgm:pt modelId="{EEE383E8-9427-412B-A52E-FD87F52E245E}" type="pres">
      <dgm:prSet presAssocID="{2C75A824-6F92-4B1B-9BF7-F03CD0803681}" presName="text" presStyleLbl="node1" presStyleIdx="2" presStyleCnt="8">
        <dgm:presLayoutVars>
          <dgm:bulletEnabled val="1"/>
        </dgm:presLayoutVars>
      </dgm:prSet>
      <dgm:spPr/>
    </dgm:pt>
    <dgm:pt modelId="{DD42A5B2-9785-4A96-8A71-6B2C13728F48}" type="pres">
      <dgm:prSet presAssocID="{A69620B4-7A17-4875-B3F5-72260161D671}" presName="spacer" presStyleCnt="0"/>
      <dgm:spPr/>
    </dgm:pt>
    <dgm:pt modelId="{035A2838-776F-4E2E-B155-2A388486FEF3}" type="pres">
      <dgm:prSet presAssocID="{F9E8D44F-6A5D-408A-B4FB-486E67224E43}" presName="comp" presStyleCnt="0"/>
      <dgm:spPr/>
    </dgm:pt>
    <dgm:pt modelId="{ACB455E2-234A-4459-821E-5B4C12C72A54}" type="pres">
      <dgm:prSet presAssocID="{F9E8D44F-6A5D-408A-B4FB-486E67224E43}" presName="box" presStyleLbl="node1" presStyleIdx="3" presStyleCnt="8" custScaleY="70833"/>
      <dgm:spPr/>
    </dgm:pt>
    <dgm:pt modelId="{7D0DD813-588D-49BF-8EA0-A82F03F77FE9}" type="pres">
      <dgm:prSet presAssocID="{F9E8D44F-6A5D-408A-B4FB-486E67224E43}" presName="img" presStyleLbl="fgImgPlace1" presStyleIdx="3" presStyleCnt="8" custScaleX="62108" custScaleY="86940"/>
      <dgm:spPr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6000" b="-26000"/>
          </a:stretch>
        </a:blipFill>
      </dgm:spPr>
      <dgm:extLst>
        <a:ext uri="{E40237B7-FDA0-4F09-8148-C483321AD2D9}">
          <dgm14:cNvPr xmlns:dgm14="http://schemas.microsoft.com/office/drawing/2010/diagram" id="0" name="" descr="Recibo con relleno sólido"/>
        </a:ext>
      </dgm:extLst>
    </dgm:pt>
    <dgm:pt modelId="{C63AB758-9B18-443B-BB4C-62736D77EE80}" type="pres">
      <dgm:prSet presAssocID="{F9E8D44F-6A5D-408A-B4FB-486E67224E43}" presName="text" presStyleLbl="node1" presStyleIdx="3" presStyleCnt="8">
        <dgm:presLayoutVars>
          <dgm:bulletEnabled val="1"/>
        </dgm:presLayoutVars>
      </dgm:prSet>
      <dgm:spPr/>
    </dgm:pt>
    <dgm:pt modelId="{8A4F8E6E-6E94-44B3-A4A7-479252C21A65}" type="pres">
      <dgm:prSet presAssocID="{C038A421-7E0C-42C9-9592-51662CB2F4FA}" presName="spacer" presStyleCnt="0"/>
      <dgm:spPr/>
    </dgm:pt>
    <dgm:pt modelId="{A6189AEA-06A3-4F5F-8C80-6F3F5D69AF69}" type="pres">
      <dgm:prSet presAssocID="{A6CA1F0B-B8E8-481B-B6BC-FA7932FA181B}" presName="comp" presStyleCnt="0"/>
      <dgm:spPr/>
    </dgm:pt>
    <dgm:pt modelId="{C4F604A8-0B25-48D4-A81B-97B6C35B7CB2}" type="pres">
      <dgm:prSet presAssocID="{A6CA1F0B-B8E8-481B-B6BC-FA7932FA181B}" presName="box" presStyleLbl="node1" presStyleIdx="4" presStyleCnt="8" custScaleY="70833"/>
      <dgm:spPr/>
    </dgm:pt>
    <dgm:pt modelId="{A2D89CA2-FBE4-4B49-8259-4E172037632E}" type="pres">
      <dgm:prSet presAssocID="{A6CA1F0B-B8E8-481B-B6BC-FA7932FA181B}" presName="img" presStyleLbl="fgImgPlace1" presStyleIdx="4" presStyleCnt="8" custScaleX="62108" custScaleY="85397"/>
      <dgm:spPr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6000" b="-26000"/>
          </a:stretch>
        </a:blipFill>
      </dgm:spPr>
      <dgm:extLst>
        <a:ext uri="{E40237B7-FDA0-4F09-8148-C483321AD2D9}">
          <dgm14:cNvPr xmlns:dgm14="http://schemas.microsoft.com/office/drawing/2010/diagram" id="0" name="" descr="Blog con relleno sólido"/>
        </a:ext>
      </dgm:extLst>
    </dgm:pt>
    <dgm:pt modelId="{9F71671B-936B-4817-9E98-7D47361530E2}" type="pres">
      <dgm:prSet presAssocID="{A6CA1F0B-B8E8-481B-B6BC-FA7932FA181B}" presName="text" presStyleLbl="node1" presStyleIdx="4" presStyleCnt="8">
        <dgm:presLayoutVars>
          <dgm:bulletEnabled val="1"/>
        </dgm:presLayoutVars>
      </dgm:prSet>
      <dgm:spPr/>
    </dgm:pt>
    <dgm:pt modelId="{B6652A30-2C4A-4FE0-B204-6E896AB26095}" type="pres">
      <dgm:prSet presAssocID="{FF889D57-68ED-49E2-B7AB-BF041F70DDCC}" presName="spacer" presStyleCnt="0"/>
      <dgm:spPr/>
    </dgm:pt>
    <dgm:pt modelId="{4CFCADA4-7153-4FAE-99CC-686D58949207}" type="pres">
      <dgm:prSet presAssocID="{5BAAD30D-0CB1-40D7-AACC-E996A77CC440}" presName="comp" presStyleCnt="0"/>
      <dgm:spPr/>
    </dgm:pt>
    <dgm:pt modelId="{65906CAA-B633-4407-B78B-35C0F1F3B63F}" type="pres">
      <dgm:prSet presAssocID="{5BAAD30D-0CB1-40D7-AACC-E996A77CC440}" presName="box" presStyleLbl="node1" presStyleIdx="5" presStyleCnt="8" custScaleY="70833"/>
      <dgm:spPr/>
    </dgm:pt>
    <dgm:pt modelId="{DBD031AE-E5F5-4C1C-8CCD-57BDE36A2DEC}" type="pres">
      <dgm:prSet presAssocID="{5BAAD30D-0CB1-40D7-AACC-E996A77CC440}" presName="img" presStyleLbl="fgImgPlace1" presStyleIdx="5" presStyleCnt="8" custScaleX="62108" custScaleY="83713"/>
      <dgm:spPr>
        <a:prstGeom prst="ellipse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6000" b="-26000"/>
          </a:stretch>
        </a:blipFill>
      </dgm:spPr>
      <dgm:extLst>
        <a:ext uri="{E40237B7-FDA0-4F09-8148-C483321AD2D9}">
          <dgm14:cNvPr xmlns:dgm14="http://schemas.microsoft.com/office/drawing/2010/diagram" id="0" name="" descr="Edificio con relleno sólido"/>
        </a:ext>
      </dgm:extLst>
    </dgm:pt>
    <dgm:pt modelId="{B3060C69-8EE7-4DB1-852B-A70DEB55E009}" type="pres">
      <dgm:prSet presAssocID="{5BAAD30D-0CB1-40D7-AACC-E996A77CC440}" presName="text" presStyleLbl="node1" presStyleIdx="5" presStyleCnt="8">
        <dgm:presLayoutVars>
          <dgm:bulletEnabled val="1"/>
        </dgm:presLayoutVars>
      </dgm:prSet>
      <dgm:spPr/>
    </dgm:pt>
    <dgm:pt modelId="{F544F37C-28D0-4F04-AEB5-32B6BAD92873}" type="pres">
      <dgm:prSet presAssocID="{B44D7461-958A-40F6-B4F1-57D7A360AE46}" presName="spacer" presStyleCnt="0"/>
      <dgm:spPr/>
    </dgm:pt>
    <dgm:pt modelId="{FCEB1502-F4E2-4A08-A994-B210CC9AE4DE}" type="pres">
      <dgm:prSet presAssocID="{BDDE7FC2-FBBF-4EAF-8F5C-7F24FEAB0734}" presName="comp" presStyleCnt="0"/>
      <dgm:spPr/>
    </dgm:pt>
    <dgm:pt modelId="{B805E85D-3C41-42E9-BD1D-C3D4D674F169}" type="pres">
      <dgm:prSet presAssocID="{BDDE7FC2-FBBF-4EAF-8F5C-7F24FEAB0734}" presName="box" presStyleLbl="node1" presStyleIdx="6" presStyleCnt="8" custScaleY="83081"/>
      <dgm:spPr/>
    </dgm:pt>
    <dgm:pt modelId="{60D4414B-54D1-4EA6-BBBB-50469EA046CE}" type="pres">
      <dgm:prSet presAssocID="{BDDE7FC2-FBBF-4EAF-8F5C-7F24FEAB0734}" presName="img" presStyleLbl="fgImgPlace1" presStyleIdx="6" presStyleCnt="8" custScaleX="74255" custScaleY="74896" custLinFactNeighborX="-1433" custLinFactNeighborY="1204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34000" b="-34000"/>
          </a:stretch>
        </a:blipFill>
      </dgm:spPr>
      <dgm:extLst>
        <a:ext uri="{E40237B7-FDA0-4F09-8148-C483321AD2D9}">
          <dgm14:cNvPr xmlns:dgm14="http://schemas.microsoft.com/office/drawing/2010/diagram" id="0" name="" descr="Inteligencia artificial con relleno sólido"/>
        </a:ext>
      </dgm:extLst>
    </dgm:pt>
    <dgm:pt modelId="{8CCDF92F-C1E9-418B-8255-C79C8208009F}" type="pres">
      <dgm:prSet presAssocID="{BDDE7FC2-FBBF-4EAF-8F5C-7F24FEAB0734}" presName="text" presStyleLbl="node1" presStyleIdx="6" presStyleCnt="8">
        <dgm:presLayoutVars>
          <dgm:bulletEnabled val="1"/>
        </dgm:presLayoutVars>
      </dgm:prSet>
      <dgm:spPr/>
    </dgm:pt>
    <dgm:pt modelId="{B99E9603-0D5D-4083-BDAF-8B7DD00D770D}" type="pres">
      <dgm:prSet presAssocID="{238432E3-B0DA-442E-B7A6-84A645396B54}" presName="spacer" presStyleCnt="0"/>
      <dgm:spPr/>
    </dgm:pt>
    <dgm:pt modelId="{5CDCA254-1FC5-4D0E-8C46-80EE717229C1}" type="pres">
      <dgm:prSet presAssocID="{DF0DF5D7-8ADE-4275-987A-E57FB58E98C6}" presName="comp" presStyleCnt="0"/>
      <dgm:spPr/>
    </dgm:pt>
    <dgm:pt modelId="{075EE10C-15F8-47D6-B151-18871B4285AF}" type="pres">
      <dgm:prSet presAssocID="{DF0DF5D7-8ADE-4275-987A-E57FB58E98C6}" presName="box" presStyleLbl="node1" presStyleIdx="7" presStyleCnt="8" custScaleY="79660" custLinFactY="62607" custLinFactNeighborX="1419" custLinFactNeighborY="100000"/>
      <dgm:spPr/>
    </dgm:pt>
    <dgm:pt modelId="{1752FFB2-A836-4EF7-9FA6-0DEEF39E6BE3}" type="pres">
      <dgm:prSet presAssocID="{DF0DF5D7-8ADE-4275-987A-E57FB58E98C6}" presName="img" presStyleLbl="fgImgPlace1" presStyleIdx="7" presStyleCnt="8" custScaleX="62284" custScaleY="103279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t="-50000" b="-50000"/>
          </a:stretch>
        </a:blipFill>
      </dgm:spPr>
      <dgm:extLst>
        <a:ext uri="{E40237B7-FDA0-4F09-8148-C483321AD2D9}">
          <dgm14:cNvPr xmlns:dgm14="http://schemas.microsoft.com/office/drawing/2010/diagram" id="0" name="" descr="Documento contorno"/>
        </a:ext>
      </dgm:extLst>
    </dgm:pt>
    <dgm:pt modelId="{96018372-AE89-4D57-93DB-DC96FA8C9C66}" type="pres">
      <dgm:prSet presAssocID="{DF0DF5D7-8ADE-4275-987A-E57FB58E98C6}" presName="text" presStyleLbl="node1" presStyleIdx="7" presStyleCnt="8">
        <dgm:presLayoutVars>
          <dgm:bulletEnabled val="1"/>
        </dgm:presLayoutVars>
      </dgm:prSet>
      <dgm:spPr/>
    </dgm:pt>
  </dgm:ptLst>
  <dgm:cxnLst>
    <dgm:cxn modelId="{9710E808-CFD3-4709-B9C0-92FEE45D57FC}" type="presOf" srcId="{F9E8D44F-6A5D-408A-B4FB-486E67224E43}" destId="{ACB455E2-234A-4459-821E-5B4C12C72A54}" srcOrd="0" destOrd="0" presId="urn:microsoft.com/office/officeart/2005/8/layout/vList4"/>
    <dgm:cxn modelId="{FD39312A-901B-4F43-8DFD-5987E4582AE2}" type="presOf" srcId="{5BAAD30D-0CB1-40D7-AACC-E996A77CC440}" destId="{65906CAA-B633-4407-B78B-35C0F1F3B63F}" srcOrd="0" destOrd="0" presId="urn:microsoft.com/office/officeart/2005/8/layout/vList4"/>
    <dgm:cxn modelId="{71F91C36-8685-45F4-A689-7BC3C70ADF76}" type="presOf" srcId="{BDDE7FC2-FBBF-4EAF-8F5C-7F24FEAB0734}" destId="{8CCDF92F-C1E9-418B-8255-C79C8208009F}" srcOrd="1" destOrd="0" presId="urn:microsoft.com/office/officeart/2005/8/layout/vList4"/>
    <dgm:cxn modelId="{CB272438-AFCB-443D-AA09-067BD9B2164F}" type="presOf" srcId="{0C40ED6C-E9F2-4D1E-A646-A4B24882A723}" destId="{318EBF99-828E-4F62-B352-7A394BB57ED5}" srcOrd="1" destOrd="0" presId="urn:microsoft.com/office/officeart/2005/8/layout/vList4"/>
    <dgm:cxn modelId="{2BD4755D-BEDB-4DE9-842F-75C0C461891A}" type="presOf" srcId="{F9E8D44F-6A5D-408A-B4FB-486E67224E43}" destId="{C63AB758-9B18-443B-BB4C-62736D77EE80}" srcOrd="1" destOrd="0" presId="urn:microsoft.com/office/officeart/2005/8/layout/vList4"/>
    <dgm:cxn modelId="{A861AD62-9F70-4C93-ADDC-91773A09A0E1}" type="presOf" srcId="{A6CA1F0B-B8E8-481B-B6BC-FA7932FA181B}" destId="{9F71671B-936B-4817-9E98-7D47361530E2}" srcOrd="1" destOrd="0" presId="urn:microsoft.com/office/officeart/2005/8/layout/vList4"/>
    <dgm:cxn modelId="{EC923544-C925-4463-80E1-2E1D4081AF6C}" type="presOf" srcId="{2C75A824-6F92-4B1B-9BF7-F03CD0803681}" destId="{F3769480-BBE5-4F88-971E-3AAEF6B02E1A}" srcOrd="0" destOrd="0" presId="urn:microsoft.com/office/officeart/2005/8/layout/vList4"/>
    <dgm:cxn modelId="{390A1F75-3C89-463D-B361-5241A307F3F3}" type="presOf" srcId="{0C40ED6C-E9F2-4D1E-A646-A4B24882A723}" destId="{EFAFA9C6-B1A7-45E8-834E-97350C0DE6B7}" srcOrd="0" destOrd="0" presId="urn:microsoft.com/office/officeart/2005/8/layout/vList4"/>
    <dgm:cxn modelId="{DDCE2F77-14BF-4897-AA26-78EE0A10C857}" type="presOf" srcId="{A6CA1F0B-B8E8-481B-B6BC-FA7932FA181B}" destId="{C4F604A8-0B25-48D4-A81B-97B6C35B7CB2}" srcOrd="0" destOrd="0" presId="urn:microsoft.com/office/officeart/2005/8/layout/vList4"/>
    <dgm:cxn modelId="{5C664778-80D5-49B5-AB08-D440924D5E53}" srcId="{3868CA95-4EA5-4B5B-8A70-DEF6658CF929}" destId="{EBBB4EA9-264B-4DF2-A9B3-619F3D8AC3ED}" srcOrd="1" destOrd="0" parTransId="{F2EF22F6-86EB-41A9-A44A-E777C40CF9AA}" sibTransId="{E7226FE9-165E-4C70-8D2D-8ADC2EB49D40}"/>
    <dgm:cxn modelId="{B309DE7B-6397-46C8-9987-749893A237D1}" type="presOf" srcId="{2C75A824-6F92-4B1B-9BF7-F03CD0803681}" destId="{EEE383E8-9427-412B-A52E-FD87F52E245E}" srcOrd="1" destOrd="0" presId="urn:microsoft.com/office/officeart/2005/8/layout/vList4"/>
    <dgm:cxn modelId="{E5545B84-B13F-4D77-A11C-2792C5F0C47E}" type="presOf" srcId="{DF0DF5D7-8ADE-4275-987A-E57FB58E98C6}" destId="{96018372-AE89-4D57-93DB-DC96FA8C9C66}" srcOrd="1" destOrd="0" presId="urn:microsoft.com/office/officeart/2005/8/layout/vList4"/>
    <dgm:cxn modelId="{DA4E9886-1674-48CA-9902-3D8F965F011D}" type="presOf" srcId="{EBBB4EA9-264B-4DF2-A9B3-619F3D8AC3ED}" destId="{5CA916D5-0653-44FD-89ED-B635228ADBF7}" srcOrd="1" destOrd="0" presId="urn:microsoft.com/office/officeart/2005/8/layout/vList4"/>
    <dgm:cxn modelId="{A62E1C92-C0D1-4671-9E68-44E82AAA0CD8}" srcId="{3868CA95-4EA5-4B5B-8A70-DEF6658CF929}" destId="{DF0DF5D7-8ADE-4275-987A-E57FB58E98C6}" srcOrd="7" destOrd="0" parTransId="{E35A544E-A351-48E1-BE6B-68DEA020C089}" sibTransId="{BE5F9F48-3DF1-49B2-8FD2-FD7F1050B9CC}"/>
    <dgm:cxn modelId="{FBC0FF96-6C7E-4C6C-9744-7EC2C26024DC}" type="presOf" srcId="{BDDE7FC2-FBBF-4EAF-8F5C-7F24FEAB0734}" destId="{B805E85D-3C41-42E9-BD1D-C3D4D674F169}" srcOrd="0" destOrd="0" presId="urn:microsoft.com/office/officeart/2005/8/layout/vList4"/>
    <dgm:cxn modelId="{1C6575A4-4722-41D4-94B9-F2AEBFCBE88D}" type="presOf" srcId="{3868CA95-4EA5-4B5B-8A70-DEF6658CF929}" destId="{21E20D6A-BFED-448A-BCE8-8D352FC1C5D2}" srcOrd="0" destOrd="0" presId="urn:microsoft.com/office/officeart/2005/8/layout/vList4"/>
    <dgm:cxn modelId="{DDDC1CAA-B22E-454D-BB6C-D2428EA9F2EE}" type="presOf" srcId="{5BAAD30D-0CB1-40D7-AACC-E996A77CC440}" destId="{B3060C69-8EE7-4DB1-852B-A70DEB55E009}" srcOrd="1" destOrd="0" presId="urn:microsoft.com/office/officeart/2005/8/layout/vList4"/>
    <dgm:cxn modelId="{0F5CA9B8-E0F5-427F-93DF-2B38F12E873F}" type="presOf" srcId="{EBBB4EA9-264B-4DF2-A9B3-619F3D8AC3ED}" destId="{66EC2BA4-2EC7-41DC-8AA8-1F060317AE83}" srcOrd="0" destOrd="0" presId="urn:microsoft.com/office/officeart/2005/8/layout/vList4"/>
    <dgm:cxn modelId="{D91E62D7-D089-4705-A759-372D30A9A400}" srcId="{3868CA95-4EA5-4B5B-8A70-DEF6658CF929}" destId="{0C40ED6C-E9F2-4D1E-A646-A4B24882A723}" srcOrd="0" destOrd="0" parTransId="{7E5216F1-127E-4D45-BC27-F6AF10A1B03E}" sibTransId="{2C1CC838-A0C5-4922-832C-938453153A32}"/>
    <dgm:cxn modelId="{56D0EAD9-9E86-456C-B463-891E9DBD9916}" srcId="{3868CA95-4EA5-4B5B-8A70-DEF6658CF929}" destId="{A6CA1F0B-B8E8-481B-B6BC-FA7932FA181B}" srcOrd="4" destOrd="0" parTransId="{BCAA6F6B-AF99-4EEE-90D9-6E356129E637}" sibTransId="{FF889D57-68ED-49E2-B7AB-BF041F70DDCC}"/>
    <dgm:cxn modelId="{AE2FA7EF-7FDB-4A9C-8F76-4B127897AE5F}" type="presOf" srcId="{DF0DF5D7-8ADE-4275-987A-E57FB58E98C6}" destId="{075EE10C-15F8-47D6-B151-18871B4285AF}" srcOrd="0" destOrd="0" presId="urn:microsoft.com/office/officeart/2005/8/layout/vList4"/>
    <dgm:cxn modelId="{BEB8DEEF-C65B-4D4C-8D02-6A00B58A461C}" srcId="{3868CA95-4EA5-4B5B-8A70-DEF6658CF929}" destId="{2C75A824-6F92-4B1B-9BF7-F03CD0803681}" srcOrd="2" destOrd="0" parTransId="{4A8C306E-EA34-44D2-AE5E-35BB26760214}" sibTransId="{A69620B4-7A17-4875-B3F5-72260161D671}"/>
    <dgm:cxn modelId="{09587DF4-638D-48BB-AA2F-9BB97930741F}" srcId="{3868CA95-4EA5-4B5B-8A70-DEF6658CF929}" destId="{5BAAD30D-0CB1-40D7-AACC-E996A77CC440}" srcOrd="5" destOrd="0" parTransId="{1798A216-EB7E-4D94-BE33-3228BE709BB7}" sibTransId="{B44D7461-958A-40F6-B4F1-57D7A360AE46}"/>
    <dgm:cxn modelId="{1356F8FB-4A23-42D2-B30A-1CEE7FBAD44B}" srcId="{3868CA95-4EA5-4B5B-8A70-DEF6658CF929}" destId="{BDDE7FC2-FBBF-4EAF-8F5C-7F24FEAB0734}" srcOrd="6" destOrd="0" parTransId="{4AE78010-1393-40C1-AC4E-EABB47FF6775}" sibTransId="{238432E3-B0DA-442E-B7A6-84A645396B54}"/>
    <dgm:cxn modelId="{880336FC-761D-4E56-B6B2-3E4AFEF944DC}" srcId="{3868CA95-4EA5-4B5B-8A70-DEF6658CF929}" destId="{F9E8D44F-6A5D-408A-B4FB-486E67224E43}" srcOrd="3" destOrd="0" parTransId="{755630BC-A3E6-4639-8372-54C23FF1F464}" sibTransId="{C038A421-7E0C-42C9-9592-51662CB2F4FA}"/>
    <dgm:cxn modelId="{6F314EB4-5376-483E-8C4B-1DA264B400A6}" type="presParOf" srcId="{21E20D6A-BFED-448A-BCE8-8D352FC1C5D2}" destId="{38A8E29F-E247-406E-B4CB-B8F69E4AE10F}" srcOrd="0" destOrd="0" presId="urn:microsoft.com/office/officeart/2005/8/layout/vList4"/>
    <dgm:cxn modelId="{596110AA-267D-4DE7-BFE5-4AC558150120}" type="presParOf" srcId="{38A8E29F-E247-406E-B4CB-B8F69E4AE10F}" destId="{EFAFA9C6-B1A7-45E8-834E-97350C0DE6B7}" srcOrd="0" destOrd="0" presId="urn:microsoft.com/office/officeart/2005/8/layout/vList4"/>
    <dgm:cxn modelId="{867770F1-5FFB-476E-B2F7-62D48183EE3E}" type="presParOf" srcId="{38A8E29F-E247-406E-B4CB-B8F69E4AE10F}" destId="{696A63F7-F0BD-4C44-9016-5F0D17F71DE5}" srcOrd="1" destOrd="0" presId="urn:microsoft.com/office/officeart/2005/8/layout/vList4"/>
    <dgm:cxn modelId="{D3D02EB3-D0AE-41C7-B9F6-6B70DB78721A}" type="presParOf" srcId="{38A8E29F-E247-406E-B4CB-B8F69E4AE10F}" destId="{318EBF99-828E-4F62-B352-7A394BB57ED5}" srcOrd="2" destOrd="0" presId="urn:microsoft.com/office/officeart/2005/8/layout/vList4"/>
    <dgm:cxn modelId="{5D39663A-C5B3-49D7-8E9D-5EC13E1DFD9D}" type="presParOf" srcId="{21E20D6A-BFED-448A-BCE8-8D352FC1C5D2}" destId="{E5A43A5B-CEA4-4D0C-8F44-B416C46582C2}" srcOrd="1" destOrd="0" presId="urn:microsoft.com/office/officeart/2005/8/layout/vList4"/>
    <dgm:cxn modelId="{CE0C71E1-4C91-416D-838A-09FE891EADD4}" type="presParOf" srcId="{21E20D6A-BFED-448A-BCE8-8D352FC1C5D2}" destId="{BE3D2DC3-D156-4998-A872-BAC1561C2285}" srcOrd="2" destOrd="0" presId="urn:microsoft.com/office/officeart/2005/8/layout/vList4"/>
    <dgm:cxn modelId="{72135C63-6308-4702-8246-5E82879F72A7}" type="presParOf" srcId="{BE3D2DC3-D156-4998-A872-BAC1561C2285}" destId="{66EC2BA4-2EC7-41DC-8AA8-1F060317AE83}" srcOrd="0" destOrd="0" presId="urn:microsoft.com/office/officeart/2005/8/layout/vList4"/>
    <dgm:cxn modelId="{A5890B14-0E85-4E80-92BE-689EA4F68524}" type="presParOf" srcId="{BE3D2DC3-D156-4998-A872-BAC1561C2285}" destId="{275DEA62-CBCD-4F82-AD4C-DD2FE373D84D}" srcOrd="1" destOrd="0" presId="urn:microsoft.com/office/officeart/2005/8/layout/vList4"/>
    <dgm:cxn modelId="{5937F0E6-48C2-4836-B741-CC43175C4D98}" type="presParOf" srcId="{BE3D2DC3-D156-4998-A872-BAC1561C2285}" destId="{5CA916D5-0653-44FD-89ED-B635228ADBF7}" srcOrd="2" destOrd="0" presId="urn:microsoft.com/office/officeart/2005/8/layout/vList4"/>
    <dgm:cxn modelId="{9AF7663D-EE0F-4565-9DF2-651F1ED82F68}" type="presParOf" srcId="{21E20D6A-BFED-448A-BCE8-8D352FC1C5D2}" destId="{C1D5332B-7357-492E-82DA-6E8FCB474A5C}" srcOrd="3" destOrd="0" presId="urn:microsoft.com/office/officeart/2005/8/layout/vList4"/>
    <dgm:cxn modelId="{5D501C41-9A9C-413A-88FC-73B981AB8E30}" type="presParOf" srcId="{21E20D6A-BFED-448A-BCE8-8D352FC1C5D2}" destId="{C06818AE-495F-4502-A9EB-17810B7F1DE0}" srcOrd="4" destOrd="0" presId="urn:microsoft.com/office/officeart/2005/8/layout/vList4"/>
    <dgm:cxn modelId="{5E13B0A2-16A0-4C67-BFFD-D8F365ED2DE4}" type="presParOf" srcId="{C06818AE-495F-4502-A9EB-17810B7F1DE0}" destId="{F3769480-BBE5-4F88-971E-3AAEF6B02E1A}" srcOrd="0" destOrd="0" presId="urn:microsoft.com/office/officeart/2005/8/layout/vList4"/>
    <dgm:cxn modelId="{F498BD2D-5FEC-4725-8A02-395A18C983BB}" type="presParOf" srcId="{C06818AE-495F-4502-A9EB-17810B7F1DE0}" destId="{6359D3EA-AF3F-46F7-8470-9828F3535A20}" srcOrd="1" destOrd="0" presId="urn:microsoft.com/office/officeart/2005/8/layout/vList4"/>
    <dgm:cxn modelId="{AD1C4C9B-5E58-4BB1-BC25-124DDF6D0AF9}" type="presParOf" srcId="{C06818AE-495F-4502-A9EB-17810B7F1DE0}" destId="{EEE383E8-9427-412B-A52E-FD87F52E245E}" srcOrd="2" destOrd="0" presId="urn:microsoft.com/office/officeart/2005/8/layout/vList4"/>
    <dgm:cxn modelId="{0F26A7D6-0AB1-4986-8C2D-E0FCF13383C3}" type="presParOf" srcId="{21E20D6A-BFED-448A-BCE8-8D352FC1C5D2}" destId="{DD42A5B2-9785-4A96-8A71-6B2C13728F48}" srcOrd="5" destOrd="0" presId="urn:microsoft.com/office/officeart/2005/8/layout/vList4"/>
    <dgm:cxn modelId="{03A5B9F1-77DB-41FE-AC22-911521750130}" type="presParOf" srcId="{21E20D6A-BFED-448A-BCE8-8D352FC1C5D2}" destId="{035A2838-776F-4E2E-B155-2A388486FEF3}" srcOrd="6" destOrd="0" presId="urn:microsoft.com/office/officeart/2005/8/layout/vList4"/>
    <dgm:cxn modelId="{0E3E5380-0F5E-4125-B8D5-4B9E7CB5D881}" type="presParOf" srcId="{035A2838-776F-4E2E-B155-2A388486FEF3}" destId="{ACB455E2-234A-4459-821E-5B4C12C72A54}" srcOrd="0" destOrd="0" presId="urn:microsoft.com/office/officeart/2005/8/layout/vList4"/>
    <dgm:cxn modelId="{3D44FA4D-9D63-424F-A44A-9154F7DF7907}" type="presParOf" srcId="{035A2838-776F-4E2E-B155-2A388486FEF3}" destId="{7D0DD813-588D-49BF-8EA0-A82F03F77FE9}" srcOrd="1" destOrd="0" presId="urn:microsoft.com/office/officeart/2005/8/layout/vList4"/>
    <dgm:cxn modelId="{98D034A9-C8CD-4717-B4E0-2CA4546FB4D6}" type="presParOf" srcId="{035A2838-776F-4E2E-B155-2A388486FEF3}" destId="{C63AB758-9B18-443B-BB4C-62736D77EE80}" srcOrd="2" destOrd="0" presId="urn:microsoft.com/office/officeart/2005/8/layout/vList4"/>
    <dgm:cxn modelId="{98441E6B-D59A-482C-B2DE-55AE90FC6F3F}" type="presParOf" srcId="{21E20D6A-BFED-448A-BCE8-8D352FC1C5D2}" destId="{8A4F8E6E-6E94-44B3-A4A7-479252C21A65}" srcOrd="7" destOrd="0" presId="urn:microsoft.com/office/officeart/2005/8/layout/vList4"/>
    <dgm:cxn modelId="{AA8A7210-9C98-404E-9232-97062EFFD9A7}" type="presParOf" srcId="{21E20D6A-BFED-448A-BCE8-8D352FC1C5D2}" destId="{A6189AEA-06A3-4F5F-8C80-6F3F5D69AF69}" srcOrd="8" destOrd="0" presId="urn:microsoft.com/office/officeart/2005/8/layout/vList4"/>
    <dgm:cxn modelId="{769A4445-AA99-4698-80DE-F9CC02B3942A}" type="presParOf" srcId="{A6189AEA-06A3-4F5F-8C80-6F3F5D69AF69}" destId="{C4F604A8-0B25-48D4-A81B-97B6C35B7CB2}" srcOrd="0" destOrd="0" presId="urn:microsoft.com/office/officeart/2005/8/layout/vList4"/>
    <dgm:cxn modelId="{C978598D-D36E-47C0-84A1-8A0FAAF9B2E7}" type="presParOf" srcId="{A6189AEA-06A3-4F5F-8C80-6F3F5D69AF69}" destId="{A2D89CA2-FBE4-4B49-8259-4E172037632E}" srcOrd="1" destOrd="0" presId="urn:microsoft.com/office/officeart/2005/8/layout/vList4"/>
    <dgm:cxn modelId="{BC380319-CBB3-40B8-BA02-000418CC2DA4}" type="presParOf" srcId="{A6189AEA-06A3-4F5F-8C80-6F3F5D69AF69}" destId="{9F71671B-936B-4817-9E98-7D47361530E2}" srcOrd="2" destOrd="0" presId="urn:microsoft.com/office/officeart/2005/8/layout/vList4"/>
    <dgm:cxn modelId="{1471BAF4-3DB2-4B82-AEE7-F675DD84C06D}" type="presParOf" srcId="{21E20D6A-BFED-448A-BCE8-8D352FC1C5D2}" destId="{B6652A30-2C4A-4FE0-B204-6E896AB26095}" srcOrd="9" destOrd="0" presId="urn:microsoft.com/office/officeart/2005/8/layout/vList4"/>
    <dgm:cxn modelId="{1BE7C3C0-94AA-44E5-A5AA-50D3C97DCA94}" type="presParOf" srcId="{21E20D6A-BFED-448A-BCE8-8D352FC1C5D2}" destId="{4CFCADA4-7153-4FAE-99CC-686D58949207}" srcOrd="10" destOrd="0" presId="urn:microsoft.com/office/officeart/2005/8/layout/vList4"/>
    <dgm:cxn modelId="{03A80D15-04DC-46B7-A336-8F364CF48532}" type="presParOf" srcId="{4CFCADA4-7153-4FAE-99CC-686D58949207}" destId="{65906CAA-B633-4407-B78B-35C0F1F3B63F}" srcOrd="0" destOrd="0" presId="urn:microsoft.com/office/officeart/2005/8/layout/vList4"/>
    <dgm:cxn modelId="{17805E3C-E83F-4C4D-8CBB-45968E60C31B}" type="presParOf" srcId="{4CFCADA4-7153-4FAE-99CC-686D58949207}" destId="{DBD031AE-E5F5-4C1C-8CCD-57BDE36A2DEC}" srcOrd="1" destOrd="0" presId="urn:microsoft.com/office/officeart/2005/8/layout/vList4"/>
    <dgm:cxn modelId="{C7F1B0B5-2F48-49DE-8D26-9987205775C7}" type="presParOf" srcId="{4CFCADA4-7153-4FAE-99CC-686D58949207}" destId="{B3060C69-8EE7-4DB1-852B-A70DEB55E009}" srcOrd="2" destOrd="0" presId="urn:microsoft.com/office/officeart/2005/8/layout/vList4"/>
    <dgm:cxn modelId="{9F889435-A492-403F-B85E-4515862B2FD8}" type="presParOf" srcId="{21E20D6A-BFED-448A-BCE8-8D352FC1C5D2}" destId="{F544F37C-28D0-4F04-AEB5-32B6BAD92873}" srcOrd="11" destOrd="0" presId="urn:microsoft.com/office/officeart/2005/8/layout/vList4"/>
    <dgm:cxn modelId="{84F281C1-6A05-4FDE-9F49-086432BF08F7}" type="presParOf" srcId="{21E20D6A-BFED-448A-BCE8-8D352FC1C5D2}" destId="{FCEB1502-F4E2-4A08-A994-B210CC9AE4DE}" srcOrd="12" destOrd="0" presId="urn:microsoft.com/office/officeart/2005/8/layout/vList4"/>
    <dgm:cxn modelId="{E8F56BCE-51AF-4028-B532-8A7DB9D91804}" type="presParOf" srcId="{FCEB1502-F4E2-4A08-A994-B210CC9AE4DE}" destId="{B805E85D-3C41-42E9-BD1D-C3D4D674F169}" srcOrd="0" destOrd="0" presId="urn:microsoft.com/office/officeart/2005/8/layout/vList4"/>
    <dgm:cxn modelId="{420217C4-2561-4AD6-8C38-77E65DF066BD}" type="presParOf" srcId="{FCEB1502-F4E2-4A08-A994-B210CC9AE4DE}" destId="{60D4414B-54D1-4EA6-BBBB-50469EA046CE}" srcOrd="1" destOrd="0" presId="urn:microsoft.com/office/officeart/2005/8/layout/vList4"/>
    <dgm:cxn modelId="{4E1C099E-648A-4FC1-ABFE-C4FB2B6F40AB}" type="presParOf" srcId="{FCEB1502-F4E2-4A08-A994-B210CC9AE4DE}" destId="{8CCDF92F-C1E9-418B-8255-C79C8208009F}" srcOrd="2" destOrd="0" presId="urn:microsoft.com/office/officeart/2005/8/layout/vList4"/>
    <dgm:cxn modelId="{80E454C7-978A-40A3-ABD4-9055DF86CF31}" type="presParOf" srcId="{21E20D6A-BFED-448A-BCE8-8D352FC1C5D2}" destId="{B99E9603-0D5D-4083-BDAF-8B7DD00D770D}" srcOrd="13" destOrd="0" presId="urn:microsoft.com/office/officeart/2005/8/layout/vList4"/>
    <dgm:cxn modelId="{3DEBAD7B-59BF-40F6-A267-A2AD0A79668E}" type="presParOf" srcId="{21E20D6A-BFED-448A-BCE8-8D352FC1C5D2}" destId="{5CDCA254-1FC5-4D0E-8C46-80EE717229C1}" srcOrd="14" destOrd="0" presId="urn:microsoft.com/office/officeart/2005/8/layout/vList4"/>
    <dgm:cxn modelId="{DF1DBF20-62C7-4D05-9F79-1003509B0B14}" type="presParOf" srcId="{5CDCA254-1FC5-4D0E-8C46-80EE717229C1}" destId="{075EE10C-15F8-47D6-B151-18871B4285AF}" srcOrd="0" destOrd="0" presId="urn:microsoft.com/office/officeart/2005/8/layout/vList4"/>
    <dgm:cxn modelId="{808BC7DD-BCEA-4683-B585-F391391B2745}" type="presParOf" srcId="{5CDCA254-1FC5-4D0E-8C46-80EE717229C1}" destId="{1752FFB2-A836-4EF7-9FA6-0DEEF39E6BE3}" srcOrd="1" destOrd="0" presId="urn:microsoft.com/office/officeart/2005/8/layout/vList4"/>
    <dgm:cxn modelId="{CE7A8693-1FF0-4BA8-8E98-0CB2FB348762}" type="presParOf" srcId="{5CDCA254-1FC5-4D0E-8C46-80EE717229C1}" destId="{96018372-AE89-4D57-93DB-DC96FA8C9C6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180DCE-9400-46F0-B9F3-7CBB801B71C1}" type="doc">
      <dgm:prSet loTypeId="urn:microsoft.com/office/officeart/2008/layout/VerticalCurved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55FCB22D-F9C6-4E14-B6BD-21F9B3EB2742}">
      <dgm:prSet custT="1"/>
      <dgm:spPr/>
      <dgm:t>
        <a:bodyPr/>
        <a:lstStyle/>
        <a:p>
          <a:r>
            <a:rPr lang="es-CO" sz="2400" b="0" i="0" u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Judicial Perjuicios</a:t>
          </a:r>
          <a:endParaRPr lang="es-CO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EE76E36B-472E-4AB6-AD6F-EA0073A38596}" type="parTrans" cxnId="{A0C5C4E3-44B1-4C2F-A1B2-AC05AF69957F}">
      <dgm:prSet/>
      <dgm:spPr/>
      <dgm:t>
        <a:bodyPr/>
        <a:lstStyle/>
        <a:p>
          <a:endParaRPr lang="es-CO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FD6FC8-AA51-4C03-849C-42B07FBBD128}" type="sibTrans" cxnId="{A0C5C4E3-44B1-4C2F-A1B2-AC05AF69957F}">
      <dgm:prSet/>
      <dgm:spPr/>
      <dgm:t>
        <a:bodyPr/>
        <a:lstStyle/>
        <a:p>
          <a:endParaRPr lang="es-CO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FE5258-4172-4C77-A7E9-E8EF540520C6}">
      <dgm:prSet custT="1"/>
      <dgm:spPr/>
      <dgm:t>
        <a:bodyPr/>
        <a:lstStyle/>
        <a:p>
          <a:r>
            <a:rPr lang="es-CO" sz="2400" b="0" i="0" u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Liquidación contractual </a:t>
          </a:r>
          <a:endParaRPr lang="es-CO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93C33498-9FD4-4042-BF9E-89A1F3E782BA}" type="parTrans" cxnId="{870AB2D2-4F89-4AD9-A968-5FBC1B3A11E5}">
      <dgm:prSet/>
      <dgm:spPr/>
      <dgm:t>
        <a:bodyPr/>
        <a:lstStyle/>
        <a:p>
          <a:endParaRPr lang="es-CO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DDCF61-22E6-4D6C-95D5-A840FDF30805}" type="sibTrans" cxnId="{870AB2D2-4F89-4AD9-A968-5FBC1B3A11E5}">
      <dgm:prSet/>
      <dgm:spPr/>
      <dgm:t>
        <a:bodyPr/>
        <a:lstStyle/>
        <a:p>
          <a:endParaRPr lang="es-CO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B44140-6C25-4F6E-ADC2-E6E6BADF9BF8}">
      <dgm:prSet custT="1"/>
      <dgm:spPr/>
      <dgm:t>
        <a:bodyPr/>
        <a:lstStyle/>
        <a:p>
          <a:r>
            <a:rPr lang="es-CO" sz="2400" b="0" i="0" u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Multas</a:t>
          </a:r>
          <a:endParaRPr lang="es-CO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5CD2BE6A-3FAC-401A-95DE-2778F0A29BED}" type="parTrans" cxnId="{347A1FA7-999D-443E-B8D6-027D0CF9317C}">
      <dgm:prSet/>
      <dgm:spPr/>
      <dgm:t>
        <a:bodyPr/>
        <a:lstStyle/>
        <a:p>
          <a:endParaRPr lang="es-CO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249CA0-12AC-4D5C-973C-8762FD1D66B3}" type="sibTrans" cxnId="{347A1FA7-999D-443E-B8D6-027D0CF9317C}">
      <dgm:prSet/>
      <dgm:spPr/>
      <dgm:t>
        <a:bodyPr/>
        <a:lstStyle/>
        <a:p>
          <a:endParaRPr lang="es-CO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B3709E-8971-4E7C-90FA-9E4911675902}">
      <dgm:prSet custT="1"/>
      <dgm:spPr/>
      <dgm:t>
        <a:bodyPr/>
        <a:lstStyle/>
        <a:p>
          <a:r>
            <a:rPr lang="es-CO" sz="2400" b="0" i="0" u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Sanción disciplinaria </a:t>
          </a:r>
          <a:endParaRPr lang="es-CO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20DBA0EC-7316-4CF6-9215-DF3224A4072A}" type="parTrans" cxnId="{D3F8EB9E-F11B-4948-84B6-85E693E693A9}">
      <dgm:prSet/>
      <dgm:spPr/>
      <dgm:t>
        <a:bodyPr/>
        <a:lstStyle/>
        <a:p>
          <a:endParaRPr lang="es-CO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90DDB8-5F7D-49DD-A952-4C86D32F9533}" type="sibTrans" cxnId="{D3F8EB9E-F11B-4948-84B6-85E693E693A9}">
      <dgm:prSet/>
      <dgm:spPr/>
      <dgm:t>
        <a:bodyPr/>
        <a:lstStyle/>
        <a:p>
          <a:endParaRPr lang="es-CO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4CDFD7-D5D4-4C88-A497-5D1F06A9BE7C}">
      <dgm:prSet custT="1"/>
      <dgm:spPr/>
      <dgm:t>
        <a:bodyPr/>
        <a:lstStyle/>
        <a:p>
          <a:r>
            <a:rPr lang="es-CO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Obligaciones a Favor del ICBF</a:t>
          </a:r>
        </a:p>
      </dgm:t>
    </dgm:pt>
    <dgm:pt modelId="{22859500-EBB0-41B3-B7C1-365A5DF40E05}" type="parTrans" cxnId="{426A265C-29F7-450C-8DB0-3EDAF6086C15}">
      <dgm:prSet/>
      <dgm:spPr/>
      <dgm:t>
        <a:bodyPr/>
        <a:lstStyle/>
        <a:p>
          <a:endParaRPr lang="es-CO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103B43-66E2-44F7-899B-D5EBF423048F}" type="sibTrans" cxnId="{426A265C-29F7-450C-8DB0-3EDAF6086C15}">
      <dgm:prSet/>
      <dgm:spPr/>
      <dgm:t>
        <a:bodyPr/>
        <a:lstStyle/>
        <a:p>
          <a:endParaRPr lang="es-CO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97BB39-CFF5-4574-85B4-A68264B82296}" type="pres">
      <dgm:prSet presAssocID="{45180DCE-9400-46F0-B9F3-7CBB801B71C1}" presName="Name0" presStyleCnt="0">
        <dgm:presLayoutVars>
          <dgm:chMax val="7"/>
          <dgm:chPref val="7"/>
          <dgm:dir/>
        </dgm:presLayoutVars>
      </dgm:prSet>
      <dgm:spPr/>
    </dgm:pt>
    <dgm:pt modelId="{8E10DE0A-ACF8-4728-9553-AC20C42D134F}" type="pres">
      <dgm:prSet presAssocID="{45180DCE-9400-46F0-B9F3-7CBB801B71C1}" presName="Name1" presStyleCnt="0"/>
      <dgm:spPr/>
    </dgm:pt>
    <dgm:pt modelId="{0F7CA340-09E0-42F2-A29C-D2D6F412D665}" type="pres">
      <dgm:prSet presAssocID="{45180DCE-9400-46F0-B9F3-7CBB801B71C1}" presName="cycle" presStyleCnt="0"/>
      <dgm:spPr/>
    </dgm:pt>
    <dgm:pt modelId="{15D26B2C-454C-4716-8700-14E577C47EA0}" type="pres">
      <dgm:prSet presAssocID="{45180DCE-9400-46F0-B9F3-7CBB801B71C1}" presName="srcNode" presStyleLbl="node1" presStyleIdx="0" presStyleCnt="5"/>
      <dgm:spPr/>
    </dgm:pt>
    <dgm:pt modelId="{82F0DB71-FA93-4A8B-9AF2-3437F4B15326}" type="pres">
      <dgm:prSet presAssocID="{45180DCE-9400-46F0-B9F3-7CBB801B71C1}" presName="conn" presStyleLbl="parChTrans1D2" presStyleIdx="0" presStyleCnt="1"/>
      <dgm:spPr/>
    </dgm:pt>
    <dgm:pt modelId="{25277753-8270-470C-8918-CE1B00DC3AE0}" type="pres">
      <dgm:prSet presAssocID="{45180DCE-9400-46F0-B9F3-7CBB801B71C1}" presName="extraNode" presStyleLbl="node1" presStyleIdx="0" presStyleCnt="5"/>
      <dgm:spPr/>
    </dgm:pt>
    <dgm:pt modelId="{2ED07710-F2C3-48E4-A58C-E0C4B7741F97}" type="pres">
      <dgm:prSet presAssocID="{45180DCE-9400-46F0-B9F3-7CBB801B71C1}" presName="dstNode" presStyleLbl="node1" presStyleIdx="0" presStyleCnt="5"/>
      <dgm:spPr/>
    </dgm:pt>
    <dgm:pt modelId="{257DA8DE-6F42-45ED-A789-38D954127A16}" type="pres">
      <dgm:prSet presAssocID="{55FCB22D-F9C6-4E14-B6BD-21F9B3EB2742}" presName="text_1" presStyleLbl="node1" presStyleIdx="0" presStyleCnt="5">
        <dgm:presLayoutVars>
          <dgm:bulletEnabled val="1"/>
        </dgm:presLayoutVars>
      </dgm:prSet>
      <dgm:spPr/>
    </dgm:pt>
    <dgm:pt modelId="{0F1CC289-503D-47FD-AABE-E841E787D6EE}" type="pres">
      <dgm:prSet presAssocID="{55FCB22D-F9C6-4E14-B6BD-21F9B3EB2742}" presName="accent_1" presStyleCnt="0"/>
      <dgm:spPr/>
    </dgm:pt>
    <dgm:pt modelId="{E1D828AF-B676-4246-84F8-8BD4110FC78A}" type="pres">
      <dgm:prSet presAssocID="{55FCB22D-F9C6-4E14-B6BD-21F9B3EB2742}" presName="accentRepeatNode" presStyleLbl="solidFgAcc1" presStyleIdx="0" presStyleCnt="5"/>
      <dgm:spPr/>
    </dgm:pt>
    <dgm:pt modelId="{948669B0-FC63-4710-99CE-A1541B40F12A}" type="pres">
      <dgm:prSet presAssocID="{B1FE5258-4172-4C77-A7E9-E8EF540520C6}" presName="text_2" presStyleLbl="node1" presStyleIdx="1" presStyleCnt="5">
        <dgm:presLayoutVars>
          <dgm:bulletEnabled val="1"/>
        </dgm:presLayoutVars>
      </dgm:prSet>
      <dgm:spPr/>
    </dgm:pt>
    <dgm:pt modelId="{64FEF3B9-6D29-40F5-818D-AB895F2BA5B6}" type="pres">
      <dgm:prSet presAssocID="{B1FE5258-4172-4C77-A7E9-E8EF540520C6}" presName="accent_2" presStyleCnt="0"/>
      <dgm:spPr/>
    </dgm:pt>
    <dgm:pt modelId="{FD9C09A5-469F-4E3C-BC6C-1BB79311246C}" type="pres">
      <dgm:prSet presAssocID="{B1FE5258-4172-4C77-A7E9-E8EF540520C6}" presName="accentRepeatNode" presStyleLbl="solidFgAcc1" presStyleIdx="1" presStyleCnt="5"/>
      <dgm:spPr/>
    </dgm:pt>
    <dgm:pt modelId="{50E4E762-B6C5-4016-8B99-C5CB60305B86}" type="pres">
      <dgm:prSet presAssocID="{48B44140-6C25-4F6E-ADC2-E6E6BADF9BF8}" presName="text_3" presStyleLbl="node1" presStyleIdx="2" presStyleCnt="5">
        <dgm:presLayoutVars>
          <dgm:bulletEnabled val="1"/>
        </dgm:presLayoutVars>
      </dgm:prSet>
      <dgm:spPr/>
    </dgm:pt>
    <dgm:pt modelId="{BBCAC1AD-9290-4B6D-AE72-1F715C1436AE}" type="pres">
      <dgm:prSet presAssocID="{48B44140-6C25-4F6E-ADC2-E6E6BADF9BF8}" presName="accent_3" presStyleCnt="0"/>
      <dgm:spPr/>
    </dgm:pt>
    <dgm:pt modelId="{4647049A-06BB-4F46-97AE-C0A00B2A28C0}" type="pres">
      <dgm:prSet presAssocID="{48B44140-6C25-4F6E-ADC2-E6E6BADF9BF8}" presName="accentRepeatNode" presStyleLbl="solidFgAcc1" presStyleIdx="2" presStyleCnt="5"/>
      <dgm:spPr/>
    </dgm:pt>
    <dgm:pt modelId="{8F85B2BE-6EB8-41A0-93A0-94C3DA4CC506}" type="pres">
      <dgm:prSet presAssocID="{2DB3709E-8971-4E7C-90FA-9E4911675902}" presName="text_4" presStyleLbl="node1" presStyleIdx="3" presStyleCnt="5">
        <dgm:presLayoutVars>
          <dgm:bulletEnabled val="1"/>
        </dgm:presLayoutVars>
      </dgm:prSet>
      <dgm:spPr/>
    </dgm:pt>
    <dgm:pt modelId="{CCC3254B-C29E-40B0-982C-2556E730BF61}" type="pres">
      <dgm:prSet presAssocID="{2DB3709E-8971-4E7C-90FA-9E4911675902}" presName="accent_4" presStyleCnt="0"/>
      <dgm:spPr/>
    </dgm:pt>
    <dgm:pt modelId="{010810C1-9C3F-4E95-BD95-569142C5E918}" type="pres">
      <dgm:prSet presAssocID="{2DB3709E-8971-4E7C-90FA-9E4911675902}" presName="accentRepeatNode" presStyleLbl="solidFgAcc1" presStyleIdx="3" presStyleCnt="5"/>
      <dgm:spPr/>
    </dgm:pt>
    <dgm:pt modelId="{EB7814C7-D5F6-46EB-98E8-8D470B0D9051}" type="pres">
      <dgm:prSet presAssocID="{014CDFD7-D5D4-4C88-A497-5D1F06A9BE7C}" presName="text_5" presStyleLbl="node1" presStyleIdx="4" presStyleCnt="5">
        <dgm:presLayoutVars>
          <dgm:bulletEnabled val="1"/>
        </dgm:presLayoutVars>
      </dgm:prSet>
      <dgm:spPr/>
    </dgm:pt>
    <dgm:pt modelId="{E3595C36-AF30-4CA6-9F15-1A89005E2897}" type="pres">
      <dgm:prSet presAssocID="{014CDFD7-D5D4-4C88-A497-5D1F06A9BE7C}" presName="accent_5" presStyleCnt="0"/>
      <dgm:spPr/>
    </dgm:pt>
    <dgm:pt modelId="{2B171E01-A8A8-4CE7-B25C-46C0BC5CCF6D}" type="pres">
      <dgm:prSet presAssocID="{014CDFD7-D5D4-4C88-A497-5D1F06A9BE7C}" presName="accentRepeatNode" presStyleLbl="solidFgAcc1" presStyleIdx="4" presStyleCnt="5"/>
      <dgm:spPr/>
    </dgm:pt>
  </dgm:ptLst>
  <dgm:cxnLst>
    <dgm:cxn modelId="{0C5B9113-83CC-4FB6-B1DB-3F3B646ACE26}" type="presOf" srcId="{FDFD6FC8-AA51-4C03-849C-42B07FBBD128}" destId="{82F0DB71-FA93-4A8B-9AF2-3437F4B15326}" srcOrd="0" destOrd="0" presId="urn:microsoft.com/office/officeart/2008/layout/VerticalCurvedList"/>
    <dgm:cxn modelId="{426A265C-29F7-450C-8DB0-3EDAF6086C15}" srcId="{45180DCE-9400-46F0-B9F3-7CBB801B71C1}" destId="{014CDFD7-D5D4-4C88-A497-5D1F06A9BE7C}" srcOrd="4" destOrd="0" parTransId="{22859500-EBB0-41B3-B7C1-365A5DF40E05}" sibTransId="{DD103B43-66E2-44F7-899B-D5EBF423048F}"/>
    <dgm:cxn modelId="{957A7B66-B5FF-4DC6-9B4C-4E04421E4194}" type="presOf" srcId="{55FCB22D-F9C6-4E14-B6BD-21F9B3EB2742}" destId="{257DA8DE-6F42-45ED-A789-38D954127A16}" srcOrd="0" destOrd="0" presId="urn:microsoft.com/office/officeart/2008/layout/VerticalCurvedList"/>
    <dgm:cxn modelId="{F174016A-3CC2-44CE-B447-C33A4425DDC5}" type="presOf" srcId="{2DB3709E-8971-4E7C-90FA-9E4911675902}" destId="{8F85B2BE-6EB8-41A0-93A0-94C3DA4CC506}" srcOrd="0" destOrd="0" presId="urn:microsoft.com/office/officeart/2008/layout/VerticalCurvedList"/>
    <dgm:cxn modelId="{D3F8EB9E-F11B-4948-84B6-85E693E693A9}" srcId="{45180DCE-9400-46F0-B9F3-7CBB801B71C1}" destId="{2DB3709E-8971-4E7C-90FA-9E4911675902}" srcOrd="3" destOrd="0" parTransId="{20DBA0EC-7316-4CF6-9215-DF3224A4072A}" sibTransId="{8790DDB8-5F7D-49DD-A952-4C86D32F9533}"/>
    <dgm:cxn modelId="{347A1FA7-999D-443E-B8D6-027D0CF9317C}" srcId="{45180DCE-9400-46F0-B9F3-7CBB801B71C1}" destId="{48B44140-6C25-4F6E-ADC2-E6E6BADF9BF8}" srcOrd="2" destOrd="0" parTransId="{5CD2BE6A-3FAC-401A-95DE-2778F0A29BED}" sibTransId="{8C249CA0-12AC-4D5C-973C-8762FD1D66B3}"/>
    <dgm:cxn modelId="{44A398C5-1FEE-43D9-A0C4-5119D7D340D7}" type="presOf" srcId="{45180DCE-9400-46F0-B9F3-7CBB801B71C1}" destId="{5197BB39-CFF5-4574-85B4-A68264B82296}" srcOrd="0" destOrd="0" presId="urn:microsoft.com/office/officeart/2008/layout/VerticalCurvedList"/>
    <dgm:cxn modelId="{0F30E3C7-A94D-45AB-B14A-03AC15235065}" type="presOf" srcId="{B1FE5258-4172-4C77-A7E9-E8EF540520C6}" destId="{948669B0-FC63-4710-99CE-A1541B40F12A}" srcOrd="0" destOrd="0" presId="urn:microsoft.com/office/officeart/2008/layout/VerticalCurvedList"/>
    <dgm:cxn modelId="{870AB2D2-4F89-4AD9-A968-5FBC1B3A11E5}" srcId="{45180DCE-9400-46F0-B9F3-7CBB801B71C1}" destId="{B1FE5258-4172-4C77-A7E9-E8EF540520C6}" srcOrd="1" destOrd="0" parTransId="{93C33498-9FD4-4042-BF9E-89A1F3E782BA}" sibTransId="{67DDCF61-22E6-4D6C-95D5-A840FDF30805}"/>
    <dgm:cxn modelId="{BFA0BDDE-C8FB-4CCF-AB96-905EC7BA9FB9}" type="presOf" srcId="{48B44140-6C25-4F6E-ADC2-E6E6BADF9BF8}" destId="{50E4E762-B6C5-4016-8B99-C5CB60305B86}" srcOrd="0" destOrd="0" presId="urn:microsoft.com/office/officeart/2008/layout/VerticalCurvedList"/>
    <dgm:cxn modelId="{A0C5C4E3-44B1-4C2F-A1B2-AC05AF69957F}" srcId="{45180DCE-9400-46F0-B9F3-7CBB801B71C1}" destId="{55FCB22D-F9C6-4E14-B6BD-21F9B3EB2742}" srcOrd="0" destOrd="0" parTransId="{EE76E36B-472E-4AB6-AD6F-EA0073A38596}" sibTransId="{FDFD6FC8-AA51-4C03-849C-42B07FBBD128}"/>
    <dgm:cxn modelId="{25E15FEB-02EC-48BD-BD7F-E90D1922463C}" type="presOf" srcId="{014CDFD7-D5D4-4C88-A497-5D1F06A9BE7C}" destId="{EB7814C7-D5F6-46EB-98E8-8D470B0D9051}" srcOrd="0" destOrd="0" presId="urn:microsoft.com/office/officeart/2008/layout/VerticalCurvedList"/>
    <dgm:cxn modelId="{753F05B6-3DD0-4DF3-B223-F4AF1E86AB8A}" type="presParOf" srcId="{5197BB39-CFF5-4574-85B4-A68264B82296}" destId="{8E10DE0A-ACF8-4728-9553-AC20C42D134F}" srcOrd="0" destOrd="0" presId="urn:microsoft.com/office/officeart/2008/layout/VerticalCurvedList"/>
    <dgm:cxn modelId="{901CE189-F419-44FA-BB94-44FC2DEC0662}" type="presParOf" srcId="{8E10DE0A-ACF8-4728-9553-AC20C42D134F}" destId="{0F7CA340-09E0-42F2-A29C-D2D6F412D665}" srcOrd="0" destOrd="0" presId="urn:microsoft.com/office/officeart/2008/layout/VerticalCurvedList"/>
    <dgm:cxn modelId="{157FF94C-6D18-4D91-91E4-C7A854D9A82E}" type="presParOf" srcId="{0F7CA340-09E0-42F2-A29C-D2D6F412D665}" destId="{15D26B2C-454C-4716-8700-14E577C47EA0}" srcOrd="0" destOrd="0" presId="urn:microsoft.com/office/officeart/2008/layout/VerticalCurvedList"/>
    <dgm:cxn modelId="{76EFF003-5FAD-409B-8395-B69A737B0EB4}" type="presParOf" srcId="{0F7CA340-09E0-42F2-A29C-D2D6F412D665}" destId="{82F0DB71-FA93-4A8B-9AF2-3437F4B15326}" srcOrd="1" destOrd="0" presId="urn:microsoft.com/office/officeart/2008/layout/VerticalCurvedList"/>
    <dgm:cxn modelId="{8AA312D3-A52C-4F4D-B098-8858DABE9F61}" type="presParOf" srcId="{0F7CA340-09E0-42F2-A29C-D2D6F412D665}" destId="{25277753-8270-470C-8918-CE1B00DC3AE0}" srcOrd="2" destOrd="0" presId="urn:microsoft.com/office/officeart/2008/layout/VerticalCurvedList"/>
    <dgm:cxn modelId="{F0BBF00F-5D72-498E-B50A-369411754AE3}" type="presParOf" srcId="{0F7CA340-09E0-42F2-A29C-D2D6F412D665}" destId="{2ED07710-F2C3-48E4-A58C-E0C4B7741F97}" srcOrd="3" destOrd="0" presId="urn:microsoft.com/office/officeart/2008/layout/VerticalCurvedList"/>
    <dgm:cxn modelId="{EB3A119B-754D-4D04-8B2A-269A19AEF889}" type="presParOf" srcId="{8E10DE0A-ACF8-4728-9553-AC20C42D134F}" destId="{257DA8DE-6F42-45ED-A789-38D954127A16}" srcOrd="1" destOrd="0" presId="urn:microsoft.com/office/officeart/2008/layout/VerticalCurvedList"/>
    <dgm:cxn modelId="{4742BCA1-E9F6-4F01-9BD7-7B7371F77F23}" type="presParOf" srcId="{8E10DE0A-ACF8-4728-9553-AC20C42D134F}" destId="{0F1CC289-503D-47FD-AABE-E841E787D6EE}" srcOrd="2" destOrd="0" presId="urn:microsoft.com/office/officeart/2008/layout/VerticalCurvedList"/>
    <dgm:cxn modelId="{213870EE-D1B2-4E6E-89D8-AD682D3D7F35}" type="presParOf" srcId="{0F1CC289-503D-47FD-AABE-E841E787D6EE}" destId="{E1D828AF-B676-4246-84F8-8BD4110FC78A}" srcOrd="0" destOrd="0" presId="urn:microsoft.com/office/officeart/2008/layout/VerticalCurvedList"/>
    <dgm:cxn modelId="{5A58AFFB-339E-4833-92E2-8AF125B17704}" type="presParOf" srcId="{8E10DE0A-ACF8-4728-9553-AC20C42D134F}" destId="{948669B0-FC63-4710-99CE-A1541B40F12A}" srcOrd="3" destOrd="0" presId="urn:microsoft.com/office/officeart/2008/layout/VerticalCurvedList"/>
    <dgm:cxn modelId="{8B82C9ED-9E53-4277-BB92-5506390C4276}" type="presParOf" srcId="{8E10DE0A-ACF8-4728-9553-AC20C42D134F}" destId="{64FEF3B9-6D29-40F5-818D-AB895F2BA5B6}" srcOrd="4" destOrd="0" presId="urn:microsoft.com/office/officeart/2008/layout/VerticalCurvedList"/>
    <dgm:cxn modelId="{E3E245FC-0415-4AD9-B545-F66C452AD0AD}" type="presParOf" srcId="{64FEF3B9-6D29-40F5-818D-AB895F2BA5B6}" destId="{FD9C09A5-469F-4E3C-BC6C-1BB79311246C}" srcOrd="0" destOrd="0" presId="urn:microsoft.com/office/officeart/2008/layout/VerticalCurvedList"/>
    <dgm:cxn modelId="{E9C6095C-1857-4BE2-BF39-AD8A3B95B489}" type="presParOf" srcId="{8E10DE0A-ACF8-4728-9553-AC20C42D134F}" destId="{50E4E762-B6C5-4016-8B99-C5CB60305B86}" srcOrd="5" destOrd="0" presId="urn:microsoft.com/office/officeart/2008/layout/VerticalCurvedList"/>
    <dgm:cxn modelId="{6DF5CD64-E2CD-4C7F-ADE5-820DA632B225}" type="presParOf" srcId="{8E10DE0A-ACF8-4728-9553-AC20C42D134F}" destId="{BBCAC1AD-9290-4B6D-AE72-1F715C1436AE}" srcOrd="6" destOrd="0" presId="urn:microsoft.com/office/officeart/2008/layout/VerticalCurvedList"/>
    <dgm:cxn modelId="{71904666-9FE3-4707-BC41-1EF921CB9E2D}" type="presParOf" srcId="{BBCAC1AD-9290-4B6D-AE72-1F715C1436AE}" destId="{4647049A-06BB-4F46-97AE-C0A00B2A28C0}" srcOrd="0" destOrd="0" presId="urn:microsoft.com/office/officeart/2008/layout/VerticalCurvedList"/>
    <dgm:cxn modelId="{D1A20473-5032-47DD-BA70-D0E7DE642CEF}" type="presParOf" srcId="{8E10DE0A-ACF8-4728-9553-AC20C42D134F}" destId="{8F85B2BE-6EB8-41A0-93A0-94C3DA4CC506}" srcOrd="7" destOrd="0" presId="urn:microsoft.com/office/officeart/2008/layout/VerticalCurvedList"/>
    <dgm:cxn modelId="{3C993A90-144B-49DB-B3F4-4F4DDE4B8DA1}" type="presParOf" srcId="{8E10DE0A-ACF8-4728-9553-AC20C42D134F}" destId="{CCC3254B-C29E-40B0-982C-2556E730BF61}" srcOrd="8" destOrd="0" presId="urn:microsoft.com/office/officeart/2008/layout/VerticalCurvedList"/>
    <dgm:cxn modelId="{E60E05C3-DF5B-4AC7-9863-8F04404D8F8D}" type="presParOf" srcId="{CCC3254B-C29E-40B0-982C-2556E730BF61}" destId="{010810C1-9C3F-4E95-BD95-569142C5E918}" srcOrd="0" destOrd="0" presId="urn:microsoft.com/office/officeart/2008/layout/VerticalCurvedList"/>
    <dgm:cxn modelId="{94E6BE3D-1737-4331-B0BC-2A76617A1D9A}" type="presParOf" srcId="{8E10DE0A-ACF8-4728-9553-AC20C42D134F}" destId="{EB7814C7-D5F6-46EB-98E8-8D470B0D9051}" srcOrd="9" destOrd="0" presId="urn:microsoft.com/office/officeart/2008/layout/VerticalCurvedList"/>
    <dgm:cxn modelId="{C675FF7F-F6A7-4E41-BBE6-9B5B5CD47B65}" type="presParOf" srcId="{8E10DE0A-ACF8-4728-9553-AC20C42D134F}" destId="{E3595C36-AF30-4CA6-9F15-1A89005E2897}" srcOrd="10" destOrd="0" presId="urn:microsoft.com/office/officeart/2008/layout/VerticalCurvedList"/>
    <dgm:cxn modelId="{B028205F-330D-4220-8C7C-801A089D85D8}" type="presParOf" srcId="{E3595C36-AF30-4CA6-9F15-1A89005E2897}" destId="{2B171E01-A8A8-4CE7-B25C-46C0BC5CCF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32144A-C546-4413-98A6-55EE366798A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32E784E-6062-424E-9A06-7DEA66C69A7B}" type="pres">
      <dgm:prSet presAssocID="{2932144A-C546-4413-98A6-55EE366798A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A166E47D-E86D-4CB5-BB3B-217773B6FD94}" type="presOf" srcId="{2932144A-C546-4413-98A6-55EE366798A6}" destId="{C32E784E-6062-424E-9A06-7DEA66C69A7B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66A409-C0B2-4FF9-BBF1-FC41176DF3F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0999093-016F-4A00-B6DE-8C2054F34E0E}">
      <dgm:prSet phldrT="[Texto]" custT="1"/>
      <dgm:spPr>
        <a:solidFill>
          <a:schemeClr val="accent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es-MX" sz="2400" b="1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RECEPCIÓN DEL TÍTULO</a:t>
          </a:r>
          <a:endParaRPr lang="es-CO" sz="2400" b="1" dirty="0">
            <a:solidFill>
              <a:schemeClr val="tx1"/>
            </a:solidFill>
            <a:latin typeface="Athelas"/>
            <a:ea typeface="Verdana" panose="020B0604030504040204" pitchFamily="34" charset="0"/>
          </a:endParaRPr>
        </a:p>
      </dgm:t>
    </dgm:pt>
    <dgm:pt modelId="{D6208D5D-332B-4D28-A5CF-8975A321B6DF}" type="parTrans" cxnId="{14B5250A-D722-495D-8093-F42344E23E1D}">
      <dgm:prSet/>
      <dgm:spPr/>
      <dgm:t>
        <a:bodyPr/>
        <a:lstStyle/>
        <a:p>
          <a:endParaRPr lang="es-CO"/>
        </a:p>
      </dgm:t>
    </dgm:pt>
    <dgm:pt modelId="{BABB4522-3B0F-4436-B547-F31177D5E7A3}" type="sibTrans" cxnId="{14B5250A-D722-495D-8093-F42344E23E1D}">
      <dgm:prSet/>
      <dgm:spPr/>
      <dgm:t>
        <a:bodyPr/>
        <a:lstStyle/>
        <a:p>
          <a:endParaRPr lang="es-CO"/>
        </a:p>
      </dgm:t>
    </dgm:pt>
    <dgm:pt modelId="{290D7989-0E7D-4D43-BD0D-C7C4F7596D26}">
      <dgm:prSet phldrT="[Texto]" custT="1"/>
      <dgm:spPr>
        <a:solidFill>
          <a:schemeClr val="accent6">
            <a:lumMod val="40000"/>
            <a:lumOff val="60000"/>
          </a:schemeClr>
        </a:solidFill>
        <a:ln>
          <a:solidFill>
            <a:srgbClr val="00B050"/>
          </a:solidFill>
        </a:ln>
      </dgm:spPr>
      <dgm:t>
        <a:bodyPr/>
        <a:lstStyle/>
        <a:p>
          <a:pPr algn="ctr"/>
          <a:r>
            <a:rPr lang="es-MX" sz="1400" b="1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ETAPA DE COBRO PERSUASIVO.</a:t>
          </a:r>
        </a:p>
        <a:p>
          <a:pPr algn="l"/>
          <a:r>
            <a:rPr lang="es-MX" sz="1400" b="1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- ART 15: </a:t>
          </a:r>
          <a:r>
            <a:rPr lang="es-MX" sz="1400" b="0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2 comunicaciones al deudor.</a:t>
          </a:r>
        </a:p>
        <a:p>
          <a:pPr algn="l"/>
          <a:r>
            <a:rPr lang="es-MX" sz="1400" b="0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-</a:t>
          </a:r>
          <a:r>
            <a:rPr lang="es-MX" sz="1400" b="1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ART 17: </a:t>
          </a:r>
          <a:r>
            <a:rPr lang="es-MX" sz="1400" b="0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TÉRMINO: </a:t>
          </a:r>
        </a:p>
        <a:p>
          <a:pPr algn="ctr"/>
          <a:r>
            <a:rPr lang="es-MX" sz="1400" b="1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A</a:t>
          </a:r>
          <a:r>
            <a:rPr lang="es-MX" sz="1400" b="0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: 45 días: APORTE PARAFISCAL- 90.</a:t>
          </a:r>
        </a:p>
        <a:p>
          <a:pPr algn="ctr"/>
          <a:r>
            <a:rPr lang="es-MX" sz="1400" b="1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B</a:t>
          </a:r>
          <a:r>
            <a:rPr lang="es-MX" sz="1400" b="0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. 3 meses:  OTRAS CARTERAS </a:t>
          </a:r>
          <a:endParaRPr lang="es-CO" sz="1400" b="0" dirty="0">
            <a:solidFill>
              <a:schemeClr val="tx1"/>
            </a:solidFill>
            <a:latin typeface="Athelas"/>
            <a:ea typeface="Verdana" panose="020B0604030504040204" pitchFamily="34" charset="0"/>
          </a:endParaRPr>
        </a:p>
      </dgm:t>
    </dgm:pt>
    <dgm:pt modelId="{5C2A47D6-A303-4429-8767-44700C6FE4D1}" type="parTrans" cxnId="{FDADB3C6-F1F4-490F-A3AD-2A4706313F37}">
      <dgm:prSet/>
      <dgm:spPr/>
      <dgm:t>
        <a:bodyPr/>
        <a:lstStyle/>
        <a:p>
          <a:endParaRPr lang="es-CO"/>
        </a:p>
      </dgm:t>
    </dgm:pt>
    <dgm:pt modelId="{C4191F99-822C-4A90-86AD-B8AFDAB857CF}" type="sibTrans" cxnId="{FDADB3C6-F1F4-490F-A3AD-2A4706313F37}">
      <dgm:prSet/>
      <dgm:spPr/>
      <dgm:t>
        <a:bodyPr/>
        <a:lstStyle/>
        <a:p>
          <a:endParaRPr lang="es-CO"/>
        </a:p>
      </dgm:t>
    </dgm:pt>
    <dgm:pt modelId="{C02502EE-D637-41BC-B7FC-EAE95A2317A7}">
      <dgm:prSet phldrT="[Texto]" custT="1"/>
      <dgm:spPr>
        <a:solidFill>
          <a:schemeClr val="accent5">
            <a:lumMod val="40000"/>
            <a:lumOff val="6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es-MX" sz="2000" b="1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ETAPA DE COBRO COACTIVO.</a:t>
          </a:r>
          <a:endParaRPr lang="es-CO" sz="2000" b="1" dirty="0">
            <a:solidFill>
              <a:schemeClr val="tx1"/>
            </a:solidFill>
            <a:latin typeface="Athelas"/>
            <a:ea typeface="Verdana" panose="020B0604030504040204" pitchFamily="34" charset="0"/>
          </a:endParaRPr>
        </a:p>
      </dgm:t>
    </dgm:pt>
    <dgm:pt modelId="{31C2FF3A-6083-4695-A5CF-2A12B76C8EA8}" type="parTrans" cxnId="{CEA9CFC6-00E6-492F-953B-E61A4585A1BB}">
      <dgm:prSet/>
      <dgm:spPr/>
      <dgm:t>
        <a:bodyPr/>
        <a:lstStyle/>
        <a:p>
          <a:endParaRPr lang="es-CO"/>
        </a:p>
      </dgm:t>
    </dgm:pt>
    <dgm:pt modelId="{0C88ABE6-F02C-418D-AC73-D2C345D3D7A6}" type="sibTrans" cxnId="{CEA9CFC6-00E6-492F-953B-E61A4585A1BB}">
      <dgm:prSet/>
      <dgm:spPr/>
      <dgm:t>
        <a:bodyPr/>
        <a:lstStyle/>
        <a:p>
          <a:endParaRPr lang="es-CO"/>
        </a:p>
      </dgm:t>
    </dgm:pt>
    <dgm:pt modelId="{50B3BCCB-3C91-4C95-A04B-2DDAFBEC35D0}" type="pres">
      <dgm:prSet presAssocID="{2A66A409-C0B2-4FF9-BBF1-FC41176DF3FA}" presName="rootnode" presStyleCnt="0">
        <dgm:presLayoutVars>
          <dgm:chMax/>
          <dgm:chPref/>
          <dgm:dir/>
          <dgm:animLvl val="lvl"/>
        </dgm:presLayoutVars>
      </dgm:prSet>
      <dgm:spPr/>
    </dgm:pt>
    <dgm:pt modelId="{4BEDD26B-CE61-47E0-95AF-08B9A72847D0}" type="pres">
      <dgm:prSet presAssocID="{A0999093-016F-4A00-B6DE-8C2054F34E0E}" presName="composite" presStyleCnt="0"/>
      <dgm:spPr/>
    </dgm:pt>
    <dgm:pt modelId="{5EA47FC2-1270-4185-A55E-C4144FA4BFC4}" type="pres">
      <dgm:prSet presAssocID="{A0999093-016F-4A00-B6DE-8C2054F34E0E}" presName="bentUpArrow1" presStyleLbl="alignImgPlace1" presStyleIdx="0" presStyleCnt="2"/>
      <dgm:spPr/>
    </dgm:pt>
    <dgm:pt modelId="{A7FADBB8-4E53-4121-840B-9FDB05009010}" type="pres">
      <dgm:prSet presAssocID="{A0999093-016F-4A00-B6DE-8C2054F34E0E}" presName="ParentText" presStyleLbl="node1" presStyleIdx="0" presStyleCnt="3" custLinFactNeighborX="-28881" custLinFactNeighborY="8317">
        <dgm:presLayoutVars>
          <dgm:chMax val="1"/>
          <dgm:chPref val="1"/>
          <dgm:bulletEnabled val="1"/>
        </dgm:presLayoutVars>
      </dgm:prSet>
      <dgm:spPr/>
    </dgm:pt>
    <dgm:pt modelId="{5A1290ED-0283-450A-B62F-9438B9A5F8AF}" type="pres">
      <dgm:prSet presAssocID="{A0999093-016F-4A00-B6DE-8C2054F34E0E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2580E31-8A37-4C28-83C9-FAC85F74C1B2}" type="pres">
      <dgm:prSet presAssocID="{BABB4522-3B0F-4436-B547-F31177D5E7A3}" presName="sibTrans" presStyleCnt="0"/>
      <dgm:spPr/>
    </dgm:pt>
    <dgm:pt modelId="{DFD7F57C-9364-4BF6-9DA8-916A46794258}" type="pres">
      <dgm:prSet presAssocID="{290D7989-0E7D-4D43-BD0D-C7C4F7596D26}" presName="composite" presStyleCnt="0"/>
      <dgm:spPr/>
    </dgm:pt>
    <dgm:pt modelId="{C3482F95-2ACA-4827-836F-A0DB0F33E63A}" type="pres">
      <dgm:prSet presAssocID="{290D7989-0E7D-4D43-BD0D-C7C4F7596D26}" presName="bentUpArrow1" presStyleLbl="alignImgPlace1" presStyleIdx="1" presStyleCnt="2" custLinFactNeighborX="35899" custLinFactNeighborY="2634"/>
      <dgm:spPr/>
    </dgm:pt>
    <dgm:pt modelId="{F4BE8F7A-7615-491F-8438-DBAD28BE030B}" type="pres">
      <dgm:prSet presAssocID="{290D7989-0E7D-4D43-BD0D-C7C4F7596D26}" presName="ParentText" presStyleLbl="node1" presStyleIdx="1" presStyleCnt="3" custScaleX="113897" custScaleY="110807" custLinFactNeighborX="-7917" custLinFactNeighborY="-665">
        <dgm:presLayoutVars>
          <dgm:chMax val="1"/>
          <dgm:chPref val="1"/>
          <dgm:bulletEnabled val="1"/>
        </dgm:presLayoutVars>
      </dgm:prSet>
      <dgm:spPr/>
    </dgm:pt>
    <dgm:pt modelId="{3F2656F5-941A-4BAF-B58E-786C3428DC84}" type="pres">
      <dgm:prSet presAssocID="{290D7989-0E7D-4D43-BD0D-C7C4F7596D26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7E9220E5-7008-454F-B837-52D63BAE5659}" type="pres">
      <dgm:prSet presAssocID="{C4191F99-822C-4A90-86AD-B8AFDAB857CF}" presName="sibTrans" presStyleCnt="0"/>
      <dgm:spPr/>
    </dgm:pt>
    <dgm:pt modelId="{04F63D5A-1CC0-41B9-BF2C-00DB12A239FD}" type="pres">
      <dgm:prSet presAssocID="{C02502EE-D637-41BC-B7FC-EAE95A2317A7}" presName="composite" presStyleCnt="0"/>
      <dgm:spPr/>
    </dgm:pt>
    <dgm:pt modelId="{7D2690BD-A178-4FE4-8CCF-9D0E3C9F7F5F}" type="pres">
      <dgm:prSet presAssocID="{C02502EE-D637-41BC-B7FC-EAE95A2317A7}" presName="ParentText" presStyleLbl="node1" presStyleIdx="2" presStyleCnt="3" custScaleX="105590" custScaleY="110177" custLinFactNeighborX="25271" custLinFactNeighborY="-16148">
        <dgm:presLayoutVars>
          <dgm:chMax val="1"/>
          <dgm:chPref val="1"/>
          <dgm:bulletEnabled val="1"/>
        </dgm:presLayoutVars>
      </dgm:prSet>
      <dgm:spPr/>
    </dgm:pt>
  </dgm:ptLst>
  <dgm:cxnLst>
    <dgm:cxn modelId="{8B1D6F02-2D0C-4A5A-AD90-D75398CDEC95}" type="presOf" srcId="{C02502EE-D637-41BC-B7FC-EAE95A2317A7}" destId="{7D2690BD-A178-4FE4-8CCF-9D0E3C9F7F5F}" srcOrd="0" destOrd="0" presId="urn:microsoft.com/office/officeart/2005/8/layout/StepDownProcess"/>
    <dgm:cxn modelId="{14B5250A-D722-495D-8093-F42344E23E1D}" srcId="{2A66A409-C0B2-4FF9-BBF1-FC41176DF3FA}" destId="{A0999093-016F-4A00-B6DE-8C2054F34E0E}" srcOrd="0" destOrd="0" parTransId="{D6208D5D-332B-4D28-A5CF-8975A321B6DF}" sibTransId="{BABB4522-3B0F-4436-B547-F31177D5E7A3}"/>
    <dgm:cxn modelId="{9750C773-353A-405E-963F-FC2CCEBA0EB8}" type="presOf" srcId="{2A66A409-C0B2-4FF9-BBF1-FC41176DF3FA}" destId="{50B3BCCB-3C91-4C95-A04B-2DDAFBEC35D0}" srcOrd="0" destOrd="0" presId="urn:microsoft.com/office/officeart/2005/8/layout/StepDownProcess"/>
    <dgm:cxn modelId="{D401DA7F-2E80-405C-A06C-A4E58635A027}" type="presOf" srcId="{290D7989-0E7D-4D43-BD0D-C7C4F7596D26}" destId="{F4BE8F7A-7615-491F-8438-DBAD28BE030B}" srcOrd="0" destOrd="0" presId="urn:microsoft.com/office/officeart/2005/8/layout/StepDownProcess"/>
    <dgm:cxn modelId="{D25A09B5-0FD8-4589-831B-141313F7DA59}" type="presOf" srcId="{A0999093-016F-4A00-B6DE-8C2054F34E0E}" destId="{A7FADBB8-4E53-4121-840B-9FDB05009010}" srcOrd="0" destOrd="0" presId="urn:microsoft.com/office/officeart/2005/8/layout/StepDownProcess"/>
    <dgm:cxn modelId="{FDADB3C6-F1F4-490F-A3AD-2A4706313F37}" srcId="{2A66A409-C0B2-4FF9-BBF1-FC41176DF3FA}" destId="{290D7989-0E7D-4D43-BD0D-C7C4F7596D26}" srcOrd="1" destOrd="0" parTransId="{5C2A47D6-A303-4429-8767-44700C6FE4D1}" sibTransId="{C4191F99-822C-4A90-86AD-B8AFDAB857CF}"/>
    <dgm:cxn modelId="{CEA9CFC6-00E6-492F-953B-E61A4585A1BB}" srcId="{2A66A409-C0B2-4FF9-BBF1-FC41176DF3FA}" destId="{C02502EE-D637-41BC-B7FC-EAE95A2317A7}" srcOrd="2" destOrd="0" parTransId="{31C2FF3A-6083-4695-A5CF-2A12B76C8EA8}" sibTransId="{0C88ABE6-F02C-418D-AC73-D2C345D3D7A6}"/>
    <dgm:cxn modelId="{2C62C09C-6316-4B1F-BEFC-0279AD521262}" type="presParOf" srcId="{50B3BCCB-3C91-4C95-A04B-2DDAFBEC35D0}" destId="{4BEDD26B-CE61-47E0-95AF-08B9A72847D0}" srcOrd="0" destOrd="0" presId="urn:microsoft.com/office/officeart/2005/8/layout/StepDownProcess"/>
    <dgm:cxn modelId="{B41A9370-245A-4C30-8D05-04F9D93873A5}" type="presParOf" srcId="{4BEDD26B-CE61-47E0-95AF-08B9A72847D0}" destId="{5EA47FC2-1270-4185-A55E-C4144FA4BFC4}" srcOrd="0" destOrd="0" presId="urn:microsoft.com/office/officeart/2005/8/layout/StepDownProcess"/>
    <dgm:cxn modelId="{FA22E82C-791F-4BB4-8670-C056CF337FEA}" type="presParOf" srcId="{4BEDD26B-CE61-47E0-95AF-08B9A72847D0}" destId="{A7FADBB8-4E53-4121-840B-9FDB05009010}" srcOrd="1" destOrd="0" presId="urn:microsoft.com/office/officeart/2005/8/layout/StepDownProcess"/>
    <dgm:cxn modelId="{40F3CE01-F79C-4AF4-91C2-A1F55B2A8FD9}" type="presParOf" srcId="{4BEDD26B-CE61-47E0-95AF-08B9A72847D0}" destId="{5A1290ED-0283-450A-B62F-9438B9A5F8AF}" srcOrd="2" destOrd="0" presId="urn:microsoft.com/office/officeart/2005/8/layout/StepDownProcess"/>
    <dgm:cxn modelId="{AA3A2A62-A5E2-4617-AE46-9793144BE2F8}" type="presParOf" srcId="{50B3BCCB-3C91-4C95-A04B-2DDAFBEC35D0}" destId="{32580E31-8A37-4C28-83C9-FAC85F74C1B2}" srcOrd="1" destOrd="0" presId="urn:microsoft.com/office/officeart/2005/8/layout/StepDownProcess"/>
    <dgm:cxn modelId="{E2E3EC8A-75F8-41EA-B533-9BE90E313110}" type="presParOf" srcId="{50B3BCCB-3C91-4C95-A04B-2DDAFBEC35D0}" destId="{DFD7F57C-9364-4BF6-9DA8-916A46794258}" srcOrd="2" destOrd="0" presId="urn:microsoft.com/office/officeart/2005/8/layout/StepDownProcess"/>
    <dgm:cxn modelId="{5A0F5A91-D1AC-40D7-A3F4-A87D0D019245}" type="presParOf" srcId="{DFD7F57C-9364-4BF6-9DA8-916A46794258}" destId="{C3482F95-2ACA-4827-836F-A0DB0F33E63A}" srcOrd="0" destOrd="0" presId="urn:microsoft.com/office/officeart/2005/8/layout/StepDownProcess"/>
    <dgm:cxn modelId="{57F6E2DA-DD71-4C40-AB86-75462D134960}" type="presParOf" srcId="{DFD7F57C-9364-4BF6-9DA8-916A46794258}" destId="{F4BE8F7A-7615-491F-8438-DBAD28BE030B}" srcOrd="1" destOrd="0" presId="urn:microsoft.com/office/officeart/2005/8/layout/StepDownProcess"/>
    <dgm:cxn modelId="{FDA1B998-AB75-46B9-8554-7881ED5C6AA1}" type="presParOf" srcId="{DFD7F57C-9364-4BF6-9DA8-916A46794258}" destId="{3F2656F5-941A-4BAF-B58E-786C3428DC84}" srcOrd="2" destOrd="0" presId="urn:microsoft.com/office/officeart/2005/8/layout/StepDownProcess"/>
    <dgm:cxn modelId="{D86887F6-0647-4DD3-A684-E51E8C0F992D}" type="presParOf" srcId="{50B3BCCB-3C91-4C95-A04B-2DDAFBEC35D0}" destId="{7E9220E5-7008-454F-B837-52D63BAE5659}" srcOrd="3" destOrd="0" presId="urn:microsoft.com/office/officeart/2005/8/layout/StepDownProcess"/>
    <dgm:cxn modelId="{1570ED98-A267-4C4B-863E-AA701037716C}" type="presParOf" srcId="{50B3BCCB-3C91-4C95-A04B-2DDAFBEC35D0}" destId="{04F63D5A-1CC0-41B9-BF2C-00DB12A239FD}" srcOrd="4" destOrd="0" presId="urn:microsoft.com/office/officeart/2005/8/layout/StepDownProcess"/>
    <dgm:cxn modelId="{6BD21D41-93F9-47DB-89B4-515A59AC06AB}" type="presParOf" srcId="{04F63D5A-1CC0-41B9-BF2C-00DB12A239FD}" destId="{7D2690BD-A178-4FE4-8CCF-9D0E3C9F7F5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9B9283-3066-4852-B927-C80B8E1376A3}" type="doc">
      <dgm:prSet loTypeId="urn:microsoft.com/office/officeart/2005/8/layout/vLis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740E4C15-5BF8-4EEA-A85C-060CE8EF3766}">
      <dgm:prSet phldrT="[Texto]" custT="1"/>
      <dgm:spPr/>
      <dgm:t>
        <a:bodyPr/>
        <a:lstStyle/>
        <a:p>
          <a:pPr algn="l"/>
          <a:r>
            <a:rPr lang="es-CO" sz="19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El art. 5 de la Ley 1066 de 2006 faculta al ICBF, en su condición de Entidad Pública del Orden Nacional</a:t>
          </a:r>
          <a:endParaRPr lang="es-CO" sz="19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80FDF08-1A8D-4DE1-A9A5-6110855823FC}" type="parTrans" cxnId="{512BE118-DFBD-46B7-AD4F-16DE2FC162FF}">
      <dgm:prSet/>
      <dgm:spPr/>
      <dgm:t>
        <a:bodyPr/>
        <a:lstStyle/>
        <a:p>
          <a:endParaRPr lang="es-CO"/>
        </a:p>
      </dgm:t>
    </dgm:pt>
    <dgm:pt modelId="{40EFDA00-B3F3-4870-8F0F-B6FA5EFF1A1F}" type="sibTrans" cxnId="{512BE118-DFBD-46B7-AD4F-16DE2FC162FF}">
      <dgm:prSet/>
      <dgm:spPr/>
      <dgm:t>
        <a:bodyPr/>
        <a:lstStyle/>
        <a:p>
          <a:endParaRPr lang="es-CO"/>
        </a:p>
      </dgm:t>
    </dgm:pt>
    <dgm:pt modelId="{63E6DF71-7FC8-4F71-A80F-9A694DBE45FD}">
      <dgm:prSet phldrT="[Texto]" custT="1"/>
      <dgm:spPr/>
      <dgm:t>
        <a:bodyPr/>
        <a:lstStyle/>
        <a:p>
          <a:pPr algn="l"/>
          <a:r>
            <a:rPr lang="es-CO" sz="190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Corresponde al Director General y a los Directores Regionales designar por acto administrativo a los Funcionarios Ejecutores</a:t>
          </a:r>
          <a:endParaRPr lang="es-CO" sz="19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0406EAC-13F5-4875-95DC-412B16894280}" type="parTrans" cxnId="{1AA3C6A8-F8D6-4440-B806-776C99D550D9}">
      <dgm:prSet/>
      <dgm:spPr/>
      <dgm:t>
        <a:bodyPr/>
        <a:lstStyle/>
        <a:p>
          <a:endParaRPr lang="es-CO"/>
        </a:p>
      </dgm:t>
    </dgm:pt>
    <dgm:pt modelId="{0647E83F-6136-466B-8527-E5CC235BF355}" type="sibTrans" cxnId="{1AA3C6A8-F8D6-4440-B806-776C99D550D9}">
      <dgm:prSet/>
      <dgm:spPr/>
      <dgm:t>
        <a:bodyPr/>
        <a:lstStyle/>
        <a:p>
          <a:endParaRPr lang="es-CO"/>
        </a:p>
      </dgm:t>
    </dgm:pt>
    <dgm:pt modelId="{E6D53F54-E90A-4423-87D5-D5AD88A558AF}">
      <dgm:prSet phldrT="[Texto]" custT="1"/>
      <dgm:spPr/>
      <dgm:t>
        <a:bodyPr/>
        <a:lstStyle/>
        <a:p>
          <a:pPr algn="just"/>
          <a:r>
            <a:rPr lang="es-ES" sz="1900" b="1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Competencia Territorial:</a:t>
          </a:r>
          <a:r>
            <a:rPr lang="es-ES" sz="190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 S</a:t>
          </a:r>
          <a:r>
            <a:rPr lang="es-CO" sz="190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e adelantará por el servidor público competente, según el lugar en donde se hayan originado la obligación o por el lugar donde se encuentre domiciliado el deudor, prevaleciendo este último para conocer del proceso de cobro. </a:t>
          </a:r>
          <a:endParaRPr lang="es-CO" sz="19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45DF708-196A-4948-93C8-A92C1BC1EB6C}" type="parTrans" cxnId="{A2713B0F-312D-4D88-A193-EF11CFF7EAA6}">
      <dgm:prSet/>
      <dgm:spPr/>
      <dgm:t>
        <a:bodyPr/>
        <a:lstStyle/>
        <a:p>
          <a:endParaRPr lang="es-CO"/>
        </a:p>
      </dgm:t>
    </dgm:pt>
    <dgm:pt modelId="{4B083843-7E5A-4105-B6E2-2A518BB7076C}" type="sibTrans" cxnId="{A2713B0F-312D-4D88-A193-EF11CFF7EAA6}">
      <dgm:prSet/>
      <dgm:spPr/>
      <dgm:t>
        <a:bodyPr/>
        <a:lstStyle/>
        <a:p>
          <a:endParaRPr lang="es-CO"/>
        </a:p>
      </dgm:t>
    </dgm:pt>
    <dgm:pt modelId="{0D3AF75A-C1AE-4D39-9AE4-F3BAC5E1AE91}">
      <dgm:prSet phldrT="[Texto]"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lang="es-CO" sz="190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Cuando se adelanten varios procesos coactivos respecto de un mismo deudor en diferentes Regionales, deberá ordenarse su </a:t>
          </a:r>
          <a:r>
            <a:rPr lang="es-CO" sz="19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remisión</a:t>
          </a:r>
          <a:r>
            <a:rPr lang="es-CO" sz="190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 mediante auto a la regional en donde se encuentre el domicilio principal del deudor.</a:t>
          </a:r>
          <a:endParaRPr lang="es-CO" sz="19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F0BE61C-B26B-427B-8525-54740F8D25DC}" type="parTrans" cxnId="{E1CD43D5-B629-4E89-B495-BFDB3E6A1071}">
      <dgm:prSet/>
      <dgm:spPr/>
      <dgm:t>
        <a:bodyPr/>
        <a:lstStyle/>
        <a:p>
          <a:endParaRPr lang="es-CO"/>
        </a:p>
      </dgm:t>
    </dgm:pt>
    <dgm:pt modelId="{BC786341-124E-4CB1-96A0-45FDC6041C33}" type="sibTrans" cxnId="{E1CD43D5-B629-4E89-B495-BFDB3E6A1071}">
      <dgm:prSet/>
      <dgm:spPr/>
      <dgm:t>
        <a:bodyPr/>
        <a:lstStyle/>
        <a:p>
          <a:endParaRPr lang="es-CO"/>
        </a:p>
      </dgm:t>
    </dgm:pt>
    <dgm:pt modelId="{04BA4916-B26B-466D-B69D-36C0A6380126}" type="pres">
      <dgm:prSet presAssocID="{4F9B9283-3066-4852-B927-C80B8E1376A3}" presName="linearFlow" presStyleCnt="0">
        <dgm:presLayoutVars>
          <dgm:dir/>
          <dgm:resizeHandles val="exact"/>
        </dgm:presLayoutVars>
      </dgm:prSet>
      <dgm:spPr/>
    </dgm:pt>
    <dgm:pt modelId="{88036662-3BDF-492F-8417-573146171D8B}" type="pres">
      <dgm:prSet presAssocID="{740E4C15-5BF8-4EEA-A85C-060CE8EF3766}" presName="composite" presStyleCnt="0"/>
      <dgm:spPr/>
    </dgm:pt>
    <dgm:pt modelId="{D7B44DBC-6883-4A6A-A85C-D6407A9BE4B3}" type="pres">
      <dgm:prSet presAssocID="{740E4C15-5BF8-4EEA-A85C-060CE8EF3766}" presName="imgShp" presStyleLbl="fgImgPlace1" presStyleIdx="0" presStyleCnt="4" custScaleX="51914" custScaleY="57612" custLinFactX="-6412" custLinFactNeighborX="-100000" custLinFactNeighborY="229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descr="Monedas"/>
        </a:ext>
      </dgm:extLst>
    </dgm:pt>
    <dgm:pt modelId="{E47BDED2-FF74-4850-8C20-7BDA9E6F4362}" type="pres">
      <dgm:prSet presAssocID="{740E4C15-5BF8-4EEA-A85C-060CE8EF3766}" presName="txShp" presStyleLbl="node1" presStyleIdx="0" presStyleCnt="4" custScaleX="126413" custScaleY="52461" custLinFactNeighborX="-2375" custLinFactNeighborY="24858">
        <dgm:presLayoutVars>
          <dgm:bulletEnabled val="1"/>
        </dgm:presLayoutVars>
      </dgm:prSet>
      <dgm:spPr/>
    </dgm:pt>
    <dgm:pt modelId="{4C3CFD5E-0D5B-4CD4-9E23-72DF330D838A}" type="pres">
      <dgm:prSet presAssocID="{40EFDA00-B3F3-4870-8F0F-B6FA5EFF1A1F}" presName="spacing" presStyleCnt="0"/>
      <dgm:spPr/>
    </dgm:pt>
    <dgm:pt modelId="{C4E314F0-B5E0-4FE7-9910-9E167880EB01}" type="pres">
      <dgm:prSet presAssocID="{63E6DF71-7FC8-4F71-A80F-9A694DBE45FD}" presName="composite" presStyleCnt="0"/>
      <dgm:spPr/>
    </dgm:pt>
    <dgm:pt modelId="{10D5C5F3-B218-4A34-8741-61183CC289D2}" type="pres">
      <dgm:prSet presAssocID="{63E6DF71-7FC8-4F71-A80F-9A694DBE45FD}" presName="imgShp" presStyleLbl="fgImgPlace1" presStyleIdx="1" presStyleCnt="4" custScaleX="61320" custScaleY="60991" custLinFactNeighborX="-99671" custLinFactNeighborY="645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a comiendo"/>
        </a:ext>
      </dgm:extLst>
    </dgm:pt>
    <dgm:pt modelId="{DFC2D506-75A4-4084-88F3-83682AC0FF1E}" type="pres">
      <dgm:prSet presAssocID="{63E6DF71-7FC8-4F71-A80F-9A694DBE45FD}" presName="txShp" presStyleLbl="node1" presStyleIdx="1" presStyleCnt="4" custScaleX="123129" custScaleY="53060" custLinFactNeighborX="-733" custLinFactNeighborY="2637">
        <dgm:presLayoutVars>
          <dgm:bulletEnabled val="1"/>
        </dgm:presLayoutVars>
      </dgm:prSet>
      <dgm:spPr/>
    </dgm:pt>
    <dgm:pt modelId="{C983175D-16CC-4A43-B226-7905F5DB2CC1}" type="pres">
      <dgm:prSet presAssocID="{0647E83F-6136-466B-8527-E5CC235BF355}" presName="spacing" presStyleCnt="0"/>
      <dgm:spPr/>
    </dgm:pt>
    <dgm:pt modelId="{FBA0E479-4C92-40FE-BCC5-995250A41FDC}" type="pres">
      <dgm:prSet presAssocID="{E6D53F54-E90A-4423-87D5-D5AD88A558AF}" presName="composite" presStyleCnt="0"/>
      <dgm:spPr/>
    </dgm:pt>
    <dgm:pt modelId="{6907DCDB-5B83-4AEA-ADDA-58ECC405BEC2}" type="pres">
      <dgm:prSet presAssocID="{E6D53F54-E90A-4423-87D5-D5AD88A558AF}" presName="imgShp" presStyleLbl="fgImgPlace1" presStyleIdx="2" presStyleCnt="4" custScaleX="46799" custScaleY="51918" custLinFactX="-400" custLinFactNeighborX="-100000" custLinFactNeighborY="-888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América en el globo terráqueo"/>
        </a:ext>
      </dgm:extLst>
    </dgm:pt>
    <dgm:pt modelId="{43A1D458-4C99-4984-9BBB-5CAB4245A08F}" type="pres">
      <dgm:prSet presAssocID="{E6D53F54-E90A-4423-87D5-D5AD88A558AF}" presName="txShp" presStyleLbl="node1" presStyleIdx="2" presStyleCnt="4" custScaleX="123000" custScaleY="89004" custLinFactNeighborX="-733" custLinFactNeighborY="-7321">
        <dgm:presLayoutVars>
          <dgm:bulletEnabled val="1"/>
        </dgm:presLayoutVars>
      </dgm:prSet>
      <dgm:spPr/>
    </dgm:pt>
    <dgm:pt modelId="{34941A10-3D88-404A-9449-AA028303F4AC}" type="pres">
      <dgm:prSet presAssocID="{4B083843-7E5A-4105-B6E2-2A518BB7076C}" presName="spacing" presStyleCnt="0"/>
      <dgm:spPr/>
    </dgm:pt>
    <dgm:pt modelId="{208C5FA3-2136-40A5-8B90-3FE6E824B48B}" type="pres">
      <dgm:prSet presAssocID="{0D3AF75A-C1AE-4D39-9AE4-F3BAC5E1AE91}" presName="composite" presStyleCnt="0"/>
      <dgm:spPr/>
    </dgm:pt>
    <dgm:pt modelId="{C8DA0F28-953F-454B-AD57-C64BD76A944F}" type="pres">
      <dgm:prSet presAssocID="{0D3AF75A-C1AE-4D39-9AE4-F3BAC5E1AE91}" presName="imgShp" presStyleLbl="fgImgPlace1" presStyleIdx="3" presStyleCnt="4" custScaleX="80694" custScaleY="78268" custLinFactNeighborX="-31268" custLinFactNeighborY="-1700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dificio"/>
        </a:ext>
      </dgm:extLst>
    </dgm:pt>
    <dgm:pt modelId="{E938CB6C-6CE4-47ED-94A0-09E798C30185}" type="pres">
      <dgm:prSet presAssocID="{0D3AF75A-C1AE-4D39-9AE4-F3BAC5E1AE91}" presName="txShp" presStyleLbl="node1" presStyleIdx="3" presStyleCnt="4" custScaleX="109233" custLinFactNeighborX="3903" custLinFactNeighborY="-17005">
        <dgm:presLayoutVars>
          <dgm:bulletEnabled val="1"/>
        </dgm:presLayoutVars>
      </dgm:prSet>
      <dgm:spPr/>
    </dgm:pt>
  </dgm:ptLst>
  <dgm:cxnLst>
    <dgm:cxn modelId="{A2713B0F-312D-4D88-A193-EF11CFF7EAA6}" srcId="{4F9B9283-3066-4852-B927-C80B8E1376A3}" destId="{E6D53F54-E90A-4423-87D5-D5AD88A558AF}" srcOrd="2" destOrd="0" parTransId="{445DF708-196A-4948-93C8-A92C1BC1EB6C}" sibTransId="{4B083843-7E5A-4105-B6E2-2A518BB7076C}"/>
    <dgm:cxn modelId="{512BE118-DFBD-46B7-AD4F-16DE2FC162FF}" srcId="{4F9B9283-3066-4852-B927-C80B8E1376A3}" destId="{740E4C15-5BF8-4EEA-A85C-060CE8EF3766}" srcOrd="0" destOrd="0" parTransId="{B80FDF08-1A8D-4DE1-A9A5-6110855823FC}" sibTransId="{40EFDA00-B3F3-4870-8F0F-B6FA5EFF1A1F}"/>
    <dgm:cxn modelId="{8365FC1B-8A7B-4496-9AF1-D73602A5B71F}" type="presOf" srcId="{E6D53F54-E90A-4423-87D5-D5AD88A558AF}" destId="{43A1D458-4C99-4984-9BBB-5CAB4245A08F}" srcOrd="0" destOrd="0" presId="urn:microsoft.com/office/officeart/2005/8/layout/vList3"/>
    <dgm:cxn modelId="{E6BEAB70-DA00-4807-9067-C08E3859188A}" type="presOf" srcId="{4F9B9283-3066-4852-B927-C80B8E1376A3}" destId="{04BA4916-B26B-466D-B69D-36C0A6380126}" srcOrd="0" destOrd="0" presId="urn:microsoft.com/office/officeart/2005/8/layout/vList3"/>
    <dgm:cxn modelId="{9F08BB54-8CF7-4B9E-857B-0668A5356978}" type="presOf" srcId="{0D3AF75A-C1AE-4D39-9AE4-F3BAC5E1AE91}" destId="{E938CB6C-6CE4-47ED-94A0-09E798C30185}" srcOrd="0" destOrd="0" presId="urn:microsoft.com/office/officeart/2005/8/layout/vList3"/>
    <dgm:cxn modelId="{F7F9B392-4E0C-4A5A-98B1-69B5500890FA}" type="presOf" srcId="{63E6DF71-7FC8-4F71-A80F-9A694DBE45FD}" destId="{DFC2D506-75A4-4084-88F3-83682AC0FF1E}" srcOrd="0" destOrd="0" presId="urn:microsoft.com/office/officeart/2005/8/layout/vList3"/>
    <dgm:cxn modelId="{BC09E7A1-C55B-4E3D-BF2E-A339CB17715A}" type="presOf" srcId="{740E4C15-5BF8-4EEA-A85C-060CE8EF3766}" destId="{E47BDED2-FF74-4850-8C20-7BDA9E6F4362}" srcOrd="0" destOrd="0" presId="urn:microsoft.com/office/officeart/2005/8/layout/vList3"/>
    <dgm:cxn modelId="{1AA3C6A8-F8D6-4440-B806-776C99D550D9}" srcId="{4F9B9283-3066-4852-B927-C80B8E1376A3}" destId="{63E6DF71-7FC8-4F71-A80F-9A694DBE45FD}" srcOrd="1" destOrd="0" parTransId="{60406EAC-13F5-4875-95DC-412B16894280}" sibTransId="{0647E83F-6136-466B-8527-E5CC235BF355}"/>
    <dgm:cxn modelId="{E1CD43D5-B629-4E89-B495-BFDB3E6A1071}" srcId="{4F9B9283-3066-4852-B927-C80B8E1376A3}" destId="{0D3AF75A-C1AE-4D39-9AE4-F3BAC5E1AE91}" srcOrd="3" destOrd="0" parTransId="{BF0BE61C-B26B-427B-8525-54740F8D25DC}" sibTransId="{BC786341-124E-4CB1-96A0-45FDC6041C33}"/>
    <dgm:cxn modelId="{C0B77387-9E93-4135-BB17-4A4D78C47AAD}" type="presParOf" srcId="{04BA4916-B26B-466D-B69D-36C0A6380126}" destId="{88036662-3BDF-492F-8417-573146171D8B}" srcOrd="0" destOrd="0" presId="urn:microsoft.com/office/officeart/2005/8/layout/vList3"/>
    <dgm:cxn modelId="{65A511E6-1FF4-45BD-AF49-EF3856570BD2}" type="presParOf" srcId="{88036662-3BDF-492F-8417-573146171D8B}" destId="{D7B44DBC-6883-4A6A-A85C-D6407A9BE4B3}" srcOrd="0" destOrd="0" presId="urn:microsoft.com/office/officeart/2005/8/layout/vList3"/>
    <dgm:cxn modelId="{2ED8B2FC-162F-4765-BB82-ADBC8761FEF2}" type="presParOf" srcId="{88036662-3BDF-492F-8417-573146171D8B}" destId="{E47BDED2-FF74-4850-8C20-7BDA9E6F4362}" srcOrd="1" destOrd="0" presId="urn:microsoft.com/office/officeart/2005/8/layout/vList3"/>
    <dgm:cxn modelId="{032ACF03-6185-4398-8C5C-3FDFB9F85B2A}" type="presParOf" srcId="{04BA4916-B26B-466D-B69D-36C0A6380126}" destId="{4C3CFD5E-0D5B-4CD4-9E23-72DF330D838A}" srcOrd="1" destOrd="0" presId="urn:microsoft.com/office/officeart/2005/8/layout/vList3"/>
    <dgm:cxn modelId="{585959C1-B0FA-44AF-A626-AE8A514714C0}" type="presParOf" srcId="{04BA4916-B26B-466D-B69D-36C0A6380126}" destId="{C4E314F0-B5E0-4FE7-9910-9E167880EB01}" srcOrd="2" destOrd="0" presId="urn:microsoft.com/office/officeart/2005/8/layout/vList3"/>
    <dgm:cxn modelId="{8B079C8D-CB01-4D35-AB4D-B851D2966901}" type="presParOf" srcId="{C4E314F0-B5E0-4FE7-9910-9E167880EB01}" destId="{10D5C5F3-B218-4A34-8741-61183CC289D2}" srcOrd="0" destOrd="0" presId="urn:microsoft.com/office/officeart/2005/8/layout/vList3"/>
    <dgm:cxn modelId="{8FF00309-6DCF-48D9-8776-0DDCCBF0570B}" type="presParOf" srcId="{C4E314F0-B5E0-4FE7-9910-9E167880EB01}" destId="{DFC2D506-75A4-4084-88F3-83682AC0FF1E}" srcOrd="1" destOrd="0" presId="urn:microsoft.com/office/officeart/2005/8/layout/vList3"/>
    <dgm:cxn modelId="{7E21A6B2-E9D9-4547-BEB3-FF3EED8DCDC8}" type="presParOf" srcId="{04BA4916-B26B-466D-B69D-36C0A6380126}" destId="{C983175D-16CC-4A43-B226-7905F5DB2CC1}" srcOrd="3" destOrd="0" presId="urn:microsoft.com/office/officeart/2005/8/layout/vList3"/>
    <dgm:cxn modelId="{60428E2D-4A56-434A-BA34-BDC27422250F}" type="presParOf" srcId="{04BA4916-B26B-466D-B69D-36C0A6380126}" destId="{FBA0E479-4C92-40FE-BCC5-995250A41FDC}" srcOrd="4" destOrd="0" presId="urn:microsoft.com/office/officeart/2005/8/layout/vList3"/>
    <dgm:cxn modelId="{6A2DC760-F177-42BB-97BA-39E033F4BADE}" type="presParOf" srcId="{FBA0E479-4C92-40FE-BCC5-995250A41FDC}" destId="{6907DCDB-5B83-4AEA-ADDA-58ECC405BEC2}" srcOrd="0" destOrd="0" presId="urn:microsoft.com/office/officeart/2005/8/layout/vList3"/>
    <dgm:cxn modelId="{CC9F424C-45EB-404F-B133-A9039428B0ED}" type="presParOf" srcId="{FBA0E479-4C92-40FE-BCC5-995250A41FDC}" destId="{43A1D458-4C99-4984-9BBB-5CAB4245A08F}" srcOrd="1" destOrd="0" presId="urn:microsoft.com/office/officeart/2005/8/layout/vList3"/>
    <dgm:cxn modelId="{5EB1DB65-35E8-415E-859A-9C82CCD25EA2}" type="presParOf" srcId="{04BA4916-B26B-466D-B69D-36C0A6380126}" destId="{34941A10-3D88-404A-9449-AA028303F4AC}" srcOrd="5" destOrd="0" presId="urn:microsoft.com/office/officeart/2005/8/layout/vList3"/>
    <dgm:cxn modelId="{2AEC34DF-61BE-4E60-B5C5-0BF040303A53}" type="presParOf" srcId="{04BA4916-B26B-466D-B69D-36C0A6380126}" destId="{208C5FA3-2136-40A5-8B90-3FE6E824B48B}" srcOrd="6" destOrd="0" presId="urn:microsoft.com/office/officeart/2005/8/layout/vList3"/>
    <dgm:cxn modelId="{958BF9CC-44D5-4DC1-9D9D-417C543A6189}" type="presParOf" srcId="{208C5FA3-2136-40A5-8B90-3FE6E824B48B}" destId="{C8DA0F28-953F-454B-AD57-C64BD76A944F}" srcOrd="0" destOrd="0" presId="urn:microsoft.com/office/officeart/2005/8/layout/vList3"/>
    <dgm:cxn modelId="{AE0E9F9D-0B96-438A-A359-A7EA97A35A9D}" type="presParOf" srcId="{208C5FA3-2136-40A5-8B90-3FE6E824B48B}" destId="{E938CB6C-6CE4-47ED-94A0-09E798C3018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E61392-BAF2-4395-9177-5D20255BA8BB}" type="doc">
      <dgm:prSet loTypeId="urn:microsoft.com/office/officeart/2005/8/layout/defaul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3FC50C05-2006-44EB-A850-1F383A55F011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Adelantar los </a:t>
          </a:r>
          <a:r>
            <a:rPr lang="es-CO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procesos de cobro </a:t>
          </a:r>
          <a:r>
            <a: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coactivo, de acuerdo con el procedimiento señalado en el ET.</a:t>
          </a:r>
        </a:p>
      </dgm:t>
    </dgm:pt>
    <dgm:pt modelId="{FE8F040D-3E01-4EDB-85BF-E3B55E772530}" type="parTrans" cxnId="{07066A00-FE7F-4626-8E5C-45744EA007D7}">
      <dgm:prSet/>
      <dgm:spPr/>
      <dgm:t>
        <a:bodyPr/>
        <a:lstStyle/>
        <a:p>
          <a:endParaRPr lang="es-CO"/>
        </a:p>
      </dgm:t>
    </dgm:pt>
    <dgm:pt modelId="{08182B69-EC4A-41EC-8BCB-40BAAE8A1691}" type="sibTrans" cxnId="{07066A00-FE7F-4626-8E5C-45744EA007D7}">
      <dgm:prSet/>
      <dgm:spPr/>
      <dgm:t>
        <a:bodyPr/>
        <a:lstStyle/>
        <a:p>
          <a:endParaRPr lang="es-CO"/>
        </a:p>
      </dgm:t>
    </dgm:pt>
    <dgm:pt modelId="{E725BDD2-2B5F-40B5-A5DA-9EA7B04E32BA}">
      <dgm:prSet phldrT="[Texto]" custT="1"/>
      <dgm:spPr/>
      <dgm:t>
        <a:bodyPr/>
        <a:lstStyle/>
        <a:p>
          <a:pPr algn="l"/>
          <a:r>
            <a:rPr lang="es-CO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Decretar de oficio o a solicitud de parte, el </a:t>
          </a:r>
          <a:r>
            <a:rPr lang="es-CO" sz="2000" b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saneamiento</a:t>
          </a:r>
          <a:r>
            <a:rPr lang="es-CO" sz="2000" b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cartera</a:t>
          </a:r>
        </a:p>
      </dgm:t>
    </dgm:pt>
    <dgm:pt modelId="{956F0A1F-10C3-455B-9890-0E4F63DE4716}" type="parTrans" cxnId="{6860E8FA-6C78-4753-B0EC-816CBB8CACD3}">
      <dgm:prSet/>
      <dgm:spPr/>
      <dgm:t>
        <a:bodyPr/>
        <a:lstStyle/>
        <a:p>
          <a:endParaRPr lang="es-CO"/>
        </a:p>
      </dgm:t>
    </dgm:pt>
    <dgm:pt modelId="{0D4413E0-5F71-4DB7-8B8B-81C7ACA12B0E}" type="sibTrans" cxnId="{6860E8FA-6C78-4753-B0EC-816CBB8CACD3}">
      <dgm:prSet/>
      <dgm:spPr/>
      <dgm:t>
        <a:bodyPr/>
        <a:lstStyle/>
        <a:p>
          <a:endParaRPr lang="es-CO"/>
        </a:p>
      </dgm:t>
    </dgm:pt>
    <dgm:pt modelId="{D868101E-E190-4940-92F4-5D2ED02797A2}">
      <dgm:prSet phldrT="[Texto]" custT="1"/>
      <dgm:spPr>
        <a:noFill/>
        <a:ln>
          <a:solidFill>
            <a:srgbClr val="76B52D"/>
          </a:solidFill>
        </a:ln>
      </dgm:spPr>
      <dgm:t>
        <a:bodyPr/>
        <a:lstStyle/>
        <a:p>
          <a:pPr algn="l"/>
          <a:r>
            <a: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Llevar </a:t>
          </a:r>
          <a:r>
            <a:rPr lang="es-CO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registro</a:t>
          </a:r>
          <a:r>
            <a:rPr lang="es-CO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los procesos en curso y archivados.  </a:t>
          </a:r>
        </a:p>
      </dgm:t>
    </dgm:pt>
    <dgm:pt modelId="{C9AA3407-D60C-4EE3-8ADD-C511DB99BD60}" type="parTrans" cxnId="{6E2FEB91-8F95-49F4-AD16-323DA0361CD0}">
      <dgm:prSet/>
      <dgm:spPr/>
      <dgm:t>
        <a:bodyPr/>
        <a:lstStyle/>
        <a:p>
          <a:endParaRPr lang="es-CO"/>
        </a:p>
      </dgm:t>
    </dgm:pt>
    <dgm:pt modelId="{CF89EB0B-E27F-456C-91BD-29441BF9CACF}" type="sibTrans" cxnId="{6E2FEB91-8F95-49F4-AD16-323DA0361CD0}">
      <dgm:prSet/>
      <dgm:spPr/>
      <dgm:t>
        <a:bodyPr/>
        <a:lstStyle/>
        <a:p>
          <a:endParaRPr lang="es-CO"/>
        </a:p>
      </dgm:t>
    </dgm:pt>
    <dgm:pt modelId="{50A33CE2-45AC-4C15-8283-247CAB2FEEA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Dictar los </a:t>
          </a:r>
          <a:r>
            <a:rPr lang="es-CO" sz="2000" kern="12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actos</a:t>
          </a:r>
          <a:r>
            <a:rPr lang="es-CO" sz="2000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administrativos</a:t>
          </a:r>
          <a:r>
            <a:rPr lang="es-CO" sz="2000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desarrollo del procedimiento de cobro coactivo. </a:t>
          </a:r>
        </a:p>
      </dgm:t>
    </dgm:pt>
    <dgm:pt modelId="{CD9D12AE-AB9F-4D43-BCCF-B651CD40EA8A}" type="parTrans" cxnId="{EBFD0791-C299-475E-B9B0-A734A7595A48}">
      <dgm:prSet/>
      <dgm:spPr/>
      <dgm:t>
        <a:bodyPr/>
        <a:lstStyle/>
        <a:p>
          <a:endParaRPr lang="es-CO"/>
        </a:p>
      </dgm:t>
    </dgm:pt>
    <dgm:pt modelId="{3DEDFF68-4639-45FB-AC88-4BD3C690F378}" type="sibTrans" cxnId="{EBFD0791-C299-475E-B9B0-A734A7595A48}">
      <dgm:prSet/>
      <dgm:spPr/>
      <dgm:t>
        <a:bodyPr/>
        <a:lstStyle/>
        <a:p>
          <a:endParaRPr lang="es-CO"/>
        </a:p>
      </dgm:t>
    </dgm:pt>
    <dgm:pt modelId="{D10925B0-67CA-409C-91C9-45FB94662694}">
      <dgm:prSet phldrT="[Texto]" custT="1"/>
      <dgm:spPr>
        <a:ln>
          <a:solidFill>
            <a:srgbClr val="76B52D"/>
          </a:solidFill>
        </a:ln>
      </dgm:spPr>
      <dgm:t>
        <a:bodyPr/>
        <a:lstStyle/>
        <a:p>
          <a:pPr algn="l"/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  Rendir los </a:t>
          </a:r>
          <a:r>
            <a:rPr lang="es-CO" sz="2000" kern="12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informes</a:t>
          </a:r>
          <a:r>
            <a:rPr lang="es-CO" sz="20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que se le soliciten</a:t>
          </a:r>
        </a:p>
      </dgm:t>
    </dgm:pt>
    <dgm:pt modelId="{AFB13A7D-C445-49A1-9A98-FA4F64984186}" type="parTrans" cxnId="{92A8F292-159B-4A48-A6F3-533F7EB87A7E}">
      <dgm:prSet/>
      <dgm:spPr/>
      <dgm:t>
        <a:bodyPr/>
        <a:lstStyle/>
        <a:p>
          <a:endParaRPr lang="es-CO"/>
        </a:p>
      </dgm:t>
    </dgm:pt>
    <dgm:pt modelId="{B9263A37-7FF4-47E0-82BD-F6999D81E8D4}" type="sibTrans" cxnId="{92A8F292-159B-4A48-A6F3-533F7EB87A7E}">
      <dgm:prSet/>
      <dgm:spPr/>
      <dgm:t>
        <a:bodyPr/>
        <a:lstStyle/>
        <a:p>
          <a:endParaRPr lang="es-CO"/>
        </a:p>
      </dgm:t>
    </dgm:pt>
    <dgm:pt modelId="{8D3A6966-FCB8-43AD-9AF4-7C03137D2E71}">
      <dgm:prSet phldrT="[Texto]" custT="1"/>
      <dgm:spPr/>
      <dgm:t>
        <a:bodyPr/>
        <a:lstStyle/>
        <a:p>
          <a:pPr algn="l"/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</a:t>
          </a:r>
          <a:r>
            <a:rPr lang="es-CO" sz="2000" kern="1200" dirty="0">
              <a:solidFill>
                <a:srgbClr val="76B52D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b="0" kern="1200" dirty="0">
              <a:solidFill>
                <a:srgbClr val="ED7D3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Suscribir</a:t>
          </a:r>
          <a:r>
            <a:rPr lang="es-CO" sz="20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acuerdos de pago </a:t>
          </a:r>
        </a:p>
      </dgm:t>
    </dgm:pt>
    <dgm:pt modelId="{80834ED6-96C7-4FF7-8C2A-8C0D2D2DEEAA}" type="parTrans" cxnId="{FC638464-EC87-4E8F-9EA7-F4E5F2CE1617}">
      <dgm:prSet/>
      <dgm:spPr/>
      <dgm:t>
        <a:bodyPr/>
        <a:lstStyle/>
        <a:p>
          <a:endParaRPr lang="es-CO"/>
        </a:p>
      </dgm:t>
    </dgm:pt>
    <dgm:pt modelId="{21AAA7CF-8167-4067-B0F9-BCA4B0F5C877}" type="sibTrans" cxnId="{FC638464-EC87-4E8F-9EA7-F4E5F2CE1617}">
      <dgm:prSet/>
      <dgm:spPr/>
      <dgm:t>
        <a:bodyPr/>
        <a:lstStyle/>
        <a:p>
          <a:endParaRPr lang="es-CO"/>
        </a:p>
      </dgm:t>
    </dgm:pt>
    <dgm:pt modelId="{3D2B4859-02D7-403D-A78C-5FD289729611}">
      <dgm:prSet phldrT="[Texto]" custT="1"/>
      <dgm:spPr>
        <a:ln>
          <a:solidFill>
            <a:srgbClr val="76B52D"/>
          </a:solidFill>
        </a:ln>
      </dgm:spPr>
      <dgm:t>
        <a:bodyPr/>
        <a:lstStyle/>
        <a:p>
          <a:pPr algn="l"/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8. Las demás que sean </a:t>
          </a:r>
          <a:r>
            <a:rPr lang="es-CO" sz="2000" kern="12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propias </a:t>
          </a:r>
          <a:r>
            <a:rPr lang="es-CO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del ejercicio de la función de cobro coactivo.</a:t>
          </a:r>
        </a:p>
      </dgm:t>
    </dgm:pt>
    <dgm:pt modelId="{00E8FA3C-D55F-40B4-B242-FDB5BE477450}" type="parTrans" cxnId="{68E38A36-772A-4E62-B2BC-F43806A5783F}">
      <dgm:prSet/>
      <dgm:spPr/>
      <dgm:t>
        <a:bodyPr/>
        <a:lstStyle/>
        <a:p>
          <a:endParaRPr lang="es-CO"/>
        </a:p>
      </dgm:t>
    </dgm:pt>
    <dgm:pt modelId="{1A65D789-9A5F-4C42-B1DA-6B2393BE0CD0}" type="sibTrans" cxnId="{68E38A36-772A-4E62-B2BC-F43806A5783F}">
      <dgm:prSet/>
      <dgm:spPr/>
      <dgm:t>
        <a:bodyPr/>
        <a:lstStyle/>
        <a:p>
          <a:endParaRPr lang="es-CO"/>
        </a:p>
      </dgm:t>
    </dgm:pt>
    <dgm:pt modelId="{2F3570F8-BA87-40B1-A41F-FE8268B8C8C8}">
      <dgm:prSet phldrT="[Texto]" custT="1"/>
      <dgm:spPr>
        <a:noFill/>
        <a:ln>
          <a:solidFill>
            <a:schemeClr val="accent2"/>
          </a:solidFill>
        </a:ln>
      </dgm:spPr>
      <dgm:t>
        <a:bodyPr/>
        <a:lstStyle/>
        <a:p>
          <a:pPr algn="l"/>
          <a:r>
            <a: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Velar por la </a:t>
          </a:r>
          <a:r>
            <a:rPr lang="es-CO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integridad</a:t>
          </a:r>
          <a:r>
            <a:rPr lang="es-CO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 archivo de los expedientes</a:t>
          </a:r>
        </a:p>
      </dgm:t>
    </dgm:pt>
    <dgm:pt modelId="{A8032B69-3316-4B02-9FD4-06F516EE99CE}" type="parTrans" cxnId="{763AEB30-CE30-487E-B2D4-2A1B014BC641}">
      <dgm:prSet/>
      <dgm:spPr/>
      <dgm:t>
        <a:bodyPr/>
        <a:lstStyle/>
        <a:p>
          <a:endParaRPr lang="es-CO"/>
        </a:p>
      </dgm:t>
    </dgm:pt>
    <dgm:pt modelId="{B42B11D8-35F7-4A7E-A52C-84E424774777}" type="sibTrans" cxnId="{763AEB30-CE30-487E-B2D4-2A1B014BC641}">
      <dgm:prSet/>
      <dgm:spPr/>
      <dgm:t>
        <a:bodyPr/>
        <a:lstStyle/>
        <a:p>
          <a:endParaRPr lang="es-CO"/>
        </a:p>
      </dgm:t>
    </dgm:pt>
    <dgm:pt modelId="{AD924DB1-8688-49FB-AEDE-5C9CD145656F}" type="pres">
      <dgm:prSet presAssocID="{2BE61392-BAF2-4395-9177-5D20255BA8BB}" presName="diagram" presStyleCnt="0">
        <dgm:presLayoutVars>
          <dgm:dir/>
          <dgm:resizeHandles val="exact"/>
        </dgm:presLayoutVars>
      </dgm:prSet>
      <dgm:spPr/>
    </dgm:pt>
    <dgm:pt modelId="{79968480-F4CD-4148-8235-D97EB04EDF91}" type="pres">
      <dgm:prSet presAssocID="{3FC50C05-2006-44EB-A850-1F383A55F011}" presName="node" presStyleLbl="node1" presStyleIdx="0" presStyleCnt="8">
        <dgm:presLayoutVars>
          <dgm:bulletEnabled val="1"/>
        </dgm:presLayoutVars>
      </dgm:prSet>
      <dgm:spPr/>
    </dgm:pt>
    <dgm:pt modelId="{79A020D2-A630-4D60-88B2-1829EEB5914B}" type="pres">
      <dgm:prSet presAssocID="{08182B69-EC4A-41EC-8BCB-40BAAE8A1691}" presName="sibTrans" presStyleCnt="0"/>
      <dgm:spPr/>
    </dgm:pt>
    <dgm:pt modelId="{AFB26B7F-FDEA-4BBB-82B9-305D50DEFF8C}" type="pres">
      <dgm:prSet presAssocID="{50A33CE2-45AC-4C15-8283-247CAB2FEEAB}" presName="node" presStyleLbl="node1" presStyleIdx="1" presStyleCnt="8">
        <dgm:presLayoutVars>
          <dgm:bulletEnabled val="1"/>
        </dgm:presLayoutVars>
      </dgm:prSet>
      <dgm:spPr/>
    </dgm:pt>
    <dgm:pt modelId="{02821D11-C4F1-46C7-8141-48E9A326E83A}" type="pres">
      <dgm:prSet presAssocID="{3DEDFF68-4639-45FB-AC88-4BD3C690F378}" presName="sibTrans" presStyleCnt="0"/>
      <dgm:spPr/>
    </dgm:pt>
    <dgm:pt modelId="{8E9D53E5-CD22-42E0-891E-0126F6701F13}" type="pres">
      <dgm:prSet presAssocID="{E725BDD2-2B5F-40B5-A5DA-9EA7B04E32BA}" presName="node" presStyleLbl="node1" presStyleIdx="2" presStyleCnt="8">
        <dgm:presLayoutVars>
          <dgm:bulletEnabled val="1"/>
        </dgm:presLayoutVars>
      </dgm:prSet>
      <dgm:spPr/>
    </dgm:pt>
    <dgm:pt modelId="{586BCC46-AE44-4015-9502-7F1414413C61}" type="pres">
      <dgm:prSet presAssocID="{0D4413E0-5F71-4DB7-8B8B-81C7ACA12B0E}" presName="sibTrans" presStyleCnt="0"/>
      <dgm:spPr/>
    </dgm:pt>
    <dgm:pt modelId="{0BF406F0-1AA6-4ABF-A81D-9AF72B853878}" type="pres">
      <dgm:prSet presAssocID="{D868101E-E190-4940-92F4-5D2ED02797A2}" presName="node" presStyleLbl="node1" presStyleIdx="3" presStyleCnt="8">
        <dgm:presLayoutVars>
          <dgm:bulletEnabled val="1"/>
        </dgm:presLayoutVars>
      </dgm:prSet>
      <dgm:spPr/>
    </dgm:pt>
    <dgm:pt modelId="{C80F6750-5C7C-4EEA-904C-25B179EA573A}" type="pres">
      <dgm:prSet presAssocID="{CF89EB0B-E27F-456C-91BD-29441BF9CACF}" presName="sibTrans" presStyleCnt="0"/>
      <dgm:spPr/>
    </dgm:pt>
    <dgm:pt modelId="{AB96038C-53C3-451A-B2D3-01D9E2B7D0C4}" type="pres">
      <dgm:prSet presAssocID="{2F3570F8-BA87-40B1-A41F-FE8268B8C8C8}" presName="node" presStyleLbl="node1" presStyleIdx="4" presStyleCnt="8">
        <dgm:presLayoutVars>
          <dgm:bulletEnabled val="1"/>
        </dgm:presLayoutVars>
      </dgm:prSet>
      <dgm:spPr/>
    </dgm:pt>
    <dgm:pt modelId="{B46AC238-BC0F-4C82-A3A7-BFFC0BDC3525}" type="pres">
      <dgm:prSet presAssocID="{B42B11D8-35F7-4A7E-A52C-84E424774777}" presName="sibTrans" presStyleCnt="0"/>
      <dgm:spPr/>
    </dgm:pt>
    <dgm:pt modelId="{5F5A54DF-226A-455C-93B6-1B5D88C8BDAE}" type="pres">
      <dgm:prSet presAssocID="{D10925B0-67CA-409C-91C9-45FB94662694}" presName="node" presStyleLbl="node1" presStyleIdx="5" presStyleCnt="8">
        <dgm:presLayoutVars>
          <dgm:bulletEnabled val="1"/>
        </dgm:presLayoutVars>
      </dgm:prSet>
      <dgm:spPr/>
    </dgm:pt>
    <dgm:pt modelId="{E4857C72-E5B3-4C0F-8826-05C62F4F2D1E}" type="pres">
      <dgm:prSet presAssocID="{B9263A37-7FF4-47E0-82BD-F6999D81E8D4}" presName="sibTrans" presStyleCnt="0"/>
      <dgm:spPr/>
    </dgm:pt>
    <dgm:pt modelId="{8499690D-631F-4E1B-BFE5-2DA22A55C389}" type="pres">
      <dgm:prSet presAssocID="{8D3A6966-FCB8-43AD-9AF4-7C03137D2E71}" presName="node" presStyleLbl="node1" presStyleIdx="6" presStyleCnt="8" custLinFactNeighborY="-2712">
        <dgm:presLayoutVars>
          <dgm:bulletEnabled val="1"/>
        </dgm:presLayoutVars>
      </dgm:prSet>
      <dgm:spPr/>
    </dgm:pt>
    <dgm:pt modelId="{FDB7CE95-420C-452C-A315-ADA7CCC93F8E}" type="pres">
      <dgm:prSet presAssocID="{21AAA7CF-8167-4067-B0F9-BCA4B0F5C877}" presName="sibTrans" presStyleCnt="0"/>
      <dgm:spPr/>
    </dgm:pt>
    <dgm:pt modelId="{024051F4-F744-4E03-A156-9822A42540F5}" type="pres">
      <dgm:prSet presAssocID="{3D2B4859-02D7-403D-A78C-5FD289729611}" presName="node" presStyleLbl="node1" presStyleIdx="7" presStyleCnt="8">
        <dgm:presLayoutVars>
          <dgm:bulletEnabled val="1"/>
        </dgm:presLayoutVars>
      </dgm:prSet>
      <dgm:spPr/>
    </dgm:pt>
  </dgm:ptLst>
  <dgm:cxnLst>
    <dgm:cxn modelId="{07066A00-FE7F-4626-8E5C-45744EA007D7}" srcId="{2BE61392-BAF2-4395-9177-5D20255BA8BB}" destId="{3FC50C05-2006-44EB-A850-1F383A55F011}" srcOrd="0" destOrd="0" parTransId="{FE8F040D-3E01-4EDB-85BF-E3B55E772530}" sibTransId="{08182B69-EC4A-41EC-8BCB-40BAAE8A1691}"/>
    <dgm:cxn modelId="{25DA1207-7DE7-42D4-B86C-F8070E190981}" type="presOf" srcId="{8D3A6966-FCB8-43AD-9AF4-7C03137D2E71}" destId="{8499690D-631F-4E1B-BFE5-2DA22A55C389}" srcOrd="0" destOrd="0" presId="urn:microsoft.com/office/officeart/2005/8/layout/default"/>
    <dgm:cxn modelId="{763AEB30-CE30-487E-B2D4-2A1B014BC641}" srcId="{2BE61392-BAF2-4395-9177-5D20255BA8BB}" destId="{2F3570F8-BA87-40B1-A41F-FE8268B8C8C8}" srcOrd="4" destOrd="0" parTransId="{A8032B69-3316-4B02-9FD4-06F516EE99CE}" sibTransId="{B42B11D8-35F7-4A7E-A52C-84E424774777}"/>
    <dgm:cxn modelId="{DAFA4334-4AA1-4406-A962-19FBE751298F}" type="presOf" srcId="{D868101E-E190-4940-92F4-5D2ED02797A2}" destId="{0BF406F0-1AA6-4ABF-A81D-9AF72B853878}" srcOrd="0" destOrd="0" presId="urn:microsoft.com/office/officeart/2005/8/layout/default"/>
    <dgm:cxn modelId="{68E38A36-772A-4E62-B2BC-F43806A5783F}" srcId="{2BE61392-BAF2-4395-9177-5D20255BA8BB}" destId="{3D2B4859-02D7-403D-A78C-5FD289729611}" srcOrd="7" destOrd="0" parTransId="{00E8FA3C-D55F-40B4-B242-FDB5BE477450}" sibTransId="{1A65D789-9A5F-4C42-B1DA-6B2393BE0CD0}"/>
    <dgm:cxn modelId="{0E62C540-F623-4E8A-A128-D8433514E27A}" type="presOf" srcId="{3FC50C05-2006-44EB-A850-1F383A55F011}" destId="{79968480-F4CD-4148-8235-D97EB04EDF91}" srcOrd="0" destOrd="0" presId="urn:microsoft.com/office/officeart/2005/8/layout/default"/>
    <dgm:cxn modelId="{75B01662-29C4-491F-83D7-A9FA97D542D6}" type="presOf" srcId="{2BE61392-BAF2-4395-9177-5D20255BA8BB}" destId="{AD924DB1-8688-49FB-AEDE-5C9CD145656F}" srcOrd="0" destOrd="0" presId="urn:microsoft.com/office/officeart/2005/8/layout/default"/>
    <dgm:cxn modelId="{FC638464-EC87-4E8F-9EA7-F4E5F2CE1617}" srcId="{2BE61392-BAF2-4395-9177-5D20255BA8BB}" destId="{8D3A6966-FCB8-43AD-9AF4-7C03137D2E71}" srcOrd="6" destOrd="0" parTransId="{80834ED6-96C7-4FF7-8C2A-8C0D2D2DEEAA}" sibTransId="{21AAA7CF-8167-4067-B0F9-BCA4B0F5C877}"/>
    <dgm:cxn modelId="{8B26CC51-74F4-4725-A469-6BD6CCEF31C4}" type="presOf" srcId="{3D2B4859-02D7-403D-A78C-5FD289729611}" destId="{024051F4-F744-4E03-A156-9822A42540F5}" srcOrd="0" destOrd="0" presId="urn:microsoft.com/office/officeart/2005/8/layout/default"/>
    <dgm:cxn modelId="{EBFD0791-C299-475E-B9B0-A734A7595A48}" srcId="{2BE61392-BAF2-4395-9177-5D20255BA8BB}" destId="{50A33CE2-45AC-4C15-8283-247CAB2FEEAB}" srcOrd="1" destOrd="0" parTransId="{CD9D12AE-AB9F-4D43-BCCF-B651CD40EA8A}" sibTransId="{3DEDFF68-4639-45FB-AC88-4BD3C690F378}"/>
    <dgm:cxn modelId="{6E2FEB91-8F95-49F4-AD16-323DA0361CD0}" srcId="{2BE61392-BAF2-4395-9177-5D20255BA8BB}" destId="{D868101E-E190-4940-92F4-5D2ED02797A2}" srcOrd="3" destOrd="0" parTransId="{C9AA3407-D60C-4EE3-8ADD-C511DB99BD60}" sibTransId="{CF89EB0B-E27F-456C-91BD-29441BF9CACF}"/>
    <dgm:cxn modelId="{92A8F292-159B-4A48-A6F3-533F7EB87A7E}" srcId="{2BE61392-BAF2-4395-9177-5D20255BA8BB}" destId="{D10925B0-67CA-409C-91C9-45FB94662694}" srcOrd="5" destOrd="0" parTransId="{AFB13A7D-C445-49A1-9A98-FA4F64984186}" sibTransId="{B9263A37-7FF4-47E0-82BD-F6999D81E8D4}"/>
    <dgm:cxn modelId="{C146F1A3-85FD-4219-B674-8703F935DCB7}" type="presOf" srcId="{2F3570F8-BA87-40B1-A41F-FE8268B8C8C8}" destId="{AB96038C-53C3-451A-B2D3-01D9E2B7D0C4}" srcOrd="0" destOrd="0" presId="urn:microsoft.com/office/officeart/2005/8/layout/default"/>
    <dgm:cxn modelId="{D8EA73AD-954C-4488-8C75-776D539F14C4}" type="presOf" srcId="{50A33CE2-45AC-4C15-8283-247CAB2FEEAB}" destId="{AFB26B7F-FDEA-4BBB-82B9-305D50DEFF8C}" srcOrd="0" destOrd="0" presId="urn:microsoft.com/office/officeart/2005/8/layout/default"/>
    <dgm:cxn modelId="{8D2280C6-56A9-4A5B-B088-163503987319}" type="presOf" srcId="{E725BDD2-2B5F-40B5-A5DA-9EA7B04E32BA}" destId="{8E9D53E5-CD22-42E0-891E-0126F6701F13}" srcOrd="0" destOrd="0" presId="urn:microsoft.com/office/officeart/2005/8/layout/default"/>
    <dgm:cxn modelId="{10B071E6-4168-429D-8609-50EE483A7F29}" type="presOf" srcId="{D10925B0-67CA-409C-91C9-45FB94662694}" destId="{5F5A54DF-226A-455C-93B6-1B5D88C8BDAE}" srcOrd="0" destOrd="0" presId="urn:microsoft.com/office/officeart/2005/8/layout/default"/>
    <dgm:cxn modelId="{6860E8FA-6C78-4753-B0EC-816CBB8CACD3}" srcId="{2BE61392-BAF2-4395-9177-5D20255BA8BB}" destId="{E725BDD2-2B5F-40B5-A5DA-9EA7B04E32BA}" srcOrd="2" destOrd="0" parTransId="{956F0A1F-10C3-455B-9890-0E4F63DE4716}" sibTransId="{0D4413E0-5F71-4DB7-8B8B-81C7ACA12B0E}"/>
    <dgm:cxn modelId="{9CD0E6C4-E2F4-4370-8428-E59A50D8AECD}" type="presParOf" srcId="{AD924DB1-8688-49FB-AEDE-5C9CD145656F}" destId="{79968480-F4CD-4148-8235-D97EB04EDF91}" srcOrd="0" destOrd="0" presId="urn:microsoft.com/office/officeart/2005/8/layout/default"/>
    <dgm:cxn modelId="{DB67CF9B-CF52-4525-A004-0202C5E1B6B8}" type="presParOf" srcId="{AD924DB1-8688-49FB-AEDE-5C9CD145656F}" destId="{79A020D2-A630-4D60-88B2-1829EEB5914B}" srcOrd="1" destOrd="0" presId="urn:microsoft.com/office/officeart/2005/8/layout/default"/>
    <dgm:cxn modelId="{B428B74D-5E1F-4008-8DF4-94C397988811}" type="presParOf" srcId="{AD924DB1-8688-49FB-AEDE-5C9CD145656F}" destId="{AFB26B7F-FDEA-4BBB-82B9-305D50DEFF8C}" srcOrd="2" destOrd="0" presId="urn:microsoft.com/office/officeart/2005/8/layout/default"/>
    <dgm:cxn modelId="{A425B322-5616-4F62-AA7E-852A3690727B}" type="presParOf" srcId="{AD924DB1-8688-49FB-AEDE-5C9CD145656F}" destId="{02821D11-C4F1-46C7-8141-48E9A326E83A}" srcOrd="3" destOrd="0" presId="urn:microsoft.com/office/officeart/2005/8/layout/default"/>
    <dgm:cxn modelId="{2C76BC6A-9586-40F6-A1CF-23358B99544C}" type="presParOf" srcId="{AD924DB1-8688-49FB-AEDE-5C9CD145656F}" destId="{8E9D53E5-CD22-42E0-891E-0126F6701F13}" srcOrd="4" destOrd="0" presId="urn:microsoft.com/office/officeart/2005/8/layout/default"/>
    <dgm:cxn modelId="{985DC996-FC6B-40EB-B4A9-DCA1CD9A2324}" type="presParOf" srcId="{AD924DB1-8688-49FB-AEDE-5C9CD145656F}" destId="{586BCC46-AE44-4015-9502-7F1414413C61}" srcOrd="5" destOrd="0" presId="urn:microsoft.com/office/officeart/2005/8/layout/default"/>
    <dgm:cxn modelId="{223AA0FC-C293-4F1D-AFCC-CC59FD6D38CC}" type="presParOf" srcId="{AD924DB1-8688-49FB-AEDE-5C9CD145656F}" destId="{0BF406F0-1AA6-4ABF-A81D-9AF72B853878}" srcOrd="6" destOrd="0" presId="urn:microsoft.com/office/officeart/2005/8/layout/default"/>
    <dgm:cxn modelId="{6888CA23-1586-4C86-BF83-C0E0C8B19997}" type="presParOf" srcId="{AD924DB1-8688-49FB-AEDE-5C9CD145656F}" destId="{C80F6750-5C7C-4EEA-904C-25B179EA573A}" srcOrd="7" destOrd="0" presId="urn:microsoft.com/office/officeart/2005/8/layout/default"/>
    <dgm:cxn modelId="{60BCB68A-82BD-48C1-B760-D762CD38EC54}" type="presParOf" srcId="{AD924DB1-8688-49FB-AEDE-5C9CD145656F}" destId="{AB96038C-53C3-451A-B2D3-01D9E2B7D0C4}" srcOrd="8" destOrd="0" presId="urn:microsoft.com/office/officeart/2005/8/layout/default"/>
    <dgm:cxn modelId="{C2778825-3B89-43EC-816C-08CA4646E52F}" type="presParOf" srcId="{AD924DB1-8688-49FB-AEDE-5C9CD145656F}" destId="{B46AC238-BC0F-4C82-A3A7-BFFC0BDC3525}" srcOrd="9" destOrd="0" presId="urn:microsoft.com/office/officeart/2005/8/layout/default"/>
    <dgm:cxn modelId="{0F73459F-78D9-4417-ACDD-A3E1485506CC}" type="presParOf" srcId="{AD924DB1-8688-49FB-AEDE-5C9CD145656F}" destId="{5F5A54DF-226A-455C-93B6-1B5D88C8BDAE}" srcOrd="10" destOrd="0" presId="urn:microsoft.com/office/officeart/2005/8/layout/default"/>
    <dgm:cxn modelId="{EF69512E-E61D-4FF0-89F3-CD2F7E4210DA}" type="presParOf" srcId="{AD924DB1-8688-49FB-AEDE-5C9CD145656F}" destId="{E4857C72-E5B3-4C0F-8826-05C62F4F2D1E}" srcOrd="11" destOrd="0" presId="urn:microsoft.com/office/officeart/2005/8/layout/default"/>
    <dgm:cxn modelId="{D3A3B146-6D36-401B-94C7-A4EA16F26BA1}" type="presParOf" srcId="{AD924DB1-8688-49FB-AEDE-5C9CD145656F}" destId="{8499690D-631F-4E1B-BFE5-2DA22A55C389}" srcOrd="12" destOrd="0" presId="urn:microsoft.com/office/officeart/2005/8/layout/default"/>
    <dgm:cxn modelId="{11A7E34A-9378-4AEE-9715-BD905A1D44AD}" type="presParOf" srcId="{AD924DB1-8688-49FB-AEDE-5C9CD145656F}" destId="{FDB7CE95-420C-452C-A315-ADA7CCC93F8E}" srcOrd="13" destOrd="0" presId="urn:microsoft.com/office/officeart/2005/8/layout/default"/>
    <dgm:cxn modelId="{A04797B5-23DB-432A-BCF3-457A1EFB94E6}" type="presParOf" srcId="{AD924DB1-8688-49FB-AEDE-5C9CD145656F}" destId="{024051F4-F744-4E03-A156-9822A42540F5}" srcOrd="14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11900C-D3C6-4BBD-A5EF-8D2080123197}" type="doc">
      <dgm:prSet loTypeId="urn:microsoft.com/office/officeart/2005/8/layout/vList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6F857D79-85ED-4A55-BD82-215CBDC2EC6E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s-CO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Actos administrativos </a:t>
          </a:r>
          <a:r>
            <a:rPr lang="es-CO" sz="23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ejecutoriados</a:t>
          </a:r>
          <a:r>
            <a:rPr lang="es-CO" sz="2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0A5B966C-9F76-46F4-B82A-2A4C2391BC62}" type="parTrans" cxnId="{80E161D3-3608-46FB-BF54-D6FF33E26936}">
      <dgm:prSet/>
      <dgm:spPr/>
      <dgm:t>
        <a:bodyPr/>
        <a:lstStyle/>
        <a:p>
          <a:endParaRPr lang="es-CO"/>
        </a:p>
      </dgm:t>
    </dgm:pt>
    <dgm:pt modelId="{1BFB8BC8-7D11-4BBB-9406-7CC994261DFC}" type="sibTrans" cxnId="{80E161D3-3608-46FB-BF54-D6FF33E26936}">
      <dgm:prSet/>
      <dgm:spPr/>
      <dgm:t>
        <a:bodyPr/>
        <a:lstStyle/>
        <a:p>
          <a:endParaRPr lang="es-CO"/>
        </a:p>
      </dgm:t>
    </dgm:pt>
    <dgm:pt modelId="{E4606C5E-B66D-4A85-A6F4-51974E32AB5D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s-CO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Sentencias y demás </a:t>
          </a:r>
          <a:r>
            <a:rPr lang="es-CO" sz="2300" dirty="0">
              <a:solidFill>
                <a:srgbClr val="76B52D"/>
              </a:solidFill>
              <a:latin typeface="Arial" panose="020B0604020202020204" pitchFamily="34" charset="0"/>
              <a:cs typeface="Arial" panose="020B0604020202020204" pitchFamily="34" charset="0"/>
            </a:rPr>
            <a:t>decisiones jurisdiccionales </a:t>
          </a:r>
          <a:r>
            <a:rPr lang="es-CO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ejecutoriadas.</a:t>
          </a:r>
        </a:p>
      </dgm:t>
    </dgm:pt>
    <dgm:pt modelId="{EDB0672F-F67E-4AFC-AF77-D0999F063A5D}" type="parTrans" cxnId="{6571D22A-44D0-400A-B0A2-46C88DF9771F}">
      <dgm:prSet/>
      <dgm:spPr/>
      <dgm:t>
        <a:bodyPr/>
        <a:lstStyle/>
        <a:p>
          <a:endParaRPr lang="es-CO"/>
        </a:p>
      </dgm:t>
    </dgm:pt>
    <dgm:pt modelId="{35D07701-F6E5-486E-B88A-92D03C838A0E}" type="sibTrans" cxnId="{6571D22A-44D0-400A-B0A2-46C88DF9771F}">
      <dgm:prSet/>
      <dgm:spPr/>
      <dgm:t>
        <a:bodyPr/>
        <a:lstStyle/>
        <a:p>
          <a:endParaRPr lang="es-CO"/>
        </a:p>
      </dgm:t>
    </dgm:pt>
    <dgm:pt modelId="{38338B4F-C27F-4006-93E7-95CD8BA59297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s-CO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s-CO" sz="23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Contratos</a:t>
          </a:r>
          <a:r>
            <a:rPr lang="es-CO" sz="2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los documentos en que constan sus garantías, junto con el acto  administrativo que declara el </a:t>
          </a:r>
          <a:r>
            <a:rPr lang="es-CO" sz="23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incumplimiento</a:t>
          </a:r>
          <a:r>
            <a:rPr lang="es-CO" sz="2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la caducidad.</a:t>
          </a:r>
        </a:p>
      </dgm:t>
    </dgm:pt>
    <dgm:pt modelId="{D47E2E55-AEC5-4D76-9B80-0077905EA272}" type="parTrans" cxnId="{A111974F-BFEB-45F5-8DC6-A2E8AFC05C82}">
      <dgm:prSet/>
      <dgm:spPr/>
      <dgm:t>
        <a:bodyPr/>
        <a:lstStyle/>
        <a:p>
          <a:endParaRPr lang="es-CO"/>
        </a:p>
      </dgm:t>
    </dgm:pt>
    <dgm:pt modelId="{D559C9D1-70A4-43C8-991C-8BB05EC1015A}" type="sibTrans" cxnId="{A111974F-BFEB-45F5-8DC6-A2E8AFC05C82}">
      <dgm:prSet/>
      <dgm:spPr/>
      <dgm:t>
        <a:bodyPr/>
        <a:lstStyle/>
        <a:p>
          <a:endParaRPr lang="es-CO"/>
        </a:p>
      </dgm:t>
    </dgm:pt>
    <dgm:pt modelId="{DB465D94-F89B-46D5-971D-231848086B1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s-CO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Acta de </a:t>
          </a:r>
          <a:r>
            <a:rPr lang="es-CO" sz="23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liquidación </a:t>
          </a:r>
          <a:r>
            <a:rPr lang="es-CO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</a:t>
          </a:r>
          <a:r>
            <a:rPr lang="es-CO" sz="2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3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contrato</a:t>
          </a:r>
          <a:r>
            <a:rPr lang="es-CO" sz="2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cualquier acto administrativo proferido con ocasión de la actividad contractual.</a:t>
          </a:r>
        </a:p>
      </dgm:t>
    </dgm:pt>
    <dgm:pt modelId="{AB8D0D5E-D6E4-4C3B-BFFF-F5A043F954EB}" type="parTrans" cxnId="{1F453C11-D549-4ECD-A5B1-D3018743DA44}">
      <dgm:prSet/>
      <dgm:spPr/>
      <dgm:t>
        <a:bodyPr/>
        <a:lstStyle/>
        <a:p>
          <a:endParaRPr lang="es-CO"/>
        </a:p>
      </dgm:t>
    </dgm:pt>
    <dgm:pt modelId="{411AFD6F-0439-4D7F-AFBC-E6E54BA8C4C1}" type="sibTrans" cxnId="{1F453C11-D549-4ECD-A5B1-D3018743DA44}">
      <dgm:prSet/>
      <dgm:spPr/>
      <dgm:t>
        <a:bodyPr/>
        <a:lstStyle/>
        <a:p>
          <a:endParaRPr lang="es-CO"/>
        </a:p>
      </dgm:t>
    </dgm:pt>
    <dgm:pt modelId="{7E8BA84E-3781-477F-BADA-4F851D7C75A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s-CO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</a:t>
          </a:r>
          <a:r>
            <a:rPr lang="es-CO" sz="2300" dirty="0">
              <a:solidFill>
                <a:srgbClr val="76B52D"/>
              </a:solidFill>
              <a:latin typeface="Arial" panose="020B0604020202020204" pitchFamily="34" charset="0"/>
              <a:cs typeface="Arial" panose="020B0604020202020204" pitchFamily="34" charset="0"/>
            </a:rPr>
            <a:t>Garantías</a:t>
          </a:r>
          <a:r>
            <a:rPr lang="es-CO" sz="2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que a favor de las entidades públicas, junto con el acto administrativo que declare la obligación. </a:t>
          </a:r>
        </a:p>
      </dgm:t>
    </dgm:pt>
    <dgm:pt modelId="{AB5398D7-6CE2-494F-A99F-995588BA7ECC}" type="parTrans" cxnId="{A7AAB808-5ED8-4895-BC06-05381A84CEFD}">
      <dgm:prSet/>
      <dgm:spPr/>
      <dgm:t>
        <a:bodyPr/>
        <a:lstStyle/>
        <a:p>
          <a:endParaRPr lang="es-CO"/>
        </a:p>
      </dgm:t>
    </dgm:pt>
    <dgm:pt modelId="{754CC1CA-78F5-412B-B9BD-EA845714D4E6}" type="sibTrans" cxnId="{A7AAB808-5ED8-4895-BC06-05381A84CEFD}">
      <dgm:prSet/>
      <dgm:spPr/>
      <dgm:t>
        <a:bodyPr/>
        <a:lstStyle/>
        <a:p>
          <a:endParaRPr lang="es-CO"/>
        </a:p>
      </dgm:t>
    </dgm:pt>
    <dgm:pt modelId="{F04F3039-294D-4032-A418-D69595C5F713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>
            <a:buFont typeface="Times New Roman" panose="02020603050405020304" pitchFamily="18" charset="0"/>
            <a:buChar char="•"/>
          </a:pPr>
          <a:r>
            <a:rPr lang="es-CO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 Las demás que consten en documentos que </a:t>
          </a:r>
          <a:r>
            <a:rPr lang="es-CO" sz="23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provengan</a:t>
          </a:r>
          <a:r>
            <a:rPr lang="es-CO" sz="2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</a:t>
          </a:r>
          <a:r>
            <a:rPr lang="es-CO" sz="23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3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deudor.</a:t>
          </a:r>
          <a:r>
            <a:rPr lang="es-CO" sz="23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4C1616D0-4E8C-47A2-9210-902109453573}" type="parTrans" cxnId="{FCD83410-B4D0-47C5-BCD5-72BDAB788303}">
      <dgm:prSet/>
      <dgm:spPr/>
      <dgm:t>
        <a:bodyPr/>
        <a:lstStyle/>
        <a:p>
          <a:endParaRPr lang="es-CO"/>
        </a:p>
      </dgm:t>
    </dgm:pt>
    <dgm:pt modelId="{736A8BE3-9ECA-426F-93E1-F4A77662E9CC}" type="sibTrans" cxnId="{FCD83410-B4D0-47C5-BCD5-72BDAB788303}">
      <dgm:prSet/>
      <dgm:spPr/>
      <dgm:t>
        <a:bodyPr/>
        <a:lstStyle/>
        <a:p>
          <a:endParaRPr lang="es-CO"/>
        </a:p>
      </dgm:t>
    </dgm:pt>
    <dgm:pt modelId="{4C71B41E-3B9A-4185-A8EB-4E3C43FF6209}" type="pres">
      <dgm:prSet presAssocID="{DE11900C-D3C6-4BBD-A5EF-8D2080123197}" presName="linear" presStyleCnt="0">
        <dgm:presLayoutVars>
          <dgm:animLvl val="lvl"/>
          <dgm:resizeHandles val="exact"/>
        </dgm:presLayoutVars>
      </dgm:prSet>
      <dgm:spPr/>
    </dgm:pt>
    <dgm:pt modelId="{1037215E-DE47-4A13-A094-310D73DFDEA3}" type="pres">
      <dgm:prSet presAssocID="{6F857D79-85ED-4A55-BD82-215CBDC2EC6E}" presName="parentText" presStyleLbl="node1" presStyleIdx="0" presStyleCnt="6" custScaleY="62370" custLinFactNeighborX="0" custLinFactNeighborY="36493">
        <dgm:presLayoutVars>
          <dgm:chMax val="0"/>
          <dgm:bulletEnabled val="1"/>
        </dgm:presLayoutVars>
      </dgm:prSet>
      <dgm:spPr/>
    </dgm:pt>
    <dgm:pt modelId="{1A4FBCBC-C508-450E-BE7A-C150E5002D46}" type="pres">
      <dgm:prSet presAssocID="{1BFB8BC8-7D11-4BBB-9406-7CC994261DFC}" presName="spacer" presStyleCnt="0"/>
      <dgm:spPr/>
    </dgm:pt>
    <dgm:pt modelId="{16079CB3-BBF3-48FE-BFD3-05004A0E0A53}" type="pres">
      <dgm:prSet presAssocID="{E4606C5E-B66D-4A85-A6F4-51974E32AB5D}" presName="parentText" presStyleLbl="node1" presStyleIdx="1" presStyleCnt="6" custScaleY="62370" custLinFactNeighborX="-313" custLinFactNeighborY="40780">
        <dgm:presLayoutVars>
          <dgm:chMax val="0"/>
          <dgm:bulletEnabled val="1"/>
        </dgm:presLayoutVars>
      </dgm:prSet>
      <dgm:spPr/>
    </dgm:pt>
    <dgm:pt modelId="{AA833C98-BCF4-4E01-A5BC-2529F5EBED60}" type="pres">
      <dgm:prSet presAssocID="{35D07701-F6E5-486E-B88A-92D03C838A0E}" presName="spacer" presStyleCnt="0"/>
      <dgm:spPr/>
    </dgm:pt>
    <dgm:pt modelId="{763DD255-BB55-43BD-BF15-2698A6F3B88B}" type="pres">
      <dgm:prSet presAssocID="{38338B4F-C27F-4006-93E7-95CD8BA59297}" presName="parentText" presStyleLbl="node1" presStyleIdx="2" presStyleCnt="6" custScaleY="103950" custLinFactNeighborX="465" custLinFactNeighborY="23303">
        <dgm:presLayoutVars>
          <dgm:chMax val="0"/>
          <dgm:bulletEnabled val="1"/>
        </dgm:presLayoutVars>
      </dgm:prSet>
      <dgm:spPr/>
    </dgm:pt>
    <dgm:pt modelId="{158B1C3B-478B-42AC-9B44-CEF9CCEC40DC}" type="pres">
      <dgm:prSet presAssocID="{D559C9D1-70A4-43C8-991C-8BB05EC1015A}" presName="spacer" presStyleCnt="0"/>
      <dgm:spPr/>
    </dgm:pt>
    <dgm:pt modelId="{CB4873AC-ABBD-4B81-A83E-BFEA582CAAB2}" type="pres">
      <dgm:prSet presAssocID="{DB465D94-F89B-46D5-971D-231848086B15}" presName="parentText" presStyleLbl="node1" presStyleIdx="3" presStyleCnt="6" custScaleY="103950" custLinFactNeighborX="-313" custLinFactNeighborY="29128">
        <dgm:presLayoutVars>
          <dgm:chMax val="0"/>
          <dgm:bulletEnabled val="1"/>
        </dgm:presLayoutVars>
      </dgm:prSet>
      <dgm:spPr/>
    </dgm:pt>
    <dgm:pt modelId="{C56F338A-8946-407A-882C-CE034A253A8F}" type="pres">
      <dgm:prSet presAssocID="{411AFD6F-0439-4D7F-AFBC-E6E54BA8C4C1}" presName="spacer" presStyleCnt="0"/>
      <dgm:spPr/>
    </dgm:pt>
    <dgm:pt modelId="{55330859-2D1C-4583-BBE5-05C908919911}" type="pres">
      <dgm:prSet presAssocID="{7E8BA84E-3781-477F-BADA-4F851D7C75A6}" presName="parentText" presStyleLbl="node1" presStyleIdx="4" presStyleCnt="6" custScaleY="103950" custLinFactNeighborX="-313" custLinFactNeighborY="34954">
        <dgm:presLayoutVars>
          <dgm:chMax val="0"/>
          <dgm:bulletEnabled val="1"/>
        </dgm:presLayoutVars>
      </dgm:prSet>
      <dgm:spPr/>
    </dgm:pt>
    <dgm:pt modelId="{593FC51C-259F-4270-91F3-DF545AD4FA37}" type="pres">
      <dgm:prSet presAssocID="{754CC1CA-78F5-412B-B9BD-EA845714D4E6}" presName="spacer" presStyleCnt="0"/>
      <dgm:spPr/>
    </dgm:pt>
    <dgm:pt modelId="{1272FA1F-9B6D-4C1A-BD7D-B2D8CED9495B}" type="pres">
      <dgm:prSet presAssocID="{F04F3039-294D-4032-A418-D69595C5F713}" presName="parentText" presStyleLbl="node1" presStyleIdx="5" presStyleCnt="6" custScaleY="61703" custLinFactNeighborX="-313" custLinFactNeighborY="36341">
        <dgm:presLayoutVars>
          <dgm:chMax val="0"/>
          <dgm:bulletEnabled val="1"/>
        </dgm:presLayoutVars>
      </dgm:prSet>
      <dgm:spPr/>
    </dgm:pt>
  </dgm:ptLst>
  <dgm:cxnLst>
    <dgm:cxn modelId="{A7AAB808-5ED8-4895-BC06-05381A84CEFD}" srcId="{DE11900C-D3C6-4BBD-A5EF-8D2080123197}" destId="{7E8BA84E-3781-477F-BADA-4F851D7C75A6}" srcOrd="4" destOrd="0" parTransId="{AB5398D7-6CE2-494F-A99F-995588BA7ECC}" sibTransId="{754CC1CA-78F5-412B-B9BD-EA845714D4E6}"/>
    <dgm:cxn modelId="{FCD83410-B4D0-47C5-BCD5-72BDAB788303}" srcId="{DE11900C-D3C6-4BBD-A5EF-8D2080123197}" destId="{F04F3039-294D-4032-A418-D69595C5F713}" srcOrd="5" destOrd="0" parTransId="{4C1616D0-4E8C-47A2-9210-902109453573}" sibTransId="{736A8BE3-9ECA-426F-93E1-F4A77662E9CC}"/>
    <dgm:cxn modelId="{1F453C11-D549-4ECD-A5B1-D3018743DA44}" srcId="{DE11900C-D3C6-4BBD-A5EF-8D2080123197}" destId="{DB465D94-F89B-46D5-971D-231848086B15}" srcOrd="3" destOrd="0" parTransId="{AB8D0D5E-D6E4-4C3B-BFFF-F5A043F954EB}" sibTransId="{411AFD6F-0439-4D7F-AFBC-E6E54BA8C4C1}"/>
    <dgm:cxn modelId="{6571D22A-44D0-400A-B0A2-46C88DF9771F}" srcId="{DE11900C-D3C6-4BBD-A5EF-8D2080123197}" destId="{E4606C5E-B66D-4A85-A6F4-51974E32AB5D}" srcOrd="1" destOrd="0" parTransId="{EDB0672F-F67E-4AFC-AF77-D0999F063A5D}" sibTransId="{35D07701-F6E5-486E-B88A-92D03C838A0E}"/>
    <dgm:cxn modelId="{9857442D-B8A7-4D5F-9F31-284D51B23F27}" type="presOf" srcId="{6F857D79-85ED-4A55-BD82-215CBDC2EC6E}" destId="{1037215E-DE47-4A13-A094-310D73DFDEA3}" srcOrd="0" destOrd="0" presId="urn:microsoft.com/office/officeart/2005/8/layout/vList2"/>
    <dgm:cxn modelId="{BA15CB3B-D49A-4076-A650-C9F192BF5D3A}" type="presOf" srcId="{7E8BA84E-3781-477F-BADA-4F851D7C75A6}" destId="{55330859-2D1C-4583-BBE5-05C908919911}" srcOrd="0" destOrd="0" presId="urn:microsoft.com/office/officeart/2005/8/layout/vList2"/>
    <dgm:cxn modelId="{A111974F-BFEB-45F5-8DC6-A2E8AFC05C82}" srcId="{DE11900C-D3C6-4BBD-A5EF-8D2080123197}" destId="{38338B4F-C27F-4006-93E7-95CD8BA59297}" srcOrd="2" destOrd="0" parTransId="{D47E2E55-AEC5-4D76-9B80-0077905EA272}" sibTransId="{D559C9D1-70A4-43C8-991C-8BB05EC1015A}"/>
    <dgm:cxn modelId="{4E022C7D-C2FF-43F0-ABBE-EAB567B5A5DA}" type="presOf" srcId="{DB465D94-F89B-46D5-971D-231848086B15}" destId="{CB4873AC-ABBD-4B81-A83E-BFEA582CAAB2}" srcOrd="0" destOrd="0" presId="urn:microsoft.com/office/officeart/2005/8/layout/vList2"/>
    <dgm:cxn modelId="{E0E52399-C62D-4D2B-99AE-EB93E970E5AE}" type="presOf" srcId="{38338B4F-C27F-4006-93E7-95CD8BA59297}" destId="{763DD255-BB55-43BD-BF15-2698A6F3B88B}" srcOrd="0" destOrd="0" presId="urn:microsoft.com/office/officeart/2005/8/layout/vList2"/>
    <dgm:cxn modelId="{095822C1-7F0D-4517-A9FA-74E9CB70BE3D}" type="presOf" srcId="{E4606C5E-B66D-4A85-A6F4-51974E32AB5D}" destId="{16079CB3-BBF3-48FE-BFD3-05004A0E0A53}" srcOrd="0" destOrd="0" presId="urn:microsoft.com/office/officeart/2005/8/layout/vList2"/>
    <dgm:cxn modelId="{CAD68ED2-3D90-4ABB-828C-86157D748AFC}" type="presOf" srcId="{DE11900C-D3C6-4BBD-A5EF-8D2080123197}" destId="{4C71B41E-3B9A-4185-A8EB-4E3C43FF6209}" srcOrd="0" destOrd="0" presId="urn:microsoft.com/office/officeart/2005/8/layout/vList2"/>
    <dgm:cxn modelId="{80E161D3-3608-46FB-BF54-D6FF33E26936}" srcId="{DE11900C-D3C6-4BBD-A5EF-8D2080123197}" destId="{6F857D79-85ED-4A55-BD82-215CBDC2EC6E}" srcOrd="0" destOrd="0" parTransId="{0A5B966C-9F76-46F4-B82A-2A4C2391BC62}" sibTransId="{1BFB8BC8-7D11-4BBB-9406-7CC994261DFC}"/>
    <dgm:cxn modelId="{AE0F90FD-55C2-4B8A-8F99-D426D9816C10}" type="presOf" srcId="{F04F3039-294D-4032-A418-D69595C5F713}" destId="{1272FA1F-9B6D-4C1A-BD7D-B2D8CED9495B}" srcOrd="0" destOrd="0" presId="urn:microsoft.com/office/officeart/2005/8/layout/vList2"/>
    <dgm:cxn modelId="{0CC0ABF7-B018-4896-BDE7-32B987EE9501}" type="presParOf" srcId="{4C71B41E-3B9A-4185-A8EB-4E3C43FF6209}" destId="{1037215E-DE47-4A13-A094-310D73DFDEA3}" srcOrd="0" destOrd="0" presId="urn:microsoft.com/office/officeart/2005/8/layout/vList2"/>
    <dgm:cxn modelId="{111A336E-A16E-4A67-9064-1C354B593141}" type="presParOf" srcId="{4C71B41E-3B9A-4185-A8EB-4E3C43FF6209}" destId="{1A4FBCBC-C508-450E-BE7A-C150E5002D46}" srcOrd="1" destOrd="0" presId="urn:microsoft.com/office/officeart/2005/8/layout/vList2"/>
    <dgm:cxn modelId="{ACB538A0-3CD4-4BA1-AFDA-A1C3587E2DCE}" type="presParOf" srcId="{4C71B41E-3B9A-4185-A8EB-4E3C43FF6209}" destId="{16079CB3-BBF3-48FE-BFD3-05004A0E0A53}" srcOrd="2" destOrd="0" presId="urn:microsoft.com/office/officeart/2005/8/layout/vList2"/>
    <dgm:cxn modelId="{98F0DDDD-4B92-4033-9A74-2FD9F0B2A06F}" type="presParOf" srcId="{4C71B41E-3B9A-4185-A8EB-4E3C43FF6209}" destId="{AA833C98-BCF4-4E01-A5BC-2529F5EBED60}" srcOrd="3" destOrd="0" presId="urn:microsoft.com/office/officeart/2005/8/layout/vList2"/>
    <dgm:cxn modelId="{1511D2C5-4D27-4D4B-B249-605B0A26F249}" type="presParOf" srcId="{4C71B41E-3B9A-4185-A8EB-4E3C43FF6209}" destId="{763DD255-BB55-43BD-BF15-2698A6F3B88B}" srcOrd="4" destOrd="0" presId="urn:microsoft.com/office/officeart/2005/8/layout/vList2"/>
    <dgm:cxn modelId="{74B342CA-7212-462B-87A1-ECA8C1AB8B46}" type="presParOf" srcId="{4C71B41E-3B9A-4185-A8EB-4E3C43FF6209}" destId="{158B1C3B-478B-42AC-9B44-CEF9CCEC40DC}" srcOrd="5" destOrd="0" presId="urn:microsoft.com/office/officeart/2005/8/layout/vList2"/>
    <dgm:cxn modelId="{59C76631-24E3-4CC2-9CB6-E7ADAB4E0FFB}" type="presParOf" srcId="{4C71B41E-3B9A-4185-A8EB-4E3C43FF6209}" destId="{CB4873AC-ABBD-4B81-A83E-BFEA582CAAB2}" srcOrd="6" destOrd="0" presId="urn:microsoft.com/office/officeart/2005/8/layout/vList2"/>
    <dgm:cxn modelId="{98816E30-09E2-4CEB-8CD6-7AE62056D5CB}" type="presParOf" srcId="{4C71B41E-3B9A-4185-A8EB-4E3C43FF6209}" destId="{C56F338A-8946-407A-882C-CE034A253A8F}" srcOrd="7" destOrd="0" presId="urn:microsoft.com/office/officeart/2005/8/layout/vList2"/>
    <dgm:cxn modelId="{CD2B4300-F4C5-4E2F-851F-2A609D1F707E}" type="presParOf" srcId="{4C71B41E-3B9A-4185-A8EB-4E3C43FF6209}" destId="{55330859-2D1C-4583-BBE5-05C908919911}" srcOrd="8" destOrd="0" presId="urn:microsoft.com/office/officeart/2005/8/layout/vList2"/>
    <dgm:cxn modelId="{58A6CA56-FAB8-4482-B5A1-4215CF22C197}" type="presParOf" srcId="{4C71B41E-3B9A-4185-A8EB-4E3C43FF6209}" destId="{593FC51C-259F-4270-91F3-DF545AD4FA37}" srcOrd="9" destOrd="0" presId="urn:microsoft.com/office/officeart/2005/8/layout/vList2"/>
    <dgm:cxn modelId="{F674CBC3-B7A4-4E23-A643-41045F021BE0}" type="presParOf" srcId="{4C71B41E-3B9A-4185-A8EB-4E3C43FF6209}" destId="{1272FA1F-9B6D-4C1A-BD7D-B2D8CED9495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9E5072-58E8-4ABB-9D67-42671F868C0C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2BC1FDE9-4263-4E34-824F-2FF4B70ABD65}">
      <dgm:prSet phldrT="[Texto]" custT="1"/>
      <dgm:spPr/>
      <dgm:t>
        <a:bodyPr/>
        <a:lstStyle/>
        <a:p>
          <a:r>
            <a: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helas"/>
            </a:rPr>
            <a:t>Títulos Ejecutivos </a:t>
          </a:r>
        </a:p>
      </dgm:t>
    </dgm:pt>
    <dgm:pt modelId="{8FBA5249-3201-4BE9-AA33-5C408E07BDF7}" type="parTrans" cxnId="{0FA277E2-ACFB-4E88-9996-EE6B509803BE}">
      <dgm:prSet/>
      <dgm:spPr/>
      <dgm:t>
        <a:bodyPr/>
        <a:lstStyle/>
        <a:p>
          <a:endParaRPr lang="es-CO"/>
        </a:p>
      </dgm:t>
    </dgm:pt>
    <dgm:pt modelId="{0824949E-2B45-4372-8672-B023110DD84C}" type="sibTrans" cxnId="{0FA277E2-ACFB-4E88-9996-EE6B509803BE}">
      <dgm:prSet/>
      <dgm:spPr/>
      <dgm:t>
        <a:bodyPr/>
        <a:lstStyle/>
        <a:p>
          <a:endParaRPr lang="es-CO"/>
        </a:p>
      </dgm:t>
    </dgm:pt>
    <dgm:pt modelId="{FFACAA0B-2845-42B8-9440-89CCCE170ACB}">
      <dgm:prSet phldrT="[Texto]" custT="1"/>
      <dgm:spPr/>
      <dgm:t>
        <a:bodyPr/>
        <a:lstStyle/>
        <a:p>
          <a:r>
            <a:rPr lang="es-CO" sz="2000" dirty="0">
              <a:latin typeface="Athelas"/>
              <a:cs typeface="Arial" panose="020B0604020202020204" pitchFamily="34" charset="0"/>
            </a:rPr>
            <a:t>Documentos en donde consta una </a:t>
          </a:r>
          <a:r>
            <a: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helas"/>
              <a:cs typeface="Arial" panose="020B0604020202020204" pitchFamily="34" charset="0"/>
            </a:rPr>
            <a:t>obligación a favor del ICBF</a:t>
          </a:r>
          <a:endParaRPr lang="es-CO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thelas"/>
          </a:endParaRPr>
        </a:p>
      </dgm:t>
    </dgm:pt>
    <dgm:pt modelId="{88E80B4C-A207-4439-B889-1EF0AA788B79}" type="parTrans" cxnId="{663AC0C0-9C52-42AB-A1D8-6F9CBF6E59C6}">
      <dgm:prSet/>
      <dgm:spPr/>
      <dgm:t>
        <a:bodyPr/>
        <a:lstStyle/>
        <a:p>
          <a:endParaRPr lang="es-CO"/>
        </a:p>
      </dgm:t>
    </dgm:pt>
    <dgm:pt modelId="{67546F27-9DD4-4183-8071-3B76CEB89856}" type="sibTrans" cxnId="{663AC0C0-9C52-42AB-A1D8-6F9CBF6E59C6}">
      <dgm:prSet/>
      <dgm:spPr/>
      <dgm:t>
        <a:bodyPr/>
        <a:lstStyle/>
        <a:p>
          <a:endParaRPr lang="es-CO"/>
        </a:p>
      </dgm:t>
    </dgm:pt>
    <dgm:pt modelId="{4DD017B5-AFBF-4AC2-9702-EEF69FA68B3A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sz="2000" dirty="0">
              <a:latin typeface="Athelas"/>
            </a:rPr>
            <a:t>EXPRESA  </a:t>
          </a:r>
        </a:p>
      </dgm:t>
    </dgm:pt>
    <dgm:pt modelId="{BC7BAE94-74FC-4A45-9E3C-9460A41B7D55}" type="parTrans" cxnId="{6A3E6B68-9D49-4245-B4CF-08489C2BBD5E}">
      <dgm:prSet/>
      <dgm:spPr/>
      <dgm:t>
        <a:bodyPr/>
        <a:lstStyle/>
        <a:p>
          <a:endParaRPr lang="es-CO"/>
        </a:p>
      </dgm:t>
    </dgm:pt>
    <dgm:pt modelId="{B4901048-45B8-4980-AF36-8EF3EE08DB0B}" type="sibTrans" cxnId="{6A3E6B68-9D49-4245-B4CF-08489C2BBD5E}">
      <dgm:prSet/>
      <dgm:spPr/>
      <dgm:t>
        <a:bodyPr/>
        <a:lstStyle/>
        <a:p>
          <a:endParaRPr lang="es-CO"/>
        </a:p>
      </dgm:t>
    </dgm:pt>
    <dgm:pt modelId="{852940E8-3CDE-4984-BDE4-574E59C06D3A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sz="2000" dirty="0">
              <a:latin typeface="Athelas"/>
            </a:rPr>
            <a:t>CLARA </a:t>
          </a:r>
        </a:p>
      </dgm:t>
    </dgm:pt>
    <dgm:pt modelId="{9383C9C6-623D-44FB-8516-F0C716584DD3}" type="sibTrans" cxnId="{B4121887-5A38-4F72-989C-3D9F9730A8D5}">
      <dgm:prSet/>
      <dgm:spPr/>
      <dgm:t>
        <a:bodyPr/>
        <a:lstStyle/>
        <a:p>
          <a:endParaRPr lang="es-CO"/>
        </a:p>
      </dgm:t>
    </dgm:pt>
    <dgm:pt modelId="{71EF4804-4F7E-4FB7-BAA3-4AD32504992B}" type="parTrans" cxnId="{B4121887-5A38-4F72-989C-3D9F9730A8D5}">
      <dgm:prSet/>
      <dgm:spPr/>
      <dgm:t>
        <a:bodyPr/>
        <a:lstStyle/>
        <a:p>
          <a:endParaRPr lang="es-CO"/>
        </a:p>
      </dgm:t>
    </dgm:pt>
    <dgm:pt modelId="{99074C60-6863-49A4-B11F-98001060EBFB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sz="2000" dirty="0">
              <a:latin typeface="Athelas"/>
            </a:rPr>
            <a:t>EXIGIBLE  </a:t>
          </a:r>
        </a:p>
      </dgm:t>
    </dgm:pt>
    <dgm:pt modelId="{C9279FD5-2693-422D-943C-7B9F16F2D07C}" type="parTrans" cxnId="{2CB86EBC-E2E8-476D-AC94-44F01DA93E46}">
      <dgm:prSet/>
      <dgm:spPr/>
      <dgm:t>
        <a:bodyPr/>
        <a:lstStyle/>
        <a:p>
          <a:endParaRPr lang="es-CO"/>
        </a:p>
      </dgm:t>
    </dgm:pt>
    <dgm:pt modelId="{B7699DBF-92ED-4CD8-ADBF-18E3844D2AD8}" type="sibTrans" cxnId="{2CB86EBC-E2E8-476D-AC94-44F01DA93E46}">
      <dgm:prSet/>
      <dgm:spPr/>
      <dgm:t>
        <a:bodyPr/>
        <a:lstStyle/>
        <a:p>
          <a:endParaRPr lang="es-CO"/>
        </a:p>
      </dgm:t>
    </dgm:pt>
    <dgm:pt modelId="{77D1F04B-B101-46AC-A755-A51AEB9A0A8C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2000" dirty="0">
              <a:latin typeface="Athelas"/>
              <a:cs typeface="Arial" panose="020B0604020202020204" pitchFamily="34" charset="0"/>
            </a:rPr>
            <a:t>No hay duda que existe  </a:t>
          </a:r>
          <a:endParaRPr lang="es-CO" sz="2000" dirty="0">
            <a:latin typeface="Athelas"/>
          </a:endParaRPr>
        </a:p>
      </dgm:t>
    </dgm:pt>
    <dgm:pt modelId="{5FD98F65-80FC-482C-A7B5-1215975EF741}" type="parTrans" cxnId="{B61AC076-4A64-4AD2-B065-74D5287F41E6}">
      <dgm:prSet/>
      <dgm:spPr/>
      <dgm:t>
        <a:bodyPr/>
        <a:lstStyle/>
        <a:p>
          <a:endParaRPr lang="es-CO"/>
        </a:p>
      </dgm:t>
    </dgm:pt>
    <dgm:pt modelId="{6EFBA2BC-BCFE-4F59-BA48-8DC63C751A8B}" type="sibTrans" cxnId="{B61AC076-4A64-4AD2-B065-74D5287F41E6}">
      <dgm:prSet/>
      <dgm:spPr/>
      <dgm:t>
        <a:bodyPr/>
        <a:lstStyle/>
        <a:p>
          <a:endParaRPr lang="es-CO"/>
        </a:p>
      </dgm:t>
    </dgm:pt>
    <dgm:pt modelId="{C1716D2B-0AE9-40B3-8ACC-1444C9B32174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2000" dirty="0">
              <a:latin typeface="Athelas"/>
              <a:cs typeface="Arial" panose="020B0604020202020204" pitchFamily="34" charset="0"/>
            </a:rPr>
            <a:t>No hay lugar a interpretaciones</a:t>
          </a:r>
          <a:endParaRPr lang="es-CO" sz="2000" dirty="0">
            <a:latin typeface="Athelas"/>
          </a:endParaRPr>
        </a:p>
      </dgm:t>
    </dgm:pt>
    <dgm:pt modelId="{69A1C22A-5FF4-4CE6-9EB6-5D26F5FC5657}" type="parTrans" cxnId="{EC9A05A3-0FCE-46C9-9340-4B4A4FB85946}">
      <dgm:prSet/>
      <dgm:spPr/>
      <dgm:t>
        <a:bodyPr/>
        <a:lstStyle/>
        <a:p>
          <a:endParaRPr lang="es-CO"/>
        </a:p>
      </dgm:t>
    </dgm:pt>
    <dgm:pt modelId="{1F5A7B83-3A95-41D9-A4F3-CE80010F782D}" type="sibTrans" cxnId="{EC9A05A3-0FCE-46C9-9340-4B4A4FB85946}">
      <dgm:prSet/>
      <dgm:spPr/>
      <dgm:t>
        <a:bodyPr/>
        <a:lstStyle/>
        <a:p>
          <a:endParaRPr lang="es-CO"/>
        </a:p>
      </dgm:t>
    </dgm:pt>
    <dgm:pt modelId="{89D97C71-E2DE-48A6-8AAD-F9FCC4EB72F0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2000" dirty="0">
              <a:latin typeface="Athelas"/>
              <a:cs typeface="Arial" panose="020B0604020202020204" pitchFamily="34" charset="0"/>
            </a:rPr>
            <a:t>Valor expresamente indicado</a:t>
          </a:r>
          <a:endParaRPr lang="es-CO" sz="2000" dirty="0">
            <a:latin typeface="Athelas"/>
          </a:endParaRPr>
        </a:p>
      </dgm:t>
    </dgm:pt>
    <dgm:pt modelId="{E1CA3713-9F79-454F-8C4C-D8B8E98B57F3}" type="parTrans" cxnId="{C168313C-8034-4A1D-A014-A898845961E9}">
      <dgm:prSet/>
      <dgm:spPr/>
      <dgm:t>
        <a:bodyPr/>
        <a:lstStyle/>
        <a:p>
          <a:endParaRPr lang="es-CO"/>
        </a:p>
      </dgm:t>
    </dgm:pt>
    <dgm:pt modelId="{10E785D9-909D-41AA-97A1-6F85298AA604}" type="sibTrans" cxnId="{C168313C-8034-4A1D-A014-A898845961E9}">
      <dgm:prSet/>
      <dgm:spPr/>
      <dgm:t>
        <a:bodyPr/>
        <a:lstStyle/>
        <a:p>
          <a:endParaRPr lang="es-CO"/>
        </a:p>
      </dgm:t>
    </dgm:pt>
    <dgm:pt modelId="{DF3F7013-9ADA-441A-9FC9-019F3824C8EB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2000" dirty="0">
              <a:latin typeface="Athelas"/>
            </a:rPr>
            <a:t>Ejecutoriada </a:t>
          </a:r>
        </a:p>
      </dgm:t>
    </dgm:pt>
    <dgm:pt modelId="{83C28CBA-A5F7-47CC-9FF7-84AE0585C1CE}" type="parTrans" cxnId="{3F6B5E63-EC1C-49A1-8B15-EB74494FE648}">
      <dgm:prSet/>
      <dgm:spPr/>
      <dgm:t>
        <a:bodyPr/>
        <a:lstStyle/>
        <a:p>
          <a:endParaRPr lang="es-CO"/>
        </a:p>
      </dgm:t>
    </dgm:pt>
    <dgm:pt modelId="{8C2D0A72-81CB-4DCD-AC56-64C455A62A56}" type="sibTrans" cxnId="{3F6B5E63-EC1C-49A1-8B15-EB74494FE648}">
      <dgm:prSet/>
      <dgm:spPr/>
      <dgm:t>
        <a:bodyPr/>
        <a:lstStyle/>
        <a:p>
          <a:endParaRPr lang="es-CO"/>
        </a:p>
      </dgm:t>
    </dgm:pt>
    <dgm:pt modelId="{5A7AE48C-377B-4B5A-BF6B-399745F24BC7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2000" dirty="0">
              <a:latin typeface="Athelas"/>
            </a:rPr>
            <a:t> No está prescrita   </a:t>
          </a:r>
        </a:p>
      </dgm:t>
    </dgm:pt>
    <dgm:pt modelId="{38E78CD8-12F0-4175-B126-52AAEC380ED1}" type="parTrans" cxnId="{D39002D8-B509-4703-A16F-B2BCE008430A}">
      <dgm:prSet/>
      <dgm:spPr/>
      <dgm:t>
        <a:bodyPr/>
        <a:lstStyle/>
        <a:p>
          <a:endParaRPr lang="es-CO"/>
        </a:p>
      </dgm:t>
    </dgm:pt>
    <dgm:pt modelId="{B7A8C7A3-F098-4EB8-9310-17748F530272}" type="sibTrans" cxnId="{D39002D8-B509-4703-A16F-B2BCE008430A}">
      <dgm:prSet/>
      <dgm:spPr/>
      <dgm:t>
        <a:bodyPr/>
        <a:lstStyle/>
        <a:p>
          <a:endParaRPr lang="es-CO"/>
        </a:p>
      </dgm:t>
    </dgm:pt>
    <dgm:pt modelId="{FF13297D-C695-47BE-9C07-CB80A7B66E97}" type="pres">
      <dgm:prSet presAssocID="{299E5072-58E8-4ABB-9D67-42671F868C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9F75F88-F942-4E9C-99A4-119A161481A1}" type="pres">
      <dgm:prSet presAssocID="{2BC1FDE9-4263-4E34-824F-2FF4B70ABD65}" presName="root1" presStyleCnt="0"/>
      <dgm:spPr/>
    </dgm:pt>
    <dgm:pt modelId="{74F96E66-C27D-4529-A09D-07D0C9306945}" type="pres">
      <dgm:prSet presAssocID="{2BC1FDE9-4263-4E34-824F-2FF4B70ABD65}" presName="LevelOneTextNode" presStyleLbl="node0" presStyleIdx="0" presStyleCnt="1">
        <dgm:presLayoutVars>
          <dgm:chPref val="3"/>
        </dgm:presLayoutVars>
      </dgm:prSet>
      <dgm:spPr/>
    </dgm:pt>
    <dgm:pt modelId="{26C597EA-DA26-480A-A1BB-B8DCDDF47A85}" type="pres">
      <dgm:prSet presAssocID="{2BC1FDE9-4263-4E34-824F-2FF4B70ABD65}" presName="level2hierChild" presStyleCnt="0"/>
      <dgm:spPr/>
    </dgm:pt>
    <dgm:pt modelId="{01DF92A5-A826-43A1-94F0-FDE824E70068}" type="pres">
      <dgm:prSet presAssocID="{88E80B4C-A207-4439-B889-1EF0AA788B79}" presName="conn2-1" presStyleLbl="parChTrans1D2" presStyleIdx="0" presStyleCnt="1"/>
      <dgm:spPr/>
    </dgm:pt>
    <dgm:pt modelId="{E5D3D2DD-681A-4AAB-A731-63A1AACC9D30}" type="pres">
      <dgm:prSet presAssocID="{88E80B4C-A207-4439-B889-1EF0AA788B79}" presName="connTx" presStyleLbl="parChTrans1D2" presStyleIdx="0" presStyleCnt="1"/>
      <dgm:spPr/>
    </dgm:pt>
    <dgm:pt modelId="{F61F3565-84F2-47BA-8B23-A30D544A5AA5}" type="pres">
      <dgm:prSet presAssocID="{FFACAA0B-2845-42B8-9440-89CCCE170ACB}" presName="root2" presStyleCnt="0"/>
      <dgm:spPr/>
    </dgm:pt>
    <dgm:pt modelId="{2B86F307-5D69-41EB-8559-002998C95465}" type="pres">
      <dgm:prSet presAssocID="{FFACAA0B-2845-42B8-9440-89CCCE170ACB}" presName="LevelTwoTextNode" presStyleLbl="node2" presStyleIdx="0" presStyleCnt="1" custScaleX="111543" custScaleY="181464">
        <dgm:presLayoutVars>
          <dgm:chPref val="3"/>
        </dgm:presLayoutVars>
      </dgm:prSet>
      <dgm:spPr/>
    </dgm:pt>
    <dgm:pt modelId="{4DD01B7C-4653-463C-B7B8-B13C034745B1}" type="pres">
      <dgm:prSet presAssocID="{FFACAA0B-2845-42B8-9440-89CCCE170ACB}" presName="level3hierChild" presStyleCnt="0"/>
      <dgm:spPr/>
    </dgm:pt>
    <dgm:pt modelId="{FDFC8D42-9181-4A78-B330-BFFBB99FFD73}" type="pres">
      <dgm:prSet presAssocID="{71EF4804-4F7E-4FB7-BAA3-4AD32504992B}" presName="conn2-1" presStyleLbl="parChTrans1D3" presStyleIdx="0" presStyleCnt="3"/>
      <dgm:spPr/>
    </dgm:pt>
    <dgm:pt modelId="{78C6FD2E-0C51-4090-9185-F026D54544D4}" type="pres">
      <dgm:prSet presAssocID="{71EF4804-4F7E-4FB7-BAA3-4AD32504992B}" presName="connTx" presStyleLbl="parChTrans1D3" presStyleIdx="0" presStyleCnt="3"/>
      <dgm:spPr/>
    </dgm:pt>
    <dgm:pt modelId="{8C5B14A5-86FD-497F-8514-37630A345C1D}" type="pres">
      <dgm:prSet presAssocID="{852940E8-3CDE-4984-BDE4-574E59C06D3A}" presName="root2" presStyleCnt="0"/>
      <dgm:spPr/>
    </dgm:pt>
    <dgm:pt modelId="{C9FE5E8E-83BB-4D5D-A524-0B95EA3C5E55}" type="pres">
      <dgm:prSet presAssocID="{852940E8-3CDE-4984-BDE4-574E59C06D3A}" presName="LevelTwoTextNode" presStyleLbl="node3" presStyleIdx="0" presStyleCnt="3" custScaleY="69440">
        <dgm:presLayoutVars>
          <dgm:chPref val="3"/>
        </dgm:presLayoutVars>
      </dgm:prSet>
      <dgm:spPr/>
    </dgm:pt>
    <dgm:pt modelId="{FE2F0AA3-8D67-4AEF-BE4E-69D48114ADC5}" type="pres">
      <dgm:prSet presAssocID="{852940E8-3CDE-4984-BDE4-574E59C06D3A}" presName="level3hierChild" presStyleCnt="0"/>
      <dgm:spPr/>
    </dgm:pt>
    <dgm:pt modelId="{8306F734-B203-40FA-9D87-A2444427F276}" type="pres">
      <dgm:prSet presAssocID="{5FD98F65-80FC-482C-A7B5-1215975EF741}" presName="conn2-1" presStyleLbl="parChTrans1D4" presStyleIdx="0" presStyleCnt="5"/>
      <dgm:spPr/>
    </dgm:pt>
    <dgm:pt modelId="{D5AA814C-A181-4BD0-ADE4-23FCDEB2278F}" type="pres">
      <dgm:prSet presAssocID="{5FD98F65-80FC-482C-A7B5-1215975EF741}" presName="connTx" presStyleLbl="parChTrans1D4" presStyleIdx="0" presStyleCnt="5"/>
      <dgm:spPr/>
    </dgm:pt>
    <dgm:pt modelId="{F68E5D2C-D366-4589-BFF6-DE2B75E9B48F}" type="pres">
      <dgm:prSet presAssocID="{77D1F04B-B101-46AC-A755-A51AEB9A0A8C}" presName="root2" presStyleCnt="0"/>
      <dgm:spPr/>
    </dgm:pt>
    <dgm:pt modelId="{B49BABF7-0458-4F77-B14F-8F6026CA6D88}" type="pres">
      <dgm:prSet presAssocID="{77D1F04B-B101-46AC-A755-A51AEB9A0A8C}" presName="LevelTwoTextNode" presStyleLbl="node4" presStyleIdx="0" presStyleCnt="5" custScaleY="57496">
        <dgm:presLayoutVars>
          <dgm:chPref val="3"/>
        </dgm:presLayoutVars>
      </dgm:prSet>
      <dgm:spPr/>
    </dgm:pt>
    <dgm:pt modelId="{E46D6A28-6073-4FD5-8DBD-1B4D9BCC584C}" type="pres">
      <dgm:prSet presAssocID="{77D1F04B-B101-46AC-A755-A51AEB9A0A8C}" presName="level3hierChild" presStyleCnt="0"/>
      <dgm:spPr/>
    </dgm:pt>
    <dgm:pt modelId="{64B44C1E-7189-4CB3-AD86-63DE07B28901}" type="pres">
      <dgm:prSet presAssocID="{69A1C22A-5FF4-4CE6-9EB6-5D26F5FC5657}" presName="conn2-1" presStyleLbl="parChTrans1D4" presStyleIdx="1" presStyleCnt="5"/>
      <dgm:spPr/>
    </dgm:pt>
    <dgm:pt modelId="{BE57B505-98B7-40C7-856C-4697D017655A}" type="pres">
      <dgm:prSet presAssocID="{69A1C22A-5FF4-4CE6-9EB6-5D26F5FC5657}" presName="connTx" presStyleLbl="parChTrans1D4" presStyleIdx="1" presStyleCnt="5"/>
      <dgm:spPr/>
    </dgm:pt>
    <dgm:pt modelId="{859E3F3C-8E4A-4630-AF27-23E7DCEFE018}" type="pres">
      <dgm:prSet presAssocID="{C1716D2B-0AE9-40B3-8ACC-1444C9B32174}" presName="root2" presStyleCnt="0"/>
      <dgm:spPr/>
    </dgm:pt>
    <dgm:pt modelId="{A1A96728-22AE-4595-8B27-B47DDFEDE62B}" type="pres">
      <dgm:prSet presAssocID="{C1716D2B-0AE9-40B3-8ACC-1444C9B32174}" presName="LevelTwoTextNode" presStyleLbl="node4" presStyleIdx="1" presStyleCnt="5" custScaleY="76703">
        <dgm:presLayoutVars>
          <dgm:chPref val="3"/>
        </dgm:presLayoutVars>
      </dgm:prSet>
      <dgm:spPr/>
    </dgm:pt>
    <dgm:pt modelId="{5596AE29-183D-4CB8-BF35-845D51C087CF}" type="pres">
      <dgm:prSet presAssocID="{C1716D2B-0AE9-40B3-8ACC-1444C9B32174}" presName="level3hierChild" presStyleCnt="0"/>
      <dgm:spPr/>
    </dgm:pt>
    <dgm:pt modelId="{695F41FF-C82C-4F22-A6E5-8F9B456218EA}" type="pres">
      <dgm:prSet presAssocID="{BC7BAE94-74FC-4A45-9E3C-9460A41B7D55}" presName="conn2-1" presStyleLbl="parChTrans1D3" presStyleIdx="1" presStyleCnt="3"/>
      <dgm:spPr/>
    </dgm:pt>
    <dgm:pt modelId="{A3FDA38E-1873-411C-B9F8-C84292E8E52F}" type="pres">
      <dgm:prSet presAssocID="{BC7BAE94-74FC-4A45-9E3C-9460A41B7D55}" presName="connTx" presStyleLbl="parChTrans1D3" presStyleIdx="1" presStyleCnt="3"/>
      <dgm:spPr/>
    </dgm:pt>
    <dgm:pt modelId="{46DF8718-3FC4-4958-B83E-924C1C94918A}" type="pres">
      <dgm:prSet presAssocID="{4DD017B5-AFBF-4AC2-9702-EEF69FA68B3A}" presName="root2" presStyleCnt="0"/>
      <dgm:spPr/>
    </dgm:pt>
    <dgm:pt modelId="{A5595208-0493-4314-BD9C-5A304D288CC6}" type="pres">
      <dgm:prSet presAssocID="{4DD017B5-AFBF-4AC2-9702-EEF69FA68B3A}" presName="LevelTwoTextNode" presStyleLbl="node3" presStyleIdx="1" presStyleCnt="3">
        <dgm:presLayoutVars>
          <dgm:chPref val="3"/>
        </dgm:presLayoutVars>
      </dgm:prSet>
      <dgm:spPr/>
    </dgm:pt>
    <dgm:pt modelId="{B8519C8D-B0DE-4D2C-B389-3AA24A7E0CD3}" type="pres">
      <dgm:prSet presAssocID="{4DD017B5-AFBF-4AC2-9702-EEF69FA68B3A}" presName="level3hierChild" presStyleCnt="0"/>
      <dgm:spPr/>
    </dgm:pt>
    <dgm:pt modelId="{B572BE09-AB94-45E7-ACAE-78A2DDA9C0F2}" type="pres">
      <dgm:prSet presAssocID="{E1CA3713-9F79-454F-8C4C-D8B8E98B57F3}" presName="conn2-1" presStyleLbl="parChTrans1D4" presStyleIdx="2" presStyleCnt="5"/>
      <dgm:spPr/>
    </dgm:pt>
    <dgm:pt modelId="{B33E60CD-17F5-483A-A7DF-7FC367FC2DE4}" type="pres">
      <dgm:prSet presAssocID="{E1CA3713-9F79-454F-8C4C-D8B8E98B57F3}" presName="connTx" presStyleLbl="parChTrans1D4" presStyleIdx="2" presStyleCnt="5"/>
      <dgm:spPr/>
    </dgm:pt>
    <dgm:pt modelId="{C20BCD58-DF8E-4449-958A-6026A2D551D1}" type="pres">
      <dgm:prSet presAssocID="{89D97C71-E2DE-48A6-8AAD-F9FCC4EB72F0}" presName="root2" presStyleCnt="0"/>
      <dgm:spPr/>
    </dgm:pt>
    <dgm:pt modelId="{388E670C-0F6C-4054-9DBA-962B69C8E814}" type="pres">
      <dgm:prSet presAssocID="{89D97C71-E2DE-48A6-8AAD-F9FCC4EB72F0}" presName="LevelTwoTextNode" presStyleLbl="node4" presStyleIdx="2" presStyleCnt="5" custScaleY="66089">
        <dgm:presLayoutVars>
          <dgm:chPref val="3"/>
        </dgm:presLayoutVars>
      </dgm:prSet>
      <dgm:spPr/>
    </dgm:pt>
    <dgm:pt modelId="{E6EF9ED4-0AD8-4F4F-BA89-DF0D773107ED}" type="pres">
      <dgm:prSet presAssocID="{89D97C71-E2DE-48A6-8AAD-F9FCC4EB72F0}" presName="level3hierChild" presStyleCnt="0"/>
      <dgm:spPr/>
    </dgm:pt>
    <dgm:pt modelId="{56D77662-2BD0-453A-B66C-82F2406D0E2C}" type="pres">
      <dgm:prSet presAssocID="{C9279FD5-2693-422D-943C-7B9F16F2D07C}" presName="conn2-1" presStyleLbl="parChTrans1D3" presStyleIdx="2" presStyleCnt="3"/>
      <dgm:spPr/>
    </dgm:pt>
    <dgm:pt modelId="{94FCBD13-54B9-403E-A492-BD9484D5CEB2}" type="pres">
      <dgm:prSet presAssocID="{C9279FD5-2693-422D-943C-7B9F16F2D07C}" presName="connTx" presStyleLbl="parChTrans1D3" presStyleIdx="2" presStyleCnt="3"/>
      <dgm:spPr/>
    </dgm:pt>
    <dgm:pt modelId="{1403D609-FAD9-44CA-A66E-F833D3105208}" type="pres">
      <dgm:prSet presAssocID="{99074C60-6863-49A4-B11F-98001060EBFB}" presName="root2" presStyleCnt="0"/>
      <dgm:spPr/>
    </dgm:pt>
    <dgm:pt modelId="{393395BE-C7C8-4BE8-BF85-4B144CE9650D}" type="pres">
      <dgm:prSet presAssocID="{99074C60-6863-49A4-B11F-98001060EBFB}" presName="LevelTwoTextNode" presStyleLbl="node3" presStyleIdx="2" presStyleCnt="3">
        <dgm:presLayoutVars>
          <dgm:chPref val="3"/>
        </dgm:presLayoutVars>
      </dgm:prSet>
      <dgm:spPr/>
    </dgm:pt>
    <dgm:pt modelId="{98A884C5-4173-4AEF-A975-01C031D27195}" type="pres">
      <dgm:prSet presAssocID="{99074C60-6863-49A4-B11F-98001060EBFB}" presName="level3hierChild" presStyleCnt="0"/>
      <dgm:spPr/>
    </dgm:pt>
    <dgm:pt modelId="{FC784F47-0FB9-46BF-A240-1476E5C41F83}" type="pres">
      <dgm:prSet presAssocID="{83C28CBA-A5F7-47CC-9FF7-84AE0585C1CE}" presName="conn2-1" presStyleLbl="parChTrans1D4" presStyleIdx="3" presStyleCnt="5"/>
      <dgm:spPr/>
    </dgm:pt>
    <dgm:pt modelId="{0F7475EC-C7E3-4D67-89AB-F8D6A4E33657}" type="pres">
      <dgm:prSet presAssocID="{83C28CBA-A5F7-47CC-9FF7-84AE0585C1CE}" presName="connTx" presStyleLbl="parChTrans1D4" presStyleIdx="3" presStyleCnt="5"/>
      <dgm:spPr/>
    </dgm:pt>
    <dgm:pt modelId="{BF6AB0B3-3124-4178-B933-3946E2F008A0}" type="pres">
      <dgm:prSet presAssocID="{DF3F7013-9ADA-441A-9FC9-019F3824C8EB}" presName="root2" presStyleCnt="0"/>
      <dgm:spPr/>
    </dgm:pt>
    <dgm:pt modelId="{F4E01D9A-7176-4148-AF43-B97FBA0E8CDA}" type="pres">
      <dgm:prSet presAssocID="{DF3F7013-9ADA-441A-9FC9-019F3824C8EB}" presName="LevelTwoTextNode" presStyleLbl="node4" presStyleIdx="3" presStyleCnt="5" custScaleY="79020" custLinFactNeighborX="18">
        <dgm:presLayoutVars>
          <dgm:chPref val="3"/>
        </dgm:presLayoutVars>
      </dgm:prSet>
      <dgm:spPr/>
    </dgm:pt>
    <dgm:pt modelId="{25CE12F3-102E-46DF-AB3F-10C501903B3F}" type="pres">
      <dgm:prSet presAssocID="{DF3F7013-9ADA-441A-9FC9-019F3824C8EB}" presName="level3hierChild" presStyleCnt="0"/>
      <dgm:spPr/>
    </dgm:pt>
    <dgm:pt modelId="{4BBC5711-9B9A-4179-BBE8-B3AA42FAF146}" type="pres">
      <dgm:prSet presAssocID="{38E78CD8-12F0-4175-B126-52AAEC380ED1}" presName="conn2-1" presStyleLbl="parChTrans1D4" presStyleIdx="4" presStyleCnt="5"/>
      <dgm:spPr/>
    </dgm:pt>
    <dgm:pt modelId="{017AD154-94C7-45AD-8408-20364AA594C1}" type="pres">
      <dgm:prSet presAssocID="{38E78CD8-12F0-4175-B126-52AAEC380ED1}" presName="connTx" presStyleLbl="parChTrans1D4" presStyleIdx="4" presStyleCnt="5"/>
      <dgm:spPr/>
    </dgm:pt>
    <dgm:pt modelId="{E66EF1C9-D76F-49A1-B248-7708D020DA32}" type="pres">
      <dgm:prSet presAssocID="{5A7AE48C-377B-4B5A-BF6B-399745F24BC7}" presName="root2" presStyleCnt="0"/>
      <dgm:spPr/>
    </dgm:pt>
    <dgm:pt modelId="{3AFBCCE5-49B2-4459-9C08-E9FB38B978DB}" type="pres">
      <dgm:prSet presAssocID="{5A7AE48C-377B-4B5A-BF6B-399745F24BC7}" presName="LevelTwoTextNode" presStyleLbl="node4" presStyleIdx="4" presStyleCnt="5">
        <dgm:presLayoutVars>
          <dgm:chPref val="3"/>
        </dgm:presLayoutVars>
      </dgm:prSet>
      <dgm:spPr/>
    </dgm:pt>
    <dgm:pt modelId="{883818E7-2E12-4987-9851-12B333DF3DF1}" type="pres">
      <dgm:prSet presAssocID="{5A7AE48C-377B-4B5A-BF6B-399745F24BC7}" presName="level3hierChild" presStyleCnt="0"/>
      <dgm:spPr/>
    </dgm:pt>
  </dgm:ptLst>
  <dgm:cxnLst>
    <dgm:cxn modelId="{F34A1A18-B5C8-4CA6-A895-23C4DA0261A6}" type="presOf" srcId="{38E78CD8-12F0-4175-B126-52AAEC380ED1}" destId="{017AD154-94C7-45AD-8408-20364AA594C1}" srcOrd="1" destOrd="0" presId="urn:microsoft.com/office/officeart/2008/layout/HorizontalMultiLevelHierarchy"/>
    <dgm:cxn modelId="{4AFF461D-5464-4E01-93BE-BAB9C9F4D8E3}" type="presOf" srcId="{77D1F04B-B101-46AC-A755-A51AEB9A0A8C}" destId="{B49BABF7-0458-4F77-B14F-8F6026CA6D88}" srcOrd="0" destOrd="0" presId="urn:microsoft.com/office/officeart/2008/layout/HorizontalMultiLevelHierarchy"/>
    <dgm:cxn modelId="{1E6A1F20-383E-464B-91D6-9F8FAC9079A4}" type="presOf" srcId="{E1CA3713-9F79-454F-8C4C-D8B8E98B57F3}" destId="{B33E60CD-17F5-483A-A7DF-7FC367FC2DE4}" srcOrd="1" destOrd="0" presId="urn:microsoft.com/office/officeart/2008/layout/HorizontalMultiLevelHierarchy"/>
    <dgm:cxn modelId="{5684F025-24A8-4D14-AAD7-BE39E91E6A16}" type="presOf" srcId="{FFACAA0B-2845-42B8-9440-89CCCE170ACB}" destId="{2B86F307-5D69-41EB-8559-002998C95465}" srcOrd="0" destOrd="0" presId="urn:microsoft.com/office/officeart/2008/layout/HorizontalMultiLevelHierarchy"/>
    <dgm:cxn modelId="{8DBDFE29-05BF-448A-AE0A-158788085682}" type="presOf" srcId="{99074C60-6863-49A4-B11F-98001060EBFB}" destId="{393395BE-C7C8-4BE8-BF85-4B144CE9650D}" srcOrd="0" destOrd="0" presId="urn:microsoft.com/office/officeart/2008/layout/HorizontalMultiLevelHierarchy"/>
    <dgm:cxn modelId="{7940512B-E333-4DC0-A5BB-7CD9D02E7A75}" type="presOf" srcId="{2BC1FDE9-4263-4E34-824F-2FF4B70ABD65}" destId="{74F96E66-C27D-4529-A09D-07D0C9306945}" srcOrd="0" destOrd="0" presId="urn:microsoft.com/office/officeart/2008/layout/HorizontalMultiLevelHierarchy"/>
    <dgm:cxn modelId="{B5BD972E-9A33-48C4-825D-5F8AE480E463}" type="presOf" srcId="{88E80B4C-A207-4439-B889-1EF0AA788B79}" destId="{E5D3D2DD-681A-4AAB-A731-63A1AACC9D30}" srcOrd="1" destOrd="0" presId="urn:microsoft.com/office/officeart/2008/layout/HorizontalMultiLevelHierarchy"/>
    <dgm:cxn modelId="{27E0D731-6B94-4FB8-904C-8A6DB821DD61}" type="presOf" srcId="{83C28CBA-A5F7-47CC-9FF7-84AE0585C1CE}" destId="{FC784F47-0FB9-46BF-A240-1476E5C41F83}" srcOrd="0" destOrd="0" presId="urn:microsoft.com/office/officeart/2008/layout/HorizontalMultiLevelHierarchy"/>
    <dgm:cxn modelId="{C168313C-8034-4A1D-A014-A898845961E9}" srcId="{4DD017B5-AFBF-4AC2-9702-EEF69FA68B3A}" destId="{89D97C71-E2DE-48A6-8AAD-F9FCC4EB72F0}" srcOrd="0" destOrd="0" parTransId="{E1CA3713-9F79-454F-8C4C-D8B8E98B57F3}" sibTransId="{10E785D9-909D-41AA-97A1-6F85298AA604}"/>
    <dgm:cxn modelId="{2616823D-9EF3-4570-97A9-5EE87ADAC80A}" type="presOf" srcId="{89D97C71-E2DE-48A6-8AAD-F9FCC4EB72F0}" destId="{388E670C-0F6C-4054-9DBA-962B69C8E814}" srcOrd="0" destOrd="0" presId="urn:microsoft.com/office/officeart/2008/layout/HorizontalMultiLevelHierarchy"/>
    <dgm:cxn modelId="{3F6B5E63-EC1C-49A1-8B15-EB74494FE648}" srcId="{99074C60-6863-49A4-B11F-98001060EBFB}" destId="{DF3F7013-9ADA-441A-9FC9-019F3824C8EB}" srcOrd="0" destOrd="0" parTransId="{83C28CBA-A5F7-47CC-9FF7-84AE0585C1CE}" sibTransId="{8C2D0A72-81CB-4DCD-AC56-64C455A62A56}"/>
    <dgm:cxn modelId="{6A3E6B68-9D49-4245-B4CF-08489C2BBD5E}" srcId="{FFACAA0B-2845-42B8-9440-89CCCE170ACB}" destId="{4DD017B5-AFBF-4AC2-9702-EEF69FA68B3A}" srcOrd="1" destOrd="0" parTransId="{BC7BAE94-74FC-4A45-9E3C-9460A41B7D55}" sibTransId="{B4901048-45B8-4980-AF36-8EF3EE08DB0B}"/>
    <dgm:cxn modelId="{8A1E8268-7058-40A8-BFF1-FE5A5F78F35C}" type="presOf" srcId="{69A1C22A-5FF4-4CE6-9EB6-5D26F5FC5657}" destId="{64B44C1E-7189-4CB3-AD86-63DE07B28901}" srcOrd="0" destOrd="0" presId="urn:microsoft.com/office/officeart/2008/layout/HorizontalMultiLevelHierarchy"/>
    <dgm:cxn modelId="{DCE99049-98D3-43FC-A536-20C83623F4A7}" type="presOf" srcId="{38E78CD8-12F0-4175-B126-52AAEC380ED1}" destId="{4BBC5711-9B9A-4179-BBE8-B3AA42FAF146}" srcOrd="0" destOrd="0" presId="urn:microsoft.com/office/officeart/2008/layout/HorizontalMultiLevelHierarchy"/>
    <dgm:cxn modelId="{D569734A-0D1C-47BC-8F7C-C95F632E17C6}" type="presOf" srcId="{71EF4804-4F7E-4FB7-BAA3-4AD32504992B}" destId="{78C6FD2E-0C51-4090-9185-F026D54544D4}" srcOrd="1" destOrd="0" presId="urn:microsoft.com/office/officeart/2008/layout/HorizontalMultiLevelHierarchy"/>
    <dgm:cxn modelId="{C3109C6F-29AE-4792-A76A-055E84577309}" type="presOf" srcId="{C9279FD5-2693-422D-943C-7B9F16F2D07C}" destId="{56D77662-2BD0-453A-B66C-82F2406D0E2C}" srcOrd="0" destOrd="0" presId="urn:microsoft.com/office/officeart/2008/layout/HorizontalMultiLevelHierarchy"/>
    <dgm:cxn modelId="{74764956-2D80-4AD6-88B2-8CB994206FE4}" type="presOf" srcId="{69A1C22A-5FF4-4CE6-9EB6-5D26F5FC5657}" destId="{BE57B505-98B7-40C7-856C-4697D017655A}" srcOrd="1" destOrd="0" presId="urn:microsoft.com/office/officeart/2008/layout/HorizontalMultiLevelHierarchy"/>
    <dgm:cxn modelId="{B61AC076-4A64-4AD2-B065-74D5287F41E6}" srcId="{852940E8-3CDE-4984-BDE4-574E59C06D3A}" destId="{77D1F04B-B101-46AC-A755-A51AEB9A0A8C}" srcOrd="0" destOrd="0" parTransId="{5FD98F65-80FC-482C-A7B5-1215975EF741}" sibTransId="{6EFBA2BC-BCFE-4F59-BA48-8DC63C751A8B}"/>
    <dgm:cxn modelId="{C243FD7B-4A07-4922-94A2-5ADF84C804B7}" type="presOf" srcId="{5A7AE48C-377B-4B5A-BF6B-399745F24BC7}" destId="{3AFBCCE5-49B2-4459-9C08-E9FB38B978DB}" srcOrd="0" destOrd="0" presId="urn:microsoft.com/office/officeart/2008/layout/HorizontalMultiLevelHierarchy"/>
    <dgm:cxn modelId="{BF9CA47D-C06C-4489-AFBD-EC7E8C60DBAD}" type="presOf" srcId="{5FD98F65-80FC-482C-A7B5-1215975EF741}" destId="{D5AA814C-A181-4BD0-ADE4-23FCDEB2278F}" srcOrd="1" destOrd="0" presId="urn:microsoft.com/office/officeart/2008/layout/HorizontalMultiLevelHierarchy"/>
    <dgm:cxn modelId="{B4121887-5A38-4F72-989C-3D9F9730A8D5}" srcId="{FFACAA0B-2845-42B8-9440-89CCCE170ACB}" destId="{852940E8-3CDE-4984-BDE4-574E59C06D3A}" srcOrd="0" destOrd="0" parTransId="{71EF4804-4F7E-4FB7-BAA3-4AD32504992B}" sibTransId="{9383C9C6-623D-44FB-8516-F0C716584DD3}"/>
    <dgm:cxn modelId="{5C1B3E93-1933-40A9-A4E3-5351F7B265DC}" type="presOf" srcId="{E1CA3713-9F79-454F-8C4C-D8B8E98B57F3}" destId="{B572BE09-AB94-45E7-ACAE-78A2DDA9C0F2}" srcOrd="0" destOrd="0" presId="urn:microsoft.com/office/officeart/2008/layout/HorizontalMultiLevelHierarchy"/>
    <dgm:cxn modelId="{EB639994-D64D-4629-A9CC-0D41AA700F80}" type="presOf" srcId="{299E5072-58E8-4ABB-9D67-42671F868C0C}" destId="{FF13297D-C695-47BE-9C07-CB80A7B66E97}" srcOrd="0" destOrd="0" presId="urn:microsoft.com/office/officeart/2008/layout/HorizontalMultiLevelHierarchy"/>
    <dgm:cxn modelId="{EC9A05A3-0FCE-46C9-9340-4B4A4FB85946}" srcId="{852940E8-3CDE-4984-BDE4-574E59C06D3A}" destId="{C1716D2B-0AE9-40B3-8ACC-1444C9B32174}" srcOrd="1" destOrd="0" parTransId="{69A1C22A-5FF4-4CE6-9EB6-5D26F5FC5657}" sibTransId="{1F5A7B83-3A95-41D9-A4F3-CE80010F782D}"/>
    <dgm:cxn modelId="{797707BA-FB70-438C-A342-F0C955ED20C2}" type="presOf" srcId="{BC7BAE94-74FC-4A45-9E3C-9460A41B7D55}" destId="{A3FDA38E-1873-411C-B9F8-C84292E8E52F}" srcOrd="1" destOrd="0" presId="urn:microsoft.com/office/officeart/2008/layout/HorizontalMultiLevelHierarchy"/>
    <dgm:cxn modelId="{3225BCBB-8A14-4677-8374-96FC31C8547A}" type="presOf" srcId="{4DD017B5-AFBF-4AC2-9702-EEF69FA68B3A}" destId="{A5595208-0493-4314-BD9C-5A304D288CC6}" srcOrd="0" destOrd="0" presId="urn:microsoft.com/office/officeart/2008/layout/HorizontalMultiLevelHierarchy"/>
    <dgm:cxn modelId="{2CB86EBC-E2E8-476D-AC94-44F01DA93E46}" srcId="{FFACAA0B-2845-42B8-9440-89CCCE170ACB}" destId="{99074C60-6863-49A4-B11F-98001060EBFB}" srcOrd="2" destOrd="0" parTransId="{C9279FD5-2693-422D-943C-7B9F16F2D07C}" sibTransId="{B7699DBF-92ED-4CD8-ADBF-18E3844D2AD8}"/>
    <dgm:cxn modelId="{542431BF-5C04-4194-BA4E-FA8965591502}" type="presOf" srcId="{C1716D2B-0AE9-40B3-8ACC-1444C9B32174}" destId="{A1A96728-22AE-4595-8B27-B47DDFEDE62B}" srcOrd="0" destOrd="0" presId="urn:microsoft.com/office/officeart/2008/layout/HorizontalMultiLevelHierarchy"/>
    <dgm:cxn modelId="{663AC0C0-9C52-42AB-A1D8-6F9CBF6E59C6}" srcId="{2BC1FDE9-4263-4E34-824F-2FF4B70ABD65}" destId="{FFACAA0B-2845-42B8-9440-89CCCE170ACB}" srcOrd="0" destOrd="0" parTransId="{88E80B4C-A207-4439-B889-1EF0AA788B79}" sibTransId="{67546F27-9DD4-4183-8071-3B76CEB89856}"/>
    <dgm:cxn modelId="{23C7A2C9-0D7C-4426-B1FE-10C10055BE15}" type="presOf" srcId="{88E80B4C-A207-4439-B889-1EF0AA788B79}" destId="{01DF92A5-A826-43A1-94F0-FDE824E70068}" srcOrd="0" destOrd="0" presId="urn:microsoft.com/office/officeart/2008/layout/HorizontalMultiLevelHierarchy"/>
    <dgm:cxn modelId="{31F294D3-768E-4ABB-A405-E430BD3AF37A}" type="presOf" srcId="{852940E8-3CDE-4984-BDE4-574E59C06D3A}" destId="{C9FE5E8E-83BB-4D5D-A524-0B95EA3C5E55}" srcOrd="0" destOrd="0" presId="urn:microsoft.com/office/officeart/2008/layout/HorizontalMultiLevelHierarchy"/>
    <dgm:cxn modelId="{D39002D8-B509-4703-A16F-B2BCE008430A}" srcId="{99074C60-6863-49A4-B11F-98001060EBFB}" destId="{5A7AE48C-377B-4B5A-BF6B-399745F24BC7}" srcOrd="1" destOrd="0" parTransId="{38E78CD8-12F0-4175-B126-52AAEC380ED1}" sibTransId="{B7A8C7A3-F098-4EB8-9310-17748F530272}"/>
    <dgm:cxn modelId="{1AC16CDD-0B64-4D5E-B4ED-B75E6F2142CF}" type="presOf" srcId="{DF3F7013-9ADA-441A-9FC9-019F3824C8EB}" destId="{F4E01D9A-7176-4148-AF43-B97FBA0E8CDA}" srcOrd="0" destOrd="0" presId="urn:microsoft.com/office/officeart/2008/layout/HorizontalMultiLevelHierarchy"/>
    <dgm:cxn modelId="{431876E2-0DF4-4055-9DCB-82E75F753A05}" type="presOf" srcId="{83C28CBA-A5F7-47CC-9FF7-84AE0585C1CE}" destId="{0F7475EC-C7E3-4D67-89AB-F8D6A4E33657}" srcOrd="1" destOrd="0" presId="urn:microsoft.com/office/officeart/2008/layout/HorizontalMultiLevelHierarchy"/>
    <dgm:cxn modelId="{0FA277E2-ACFB-4E88-9996-EE6B509803BE}" srcId="{299E5072-58E8-4ABB-9D67-42671F868C0C}" destId="{2BC1FDE9-4263-4E34-824F-2FF4B70ABD65}" srcOrd="0" destOrd="0" parTransId="{8FBA5249-3201-4BE9-AA33-5C408E07BDF7}" sibTransId="{0824949E-2B45-4372-8672-B023110DD84C}"/>
    <dgm:cxn modelId="{7AAAC3E3-E52B-42E4-98D6-2FAC01811CAF}" type="presOf" srcId="{5FD98F65-80FC-482C-A7B5-1215975EF741}" destId="{8306F734-B203-40FA-9D87-A2444427F276}" srcOrd="0" destOrd="0" presId="urn:microsoft.com/office/officeart/2008/layout/HorizontalMultiLevelHierarchy"/>
    <dgm:cxn modelId="{57185EF0-406C-4D74-BDB7-8B4C60012576}" type="presOf" srcId="{C9279FD5-2693-422D-943C-7B9F16F2D07C}" destId="{94FCBD13-54B9-403E-A492-BD9484D5CEB2}" srcOrd="1" destOrd="0" presId="urn:microsoft.com/office/officeart/2008/layout/HorizontalMultiLevelHierarchy"/>
    <dgm:cxn modelId="{26B54AF3-182D-4E72-874D-678BA4B547BA}" type="presOf" srcId="{BC7BAE94-74FC-4A45-9E3C-9460A41B7D55}" destId="{695F41FF-C82C-4F22-A6E5-8F9B456218EA}" srcOrd="0" destOrd="0" presId="urn:microsoft.com/office/officeart/2008/layout/HorizontalMultiLevelHierarchy"/>
    <dgm:cxn modelId="{E2F6D5F6-B397-44B3-B798-44EF12DC01D9}" type="presOf" srcId="{71EF4804-4F7E-4FB7-BAA3-4AD32504992B}" destId="{FDFC8D42-9181-4A78-B330-BFFBB99FFD73}" srcOrd="0" destOrd="0" presId="urn:microsoft.com/office/officeart/2008/layout/HorizontalMultiLevelHierarchy"/>
    <dgm:cxn modelId="{586559A3-6ED2-490E-B164-58A1E780C76B}" type="presParOf" srcId="{FF13297D-C695-47BE-9C07-CB80A7B66E97}" destId="{49F75F88-F942-4E9C-99A4-119A161481A1}" srcOrd="0" destOrd="0" presId="urn:microsoft.com/office/officeart/2008/layout/HorizontalMultiLevelHierarchy"/>
    <dgm:cxn modelId="{947337D4-DE33-4018-9DAE-91036DB0C991}" type="presParOf" srcId="{49F75F88-F942-4E9C-99A4-119A161481A1}" destId="{74F96E66-C27D-4529-A09D-07D0C9306945}" srcOrd="0" destOrd="0" presId="urn:microsoft.com/office/officeart/2008/layout/HorizontalMultiLevelHierarchy"/>
    <dgm:cxn modelId="{6A0A4EB2-0239-4ACF-853D-D2D393938CF7}" type="presParOf" srcId="{49F75F88-F942-4E9C-99A4-119A161481A1}" destId="{26C597EA-DA26-480A-A1BB-B8DCDDF47A85}" srcOrd="1" destOrd="0" presId="urn:microsoft.com/office/officeart/2008/layout/HorizontalMultiLevelHierarchy"/>
    <dgm:cxn modelId="{5B7298CF-D4C7-4F35-B2AE-16F53CEB7417}" type="presParOf" srcId="{26C597EA-DA26-480A-A1BB-B8DCDDF47A85}" destId="{01DF92A5-A826-43A1-94F0-FDE824E70068}" srcOrd="0" destOrd="0" presId="urn:microsoft.com/office/officeart/2008/layout/HorizontalMultiLevelHierarchy"/>
    <dgm:cxn modelId="{23B0B0AC-A279-498E-90B2-667994D1A796}" type="presParOf" srcId="{01DF92A5-A826-43A1-94F0-FDE824E70068}" destId="{E5D3D2DD-681A-4AAB-A731-63A1AACC9D30}" srcOrd="0" destOrd="0" presId="urn:microsoft.com/office/officeart/2008/layout/HorizontalMultiLevelHierarchy"/>
    <dgm:cxn modelId="{45679C8E-F619-40AC-B844-944043B8D1D9}" type="presParOf" srcId="{26C597EA-DA26-480A-A1BB-B8DCDDF47A85}" destId="{F61F3565-84F2-47BA-8B23-A30D544A5AA5}" srcOrd="1" destOrd="0" presId="urn:microsoft.com/office/officeart/2008/layout/HorizontalMultiLevelHierarchy"/>
    <dgm:cxn modelId="{C5256767-53CF-4914-AAD7-373344E92829}" type="presParOf" srcId="{F61F3565-84F2-47BA-8B23-A30D544A5AA5}" destId="{2B86F307-5D69-41EB-8559-002998C95465}" srcOrd="0" destOrd="0" presId="urn:microsoft.com/office/officeart/2008/layout/HorizontalMultiLevelHierarchy"/>
    <dgm:cxn modelId="{FC260296-B315-4680-8C3D-08626F54E7E8}" type="presParOf" srcId="{F61F3565-84F2-47BA-8B23-A30D544A5AA5}" destId="{4DD01B7C-4653-463C-B7B8-B13C034745B1}" srcOrd="1" destOrd="0" presId="urn:microsoft.com/office/officeart/2008/layout/HorizontalMultiLevelHierarchy"/>
    <dgm:cxn modelId="{BEB63DBE-261B-4A63-8702-D2BA3C8F1ECA}" type="presParOf" srcId="{4DD01B7C-4653-463C-B7B8-B13C034745B1}" destId="{FDFC8D42-9181-4A78-B330-BFFBB99FFD73}" srcOrd="0" destOrd="0" presId="urn:microsoft.com/office/officeart/2008/layout/HorizontalMultiLevelHierarchy"/>
    <dgm:cxn modelId="{CC6737D2-20A8-46B4-8100-03152D630B06}" type="presParOf" srcId="{FDFC8D42-9181-4A78-B330-BFFBB99FFD73}" destId="{78C6FD2E-0C51-4090-9185-F026D54544D4}" srcOrd="0" destOrd="0" presId="urn:microsoft.com/office/officeart/2008/layout/HorizontalMultiLevelHierarchy"/>
    <dgm:cxn modelId="{7234C689-FF93-4D47-A1FA-543A6A8E0365}" type="presParOf" srcId="{4DD01B7C-4653-463C-B7B8-B13C034745B1}" destId="{8C5B14A5-86FD-497F-8514-37630A345C1D}" srcOrd="1" destOrd="0" presId="urn:microsoft.com/office/officeart/2008/layout/HorizontalMultiLevelHierarchy"/>
    <dgm:cxn modelId="{C2F5CD2D-73A7-4624-8ADD-FB31E0A81341}" type="presParOf" srcId="{8C5B14A5-86FD-497F-8514-37630A345C1D}" destId="{C9FE5E8E-83BB-4D5D-A524-0B95EA3C5E55}" srcOrd="0" destOrd="0" presId="urn:microsoft.com/office/officeart/2008/layout/HorizontalMultiLevelHierarchy"/>
    <dgm:cxn modelId="{E7D3111C-2ECA-45F3-A486-ABD4447CF58D}" type="presParOf" srcId="{8C5B14A5-86FD-497F-8514-37630A345C1D}" destId="{FE2F0AA3-8D67-4AEF-BE4E-69D48114ADC5}" srcOrd="1" destOrd="0" presId="urn:microsoft.com/office/officeart/2008/layout/HorizontalMultiLevelHierarchy"/>
    <dgm:cxn modelId="{BAD99822-C223-464D-9FF9-DE8ED452C096}" type="presParOf" srcId="{FE2F0AA3-8D67-4AEF-BE4E-69D48114ADC5}" destId="{8306F734-B203-40FA-9D87-A2444427F276}" srcOrd="0" destOrd="0" presId="urn:microsoft.com/office/officeart/2008/layout/HorizontalMultiLevelHierarchy"/>
    <dgm:cxn modelId="{0EFE5117-F092-4ED6-99D2-E6C39FAD7197}" type="presParOf" srcId="{8306F734-B203-40FA-9D87-A2444427F276}" destId="{D5AA814C-A181-4BD0-ADE4-23FCDEB2278F}" srcOrd="0" destOrd="0" presId="urn:microsoft.com/office/officeart/2008/layout/HorizontalMultiLevelHierarchy"/>
    <dgm:cxn modelId="{8FE7534F-DC5D-463E-9EE1-C69283A156B3}" type="presParOf" srcId="{FE2F0AA3-8D67-4AEF-BE4E-69D48114ADC5}" destId="{F68E5D2C-D366-4589-BFF6-DE2B75E9B48F}" srcOrd="1" destOrd="0" presId="urn:microsoft.com/office/officeart/2008/layout/HorizontalMultiLevelHierarchy"/>
    <dgm:cxn modelId="{272FD12C-272C-4B3E-BF86-12EBA0673B26}" type="presParOf" srcId="{F68E5D2C-D366-4589-BFF6-DE2B75E9B48F}" destId="{B49BABF7-0458-4F77-B14F-8F6026CA6D88}" srcOrd="0" destOrd="0" presId="urn:microsoft.com/office/officeart/2008/layout/HorizontalMultiLevelHierarchy"/>
    <dgm:cxn modelId="{535EAEC3-1E6A-45FB-B8FC-FE4B2093C04A}" type="presParOf" srcId="{F68E5D2C-D366-4589-BFF6-DE2B75E9B48F}" destId="{E46D6A28-6073-4FD5-8DBD-1B4D9BCC584C}" srcOrd="1" destOrd="0" presId="urn:microsoft.com/office/officeart/2008/layout/HorizontalMultiLevelHierarchy"/>
    <dgm:cxn modelId="{17048C41-0632-43E0-9E95-0798DB0B2903}" type="presParOf" srcId="{FE2F0AA3-8D67-4AEF-BE4E-69D48114ADC5}" destId="{64B44C1E-7189-4CB3-AD86-63DE07B28901}" srcOrd="2" destOrd="0" presId="urn:microsoft.com/office/officeart/2008/layout/HorizontalMultiLevelHierarchy"/>
    <dgm:cxn modelId="{4618D392-BB33-424A-B477-A2600144D9AB}" type="presParOf" srcId="{64B44C1E-7189-4CB3-AD86-63DE07B28901}" destId="{BE57B505-98B7-40C7-856C-4697D017655A}" srcOrd="0" destOrd="0" presId="urn:microsoft.com/office/officeart/2008/layout/HorizontalMultiLevelHierarchy"/>
    <dgm:cxn modelId="{AAEE6EC8-5F80-428E-88EC-4E99AA0C7170}" type="presParOf" srcId="{FE2F0AA3-8D67-4AEF-BE4E-69D48114ADC5}" destId="{859E3F3C-8E4A-4630-AF27-23E7DCEFE018}" srcOrd="3" destOrd="0" presId="urn:microsoft.com/office/officeart/2008/layout/HorizontalMultiLevelHierarchy"/>
    <dgm:cxn modelId="{C7F9E4E4-8953-4011-B67B-EEC13CBECD08}" type="presParOf" srcId="{859E3F3C-8E4A-4630-AF27-23E7DCEFE018}" destId="{A1A96728-22AE-4595-8B27-B47DDFEDE62B}" srcOrd="0" destOrd="0" presId="urn:microsoft.com/office/officeart/2008/layout/HorizontalMultiLevelHierarchy"/>
    <dgm:cxn modelId="{93810063-D8AD-45EF-A66A-07A1EEB47F0D}" type="presParOf" srcId="{859E3F3C-8E4A-4630-AF27-23E7DCEFE018}" destId="{5596AE29-183D-4CB8-BF35-845D51C087CF}" srcOrd="1" destOrd="0" presId="urn:microsoft.com/office/officeart/2008/layout/HorizontalMultiLevelHierarchy"/>
    <dgm:cxn modelId="{5584C4E7-6BAB-4E91-A27A-83ADBB105EC4}" type="presParOf" srcId="{4DD01B7C-4653-463C-B7B8-B13C034745B1}" destId="{695F41FF-C82C-4F22-A6E5-8F9B456218EA}" srcOrd="2" destOrd="0" presId="urn:microsoft.com/office/officeart/2008/layout/HorizontalMultiLevelHierarchy"/>
    <dgm:cxn modelId="{C5B9E743-F87F-4F87-8E17-5AFBD6ECB1D1}" type="presParOf" srcId="{695F41FF-C82C-4F22-A6E5-8F9B456218EA}" destId="{A3FDA38E-1873-411C-B9F8-C84292E8E52F}" srcOrd="0" destOrd="0" presId="urn:microsoft.com/office/officeart/2008/layout/HorizontalMultiLevelHierarchy"/>
    <dgm:cxn modelId="{1450BEBB-6197-4F08-810F-10CBACC7B6F3}" type="presParOf" srcId="{4DD01B7C-4653-463C-B7B8-B13C034745B1}" destId="{46DF8718-3FC4-4958-B83E-924C1C94918A}" srcOrd="3" destOrd="0" presId="urn:microsoft.com/office/officeart/2008/layout/HorizontalMultiLevelHierarchy"/>
    <dgm:cxn modelId="{4031223F-0E56-424B-9A0A-0CC0DE00386C}" type="presParOf" srcId="{46DF8718-3FC4-4958-B83E-924C1C94918A}" destId="{A5595208-0493-4314-BD9C-5A304D288CC6}" srcOrd="0" destOrd="0" presId="urn:microsoft.com/office/officeart/2008/layout/HorizontalMultiLevelHierarchy"/>
    <dgm:cxn modelId="{7FBF9939-1DFD-48CC-8CFD-0093951491FA}" type="presParOf" srcId="{46DF8718-3FC4-4958-B83E-924C1C94918A}" destId="{B8519C8D-B0DE-4D2C-B389-3AA24A7E0CD3}" srcOrd="1" destOrd="0" presId="urn:microsoft.com/office/officeart/2008/layout/HorizontalMultiLevelHierarchy"/>
    <dgm:cxn modelId="{558A59B7-1857-47F5-AAA5-E9C0668D42D6}" type="presParOf" srcId="{B8519C8D-B0DE-4D2C-B389-3AA24A7E0CD3}" destId="{B572BE09-AB94-45E7-ACAE-78A2DDA9C0F2}" srcOrd="0" destOrd="0" presId="urn:microsoft.com/office/officeart/2008/layout/HorizontalMultiLevelHierarchy"/>
    <dgm:cxn modelId="{E026D3D5-7240-486B-A9F4-A44E80D5DF2F}" type="presParOf" srcId="{B572BE09-AB94-45E7-ACAE-78A2DDA9C0F2}" destId="{B33E60CD-17F5-483A-A7DF-7FC367FC2DE4}" srcOrd="0" destOrd="0" presId="urn:microsoft.com/office/officeart/2008/layout/HorizontalMultiLevelHierarchy"/>
    <dgm:cxn modelId="{942CAC62-844B-4CCA-B8FE-97017C3C86D4}" type="presParOf" srcId="{B8519C8D-B0DE-4D2C-B389-3AA24A7E0CD3}" destId="{C20BCD58-DF8E-4449-958A-6026A2D551D1}" srcOrd="1" destOrd="0" presId="urn:microsoft.com/office/officeart/2008/layout/HorizontalMultiLevelHierarchy"/>
    <dgm:cxn modelId="{49F791AE-C140-4CF4-90CC-B1CE65BB82DD}" type="presParOf" srcId="{C20BCD58-DF8E-4449-958A-6026A2D551D1}" destId="{388E670C-0F6C-4054-9DBA-962B69C8E814}" srcOrd="0" destOrd="0" presId="urn:microsoft.com/office/officeart/2008/layout/HorizontalMultiLevelHierarchy"/>
    <dgm:cxn modelId="{7A6311B3-BB1C-40B7-92F0-7E4AEC414F97}" type="presParOf" srcId="{C20BCD58-DF8E-4449-958A-6026A2D551D1}" destId="{E6EF9ED4-0AD8-4F4F-BA89-DF0D773107ED}" srcOrd="1" destOrd="0" presId="urn:microsoft.com/office/officeart/2008/layout/HorizontalMultiLevelHierarchy"/>
    <dgm:cxn modelId="{B1F05834-792E-4D10-9DDD-C8665E03A7C0}" type="presParOf" srcId="{4DD01B7C-4653-463C-B7B8-B13C034745B1}" destId="{56D77662-2BD0-453A-B66C-82F2406D0E2C}" srcOrd="4" destOrd="0" presId="urn:microsoft.com/office/officeart/2008/layout/HorizontalMultiLevelHierarchy"/>
    <dgm:cxn modelId="{6BD31400-FDF7-41D3-B940-C53C4369DE4F}" type="presParOf" srcId="{56D77662-2BD0-453A-B66C-82F2406D0E2C}" destId="{94FCBD13-54B9-403E-A492-BD9484D5CEB2}" srcOrd="0" destOrd="0" presId="urn:microsoft.com/office/officeart/2008/layout/HorizontalMultiLevelHierarchy"/>
    <dgm:cxn modelId="{10FFAAEB-BA67-484C-A7A8-1D5CBB45F726}" type="presParOf" srcId="{4DD01B7C-4653-463C-B7B8-B13C034745B1}" destId="{1403D609-FAD9-44CA-A66E-F833D3105208}" srcOrd="5" destOrd="0" presId="urn:microsoft.com/office/officeart/2008/layout/HorizontalMultiLevelHierarchy"/>
    <dgm:cxn modelId="{B7919B2D-7552-47A2-8CDC-A7B9535DD272}" type="presParOf" srcId="{1403D609-FAD9-44CA-A66E-F833D3105208}" destId="{393395BE-C7C8-4BE8-BF85-4B144CE9650D}" srcOrd="0" destOrd="0" presId="urn:microsoft.com/office/officeart/2008/layout/HorizontalMultiLevelHierarchy"/>
    <dgm:cxn modelId="{56A755D1-3C05-440B-822B-55A07F9BBB27}" type="presParOf" srcId="{1403D609-FAD9-44CA-A66E-F833D3105208}" destId="{98A884C5-4173-4AEF-A975-01C031D27195}" srcOrd="1" destOrd="0" presId="urn:microsoft.com/office/officeart/2008/layout/HorizontalMultiLevelHierarchy"/>
    <dgm:cxn modelId="{932396BC-96B1-45FD-9BD7-4619DD557F77}" type="presParOf" srcId="{98A884C5-4173-4AEF-A975-01C031D27195}" destId="{FC784F47-0FB9-46BF-A240-1476E5C41F83}" srcOrd="0" destOrd="0" presId="urn:microsoft.com/office/officeart/2008/layout/HorizontalMultiLevelHierarchy"/>
    <dgm:cxn modelId="{B8026753-98B3-4CBA-9B14-B808CC2E4E0B}" type="presParOf" srcId="{FC784F47-0FB9-46BF-A240-1476E5C41F83}" destId="{0F7475EC-C7E3-4D67-89AB-F8D6A4E33657}" srcOrd="0" destOrd="0" presId="urn:microsoft.com/office/officeart/2008/layout/HorizontalMultiLevelHierarchy"/>
    <dgm:cxn modelId="{C58D9531-52A6-4269-9FB9-2C949F87DC3E}" type="presParOf" srcId="{98A884C5-4173-4AEF-A975-01C031D27195}" destId="{BF6AB0B3-3124-4178-B933-3946E2F008A0}" srcOrd="1" destOrd="0" presId="urn:microsoft.com/office/officeart/2008/layout/HorizontalMultiLevelHierarchy"/>
    <dgm:cxn modelId="{1DA697AD-BB57-4819-B42D-B9624AC0AF62}" type="presParOf" srcId="{BF6AB0B3-3124-4178-B933-3946E2F008A0}" destId="{F4E01D9A-7176-4148-AF43-B97FBA0E8CDA}" srcOrd="0" destOrd="0" presId="urn:microsoft.com/office/officeart/2008/layout/HorizontalMultiLevelHierarchy"/>
    <dgm:cxn modelId="{C84970F0-B5EC-4CB6-BE87-CEF5C97488CB}" type="presParOf" srcId="{BF6AB0B3-3124-4178-B933-3946E2F008A0}" destId="{25CE12F3-102E-46DF-AB3F-10C501903B3F}" srcOrd="1" destOrd="0" presId="urn:microsoft.com/office/officeart/2008/layout/HorizontalMultiLevelHierarchy"/>
    <dgm:cxn modelId="{BB28F4FF-0DC0-4ABD-81D9-E98422C35BC4}" type="presParOf" srcId="{98A884C5-4173-4AEF-A975-01C031D27195}" destId="{4BBC5711-9B9A-4179-BBE8-B3AA42FAF146}" srcOrd="2" destOrd="0" presId="urn:microsoft.com/office/officeart/2008/layout/HorizontalMultiLevelHierarchy"/>
    <dgm:cxn modelId="{ED0A839B-B897-4A51-B24D-7FFF5C57AD44}" type="presParOf" srcId="{4BBC5711-9B9A-4179-BBE8-B3AA42FAF146}" destId="{017AD154-94C7-45AD-8408-20364AA594C1}" srcOrd="0" destOrd="0" presId="urn:microsoft.com/office/officeart/2008/layout/HorizontalMultiLevelHierarchy"/>
    <dgm:cxn modelId="{B207F868-C4E6-46A8-935D-B10205441635}" type="presParOf" srcId="{98A884C5-4173-4AEF-A975-01C031D27195}" destId="{E66EF1C9-D76F-49A1-B248-7708D020DA32}" srcOrd="3" destOrd="0" presId="urn:microsoft.com/office/officeart/2008/layout/HorizontalMultiLevelHierarchy"/>
    <dgm:cxn modelId="{26D658EF-98F7-4F38-875E-90C9F8CDCF53}" type="presParOf" srcId="{E66EF1C9-D76F-49A1-B248-7708D020DA32}" destId="{3AFBCCE5-49B2-4459-9C08-E9FB38B978DB}" srcOrd="0" destOrd="0" presId="urn:microsoft.com/office/officeart/2008/layout/HorizontalMultiLevelHierarchy"/>
    <dgm:cxn modelId="{28CA4E3E-6E95-47D9-9BDA-AFF6D74B14C7}" type="presParOf" srcId="{E66EF1C9-D76F-49A1-B248-7708D020DA32}" destId="{883818E7-2E12-4987-9851-12B333DF3DF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93C2FC-3BC6-4031-9449-847D43E8791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2B34605F-9B71-4F23-9305-A1D4A6790D3B}">
      <dgm:prSet phldrT="[Texto]" custT="1"/>
      <dgm:spPr/>
      <dgm:t>
        <a:bodyPr/>
        <a:lstStyle/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Resolución 0140 de 2025</a:t>
          </a:r>
        </a:p>
        <a:p>
          <a:r>
            <a: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Art. 5</a:t>
          </a:r>
        </a:p>
      </dgm:t>
    </dgm:pt>
    <dgm:pt modelId="{8736F10B-AF88-4E03-B7D2-773F21A13287}" type="parTrans" cxnId="{FEBFED04-AD9D-4892-9D26-006AC2B3628B}">
      <dgm:prSet/>
      <dgm:spPr/>
      <dgm:t>
        <a:bodyPr/>
        <a:lstStyle/>
        <a:p>
          <a:endParaRPr lang="es-CO"/>
        </a:p>
      </dgm:t>
    </dgm:pt>
    <dgm:pt modelId="{ECD5F226-25A1-4AD4-942F-C031BF329839}" type="sibTrans" cxnId="{FEBFED04-AD9D-4892-9D26-006AC2B3628B}">
      <dgm:prSet/>
      <dgm:spPr/>
      <dgm:t>
        <a:bodyPr/>
        <a:lstStyle/>
        <a:p>
          <a:endParaRPr lang="es-CO"/>
        </a:p>
      </dgm:t>
    </dgm:pt>
    <dgm:pt modelId="{2FCB76B1-0E22-412E-83C8-779F65D8266C}">
      <dgm:prSet phldrT="[Texto]" custT="1"/>
      <dgm:spPr/>
      <dgm:t>
        <a:bodyPr/>
        <a:lstStyle/>
        <a:p>
          <a:pPr algn="ctr"/>
          <a:r>
            <a:rPr lang="es-CO" sz="2000" dirty="0">
              <a:latin typeface="Verdana" panose="020B0604030504040204" pitchFamily="34" charset="0"/>
              <a:ea typeface="Verdana" panose="020B0604030504040204" pitchFamily="34" charset="0"/>
            </a:rPr>
            <a:t>Existencia de un </a:t>
          </a:r>
          <a:r>
            <a: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título ejecutivo </a:t>
          </a:r>
        </a:p>
      </dgm:t>
    </dgm:pt>
    <dgm:pt modelId="{A2256A0A-F519-4D81-A617-61E51137AB26}" type="parTrans" cxnId="{C9573E4B-9EB6-45D2-B90D-D04E9367C9DF}">
      <dgm:prSet/>
      <dgm:spPr/>
      <dgm:t>
        <a:bodyPr/>
        <a:lstStyle/>
        <a:p>
          <a:endParaRPr lang="es-CO" dirty="0"/>
        </a:p>
      </dgm:t>
    </dgm:pt>
    <dgm:pt modelId="{0B1DE3D2-3032-407B-90D6-1C17EE408F91}" type="sibTrans" cxnId="{C9573E4B-9EB6-45D2-B90D-D04E9367C9DF}">
      <dgm:prSet/>
      <dgm:spPr/>
      <dgm:t>
        <a:bodyPr/>
        <a:lstStyle/>
        <a:p>
          <a:endParaRPr lang="es-CO"/>
        </a:p>
      </dgm:t>
    </dgm:pt>
    <dgm:pt modelId="{EF87FC29-332B-456C-B145-B8FBA2377389}">
      <dgm:prSet phldrT="[Texto]" custT="1"/>
      <dgm:spPr/>
      <dgm:t>
        <a:bodyPr/>
        <a:lstStyle/>
        <a:p>
          <a:r>
            <a:rPr lang="es-CO" sz="2000" dirty="0">
              <a:latin typeface="Verdana" panose="020B0604030504040204" pitchFamily="34" charset="0"/>
              <a:ea typeface="Verdana" panose="020B0604030504040204" pitchFamily="34" charset="0"/>
            </a:rPr>
            <a:t>Obligación clara, expresa y exigible </a:t>
          </a:r>
        </a:p>
      </dgm:t>
    </dgm:pt>
    <dgm:pt modelId="{C0649007-1796-4C78-B409-FFB83D24F0A4}" type="parTrans" cxnId="{D5C356AC-9AC3-453B-95B6-C48B77AE43BE}">
      <dgm:prSet/>
      <dgm:spPr/>
      <dgm:t>
        <a:bodyPr/>
        <a:lstStyle/>
        <a:p>
          <a:endParaRPr lang="es-CO" dirty="0"/>
        </a:p>
      </dgm:t>
    </dgm:pt>
    <dgm:pt modelId="{EDFAECDD-BD66-41CE-8A86-FBE1160564EE}" type="sibTrans" cxnId="{D5C356AC-9AC3-453B-95B6-C48B77AE43BE}">
      <dgm:prSet/>
      <dgm:spPr/>
      <dgm:t>
        <a:bodyPr/>
        <a:lstStyle/>
        <a:p>
          <a:endParaRPr lang="es-CO"/>
        </a:p>
      </dgm:t>
    </dgm:pt>
    <dgm:pt modelId="{1A1C4DEA-FCF3-46F6-B1A1-AD8DA6C0FEEE}">
      <dgm:prSet phldrT="[Texto]" custT="1"/>
      <dgm:spPr/>
      <dgm:t>
        <a:bodyPr/>
        <a:lstStyle/>
        <a:p>
          <a:pPr algn="ctr"/>
          <a:r>
            <a:rPr lang="es-CO" sz="2000" dirty="0">
              <a:latin typeface="Verdana" panose="020B0604030504040204" pitchFamily="34" charset="0"/>
              <a:ea typeface="Verdana" panose="020B0604030504040204" pitchFamily="34" charset="0"/>
            </a:rPr>
            <a:t>Constancia </a:t>
          </a:r>
          <a:r>
            <a: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ejecutoria excepto si </a:t>
          </a:r>
          <a:r>
            <a:rPr lang="es-CO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fue notificada  </a:t>
          </a:r>
          <a:r>
            <a: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por estrados</a:t>
          </a:r>
          <a:endParaRPr lang="es-CO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4DB04A-0EAF-4886-8DE6-794AA2F68816}" type="parTrans" cxnId="{D50AA3F5-B1D8-4B0C-A692-47B81949EC0B}">
      <dgm:prSet/>
      <dgm:spPr/>
      <dgm:t>
        <a:bodyPr/>
        <a:lstStyle/>
        <a:p>
          <a:endParaRPr lang="es-CO" dirty="0"/>
        </a:p>
      </dgm:t>
    </dgm:pt>
    <dgm:pt modelId="{3D139309-4DD4-4E79-8B26-49766EDAAEB1}" type="sibTrans" cxnId="{D50AA3F5-B1D8-4B0C-A692-47B81949EC0B}">
      <dgm:prSet/>
      <dgm:spPr/>
      <dgm:t>
        <a:bodyPr/>
        <a:lstStyle/>
        <a:p>
          <a:endParaRPr lang="es-CO"/>
        </a:p>
      </dgm:t>
    </dgm:pt>
    <dgm:pt modelId="{FAE78E79-E041-43EB-B629-4338E080F4F2}">
      <dgm:prSet phldrT="[Texto]" custT="1"/>
      <dgm:spPr/>
      <dgm:t>
        <a:bodyPr/>
        <a:lstStyle/>
        <a:p>
          <a:pPr algn="ctr"/>
          <a:r>
            <a:rPr lang="es-CO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Registro</a:t>
          </a:r>
          <a:r>
            <a:rPr lang="es-CO" sz="2000" kern="1200">
              <a:latin typeface="Verdana" panose="020B0604030504040204" pitchFamily="34" charset="0"/>
              <a:ea typeface="Verdana" panose="020B0604030504040204" pitchFamily="34" charset="0"/>
            </a:rPr>
            <a:t> contable </a:t>
          </a:r>
          <a:endParaRPr lang="es-CO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1B02BC3-18FD-4F70-8EAB-DBE294735280}" type="parTrans" cxnId="{9E504AEB-354D-45CB-A045-14324AA9E991}">
      <dgm:prSet/>
      <dgm:spPr/>
      <dgm:t>
        <a:bodyPr/>
        <a:lstStyle/>
        <a:p>
          <a:endParaRPr lang="es-CO" dirty="0"/>
        </a:p>
      </dgm:t>
    </dgm:pt>
    <dgm:pt modelId="{A32F26CA-F9D0-47B5-B579-6DD56B7EF129}" type="sibTrans" cxnId="{9E504AEB-354D-45CB-A045-14324AA9E991}">
      <dgm:prSet/>
      <dgm:spPr/>
      <dgm:t>
        <a:bodyPr/>
        <a:lstStyle/>
        <a:p>
          <a:endParaRPr lang="es-CO"/>
        </a:p>
      </dgm:t>
    </dgm:pt>
    <dgm:pt modelId="{42FB5345-C26F-45EC-874D-0FB7C1471EAF}">
      <dgm:prSet phldrT="[Texto]" custT="1"/>
      <dgm:spPr/>
      <dgm:t>
        <a:bodyPr/>
        <a:lstStyle/>
        <a:p>
          <a:r>
            <a:rPr lang="es-CO" sz="2000" dirty="0">
              <a:latin typeface="Verdana" panose="020B0604030504040204" pitchFamily="34" charset="0"/>
              <a:ea typeface="Verdana" panose="020B0604030504040204" pitchFamily="34" charset="0"/>
            </a:rPr>
            <a:t>Datos completos del deudor </a:t>
          </a:r>
        </a:p>
      </dgm:t>
    </dgm:pt>
    <dgm:pt modelId="{AE00BEF4-0F73-4AA2-A0F0-AF147E27B6B5}" type="parTrans" cxnId="{304FEB7D-FD20-48CE-BDB9-BAA70CC3607D}">
      <dgm:prSet/>
      <dgm:spPr/>
      <dgm:t>
        <a:bodyPr/>
        <a:lstStyle/>
        <a:p>
          <a:endParaRPr lang="es-CO"/>
        </a:p>
      </dgm:t>
    </dgm:pt>
    <dgm:pt modelId="{8E89347A-0A52-4C11-8111-E3631F68CFF6}" type="sibTrans" cxnId="{304FEB7D-FD20-48CE-BDB9-BAA70CC3607D}">
      <dgm:prSet/>
      <dgm:spPr/>
      <dgm:t>
        <a:bodyPr/>
        <a:lstStyle/>
        <a:p>
          <a:endParaRPr lang="es-CO"/>
        </a:p>
      </dgm:t>
    </dgm:pt>
    <dgm:pt modelId="{D368C36D-BAB7-4459-A740-88C1109F1072}">
      <dgm:prSet phldrT="[Texto]" custT="1"/>
      <dgm:spPr/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Certificación </a:t>
          </a:r>
          <a:r>
            <a:rPr lang="es-CO" sz="2000" kern="1200"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saldo de la obligación </a:t>
          </a:r>
          <a:endParaRPr lang="es-CO" sz="2000" kern="1200" dirty="0">
            <a:effectLst/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5FCD7B2E-10D3-44C3-A996-333FCEFB1B90}" type="parTrans" cxnId="{138F39EA-F396-4723-B1AD-0FBDC3636499}">
      <dgm:prSet/>
      <dgm:spPr/>
      <dgm:t>
        <a:bodyPr/>
        <a:lstStyle/>
        <a:p>
          <a:endParaRPr lang="es-CO"/>
        </a:p>
      </dgm:t>
    </dgm:pt>
    <dgm:pt modelId="{B2750931-DAA7-4987-8974-403556DB0C5F}" type="sibTrans" cxnId="{138F39EA-F396-4723-B1AD-0FBDC3636499}">
      <dgm:prSet/>
      <dgm:spPr/>
      <dgm:t>
        <a:bodyPr/>
        <a:lstStyle/>
        <a:p>
          <a:endParaRPr lang="es-CO"/>
        </a:p>
      </dgm:t>
    </dgm:pt>
    <dgm:pt modelId="{2621AD1A-9825-40D4-A192-9127A4CB8AE0}">
      <dgm:prSet phldrT="[Texto]" custT="1"/>
      <dgm:spPr/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>
              <a:latin typeface="Verdana" panose="020B0604030504040204" pitchFamily="34" charset="0"/>
              <a:ea typeface="Verdana" panose="020B0604030504040204" pitchFamily="34" charset="0"/>
            </a:rPr>
            <a:t>Expedida por la </a:t>
          </a:r>
          <a:r>
            <a:rPr lang="es-419" sz="20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Coordinación</a:t>
          </a:r>
          <a:r>
            <a:rPr lang="es-419" sz="2000">
              <a:latin typeface="Verdana" panose="020B0604030504040204" pitchFamily="34" charset="0"/>
              <a:ea typeface="Verdana" panose="020B0604030504040204" pitchFamily="34" charset="0"/>
            </a:rPr>
            <a:t> Financiera </a:t>
          </a:r>
          <a:endParaRPr lang="es-CO" sz="2000" kern="1200" dirty="0">
            <a:effectLst/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B544024E-27E1-4886-AA64-246B5C6BC3EB}" type="parTrans" cxnId="{C64686C4-F567-4F34-B6A3-5BBEA948CE16}">
      <dgm:prSet/>
      <dgm:spPr/>
      <dgm:t>
        <a:bodyPr/>
        <a:lstStyle/>
        <a:p>
          <a:endParaRPr lang="es-CO"/>
        </a:p>
      </dgm:t>
    </dgm:pt>
    <dgm:pt modelId="{FA5632A3-3BF4-4D8A-87AE-DE5EEAE6258A}" type="sibTrans" cxnId="{C64686C4-F567-4F34-B6A3-5BBEA948CE16}">
      <dgm:prSet/>
      <dgm:spPr/>
      <dgm:t>
        <a:bodyPr/>
        <a:lstStyle/>
        <a:p>
          <a:endParaRPr lang="es-CO"/>
        </a:p>
      </dgm:t>
    </dgm:pt>
    <dgm:pt modelId="{166854FF-9041-462B-B0B0-C18B8150F2C5}" type="pres">
      <dgm:prSet presAssocID="{D593C2FC-3BC6-4031-9449-847D43E879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2533B6F-D989-4CD6-95CF-58FD1892B931}" type="pres">
      <dgm:prSet presAssocID="{2B34605F-9B71-4F23-9305-A1D4A6790D3B}" presName="hierRoot1" presStyleCnt="0">
        <dgm:presLayoutVars>
          <dgm:hierBranch val="init"/>
        </dgm:presLayoutVars>
      </dgm:prSet>
      <dgm:spPr/>
    </dgm:pt>
    <dgm:pt modelId="{CAB2F027-8804-4A03-A211-65943088679B}" type="pres">
      <dgm:prSet presAssocID="{2B34605F-9B71-4F23-9305-A1D4A6790D3B}" presName="rootComposite1" presStyleCnt="0"/>
      <dgm:spPr/>
    </dgm:pt>
    <dgm:pt modelId="{A02F7B96-02C2-47B8-8B93-5F908A59CD71}" type="pres">
      <dgm:prSet presAssocID="{2B34605F-9B71-4F23-9305-A1D4A6790D3B}" presName="rootText1" presStyleLbl="node0" presStyleIdx="0" presStyleCnt="1" custScaleY="178231">
        <dgm:presLayoutVars>
          <dgm:chPref val="3"/>
        </dgm:presLayoutVars>
      </dgm:prSet>
      <dgm:spPr/>
    </dgm:pt>
    <dgm:pt modelId="{82DC3B35-4F37-44EC-B631-BD4D53EAC9F2}" type="pres">
      <dgm:prSet presAssocID="{2B34605F-9B71-4F23-9305-A1D4A6790D3B}" presName="rootConnector1" presStyleLbl="node1" presStyleIdx="0" presStyleCnt="0"/>
      <dgm:spPr/>
    </dgm:pt>
    <dgm:pt modelId="{7E947826-5B0D-4A8F-BB4B-4A7A1AE68BA8}" type="pres">
      <dgm:prSet presAssocID="{2B34605F-9B71-4F23-9305-A1D4A6790D3B}" presName="hierChild2" presStyleCnt="0"/>
      <dgm:spPr/>
    </dgm:pt>
    <dgm:pt modelId="{C14F44B9-C4C8-479E-BB06-3E0BD3B49079}" type="pres">
      <dgm:prSet presAssocID="{A2256A0A-F519-4D81-A617-61E51137AB26}" presName="Name64" presStyleLbl="parChTrans1D2" presStyleIdx="0" presStyleCnt="4"/>
      <dgm:spPr/>
    </dgm:pt>
    <dgm:pt modelId="{4F2E24DA-D7B8-4EC1-A523-1AD5B6E30DD5}" type="pres">
      <dgm:prSet presAssocID="{2FCB76B1-0E22-412E-83C8-779F65D8266C}" presName="hierRoot2" presStyleCnt="0">
        <dgm:presLayoutVars>
          <dgm:hierBranch val="init"/>
        </dgm:presLayoutVars>
      </dgm:prSet>
      <dgm:spPr/>
    </dgm:pt>
    <dgm:pt modelId="{6C94C061-A56D-4D32-A752-1364C426D4C0}" type="pres">
      <dgm:prSet presAssocID="{2FCB76B1-0E22-412E-83C8-779F65D8266C}" presName="rootComposite" presStyleCnt="0"/>
      <dgm:spPr/>
    </dgm:pt>
    <dgm:pt modelId="{91B1C8B4-29C3-4368-9D5D-A9A2AB2D38CB}" type="pres">
      <dgm:prSet presAssocID="{2FCB76B1-0E22-412E-83C8-779F65D8266C}" presName="rootText" presStyleLbl="node2" presStyleIdx="0" presStyleCnt="4">
        <dgm:presLayoutVars>
          <dgm:chPref val="3"/>
        </dgm:presLayoutVars>
      </dgm:prSet>
      <dgm:spPr/>
    </dgm:pt>
    <dgm:pt modelId="{11B39C62-6081-47B3-9A83-3118FCFA007A}" type="pres">
      <dgm:prSet presAssocID="{2FCB76B1-0E22-412E-83C8-779F65D8266C}" presName="rootConnector" presStyleLbl="node2" presStyleIdx="0" presStyleCnt="4"/>
      <dgm:spPr/>
    </dgm:pt>
    <dgm:pt modelId="{5E0727A1-8608-484A-8224-F6FA69493E63}" type="pres">
      <dgm:prSet presAssocID="{2FCB76B1-0E22-412E-83C8-779F65D8266C}" presName="hierChild4" presStyleCnt="0"/>
      <dgm:spPr/>
    </dgm:pt>
    <dgm:pt modelId="{89522A13-3238-4D46-8197-224EF930AED3}" type="pres">
      <dgm:prSet presAssocID="{C0649007-1796-4C78-B409-FFB83D24F0A4}" presName="Name64" presStyleLbl="parChTrans1D3" presStyleIdx="0" presStyleCnt="3"/>
      <dgm:spPr/>
    </dgm:pt>
    <dgm:pt modelId="{EC61EC3B-9988-42DC-91CE-076BC51CDA04}" type="pres">
      <dgm:prSet presAssocID="{EF87FC29-332B-456C-B145-B8FBA2377389}" presName="hierRoot2" presStyleCnt="0">
        <dgm:presLayoutVars>
          <dgm:hierBranch val="init"/>
        </dgm:presLayoutVars>
      </dgm:prSet>
      <dgm:spPr/>
    </dgm:pt>
    <dgm:pt modelId="{218E5E15-3820-456A-84FA-F9940B12AE06}" type="pres">
      <dgm:prSet presAssocID="{EF87FC29-332B-456C-B145-B8FBA2377389}" presName="rootComposite" presStyleCnt="0"/>
      <dgm:spPr/>
    </dgm:pt>
    <dgm:pt modelId="{653D6BF3-4D0E-4CBB-88AD-31ABBE2C4454}" type="pres">
      <dgm:prSet presAssocID="{EF87FC29-332B-456C-B145-B8FBA2377389}" presName="rootText" presStyleLbl="node3" presStyleIdx="0" presStyleCnt="3">
        <dgm:presLayoutVars>
          <dgm:chPref val="3"/>
        </dgm:presLayoutVars>
      </dgm:prSet>
      <dgm:spPr/>
    </dgm:pt>
    <dgm:pt modelId="{C753C260-9240-4761-8E75-B5B3FD34C808}" type="pres">
      <dgm:prSet presAssocID="{EF87FC29-332B-456C-B145-B8FBA2377389}" presName="rootConnector" presStyleLbl="node3" presStyleIdx="0" presStyleCnt="3"/>
      <dgm:spPr/>
    </dgm:pt>
    <dgm:pt modelId="{F256722C-70AA-4F12-BF30-C1488FFD9ECF}" type="pres">
      <dgm:prSet presAssocID="{EF87FC29-332B-456C-B145-B8FBA2377389}" presName="hierChild4" presStyleCnt="0"/>
      <dgm:spPr/>
    </dgm:pt>
    <dgm:pt modelId="{0DDC2D69-303A-4F80-83CC-03032A934DD2}" type="pres">
      <dgm:prSet presAssocID="{EF87FC29-332B-456C-B145-B8FBA2377389}" presName="hierChild5" presStyleCnt="0"/>
      <dgm:spPr/>
    </dgm:pt>
    <dgm:pt modelId="{E513CAF2-BC0F-42C8-A19B-2AD03A14A29E}" type="pres">
      <dgm:prSet presAssocID="{AE00BEF4-0F73-4AA2-A0F0-AF147E27B6B5}" presName="Name64" presStyleLbl="parChTrans1D3" presStyleIdx="1" presStyleCnt="3"/>
      <dgm:spPr/>
    </dgm:pt>
    <dgm:pt modelId="{1EBF84E6-1FA4-48BD-ABA9-67D050B7EF48}" type="pres">
      <dgm:prSet presAssocID="{42FB5345-C26F-45EC-874D-0FB7C1471EAF}" presName="hierRoot2" presStyleCnt="0">
        <dgm:presLayoutVars>
          <dgm:hierBranch val="init"/>
        </dgm:presLayoutVars>
      </dgm:prSet>
      <dgm:spPr/>
    </dgm:pt>
    <dgm:pt modelId="{68E69FBD-2E5E-449E-AAEB-BE4490349808}" type="pres">
      <dgm:prSet presAssocID="{42FB5345-C26F-45EC-874D-0FB7C1471EAF}" presName="rootComposite" presStyleCnt="0"/>
      <dgm:spPr/>
    </dgm:pt>
    <dgm:pt modelId="{A8CAB3CA-364C-4646-9C87-4E52186F2B0F}" type="pres">
      <dgm:prSet presAssocID="{42FB5345-C26F-45EC-874D-0FB7C1471EAF}" presName="rootText" presStyleLbl="node3" presStyleIdx="1" presStyleCnt="3">
        <dgm:presLayoutVars>
          <dgm:chPref val="3"/>
        </dgm:presLayoutVars>
      </dgm:prSet>
      <dgm:spPr/>
    </dgm:pt>
    <dgm:pt modelId="{5CC5491B-BA02-47EE-B789-8FFAD37DFB2C}" type="pres">
      <dgm:prSet presAssocID="{42FB5345-C26F-45EC-874D-0FB7C1471EAF}" presName="rootConnector" presStyleLbl="node3" presStyleIdx="1" presStyleCnt="3"/>
      <dgm:spPr/>
    </dgm:pt>
    <dgm:pt modelId="{561CC658-5FDA-4A6A-906D-E485FBECBA02}" type="pres">
      <dgm:prSet presAssocID="{42FB5345-C26F-45EC-874D-0FB7C1471EAF}" presName="hierChild4" presStyleCnt="0"/>
      <dgm:spPr/>
    </dgm:pt>
    <dgm:pt modelId="{A853C456-186E-4373-A2EF-8D77B3A33B07}" type="pres">
      <dgm:prSet presAssocID="{42FB5345-C26F-45EC-874D-0FB7C1471EAF}" presName="hierChild5" presStyleCnt="0"/>
      <dgm:spPr/>
    </dgm:pt>
    <dgm:pt modelId="{E6311FA2-B1E2-44E8-A55F-03EE8AA46100}" type="pres">
      <dgm:prSet presAssocID="{2FCB76B1-0E22-412E-83C8-779F65D8266C}" presName="hierChild5" presStyleCnt="0"/>
      <dgm:spPr/>
    </dgm:pt>
    <dgm:pt modelId="{21A0EACA-9770-420E-9E1C-32607413FE30}" type="pres">
      <dgm:prSet presAssocID="{CF4DB04A-0EAF-4886-8DE6-794AA2F68816}" presName="Name64" presStyleLbl="parChTrans1D2" presStyleIdx="1" presStyleCnt="4"/>
      <dgm:spPr/>
    </dgm:pt>
    <dgm:pt modelId="{06EBFC05-4CDC-42AA-A1EC-B5B868CC841F}" type="pres">
      <dgm:prSet presAssocID="{1A1C4DEA-FCF3-46F6-B1A1-AD8DA6C0FEEE}" presName="hierRoot2" presStyleCnt="0">
        <dgm:presLayoutVars>
          <dgm:hierBranch val="init"/>
        </dgm:presLayoutVars>
      </dgm:prSet>
      <dgm:spPr/>
    </dgm:pt>
    <dgm:pt modelId="{85A4757C-04A8-4F52-B04B-C759C531C1D4}" type="pres">
      <dgm:prSet presAssocID="{1A1C4DEA-FCF3-46F6-B1A1-AD8DA6C0FEEE}" presName="rootComposite" presStyleCnt="0"/>
      <dgm:spPr/>
    </dgm:pt>
    <dgm:pt modelId="{59E59E6E-035C-40D8-B186-F48D3C98D6F1}" type="pres">
      <dgm:prSet presAssocID="{1A1C4DEA-FCF3-46F6-B1A1-AD8DA6C0FEEE}" presName="rootText" presStyleLbl="node2" presStyleIdx="1" presStyleCnt="4" custScaleY="161219">
        <dgm:presLayoutVars>
          <dgm:chPref val="3"/>
        </dgm:presLayoutVars>
      </dgm:prSet>
      <dgm:spPr/>
    </dgm:pt>
    <dgm:pt modelId="{3B06DFB4-FEA7-4F82-85B9-BC1C430CE737}" type="pres">
      <dgm:prSet presAssocID="{1A1C4DEA-FCF3-46F6-B1A1-AD8DA6C0FEEE}" presName="rootConnector" presStyleLbl="node2" presStyleIdx="1" presStyleCnt="4"/>
      <dgm:spPr/>
    </dgm:pt>
    <dgm:pt modelId="{3DBDE11E-471F-4EBB-B453-99F4F1BBE1BE}" type="pres">
      <dgm:prSet presAssocID="{1A1C4DEA-FCF3-46F6-B1A1-AD8DA6C0FEEE}" presName="hierChild4" presStyleCnt="0"/>
      <dgm:spPr/>
    </dgm:pt>
    <dgm:pt modelId="{E3E43F24-47BE-4374-AA35-4B2C4C2BB55C}" type="pres">
      <dgm:prSet presAssocID="{1A1C4DEA-FCF3-46F6-B1A1-AD8DA6C0FEEE}" presName="hierChild5" presStyleCnt="0"/>
      <dgm:spPr/>
    </dgm:pt>
    <dgm:pt modelId="{00DA861E-7DBC-45A2-88D2-DC7D0E1ED873}" type="pres">
      <dgm:prSet presAssocID="{11B02BC3-18FD-4F70-8EAB-DBE294735280}" presName="Name64" presStyleLbl="parChTrans1D2" presStyleIdx="2" presStyleCnt="4"/>
      <dgm:spPr/>
    </dgm:pt>
    <dgm:pt modelId="{F6096244-0A2F-40DF-B2A1-46BF99496AEF}" type="pres">
      <dgm:prSet presAssocID="{FAE78E79-E041-43EB-B629-4338E080F4F2}" presName="hierRoot2" presStyleCnt="0">
        <dgm:presLayoutVars>
          <dgm:hierBranch val="init"/>
        </dgm:presLayoutVars>
      </dgm:prSet>
      <dgm:spPr/>
    </dgm:pt>
    <dgm:pt modelId="{778BC1FA-BC08-469A-BED1-8BA0CE544325}" type="pres">
      <dgm:prSet presAssocID="{FAE78E79-E041-43EB-B629-4338E080F4F2}" presName="rootComposite" presStyleCnt="0"/>
      <dgm:spPr/>
    </dgm:pt>
    <dgm:pt modelId="{942A970A-C975-42EB-A252-E01FA16CDC7C}" type="pres">
      <dgm:prSet presAssocID="{FAE78E79-E041-43EB-B629-4338E080F4F2}" presName="rootText" presStyleLbl="node2" presStyleIdx="2" presStyleCnt="4">
        <dgm:presLayoutVars>
          <dgm:chPref val="3"/>
        </dgm:presLayoutVars>
      </dgm:prSet>
      <dgm:spPr/>
    </dgm:pt>
    <dgm:pt modelId="{3765002E-4B67-42B3-88DC-7870E2765E2B}" type="pres">
      <dgm:prSet presAssocID="{FAE78E79-E041-43EB-B629-4338E080F4F2}" presName="rootConnector" presStyleLbl="node2" presStyleIdx="2" presStyleCnt="4"/>
      <dgm:spPr/>
    </dgm:pt>
    <dgm:pt modelId="{AA28B9BF-AA2E-4762-93C9-DC54799D7FDD}" type="pres">
      <dgm:prSet presAssocID="{FAE78E79-E041-43EB-B629-4338E080F4F2}" presName="hierChild4" presStyleCnt="0"/>
      <dgm:spPr/>
    </dgm:pt>
    <dgm:pt modelId="{62529256-44C1-4D9F-8542-26F78EB8FC6E}" type="pres">
      <dgm:prSet presAssocID="{FAE78E79-E041-43EB-B629-4338E080F4F2}" presName="hierChild5" presStyleCnt="0"/>
      <dgm:spPr/>
    </dgm:pt>
    <dgm:pt modelId="{372DC285-B72F-4A83-908A-36F5D9F9360E}" type="pres">
      <dgm:prSet presAssocID="{5FCD7B2E-10D3-44C3-A996-333FCEFB1B90}" presName="Name64" presStyleLbl="parChTrans1D2" presStyleIdx="3" presStyleCnt="4"/>
      <dgm:spPr/>
    </dgm:pt>
    <dgm:pt modelId="{22E4567A-B575-40C2-AB5B-F6F3F34ED19C}" type="pres">
      <dgm:prSet presAssocID="{D368C36D-BAB7-4459-A740-88C1109F1072}" presName="hierRoot2" presStyleCnt="0">
        <dgm:presLayoutVars>
          <dgm:hierBranch val="init"/>
        </dgm:presLayoutVars>
      </dgm:prSet>
      <dgm:spPr/>
    </dgm:pt>
    <dgm:pt modelId="{42E39D9F-5D34-4434-A89B-8DA807DF899F}" type="pres">
      <dgm:prSet presAssocID="{D368C36D-BAB7-4459-A740-88C1109F1072}" presName="rootComposite" presStyleCnt="0"/>
      <dgm:spPr/>
    </dgm:pt>
    <dgm:pt modelId="{6838F419-DCDD-49D1-BDB6-3E7C720D93EB}" type="pres">
      <dgm:prSet presAssocID="{D368C36D-BAB7-4459-A740-88C1109F1072}" presName="rootText" presStyleLbl="node2" presStyleIdx="3" presStyleCnt="4">
        <dgm:presLayoutVars>
          <dgm:chPref val="3"/>
        </dgm:presLayoutVars>
      </dgm:prSet>
      <dgm:spPr/>
    </dgm:pt>
    <dgm:pt modelId="{D230D2AA-7314-49F3-80EF-FEFC9343195D}" type="pres">
      <dgm:prSet presAssocID="{D368C36D-BAB7-4459-A740-88C1109F1072}" presName="rootConnector" presStyleLbl="node2" presStyleIdx="3" presStyleCnt="4"/>
      <dgm:spPr/>
    </dgm:pt>
    <dgm:pt modelId="{004D1C0A-7B5B-4C42-9DF5-5D7921FC64E3}" type="pres">
      <dgm:prSet presAssocID="{D368C36D-BAB7-4459-A740-88C1109F1072}" presName="hierChild4" presStyleCnt="0"/>
      <dgm:spPr/>
    </dgm:pt>
    <dgm:pt modelId="{2079CCC7-57D1-47F0-9F59-0ADEB12AE202}" type="pres">
      <dgm:prSet presAssocID="{B544024E-27E1-4886-AA64-246B5C6BC3EB}" presName="Name64" presStyleLbl="parChTrans1D3" presStyleIdx="2" presStyleCnt="3"/>
      <dgm:spPr/>
    </dgm:pt>
    <dgm:pt modelId="{B8D238FB-A267-4E36-A444-5B0E2D6C4DC2}" type="pres">
      <dgm:prSet presAssocID="{2621AD1A-9825-40D4-A192-9127A4CB8AE0}" presName="hierRoot2" presStyleCnt="0">
        <dgm:presLayoutVars>
          <dgm:hierBranch val="init"/>
        </dgm:presLayoutVars>
      </dgm:prSet>
      <dgm:spPr/>
    </dgm:pt>
    <dgm:pt modelId="{468F810C-B04F-4A7E-8081-F7BB28C7D29E}" type="pres">
      <dgm:prSet presAssocID="{2621AD1A-9825-40D4-A192-9127A4CB8AE0}" presName="rootComposite" presStyleCnt="0"/>
      <dgm:spPr/>
    </dgm:pt>
    <dgm:pt modelId="{1AF7DAEF-6C04-495F-AF95-0E5F543AC94F}" type="pres">
      <dgm:prSet presAssocID="{2621AD1A-9825-40D4-A192-9127A4CB8AE0}" presName="rootText" presStyleLbl="node3" presStyleIdx="2" presStyleCnt="3" custScaleY="117713">
        <dgm:presLayoutVars>
          <dgm:chPref val="3"/>
        </dgm:presLayoutVars>
      </dgm:prSet>
      <dgm:spPr/>
    </dgm:pt>
    <dgm:pt modelId="{F04A5AAA-604D-4FBB-A101-4FD4C3D1BD01}" type="pres">
      <dgm:prSet presAssocID="{2621AD1A-9825-40D4-A192-9127A4CB8AE0}" presName="rootConnector" presStyleLbl="node3" presStyleIdx="2" presStyleCnt="3"/>
      <dgm:spPr/>
    </dgm:pt>
    <dgm:pt modelId="{56E89C39-ADA8-4DB7-B852-1517CF03AABF}" type="pres">
      <dgm:prSet presAssocID="{2621AD1A-9825-40D4-A192-9127A4CB8AE0}" presName="hierChild4" presStyleCnt="0"/>
      <dgm:spPr/>
    </dgm:pt>
    <dgm:pt modelId="{466BAB6D-DA16-4D6E-86B1-FD6F2D5BAF55}" type="pres">
      <dgm:prSet presAssocID="{2621AD1A-9825-40D4-A192-9127A4CB8AE0}" presName="hierChild5" presStyleCnt="0"/>
      <dgm:spPr/>
    </dgm:pt>
    <dgm:pt modelId="{9B3AFBDC-0132-49CD-9578-8B8E25D44AAB}" type="pres">
      <dgm:prSet presAssocID="{D368C36D-BAB7-4459-A740-88C1109F1072}" presName="hierChild5" presStyleCnt="0"/>
      <dgm:spPr/>
    </dgm:pt>
    <dgm:pt modelId="{AF0CDA59-44D3-44B1-B93F-807BE8544AC0}" type="pres">
      <dgm:prSet presAssocID="{2B34605F-9B71-4F23-9305-A1D4A6790D3B}" presName="hierChild3" presStyleCnt="0"/>
      <dgm:spPr/>
    </dgm:pt>
  </dgm:ptLst>
  <dgm:cxnLst>
    <dgm:cxn modelId="{6CB05100-1988-4EF7-B3F6-AC88B39A7B09}" type="presOf" srcId="{1A1C4DEA-FCF3-46F6-B1A1-AD8DA6C0FEEE}" destId="{59E59E6E-035C-40D8-B186-F48D3C98D6F1}" srcOrd="0" destOrd="0" presId="urn:microsoft.com/office/officeart/2009/3/layout/HorizontalOrganizationChart"/>
    <dgm:cxn modelId="{77AD4A02-75F0-4BE4-91A0-24FE65662AED}" type="presOf" srcId="{A2256A0A-F519-4D81-A617-61E51137AB26}" destId="{C14F44B9-C4C8-479E-BB06-3E0BD3B49079}" srcOrd="0" destOrd="0" presId="urn:microsoft.com/office/officeart/2009/3/layout/HorizontalOrganizationChart"/>
    <dgm:cxn modelId="{FEBFED04-AD9D-4892-9D26-006AC2B3628B}" srcId="{D593C2FC-3BC6-4031-9449-847D43E8791A}" destId="{2B34605F-9B71-4F23-9305-A1D4A6790D3B}" srcOrd="0" destOrd="0" parTransId="{8736F10B-AF88-4E03-B7D2-773F21A13287}" sibTransId="{ECD5F226-25A1-4AD4-942F-C031BF329839}"/>
    <dgm:cxn modelId="{7812F20C-78EC-49B6-A000-59EE3AC2EA8A}" type="presOf" srcId="{AE00BEF4-0F73-4AA2-A0F0-AF147E27B6B5}" destId="{E513CAF2-BC0F-42C8-A19B-2AD03A14A29E}" srcOrd="0" destOrd="0" presId="urn:microsoft.com/office/officeart/2009/3/layout/HorizontalOrganizationChart"/>
    <dgm:cxn modelId="{E4DBDD0E-18F7-4D4C-B45E-4DEDE0472DE2}" type="presOf" srcId="{D368C36D-BAB7-4459-A740-88C1109F1072}" destId="{D230D2AA-7314-49F3-80EF-FEFC9343195D}" srcOrd="1" destOrd="0" presId="urn:microsoft.com/office/officeart/2009/3/layout/HorizontalOrganizationChart"/>
    <dgm:cxn modelId="{334B081C-E90A-4D9E-A751-97BED5258050}" type="presOf" srcId="{11B02BC3-18FD-4F70-8EAB-DBE294735280}" destId="{00DA861E-7DBC-45A2-88D2-DC7D0E1ED873}" srcOrd="0" destOrd="0" presId="urn:microsoft.com/office/officeart/2009/3/layout/HorizontalOrganizationChart"/>
    <dgm:cxn modelId="{A252D22F-BDD0-49AA-AEDE-2EA0EC6EC104}" type="presOf" srcId="{2B34605F-9B71-4F23-9305-A1D4A6790D3B}" destId="{A02F7B96-02C2-47B8-8B93-5F908A59CD71}" srcOrd="0" destOrd="0" presId="urn:microsoft.com/office/officeart/2009/3/layout/HorizontalOrganizationChart"/>
    <dgm:cxn modelId="{B0A97332-2970-42C7-AB98-0FE9C03F88D7}" type="presOf" srcId="{2621AD1A-9825-40D4-A192-9127A4CB8AE0}" destId="{1AF7DAEF-6C04-495F-AF95-0E5F543AC94F}" srcOrd="0" destOrd="0" presId="urn:microsoft.com/office/officeart/2009/3/layout/HorizontalOrganizationChart"/>
    <dgm:cxn modelId="{2BF2AA4A-5AC8-4EC9-AE25-8EDB5332E61D}" type="presOf" srcId="{42FB5345-C26F-45EC-874D-0FB7C1471EAF}" destId="{A8CAB3CA-364C-4646-9C87-4E52186F2B0F}" srcOrd="0" destOrd="0" presId="urn:microsoft.com/office/officeart/2009/3/layout/HorizontalOrganizationChart"/>
    <dgm:cxn modelId="{C9573E4B-9EB6-45D2-B90D-D04E9367C9DF}" srcId="{2B34605F-9B71-4F23-9305-A1D4A6790D3B}" destId="{2FCB76B1-0E22-412E-83C8-779F65D8266C}" srcOrd="0" destOrd="0" parTransId="{A2256A0A-F519-4D81-A617-61E51137AB26}" sibTransId="{0B1DE3D2-3032-407B-90D6-1C17EE408F91}"/>
    <dgm:cxn modelId="{36ECEA6C-6D38-4B74-81DB-00DAA4CE10CF}" type="presOf" srcId="{EF87FC29-332B-456C-B145-B8FBA2377389}" destId="{653D6BF3-4D0E-4CBB-88AD-31ABBE2C4454}" srcOrd="0" destOrd="0" presId="urn:microsoft.com/office/officeart/2009/3/layout/HorizontalOrganizationChart"/>
    <dgm:cxn modelId="{09DCBF70-F1F2-4C4A-9CCB-D617A2B242C9}" type="presOf" srcId="{FAE78E79-E041-43EB-B629-4338E080F4F2}" destId="{942A970A-C975-42EB-A252-E01FA16CDC7C}" srcOrd="0" destOrd="0" presId="urn:microsoft.com/office/officeart/2009/3/layout/HorizontalOrganizationChart"/>
    <dgm:cxn modelId="{7C1DD850-158E-4AE6-949A-CA46D5818841}" type="presOf" srcId="{2FCB76B1-0E22-412E-83C8-779F65D8266C}" destId="{11B39C62-6081-47B3-9A83-3118FCFA007A}" srcOrd="1" destOrd="0" presId="urn:microsoft.com/office/officeart/2009/3/layout/HorizontalOrganizationChart"/>
    <dgm:cxn modelId="{5FF21F73-8E7D-4D3D-954F-06F005A8AEA4}" type="presOf" srcId="{B544024E-27E1-4886-AA64-246B5C6BC3EB}" destId="{2079CCC7-57D1-47F0-9F59-0ADEB12AE202}" srcOrd="0" destOrd="0" presId="urn:microsoft.com/office/officeart/2009/3/layout/HorizontalOrganizationChart"/>
    <dgm:cxn modelId="{281B6557-B5EF-4AE9-8296-A9C38CAE468E}" type="presOf" srcId="{D593C2FC-3BC6-4031-9449-847D43E8791A}" destId="{166854FF-9041-462B-B0B0-C18B8150F2C5}" srcOrd="0" destOrd="0" presId="urn:microsoft.com/office/officeart/2009/3/layout/HorizontalOrganizationChart"/>
    <dgm:cxn modelId="{B1459258-FF11-42F6-9D34-F1A8A35BA55E}" type="presOf" srcId="{C0649007-1796-4C78-B409-FFB83D24F0A4}" destId="{89522A13-3238-4D46-8197-224EF930AED3}" srcOrd="0" destOrd="0" presId="urn:microsoft.com/office/officeart/2009/3/layout/HorizontalOrganizationChart"/>
    <dgm:cxn modelId="{304FEB7D-FD20-48CE-BDB9-BAA70CC3607D}" srcId="{2FCB76B1-0E22-412E-83C8-779F65D8266C}" destId="{42FB5345-C26F-45EC-874D-0FB7C1471EAF}" srcOrd="1" destOrd="0" parTransId="{AE00BEF4-0F73-4AA2-A0F0-AF147E27B6B5}" sibTransId="{8E89347A-0A52-4C11-8111-E3631F68CFF6}"/>
    <dgm:cxn modelId="{16A05F7F-5C91-453A-A800-8E1F887CF197}" type="presOf" srcId="{42FB5345-C26F-45EC-874D-0FB7C1471EAF}" destId="{5CC5491B-BA02-47EE-B789-8FFAD37DFB2C}" srcOrd="1" destOrd="0" presId="urn:microsoft.com/office/officeart/2009/3/layout/HorizontalOrganizationChart"/>
    <dgm:cxn modelId="{BC47EA85-8704-4050-AD9D-C3383FF16067}" type="presOf" srcId="{2B34605F-9B71-4F23-9305-A1D4A6790D3B}" destId="{82DC3B35-4F37-44EC-B631-BD4D53EAC9F2}" srcOrd="1" destOrd="0" presId="urn:microsoft.com/office/officeart/2009/3/layout/HorizontalOrganizationChart"/>
    <dgm:cxn modelId="{25CD7786-6875-401F-BA76-56D7ECE4AC24}" type="presOf" srcId="{2621AD1A-9825-40D4-A192-9127A4CB8AE0}" destId="{F04A5AAA-604D-4FBB-A101-4FD4C3D1BD01}" srcOrd="1" destOrd="0" presId="urn:microsoft.com/office/officeart/2009/3/layout/HorizontalOrganizationChart"/>
    <dgm:cxn modelId="{0CB97B92-BAD0-4D9B-8732-D0E7803CF676}" type="presOf" srcId="{CF4DB04A-0EAF-4886-8DE6-794AA2F68816}" destId="{21A0EACA-9770-420E-9E1C-32607413FE30}" srcOrd="0" destOrd="0" presId="urn:microsoft.com/office/officeart/2009/3/layout/HorizontalOrganizationChart"/>
    <dgm:cxn modelId="{D5C356AC-9AC3-453B-95B6-C48B77AE43BE}" srcId="{2FCB76B1-0E22-412E-83C8-779F65D8266C}" destId="{EF87FC29-332B-456C-B145-B8FBA2377389}" srcOrd="0" destOrd="0" parTransId="{C0649007-1796-4C78-B409-FFB83D24F0A4}" sibTransId="{EDFAECDD-BD66-41CE-8A86-FBE1160564EE}"/>
    <dgm:cxn modelId="{1F055CB6-1E57-4D3C-A8EE-A913A717E262}" type="presOf" srcId="{EF87FC29-332B-456C-B145-B8FBA2377389}" destId="{C753C260-9240-4761-8E75-B5B3FD34C808}" srcOrd="1" destOrd="0" presId="urn:microsoft.com/office/officeart/2009/3/layout/HorizontalOrganizationChart"/>
    <dgm:cxn modelId="{C64686C4-F567-4F34-B6A3-5BBEA948CE16}" srcId="{D368C36D-BAB7-4459-A740-88C1109F1072}" destId="{2621AD1A-9825-40D4-A192-9127A4CB8AE0}" srcOrd="0" destOrd="0" parTransId="{B544024E-27E1-4886-AA64-246B5C6BC3EB}" sibTransId="{FA5632A3-3BF4-4D8A-87AE-DE5EEAE6258A}"/>
    <dgm:cxn modelId="{197200C9-D6D4-4321-B4F0-BD7531876E54}" type="presOf" srcId="{2FCB76B1-0E22-412E-83C8-779F65D8266C}" destId="{91B1C8B4-29C3-4368-9D5D-A9A2AB2D38CB}" srcOrd="0" destOrd="0" presId="urn:microsoft.com/office/officeart/2009/3/layout/HorizontalOrganizationChart"/>
    <dgm:cxn modelId="{55DB26D1-8F78-457E-B207-FBA532745CFC}" type="presOf" srcId="{1A1C4DEA-FCF3-46F6-B1A1-AD8DA6C0FEEE}" destId="{3B06DFB4-FEA7-4F82-85B9-BC1C430CE737}" srcOrd="1" destOrd="0" presId="urn:microsoft.com/office/officeart/2009/3/layout/HorizontalOrganizationChart"/>
    <dgm:cxn modelId="{492C02E9-13C8-4F9C-8D2D-415D19261CC3}" type="presOf" srcId="{5FCD7B2E-10D3-44C3-A996-333FCEFB1B90}" destId="{372DC285-B72F-4A83-908A-36F5D9F9360E}" srcOrd="0" destOrd="0" presId="urn:microsoft.com/office/officeart/2009/3/layout/HorizontalOrganizationChart"/>
    <dgm:cxn modelId="{138F39EA-F396-4723-B1AD-0FBDC3636499}" srcId="{2B34605F-9B71-4F23-9305-A1D4A6790D3B}" destId="{D368C36D-BAB7-4459-A740-88C1109F1072}" srcOrd="3" destOrd="0" parTransId="{5FCD7B2E-10D3-44C3-A996-333FCEFB1B90}" sibTransId="{B2750931-DAA7-4987-8974-403556DB0C5F}"/>
    <dgm:cxn modelId="{9E504AEB-354D-45CB-A045-14324AA9E991}" srcId="{2B34605F-9B71-4F23-9305-A1D4A6790D3B}" destId="{FAE78E79-E041-43EB-B629-4338E080F4F2}" srcOrd="2" destOrd="0" parTransId="{11B02BC3-18FD-4F70-8EAB-DBE294735280}" sibTransId="{A32F26CA-F9D0-47B5-B579-6DD56B7EF129}"/>
    <dgm:cxn modelId="{734549F2-E982-4099-9150-4C1899AD40B4}" type="presOf" srcId="{D368C36D-BAB7-4459-A740-88C1109F1072}" destId="{6838F419-DCDD-49D1-BDB6-3E7C720D93EB}" srcOrd="0" destOrd="0" presId="urn:microsoft.com/office/officeart/2009/3/layout/HorizontalOrganizationChart"/>
    <dgm:cxn modelId="{D50AA3F5-B1D8-4B0C-A692-47B81949EC0B}" srcId="{2B34605F-9B71-4F23-9305-A1D4A6790D3B}" destId="{1A1C4DEA-FCF3-46F6-B1A1-AD8DA6C0FEEE}" srcOrd="1" destOrd="0" parTransId="{CF4DB04A-0EAF-4886-8DE6-794AA2F68816}" sibTransId="{3D139309-4DD4-4E79-8B26-49766EDAAEB1}"/>
    <dgm:cxn modelId="{9F9C17FE-0FD1-47A5-AD56-D802C1A247E5}" type="presOf" srcId="{FAE78E79-E041-43EB-B629-4338E080F4F2}" destId="{3765002E-4B67-42B3-88DC-7870E2765E2B}" srcOrd="1" destOrd="0" presId="urn:microsoft.com/office/officeart/2009/3/layout/HorizontalOrganizationChart"/>
    <dgm:cxn modelId="{0298B322-DDEF-455B-B0F2-8FCF6E00AAB9}" type="presParOf" srcId="{166854FF-9041-462B-B0B0-C18B8150F2C5}" destId="{B2533B6F-D989-4CD6-95CF-58FD1892B931}" srcOrd="0" destOrd="0" presId="urn:microsoft.com/office/officeart/2009/3/layout/HorizontalOrganizationChart"/>
    <dgm:cxn modelId="{ADB5FC34-A746-4DE9-8E85-830F371F8DD0}" type="presParOf" srcId="{B2533B6F-D989-4CD6-95CF-58FD1892B931}" destId="{CAB2F027-8804-4A03-A211-65943088679B}" srcOrd="0" destOrd="0" presId="urn:microsoft.com/office/officeart/2009/3/layout/HorizontalOrganizationChart"/>
    <dgm:cxn modelId="{876D6BD6-4115-4BF3-8485-DD602E4F09E3}" type="presParOf" srcId="{CAB2F027-8804-4A03-A211-65943088679B}" destId="{A02F7B96-02C2-47B8-8B93-5F908A59CD71}" srcOrd="0" destOrd="0" presId="urn:microsoft.com/office/officeart/2009/3/layout/HorizontalOrganizationChart"/>
    <dgm:cxn modelId="{D9FEB321-16E1-44F7-8F63-B63B93767CD7}" type="presParOf" srcId="{CAB2F027-8804-4A03-A211-65943088679B}" destId="{82DC3B35-4F37-44EC-B631-BD4D53EAC9F2}" srcOrd="1" destOrd="0" presId="urn:microsoft.com/office/officeart/2009/3/layout/HorizontalOrganizationChart"/>
    <dgm:cxn modelId="{D3BB23B0-2A10-4075-9F23-073DF24791A4}" type="presParOf" srcId="{B2533B6F-D989-4CD6-95CF-58FD1892B931}" destId="{7E947826-5B0D-4A8F-BB4B-4A7A1AE68BA8}" srcOrd="1" destOrd="0" presId="urn:microsoft.com/office/officeart/2009/3/layout/HorizontalOrganizationChart"/>
    <dgm:cxn modelId="{96155500-A277-4681-8F14-BFAA70408B29}" type="presParOf" srcId="{7E947826-5B0D-4A8F-BB4B-4A7A1AE68BA8}" destId="{C14F44B9-C4C8-479E-BB06-3E0BD3B49079}" srcOrd="0" destOrd="0" presId="urn:microsoft.com/office/officeart/2009/3/layout/HorizontalOrganizationChart"/>
    <dgm:cxn modelId="{BA18D958-7D6B-4726-A086-9D289A6A5D25}" type="presParOf" srcId="{7E947826-5B0D-4A8F-BB4B-4A7A1AE68BA8}" destId="{4F2E24DA-D7B8-4EC1-A523-1AD5B6E30DD5}" srcOrd="1" destOrd="0" presId="urn:microsoft.com/office/officeart/2009/3/layout/HorizontalOrganizationChart"/>
    <dgm:cxn modelId="{B1E67FFA-12EA-43A8-87D3-DE5511AEF461}" type="presParOf" srcId="{4F2E24DA-D7B8-4EC1-A523-1AD5B6E30DD5}" destId="{6C94C061-A56D-4D32-A752-1364C426D4C0}" srcOrd="0" destOrd="0" presId="urn:microsoft.com/office/officeart/2009/3/layout/HorizontalOrganizationChart"/>
    <dgm:cxn modelId="{7F302DD8-530A-4745-8209-4BF3740F0CE3}" type="presParOf" srcId="{6C94C061-A56D-4D32-A752-1364C426D4C0}" destId="{91B1C8B4-29C3-4368-9D5D-A9A2AB2D38CB}" srcOrd="0" destOrd="0" presId="urn:microsoft.com/office/officeart/2009/3/layout/HorizontalOrganizationChart"/>
    <dgm:cxn modelId="{2C84DCA7-0E4B-4A54-83D7-A2C3F38DA364}" type="presParOf" srcId="{6C94C061-A56D-4D32-A752-1364C426D4C0}" destId="{11B39C62-6081-47B3-9A83-3118FCFA007A}" srcOrd="1" destOrd="0" presId="urn:microsoft.com/office/officeart/2009/3/layout/HorizontalOrganizationChart"/>
    <dgm:cxn modelId="{FB9CE544-EEDF-4064-8F68-71919A31093B}" type="presParOf" srcId="{4F2E24DA-D7B8-4EC1-A523-1AD5B6E30DD5}" destId="{5E0727A1-8608-484A-8224-F6FA69493E63}" srcOrd="1" destOrd="0" presId="urn:microsoft.com/office/officeart/2009/3/layout/HorizontalOrganizationChart"/>
    <dgm:cxn modelId="{AD3704ED-39D2-4608-989F-F17CA500289A}" type="presParOf" srcId="{5E0727A1-8608-484A-8224-F6FA69493E63}" destId="{89522A13-3238-4D46-8197-224EF930AED3}" srcOrd="0" destOrd="0" presId="urn:microsoft.com/office/officeart/2009/3/layout/HorizontalOrganizationChart"/>
    <dgm:cxn modelId="{6BFC33C1-8522-4E13-BC1C-2F0FCE989D72}" type="presParOf" srcId="{5E0727A1-8608-484A-8224-F6FA69493E63}" destId="{EC61EC3B-9988-42DC-91CE-076BC51CDA04}" srcOrd="1" destOrd="0" presId="urn:microsoft.com/office/officeart/2009/3/layout/HorizontalOrganizationChart"/>
    <dgm:cxn modelId="{C89272B6-984E-4789-84FE-409860915007}" type="presParOf" srcId="{EC61EC3B-9988-42DC-91CE-076BC51CDA04}" destId="{218E5E15-3820-456A-84FA-F9940B12AE06}" srcOrd="0" destOrd="0" presId="urn:microsoft.com/office/officeart/2009/3/layout/HorizontalOrganizationChart"/>
    <dgm:cxn modelId="{C5FCFA03-A453-45CC-8C9D-6E3CA04F7CE7}" type="presParOf" srcId="{218E5E15-3820-456A-84FA-F9940B12AE06}" destId="{653D6BF3-4D0E-4CBB-88AD-31ABBE2C4454}" srcOrd="0" destOrd="0" presId="urn:microsoft.com/office/officeart/2009/3/layout/HorizontalOrganizationChart"/>
    <dgm:cxn modelId="{81373C19-C42D-4DD5-9158-529D28897F4E}" type="presParOf" srcId="{218E5E15-3820-456A-84FA-F9940B12AE06}" destId="{C753C260-9240-4761-8E75-B5B3FD34C808}" srcOrd="1" destOrd="0" presId="urn:microsoft.com/office/officeart/2009/3/layout/HorizontalOrganizationChart"/>
    <dgm:cxn modelId="{EAB50479-A529-4F6F-90CB-1EB0CD25DE6B}" type="presParOf" srcId="{EC61EC3B-9988-42DC-91CE-076BC51CDA04}" destId="{F256722C-70AA-4F12-BF30-C1488FFD9ECF}" srcOrd="1" destOrd="0" presId="urn:microsoft.com/office/officeart/2009/3/layout/HorizontalOrganizationChart"/>
    <dgm:cxn modelId="{C4776447-CFF3-4632-B577-1AB4122F7E56}" type="presParOf" srcId="{EC61EC3B-9988-42DC-91CE-076BC51CDA04}" destId="{0DDC2D69-303A-4F80-83CC-03032A934DD2}" srcOrd="2" destOrd="0" presId="urn:microsoft.com/office/officeart/2009/3/layout/HorizontalOrganizationChart"/>
    <dgm:cxn modelId="{7F725AC0-CC17-4E85-BB05-B949C3916ABC}" type="presParOf" srcId="{5E0727A1-8608-484A-8224-F6FA69493E63}" destId="{E513CAF2-BC0F-42C8-A19B-2AD03A14A29E}" srcOrd="2" destOrd="0" presId="urn:microsoft.com/office/officeart/2009/3/layout/HorizontalOrganizationChart"/>
    <dgm:cxn modelId="{1C6B9C0C-5043-497E-AE93-1B3C0CC263D0}" type="presParOf" srcId="{5E0727A1-8608-484A-8224-F6FA69493E63}" destId="{1EBF84E6-1FA4-48BD-ABA9-67D050B7EF48}" srcOrd="3" destOrd="0" presId="urn:microsoft.com/office/officeart/2009/3/layout/HorizontalOrganizationChart"/>
    <dgm:cxn modelId="{DD387568-8027-46A6-8978-0558157B1B9F}" type="presParOf" srcId="{1EBF84E6-1FA4-48BD-ABA9-67D050B7EF48}" destId="{68E69FBD-2E5E-449E-AAEB-BE4490349808}" srcOrd="0" destOrd="0" presId="urn:microsoft.com/office/officeart/2009/3/layout/HorizontalOrganizationChart"/>
    <dgm:cxn modelId="{B92898D4-E0EA-446B-A2DC-BE5C57143A0E}" type="presParOf" srcId="{68E69FBD-2E5E-449E-AAEB-BE4490349808}" destId="{A8CAB3CA-364C-4646-9C87-4E52186F2B0F}" srcOrd="0" destOrd="0" presId="urn:microsoft.com/office/officeart/2009/3/layout/HorizontalOrganizationChart"/>
    <dgm:cxn modelId="{BFEA264E-74DB-407F-A2C4-D5821BDC116D}" type="presParOf" srcId="{68E69FBD-2E5E-449E-AAEB-BE4490349808}" destId="{5CC5491B-BA02-47EE-B789-8FFAD37DFB2C}" srcOrd="1" destOrd="0" presId="urn:microsoft.com/office/officeart/2009/3/layout/HorizontalOrganizationChart"/>
    <dgm:cxn modelId="{532EB82A-F7BB-4198-A529-6885AC518515}" type="presParOf" srcId="{1EBF84E6-1FA4-48BD-ABA9-67D050B7EF48}" destId="{561CC658-5FDA-4A6A-906D-E485FBECBA02}" srcOrd="1" destOrd="0" presId="urn:microsoft.com/office/officeart/2009/3/layout/HorizontalOrganizationChart"/>
    <dgm:cxn modelId="{27CE8445-A27E-4BCF-8736-C7BD1ABFC5B9}" type="presParOf" srcId="{1EBF84E6-1FA4-48BD-ABA9-67D050B7EF48}" destId="{A853C456-186E-4373-A2EF-8D77B3A33B07}" srcOrd="2" destOrd="0" presId="urn:microsoft.com/office/officeart/2009/3/layout/HorizontalOrganizationChart"/>
    <dgm:cxn modelId="{CA79E829-CBB5-432E-916C-0BA1304FB842}" type="presParOf" srcId="{4F2E24DA-D7B8-4EC1-A523-1AD5B6E30DD5}" destId="{E6311FA2-B1E2-44E8-A55F-03EE8AA46100}" srcOrd="2" destOrd="0" presId="urn:microsoft.com/office/officeart/2009/3/layout/HorizontalOrganizationChart"/>
    <dgm:cxn modelId="{48EAFEFD-711A-4289-9EF3-4C738C6B8A44}" type="presParOf" srcId="{7E947826-5B0D-4A8F-BB4B-4A7A1AE68BA8}" destId="{21A0EACA-9770-420E-9E1C-32607413FE30}" srcOrd="2" destOrd="0" presId="urn:microsoft.com/office/officeart/2009/3/layout/HorizontalOrganizationChart"/>
    <dgm:cxn modelId="{3E873480-A167-4F0C-AA30-64790241421C}" type="presParOf" srcId="{7E947826-5B0D-4A8F-BB4B-4A7A1AE68BA8}" destId="{06EBFC05-4CDC-42AA-A1EC-B5B868CC841F}" srcOrd="3" destOrd="0" presId="urn:microsoft.com/office/officeart/2009/3/layout/HorizontalOrganizationChart"/>
    <dgm:cxn modelId="{84D14158-9490-4E69-98A6-1E75AE3CB1C4}" type="presParOf" srcId="{06EBFC05-4CDC-42AA-A1EC-B5B868CC841F}" destId="{85A4757C-04A8-4F52-B04B-C759C531C1D4}" srcOrd="0" destOrd="0" presId="urn:microsoft.com/office/officeart/2009/3/layout/HorizontalOrganizationChart"/>
    <dgm:cxn modelId="{3AE3919B-908E-49D0-A88A-D78D7D43BF63}" type="presParOf" srcId="{85A4757C-04A8-4F52-B04B-C759C531C1D4}" destId="{59E59E6E-035C-40D8-B186-F48D3C98D6F1}" srcOrd="0" destOrd="0" presId="urn:microsoft.com/office/officeart/2009/3/layout/HorizontalOrganizationChart"/>
    <dgm:cxn modelId="{331F63C8-CF85-4E50-9A3D-72D2C5EEE064}" type="presParOf" srcId="{85A4757C-04A8-4F52-B04B-C759C531C1D4}" destId="{3B06DFB4-FEA7-4F82-85B9-BC1C430CE737}" srcOrd="1" destOrd="0" presId="urn:microsoft.com/office/officeart/2009/3/layout/HorizontalOrganizationChart"/>
    <dgm:cxn modelId="{AF551F94-53BA-45F3-BF32-F0ED448DB72C}" type="presParOf" srcId="{06EBFC05-4CDC-42AA-A1EC-B5B868CC841F}" destId="{3DBDE11E-471F-4EBB-B453-99F4F1BBE1BE}" srcOrd="1" destOrd="0" presId="urn:microsoft.com/office/officeart/2009/3/layout/HorizontalOrganizationChart"/>
    <dgm:cxn modelId="{01CA52CE-6A41-4BA5-B587-0AE50080F270}" type="presParOf" srcId="{06EBFC05-4CDC-42AA-A1EC-B5B868CC841F}" destId="{E3E43F24-47BE-4374-AA35-4B2C4C2BB55C}" srcOrd="2" destOrd="0" presId="urn:microsoft.com/office/officeart/2009/3/layout/HorizontalOrganizationChart"/>
    <dgm:cxn modelId="{4D240F6B-FFF4-456E-A8AC-B0D542F853B4}" type="presParOf" srcId="{7E947826-5B0D-4A8F-BB4B-4A7A1AE68BA8}" destId="{00DA861E-7DBC-45A2-88D2-DC7D0E1ED873}" srcOrd="4" destOrd="0" presId="urn:microsoft.com/office/officeart/2009/3/layout/HorizontalOrganizationChart"/>
    <dgm:cxn modelId="{9A22191E-AD38-42A9-9A77-AAD535362C1C}" type="presParOf" srcId="{7E947826-5B0D-4A8F-BB4B-4A7A1AE68BA8}" destId="{F6096244-0A2F-40DF-B2A1-46BF99496AEF}" srcOrd="5" destOrd="0" presId="urn:microsoft.com/office/officeart/2009/3/layout/HorizontalOrganizationChart"/>
    <dgm:cxn modelId="{0831CACA-1A6D-4068-8A1E-F011DF2D6E6A}" type="presParOf" srcId="{F6096244-0A2F-40DF-B2A1-46BF99496AEF}" destId="{778BC1FA-BC08-469A-BED1-8BA0CE544325}" srcOrd="0" destOrd="0" presId="urn:microsoft.com/office/officeart/2009/3/layout/HorizontalOrganizationChart"/>
    <dgm:cxn modelId="{42BD3504-4788-451C-B391-916D9A3135C5}" type="presParOf" srcId="{778BC1FA-BC08-469A-BED1-8BA0CE544325}" destId="{942A970A-C975-42EB-A252-E01FA16CDC7C}" srcOrd="0" destOrd="0" presId="urn:microsoft.com/office/officeart/2009/3/layout/HorizontalOrganizationChart"/>
    <dgm:cxn modelId="{9513CB52-1434-4F28-B5D7-CDD84E31F16C}" type="presParOf" srcId="{778BC1FA-BC08-469A-BED1-8BA0CE544325}" destId="{3765002E-4B67-42B3-88DC-7870E2765E2B}" srcOrd="1" destOrd="0" presId="urn:microsoft.com/office/officeart/2009/3/layout/HorizontalOrganizationChart"/>
    <dgm:cxn modelId="{63DA56B6-BCD5-4DF9-8B55-9783A6D65D24}" type="presParOf" srcId="{F6096244-0A2F-40DF-B2A1-46BF99496AEF}" destId="{AA28B9BF-AA2E-4762-93C9-DC54799D7FDD}" srcOrd="1" destOrd="0" presId="urn:microsoft.com/office/officeart/2009/3/layout/HorizontalOrganizationChart"/>
    <dgm:cxn modelId="{8087E454-346E-42D8-81C2-8CFC0614FC10}" type="presParOf" srcId="{F6096244-0A2F-40DF-B2A1-46BF99496AEF}" destId="{62529256-44C1-4D9F-8542-26F78EB8FC6E}" srcOrd="2" destOrd="0" presId="urn:microsoft.com/office/officeart/2009/3/layout/HorizontalOrganizationChart"/>
    <dgm:cxn modelId="{9BC78BF0-06EE-46E7-A8F8-68B30AA33F65}" type="presParOf" srcId="{7E947826-5B0D-4A8F-BB4B-4A7A1AE68BA8}" destId="{372DC285-B72F-4A83-908A-36F5D9F9360E}" srcOrd="6" destOrd="0" presId="urn:microsoft.com/office/officeart/2009/3/layout/HorizontalOrganizationChart"/>
    <dgm:cxn modelId="{64276025-EDC5-408B-9C77-DFD0F6864FED}" type="presParOf" srcId="{7E947826-5B0D-4A8F-BB4B-4A7A1AE68BA8}" destId="{22E4567A-B575-40C2-AB5B-F6F3F34ED19C}" srcOrd="7" destOrd="0" presId="urn:microsoft.com/office/officeart/2009/3/layout/HorizontalOrganizationChart"/>
    <dgm:cxn modelId="{3A7817C4-FF64-45CC-891B-5E72467D89CF}" type="presParOf" srcId="{22E4567A-B575-40C2-AB5B-F6F3F34ED19C}" destId="{42E39D9F-5D34-4434-A89B-8DA807DF899F}" srcOrd="0" destOrd="0" presId="urn:microsoft.com/office/officeart/2009/3/layout/HorizontalOrganizationChart"/>
    <dgm:cxn modelId="{A254E184-ADCE-4D8E-877F-2F4DC31FAB3B}" type="presParOf" srcId="{42E39D9F-5D34-4434-A89B-8DA807DF899F}" destId="{6838F419-DCDD-49D1-BDB6-3E7C720D93EB}" srcOrd="0" destOrd="0" presId="urn:microsoft.com/office/officeart/2009/3/layout/HorizontalOrganizationChart"/>
    <dgm:cxn modelId="{854880E6-70F8-420A-A85A-E94AC3F32AD8}" type="presParOf" srcId="{42E39D9F-5D34-4434-A89B-8DA807DF899F}" destId="{D230D2AA-7314-49F3-80EF-FEFC9343195D}" srcOrd="1" destOrd="0" presId="urn:microsoft.com/office/officeart/2009/3/layout/HorizontalOrganizationChart"/>
    <dgm:cxn modelId="{77DD3085-013D-4B91-942C-971155D49EC9}" type="presParOf" srcId="{22E4567A-B575-40C2-AB5B-F6F3F34ED19C}" destId="{004D1C0A-7B5B-4C42-9DF5-5D7921FC64E3}" srcOrd="1" destOrd="0" presId="urn:microsoft.com/office/officeart/2009/3/layout/HorizontalOrganizationChart"/>
    <dgm:cxn modelId="{CF7DB076-AD0B-4FF3-9EEB-EDCEE7ECBFC1}" type="presParOf" srcId="{004D1C0A-7B5B-4C42-9DF5-5D7921FC64E3}" destId="{2079CCC7-57D1-47F0-9F59-0ADEB12AE202}" srcOrd="0" destOrd="0" presId="urn:microsoft.com/office/officeart/2009/3/layout/HorizontalOrganizationChart"/>
    <dgm:cxn modelId="{9EA37B00-B9EE-4B6B-8D41-BE8E3A23651F}" type="presParOf" srcId="{004D1C0A-7B5B-4C42-9DF5-5D7921FC64E3}" destId="{B8D238FB-A267-4E36-A444-5B0E2D6C4DC2}" srcOrd="1" destOrd="0" presId="urn:microsoft.com/office/officeart/2009/3/layout/HorizontalOrganizationChart"/>
    <dgm:cxn modelId="{550CFB6A-462F-4950-8E81-51C19351BE3C}" type="presParOf" srcId="{B8D238FB-A267-4E36-A444-5B0E2D6C4DC2}" destId="{468F810C-B04F-4A7E-8081-F7BB28C7D29E}" srcOrd="0" destOrd="0" presId="urn:microsoft.com/office/officeart/2009/3/layout/HorizontalOrganizationChart"/>
    <dgm:cxn modelId="{66B4D128-C3D5-4E8E-96A2-D8D78F65BD1A}" type="presParOf" srcId="{468F810C-B04F-4A7E-8081-F7BB28C7D29E}" destId="{1AF7DAEF-6C04-495F-AF95-0E5F543AC94F}" srcOrd="0" destOrd="0" presId="urn:microsoft.com/office/officeart/2009/3/layout/HorizontalOrganizationChart"/>
    <dgm:cxn modelId="{30FCAA0F-7631-41E1-8968-13822577EA68}" type="presParOf" srcId="{468F810C-B04F-4A7E-8081-F7BB28C7D29E}" destId="{F04A5AAA-604D-4FBB-A101-4FD4C3D1BD01}" srcOrd="1" destOrd="0" presId="urn:microsoft.com/office/officeart/2009/3/layout/HorizontalOrganizationChart"/>
    <dgm:cxn modelId="{276305F8-D2CF-41AE-AFC1-40DE6C501817}" type="presParOf" srcId="{B8D238FB-A267-4E36-A444-5B0E2D6C4DC2}" destId="{56E89C39-ADA8-4DB7-B852-1517CF03AABF}" srcOrd="1" destOrd="0" presId="urn:microsoft.com/office/officeart/2009/3/layout/HorizontalOrganizationChart"/>
    <dgm:cxn modelId="{6DFDE5A2-E0D5-4C3A-9926-18E33F6BE790}" type="presParOf" srcId="{B8D238FB-A267-4E36-A444-5B0E2D6C4DC2}" destId="{466BAB6D-DA16-4D6E-86B1-FD6F2D5BAF55}" srcOrd="2" destOrd="0" presId="urn:microsoft.com/office/officeart/2009/3/layout/HorizontalOrganizationChart"/>
    <dgm:cxn modelId="{43037981-4DE2-4C27-B3F1-67ACCC58A2EC}" type="presParOf" srcId="{22E4567A-B575-40C2-AB5B-F6F3F34ED19C}" destId="{9B3AFBDC-0132-49CD-9578-8B8E25D44AAB}" srcOrd="2" destOrd="0" presId="urn:microsoft.com/office/officeart/2009/3/layout/HorizontalOrganizationChart"/>
    <dgm:cxn modelId="{217CDE9D-CC93-4DA0-BD90-5C63113FBE80}" type="presParOf" srcId="{B2533B6F-D989-4CD6-95CF-58FD1892B931}" destId="{AF0CDA59-44D3-44B1-B93F-807BE8544AC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0DB71-FA93-4A8B-9AF2-3437F4B15326}">
      <dsp:nvSpPr>
        <dsp:cNvPr id="0" name=""/>
        <dsp:cNvSpPr/>
      </dsp:nvSpPr>
      <dsp:spPr>
        <a:xfrm>
          <a:off x="-5693003" y="-871434"/>
          <a:ext cx="6777954" cy="6777954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75167-22FC-4A2D-A908-6F02A913679E}">
      <dsp:nvSpPr>
        <dsp:cNvPr id="0" name=""/>
        <dsp:cNvSpPr/>
      </dsp:nvSpPr>
      <dsp:spPr>
        <a:xfrm>
          <a:off x="474272" y="314592"/>
          <a:ext cx="4643792" cy="6295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973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0" i="0" u="none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ADN </a:t>
          </a:r>
          <a:endParaRPr lang="es-CO" sz="2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474272" y="314592"/>
        <a:ext cx="4643792" cy="629587"/>
      </dsp:txXfrm>
    </dsp:sp>
    <dsp:sp modelId="{62F0556F-416D-4961-82E8-3D9C4DA81B50}">
      <dsp:nvSpPr>
        <dsp:cNvPr id="0" name=""/>
        <dsp:cNvSpPr/>
      </dsp:nvSpPr>
      <dsp:spPr>
        <a:xfrm>
          <a:off x="80780" y="235893"/>
          <a:ext cx="786983" cy="786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C45413-FF73-4E47-A8EE-CD1660711070}">
      <dsp:nvSpPr>
        <dsp:cNvPr id="0" name=""/>
        <dsp:cNvSpPr/>
      </dsp:nvSpPr>
      <dsp:spPr>
        <a:xfrm>
          <a:off x="925415" y="1258670"/>
          <a:ext cx="4192649" cy="629587"/>
        </a:xfrm>
        <a:prstGeom prst="rect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973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0" i="0" u="none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Aporte parafiscal</a:t>
          </a:r>
          <a:endParaRPr lang="es-CO" sz="2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925415" y="1258670"/>
        <a:ext cx="4192649" cy="629587"/>
      </dsp:txXfrm>
    </dsp:sp>
    <dsp:sp modelId="{B1AA7E99-17A9-4BAF-9F3B-C915C7BCBC85}">
      <dsp:nvSpPr>
        <dsp:cNvPr id="0" name=""/>
        <dsp:cNvSpPr/>
      </dsp:nvSpPr>
      <dsp:spPr>
        <a:xfrm>
          <a:off x="531924" y="1179972"/>
          <a:ext cx="786983" cy="786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F1D7E8-4ECA-4F18-97E5-A78B9E00DC11}">
      <dsp:nvSpPr>
        <dsp:cNvPr id="0" name=""/>
        <dsp:cNvSpPr/>
      </dsp:nvSpPr>
      <dsp:spPr>
        <a:xfrm>
          <a:off x="1063880" y="2202748"/>
          <a:ext cx="4054184" cy="629587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973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0" i="0" u="none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Costas judiciales </a:t>
          </a:r>
          <a:endParaRPr lang="es-CO" sz="2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1063880" y="2202748"/>
        <a:ext cx="4054184" cy="629587"/>
      </dsp:txXfrm>
    </dsp:sp>
    <dsp:sp modelId="{09A63B27-614D-4C0B-80A3-8A47195C906F}">
      <dsp:nvSpPr>
        <dsp:cNvPr id="0" name=""/>
        <dsp:cNvSpPr/>
      </dsp:nvSpPr>
      <dsp:spPr>
        <a:xfrm>
          <a:off x="670388" y="2124050"/>
          <a:ext cx="786983" cy="786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5AFC12-B304-4237-A22C-2FB39807CBBA}">
      <dsp:nvSpPr>
        <dsp:cNvPr id="0" name=""/>
        <dsp:cNvSpPr/>
      </dsp:nvSpPr>
      <dsp:spPr>
        <a:xfrm>
          <a:off x="925415" y="3146827"/>
          <a:ext cx="4192649" cy="629587"/>
        </a:xfrm>
        <a:prstGeom prst="rect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973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0" i="0" u="none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Incumplimiento contractual</a:t>
          </a:r>
          <a:endParaRPr lang="es-CO" sz="2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925415" y="3146827"/>
        <a:ext cx="4192649" cy="629587"/>
      </dsp:txXfrm>
    </dsp:sp>
    <dsp:sp modelId="{FD5D1D5F-C042-48A4-B277-BA419A24230B}">
      <dsp:nvSpPr>
        <dsp:cNvPr id="0" name=""/>
        <dsp:cNvSpPr/>
      </dsp:nvSpPr>
      <dsp:spPr>
        <a:xfrm>
          <a:off x="531924" y="3068129"/>
          <a:ext cx="786983" cy="786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5308B2-1A80-4937-94CD-B421937ED303}">
      <dsp:nvSpPr>
        <dsp:cNvPr id="0" name=""/>
        <dsp:cNvSpPr/>
      </dsp:nvSpPr>
      <dsp:spPr>
        <a:xfrm>
          <a:off x="474272" y="4090905"/>
          <a:ext cx="4643792" cy="629587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973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0" i="0" u="none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Cuota alimentaria - </a:t>
          </a:r>
          <a:r>
            <a:rPr lang="es-CO" sz="1600" b="0" i="0" u="none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Proceso restablecimiento derechos </a:t>
          </a:r>
          <a:endParaRPr lang="es-CO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474272" y="4090905"/>
        <a:ext cx="4643792" cy="629587"/>
      </dsp:txXfrm>
    </dsp:sp>
    <dsp:sp modelId="{DEE66F95-0A7B-4318-B580-7FF9872851AA}">
      <dsp:nvSpPr>
        <dsp:cNvPr id="0" name=""/>
        <dsp:cNvSpPr/>
      </dsp:nvSpPr>
      <dsp:spPr>
        <a:xfrm>
          <a:off x="80780" y="4012207"/>
          <a:ext cx="786983" cy="786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7E62F-1786-4E17-9824-4A689DF4432F}">
      <dsp:nvSpPr>
        <dsp:cNvPr id="0" name=""/>
        <dsp:cNvSpPr/>
      </dsp:nvSpPr>
      <dsp:spPr>
        <a:xfrm rot="5400000">
          <a:off x="-425996" y="431973"/>
          <a:ext cx="2839979" cy="1987985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thelas" panose="02000503000000020003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1. Estudio del Título</a:t>
          </a:r>
          <a:endParaRPr lang="es-CO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999969"/>
        <a:ext cx="1987985" cy="851994"/>
      </dsp:txXfrm>
    </dsp:sp>
    <dsp:sp modelId="{90A43C80-633A-4D0E-82A7-71A0E7D41C9A}">
      <dsp:nvSpPr>
        <dsp:cNvPr id="0" name=""/>
        <dsp:cNvSpPr/>
      </dsp:nvSpPr>
      <dsp:spPr>
        <a:xfrm rot="5400000">
          <a:off x="5583097" y="-3589135"/>
          <a:ext cx="1846957" cy="9037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analiza la documentación remitida, para  establecer si existe una obligación: </a:t>
          </a:r>
          <a:r>
            <a:rPr lang="es-ES" sz="2000" b="0" kern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Clara, Expresa y Exigible</a:t>
          </a:r>
          <a:endParaRPr lang="es-CO" sz="2000" b="0" kern="1200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87986" y="96137"/>
        <a:ext cx="8947020" cy="1666635"/>
      </dsp:txXfrm>
    </dsp:sp>
    <dsp:sp modelId="{533D128B-0DC1-4836-97FD-0084B9730F4F}">
      <dsp:nvSpPr>
        <dsp:cNvPr id="0" name=""/>
        <dsp:cNvSpPr/>
      </dsp:nvSpPr>
      <dsp:spPr>
        <a:xfrm rot="5400000">
          <a:off x="-425996" y="2990786"/>
          <a:ext cx="2839979" cy="1987985"/>
        </a:xfrm>
        <a:prstGeom prst="chevron">
          <a:avLst/>
        </a:prstGeom>
        <a:solidFill>
          <a:srgbClr val="FFC000">
            <a:hueOff val="4900445"/>
            <a:satOff val="-20388"/>
            <a:lumOff val="4804"/>
            <a:alphaOff val="0"/>
          </a:srgbClr>
        </a:solidFill>
        <a:ln w="12700" cap="flat" cmpd="sng" algn="ctr">
          <a:solidFill>
            <a:srgbClr val="FFC000">
              <a:hueOff val="4900445"/>
              <a:satOff val="-20388"/>
              <a:lumOff val="480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thelas" panose="02000503000000020003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Auto  Avoque </a:t>
          </a:r>
          <a:endParaRPr lang="es-CO" sz="24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2" y="3558782"/>
        <a:ext cx="1987985" cy="851994"/>
      </dsp:txXfrm>
    </dsp:sp>
    <dsp:sp modelId="{BD3EE826-74F8-4044-8FD2-B61491C73278}">
      <dsp:nvSpPr>
        <dsp:cNvPr id="0" name=""/>
        <dsp:cNvSpPr/>
      </dsp:nvSpPr>
      <dsp:spPr>
        <a:xfrm rot="5400000">
          <a:off x="5583582" y="-1030807"/>
          <a:ext cx="1845986" cy="9037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0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Art. 24 </a:t>
          </a:r>
          <a:r>
            <a:rPr lang="es-419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Resolución 0140 de 2025</a:t>
          </a:r>
          <a:endParaRPr lang="es-CO" sz="20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 </a:t>
          </a:r>
          <a:r>
            <a:rPr lang="es-CO" sz="2000" kern="12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</a:t>
          </a: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cumple con los requisitos, se </a:t>
          </a:r>
          <a:r>
            <a:rPr lang="es-CO" sz="2000" b="0" kern="12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abstiene</a:t>
          </a: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 emitirlo y devolverá la documentación a la dependencia de origen. 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Elaborado, se enviará una copia al Grupo Financiero, para que efectúe el registro contable de la obligación. </a:t>
          </a:r>
          <a:endParaRPr lang="es-CO" sz="20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987985" y="2654904"/>
        <a:ext cx="8947067" cy="16657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ABA9A-F3C5-438A-9C27-3F45459806F4}">
      <dsp:nvSpPr>
        <dsp:cNvPr id="0" name=""/>
        <dsp:cNvSpPr/>
      </dsp:nvSpPr>
      <dsp:spPr>
        <a:xfrm rot="5400000">
          <a:off x="-432873" y="437359"/>
          <a:ext cx="2885823" cy="2020076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3.    Mandamiento de Pago </a:t>
          </a:r>
          <a:endParaRPr lang="es-CO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014523"/>
        <a:ext cx="2020076" cy="865747"/>
      </dsp:txXfrm>
    </dsp:sp>
    <dsp:sp modelId="{D66A2709-0301-4D2F-B022-CECDC82DDD1C}">
      <dsp:nvSpPr>
        <dsp:cNvPr id="0" name=""/>
        <dsp:cNvSpPr/>
      </dsp:nvSpPr>
      <dsp:spPr>
        <a:xfrm rot="5400000">
          <a:off x="5477245" y="-3452682"/>
          <a:ext cx="1876771" cy="8791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25 Resolución 0140 de 2025</a:t>
          </a:r>
          <a:endParaRPr lang="es-CO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000" b="1" kern="1200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Resolución</a:t>
          </a:r>
          <a:r>
            <a:rPr lang="es-419" sz="20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419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que exige el pago de la obligación (Capital)</a:t>
          </a:r>
          <a:endParaRPr lang="es-CO" sz="200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Puede referirse a más de un título ejecutivo del mismo deudor</a:t>
          </a:r>
          <a:endParaRPr lang="es-CO" sz="200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Se debe expedir en un plazo máximo de </a:t>
          </a:r>
          <a:r>
            <a:rPr lang="es-419" sz="2000" b="1" kern="1200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 mes </a:t>
          </a:r>
          <a:r>
            <a:rPr lang="es-419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al avoque del proceso </a:t>
          </a:r>
          <a:endParaRPr lang="es-CO" sz="200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020076" y="96103"/>
        <a:ext cx="8699493" cy="1693539"/>
      </dsp:txXfrm>
    </dsp:sp>
    <dsp:sp modelId="{A56D8B74-149C-4DEA-925A-AE5486BE29E6}">
      <dsp:nvSpPr>
        <dsp:cNvPr id="0" name=""/>
        <dsp:cNvSpPr/>
      </dsp:nvSpPr>
      <dsp:spPr>
        <a:xfrm rot="5400000">
          <a:off x="-432873" y="3365343"/>
          <a:ext cx="2885823" cy="2020076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    4. Notificación Mandamiento Pago</a:t>
          </a:r>
          <a:endParaRPr lang="es-CO" sz="200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942507"/>
        <a:ext cx="2020076" cy="865747"/>
      </dsp:txXfrm>
    </dsp:sp>
    <dsp:sp modelId="{341AEB93-5D41-45B5-A542-0691DBF3C052}">
      <dsp:nvSpPr>
        <dsp:cNvPr id="0" name=""/>
        <dsp:cNvSpPr/>
      </dsp:nvSpPr>
      <dsp:spPr>
        <a:xfrm rot="5400000">
          <a:off x="5170091" y="-525192"/>
          <a:ext cx="2491080" cy="8791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Personal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Citación al deudor para que comparezca en un término máximo de 10 días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Si el deudor comparece queda notificado </a:t>
          </a:r>
          <a:r>
            <a:rPr lang="es-CO" sz="2000" b="0" kern="1200" dirty="0"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personalmente</a:t>
          </a:r>
          <a:r>
            <a:rPr lang="es-CO" sz="2000" b="0" kern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CO" sz="2000" b="0" kern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Correo certificado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Página web 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4. Correo electrónico </a:t>
          </a:r>
          <a:r>
            <a:rPr lang="es-CO" sz="18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(Art. 566-1 ET) </a:t>
          </a:r>
          <a:r>
            <a:rPr lang="es-CO" sz="1800" b="0" kern="1200" dirty="0">
              <a:solidFill>
                <a:srgbClr val="FFC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Autorización previa </a:t>
          </a:r>
          <a:endParaRPr lang="es-CO" sz="1800" b="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s-CO" sz="18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5. Conducta Concluyente</a:t>
          </a:r>
        </a:p>
      </dsp:txBody>
      <dsp:txXfrm rot="-5400000">
        <a:off x="2020077" y="2746427"/>
        <a:ext cx="8669504" cy="22478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54427-F6E5-4495-BB86-F5E3586BC612}">
      <dsp:nvSpPr>
        <dsp:cNvPr id="0" name=""/>
        <dsp:cNvSpPr/>
      </dsp:nvSpPr>
      <dsp:spPr>
        <a:xfrm>
          <a:off x="8534929" y="5808385"/>
          <a:ext cx="296026" cy="218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013" y="0"/>
              </a:lnTo>
              <a:lnTo>
                <a:pt x="148013" y="218407"/>
              </a:lnTo>
              <a:lnTo>
                <a:pt x="296026" y="2184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8673745" y="5908392"/>
        <a:ext cx="18393" cy="18393"/>
      </dsp:txXfrm>
    </dsp:sp>
    <dsp:sp modelId="{20C6FB9D-9F93-4D19-95AF-6796E15C0CA4}">
      <dsp:nvSpPr>
        <dsp:cNvPr id="0" name=""/>
        <dsp:cNvSpPr/>
      </dsp:nvSpPr>
      <dsp:spPr>
        <a:xfrm>
          <a:off x="8534929" y="5526347"/>
          <a:ext cx="296026" cy="282037"/>
        </a:xfrm>
        <a:custGeom>
          <a:avLst/>
          <a:gdLst/>
          <a:ahLst/>
          <a:cxnLst/>
          <a:rect l="0" t="0" r="0" b="0"/>
          <a:pathLst>
            <a:path>
              <a:moveTo>
                <a:pt x="0" y="282037"/>
              </a:moveTo>
              <a:lnTo>
                <a:pt x="148013" y="282037"/>
              </a:lnTo>
              <a:lnTo>
                <a:pt x="148013" y="0"/>
              </a:lnTo>
              <a:lnTo>
                <a:pt x="29602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8672720" y="5657145"/>
        <a:ext cx="20443" cy="20443"/>
      </dsp:txXfrm>
    </dsp:sp>
    <dsp:sp modelId="{7229F625-2025-4126-A2B6-65CD63070863}">
      <dsp:nvSpPr>
        <dsp:cNvPr id="0" name=""/>
        <dsp:cNvSpPr/>
      </dsp:nvSpPr>
      <dsp:spPr>
        <a:xfrm>
          <a:off x="6758767" y="5762665"/>
          <a:ext cx="2960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6026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6899380" y="5800985"/>
        <a:ext cx="14801" cy="14801"/>
      </dsp:txXfrm>
    </dsp:sp>
    <dsp:sp modelId="{2472E40D-8265-450E-889C-0B5FAE4369D8}">
      <dsp:nvSpPr>
        <dsp:cNvPr id="0" name=""/>
        <dsp:cNvSpPr/>
      </dsp:nvSpPr>
      <dsp:spPr>
        <a:xfrm>
          <a:off x="4537795" y="5301783"/>
          <a:ext cx="740837" cy="506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0418" y="0"/>
              </a:lnTo>
              <a:lnTo>
                <a:pt x="370418" y="506602"/>
              </a:lnTo>
              <a:lnTo>
                <a:pt x="740837" y="5066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885776" y="5532647"/>
        <a:ext cx="44874" cy="44874"/>
      </dsp:txXfrm>
    </dsp:sp>
    <dsp:sp modelId="{A451849C-F714-48E5-B8A0-935E798AE7E5}">
      <dsp:nvSpPr>
        <dsp:cNvPr id="0" name=""/>
        <dsp:cNvSpPr/>
      </dsp:nvSpPr>
      <dsp:spPr>
        <a:xfrm>
          <a:off x="8534929" y="4743864"/>
          <a:ext cx="296026" cy="282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013" y="0"/>
              </a:lnTo>
              <a:lnTo>
                <a:pt x="148013" y="282037"/>
              </a:lnTo>
              <a:lnTo>
                <a:pt x="296026" y="28203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8672720" y="4874661"/>
        <a:ext cx="20443" cy="20443"/>
      </dsp:txXfrm>
    </dsp:sp>
    <dsp:sp modelId="{6F962EED-36E1-4FB7-886F-56820BD33C2F}">
      <dsp:nvSpPr>
        <dsp:cNvPr id="0" name=""/>
        <dsp:cNvSpPr/>
      </dsp:nvSpPr>
      <dsp:spPr>
        <a:xfrm>
          <a:off x="8534929" y="4461826"/>
          <a:ext cx="296026" cy="282037"/>
        </a:xfrm>
        <a:custGeom>
          <a:avLst/>
          <a:gdLst/>
          <a:ahLst/>
          <a:cxnLst/>
          <a:rect l="0" t="0" r="0" b="0"/>
          <a:pathLst>
            <a:path>
              <a:moveTo>
                <a:pt x="0" y="282037"/>
              </a:moveTo>
              <a:lnTo>
                <a:pt x="148013" y="282037"/>
              </a:lnTo>
              <a:lnTo>
                <a:pt x="148013" y="0"/>
              </a:lnTo>
              <a:lnTo>
                <a:pt x="29602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8672720" y="4592623"/>
        <a:ext cx="20443" cy="20443"/>
      </dsp:txXfrm>
    </dsp:sp>
    <dsp:sp modelId="{B54E9766-DE76-4543-B643-66FEB5E3E7AE}">
      <dsp:nvSpPr>
        <dsp:cNvPr id="0" name=""/>
        <dsp:cNvSpPr/>
      </dsp:nvSpPr>
      <dsp:spPr>
        <a:xfrm>
          <a:off x="6758767" y="4698144"/>
          <a:ext cx="2960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6026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6899380" y="4736463"/>
        <a:ext cx="14801" cy="14801"/>
      </dsp:txXfrm>
    </dsp:sp>
    <dsp:sp modelId="{6C081735-9175-45AC-B8CB-D47AA3CA2031}">
      <dsp:nvSpPr>
        <dsp:cNvPr id="0" name=""/>
        <dsp:cNvSpPr/>
      </dsp:nvSpPr>
      <dsp:spPr>
        <a:xfrm>
          <a:off x="4537795" y="4743864"/>
          <a:ext cx="740837" cy="557919"/>
        </a:xfrm>
        <a:custGeom>
          <a:avLst/>
          <a:gdLst/>
          <a:ahLst/>
          <a:cxnLst/>
          <a:rect l="0" t="0" r="0" b="0"/>
          <a:pathLst>
            <a:path>
              <a:moveTo>
                <a:pt x="0" y="557919"/>
              </a:moveTo>
              <a:lnTo>
                <a:pt x="370418" y="557919"/>
              </a:lnTo>
              <a:lnTo>
                <a:pt x="370418" y="0"/>
              </a:lnTo>
              <a:lnTo>
                <a:pt x="740837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885028" y="4999638"/>
        <a:ext cx="46371" cy="46371"/>
      </dsp:txXfrm>
    </dsp:sp>
    <dsp:sp modelId="{E4367907-750D-499C-B814-CE06ECAB6768}">
      <dsp:nvSpPr>
        <dsp:cNvPr id="0" name=""/>
        <dsp:cNvSpPr/>
      </dsp:nvSpPr>
      <dsp:spPr>
        <a:xfrm>
          <a:off x="2430615" y="4562294"/>
          <a:ext cx="627044" cy="739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522" y="0"/>
              </a:lnTo>
              <a:lnTo>
                <a:pt x="313522" y="739489"/>
              </a:lnTo>
              <a:lnTo>
                <a:pt x="627044" y="73948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719899" y="4907800"/>
        <a:ext cx="48477" cy="48477"/>
      </dsp:txXfrm>
    </dsp:sp>
    <dsp:sp modelId="{664FB62D-C7BB-4515-98DA-6A40FDD59B02}">
      <dsp:nvSpPr>
        <dsp:cNvPr id="0" name=""/>
        <dsp:cNvSpPr/>
      </dsp:nvSpPr>
      <dsp:spPr>
        <a:xfrm>
          <a:off x="6758767" y="3852030"/>
          <a:ext cx="2960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6026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6899380" y="3890349"/>
        <a:ext cx="14801" cy="14801"/>
      </dsp:txXfrm>
    </dsp:sp>
    <dsp:sp modelId="{72F764A3-0834-475A-A58C-15910CCAC961}">
      <dsp:nvSpPr>
        <dsp:cNvPr id="0" name=""/>
        <dsp:cNvSpPr/>
      </dsp:nvSpPr>
      <dsp:spPr>
        <a:xfrm>
          <a:off x="4537795" y="3530171"/>
          <a:ext cx="740837" cy="367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0418" y="0"/>
              </a:lnTo>
              <a:lnTo>
                <a:pt x="370418" y="367578"/>
              </a:lnTo>
              <a:lnTo>
                <a:pt x="740837" y="36757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887538" y="3693285"/>
        <a:ext cx="41350" cy="41350"/>
      </dsp:txXfrm>
    </dsp:sp>
    <dsp:sp modelId="{A3366BFF-A09C-4DD2-BC70-B059330C9813}">
      <dsp:nvSpPr>
        <dsp:cNvPr id="0" name=""/>
        <dsp:cNvSpPr/>
      </dsp:nvSpPr>
      <dsp:spPr>
        <a:xfrm>
          <a:off x="6758767" y="3287954"/>
          <a:ext cx="2960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6026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6899380" y="3326274"/>
        <a:ext cx="14801" cy="14801"/>
      </dsp:txXfrm>
    </dsp:sp>
    <dsp:sp modelId="{0FD4E933-4693-495F-9305-0FA0E0FC0F0D}">
      <dsp:nvSpPr>
        <dsp:cNvPr id="0" name=""/>
        <dsp:cNvSpPr/>
      </dsp:nvSpPr>
      <dsp:spPr>
        <a:xfrm>
          <a:off x="4537795" y="3333674"/>
          <a:ext cx="740837" cy="196496"/>
        </a:xfrm>
        <a:custGeom>
          <a:avLst/>
          <a:gdLst/>
          <a:ahLst/>
          <a:cxnLst/>
          <a:rect l="0" t="0" r="0" b="0"/>
          <a:pathLst>
            <a:path>
              <a:moveTo>
                <a:pt x="0" y="196496"/>
              </a:moveTo>
              <a:lnTo>
                <a:pt x="370418" y="196496"/>
              </a:lnTo>
              <a:lnTo>
                <a:pt x="370418" y="0"/>
              </a:lnTo>
              <a:lnTo>
                <a:pt x="740837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889052" y="3412761"/>
        <a:ext cx="38322" cy="38322"/>
      </dsp:txXfrm>
    </dsp:sp>
    <dsp:sp modelId="{31B27676-3B19-447F-933E-EE573B8CA237}">
      <dsp:nvSpPr>
        <dsp:cNvPr id="0" name=""/>
        <dsp:cNvSpPr/>
      </dsp:nvSpPr>
      <dsp:spPr>
        <a:xfrm>
          <a:off x="2430615" y="3530171"/>
          <a:ext cx="627044" cy="1032122"/>
        </a:xfrm>
        <a:custGeom>
          <a:avLst/>
          <a:gdLst/>
          <a:ahLst/>
          <a:cxnLst/>
          <a:rect l="0" t="0" r="0" b="0"/>
          <a:pathLst>
            <a:path>
              <a:moveTo>
                <a:pt x="0" y="1032122"/>
              </a:moveTo>
              <a:lnTo>
                <a:pt x="313522" y="1032122"/>
              </a:lnTo>
              <a:lnTo>
                <a:pt x="313522" y="0"/>
              </a:lnTo>
              <a:lnTo>
                <a:pt x="627044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713946" y="4016041"/>
        <a:ext cx="60383" cy="60383"/>
      </dsp:txXfrm>
    </dsp:sp>
    <dsp:sp modelId="{22013FCF-EA83-4423-8F69-A65AC59B5EF2}">
      <dsp:nvSpPr>
        <dsp:cNvPr id="0" name=""/>
        <dsp:cNvSpPr/>
      </dsp:nvSpPr>
      <dsp:spPr>
        <a:xfrm>
          <a:off x="642450" y="2975882"/>
          <a:ext cx="308030" cy="1586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015" y="0"/>
              </a:lnTo>
              <a:lnTo>
                <a:pt x="154015" y="1586412"/>
              </a:lnTo>
              <a:lnTo>
                <a:pt x="308030" y="15864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756064" y="3728687"/>
        <a:ext cx="80802" cy="80802"/>
      </dsp:txXfrm>
    </dsp:sp>
    <dsp:sp modelId="{BFB8E2E0-AAF5-4811-90A1-08B9A0640569}">
      <dsp:nvSpPr>
        <dsp:cNvPr id="0" name=""/>
        <dsp:cNvSpPr/>
      </dsp:nvSpPr>
      <dsp:spPr>
        <a:xfrm>
          <a:off x="2420921" y="1422915"/>
          <a:ext cx="1081549" cy="1407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0774" y="0"/>
              </a:lnTo>
              <a:lnTo>
                <a:pt x="540774" y="1407129"/>
              </a:lnTo>
              <a:lnTo>
                <a:pt x="1081549" y="140712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600" kern="1200"/>
        </a:p>
      </dsp:txBody>
      <dsp:txXfrm>
        <a:off x="2917326" y="2082111"/>
        <a:ext cx="88737" cy="88737"/>
      </dsp:txXfrm>
    </dsp:sp>
    <dsp:sp modelId="{F90E1748-CB4A-45A2-A201-E555806CA477}">
      <dsp:nvSpPr>
        <dsp:cNvPr id="0" name=""/>
        <dsp:cNvSpPr/>
      </dsp:nvSpPr>
      <dsp:spPr>
        <a:xfrm>
          <a:off x="2420921" y="1422915"/>
          <a:ext cx="1081549" cy="963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0774" y="0"/>
              </a:lnTo>
              <a:lnTo>
                <a:pt x="540774" y="963946"/>
              </a:lnTo>
              <a:lnTo>
                <a:pt x="1081549" y="96394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925476" y="1868669"/>
        <a:ext cx="72438" cy="72438"/>
      </dsp:txXfrm>
    </dsp:sp>
    <dsp:sp modelId="{CE696755-465F-4C15-8A32-4FD435FDABB8}">
      <dsp:nvSpPr>
        <dsp:cNvPr id="0" name=""/>
        <dsp:cNvSpPr/>
      </dsp:nvSpPr>
      <dsp:spPr>
        <a:xfrm>
          <a:off x="2420921" y="1422915"/>
          <a:ext cx="1081549" cy="520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0774" y="0"/>
              </a:lnTo>
              <a:lnTo>
                <a:pt x="540774" y="520763"/>
              </a:lnTo>
              <a:lnTo>
                <a:pt x="1081549" y="52076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931685" y="1653287"/>
        <a:ext cx="60019" cy="60019"/>
      </dsp:txXfrm>
    </dsp:sp>
    <dsp:sp modelId="{15E0EF8D-923A-469D-9CB9-611A59E1F16F}">
      <dsp:nvSpPr>
        <dsp:cNvPr id="0" name=""/>
        <dsp:cNvSpPr/>
      </dsp:nvSpPr>
      <dsp:spPr>
        <a:xfrm>
          <a:off x="2420921" y="1377195"/>
          <a:ext cx="10815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0774" y="45720"/>
              </a:lnTo>
              <a:lnTo>
                <a:pt x="540774" y="123300"/>
              </a:lnTo>
              <a:lnTo>
                <a:pt x="1081549" y="12330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934587" y="1395807"/>
        <a:ext cx="54216" cy="54216"/>
      </dsp:txXfrm>
    </dsp:sp>
    <dsp:sp modelId="{3CB8FFA7-34A0-491E-A4CC-36FE968BC700}">
      <dsp:nvSpPr>
        <dsp:cNvPr id="0" name=""/>
        <dsp:cNvSpPr/>
      </dsp:nvSpPr>
      <dsp:spPr>
        <a:xfrm>
          <a:off x="2420921" y="1057313"/>
          <a:ext cx="1081549" cy="365602"/>
        </a:xfrm>
        <a:custGeom>
          <a:avLst/>
          <a:gdLst/>
          <a:ahLst/>
          <a:cxnLst/>
          <a:rect l="0" t="0" r="0" b="0"/>
          <a:pathLst>
            <a:path>
              <a:moveTo>
                <a:pt x="0" y="365602"/>
              </a:moveTo>
              <a:lnTo>
                <a:pt x="540774" y="365602"/>
              </a:lnTo>
              <a:lnTo>
                <a:pt x="540774" y="0"/>
              </a:lnTo>
              <a:lnTo>
                <a:pt x="1081549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933153" y="1211572"/>
        <a:ext cx="57083" cy="57083"/>
      </dsp:txXfrm>
    </dsp:sp>
    <dsp:sp modelId="{9CC4B0C1-A42F-48C1-9AB7-3327C74D5117}">
      <dsp:nvSpPr>
        <dsp:cNvPr id="0" name=""/>
        <dsp:cNvSpPr/>
      </dsp:nvSpPr>
      <dsp:spPr>
        <a:xfrm>
          <a:off x="2420921" y="614129"/>
          <a:ext cx="1081549" cy="808785"/>
        </a:xfrm>
        <a:custGeom>
          <a:avLst/>
          <a:gdLst/>
          <a:ahLst/>
          <a:cxnLst/>
          <a:rect l="0" t="0" r="0" b="0"/>
          <a:pathLst>
            <a:path>
              <a:moveTo>
                <a:pt x="0" y="808785"/>
              </a:moveTo>
              <a:lnTo>
                <a:pt x="540774" y="808785"/>
              </a:lnTo>
              <a:lnTo>
                <a:pt x="540774" y="0"/>
              </a:lnTo>
              <a:lnTo>
                <a:pt x="1081549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927932" y="984759"/>
        <a:ext cx="67525" cy="67525"/>
      </dsp:txXfrm>
    </dsp:sp>
    <dsp:sp modelId="{74A76074-E74C-4F08-8E78-A9BB071A68E9}">
      <dsp:nvSpPr>
        <dsp:cNvPr id="0" name=""/>
        <dsp:cNvSpPr/>
      </dsp:nvSpPr>
      <dsp:spPr>
        <a:xfrm>
          <a:off x="2420921" y="170946"/>
          <a:ext cx="1081549" cy="1251968"/>
        </a:xfrm>
        <a:custGeom>
          <a:avLst/>
          <a:gdLst/>
          <a:ahLst/>
          <a:cxnLst/>
          <a:rect l="0" t="0" r="0" b="0"/>
          <a:pathLst>
            <a:path>
              <a:moveTo>
                <a:pt x="0" y="1251968"/>
              </a:moveTo>
              <a:lnTo>
                <a:pt x="540774" y="1251968"/>
              </a:lnTo>
              <a:lnTo>
                <a:pt x="540774" y="0"/>
              </a:lnTo>
              <a:lnTo>
                <a:pt x="1081549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2920334" y="755570"/>
        <a:ext cx="82722" cy="82722"/>
      </dsp:txXfrm>
    </dsp:sp>
    <dsp:sp modelId="{6E8386EC-3F4A-4E06-949E-64830BFC757F}">
      <dsp:nvSpPr>
        <dsp:cNvPr id="0" name=""/>
        <dsp:cNvSpPr/>
      </dsp:nvSpPr>
      <dsp:spPr>
        <a:xfrm>
          <a:off x="642450" y="1422915"/>
          <a:ext cx="298335" cy="1552967"/>
        </a:xfrm>
        <a:custGeom>
          <a:avLst/>
          <a:gdLst/>
          <a:ahLst/>
          <a:cxnLst/>
          <a:rect l="0" t="0" r="0" b="0"/>
          <a:pathLst>
            <a:path>
              <a:moveTo>
                <a:pt x="0" y="1552967"/>
              </a:moveTo>
              <a:lnTo>
                <a:pt x="149167" y="1552967"/>
              </a:lnTo>
              <a:lnTo>
                <a:pt x="149167" y="0"/>
              </a:lnTo>
              <a:lnTo>
                <a:pt x="298335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752084" y="2159864"/>
        <a:ext cx="79068" cy="79068"/>
      </dsp:txXfrm>
    </dsp:sp>
    <dsp:sp modelId="{B10A3B17-B4ED-45DB-99F9-6E56F172139D}">
      <dsp:nvSpPr>
        <dsp:cNvPr id="0" name=""/>
        <dsp:cNvSpPr/>
      </dsp:nvSpPr>
      <dsp:spPr>
        <a:xfrm rot="16200000">
          <a:off x="-891003" y="2654657"/>
          <a:ext cx="2424457" cy="6424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>
              <a:latin typeface="Arial" panose="020B0604020202020204" pitchFamily="34" charset="0"/>
              <a:cs typeface="Arial" panose="020B0604020202020204" pitchFamily="34" charset="0"/>
            </a:rPr>
            <a:t>Excepciones al  mandamiento de pago </a:t>
          </a: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891003" y="2654657"/>
        <a:ext cx="2424457" cy="642450"/>
      </dsp:txXfrm>
    </dsp:sp>
    <dsp:sp modelId="{4D5B71B1-5ED7-4A19-B7CC-3AD33CDCC7FA}">
      <dsp:nvSpPr>
        <dsp:cNvPr id="0" name=""/>
        <dsp:cNvSpPr/>
      </dsp:nvSpPr>
      <dsp:spPr>
        <a:xfrm>
          <a:off x="940786" y="1149291"/>
          <a:ext cx="1480134" cy="5472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>
              <a:latin typeface="Arial" panose="020B0604020202020204" pitchFamily="34" charset="0"/>
              <a:cs typeface="Arial" panose="020B0604020202020204" pitchFamily="34" charset="0"/>
            </a:rPr>
            <a:t>Taxativas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200" kern="1200" dirty="0">
              <a:latin typeface="Arial" panose="020B0604020202020204" pitchFamily="34" charset="0"/>
              <a:cs typeface="Arial" panose="020B0604020202020204" pitchFamily="34" charset="0"/>
            </a:rPr>
            <a:t>Art. 831 ET  </a:t>
          </a:r>
          <a:endParaRPr lang="es-CO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0786" y="1149291"/>
        <a:ext cx="1480134" cy="547248"/>
      </dsp:txXfrm>
    </dsp:sp>
    <dsp:sp modelId="{52EE7677-9CF4-4F7C-9BA2-489D2CD3295E}">
      <dsp:nvSpPr>
        <dsp:cNvPr id="0" name=""/>
        <dsp:cNvSpPr/>
      </dsp:nvSpPr>
      <dsp:spPr>
        <a:xfrm>
          <a:off x="3502470" y="5762"/>
          <a:ext cx="6974469" cy="33036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Pago</a:t>
          </a:r>
          <a:r>
            <a:rPr lang="es-CO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efectivo</a:t>
          </a:r>
        </a:p>
      </dsp:txBody>
      <dsp:txXfrm>
        <a:off x="3502470" y="5762"/>
        <a:ext cx="6974469" cy="330367"/>
      </dsp:txXfrm>
    </dsp:sp>
    <dsp:sp modelId="{36E5AA21-89F9-4665-924B-480B650F5BA9}">
      <dsp:nvSpPr>
        <dsp:cNvPr id="0" name=""/>
        <dsp:cNvSpPr/>
      </dsp:nvSpPr>
      <dsp:spPr>
        <a:xfrm>
          <a:off x="3502470" y="448945"/>
          <a:ext cx="6974469" cy="33036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2.Existencia acuerdo de pago</a:t>
          </a:r>
        </a:p>
      </dsp:txBody>
      <dsp:txXfrm>
        <a:off x="3502470" y="448945"/>
        <a:ext cx="6974469" cy="330367"/>
      </dsp:txXfrm>
    </dsp:sp>
    <dsp:sp modelId="{F16F31EB-734E-4DAC-9024-EC06E5D68E89}">
      <dsp:nvSpPr>
        <dsp:cNvPr id="0" name=""/>
        <dsp:cNvSpPr/>
      </dsp:nvSpPr>
      <dsp:spPr>
        <a:xfrm>
          <a:off x="3502470" y="892129"/>
          <a:ext cx="6974469" cy="33036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Falta de ejecutoria del título</a:t>
          </a:r>
        </a:p>
      </dsp:txBody>
      <dsp:txXfrm>
        <a:off x="3502470" y="892129"/>
        <a:ext cx="6974469" cy="330367"/>
      </dsp:txXfrm>
    </dsp:sp>
    <dsp:sp modelId="{97294DB5-3D5A-4D88-A016-6EEDD542BB39}">
      <dsp:nvSpPr>
        <dsp:cNvPr id="0" name=""/>
        <dsp:cNvSpPr/>
      </dsp:nvSpPr>
      <dsp:spPr>
        <a:xfrm>
          <a:off x="3502470" y="1335312"/>
          <a:ext cx="6974469" cy="33036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Pérdida fuerza ejecutoria del título</a:t>
          </a:r>
          <a:endParaRPr lang="es-CO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2470" y="1335312"/>
        <a:ext cx="6974469" cy="330367"/>
      </dsp:txXfrm>
    </dsp:sp>
    <dsp:sp modelId="{67755EB5-8D7E-40D8-A194-6564D126F1B2}">
      <dsp:nvSpPr>
        <dsp:cNvPr id="0" name=""/>
        <dsp:cNvSpPr/>
      </dsp:nvSpPr>
      <dsp:spPr>
        <a:xfrm>
          <a:off x="3502470" y="1778495"/>
          <a:ext cx="6974469" cy="33036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Interposición demanda de restablecimiento del derecho ante la JCA</a:t>
          </a:r>
          <a:endParaRPr lang="es-CO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2470" y="1778495"/>
        <a:ext cx="6974469" cy="330367"/>
      </dsp:txXfrm>
    </dsp:sp>
    <dsp:sp modelId="{B5224E89-67DA-4FA0-8019-202941EA804C}">
      <dsp:nvSpPr>
        <dsp:cNvPr id="0" name=""/>
        <dsp:cNvSpPr/>
      </dsp:nvSpPr>
      <dsp:spPr>
        <a:xfrm>
          <a:off x="3502470" y="2221678"/>
          <a:ext cx="6974469" cy="33036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 Prescripción de la acción de cobro</a:t>
          </a:r>
          <a:endParaRPr lang="es-CO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2470" y="2221678"/>
        <a:ext cx="6974469" cy="330367"/>
      </dsp:txXfrm>
    </dsp:sp>
    <dsp:sp modelId="{65F875CC-BC2C-4EF2-B93B-E78E62336049}">
      <dsp:nvSpPr>
        <dsp:cNvPr id="0" name=""/>
        <dsp:cNvSpPr/>
      </dsp:nvSpPr>
      <dsp:spPr>
        <a:xfrm>
          <a:off x="3502470" y="2664861"/>
          <a:ext cx="6974469" cy="33036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 Falta de título ejecutivo o incompetencia del funcionario que lo profirió </a:t>
          </a:r>
        </a:p>
      </dsp:txBody>
      <dsp:txXfrm>
        <a:off x="3502470" y="2664861"/>
        <a:ext cx="6974469" cy="330367"/>
      </dsp:txXfrm>
    </dsp:sp>
    <dsp:sp modelId="{351A045D-86BF-48A2-A721-DC062B963DD7}">
      <dsp:nvSpPr>
        <dsp:cNvPr id="0" name=""/>
        <dsp:cNvSpPr/>
      </dsp:nvSpPr>
      <dsp:spPr>
        <a:xfrm>
          <a:off x="950480" y="4336664"/>
          <a:ext cx="1480134" cy="4512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>
              <a:latin typeface="Arial" panose="020B0604020202020204" pitchFamily="34" charset="0"/>
              <a:cs typeface="Arial" panose="020B0604020202020204" pitchFamily="34" charset="0"/>
            </a:rPr>
            <a:t>Trámite  </a:t>
          </a: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0480" y="4336664"/>
        <a:ext cx="1480134" cy="451260"/>
      </dsp:txXfrm>
    </dsp:sp>
    <dsp:sp modelId="{822DF5B1-F173-408A-A9D9-7616FACE9765}">
      <dsp:nvSpPr>
        <dsp:cNvPr id="0" name=""/>
        <dsp:cNvSpPr/>
      </dsp:nvSpPr>
      <dsp:spPr>
        <a:xfrm>
          <a:off x="3057660" y="3304541"/>
          <a:ext cx="1480134" cy="4512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>
              <a:latin typeface="Arial" panose="020B0604020202020204" pitchFamily="34" charset="0"/>
              <a:cs typeface="Arial" panose="020B0604020202020204" pitchFamily="34" charset="0"/>
            </a:rPr>
            <a:t>Término  </a:t>
          </a: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7660" y="3304541"/>
        <a:ext cx="1480134" cy="451260"/>
      </dsp:txXfrm>
    </dsp:sp>
    <dsp:sp modelId="{70F34EB0-4257-4A1A-86BB-86311C97ED35}">
      <dsp:nvSpPr>
        <dsp:cNvPr id="0" name=""/>
        <dsp:cNvSpPr/>
      </dsp:nvSpPr>
      <dsp:spPr>
        <a:xfrm>
          <a:off x="5278632" y="3108044"/>
          <a:ext cx="1480134" cy="4512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>
              <a:latin typeface="Arial" panose="020B0604020202020204" pitchFamily="34" charset="0"/>
              <a:cs typeface="Arial" panose="020B0604020202020204" pitchFamily="34" charset="0"/>
            </a:rPr>
            <a:t>Interponerla  </a:t>
          </a: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8632" y="3108044"/>
        <a:ext cx="1480134" cy="451260"/>
      </dsp:txXfrm>
    </dsp:sp>
    <dsp:sp modelId="{94396C8A-EE54-4184-BA9F-91A8B181593A}">
      <dsp:nvSpPr>
        <dsp:cNvPr id="0" name=""/>
        <dsp:cNvSpPr/>
      </dsp:nvSpPr>
      <dsp:spPr>
        <a:xfrm>
          <a:off x="7054794" y="3108044"/>
          <a:ext cx="3779998" cy="45126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Dentro de los </a:t>
          </a:r>
          <a:r>
            <a:rPr lang="es-419" sz="1400" b="1" kern="1200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rPr>
            <a:t>15</a:t>
          </a:r>
          <a:r>
            <a:rPr lang="es-419" sz="14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419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días siguientes a la notificación del MP (Art. 830 ET)</a:t>
          </a:r>
          <a:endParaRPr lang="es-CO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54794" y="3108044"/>
        <a:ext cx="3779998" cy="451260"/>
      </dsp:txXfrm>
    </dsp:sp>
    <dsp:sp modelId="{B2A8A316-62DF-413B-9774-AB032D2505C0}">
      <dsp:nvSpPr>
        <dsp:cNvPr id="0" name=""/>
        <dsp:cNvSpPr/>
      </dsp:nvSpPr>
      <dsp:spPr>
        <a:xfrm>
          <a:off x="5278632" y="3672120"/>
          <a:ext cx="1480134" cy="4512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>
              <a:latin typeface="Arial" panose="020B0604020202020204" pitchFamily="34" charset="0"/>
              <a:cs typeface="Arial" panose="020B0604020202020204" pitchFamily="34" charset="0"/>
            </a:rPr>
            <a:t>Resolver  </a:t>
          </a: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8632" y="3672120"/>
        <a:ext cx="1480134" cy="451260"/>
      </dsp:txXfrm>
    </dsp:sp>
    <dsp:sp modelId="{9AC7AD5C-8508-4215-A689-41495A067FBD}">
      <dsp:nvSpPr>
        <dsp:cNvPr id="0" name=""/>
        <dsp:cNvSpPr/>
      </dsp:nvSpPr>
      <dsp:spPr>
        <a:xfrm>
          <a:off x="7054794" y="3735750"/>
          <a:ext cx="3779998" cy="3240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Dentro del mes siguiente a su presentación </a:t>
          </a:r>
          <a:endParaRPr lang="es-CO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54794" y="3735750"/>
        <a:ext cx="3779998" cy="324000"/>
      </dsp:txXfrm>
    </dsp:sp>
    <dsp:sp modelId="{62995F96-9664-4378-8E85-6F09C3E5ABF1}">
      <dsp:nvSpPr>
        <dsp:cNvPr id="0" name=""/>
        <dsp:cNvSpPr/>
      </dsp:nvSpPr>
      <dsp:spPr>
        <a:xfrm>
          <a:off x="3057660" y="5076153"/>
          <a:ext cx="1480134" cy="4512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>
              <a:latin typeface="Arial" panose="020B0604020202020204" pitchFamily="34" charset="0"/>
              <a:cs typeface="Arial" panose="020B0604020202020204" pitchFamily="34" charset="0"/>
            </a:rPr>
            <a:t>Decisión </a:t>
          </a: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7660" y="5076153"/>
        <a:ext cx="1480134" cy="451260"/>
      </dsp:txXfrm>
    </dsp:sp>
    <dsp:sp modelId="{2429B537-5343-412C-A53D-63B247FDCAE1}">
      <dsp:nvSpPr>
        <dsp:cNvPr id="0" name=""/>
        <dsp:cNvSpPr/>
      </dsp:nvSpPr>
      <dsp:spPr>
        <a:xfrm>
          <a:off x="5278632" y="4518233"/>
          <a:ext cx="1480134" cy="4512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>
              <a:latin typeface="Arial" panose="020B0604020202020204" pitchFamily="34" charset="0"/>
              <a:cs typeface="Arial" panose="020B0604020202020204" pitchFamily="34" charset="0"/>
            </a:rPr>
            <a:t>Negarlas </a:t>
          </a: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8632" y="4518233"/>
        <a:ext cx="1480134" cy="451260"/>
      </dsp:txXfrm>
    </dsp:sp>
    <dsp:sp modelId="{12763B56-78F9-41FA-B8D5-2E450A8DDF18}">
      <dsp:nvSpPr>
        <dsp:cNvPr id="0" name=""/>
        <dsp:cNvSpPr/>
      </dsp:nvSpPr>
      <dsp:spPr>
        <a:xfrm>
          <a:off x="7054794" y="4518233"/>
          <a:ext cx="1480134" cy="45126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Resolución</a:t>
          </a:r>
          <a:r>
            <a:rPr lang="es-419" sz="16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54794" y="4518233"/>
        <a:ext cx="1480134" cy="451260"/>
      </dsp:txXfrm>
    </dsp:sp>
    <dsp:sp modelId="{863CE9F2-65D2-46EE-A793-86006B4B8EF2}">
      <dsp:nvSpPr>
        <dsp:cNvPr id="0" name=""/>
        <dsp:cNvSpPr/>
      </dsp:nvSpPr>
      <dsp:spPr>
        <a:xfrm>
          <a:off x="8830956" y="4236196"/>
          <a:ext cx="2018918" cy="45126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Declara no probada la excepción </a:t>
          </a:r>
          <a:endParaRPr lang="es-CO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30956" y="4236196"/>
        <a:ext cx="2018918" cy="451260"/>
      </dsp:txXfrm>
    </dsp:sp>
    <dsp:sp modelId="{3AC1F61D-DBF4-4E4C-AF04-05B5BD5D3006}">
      <dsp:nvSpPr>
        <dsp:cNvPr id="0" name=""/>
        <dsp:cNvSpPr/>
      </dsp:nvSpPr>
      <dsp:spPr>
        <a:xfrm>
          <a:off x="8830956" y="4800271"/>
          <a:ext cx="2055626" cy="45126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Ordena</a:t>
          </a:r>
          <a:r>
            <a:rPr lang="es-419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419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seguir</a:t>
          </a:r>
          <a:r>
            <a:rPr lang="es-419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adelante la ejecución </a:t>
          </a:r>
          <a:endParaRPr lang="es-CO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30956" y="4800271"/>
        <a:ext cx="2055626" cy="451260"/>
      </dsp:txXfrm>
    </dsp:sp>
    <dsp:sp modelId="{D45EBD8D-FE3F-4E21-B1D9-CBD793ACCF31}">
      <dsp:nvSpPr>
        <dsp:cNvPr id="0" name=""/>
        <dsp:cNvSpPr/>
      </dsp:nvSpPr>
      <dsp:spPr>
        <a:xfrm>
          <a:off x="5278632" y="5582755"/>
          <a:ext cx="1480134" cy="4512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>
              <a:latin typeface="Arial" panose="020B0604020202020204" pitchFamily="34" charset="0"/>
              <a:cs typeface="Arial" panose="020B0604020202020204" pitchFamily="34" charset="0"/>
            </a:rPr>
            <a:t>Probarlas </a:t>
          </a:r>
          <a:endParaRPr lang="es-CO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8632" y="5582755"/>
        <a:ext cx="1480134" cy="451260"/>
      </dsp:txXfrm>
    </dsp:sp>
    <dsp:sp modelId="{21575516-D207-4BE3-A06F-7824DB15C78F}">
      <dsp:nvSpPr>
        <dsp:cNvPr id="0" name=""/>
        <dsp:cNvSpPr/>
      </dsp:nvSpPr>
      <dsp:spPr>
        <a:xfrm>
          <a:off x="7054794" y="5459662"/>
          <a:ext cx="1480134" cy="69744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Resolución declara y ordena </a:t>
          </a:r>
          <a:endParaRPr lang="es-CO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54794" y="5459662"/>
        <a:ext cx="1480134" cy="697445"/>
      </dsp:txXfrm>
    </dsp:sp>
    <dsp:sp modelId="{B6D30471-4EE5-4821-8275-88A5924CED7B}">
      <dsp:nvSpPr>
        <dsp:cNvPr id="0" name=""/>
        <dsp:cNvSpPr/>
      </dsp:nvSpPr>
      <dsp:spPr>
        <a:xfrm>
          <a:off x="8830956" y="5364347"/>
          <a:ext cx="2055626" cy="3240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Terminación del proceso </a:t>
          </a:r>
          <a:endParaRPr lang="es-CO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30956" y="5364347"/>
        <a:ext cx="2055626" cy="324000"/>
      </dsp:txXfrm>
    </dsp:sp>
    <dsp:sp modelId="{96100124-964B-4E75-B2A7-FCED6EE44F74}">
      <dsp:nvSpPr>
        <dsp:cNvPr id="0" name=""/>
        <dsp:cNvSpPr/>
      </dsp:nvSpPr>
      <dsp:spPr>
        <a:xfrm>
          <a:off x="8830956" y="5801163"/>
          <a:ext cx="2051999" cy="45126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Levantamiento medidas cautelares </a:t>
          </a:r>
          <a:endParaRPr lang="es-CO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30956" y="5801163"/>
        <a:ext cx="2051999" cy="4512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7411-9551-4E03-B35D-0D7B0BB42211}">
      <dsp:nvSpPr>
        <dsp:cNvPr id="0" name=""/>
        <dsp:cNvSpPr/>
      </dsp:nvSpPr>
      <dsp:spPr>
        <a:xfrm rot="5400000">
          <a:off x="-414470" y="810363"/>
          <a:ext cx="2763135" cy="19341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thelas" panose="02000503000000020003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5. Orden seguir adelante la Ejecución</a:t>
          </a:r>
        </a:p>
      </dsp:txBody>
      <dsp:txXfrm rot="-5400000">
        <a:off x="1" y="1362989"/>
        <a:ext cx="1934194" cy="828941"/>
      </dsp:txXfrm>
    </dsp:sp>
    <dsp:sp modelId="{C04A4F45-6BE0-40F0-B2BD-E0C85412EE74}">
      <dsp:nvSpPr>
        <dsp:cNvPr id="0" name=""/>
        <dsp:cNvSpPr/>
      </dsp:nvSpPr>
      <dsp:spPr>
        <a:xfrm rot="5400000">
          <a:off x="5081195" y="-3143424"/>
          <a:ext cx="2581616" cy="88756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419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Art. </a:t>
          </a:r>
          <a:r>
            <a:rPr lang="es-419" sz="2000" b="1" kern="1200" dirty="0">
              <a:solidFill>
                <a:srgbClr val="FFC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34</a:t>
          </a:r>
          <a:r>
            <a:rPr lang="es-419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419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Resolución </a:t>
          </a:r>
          <a:r>
            <a:rPr lang="es-419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0140 de 2025</a:t>
          </a:r>
          <a:endParaRPr lang="es-CO" sz="2000" b="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1" kern="1200" dirty="0"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Resolución</a:t>
          </a:r>
          <a:r>
            <a:rPr lang="es-CO" sz="20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que ordena: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Seguir adelante con la ejecución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Secuestro, avalúo y remate de bienes (sí los tiene identificados)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Investigación de bienes (No tiene bienes identificados)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Notificación por correo certificado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Contra esta resolución </a:t>
          </a:r>
          <a:r>
            <a:rPr lang="es-CO" sz="2000" b="1" kern="1200" dirty="0">
              <a:solidFill>
                <a:srgbClr val="FFC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 procede recurso </a:t>
          </a: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alguno. </a:t>
          </a:r>
          <a:r>
            <a:rPr lang="es-CO" sz="18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(Artículo 836 del E.T.)</a:t>
          </a:r>
          <a:r>
            <a:rPr lang="es-CO" sz="18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CO" sz="2000" b="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34194" y="129601"/>
        <a:ext cx="8749594" cy="2329568"/>
      </dsp:txXfrm>
    </dsp:sp>
    <dsp:sp modelId="{B1B394FD-B075-4CC0-88E5-4EB24CB27403}">
      <dsp:nvSpPr>
        <dsp:cNvPr id="0" name=""/>
        <dsp:cNvSpPr/>
      </dsp:nvSpPr>
      <dsp:spPr>
        <a:xfrm rot="5400000">
          <a:off x="-414470" y="3312191"/>
          <a:ext cx="2763135" cy="1934194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CO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6. Liquidación del crédito </a:t>
          </a:r>
        </a:p>
      </dsp:txBody>
      <dsp:txXfrm rot="-5400000">
        <a:off x="1" y="3864817"/>
        <a:ext cx="1934194" cy="828941"/>
      </dsp:txXfrm>
    </dsp:sp>
    <dsp:sp modelId="{BC2A66DA-4187-4412-A8D5-FE6A49C91FB7}">
      <dsp:nvSpPr>
        <dsp:cNvPr id="0" name=""/>
        <dsp:cNvSpPr/>
      </dsp:nvSpPr>
      <dsp:spPr>
        <a:xfrm rot="5400000">
          <a:off x="5473984" y="-642068"/>
          <a:ext cx="1796038" cy="88756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419" sz="20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Art. </a:t>
          </a:r>
          <a:r>
            <a:rPr lang="es-419" sz="2000" b="1" kern="1200" dirty="0">
              <a:solidFill>
                <a:srgbClr val="00B0F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38 </a:t>
          </a:r>
          <a:r>
            <a:rPr lang="es-419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Resolución 0140</a:t>
          </a:r>
          <a:r>
            <a:rPr lang="es-419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de 2025</a:t>
          </a:r>
          <a:endParaRPr lang="es-CO" sz="2000" b="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1" kern="1200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Auto de trámite</a:t>
          </a:r>
          <a:r>
            <a:rPr lang="es-CO" sz="20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en el cual se liquida el crédito  (capital + intereses + costas)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Soporte: Certificación de la Coordinación Financiera de la Regional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1" kern="1200" dirty="0">
              <a:solidFill>
                <a:srgbClr val="00B0F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</a:t>
          </a:r>
          <a:r>
            <a:rPr lang="es-CO" sz="20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Proceden recursos, pero sí </a:t>
          </a:r>
          <a:r>
            <a:rPr lang="es-CO" sz="2000" b="1" kern="1200" dirty="0">
              <a:solidFill>
                <a:srgbClr val="00B0F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objeciones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Se da </a:t>
          </a:r>
          <a:r>
            <a:rPr lang="es-CO" sz="2000" b="1" kern="1200" dirty="0">
              <a:solidFill>
                <a:srgbClr val="00B0F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traslado</a:t>
          </a:r>
          <a:r>
            <a:rPr lang="es-CO" sz="2000" b="0" kern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al ejecutado por 3 días   </a:t>
          </a:r>
        </a:p>
      </dsp:txBody>
      <dsp:txXfrm rot="-5400000">
        <a:off x="1934195" y="2985396"/>
        <a:ext cx="8787943" cy="16206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F9D74-5226-450C-99AD-1035D873CC81}">
      <dsp:nvSpPr>
        <dsp:cNvPr id="0" name=""/>
        <dsp:cNvSpPr/>
      </dsp:nvSpPr>
      <dsp:spPr>
        <a:xfrm rot="5400000">
          <a:off x="-420409" y="424646"/>
          <a:ext cx="2802730" cy="1961911"/>
        </a:xfrm>
        <a:prstGeom prst="chevron">
          <a:avLst/>
        </a:prstGeom>
        <a:solidFill>
          <a:srgbClr val="FFC000">
            <a:hueOff val="4900445"/>
            <a:satOff val="-20388"/>
            <a:lumOff val="4804"/>
            <a:alphaOff val="0"/>
          </a:srgbClr>
        </a:solidFill>
        <a:ln w="12700" cap="flat" cmpd="sng" algn="ctr">
          <a:solidFill>
            <a:srgbClr val="FFC000">
              <a:hueOff val="4900445"/>
              <a:satOff val="-20388"/>
              <a:lumOff val="480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helas" panose="02000503000000020003"/>
              <a:ea typeface="+mn-ea"/>
              <a:cs typeface="+mn-cs"/>
            </a:rPr>
            <a:t>7. </a:t>
          </a:r>
          <a:r>
            <a:rPr lang="es-CO" sz="2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Aprueba   Liquidación </a:t>
          </a:r>
        </a:p>
      </dsp:txBody>
      <dsp:txXfrm rot="-5400000">
        <a:off x="1" y="985193"/>
        <a:ext cx="1961911" cy="840819"/>
      </dsp:txXfrm>
    </dsp:sp>
    <dsp:sp modelId="{00D0A7D7-E658-4362-B309-C111EADCA972}">
      <dsp:nvSpPr>
        <dsp:cNvPr id="0" name=""/>
        <dsp:cNvSpPr/>
      </dsp:nvSpPr>
      <dsp:spPr>
        <a:xfrm rot="5400000">
          <a:off x="5472378" y="-3506230"/>
          <a:ext cx="1821774" cy="88427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Parágrafo Art. 38 Resolución 0140 de 2025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1" kern="1200" dirty="0">
              <a:solidFill>
                <a:srgbClr val="92D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Auto</a:t>
          </a:r>
          <a:r>
            <a:rPr lang="es-CO" sz="2000" b="0" kern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que no admite recurso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Si hubo objeciones, se resuelven</a:t>
          </a:r>
          <a:endParaRPr lang="es-CO" sz="2000" b="0" kern="1200" dirty="0">
            <a:solidFill>
              <a:schemeClr val="tx1"/>
            </a:solidFill>
            <a:effectLst/>
            <a:highlight>
              <a:srgbClr val="FFFF00"/>
            </a:highlight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Se notifica por correo certificado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Se solicita el registro de costas a la Coordinación Financiera  </a:t>
          </a:r>
        </a:p>
      </dsp:txBody>
      <dsp:txXfrm rot="-5400000">
        <a:off x="1961911" y="93169"/>
        <a:ext cx="8753777" cy="1643910"/>
      </dsp:txXfrm>
    </dsp:sp>
    <dsp:sp modelId="{3900AD94-9DA9-4919-BFA9-944EC575AB5D}">
      <dsp:nvSpPr>
        <dsp:cNvPr id="0" name=""/>
        <dsp:cNvSpPr/>
      </dsp:nvSpPr>
      <dsp:spPr>
        <a:xfrm rot="5400000">
          <a:off x="-420409" y="3376334"/>
          <a:ext cx="2802730" cy="1961911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es-CO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 Terminación </a:t>
          </a:r>
        </a:p>
      </dsp:txBody>
      <dsp:txXfrm rot="-5400000">
        <a:off x="1" y="3936881"/>
        <a:ext cx="1961911" cy="840819"/>
      </dsp:txXfrm>
    </dsp:sp>
    <dsp:sp modelId="{67A2CCDD-FC10-4DAD-85CD-02377A99D55D}">
      <dsp:nvSpPr>
        <dsp:cNvPr id="0" name=""/>
        <dsp:cNvSpPr/>
      </dsp:nvSpPr>
      <dsp:spPr>
        <a:xfrm rot="5400000">
          <a:off x="5062898" y="-226441"/>
          <a:ext cx="2640735" cy="88427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Art. 40 Resolución 0140 de 2025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0" kern="1200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Resolución</a:t>
          </a:r>
          <a:r>
            <a:rPr lang="es-CO" sz="2000" b="0" kern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que ordena: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Terminación del proceso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Levantamiento de medidas cautelares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Se notifica por correo certificado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Contra ella </a:t>
          </a:r>
          <a:r>
            <a:rPr lang="es-CO" sz="2000" b="1" kern="1200" dirty="0">
              <a:solidFill>
                <a:srgbClr val="00B0F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</a:t>
          </a: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procede recurso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419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Para las terminaciones por depuración, se solicita nota contable del saldo  </a:t>
          </a:r>
          <a:endParaRPr lang="es-CO" sz="2000" b="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s-CO" sz="2000" b="0" kern="1200" dirty="0">
            <a:solidFill>
              <a:schemeClr val="accent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61911" y="3003456"/>
        <a:ext cx="8713799" cy="23829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080C5-0649-43FE-94F1-FEBCD46EB966}">
      <dsp:nvSpPr>
        <dsp:cNvPr id="0" name=""/>
        <dsp:cNvSpPr/>
      </dsp:nvSpPr>
      <dsp:spPr>
        <a:xfrm>
          <a:off x="4305736" y="2566"/>
          <a:ext cx="6458605" cy="7679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973E29-066B-4985-86C6-1896493B2DFD}">
      <dsp:nvSpPr>
        <dsp:cNvPr id="0" name=""/>
        <dsp:cNvSpPr/>
      </dsp:nvSpPr>
      <dsp:spPr>
        <a:xfrm>
          <a:off x="0" y="0"/>
          <a:ext cx="4305736" cy="76791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Mandamiento de pago</a:t>
          </a:r>
        </a:p>
      </dsp:txBody>
      <dsp:txXfrm>
        <a:off x="37486" y="37486"/>
        <a:ext cx="4230764" cy="692942"/>
      </dsp:txXfrm>
    </dsp:sp>
    <dsp:sp modelId="{4055C10F-C1D7-4829-BFF2-386380F6E9CF}">
      <dsp:nvSpPr>
        <dsp:cNvPr id="0" name=""/>
        <dsp:cNvSpPr/>
      </dsp:nvSpPr>
      <dsp:spPr>
        <a:xfrm>
          <a:off x="4306788" y="1027705"/>
          <a:ext cx="6452297" cy="7679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3E7914-6612-41E2-86CA-5123341083CA}">
      <dsp:nvSpPr>
        <dsp:cNvPr id="0" name=""/>
        <dsp:cNvSpPr/>
      </dsp:nvSpPr>
      <dsp:spPr>
        <a:xfrm>
          <a:off x="5256" y="847272"/>
          <a:ext cx="4301531" cy="11287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Resolución que resuelve excepciones </a:t>
          </a:r>
          <a:r>
            <a:rPr lang="es-CO" sz="20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Resolución Ordena  seguir adelante la ejecución.</a:t>
          </a:r>
        </a:p>
      </dsp:txBody>
      <dsp:txXfrm>
        <a:off x="60358" y="902374"/>
        <a:ext cx="4191327" cy="1018576"/>
      </dsp:txXfrm>
    </dsp:sp>
    <dsp:sp modelId="{082BBEEE-A60A-4358-99B1-8819680A0BD5}">
      <dsp:nvSpPr>
        <dsp:cNvPr id="0" name=""/>
        <dsp:cNvSpPr/>
      </dsp:nvSpPr>
      <dsp:spPr>
        <a:xfrm>
          <a:off x="4305736" y="2052844"/>
          <a:ext cx="6458605" cy="7679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C5C760-2615-4781-9354-0AB248EEDC5D}">
      <dsp:nvSpPr>
        <dsp:cNvPr id="0" name=""/>
        <dsp:cNvSpPr/>
      </dsp:nvSpPr>
      <dsp:spPr>
        <a:xfrm>
          <a:off x="0" y="2052844"/>
          <a:ext cx="4305736" cy="76791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Recurso contra la resolución que decide excepciones</a:t>
          </a:r>
        </a:p>
      </dsp:txBody>
      <dsp:txXfrm>
        <a:off x="37486" y="2090330"/>
        <a:ext cx="4230764" cy="692942"/>
      </dsp:txXfrm>
    </dsp:sp>
    <dsp:sp modelId="{816924B1-6922-40D1-A1E9-3499064493CB}">
      <dsp:nvSpPr>
        <dsp:cNvPr id="0" name=""/>
        <dsp:cNvSpPr/>
      </dsp:nvSpPr>
      <dsp:spPr>
        <a:xfrm>
          <a:off x="4305736" y="2897550"/>
          <a:ext cx="6458605" cy="7679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2000" b="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5736" y="2993539"/>
        <a:ext cx="6170637" cy="575936"/>
      </dsp:txXfrm>
    </dsp:sp>
    <dsp:sp modelId="{F8783137-4BC3-4118-99D2-EDE938242AB0}">
      <dsp:nvSpPr>
        <dsp:cNvPr id="0" name=""/>
        <dsp:cNvSpPr/>
      </dsp:nvSpPr>
      <dsp:spPr>
        <a:xfrm>
          <a:off x="0" y="2897550"/>
          <a:ext cx="4305736" cy="76791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Auto Liquidación del Crédito</a:t>
          </a:r>
        </a:p>
      </dsp:txBody>
      <dsp:txXfrm>
        <a:off x="37486" y="2935036"/>
        <a:ext cx="4230764" cy="692942"/>
      </dsp:txXfrm>
    </dsp:sp>
    <dsp:sp modelId="{0FE88C1C-4D95-4197-9D04-69A6C7EDD964}">
      <dsp:nvSpPr>
        <dsp:cNvPr id="0" name=""/>
        <dsp:cNvSpPr/>
      </dsp:nvSpPr>
      <dsp:spPr>
        <a:xfrm>
          <a:off x="4305736" y="3742256"/>
          <a:ext cx="6458605" cy="76791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8C896D-F296-4945-B01D-4E82DDEDC80E}">
      <dsp:nvSpPr>
        <dsp:cNvPr id="0" name=""/>
        <dsp:cNvSpPr/>
      </dsp:nvSpPr>
      <dsp:spPr>
        <a:xfrm>
          <a:off x="0" y="3742256"/>
          <a:ext cx="4305736" cy="76791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Auto aprueba Liquidación del Crédito</a:t>
          </a:r>
        </a:p>
      </dsp:txBody>
      <dsp:txXfrm>
        <a:off x="37486" y="3779742"/>
        <a:ext cx="4230764" cy="69294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788E3-C805-4B72-96E4-B6F35DB096D5}">
      <dsp:nvSpPr>
        <dsp:cNvPr id="0" name=""/>
        <dsp:cNvSpPr/>
      </dsp:nvSpPr>
      <dsp:spPr>
        <a:xfrm>
          <a:off x="6982975" y="2932158"/>
          <a:ext cx="5473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336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7242960" y="2964195"/>
        <a:ext cx="27366" cy="27366"/>
      </dsp:txXfrm>
    </dsp:sp>
    <dsp:sp modelId="{F3C122AB-4B00-4AED-BCF9-2B018A13AD58}">
      <dsp:nvSpPr>
        <dsp:cNvPr id="0" name=""/>
        <dsp:cNvSpPr/>
      </dsp:nvSpPr>
      <dsp:spPr>
        <a:xfrm>
          <a:off x="4275628" y="2932158"/>
          <a:ext cx="5473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336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535613" y="2964195"/>
        <a:ext cx="27366" cy="27366"/>
      </dsp:txXfrm>
    </dsp:sp>
    <dsp:sp modelId="{A94FF792-0680-4950-9BC4-9748B55DD6D5}">
      <dsp:nvSpPr>
        <dsp:cNvPr id="0" name=""/>
        <dsp:cNvSpPr/>
      </dsp:nvSpPr>
      <dsp:spPr>
        <a:xfrm>
          <a:off x="991607" y="2195671"/>
          <a:ext cx="547336" cy="782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668" y="0"/>
              </a:lnTo>
              <a:lnTo>
                <a:pt x="273668" y="782207"/>
              </a:lnTo>
              <a:lnTo>
                <a:pt x="547336" y="7822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1241408" y="2562907"/>
        <a:ext cx="47734" cy="47734"/>
      </dsp:txXfrm>
    </dsp:sp>
    <dsp:sp modelId="{F6884AAE-ED13-4FD9-896A-85ADD0DBBBC8}">
      <dsp:nvSpPr>
        <dsp:cNvPr id="0" name=""/>
        <dsp:cNvSpPr/>
      </dsp:nvSpPr>
      <dsp:spPr>
        <a:xfrm>
          <a:off x="7028185" y="1889215"/>
          <a:ext cx="5473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336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7288170" y="1921251"/>
        <a:ext cx="27366" cy="27366"/>
      </dsp:txXfrm>
    </dsp:sp>
    <dsp:sp modelId="{0123A410-8A97-48BF-9353-EA3436E3D8F6}">
      <dsp:nvSpPr>
        <dsp:cNvPr id="0" name=""/>
        <dsp:cNvSpPr/>
      </dsp:nvSpPr>
      <dsp:spPr>
        <a:xfrm>
          <a:off x="4275628" y="1413463"/>
          <a:ext cx="547336" cy="521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668" y="0"/>
              </a:lnTo>
              <a:lnTo>
                <a:pt x="273668" y="521471"/>
              </a:lnTo>
              <a:lnTo>
                <a:pt x="547336" y="52147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530397" y="1655299"/>
        <a:ext cx="37799" cy="37799"/>
      </dsp:txXfrm>
    </dsp:sp>
    <dsp:sp modelId="{5688C06E-3FB2-4847-95E2-CA48EB6CCF06}">
      <dsp:nvSpPr>
        <dsp:cNvPr id="0" name=""/>
        <dsp:cNvSpPr/>
      </dsp:nvSpPr>
      <dsp:spPr>
        <a:xfrm>
          <a:off x="7028185" y="846271"/>
          <a:ext cx="5473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336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7288170" y="878307"/>
        <a:ext cx="27366" cy="27366"/>
      </dsp:txXfrm>
    </dsp:sp>
    <dsp:sp modelId="{23CA4D81-AD03-42B9-8E82-C994519BB8C5}">
      <dsp:nvSpPr>
        <dsp:cNvPr id="0" name=""/>
        <dsp:cNvSpPr/>
      </dsp:nvSpPr>
      <dsp:spPr>
        <a:xfrm>
          <a:off x="4275628" y="891991"/>
          <a:ext cx="547336" cy="521471"/>
        </a:xfrm>
        <a:custGeom>
          <a:avLst/>
          <a:gdLst/>
          <a:ahLst/>
          <a:cxnLst/>
          <a:rect l="0" t="0" r="0" b="0"/>
          <a:pathLst>
            <a:path>
              <a:moveTo>
                <a:pt x="0" y="521471"/>
              </a:moveTo>
              <a:lnTo>
                <a:pt x="273668" y="521471"/>
              </a:lnTo>
              <a:lnTo>
                <a:pt x="273668" y="0"/>
              </a:lnTo>
              <a:lnTo>
                <a:pt x="547336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530397" y="1133827"/>
        <a:ext cx="37799" cy="37799"/>
      </dsp:txXfrm>
    </dsp:sp>
    <dsp:sp modelId="{F5AE4271-82F2-4FAB-B7DE-90F4045C5284}">
      <dsp:nvSpPr>
        <dsp:cNvPr id="0" name=""/>
        <dsp:cNvSpPr/>
      </dsp:nvSpPr>
      <dsp:spPr>
        <a:xfrm>
          <a:off x="991607" y="1413463"/>
          <a:ext cx="547336" cy="782207"/>
        </a:xfrm>
        <a:custGeom>
          <a:avLst/>
          <a:gdLst/>
          <a:ahLst/>
          <a:cxnLst/>
          <a:rect l="0" t="0" r="0" b="0"/>
          <a:pathLst>
            <a:path>
              <a:moveTo>
                <a:pt x="0" y="782207"/>
              </a:moveTo>
              <a:lnTo>
                <a:pt x="273668" y="782207"/>
              </a:lnTo>
              <a:lnTo>
                <a:pt x="273668" y="0"/>
              </a:lnTo>
              <a:lnTo>
                <a:pt x="54733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1241408" y="1780699"/>
        <a:ext cx="47734" cy="47734"/>
      </dsp:txXfrm>
    </dsp:sp>
    <dsp:sp modelId="{4D88E552-7FD2-4860-A495-9F317E5EA341}">
      <dsp:nvSpPr>
        <dsp:cNvPr id="0" name=""/>
        <dsp:cNvSpPr/>
      </dsp:nvSpPr>
      <dsp:spPr>
        <a:xfrm rot="16200000">
          <a:off x="-1621241" y="1778493"/>
          <a:ext cx="4391342" cy="8343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latin typeface="Arial" panose="020B0604020202020204" pitchFamily="34" charset="0"/>
              <a:cs typeface="Arial" panose="020B0604020202020204" pitchFamily="34" charset="0"/>
            </a:rPr>
            <a:t>RECURSO REPOSICIÓN</a:t>
          </a:r>
        </a:p>
      </dsp:txBody>
      <dsp:txXfrm>
        <a:off x="-1621241" y="1778493"/>
        <a:ext cx="4391342" cy="834354"/>
      </dsp:txXfrm>
    </dsp:sp>
    <dsp:sp modelId="{5A46AE49-7DC3-4599-8F7B-3DBD19D9B1D7}">
      <dsp:nvSpPr>
        <dsp:cNvPr id="0" name=""/>
        <dsp:cNvSpPr/>
      </dsp:nvSpPr>
      <dsp:spPr>
        <a:xfrm>
          <a:off x="1538944" y="996285"/>
          <a:ext cx="2736684" cy="8343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Resolución Rechaza Excepciones</a:t>
          </a:r>
        </a:p>
      </dsp:txBody>
      <dsp:txXfrm>
        <a:off x="1538944" y="996285"/>
        <a:ext cx="2736684" cy="834354"/>
      </dsp:txXfrm>
    </dsp:sp>
    <dsp:sp modelId="{3D9BF82B-6A21-47B1-AD01-E37564927D7F}">
      <dsp:nvSpPr>
        <dsp:cNvPr id="0" name=""/>
        <dsp:cNvSpPr/>
      </dsp:nvSpPr>
      <dsp:spPr>
        <a:xfrm>
          <a:off x="4822965" y="621989"/>
          <a:ext cx="2205220" cy="54000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Oportunidad</a:t>
          </a:r>
          <a:endParaRPr lang="es-CO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22965" y="621989"/>
        <a:ext cx="2205220" cy="540002"/>
      </dsp:txXfrm>
    </dsp:sp>
    <dsp:sp modelId="{54DC56F6-0E1D-439C-B36C-0667D70F6423}">
      <dsp:nvSpPr>
        <dsp:cNvPr id="0" name=""/>
        <dsp:cNvSpPr/>
      </dsp:nvSpPr>
      <dsp:spPr>
        <a:xfrm>
          <a:off x="7575522" y="474813"/>
          <a:ext cx="2736684" cy="83435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Dentro del mes siguiente a la notificación de la resolución que falla las excepciones</a:t>
          </a:r>
          <a:endParaRPr lang="es-CO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75522" y="474813"/>
        <a:ext cx="2736684" cy="834354"/>
      </dsp:txXfrm>
    </dsp:sp>
    <dsp:sp modelId="{2CD27E51-82C2-4AEA-A101-58965C78E6B3}">
      <dsp:nvSpPr>
        <dsp:cNvPr id="0" name=""/>
        <dsp:cNvSpPr/>
      </dsp:nvSpPr>
      <dsp:spPr>
        <a:xfrm>
          <a:off x="4822965" y="1664933"/>
          <a:ext cx="2205220" cy="540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Término para resolver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22965" y="1664933"/>
        <a:ext cx="2205220" cy="540002"/>
      </dsp:txXfrm>
    </dsp:sp>
    <dsp:sp modelId="{4A0363B8-1301-4255-AE7D-4E46F3B5AFA6}">
      <dsp:nvSpPr>
        <dsp:cNvPr id="0" name=""/>
        <dsp:cNvSpPr/>
      </dsp:nvSpPr>
      <dsp:spPr>
        <a:xfrm>
          <a:off x="7575522" y="1517757"/>
          <a:ext cx="2736684" cy="8343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Un mes (calendario).</a:t>
          </a:r>
        </a:p>
      </dsp:txBody>
      <dsp:txXfrm>
        <a:off x="7575522" y="1517757"/>
        <a:ext cx="2736684" cy="834354"/>
      </dsp:txXfrm>
    </dsp:sp>
    <dsp:sp modelId="{ACAF32EE-5CA2-476F-A13B-949D9BD9FD2B}">
      <dsp:nvSpPr>
        <dsp:cNvPr id="0" name=""/>
        <dsp:cNvSpPr/>
      </dsp:nvSpPr>
      <dsp:spPr>
        <a:xfrm>
          <a:off x="1538944" y="2560701"/>
          <a:ext cx="2736684" cy="8343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>
              <a:latin typeface="Arial" panose="020B0604020202020204" pitchFamily="34" charset="0"/>
              <a:cs typeface="Arial" panose="020B0604020202020204" pitchFamily="34" charset="0"/>
            </a:rPr>
            <a:t>Declara Incumplimiento de acuerdo de pago</a:t>
          </a:r>
          <a:endParaRPr lang="es-CO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8944" y="2560701"/>
        <a:ext cx="2736684" cy="834354"/>
      </dsp:txXfrm>
    </dsp:sp>
    <dsp:sp modelId="{7B48B79F-7D65-4A79-ABAA-FA34C12CA2A0}">
      <dsp:nvSpPr>
        <dsp:cNvPr id="0" name=""/>
        <dsp:cNvSpPr/>
      </dsp:nvSpPr>
      <dsp:spPr>
        <a:xfrm>
          <a:off x="4822965" y="2707877"/>
          <a:ext cx="2160010" cy="540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latin typeface="Arial" panose="020B0604020202020204" pitchFamily="34" charset="0"/>
              <a:cs typeface="Arial" panose="020B0604020202020204" pitchFamily="34" charset="0"/>
            </a:rPr>
            <a:t>Oportunidad</a:t>
          </a:r>
          <a:endParaRPr lang="es-CO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22965" y="2707877"/>
        <a:ext cx="2160010" cy="540002"/>
      </dsp:txXfrm>
    </dsp:sp>
    <dsp:sp modelId="{56F92531-ACC3-47E6-8079-71A314EFB997}">
      <dsp:nvSpPr>
        <dsp:cNvPr id="0" name=""/>
        <dsp:cNvSpPr/>
      </dsp:nvSpPr>
      <dsp:spPr>
        <a:xfrm>
          <a:off x="7530312" y="2560701"/>
          <a:ext cx="2736684" cy="8343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Dentro de los 5 días siguientes a la notificación de la resolución de incumplimiento.</a:t>
          </a:r>
        </a:p>
      </dsp:txBody>
      <dsp:txXfrm>
        <a:off x="7530312" y="2560701"/>
        <a:ext cx="2736684" cy="83435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FA9C6-B1A7-45E8-834E-97350C0DE6B7}">
      <dsp:nvSpPr>
        <dsp:cNvPr id="0" name=""/>
        <dsp:cNvSpPr/>
      </dsp:nvSpPr>
      <dsp:spPr>
        <a:xfrm>
          <a:off x="0" y="0"/>
          <a:ext cx="5857162" cy="4515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Arial" panose="020B0604020202020204" pitchFamily="34" charset="0"/>
              <a:cs typeface="Arial" panose="020B0604020202020204" pitchFamily="34" charset="0"/>
            </a:rPr>
            <a:t>Bancos </a:t>
          </a:r>
        </a:p>
      </dsp:txBody>
      <dsp:txXfrm>
        <a:off x="1235186" y="0"/>
        <a:ext cx="4621975" cy="451591"/>
      </dsp:txXfrm>
    </dsp:sp>
    <dsp:sp modelId="{696A63F7-F0BD-4C44-9016-5F0D17F71DE5}">
      <dsp:nvSpPr>
        <dsp:cNvPr id="0" name=""/>
        <dsp:cNvSpPr/>
      </dsp:nvSpPr>
      <dsp:spPr>
        <a:xfrm>
          <a:off x="285694" y="0"/>
          <a:ext cx="727553" cy="4515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C2BA4-2EC7-41DC-8AA8-1F060317AE83}">
      <dsp:nvSpPr>
        <dsp:cNvPr id="0" name=""/>
        <dsp:cNvSpPr/>
      </dsp:nvSpPr>
      <dsp:spPr>
        <a:xfrm>
          <a:off x="0" y="515346"/>
          <a:ext cx="5857162" cy="45159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Arial" panose="020B0604020202020204" pitchFamily="34" charset="0"/>
              <a:cs typeface="Arial" panose="020B0604020202020204" pitchFamily="34" charset="0"/>
            </a:rPr>
            <a:t>VUR – Bienes Inmuebles</a:t>
          </a:r>
        </a:p>
      </dsp:txBody>
      <dsp:txXfrm>
        <a:off x="1235186" y="515346"/>
        <a:ext cx="4621975" cy="451591"/>
      </dsp:txXfrm>
    </dsp:sp>
    <dsp:sp modelId="{275DEA62-CBCD-4F82-AD4C-DD2FE373D84D}">
      <dsp:nvSpPr>
        <dsp:cNvPr id="0" name=""/>
        <dsp:cNvSpPr/>
      </dsp:nvSpPr>
      <dsp:spPr>
        <a:xfrm>
          <a:off x="285694" y="515346"/>
          <a:ext cx="727553" cy="45159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55000" b="-5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69480-BBE5-4F88-971E-3AAEF6B02E1A}">
      <dsp:nvSpPr>
        <dsp:cNvPr id="0" name=""/>
        <dsp:cNvSpPr/>
      </dsp:nvSpPr>
      <dsp:spPr>
        <a:xfrm>
          <a:off x="0" y="1030692"/>
          <a:ext cx="5857162" cy="451591"/>
        </a:xfrm>
        <a:prstGeom prst="roundRect">
          <a:avLst>
            <a:gd name="adj" fmla="val 10000"/>
          </a:avLst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Arial" panose="020B0604020202020204" pitchFamily="34" charset="0"/>
              <a:cs typeface="Arial" panose="020B0604020202020204" pitchFamily="34" charset="0"/>
            </a:rPr>
            <a:t>RUNT – Vehículos </a:t>
          </a:r>
        </a:p>
      </dsp:txBody>
      <dsp:txXfrm>
        <a:off x="1235186" y="1030692"/>
        <a:ext cx="4621975" cy="451591"/>
      </dsp:txXfrm>
    </dsp:sp>
    <dsp:sp modelId="{6359D3EA-AF3F-46F7-8470-9828F3535A20}">
      <dsp:nvSpPr>
        <dsp:cNvPr id="0" name=""/>
        <dsp:cNvSpPr/>
      </dsp:nvSpPr>
      <dsp:spPr>
        <a:xfrm>
          <a:off x="285694" y="1030693"/>
          <a:ext cx="727553" cy="45159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455E2-234A-4459-821E-5B4C12C72A54}">
      <dsp:nvSpPr>
        <dsp:cNvPr id="0" name=""/>
        <dsp:cNvSpPr/>
      </dsp:nvSpPr>
      <dsp:spPr>
        <a:xfrm>
          <a:off x="0" y="1546038"/>
          <a:ext cx="5857162" cy="451591"/>
        </a:xfrm>
        <a:prstGeom prst="roundRect">
          <a:avLst>
            <a:gd name="adj" fmla="val 10000"/>
          </a:avLst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Arial" panose="020B0604020202020204" pitchFamily="34" charset="0"/>
              <a:cs typeface="Arial" panose="020B0604020202020204" pitchFamily="34" charset="0"/>
            </a:rPr>
            <a:t>RUES </a:t>
          </a:r>
        </a:p>
      </dsp:txBody>
      <dsp:txXfrm>
        <a:off x="1235186" y="1546038"/>
        <a:ext cx="4621975" cy="451591"/>
      </dsp:txXfrm>
    </dsp:sp>
    <dsp:sp modelId="{7D0DD813-588D-49BF-8EA0-A82F03F77FE9}">
      <dsp:nvSpPr>
        <dsp:cNvPr id="0" name=""/>
        <dsp:cNvSpPr/>
      </dsp:nvSpPr>
      <dsp:spPr>
        <a:xfrm>
          <a:off x="285694" y="1550122"/>
          <a:ext cx="727553" cy="44342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604A8-0B25-48D4-A81B-97B6C35B7CB2}">
      <dsp:nvSpPr>
        <dsp:cNvPr id="0" name=""/>
        <dsp:cNvSpPr/>
      </dsp:nvSpPr>
      <dsp:spPr>
        <a:xfrm>
          <a:off x="0" y="2061384"/>
          <a:ext cx="5857162" cy="451591"/>
        </a:xfrm>
        <a:prstGeom prst="roundRect">
          <a:avLst>
            <a:gd name="adj" fmla="val 10000"/>
          </a:avLst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Arial" panose="020B0604020202020204" pitchFamily="34" charset="0"/>
              <a:cs typeface="Arial" panose="020B0604020202020204" pitchFamily="34" charset="0"/>
            </a:rPr>
            <a:t>ADRES </a:t>
          </a:r>
        </a:p>
      </dsp:txBody>
      <dsp:txXfrm>
        <a:off x="1235186" y="2061384"/>
        <a:ext cx="4621975" cy="451591"/>
      </dsp:txXfrm>
    </dsp:sp>
    <dsp:sp modelId="{A2D89CA2-FBE4-4B49-8259-4E172037632E}">
      <dsp:nvSpPr>
        <dsp:cNvPr id="0" name=""/>
        <dsp:cNvSpPr/>
      </dsp:nvSpPr>
      <dsp:spPr>
        <a:xfrm>
          <a:off x="285694" y="2069403"/>
          <a:ext cx="727553" cy="435554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06CAA-B633-4407-B78B-35C0F1F3B63F}">
      <dsp:nvSpPr>
        <dsp:cNvPr id="0" name=""/>
        <dsp:cNvSpPr/>
      </dsp:nvSpPr>
      <dsp:spPr>
        <a:xfrm>
          <a:off x="0" y="2576730"/>
          <a:ext cx="5857162" cy="451591"/>
        </a:xfrm>
        <a:prstGeom prst="roundRect">
          <a:avLst>
            <a:gd name="adj" fmla="val 10000"/>
          </a:avLst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Arial" panose="020B0604020202020204" pitchFamily="34" charset="0"/>
              <a:cs typeface="Arial" panose="020B0604020202020204" pitchFamily="34" charset="0"/>
            </a:rPr>
            <a:t>DIAN</a:t>
          </a:r>
        </a:p>
      </dsp:txBody>
      <dsp:txXfrm>
        <a:off x="1235186" y="2576730"/>
        <a:ext cx="4621975" cy="451591"/>
      </dsp:txXfrm>
    </dsp:sp>
    <dsp:sp modelId="{DBD031AE-E5F5-4C1C-8CCD-57BDE36A2DEC}">
      <dsp:nvSpPr>
        <dsp:cNvPr id="0" name=""/>
        <dsp:cNvSpPr/>
      </dsp:nvSpPr>
      <dsp:spPr>
        <a:xfrm>
          <a:off x="285694" y="2589043"/>
          <a:ext cx="727553" cy="426965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5E85D-3C41-42E9-BD1D-C3D4D674F169}">
      <dsp:nvSpPr>
        <dsp:cNvPr id="0" name=""/>
        <dsp:cNvSpPr/>
      </dsp:nvSpPr>
      <dsp:spPr>
        <a:xfrm>
          <a:off x="0" y="3092077"/>
          <a:ext cx="5857162" cy="529678"/>
        </a:xfrm>
        <a:prstGeom prst="roundRect">
          <a:avLst>
            <a:gd name="adj" fmla="val 10000"/>
          </a:avLst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Arial" panose="020B0604020202020204" pitchFamily="34" charset="0"/>
              <a:cs typeface="Arial" panose="020B0604020202020204" pitchFamily="34" charset="0"/>
            </a:rPr>
            <a:t> SENA </a:t>
          </a:r>
        </a:p>
      </dsp:txBody>
      <dsp:txXfrm>
        <a:off x="1235186" y="3092077"/>
        <a:ext cx="4621975" cy="529678"/>
      </dsp:txXfrm>
    </dsp:sp>
    <dsp:sp modelId="{60D4414B-54D1-4EA6-BBBB-50469EA046CE}">
      <dsp:nvSpPr>
        <dsp:cNvPr id="0" name=""/>
        <dsp:cNvSpPr/>
      </dsp:nvSpPr>
      <dsp:spPr>
        <a:xfrm>
          <a:off x="197760" y="3172058"/>
          <a:ext cx="869847" cy="3819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34000" b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EE10C-15F8-47D6-B151-18871B4285AF}">
      <dsp:nvSpPr>
        <dsp:cNvPr id="0" name=""/>
        <dsp:cNvSpPr/>
      </dsp:nvSpPr>
      <dsp:spPr>
        <a:xfrm>
          <a:off x="0" y="3710842"/>
          <a:ext cx="5857162" cy="507867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Arial" panose="020B0604020202020204" pitchFamily="34" charset="0"/>
              <a:cs typeface="Arial" panose="020B0604020202020204" pitchFamily="34" charset="0"/>
            </a:rPr>
            <a:t>PROCESOS JUDICIALES </a:t>
          </a:r>
          <a:endParaRPr lang="es-CO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5186" y="3710842"/>
        <a:ext cx="4621975" cy="507867"/>
      </dsp:txXfrm>
    </dsp:sp>
    <dsp:sp modelId="{1752FFB2-A836-4EF7-9FA6-0DEEF39E6BE3}">
      <dsp:nvSpPr>
        <dsp:cNvPr id="0" name=""/>
        <dsp:cNvSpPr/>
      </dsp:nvSpPr>
      <dsp:spPr>
        <a:xfrm>
          <a:off x="284663" y="3685509"/>
          <a:ext cx="729614" cy="5267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t="-50000" b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0DB71-FA93-4A8B-9AF2-3437F4B15326}">
      <dsp:nvSpPr>
        <dsp:cNvPr id="0" name=""/>
        <dsp:cNvSpPr/>
      </dsp:nvSpPr>
      <dsp:spPr>
        <a:xfrm>
          <a:off x="-5617073" y="-859891"/>
          <a:ext cx="6687754" cy="6687754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DA8DE-6F42-45ED-A789-38D954127A16}">
      <dsp:nvSpPr>
        <dsp:cNvPr id="0" name=""/>
        <dsp:cNvSpPr/>
      </dsp:nvSpPr>
      <dsp:spPr>
        <a:xfrm>
          <a:off x="468070" y="310398"/>
          <a:ext cx="4668500" cy="6211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07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0" i="0" u="none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Judicial Perjuicios</a:t>
          </a:r>
          <a:endParaRPr lang="es-CO" sz="2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468070" y="310398"/>
        <a:ext cx="4668500" cy="621195"/>
      </dsp:txXfrm>
    </dsp:sp>
    <dsp:sp modelId="{E1D828AF-B676-4246-84F8-8BD4110FC78A}">
      <dsp:nvSpPr>
        <dsp:cNvPr id="0" name=""/>
        <dsp:cNvSpPr/>
      </dsp:nvSpPr>
      <dsp:spPr>
        <a:xfrm>
          <a:off x="79823" y="232749"/>
          <a:ext cx="776494" cy="776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8669B0-FC63-4710-99CE-A1541B40F12A}">
      <dsp:nvSpPr>
        <dsp:cNvPr id="0" name=""/>
        <dsp:cNvSpPr/>
      </dsp:nvSpPr>
      <dsp:spPr>
        <a:xfrm>
          <a:off x="913201" y="1241893"/>
          <a:ext cx="4223370" cy="621195"/>
        </a:xfrm>
        <a:prstGeom prst="rect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07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0" i="0" u="none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Liquidación contractual </a:t>
          </a:r>
          <a:endParaRPr lang="es-CO" sz="2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913201" y="1241893"/>
        <a:ext cx="4223370" cy="621195"/>
      </dsp:txXfrm>
    </dsp:sp>
    <dsp:sp modelId="{FD9C09A5-469F-4E3C-BC6C-1BB79311246C}">
      <dsp:nvSpPr>
        <dsp:cNvPr id="0" name=""/>
        <dsp:cNvSpPr/>
      </dsp:nvSpPr>
      <dsp:spPr>
        <a:xfrm>
          <a:off x="524954" y="1164244"/>
          <a:ext cx="776494" cy="776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E4E762-B6C5-4016-8B99-C5CB60305B86}">
      <dsp:nvSpPr>
        <dsp:cNvPr id="0" name=""/>
        <dsp:cNvSpPr/>
      </dsp:nvSpPr>
      <dsp:spPr>
        <a:xfrm>
          <a:off x="1049820" y="2173388"/>
          <a:ext cx="4086750" cy="621195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07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0" i="0" u="none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Multas</a:t>
          </a:r>
          <a:endParaRPr lang="es-CO" sz="2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1049820" y="2173388"/>
        <a:ext cx="4086750" cy="621195"/>
      </dsp:txXfrm>
    </dsp:sp>
    <dsp:sp modelId="{4647049A-06BB-4F46-97AE-C0A00B2A28C0}">
      <dsp:nvSpPr>
        <dsp:cNvPr id="0" name=""/>
        <dsp:cNvSpPr/>
      </dsp:nvSpPr>
      <dsp:spPr>
        <a:xfrm>
          <a:off x="661573" y="2095738"/>
          <a:ext cx="776494" cy="776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85B2BE-6EB8-41A0-93A0-94C3DA4CC506}">
      <dsp:nvSpPr>
        <dsp:cNvPr id="0" name=""/>
        <dsp:cNvSpPr/>
      </dsp:nvSpPr>
      <dsp:spPr>
        <a:xfrm>
          <a:off x="913201" y="3104883"/>
          <a:ext cx="4223370" cy="621195"/>
        </a:xfrm>
        <a:prstGeom prst="rect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07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0" i="0" u="none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Sanción disciplinaria </a:t>
          </a:r>
          <a:endParaRPr lang="es-CO" sz="2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913201" y="3104883"/>
        <a:ext cx="4223370" cy="621195"/>
      </dsp:txXfrm>
    </dsp:sp>
    <dsp:sp modelId="{010810C1-9C3F-4E95-BD95-569142C5E918}">
      <dsp:nvSpPr>
        <dsp:cNvPr id="0" name=""/>
        <dsp:cNvSpPr/>
      </dsp:nvSpPr>
      <dsp:spPr>
        <a:xfrm>
          <a:off x="524954" y="3027233"/>
          <a:ext cx="776494" cy="776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7814C7-D5F6-46EB-98E8-8D470B0D9051}">
      <dsp:nvSpPr>
        <dsp:cNvPr id="0" name=""/>
        <dsp:cNvSpPr/>
      </dsp:nvSpPr>
      <dsp:spPr>
        <a:xfrm>
          <a:off x="468070" y="4036377"/>
          <a:ext cx="4668500" cy="621195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07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Obligaciones a Favor del ICBF</a:t>
          </a:r>
        </a:p>
      </dsp:txBody>
      <dsp:txXfrm>
        <a:off x="468070" y="4036377"/>
        <a:ext cx="4668500" cy="621195"/>
      </dsp:txXfrm>
    </dsp:sp>
    <dsp:sp modelId="{2B171E01-A8A8-4CE7-B25C-46C0BC5CCF6D}">
      <dsp:nvSpPr>
        <dsp:cNvPr id="0" name=""/>
        <dsp:cNvSpPr/>
      </dsp:nvSpPr>
      <dsp:spPr>
        <a:xfrm>
          <a:off x="79823" y="3958728"/>
          <a:ext cx="776494" cy="776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47FC2-1270-4185-A55E-C4144FA4BFC4}">
      <dsp:nvSpPr>
        <dsp:cNvPr id="0" name=""/>
        <dsp:cNvSpPr/>
      </dsp:nvSpPr>
      <dsp:spPr>
        <a:xfrm rot="5400000">
          <a:off x="2306387" y="1567395"/>
          <a:ext cx="1388430" cy="15806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ADBB8-4E53-4121-840B-9FDB05009010}">
      <dsp:nvSpPr>
        <dsp:cNvPr id="0" name=""/>
        <dsp:cNvSpPr/>
      </dsp:nvSpPr>
      <dsp:spPr>
        <a:xfrm>
          <a:off x="1263502" y="164361"/>
          <a:ext cx="2337299" cy="1636034"/>
        </a:xfrm>
        <a:prstGeom prst="roundRect">
          <a:avLst>
            <a:gd name="adj" fmla="val 1667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RECEPCIÓN DEL TÍTULO</a:t>
          </a:r>
          <a:endParaRPr lang="es-CO" sz="2400" b="1" kern="1200" dirty="0">
            <a:solidFill>
              <a:schemeClr val="tx1"/>
            </a:solidFill>
            <a:latin typeface="Athelas"/>
            <a:ea typeface="Verdana" panose="020B0604030504040204" pitchFamily="34" charset="0"/>
          </a:endParaRPr>
        </a:p>
      </dsp:txBody>
      <dsp:txXfrm>
        <a:off x="1343381" y="244240"/>
        <a:ext cx="2177541" cy="1476276"/>
      </dsp:txXfrm>
    </dsp:sp>
    <dsp:sp modelId="{5A1290ED-0283-450A-B62F-9438B9A5F8AF}">
      <dsp:nvSpPr>
        <dsp:cNvPr id="0" name=""/>
        <dsp:cNvSpPr/>
      </dsp:nvSpPr>
      <dsp:spPr>
        <a:xfrm>
          <a:off x="4275837" y="184325"/>
          <a:ext cx="1699929" cy="1322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82F95-2ACA-4827-836F-A0DB0F33E63A}">
      <dsp:nvSpPr>
        <dsp:cNvPr id="0" name=""/>
        <dsp:cNvSpPr/>
      </dsp:nvSpPr>
      <dsp:spPr>
        <a:xfrm rot="5400000">
          <a:off x="4974112" y="3530175"/>
          <a:ext cx="1388430" cy="15806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E8F7A-7615-491F-8438-DBAD28BE030B}">
      <dsp:nvSpPr>
        <dsp:cNvPr id="0" name=""/>
        <dsp:cNvSpPr/>
      </dsp:nvSpPr>
      <dsp:spPr>
        <a:xfrm>
          <a:off x="3691363" y="1855218"/>
          <a:ext cx="2662114" cy="1812840"/>
        </a:xfrm>
        <a:prstGeom prst="roundRect">
          <a:avLst>
            <a:gd name="adj" fmla="val 1667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ETAPA DE COBRO PERSUASIVO.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- ART 15: </a:t>
          </a:r>
          <a:r>
            <a:rPr lang="es-MX" sz="1400" b="0" kern="1200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2 comunicaciones al deudor.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kern="1200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-</a:t>
          </a:r>
          <a:r>
            <a:rPr lang="es-MX" sz="1400" b="1" kern="1200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ART 17: </a:t>
          </a:r>
          <a:r>
            <a:rPr lang="es-MX" sz="1400" b="0" kern="1200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TÉRMINO: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A</a:t>
          </a:r>
          <a:r>
            <a:rPr lang="es-MX" sz="1400" b="0" kern="1200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: 45 días: APORTE PARAFISCAL- 90.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B</a:t>
          </a:r>
          <a:r>
            <a:rPr lang="es-MX" sz="1400" b="0" kern="1200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. 3 meses:  OTRAS CARTERAS </a:t>
          </a:r>
          <a:endParaRPr lang="es-CO" sz="1400" b="0" kern="1200" dirty="0">
            <a:solidFill>
              <a:schemeClr val="tx1"/>
            </a:solidFill>
            <a:latin typeface="Athelas"/>
            <a:ea typeface="Verdana" panose="020B0604030504040204" pitchFamily="34" charset="0"/>
          </a:endParaRPr>
        </a:p>
      </dsp:txBody>
      <dsp:txXfrm>
        <a:off x="3779874" y="1943729"/>
        <a:ext cx="2485092" cy="1635818"/>
      </dsp:txXfrm>
    </dsp:sp>
    <dsp:sp modelId="{3F2656F5-941A-4BAF-B58E-786C3428DC84}">
      <dsp:nvSpPr>
        <dsp:cNvPr id="0" name=""/>
        <dsp:cNvSpPr/>
      </dsp:nvSpPr>
      <dsp:spPr>
        <a:xfrm>
          <a:off x="6376114" y="2110534"/>
          <a:ext cx="1699929" cy="1322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690BD-A178-4FE4-8CCF-9D0E3C9F7F5F}">
      <dsp:nvSpPr>
        <dsp:cNvPr id="0" name=""/>
        <dsp:cNvSpPr/>
      </dsp:nvSpPr>
      <dsp:spPr>
        <a:xfrm>
          <a:off x="6404936" y="3528120"/>
          <a:ext cx="2467954" cy="1802533"/>
        </a:xfrm>
        <a:prstGeom prst="roundRect">
          <a:avLst>
            <a:gd name="adj" fmla="val 1667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  <a:latin typeface="Athelas"/>
              <a:ea typeface="Verdana" panose="020B0604030504040204" pitchFamily="34" charset="0"/>
            </a:rPr>
            <a:t>ETAPA DE COBRO COACTIVO.</a:t>
          </a:r>
          <a:endParaRPr lang="es-CO" sz="2000" b="1" kern="1200" dirty="0">
            <a:solidFill>
              <a:schemeClr val="tx1"/>
            </a:solidFill>
            <a:latin typeface="Athelas"/>
            <a:ea typeface="Verdana" panose="020B0604030504040204" pitchFamily="34" charset="0"/>
          </a:endParaRPr>
        </a:p>
      </dsp:txBody>
      <dsp:txXfrm>
        <a:off x="6492944" y="3616128"/>
        <a:ext cx="2291938" cy="16265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BDED2-FF74-4850-8C20-7BDA9E6F4362}">
      <dsp:nvSpPr>
        <dsp:cNvPr id="0" name=""/>
        <dsp:cNvSpPr/>
      </dsp:nvSpPr>
      <dsp:spPr>
        <a:xfrm rot="10800000">
          <a:off x="726043" y="377396"/>
          <a:ext cx="9554118" cy="7148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907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El art. 5 de la Ley 1066 de 2006 faculta al ICBF, en su condición de Entidad Pública del Orden Nacional</a:t>
          </a:r>
          <a:endParaRPr lang="es-CO" sz="19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0800000">
        <a:off x="904763" y="377396"/>
        <a:ext cx="9375398" cy="714879"/>
      </dsp:txXfrm>
    </dsp:sp>
    <dsp:sp modelId="{D7B44DBC-6883-4A6A-A85C-D6407A9BE4B3}">
      <dsp:nvSpPr>
        <dsp:cNvPr id="0" name=""/>
        <dsp:cNvSpPr/>
      </dsp:nvSpPr>
      <dsp:spPr>
        <a:xfrm>
          <a:off x="99896" y="316150"/>
          <a:ext cx="707425" cy="7850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000" r="-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C2D506-75A4-4084-88F3-83682AC0FF1E}">
      <dsp:nvSpPr>
        <dsp:cNvPr id="0" name=""/>
        <dsp:cNvSpPr/>
      </dsp:nvSpPr>
      <dsp:spPr>
        <a:xfrm rot="10800000">
          <a:off x="974243" y="1285378"/>
          <a:ext cx="9305918" cy="723041"/>
        </a:xfrm>
        <a:prstGeom prst="homePlat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907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Corresponde al Director General y a los Directores Regionales designar por acto administrativo a los Funcionarios Ejecutores</a:t>
          </a:r>
          <a:endParaRPr lang="es-CO" sz="19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0800000">
        <a:off x="1155003" y="1285378"/>
        <a:ext cx="9125158" cy="723041"/>
      </dsp:txXfrm>
    </dsp:sp>
    <dsp:sp modelId="{10D5C5F3-B218-4A34-8741-61183CC289D2}">
      <dsp:nvSpPr>
        <dsp:cNvPr id="0" name=""/>
        <dsp:cNvSpPr/>
      </dsp:nvSpPr>
      <dsp:spPr>
        <a:xfrm>
          <a:off x="127668" y="1283314"/>
          <a:ext cx="835599" cy="8311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A1D458-4C99-4984-9BBB-5CAB4245A08F}">
      <dsp:nvSpPr>
        <dsp:cNvPr id="0" name=""/>
        <dsp:cNvSpPr/>
      </dsp:nvSpPr>
      <dsp:spPr>
        <a:xfrm rot="10800000">
          <a:off x="979118" y="2333533"/>
          <a:ext cx="9296168" cy="1212845"/>
        </a:xfrm>
        <a:prstGeom prst="homePlat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907" tIns="72390" rIns="135128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Competencia Territorial:</a:t>
          </a:r>
          <a:r>
            <a:rPr lang="es-ES" sz="1900" kern="120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 S</a:t>
          </a:r>
          <a:r>
            <a:rPr lang="es-CO" sz="1900" kern="120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e adelantará por el servidor público competente, según el lugar en donde se hayan originado la obligación o por el lugar donde se encuentre domiciliado el deudor, prevaleciendo este último para conocer del proceso de cobro. </a:t>
          </a:r>
          <a:endParaRPr lang="es-CO" sz="19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0800000">
        <a:off x="1282329" y="2333533"/>
        <a:ext cx="8992957" cy="1212845"/>
      </dsp:txXfrm>
    </dsp:sp>
    <dsp:sp modelId="{6907DCDB-5B83-4AEA-ADDA-58ECC405BEC2}">
      <dsp:nvSpPr>
        <dsp:cNvPr id="0" name=""/>
        <dsp:cNvSpPr/>
      </dsp:nvSpPr>
      <dsp:spPr>
        <a:xfrm>
          <a:off x="216672" y="2564945"/>
          <a:ext cx="637723" cy="70747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0" r="-1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38CB6C-6CE4-47ED-94A0-09E798C30185}">
      <dsp:nvSpPr>
        <dsp:cNvPr id="0" name=""/>
        <dsp:cNvSpPr/>
      </dsp:nvSpPr>
      <dsp:spPr>
        <a:xfrm rot="10800000">
          <a:off x="1950193" y="3821189"/>
          <a:ext cx="8255677" cy="1362686"/>
        </a:xfrm>
        <a:prstGeom prst="homePlat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907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O" sz="1900" kern="120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Cuando se adelanten varios procesos coactivos respecto de un mismo deudor en diferentes Regionales, deberá ordenarse su </a:t>
          </a:r>
          <a:r>
            <a:rPr lang="es-CO" sz="19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remisión</a:t>
          </a:r>
          <a:r>
            <a:rPr lang="es-CO" sz="1900" kern="120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 mediante auto a la regional en donde se encuentre el domicilio principal del deudor.</a:t>
          </a:r>
          <a:endParaRPr lang="es-CO" sz="19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0800000">
        <a:off x="2290864" y="3821189"/>
        <a:ext cx="7915006" cy="1362686"/>
      </dsp:txXfrm>
    </dsp:sp>
    <dsp:sp modelId="{C8DA0F28-953F-454B-AD57-C64BD76A944F}">
      <dsp:nvSpPr>
        <dsp:cNvPr id="0" name=""/>
        <dsp:cNvSpPr/>
      </dsp:nvSpPr>
      <dsp:spPr>
        <a:xfrm>
          <a:off x="1028230" y="3969258"/>
          <a:ext cx="1099606" cy="106654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68480-F4CD-4148-8235-D97EB04EDF91}">
      <dsp:nvSpPr>
        <dsp:cNvPr id="0" name=""/>
        <dsp:cNvSpPr/>
      </dsp:nvSpPr>
      <dsp:spPr>
        <a:xfrm>
          <a:off x="3219" y="837746"/>
          <a:ext cx="2554218" cy="153253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Adelantar los </a:t>
          </a:r>
          <a:r>
            <a:rPr lang="es-CO" sz="2000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procesos de cobro </a:t>
          </a: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coactivo, de acuerdo con el procedimiento señalado en el ET.</a:t>
          </a:r>
        </a:p>
      </dsp:txBody>
      <dsp:txXfrm>
        <a:off x="3219" y="837746"/>
        <a:ext cx="2554218" cy="1532531"/>
      </dsp:txXfrm>
    </dsp:sp>
    <dsp:sp modelId="{AFB26B7F-FDEA-4BBB-82B9-305D50DEFF8C}">
      <dsp:nvSpPr>
        <dsp:cNvPr id="0" name=""/>
        <dsp:cNvSpPr/>
      </dsp:nvSpPr>
      <dsp:spPr>
        <a:xfrm>
          <a:off x="2812860" y="837746"/>
          <a:ext cx="2554218" cy="153253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Dictar los </a:t>
          </a:r>
          <a:r>
            <a:rPr lang="es-CO" sz="2000" kern="12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actos</a:t>
          </a:r>
          <a:r>
            <a:rPr lang="es-CO" sz="2000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administrativos</a:t>
          </a:r>
          <a:r>
            <a:rPr lang="es-CO" sz="2000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desarrollo del procedimiento de cobro coactivo. </a:t>
          </a:r>
        </a:p>
      </dsp:txBody>
      <dsp:txXfrm>
        <a:off x="2812860" y="837746"/>
        <a:ext cx="2554218" cy="1532531"/>
      </dsp:txXfrm>
    </dsp:sp>
    <dsp:sp modelId="{8E9D53E5-CD22-42E0-891E-0126F6701F13}">
      <dsp:nvSpPr>
        <dsp:cNvPr id="0" name=""/>
        <dsp:cNvSpPr/>
      </dsp:nvSpPr>
      <dsp:spPr>
        <a:xfrm>
          <a:off x="5622500" y="837746"/>
          <a:ext cx="2554218" cy="15325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Decretar de oficio o a solicitud de parte, el </a:t>
          </a:r>
          <a:r>
            <a:rPr lang="es-CO" sz="2000" b="0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saneamiento</a:t>
          </a:r>
          <a:r>
            <a:rPr lang="es-CO" sz="2000" b="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cartera</a:t>
          </a:r>
        </a:p>
      </dsp:txBody>
      <dsp:txXfrm>
        <a:off x="5622500" y="837746"/>
        <a:ext cx="2554218" cy="1532531"/>
      </dsp:txXfrm>
    </dsp:sp>
    <dsp:sp modelId="{0BF406F0-1AA6-4ABF-A81D-9AF72B853878}">
      <dsp:nvSpPr>
        <dsp:cNvPr id="0" name=""/>
        <dsp:cNvSpPr/>
      </dsp:nvSpPr>
      <dsp:spPr>
        <a:xfrm>
          <a:off x="8432140" y="837746"/>
          <a:ext cx="2554218" cy="1532531"/>
        </a:xfrm>
        <a:prstGeom prst="rect">
          <a:avLst/>
        </a:prstGeom>
        <a:noFill/>
        <a:ln w="19050" cap="flat" cmpd="sng" algn="ctr">
          <a:solidFill>
            <a:srgbClr val="76B52D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Llevar </a:t>
          </a:r>
          <a:r>
            <a:rPr lang="es-CO" sz="2000" kern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registro</a:t>
          </a:r>
          <a:r>
            <a:rPr lang="es-CO" sz="20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los procesos en curso y archivados.  </a:t>
          </a:r>
        </a:p>
      </dsp:txBody>
      <dsp:txXfrm>
        <a:off x="8432140" y="837746"/>
        <a:ext cx="2554218" cy="1532531"/>
      </dsp:txXfrm>
    </dsp:sp>
    <dsp:sp modelId="{AB96038C-53C3-451A-B2D3-01D9E2B7D0C4}">
      <dsp:nvSpPr>
        <dsp:cNvPr id="0" name=""/>
        <dsp:cNvSpPr/>
      </dsp:nvSpPr>
      <dsp:spPr>
        <a:xfrm>
          <a:off x="3219" y="2625699"/>
          <a:ext cx="2554218" cy="1532531"/>
        </a:xfrm>
        <a:prstGeom prst="rect">
          <a:avLst/>
        </a:pr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Velar por la </a:t>
          </a:r>
          <a:r>
            <a:rPr lang="es-CO" sz="2000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integridad</a:t>
          </a:r>
          <a:r>
            <a:rPr lang="es-CO" sz="20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 archivo de los expedientes</a:t>
          </a:r>
        </a:p>
      </dsp:txBody>
      <dsp:txXfrm>
        <a:off x="3219" y="2625699"/>
        <a:ext cx="2554218" cy="1532531"/>
      </dsp:txXfrm>
    </dsp:sp>
    <dsp:sp modelId="{5F5A54DF-226A-455C-93B6-1B5D88C8BDAE}">
      <dsp:nvSpPr>
        <dsp:cNvPr id="0" name=""/>
        <dsp:cNvSpPr/>
      </dsp:nvSpPr>
      <dsp:spPr>
        <a:xfrm>
          <a:off x="2812860" y="2625699"/>
          <a:ext cx="2554218" cy="15325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76B52D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  Rendir los </a:t>
          </a:r>
          <a:r>
            <a:rPr lang="es-CO" sz="2000" kern="12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informes</a:t>
          </a:r>
          <a:r>
            <a:rPr lang="es-CO" sz="20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que se le soliciten</a:t>
          </a:r>
        </a:p>
      </dsp:txBody>
      <dsp:txXfrm>
        <a:off x="2812860" y="2625699"/>
        <a:ext cx="2554218" cy="1532531"/>
      </dsp:txXfrm>
    </dsp:sp>
    <dsp:sp modelId="{8499690D-631F-4E1B-BFE5-2DA22A55C389}">
      <dsp:nvSpPr>
        <dsp:cNvPr id="0" name=""/>
        <dsp:cNvSpPr/>
      </dsp:nvSpPr>
      <dsp:spPr>
        <a:xfrm>
          <a:off x="5622500" y="2584137"/>
          <a:ext cx="2554218" cy="15325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</a:t>
          </a:r>
          <a:r>
            <a:rPr lang="es-CO" sz="2000" kern="1200" dirty="0">
              <a:solidFill>
                <a:srgbClr val="76B52D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b="0" kern="1200" dirty="0">
              <a:solidFill>
                <a:srgbClr val="ED7D3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Suscribir</a:t>
          </a:r>
          <a:r>
            <a:rPr lang="es-CO" sz="20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acuerdos de pago </a:t>
          </a:r>
        </a:p>
      </dsp:txBody>
      <dsp:txXfrm>
        <a:off x="5622500" y="2584137"/>
        <a:ext cx="2554218" cy="1532531"/>
      </dsp:txXfrm>
    </dsp:sp>
    <dsp:sp modelId="{024051F4-F744-4E03-A156-9822A42540F5}">
      <dsp:nvSpPr>
        <dsp:cNvPr id="0" name=""/>
        <dsp:cNvSpPr/>
      </dsp:nvSpPr>
      <dsp:spPr>
        <a:xfrm>
          <a:off x="8432140" y="2625699"/>
          <a:ext cx="2554218" cy="15325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76B52D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8. Las demás que sean </a:t>
          </a:r>
          <a:r>
            <a:rPr lang="es-CO" sz="2000" kern="12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propias </a:t>
          </a:r>
          <a:r>
            <a:rPr lang="es-CO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del ejercicio de la función de cobro coactivo.</a:t>
          </a:r>
        </a:p>
      </dsp:txBody>
      <dsp:txXfrm>
        <a:off x="8432140" y="2625699"/>
        <a:ext cx="2554218" cy="15325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7215E-DE47-4A13-A094-310D73DFDEA3}">
      <dsp:nvSpPr>
        <dsp:cNvPr id="0" name=""/>
        <dsp:cNvSpPr/>
      </dsp:nvSpPr>
      <dsp:spPr>
        <a:xfrm>
          <a:off x="0" y="90318"/>
          <a:ext cx="10753834" cy="53999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CO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Actos administrativos </a:t>
          </a:r>
          <a:r>
            <a:rPr lang="es-CO" sz="2300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ejecutoriados</a:t>
          </a:r>
          <a:r>
            <a:rPr lang="es-CO" sz="23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26361" y="116679"/>
        <a:ext cx="10701112" cy="487277"/>
      </dsp:txXfrm>
    </dsp:sp>
    <dsp:sp modelId="{16079CB3-BBF3-48FE-BFD3-05004A0E0A53}">
      <dsp:nvSpPr>
        <dsp:cNvPr id="0" name=""/>
        <dsp:cNvSpPr/>
      </dsp:nvSpPr>
      <dsp:spPr>
        <a:xfrm>
          <a:off x="0" y="750456"/>
          <a:ext cx="10753834" cy="53999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CO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Sentencias y demás </a:t>
          </a:r>
          <a:r>
            <a:rPr lang="es-CO" sz="2300" kern="1200" dirty="0">
              <a:solidFill>
                <a:srgbClr val="76B52D"/>
              </a:solidFill>
              <a:latin typeface="Arial" panose="020B0604020202020204" pitchFamily="34" charset="0"/>
              <a:cs typeface="Arial" panose="020B0604020202020204" pitchFamily="34" charset="0"/>
            </a:rPr>
            <a:t>decisiones jurisdiccionales </a:t>
          </a:r>
          <a:r>
            <a:rPr lang="es-CO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ejecutoriadas.</a:t>
          </a:r>
        </a:p>
      </dsp:txBody>
      <dsp:txXfrm>
        <a:off x="26361" y="776817"/>
        <a:ext cx="10701112" cy="487277"/>
      </dsp:txXfrm>
    </dsp:sp>
    <dsp:sp modelId="{763DD255-BB55-43BD-BF15-2698A6F3B88B}">
      <dsp:nvSpPr>
        <dsp:cNvPr id="0" name=""/>
        <dsp:cNvSpPr/>
      </dsp:nvSpPr>
      <dsp:spPr>
        <a:xfrm>
          <a:off x="0" y="1385522"/>
          <a:ext cx="10753834" cy="89999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CO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s-CO" sz="2300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Contratos</a:t>
          </a:r>
          <a:r>
            <a:rPr lang="es-CO" sz="23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los documentos en que constan sus garantías, junto con el acto  administrativo que declara el </a:t>
          </a:r>
          <a:r>
            <a:rPr lang="es-CO" sz="2300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incumplimiento</a:t>
          </a:r>
          <a:r>
            <a:rPr lang="es-CO" sz="23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la caducidad.</a:t>
          </a:r>
        </a:p>
      </dsp:txBody>
      <dsp:txXfrm>
        <a:off x="43934" y="1429456"/>
        <a:ext cx="10665966" cy="812131"/>
      </dsp:txXfrm>
    </dsp:sp>
    <dsp:sp modelId="{CB4873AC-ABBD-4B81-A83E-BFEA582CAAB2}">
      <dsp:nvSpPr>
        <dsp:cNvPr id="0" name=""/>
        <dsp:cNvSpPr/>
      </dsp:nvSpPr>
      <dsp:spPr>
        <a:xfrm>
          <a:off x="0" y="2407431"/>
          <a:ext cx="10753834" cy="89999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CO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Acta de </a:t>
          </a:r>
          <a:r>
            <a:rPr lang="es-CO" sz="2300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liquidación </a:t>
          </a:r>
          <a:r>
            <a:rPr lang="es-CO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</a:t>
          </a:r>
          <a:r>
            <a:rPr lang="es-CO" sz="23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300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contrato</a:t>
          </a:r>
          <a:r>
            <a:rPr lang="es-CO" sz="23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cualquier acto administrativo proferido con ocasión de la actividad contractual.</a:t>
          </a:r>
        </a:p>
      </dsp:txBody>
      <dsp:txXfrm>
        <a:off x="43934" y="2451365"/>
        <a:ext cx="10665966" cy="812131"/>
      </dsp:txXfrm>
    </dsp:sp>
    <dsp:sp modelId="{55330859-2D1C-4583-BBE5-05C908919911}">
      <dsp:nvSpPr>
        <dsp:cNvPr id="0" name=""/>
        <dsp:cNvSpPr/>
      </dsp:nvSpPr>
      <dsp:spPr>
        <a:xfrm>
          <a:off x="0" y="3429342"/>
          <a:ext cx="10753834" cy="89999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CO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</a:t>
          </a:r>
          <a:r>
            <a:rPr lang="es-CO" sz="2300" kern="1200" dirty="0">
              <a:solidFill>
                <a:srgbClr val="76B52D"/>
              </a:solidFill>
              <a:latin typeface="Arial" panose="020B0604020202020204" pitchFamily="34" charset="0"/>
              <a:cs typeface="Arial" panose="020B0604020202020204" pitchFamily="34" charset="0"/>
            </a:rPr>
            <a:t>Garantías</a:t>
          </a:r>
          <a:r>
            <a:rPr lang="es-CO" sz="23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que a favor de las entidades públicas, junto con el acto administrativo que declare la obligación. </a:t>
          </a:r>
        </a:p>
      </dsp:txBody>
      <dsp:txXfrm>
        <a:off x="43934" y="3473276"/>
        <a:ext cx="10665966" cy="812131"/>
      </dsp:txXfrm>
    </dsp:sp>
    <dsp:sp modelId="{1272FA1F-9B6D-4C1A-BD7D-B2D8CED9495B}">
      <dsp:nvSpPr>
        <dsp:cNvPr id="0" name=""/>
        <dsp:cNvSpPr/>
      </dsp:nvSpPr>
      <dsp:spPr>
        <a:xfrm>
          <a:off x="0" y="4446139"/>
          <a:ext cx="10753834" cy="53422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CO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 Las demás que consten en documentos que </a:t>
          </a:r>
          <a:r>
            <a:rPr lang="es-CO" sz="2300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provengan</a:t>
          </a:r>
          <a:r>
            <a:rPr lang="es-CO" sz="23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</a:t>
          </a:r>
          <a:r>
            <a:rPr lang="es-CO" sz="23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2300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deudor.</a:t>
          </a:r>
          <a:r>
            <a:rPr lang="es-CO" sz="2300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26079" y="4472218"/>
        <a:ext cx="10701676" cy="4820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C5711-9B9A-4179-BBE8-B3AA42FAF146}">
      <dsp:nvSpPr>
        <dsp:cNvPr id="0" name=""/>
        <dsp:cNvSpPr/>
      </dsp:nvSpPr>
      <dsp:spPr>
        <a:xfrm>
          <a:off x="8044747" y="4483696"/>
          <a:ext cx="569617" cy="451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808" y="0"/>
              </a:lnTo>
              <a:lnTo>
                <a:pt x="284808" y="451612"/>
              </a:lnTo>
              <a:lnTo>
                <a:pt x="569617" y="45161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8311382" y="4691329"/>
        <a:ext cx="36346" cy="36346"/>
      </dsp:txXfrm>
    </dsp:sp>
    <dsp:sp modelId="{FC784F47-0FB9-46BF-A240-1476E5C41F83}">
      <dsp:nvSpPr>
        <dsp:cNvPr id="0" name=""/>
        <dsp:cNvSpPr/>
      </dsp:nvSpPr>
      <dsp:spPr>
        <a:xfrm>
          <a:off x="8044747" y="3940997"/>
          <a:ext cx="570129" cy="542699"/>
        </a:xfrm>
        <a:custGeom>
          <a:avLst/>
          <a:gdLst/>
          <a:ahLst/>
          <a:cxnLst/>
          <a:rect l="0" t="0" r="0" b="0"/>
          <a:pathLst>
            <a:path>
              <a:moveTo>
                <a:pt x="0" y="542699"/>
              </a:moveTo>
              <a:lnTo>
                <a:pt x="285064" y="542699"/>
              </a:lnTo>
              <a:lnTo>
                <a:pt x="285064" y="0"/>
              </a:lnTo>
              <a:lnTo>
                <a:pt x="570129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8310133" y="4192668"/>
        <a:ext cx="39356" cy="39356"/>
      </dsp:txXfrm>
    </dsp:sp>
    <dsp:sp modelId="{56D77662-2BD0-453A-B66C-82F2406D0E2C}">
      <dsp:nvSpPr>
        <dsp:cNvPr id="0" name=""/>
        <dsp:cNvSpPr/>
      </dsp:nvSpPr>
      <dsp:spPr>
        <a:xfrm>
          <a:off x="4627043" y="3257550"/>
          <a:ext cx="569617" cy="1226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808" y="0"/>
              </a:lnTo>
              <a:lnTo>
                <a:pt x="284808" y="1226146"/>
              </a:lnTo>
              <a:lnTo>
                <a:pt x="569617" y="12261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878052" y="3836823"/>
        <a:ext cx="67599" cy="67599"/>
      </dsp:txXfrm>
    </dsp:sp>
    <dsp:sp modelId="{B572BE09-AB94-45E7-ACAE-78A2DDA9C0F2}">
      <dsp:nvSpPr>
        <dsp:cNvPr id="0" name=""/>
        <dsp:cNvSpPr/>
      </dsp:nvSpPr>
      <dsp:spPr>
        <a:xfrm>
          <a:off x="8044747" y="3048193"/>
          <a:ext cx="5696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617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8315315" y="3079672"/>
        <a:ext cx="28480" cy="28480"/>
      </dsp:txXfrm>
    </dsp:sp>
    <dsp:sp modelId="{695F41FF-C82C-4F22-A6E5-8F9B456218EA}">
      <dsp:nvSpPr>
        <dsp:cNvPr id="0" name=""/>
        <dsp:cNvSpPr/>
      </dsp:nvSpPr>
      <dsp:spPr>
        <a:xfrm>
          <a:off x="4627043" y="3093913"/>
          <a:ext cx="569617" cy="163636"/>
        </a:xfrm>
        <a:custGeom>
          <a:avLst/>
          <a:gdLst/>
          <a:ahLst/>
          <a:cxnLst/>
          <a:rect l="0" t="0" r="0" b="0"/>
          <a:pathLst>
            <a:path>
              <a:moveTo>
                <a:pt x="0" y="163636"/>
              </a:moveTo>
              <a:lnTo>
                <a:pt x="284808" y="163636"/>
              </a:lnTo>
              <a:lnTo>
                <a:pt x="284808" y="0"/>
              </a:lnTo>
              <a:lnTo>
                <a:pt x="56961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897035" y="3160915"/>
        <a:ext cx="29632" cy="29632"/>
      </dsp:txXfrm>
    </dsp:sp>
    <dsp:sp modelId="{64B44C1E-7189-4CB3-AD86-63DE07B28901}">
      <dsp:nvSpPr>
        <dsp:cNvPr id="0" name=""/>
        <dsp:cNvSpPr/>
      </dsp:nvSpPr>
      <dsp:spPr>
        <a:xfrm>
          <a:off x="8044747" y="1898724"/>
          <a:ext cx="569617" cy="358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808" y="0"/>
              </a:lnTo>
              <a:lnTo>
                <a:pt x="284808" y="358164"/>
              </a:lnTo>
              <a:lnTo>
                <a:pt x="569617" y="35816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8312734" y="2060984"/>
        <a:ext cx="33643" cy="33643"/>
      </dsp:txXfrm>
    </dsp:sp>
    <dsp:sp modelId="{8306F734-B203-40FA-9D87-A2444427F276}">
      <dsp:nvSpPr>
        <dsp:cNvPr id="0" name=""/>
        <dsp:cNvSpPr/>
      </dsp:nvSpPr>
      <dsp:spPr>
        <a:xfrm>
          <a:off x="8044747" y="1457170"/>
          <a:ext cx="569617" cy="441553"/>
        </a:xfrm>
        <a:custGeom>
          <a:avLst/>
          <a:gdLst/>
          <a:ahLst/>
          <a:cxnLst/>
          <a:rect l="0" t="0" r="0" b="0"/>
          <a:pathLst>
            <a:path>
              <a:moveTo>
                <a:pt x="0" y="441553"/>
              </a:moveTo>
              <a:lnTo>
                <a:pt x="284808" y="441553"/>
              </a:lnTo>
              <a:lnTo>
                <a:pt x="284808" y="0"/>
              </a:lnTo>
              <a:lnTo>
                <a:pt x="569617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8311537" y="1659929"/>
        <a:ext cx="36035" cy="36035"/>
      </dsp:txXfrm>
    </dsp:sp>
    <dsp:sp modelId="{FDFC8D42-9181-4A78-B330-BFFBB99FFD73}">
      <dsp:nvSpPr>
        <dsp:cNvPr id="0" name=""/>
        <dsp:cNvSpPr/>
      </dsp:nvSpPr>
      <dsp:spPr>
        <a:xfrm>
          <a:off x="4627043" y="1898724"/>
          <a:ext cx="569617" cy="1358825"/>
        </a:xfrm>
        <a:custGeom>
          <a:avLst/>
          <a:gdLst/>
          <a:ahLst/>
          <a:cxnLst/>
          <a:rect l="0" t="0" r="0" b="0"/>
          <a:pathLst>
            <a:path>
              <a:moveTo>
                <a:pt x="0" y="1358825"/>
              </a:moveTo>
              <a:lnTo>
                <a:pt x="284808" y="1358825"/>
              </a:lnTo>
              <a:lnTo>
                <a:pt x="284808" y="0"/>
              </a:lnTo>
              <a:lnTo>
                <a:pt x="56961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875017" y="2541302"/>
        <a:ext cx="73669" cy="73669"/>
      </dsp:txXfrm>
    </dsp:sp>
    <dsp:sp modelId="{01DF92A5-A826-43A1-94F0-FDE824E70068}">
      <dsp:nvSpPr>
        <dsp:cNvPr id="0" name=""/>
        <dsp:cNvSpPr/>
      </dsp:nvSpPr>
      <dsp:spPr>
        <a:xfrm>
          <a:off x="880585" y="3211830"/>
          <a:ext cx="5696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617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1151153" y="3243309"/>
        <a:ext cx="28480" cy="28480"/>
      </dsp:txXfrm>
    </dsp:sp>
    <dsp:sp modelId="{74F96E66-C27D-4529-A09D-07D0C9306945}">
      <dsp:nvSpPr>
        <dsp:cNvPr id="0" name=""/>
        <dsp:cNvSpPr/>
      </dsp:nvSpPr>
      <dsp:spPr>
        <a:xfrm rot="16200000">
          <a:off x="-1838624" y="2823390"/>
          <a:ext cx="4570099" cy="8683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helas"/>
            </a:rPr>
            <a:t>Títulos Ejecutivos </a:t>
          </a:r>
        </a:p>
      </dsp:txBody>
      <dsp:txXfrm>
        <a:off x="-1838624" y="2823390"/>
        <a:ext cx="4570099" cy="868318"/>
      </dsp:txXfrm>
    </dsp:sp>
    <dsp:sp modelId="{2B86F307-5D69-41EB-8559-002998C95465}">
      <dsp:nvSpPr>
        <dsp:cNvPr id="0" name=""/>
        <dsp:cNvSpPr/>
      </dsp:nvSpPr>
      <dsp:spPr>
        <a:xfrm>
          <a:off x="1450202" y="2469706"/>
          <a:ext cx="3176840" cy="15756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thelas"/>
              <a:cs typeface="Arial" panose="020B0604020202020204" pitchFamily="34" charset="0"/>
            </a:rPr>
            <a:t>Documentos en donde consta una </a:t>
          </a:r>
          <a:r>
            <a:rPr lang="es-CO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helas"/>
              <a:cs typeface="Arial" panose="020B0604020202020204" pitchFamily="34" charset="0"/>
            </a:rPr>
            <a:t>obligación a favor del ICBF</a:t>
          </a:r>
          <a:endParaRPr lang="es-CO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thelas"/>
          </a:endParaRPr>
        </a:p>
      </dsp:txBody>
      <dsp:txXfrm>
        <a:off x="1450202" y="2469706"/>
        <a:ext cx="3176840" cy="1575686"/>
      </dsp:txXfrm>
    </dsp:sp>
    <dsp:sp modelId="{C9FE5E8E-83BB-4D5D-A524-0B95EA3C5E55}">
      <dsp:nvSpPr>
        <dsp:cNvPr id="0" name=""/>
        <dsp:cNvSpPr/>
      </dsp:nvSpPr>
      <dsp:spPr>
        <a:xfrm>
          <a:off x="5196660" y="1597243"/>
          <a:ext cx="2848086" cy="60296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thelas"/>
            </a:rPr>
            <a:t>CLARA </a:t>
          </a:r>
        </a:p>
      </dsp:txBody>
      <dsp:txXfrm>
        <a:off x="5196660" y="1597243"/>
        <a:ext cx="2848086" cy="602960"/>
      </dsp:txXfrm>
    </dsp:sp>
    <dsp:sp modelId="{B49BABF7-0458-4F77-B14F-8F6026CA6D88}">
      <dsp:nvSpPr>
        <dsp:cNvPr id="0" name=""/>
        <dsp:cNvSpPr/>
      </dsp:nvSpPr>
      <dsp:spPr>
        <a:xfrm>
          <a:off x="8614364" y="1207546"/>
          <a:ext cx="2848086" cy="499248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thelas"/>
              <a:cs typeface="Arial" panose="020B0604020202020204" pitchFamily="34" charset="0"/>
            </a:rPr>
            <a:t>No hay duda que existe  </a:t>
          </a:r>
          <a:endParaRPr lang="es-CO" sz="2000" kern="1200" dirty="0">
            <a:latin typeface="Athelas"/>
          </a:endParaRPr>
        </a:p>
      </dsp:txBody>
      <dsp:txXfrm>
        <a:off x="8614364" y="1207546"/>
        <a:ext cx="2848086" cy="499248"/>
      </dsp:txXfrm>
    </dsp:sp>
    <dsp:sp modelId="{A1A96728-22AE-4595-8B27-B47DDFEDE62B}">
      <dsp:nvSpPr>
        <dsp:cNvPr id="0" name=""/>
        <dsp:cNvSpPr/>
      </dsp:nvSpPr>
      <dsp:spPr>
        <a:xfrm>
          <a:off x="8614364" y="1923874"/>
          <a:ext cx="2848086" cy="666026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thelas"/>
              <a:cs typeface="Arial" panose="020B0604020202020204" pitchFamily="34" charset="0"/>
            </a:rPr>
            <a:t>No hay lugar a interpretaciones</a:t>
          </a:r>
          <a:endParaRPr lang="es-CO" sz="2000" kern="1200" dirty="0">
            <a:latin typeface="Athelas"/>
          </a:endParaRPr>
        </a:p>
      </dsp:txBody>
      <dsp:txXfrm>
        <a:off x="8614364" y="1923874"/>
        <a:ext cx="2848086" cy="666026"/>
      </dsp:txXfrm>
    </dsp:sp>
    <dsp:sp modelId="{A5595208-0493-4314-BD9C-5A304D288CC6}">
      <dsp:nvSpPr>
        <dsp:cNvPr id="0" name=""/>
        <dsp:cNvSpPr/>
      </dsp:nvSpPr>
      <dsp:spPr>
        <a:xfrm>
          <a:off x="5196660" y="2659753"/>
          <a:ext cx="2848086" cy="8683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thelas"/>
            </a:rPr>
            <a:t>EXPRESA  </a:t>
          </a:r>
        </a:p>
      </dsp:txBody>
      <dsp:txXfrm>
        <a:off x="5196660" y="2659753"/>
        <a:ext cx="2848086" cy="868318"/>
      </dsp:txXfrm>
    </dsp:sp>
    <dsp:sp modelId="{388E670C-0F6C-4054-9DBA-962B69C8E814}">
      <dsp:nvSpPr>
        <dsp:cNvPr id="0" name=""/>
        <dsp:cNvSpPr/>
      </dsp:nvSpPr>
      <dsp:spPr>
        <a:xfrm>
          <a:off x="8614364" y="2806981"/>
          <a:ext cx="2848086" cy="573863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thelas"/>
              <a:cs typeface="Arial" panose="020B0604020202020204" pitchFamily="34" charset="0"/>
            </a:rPr>
            <a:t>Valor expresamente indicado</a:t>
          </a:r>
          <a:endParaRPr lang="es-CO" sz="2000" kern="1200" dirty="0">
            <a:latin typeface="Athelas"/>
          </a:endParaRPr>
        </a:p>
      </dsp:txBody>
      <dsp:txXfrm>
        <a:off x="8614364" y="2806981"/>
        <a:ext cx="2848086" cy="573863"/>
      </dsp:txXfrm>
    </dsp:sp>
    <dsp:sp modelId="{393395BE-C7C8-4BE8-BF85-4B144CE9650D}">
      <dsp:nvSpPr>
        <dsp:cNvPr id="0" name=""/>
        <dsp:cNvSpPr/>
      </dsp:nvSpPr>
      <dsp:spPr>
        <a:xfrm>
          <a:off x="5196660" y="4049537"/>
          <a:ext cx="2848086" cy="8683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thelas"/>
            </a:rPr>
            <a:t>EXIGIBLE  </a:t>
          </a:r>
        </a:p>
      </dsp:txBody>
      <dsp:txXfrm>
        <a:off x="5196660" y="4049537"/>
        <a:ext cx="2848086" cy="868318"/>
      </dsp:txXfrm>
    </dsp:sp>
    <dsp:sp modelId="{F4E01D9A-7176-4148-AF43-B97FBA0E8CDA}">
      <dsp:nvSpPr>
        <dsp:cNvPr id="0" name=""/>
        <dsp:cNvSpPr/>
      </dsp:nvSpPr>
      <dsp:spPr>
        <a:xfrm>
          <a:off x="8614876" y="3597924"/>
          <a:ext cx="2848086" cy="686145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thelas"/>
            </a:rPr>
            <a:t>Ejecutoriada </a:t>
          </a:r>
        </a:p>
      </dsp:txBody>
      <dsp:txXfrm>
        <a:off x="8614876" y="3597924"/>
        <a:ext cx="2848086" cy="686145"/>
      </dsp:txXfrm>
    </dsp:sp>
    <dsp:sp modelId="{3AFBCCE5-49B2-4459-9C08-E9FB38B978DB}">
      <dsp:nvSpPr>
        <dsp:cNvPr id="0" name=""/>
        <dsp:cNvSpPr/>
      </dsp:nvSpPr>
      <dsp:spPr>
        <a:xfrm>
          <a:off x="8614364" y="4501149"/>
          <a:ext cx="2848086" cy="868318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thelas"/>
            </a:rPr>
            <a:t> No está prescrita   </a:t>
          </a:r>
        </a:p>
      </dsp:txBody>
      <dsp:txXfrm>
        <a:off x="8614364" y="4501149"/>
        <a:ext cx="2848086" cy="8683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9CCC7-57D1-47F0-9F59-0ADEB12AE202}">
      <dsp:nvSpPr>
        <dsp:cNvPr id="0" name=""/>
        <dsp:cNvSpPr/>
      </dsp:nvSpPr>
      <dsp:spPr>
        <a:xfrm>
          <a:off x="6659541" y="4516681"/>
          <a:ext cx="4945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525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DC285-B72F-4A83-908A-36F5D9F9360E}">
      <dsp:nvSpPr>
        <dsp:cNvPr id="0" name=""/>
        <dsp:cNvSpPr/>
      </dsp:nvSpPr>
      <dsp:spPr>
        <a:xfrm>
          <a:off x="3692389" y="2736715"/>
          <a:ext cx="494525" cy="1825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262" y="0"/>
              </a:lnTo>
              <a:lnTo>
                <a:pt x="247262" y="1825685"/>
              </a:lnTo>
              <a:lnTo>
                <a:pt x="494525" y="182568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A861E-7DBC-45A2-88D2-DC7D0E1ED873}">
      <dsp:nvSpPr>
        <dsp:cNvPr id="0" name=""/>
        <dsp:cNvSpPr/>
      </dsp:nvSpPr>
      <dsp:spPr>
        <a:xfrm>
          <a:off x="3692389" y="2736715"/>
          <a:ext cx="494525" cy="762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262" y="0"/>
              </a:lnTo>
              <a:lnTo>
                <a:pt x="247262" y="762456"/>
              </a:lnTo>
              <a:lnTo>
                <a:pt x="494525" y="76245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0EACA-9770-420E-9E1C-32607413FE30}">
      <dsp:nvSpPr>
        <dsp:cNvPr id="0" name=""/>
        <dsp:cNvSpPr/>
      </dsp:nvSpPr>
      <dsp:spPr>
        <a:xfrm>
          <a:off x="3692389" y="2205100"/>
          <a:ext cx="494525" cy="531614"/>
        </a:xfrm>
        <a:custGeom>
          <a:avLst/>
          <a:gdLst/>
          <a:ahLst/>
          <a:cxnLst/>
          <a:rect l="0" t="0" r="0" b="0"/>
          <a:pathLst>
            <a:path>
              <a:moveTo>
                <a:pt x="0" y="531614"/>
              </a:moveTo>
              <a:lnTo>
                <a:pt x="247262" y="531614"/>
              </a:lnTo>
              <a:lnTo>
                <a:pt x="247262" y="0"/>
              </a:lnTo>
              <a:lnTo>
                <a:pt x="494525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3CAF2-BC0F-42C8-A19B-2AD03A14A29E}">
      <dsp:nvSpPr>
        <dsp:cNvPr id="0" name=""/>
        <dsp:cNvSpPr/>
      </dsp:nvSpPr>
      <dsp:spPr>
        <a:xfrm>
          <a:off x="6659541" y="911029"/>
          <a:ext cx="494525" cy="531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262" y="0"/>
              </a:lnTo>
              <a:lnTo>
                <a:pt x="247262" y="531614"/>
              </a:lnTo>
              <a:lnTo>
                <a:pt x="494525" y="5316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22A13-3238-4D46-8197-224EF930AED3}">
      <dsp:nvSpPr>
        <dsp:cNvPr id="0" name=""/>
        <dsp:cNvSpPr/>
      </dsp:nvSpPr>
      <dsp:spPr>
        <a:xfrm>
          <a:off x="6659541" y="379414"/>
          <a:ext cx="494525" cy="531614"/>
        </a:xfrm>
        <a:custGeom>
          <a:avLst/>
          <a:gdLst/>
          <a:ahLst/>
          <a:cxnLst/>
          <a:rect l="0" t="0" r="0" b="0"/>
          <a:pathLst>
            <a:path>
              <a:moveTo>
                <a:pt x="0" y="531614"/>
              </a:moveTo>
              <a:lnTo>
                <a:pt x="247262" y="531614"/>
              </a:lnTo>
              <a:lnTo>
                <a:pt x="247262" y="0"/>
              </a:lnTo>
              <a:lnTo>
                <a:pt x="49452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F44B9-C4C8-479E-BB06-3E0BD3B49079}">
      <dsp:nvSpPr>
        <dsp:cNvPr id="0" name=""/>
        <dsp:cNvSpPr/>
      </dsp:nvSpPr>
      <dsp:spPr>
        <a:xfrm>
          <a:off x="3692389" y="911029"/>
          <a:ext cx="494525" cy="1825685"/>
        </a:xfrm>
        <a:custGeom>
          <a:avLst/>
          <a:gdLst/>
          <a:ahLst/>
          <a:cxnLst/>
          <a:rect l="0" t="0" r="0" b="0"/>
          <a:pathLst>
            <a:path>
              <a:moveTo>
                <a:pt x="0" y="1825685"/>
              </a:moveTo>
              <a:lnTo>
                <a:pt x="247262" y="1825685"/>
              </a:lnTo>
              <a:lnTo>
                <a:pt x="247262" y="0"/>
              </a:lnTo>
              <a:lnTo>
                <a:pt x="494525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F7B96-02C2-47B8-8B93-5F908A59CD71}">
      <dsp:nvSpPr>
        <dsp:cNvPr id="0" name=""/>
        <dsp:cNvSpPr/>
      </dsp:nvSpPr>
      <dsp:spPr>
        <a:xfrm>
          <a:off x="1219762" y="2064649"/>
          <a:ext cx="2472626" cy="13441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Resolución 0140 de 2025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Art. 5</a:t>
          </a:r>
        </a:p>
      </dsp:txBody>
      <dsp:txXfrm>
        <a:off x="1219762" y="2064649"/>
        <a:ext cx="2472626" cy="1344131"/>
      </dsp:txXfrm>
    </dsp:sp>
    <dsp:sp modelId="{91B1C8B4-29C3-4368-9D5D-A9A2AB2D38CB}">
      <dsp:nvSpPr>
        <dsp:cNvPr id="0" name=""/>
        <dsp:cNvSpPr/>
      </dsp:nvSpPr>
      <dsp:spPr>
        <a:xfrm>
          <a:off x="4186914" y="533953"/>
          <a:ext cx="2472626" cy="7541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Verdana" panose="020B0604030504040204" pitchFamily="34" charset="0"/>
              <a:ea typeface="Verdana" panose="020B0604030504040204" pitchFamily="34" charset="0"/>
            </a:rPr>
            <a:t>Existencia de un </a:t>
          </a:r>
          <a:r>
            <a:rPr lang="es-CO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título ejecutivo </a:t>
          </a:r>
        </a:p>
      </dsp:txBody>
      <dsp:txXfrm>
        <a:off x="4186914" y="533953"/>
        <a:ext cx="2472626" cy="754151"/>
      </dsp:txXfrm>
    </dsp:sp>
    <dsp:sp modelId="{653D6BF3-4D0E-4CBB-88AD-31ABBE2C4454}">
      <dsp:nvSpPr>
        <dsp:cNvPr id="0" name=""/>
        <dsp:cNvSpPr/>
      </dsp:nvSpPr>
      <dsp:spPr>
        <a:xfrm>
          <a:off x="7154066" y="2338"/>
          <a:ext cx="2472626" cy="7541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Verdana" panose="020B0604030504040204" pitchFamily="34" charset="0"/>
              <a:ea typeface="Verdana" panose="020B0604030504040204" pitchFamily="34" charset="0"/>
            </a:rPr>
            <a:t>Obligación clara, expresa y exigible </a:t>
          </a:r>
        </a:p>
      </dsp:txBody>
      <dsp:txXfrm>
        <a:off x="7154066" y="2338"/>
        <a:ext cx="2472626" cy="754151"/>
      </dsp:txXfrm>
    </dsp:sp>
    <dsp:sp modelId="{A8CAB3CA-364C-4646-9C87-4E52186F2B0F}">
      <dsp:nvSpPr>
        <dsp:cNvPr id="0" name=""/>
        <dsp:cNvSpPr/>
      </dsp:nvSpPr>
      <dsp:spPr>
        <a:xfrm>
          <a:off x="7154066" y="1065568"/>
          <a:ext cx="2472626" cy="7541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Verdana" panose="020B0604030504040204" pitchFamily="34" charset="0"/>
              <a:ea typeface="Verdana" panose="020B0604030504040204" pitchFamily="34" charset="0"/>
            </a:rPr>
            <a:t>Datos completos del deudor </a:t>
          </a:r>
        </a:p>
      </dsp:txBody>
      <dsp:txXfrm>
        <a:off x="7154066" y="1065568"/>
        <a:ext cx="2472626" cy="754151"/>
      </dsp:txXfrm>
    </dsp:sp>
    <dsp:sp modelId="{59E59E6E-035C-40D8-B186-F48D3C98D6F1}">
      <dsp:nvSpPr>
        <dsp:cNvPr id="0" name=""/>
        <dsp:cNvSpPr/>
      </dsp:nvSpPr>
      <dsp:spPr>
        <a:xfrm>
          <a:off x="4186914" y="1597183"/>
          <a:ext cx="2472626" cy="12158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Verdana" panose="020B0604030504040204" pitchFamily="34" charset="0"/>
              <a:ea typeface="Verdana" panose="020B0604030504040204" pitchFamily="34" charset="0"/>
            </a:rPr>
            <a:t>Constancia </a:t>
          </a:r>
          <a:r>
            <a:rPr lang="es-CO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ejecutoria excepto si </a:t>
          </a:r>
          <a:r>
            <a:rPr lang="es-CO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fue notificada  </a:t>
          </a:r>
          <a:r>
            <a:rPr lang="es-CO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por estrados</a:t>
          </a:r>
          <a:endParaRPr lang="es-CO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186914" y="1597183"/>
        <a:ext cx="2472626" cy="1215834"/>
      </dsp:txXfrm>
    </dsp:sp>
    <dsp:sp modelId="{942A970A-C975-42EB-A252-E01FA16CDC7C}">
      <dsp:nvSpPr>
        <dsp:cNvPr id="0" name=""/>
        <dsp:cNvSpPr/>
      </dsp:nvSpPr>
      <dsp:spPr>
        <a:xfrm>
          <a:off x="4186914" y="3122096"/>
          <a:ext cx="2472626" cy="7541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Registro</a:t>
          </a:r>
          <a:r>
            <a:rPr lang="es-CO" sz="2000" kern="1200">
              <a:latin typeface="Verdana" panose="020B0604030504040204" pitchFamily="34" charset="0"/>
              <a:ea typeface="Verdana" panose="020B0604030504040204" pitchFamily="34" charset="0"/>
            </a:rPr>
            <a:t> contable </a:t>
          </a:r>
          <a:endParaRPr lang="es-CO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186914" y="3122096"/>
        <a:ext cx="2472626" cy="754151"/>
      </dsp:txXfrm>
    </dsp:sp>
    <dsp:sp modelId="{6838F419-DCDD-49D1-BDB6-3E7C720D93EB}">
      <dsp:nvSpPr>
        <dsp:cNvPr id="0" name=""/>
        <dsp:cNvSpPr/>
      </dsp:nvSpPr>
      <dsp:spPr>
        <a:xfrm>
          <a:off x="4186914" y="4185325"/>
          <a:ext cx="2472626" cy="7541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Certificación </a:t>
          </a:r>
          <a:r>
            <a:rPr lang="es-CO" sz="2000" kern="1200"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saldo de la obligación </a:t>
          </a:r>
          <a:endParaRPr lang="es-CO" sz="2000" kern="1200" dirty="0">
            <a:effectLst/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4186914" y="4185325"/>
        <a:ext cx="2472626" cy="754151"/>
      </dsp:txXfrm>
    </dsp:sp>
    <dsp:sp modelId="{1AF7DAEF-6C04-495F-AF95-0E5F543AC94F}">
      <dsp:nvSpPr>
        <dsp:cNvPr id="0" name=""/>
        <dsp:cNvSpPr/>
      </dsp:nvSpPr>
      <dsp:spPr>
        <a:xfrm>
          <a:off x="7154066" y="4118534"/>
          <a:ext cx="2472626" cy="8877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000">
              <a:latin typeface="Verdana" panose="020B0604030504040204" pitchFamily="34" charset="0"/>
              <a:ea typeface="Verdana" panose="020B0604030504040204" pitchFamily="34" charset="0"/>
            </a:rPr>
            <a:t>Expedida por la </a:t>
          </a:r>
          <a:r>
            <a:rPr lang="es-419" sz="2000" kern="120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Coordinación</a:t>
          </a:r>
          <a:r>
            <a:rPr lang="es-419" sz="2000">
              <a:latin typeface="Verdana" panose="020B0604030504040204" pitchFamily="34" charset="0"/>
              <a:ea typeface="Verdana" panose="020B0604030504040204" pitchFamily="34" charset="0"/>
            </a:rPr>
            <a:t> Financiera </a:t>
          </a:r>
          <a:endParaRPr lang="es-CO" sz="2000" kern="1200" dirty="0">
            <a:effectLst/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7154066" y="4118534"/>
        <a:ext cx="2472626" cy="887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83A49-71D8-E949-4BCF-1E0988707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8CB43E-0597-971A-B250-B1C1A4754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DBFD07-363C-68B0-E4BA-C1146974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06/02/2026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EF2E1-F71A-DA5E-504D-EA15C30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81A250-6265-99F1-9CC6-FF6C41B17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301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1BEF8-0302-4F12-A9E7-7F22F81E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EAED9B-AC98-8974-82BC-4E4FC953A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E7ABC4-235F-B112-9FF4-98D97305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06/02/2026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24284E-D2D8-17BF-78BB-7C325D09D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2AA021-531A-E390-1B5B-F2B198FD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723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07FB20-1C16-135B-5C9D-18273A176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D45E15-B094-4337-D46D-622E9AE21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118205-0C07-341B-8E07-4A4E4908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06/02/2026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1612D-9095-BA88-3479-9D0FD85E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050FA0-2D24-A233-DBBD-75948D49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957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F3A38-15DD-EDCE-E2B2-BE10309A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E349AE-FE76-FA46-E686-BE3C3B1DF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1C002E-37E1-1CC7-97B6-C02A75C2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06/02/2026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AC56FD-5E41-E087-A065-D1BCB230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BAD750-4CB5-09B4-148F-8CD12FF3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025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3431C-29C2-8BEC-C002-652617F0A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68BEED-B3D0-206A-4EEA-B2E65E468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F0ABB4-450C-E550-5D9E-D374E499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06/02/2026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B5C0B9-19D6-14CE-2DCE-72084684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D2D518-6CC2-9753-3604-B70B9B0C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796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558A4-D264-7A4A-A7F2-7E144583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F39127-9849-7117-E0CD-AEA27F396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B6DF16-01F6-6168-9D46-CCEA00AC0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F52974-CB5B-4BBB-B04F-F71DB506D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06/02/2026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A664AA-A6CC-F646-5CC0-0744FF7F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14E7C9-3458-B90D-05C6-1312E1DD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725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A7D61-E78E-A4B4-F0C9-8F1D516D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2D2483-8337-662B-657D-A0DF18BC8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D2E663-0A7A-6582-85DF-21FF61515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1F07E90-FB7E-6F66-1568-57377F25A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4826C8-D213-A8EB-6E2C-47129D921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E7DF32-94C7-3D12-59A0-AB2067D3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06/02/2026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4F22018-60EF-2082-C692-6EAC2E8A3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0B0DFF-B980-64F0-BB3D-E28695FC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463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047E8-1B17-BF19-1F8B-B4D812A3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9A2142-1D18-0079-CEB6-F72096D4A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06/02/2026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C3AF9E-9112-1220-D814-8286586C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292EC8-027E-FDDD-CA8D-52665E9C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158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0A9F07-71A6-8CA5-C860-0ECB6F03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06/02/2026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807CDD-3639-AD30-0999-2A6A57EB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90BED0-6270-CAF9-78C4-9136146D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777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3DF11-4694-7906-59A6-8C3C6736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75D10E-37C3-747B-BF51-203038D81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E66EA-AA6B-0442-ED45-499E83BEA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6733A5-E960-C847-55B2-DEC1898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06/02/2026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E29F19-0023-EEDC-E2D1-5042B9B6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4808C1-26F0-339B-11C1-D33D9840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470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A2D9B-D3EB-5B3C-BFA1-FBC40D8D8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FBAEA0-561D-3087-61C9-32185D23B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0425FB-EF95-BB95-A52D-49D654011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662E15-0F71-B9D5-6E88-0E1D9E7E5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06/02/2026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47BA85-731B-7305-28C5-C12310ABC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53F0F5-9E98-04E5-7602-DDA98417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478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EE68A2-F432-CC28-4090-18551940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50EE30-C2E0-FF7B-652A-1E4FEDAF0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755594-D461-9E59-092A-252A4730E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61ED-93E0-CE44-BAB2-0EE580BABF22}" type="datetimeFigureOut">
              <a:rPr lang="es-ES_tradnl" smtClean="0"/>
              <a:t>06/02/2026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914DD4-12C5-63BA-0D92-3F3BA40B3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B2DABA-6051-8F0E-1283-1F593D61F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272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3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63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51BCB6D-AE33-1043-BA88-45CDB0EC8E89}"/>
              </a:ext>
            </a:extLst>
          </p:cNvPr>
          <p:cNvSpPr txBox="1"/>
          <p:nvPr/>
        </p:nvSpPr>
        <p:spPr>
          <a:xfrm>
            <a:off x="907795" y="444947"/>
            <a:ext cx="948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REQUISITOS INICIO PROCESO DE COBRO COACTIVO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729EFA7-DFD3-C4CB-1250-855139D87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231528"/>
              </p:ext>
            </p:extLst>
          </p:nvPr>
        </p:nvGraphicFramePr>
        <p:xfrm>
          <a:off x="672772" y="1259985"/>
          <a:ext cx="10846456" cy="5008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130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0A2F0253-15D0-84BD-F17A-7D5EB93E6C30}"/>
              </a:ext>
            </a:extLst>
          </p:cNvPr>
          <p:cNvSpPr txBox="1"/>
          <p:nvPr/>
        </p:nvSpPr>
        <p:spPr>
          <a:xfrm>
            <a:off x="0" y="6611779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65000"/>
                  </a:schemeClr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45D460-1536-4A40-AD21-DEBBAB8D9634}"/>
              </a:ext>
            </a:extLst>
          </p:cNvPr>
          <p:cNvSpPr txBox="1"/>
          <p:nvPr/>
        </p:nvSpPr>
        <p:spPr>
          <a:xfrm>
            <a:off x="907795" y="3816982"/>
            <a:ext cx="67636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solidFill>
                  <a:srgbClr val="76B1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ETAPAS DEL PROCESO COACTIVO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D48555C-8701-6EA8-1EB1-CB9B7FD85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127" y="1594468"/>
            <a:ext cx="13049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35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6A327381-02E4-06F2-9725-7BF82B351D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974629"/>
              </p:ext>
            </p:extLst>
          </p:nvPr>
        </p:nvGraphicFramePr>
        <p:xfrm>
          <a:off x="196542" y="1058611"/>
          <a:ext cx="11025167" cy="5410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42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57109D2D-37DB-7C0C-146A-5CFFEB6789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012867"/>
              </p:ext>
            </p:extLst>
          </p:nvPr>
        </p:nvGraphicFramePr>
        <p:xfrm>
          <a:off x="292244" y="534477"/>
          <a:ext cx="10811186" cy="5822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062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2394427-33AC-9E0B-2B57-037EE32C13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835227"/>
              </p:ext>
            </p:extLst>
          </p:nvPr>
        </p:nvGraphicFramePr>
        <p:xfrm>
          <a:off x="386959" y="173726"/>
          <a:ext cx="11674413" cy="625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626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98A150A3-2531-F0B7-385A-EC5EC76DBB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639772"/>
              </p:ext>
            </p:extLst>
          </p:nvPr>
        </p:nvGraphicFramePr>
        <p:xfrm>
          <a:off x="250074" y="596783"/>
          <a:ext cx="10809813" cy="5664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2316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graphicFrame>
        <p:nvGraphicFramePr>
          <p:cNvPr id="2" name="Marcador de contenido 4">
            <a:extLst>
              <a:ext uri="{FF2B5EF4-FFF2-40B4-BE49-F238E27FC236}">
                <a16:creationId xmlns:a16="http://schemas.microsoft.com/office/drawing/2014/main" id="{9D448C17-0100-7407-40D0-F63679E696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135058"/>
              </p:ext>
            </p:extLst>
          </p:nvPr>
        </p:nvGraphicFramePr>
        <p:xfrm>
          <a:off x="298808" y="547554"/>
          <a:ext cx="10804621" cy="5762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820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CE20C-3F99-B0B5-B929-CCCE47AC8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4106ACBA-9670-4723-2385-386FC923A4F5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260884D8-49FA-3392-8542-5780B1994531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4064A2-68BD-C84B-6381-BF448C050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435428"/>
            <a:ext cx="10580914" cy="58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53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59425F9E-0EAD-7153-4131-90D3732030D5}"/>
              </a:ext>
            </a:extLst>
          </p:cNvPr>
          <p:cNvSpPr txBox="1"/>
          <p:nvPr/>
        </p:nvSpPr>
        <p:spPr>
          <a:xfrm>
            <a:off x="25400" y="6671245"/>
            <a:ext cx="18155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18AB0455-B98A-8DD4-7307-7FE27A2CE01D}"/>
              </a:ext>
            </a:extLst>
          </p:cNvPr>
          <p:cNvSpPr txBox="1"/>
          <p:nvPr/>
        </p:nvSpPr>
        <p:spPr>
          <a:xfrm>
            <a:off x="510463" y="656238"/>
            <a:ext cx="714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NOTIFICACIONES EN COBRO COACTIVO</a:t>
            </a:r>
            <a:endParaRPr lang="es-ES" sz="2400" b="1" dirty="0">
              <a:solidFill>
                <a:srgbClr val="4DAF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FFF3D39-DC8F-C807-2059-99495C8D0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571036"/>
              </p:ext>
            </p:extLst>
          </p:nvPr>
        </p:nvGraphicFramePr>
        <p:xfrm>
          <a:off x="510463" y="1172631"/>
          <a:ext cx="10764342" cy="451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1ACBD55B-6DCE-6B4F-C897-96B211FAE76E}"/>
              </a:ext>
            </a:extLst>
          </p:cNvPr>
          <p:cNvSpPr/>
          <p:nvPr/>
        </p:nvSpPr>
        <p:spPr>
          <a:xfrm>
            <a:off x="4935627" y="1328240"/>
            <a:ext cx="1402828" cy="448605"/>
          </a:xfrm>
          <a:prstGeom prst="rect">
            <a:avLst/>
          </a:prstGeom>
          <a:solidFill>
            <a:srgbClr val="76B52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PERSONAL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200B68A-BC43-693F-33AB-1BE109AEF550}"/>
              </a:ext>
            </a:extLst>
          </p:cNvPr>
          <p:cNvSpPr/>
          <p:nvPr/>
        </p:nvSpPr>
        <p:spPr>
          <a:xfrm>
            <a:off x="6499478" y="1328240"/>
            <a:ext cx="1635854" cy="541206"/>
          </a:xfrm>
          <a:prstGeom prst="rect">
            <a:avLst/>
          </a:prstGeom>
          <a:solidFill>
            <a:srgbClr val="76B52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CORREO CERTIFICADO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83BF59A-E550-F5FE-9CA6-0996CA036AB3}"/>
              </a:ext>
            </a:extLst>
          </p:cNvPr>
          <p:cNvSpPr/>
          <p:nvPr/>
        </p:nvSpPr>
        <p:spPr>
          <a:xfrm>
            <a:off x="9056373" y="1328240"/>
            <a:ext cx="1557818" cy="541206"/>
          </a:xfrm>
          <a:prstGeom prst="rect">
            <a:avLst/>
          </a:prstGeom>
          <a:solidFill>
            <a:srgbClr val="76B52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PAGINA WEB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94D8373-CCF5-6C11-A513-2B03959E72EC}"/>
              </a:ext>
            </a:extLst>
          </p:cNvPr>
          <p:cNvSpPr/>
          <p:nvPr/>
        </p:nvSpPr>
        <p:spPr>
          <a:xfrm>
            <a:off x="6499478" y="2301898"/>
            <a:ext cx="1635854" cy="541206"/>
          </a:xfrm>
          <a:prstGeom prst="rect">
            <a:avLst/>
          </a:prstGeom>
          <a:solidFill>
            <a:srgbClr val="76B52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CORREO CERTIFICADO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4F3617A-9F0C-D088-4C42-F472EF00573A}"/>
              </a:ext>
            </a:extLst>
          </p:cNvPr>
          <p:cNvSpPr/>
          <p:nvPr/>
        </p:nvSpPr>
        <p:spPr>
          <a:xfrm>
            <a:off x="9056373" y="2316942"/>
            <a:ext cx="1557818" cy="541206"/>
          </a:xfrm>
          <a:prstGeom prst="rect">
            <a:avLst/>
          </a:prstGeom>
          <a:solidFill>
            <a:srgbClr val="76B52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PAGINA WEB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AD45E97-6F42-0FD8-E827-AE2F18CC014A}"/>
              </a:ext>
            </a:extLst>
          </p:cNvPr>
          <p:cNvSpPr/>
          <p:nvPr/>
        </p:nvSpPr>
        <p:spPr>
          <a:xfrm>
            <a:off x="4935627" y="3420434"/>
            <a:ext cx="1278137" cy="399897"/>
          </a:xfrm>
          <a:prstGeom prst="rect">
            <a:avLst/>
          </a:prstGeom>
          <a:solidFill>
            <a:srgbClr val="76B52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PERSONAL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50D3D9B-4116-9FB8-67C9-1FB366EDAE89}"/>
              </a:ext>
            </a:extLst>
          </p:cNvPr>
          <p:cNvSpPr/>
          <p:nvPr/>
        </p:nvSpPr>
        <p:spPr>
          <a:xfrm>
            <a:off x="6499478" y="3328325"/>
            <a:ext cx="1635854" cy="541206"/>
          </a:xfrm>
          <a:prstGeom prst="rect">
            <a:avLst/>
          </a:prstGeom>
          <a:solidFill>
            <a:srgbClr val="76B52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CORREO CERTIFICADO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A821343-7163-F609-9847-E0A2EAF0EEE5}"/>
              </a:ext>
            </a:extLst>
          </p:cNvPr>
          <p:cNvSpPr/>
          <p:nvPr/>
        </p:nvSpPr>
        <p:spPr>
          <a:xfrm>
            <a:off x="9066044" y="3358990"/>
            <a:ext cx="1557818" cy="541206"/>
          </a:xfrm>
          <a:prstGeom prst="rect">
            <a:avLst/>
          </a:prstGeom>
          <a:solidFill>
            <a:srgbClr val="76B52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PAGINA WEB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8C6A042-2F52-7923-DE4E-D6F16961A593}"/>
              </a:ext>
            </a:extLst>
          </p:cNvPr>
          <p:cNvSpPr/>
          <p:nvPr/>
        </p:nvSpPr>
        <p:spPr>
          <a:xfrm>
            <a:off x="6499478" y="4190978"/>
            <a:ext cx="1635854" cy="541206"/>
          </a:xfrm>
          <a:prstGeom prst="rect">
            <a:avLst/>
          </a:prstGeom>
          <a:solidFill>
            <a:srgbClr val="76B52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CORREO CERTIFICADO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A1EE039-8D6D-59EC-5D0B-CDD0672BA53F}"/>
              </a:ext>
            </a:extLst>
          </p:cNvPr>
          <p:cNvSpPr/>
          <p:nvPr/>
        </p:nvSpPr>
        <p:spPr>
          <a:xfrm>
            <a:off x="9056373" y="4190978"/>
            <a:ext cx="1557818" cy="541206"/>
          </a:xfrm>
          <a:prstGeom prst="rect">
            <a:avLst/>
          </a:prstGeom>
          <a:solidFill>
            <a:srgbClr val="76B52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PAGINA WEB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903DA33-6330-D0BC-B0FC-1E511E0CF4E3}"/>
              </a:ext>
            </a:extLst>
          </p:cNvPr>
          <p:cNvSpPr/>
          <p:nvPr/>
        </p:nvSpPr>
        <p:spPr>
          <a:xfrm>
            <a:off x="6463074" y="4994724"/>
            <a:ext cx="1635854" cy="541206"/>
          </a:xfrm>
          <a:prstGeom prst="rect">
            <a:avLst/>
          </a:prstGeom>
          <a:solidFill>
            <a:srgbClr val="76B52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CORREO CERTIFICADO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624AC1E-8EA3-1995-D2E7-ED9F37CBE2B7}"/>
              </a:ext>
            </a:extLst>
          </p:cNvPr>
          <p:cNvSpPr/>
          <p:nvPr/>
        </p:nvSpPr>
        <p:spPr>
          <a:xfrm>
            <a:off x="9066044" y="5022966"/>
            <a:ext cx="1557818" cy="541206"/>
          </a:xfrm>
          <a:prstGeom prst="rect">
            <a:avLst/>
          </a:prstGeom>
          <a:solidFill>
            <a:srgbClr val="76B52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PAGINA WEB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D730930-239B-F64B-6DA5-C953B2F4C83F}"/>
              </a:ext>
            </a:extLst>
          </p:cNvPr>
          <p:cNvSpPr/>
          <p:nvPr/>
        </p:nvSpPr>
        <p:spPr>
          <a:xfrm>
            <a:off x="4935627" y="5826712"/>
            <a:ext cx="1635854" cy="541206"/>
          </a:xfrm>
          <a:prstGeom prst="rect">
            <a:avLst/>
          </a:prstGeom>
          <a:solidFill>
            <a:srgbClr val="76B52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CORREO ELECTRÓNICO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CC92F6F-67AD-B9AE-73AC-4385311E3679}"/>
              </a:ext>
            </a:extLst>
          </p:cNvPr>
          <p:cNvGrpSpPr/>
          <p:nvPr/>
        </p:nvGrpSpPr>
        <p:grpSpPr>
          <a:xfrm>
            <a:off x="7031934" y="5792125"/>
            <a:ext cx="3881223" cy="618475"/>
            <a:chOff x="155394" y="0"/>
            <a:chExt cx="4305736" cy="76791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706A6593-4A9C-E7FE-6508-291458019BE0}"/>
                </a:ext>
              </a:extLst>
            </p:cNvPr>
            <p:cNvSpPr/>
            <p:nvPr/>
          </p:nvSpPr>
          <p:spPr>
            <a:xfrm>
              <a:off x="155394" y="0"/>
              <a:ext cx="4305736" cy="76791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23" name="Rectángulo: esquinas redondeadas 4">
              <a:extLst>
                <a:ext uri="{FF2B5EF4-FFF2-40B4-BE49-F238E27FC236}">
                  <a16:creationId xmlns:a16="http://schemas.microsoft.com/office/drawing/2014/main" id="{0C7C320E-FA44-60F0-95B1-0BC88F6A2A13}"/>
                </a:ext>
              </a:extLst>
            </p:cNvPr>
            <p:cNvSpPr txBox="1"/>
            <p:nvPr/>
          </p:nvSpPr>
          <p:spPr>
            <a:xfrm>
              <a:off x="192880" y="37486"/>
              <a:ext cx="4230764" cy="6929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0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Contar con autorización por escrito  del deudor. </a:t>
              </a:r>
            </a:p>
          </p:txBody>
        </p:sp>
      </p:grpSp>
      <p:sp>
        <p:nvSpPr>
          <p:cNvPr id="27" name="Rectángulo: esquinas redondeadas 4">
            <a:extLst>
              <a:ext uri="{FF2B5EF4-FFF2-40B4-BE49-F238E27FC236}">
                <a16:creationId xmlns:a16="http://schemas.microsoft.com/office/drawing/2014/main" id="{D7649195-8FBF-C1B2-2AB1-0EC96272AF5F}"/>
              </a:ext>
            </a:extLst>
          </p:cNvPr>
          <p:cNvSpPr txBox="1"/>
          <p:nvPr/>
        </p:nvSpPr>
        <p:spPr>
          <a:xfrm>
            <a:off x="661531" y="5848563"/>
            <a:ext cx="3813643" cy="558093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20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CONDUCTA CONCLUYENTE </a:t>
            </a:r>
          </a:p>
        </p:txBody>
      </p:sp>
    </p:spTree>
    <p:extLst>
      <p:ext uri="{BB962C8B-B14F-4D97-AF65-F5344CB8AC3E}">
        <p14:creationId xmlns:p14="http://schemas.microsoft.com/office/powerpoint/2010/main" val="40739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59425F9E-0EAD-7153-4131-90D3732030D5}"/>
              </a:ext>
            </a:extLst>
          </p:cNvPr>
          <p:cNvSpPr txBox="1"/>
          <p:nvPr/>
        </p:nvSpPr>
        <p:spPr>
          <a:xfrm>
            <a:off x="25400" y="6671245"/>
            <a:ext cx="18155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C348BF5-E740-25B1-E793-0118E1203F59}"/>
              </a:ext>
            </a:extLst>
          </p:cNvPr>
          <p:cNvSpPr txBox="1"/>
          <p:nvPr/>
        </p:nvSpPr>
        <p:spPr>
          <a:xfrm>
            <a:off x="711798" y="713458"/>
            <a:ext cx="602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RECURSO DE REPOSICIÓN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B956FD6-9210-D74F-EAFC-408DA5F786EF}"/>
              </a:ext>
            </a:extLst>
          </p:cNvPr>
          <p:cNvSpPr/>
          <p:nvPr/>
        </p:nvSpPr>
        <p:spPr>
          <a:xfrm>
            <a:off x="623047" y="1245731"/>
            <a:ext cx="10945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Las actuaciones del procedimiento administrativo de cobro coactivo </a:t>
            </a:r>
            <a:r>
              <a:rPr lang="es-CO" b="1" dirty="0">
                <a:solidFill>
                  <a:srgbClr val="76B52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son de trámite 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Los Recursos son </a:t>
            </a:r>
            <a:r>
              <a:rPr lang="es-CO" b="1" dirty="0">
                <a:solidFill>
                  <a:srgbClr val="76B52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taxativos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333C800-EE48-7EA2-CABF-3245CB3AB468}"/>
              </a:ext>
            </a:extLst>
          </p:cNvPr>
          <p:cNvGraphicFramePr/>
          <p:nvPr/>
        </p:nvGraphicFramePr>
        <p:xfrm>
          <a:off x="510462" y="2113841"/>
          <a:ext cx="10469459" cy="4391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513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0A2F0253-15D0-84BD-F17A-7D5EB93E6C30}"/>
              </a:ext>
            </a:extLst>
          </p:cNvPr>
          <p:cNvSpPr txBox="1"/>
          <p:nvPr/>
        </p:nvSpPr>
        <p:spPr>
          <a:xfrm>
            <a:off x="0" y="6611779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65000"/>
                  </a:schemeClr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45D460-1536-4A40-AD21-DEBBAB8D9634}"/>
              </a:ext>
            </a:extLst>
          </p:cNvPr>
          <p:cNvSpPr txBox="1"/>
          <p:nvPr/>
        </p:nvSpPr>
        <p:spPr>
          <a:xfrm>
            <a:off x="1106374" y="3841394"/>
            <a:ext cx="72716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solidFill>
                  <a:srgbClr val="76B1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PROCESO ADMINISTRATIVO DE COBRO COACTIVO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D48555C-8701-6EA8-1EB1-CB9B7FD85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127" y="1594468"/>
            <a:ext cx="13049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71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176E9-490A-BF6C-02DA-EF1583D41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85D12DA8-802B-6420-9512-F8FA4BCBC194}"/>
              </a:ext>
            </a:extLst>
          </p:cNvPr>
          <p:cNvSpPr txBox="1"/>
          <p:nvPr/>
        </p:nvSpPr>
        <p:spPr>
          <a:xfrm>
            <a:off x="25400" y="6671245"/>
            <a:ext cx="18155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C314780-FD7E-9BB6-7430-64759B948B57}"/>
              </a:ext>
            </a:extLst>
          </p:cNvPr>
          <p:cNvSpPr txBox="1"/>
          <p:nvPr/>
        </p:nvSpPr>
        <p:spPr>
          <a:xfrm>
            <a:off x="678242" y="785929"/>
            <a:ext cx="662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 INVESTIGACIÓN DE BIENES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C2EE4C3-5BD3-60AE-46DD-70B4E05DF16F}"/>
              </a:ext>
            </a:extLst>
          </p:cNvPr>
          <p:cNvSpPr/>
          <p:nvPr/>
        </p:nvSpPr>
        <p:spPr>
          <a:xfrm>
            <a:off x="486706" y="1758752"/>
            <a:ext cx="4542182" cy="160043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O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Los funcionarios ejecutores podrán solicitar información de los deudores</a:t>
            </a:r>
            <a:r>
              <a:rPr lang="es-CO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CO" sz="2000" b="1" dirty="0">
                <a:solidFill>
                  <a:srgbClr val="FF99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antes</a:t>
            </a:r>
            <a:r>
              <a:rPr lang="es-CO" sz="20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CO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notificar el mandamiento de pago </a:t>
            </a:r>
          </a:p>
          <a:p>
            <a:pPr algn="just"/>
            <a:r>
              <a:rPr lang="es-CO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es-CO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(Art. 41 Resolución 0140/2025) </a:t>
            </a:r>
            <a:endParaRPr lang="es-CO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333DEF0-5ECC-52C2-142F-E69226634706}"/>
              </a:ext>
            </a:extLst>
          </p:cNvPr>
          <p:cNvSpPr/>
          <p:nvPr/>
        </p:nvSpPr>
        <p:spPr>
          <a:xfrm>
            <a:off x="454588" y="3607635"/>
            <a:ext cx="4542181" cy="224676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O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Las entidades públicas y privadas están obligadas a proporcionar la información requerida, so pena de ser sancionadas conforme a lo dispuesto en el art. 651 literal a) del ET 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F16507A-8DBF-69E0-41B4-40C14E8F2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404038"/>
              </p:ext>
            </p:extLst>
          </p:nvPr>
        </p:nvGraphicFramePr>
        <p:xfrm>
          <a:off x="5340927" y="1340427"/>
          <a:ext cx="5857162" cy="4218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79233126-00F5-7EC0-FCB2-BC3C55971FC6}"/>
              </a:ext>
            </a:extLst>
          </p:cNvPr>
          <p:cNvGrpSpPr/>
          <p:nvPr/>
        </p:nvGrpSpPr>
        <p:grpSpPr>
          <a:xfrm>
            <a:off x="5340927" y="5651970"/>
            <a:ext cx="5857162" cy="507867"/>
            <a:chOff x="0" y="3694955"/>
            <a:chExt cx="5857162" cy="507867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3B0B8445-5BC3-D9C3-80B1-5087CA81C4AE}"/>
                </a:ext>
              </a:extLst>
            </p:cNvPr>
            <p:cNvSpPr/>
            <p:nvPr/>
          </p:nvSpPr>
          <p:spPr>
            <a:xfrm>
              <a:off x="0" y="3694955"/>
              <a:ext cx="5857162" cy="507867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9" name="Rectángulo: esquinas redondeadas 4">
              <a:extLst>
                <a:ext uri="{FF2B5EF4-FFF2-40B4-BE49-F238E27FC236}">
                  <a16:creationId xmlns:a16="http://schemas.microsoft.com/office/drawing/2014/main" id="{04C2D62B-A6EA-2880-92C4-26FBF6987D31}"/>
                </a:ext>
              </a:extLst>
            </p:cNvPr>
            <p:cNvSpPr txBox="1"/>
            <p:nvPr/>
          </p:nvSpPr>
          <p:spPr>
            <a:xfrm>
              <a:off x="1235186" y="3694955"/>
              <a:ext cx="4621975" cy="507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PORTAL PACO</a:t>
              </a:r>
              <a:endParaRPr lang="es-CO" sz="2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FF680832-C250-789C-D449-980D456671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6355" y="5651970"/>
            <a:ext cx="907679" cy="50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330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59425F9E-0EAD-7153-4131-90D3732030D5}"/>
              </a:ext>
            </a:extLst>
          </p:cNvPr>
          <p:cNvSpPr txBox="1"/>
          <p:nvPr/>
        </p:nvSpPr>
        <p:spPr>
          <a:xfrm>
            <a:off x="25400" y="6671245"/>
            <a:ext cx="18155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BC3D8954-EFD9-044C-9571-F3136064CBDB}"/>
              </a:ext>
            </a:extLst>
          </p:cNvPr>
          <p:cNvSpPr/>
          <p:nvPr/>
        </p:nvSpPr>
        <p:spPr>
          <a:xfrm>
            <a:off x="662737" y="788038"/>
            <a:ext cx="2265027" cy="234892"/>
          </a:xfrm>
          <a:prstGeom prst="rect">
            <a:avLst/>
          </a:prstGeom>
          <a:solidFill>
            <a:srgbClr val="76B52D"/>
          </a:solidFill>
          <a:ln>
            <a:solidFill>
              <a:srgbClr val="76B52D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1. Auto de Avoque 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660C8FAC-2EC1-A0B0-DDDB-270BC9141F73}"/>
              </a:ext>
            </a:extLst>
          </p:cNvPr>
          <p:cNvSpPr/>
          <p:nvPr/>
        </p:nvSpPr>
        <p:spPr>
          <a:xfrm>
            <a:off x="662737" y="1158255"/>
            <a:ext cx="3674376" cy="234892"/>
          </a:xfrm>
          <a:prstGeom prst="rect">
            <a:avLst/>
          </a:prstGeom>
          <a:solidFill>
            <a:srgbClr val="76B52D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Auto Investigación bienes 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AA2EBD6E-8B20-932C-F635-4BF4DBDAA167}"/>
              </a:ext>
            </a:extLst>
          </p:cNvPr>
          <p:cNvSpPr/>
          <p:nvPr/>
        </p:nvSpPr>
        <p:spPr>
          <a:xfrm>
            <a:off x="663060" y="1477071"/>
            <a:ext cx="3674377" cy="234892"/>
          </a:xfrm>
          <a:prstGeom prst="rect">
            <a:avLst/>
          </a:prstGeom>
          <a:solidFill>
            <a:srgbClr val="76B52D"/>
          </a:solidFill>
          <a:ln>
            <a:solidFill>
              <a:srgbClr val="76B52D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2. Resolución Mandamiento de pago 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30468B6A-EA7C-8BC7-1F05-97206DA4DE83}"/>
              </a:ext>
            </a:extLst>
          </p:cNvPr>
          <p:cNvCxnSpPr>
            <a:cxnSpLocks/>
          </p:cNvCxnSpPr>
          <p:nvPr/>
        </p:nvCxnSpPr>
        <p:spPr>
          <a:xfrm>
            <a:off x="4355287" y="1613740"/>
            <a:ext cx="2730799" cy="947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3" name="Flecha: a la derecha 19">
            <a:extLst>
              <a:ext uri="{FF2B5EF4-FFF2-40B4-BE49-F238E27FC236}">
                <a16:creationId xmlns:a16="http://schemas.microsoft.com/office/drawing/2014/main" id="{45314833-A73D-B49D-B72B-3EA50BF65426}"/>
              </a:ext>
            </a:extLst>
          </p:cNvPr>
          <p:cNvSpPr/>
          <p:nvPr/>
        </p:nvSpPr>
        <p:spPr>
          <a:xfrm>
            <a:off x="7718138" y="885471"/>
            <a:ext cx="2818699" cy="40997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Notificación </a:t>
            </a:r>
            <a:r>
              <a:rPr lang="es-419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lecha: a la derecha 20">
            <a:extLst>
              <a:ext uri="{FF2B5EF4-FFF2-40B4-BE49-F238E27FC236}">
                <a16:creationId xmlns:a16="http://schemas.microsoft.com/office/drawing/2014/main" id="{A642837D-AD1F-49F7-AD22-404E2B3E7E52}"/>
              </a:ext>
            </a:extLst>
          </p:cNvPr>
          <p:cNvSpPr/>
          <p:nvPr/>
        </p:nvSpPr>
        <p:spPr>
          <a:xfrm>
            <a:off x="7694372" y="1245866"/>
            <a:ext cx="3229759" cy="40997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Notificación </a:t>
            </a:r>
            <a:r>
              <a:rPr lang="es-419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Correo certificado  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lecha: a la derecha 21">
            <a:extLst>
              <a:ext uri="{FF2B5EF4-FFF2-40B4-BE49-F238E27FC236}">
                <a16:creationId xmlns:a16="http://schemas.microsoft.com/office/drawing/2014/main" id="{9DC5B3BD-77D9-CFE6-7E73-3429CCCD1F79}"/>
              </a:ext>
            </a:extLst>
          </p:cNvPr>
          <p:cNvSpPr/>
          <p:nvPr/>
        </p:nvSpPr>
        <p:spPr>
          <a:xfrm>
            <a:off x="7709579" y="1613740"/>
            <a:ext cx="3554135" cy="40997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Notificación por </a:t>
            </a:r>
            <a:r>
              <a:rPr lang="es-419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página Web  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ángulo: esquinas redondeadas 42">
            <a:extLst>
              <a:ext uri="{FF2B5EF4-FFF2-40B4-BE49-F238E27FC236}">
                <a16:creationId xmlns:a16="http://schemas.microsoft.com/office/drawing/2014/main" id="{DF20A643-3E7A-CA42-0D6D-E66E2769930A}"/>
              </a:ext>
            </a:extLst>
          </p:cNvPr>
          <p:cNvSpPr/>
          <p:nvPr/>
        </p:nvSpPr>
        <p:spPr>
          <a:xfrm>
            <a:off x="1619185" y="2178534"/>
            <a:ext cx="2818693" cy="4442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400" dirty="0">
                <a:latin typeface="Arial" panose="020B0604020202020204" pitchFamily="34" charset="0"/>
                <a:cs typeface="Arial" panose="020B0604020202020204" pitchFamily="34" charset="0"/>
              </a:rPr>
              <a:t>15 días para el pago o presentar excepciones 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lecha: a la derecha 45">
            <a:extLst>
              <a:ext uri="{FF2B5EF4-FFF2-40B4-BE49-F238E27FC236}">
                <a16:creationId xmlns:a16="http://schemas.microsoft.com/office/drawing/2014/main" id="{5984C273-376F-657B-07FE-26D95DB63BC9}"/>
              </a:ext>
            </a:extLst>
          </p:cNvPr>
          <p:cNvSpPr/>
          <p:nvPr/>
        </p:nvSpPr>
        <p:spPr>
          <a:xfrm rot="10800000">
            <a:off x="1187496" y="2303984"/>
            <a:ext cx="370061" cy="103793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/>
          </a:p>
        </p:txBody>
      </p:sp>
      <p:sp>
        <p:nvSpPr>
          <p:cNvPr id="58" name="Flecha: a la derecha 46">
            <a:extLst>
              <a:ext uri="{FF2B5EF4-FFF2-40B4-BE49-F238E27FC236}">
                <a16:creationId xmlns:a16="http://schemas.microsoft.com/office/drawing/2014/main" id="{345AB93A-D7AE-4FB3-8796-C3A72CBDD7E5}"/>
              </a:ext>
            </a:extLst>
          </p:cNvPr>
          <p:cNvSpPr/>
          <p:nvPr/>
        </p:nvSpPr>
        <p:spPr>
          <a:xfrm>
            <a:off x="4437878" y="2361131"/>
            <a:ext cx="431688" cy="15207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Diagrama de flujo: cinta perforada 47">
            <a:extLst>
              <a:ext uri="{FF2B5EF4-FFF2-40B4-BE49-F238E27FC236}">
                <a16:creationId xmlns:a16="http://schemas.microsoft.com/office/drawing/2014/main" id="{6A3DC83F-2E48-4D90-4BC5-55B2699E026A}"/>
              </a:ext>
            </a:extLst>
          </p:cNvPr>
          <p:cNvSpPr/>
          <p:nvPr/>
        </p:nvSpPr>
        <p:spPr>
          <a:xfrm>
            <a:off x="243957" y="2142518"/>
            <a:ext cx="897621" cy="523220"/>
          </a:xfrm>
          <a:prstGeom prst="flowChartPunchedTap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419" dirty="0">
                <a:solidFill>
                  <a:schemeClr val="lt1"/>
                </a:solidFill>
              </a:rPr>
              <a:t>PAGO </a:t>
            </a:r>
            <a:endParaRPr lang="es-CO" dirty="0">
              <a:solidFill>
                <a:schemeClr val="lt1"/>
              </a:solidFill>
            </a:endParaRPr>
          </a:p>
        </p:txBody>
      </p:sp>
      <p:sp>
        <p:nvSpPr>
          <p:cNvPr id="60" name="Diagrama de flujo: cinta perforada 48">
            <a:extLst>
              <a:ext uri="{FF2B5EF4-FFF2-40B4-BE49-F238E27FC236}">
                <a16:creationId xmlns:a16="http://schemas.microsoft.com/office/drawing/2014/main" id="{C0124042-B426-4E18-9649-86A191F97813}"/>
              </a:ext>
            </a:extLst>
          </p:cNvPr>
          <p:cNvSpPr/>
          <p:nvPr/>
        </p:nvSpPr>
        <p:spPr>
          <a:xfrm>
            <a:off x="4918630" y="2154189"/>
            <a:ext cx="1483440" cy="523220"/>
          </a:xfrm>
          <a:prstGeom prst="flowChartPunchedTap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EXCEPCIONES  </a:t>
            </a:r>
            <a:endParaRPr lang="es-CO" dirty="0"/>
          </a:p>
        </p:txBody>
      </p:sp>
      <p:sp>
        <p:nvSpPr>
          <p:cNvPr id="61" name="Flecha: hacia abajo 56">
            <a:extLst>
              <a:ext uri="{FF2B5EF4-FFF2-40B4-BE49-F238E27FC236}">
                <a16:creationId xmlns:a16="http://schemas.microsoft.com/office/drawing/2014/main" id="{06F0BDB1-913A-DB9A-E47D-BFEF3E869847}"/>
              </a:ext>
            </a:extLst>
          </p:cNvPr>
          <p:cNvSpPr/>
          <p:nvPr/>
        </p:nvSpPr>
        <p:spPr>
          <a:xfrm>
            <a:off x="2824435" y="1830386"/>
            <a:ext cx="150858" cy="306015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Flecha: hacia abajo 57">
            <a:extLst>
              <a:ext uri="{FF2B5EF4-FFF2-40B4-BE49-F238E27FC236}">
                <a16:creationId xmlns:a16="http://schemas.microsoft.com/office/drawing/2014/main" id="{24BFA397-8717-D0D5-D027-F64328E9FCB4}"/>
              </a:ext>
            </a:extLst>
          </p:cNvPr>
          <p:cNvSpPr/>
          <p:nvPr/>
        </p:nvSpPr>
        <p:spPr>
          <a:xfrm>
            <a:off x="5490348" y="2694026"/>
            <a:ext cx="144832" cy="310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Flecha: a la izquierda y derecha 58">
            <a:extLst>
              <a:ext uri="{FF2B5EF4-FFF2-40B4-BE49-F238E27FC236}">
                <a16:creationId xmlns:a16="http://schemas.microsoft.com/office/drawing/2014/main" id="{4B8694A2-F1C6-8B62-86F9-4CA8D19E7493}"/>
              </a:ext>
            </a:extLst>
          </p:cNvPr>
          <p:cNvSpPr/>
          <p:nvPr/>
        </p:nvSpPr>
        <p:spPr>
          <a:xfrm>
            <a:off x="3405923" y="2978670"/>
            <a:ext cx="3990365" cy="1855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CCE81ED7-A2A7-8F29-A91A-B0EA2772A0B2}"/>
              </a:ext>
            </a:extLst>
          </p:cNvPr>
          <p:cNvSpPr/>
          <p:nvPr/>
        </p:nvSpPr>
        <p:spPr>
          <a:xfrm>
            <a:off x="1717597" y="2928047"/>
            <a:ext cx="1501773" cy="310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NO Presenta </a:t>
            </a:r>
            <a:endParaRPr lang="es-CO" dirty="0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8DE5C7ED-9C90-D910-74D9-8516E3F86033}"/>
              </a:ext>
            </a:extLst>
          </p:cNvPr>
          <p:cNvSpPr/>
          <p:nvPr/>
        </p:nvSpPr>
        <p:spPr>
          <a:xfrm>
            <a:off x="7502554" y="2886361"/>
            <a:ext cx="1124124" cy="310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Presenta </a:t>
            </a:r>
            <a:endParaRPr lang="es-CO" dirty="0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451331CF-4D76-BD39-EB9F-99240F4AA5DA}"/>
              </a:ext>
            </a:extLst>
          </p:cNvPr>
          <p:cNvSpPr/>
          <p:nvPr/>
        </p:nvSpPr>
        <p:spPr>
          <a:xfrm>
            <a:off x="971606" y="3637382"/>
            <a:ext cx="3056637" cy="293678"/>
          </a:xfrm>
          <a:prstGeom prst="rect">
            <a:avLst/>
          </a:prstGeom>
          <a:solidFill>
            <a:srgbClr val="76B52D"/>
          </a:solidFill>
          <a:ln>
            <a:solidFill>
              <a:srgbClr val="76B52D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3. Resolución Orden Ejecución 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F20E9C3C-326F-2606-9692-8C29CE688090}"/>
              </a:ext>
            </a:extLst>
          </p:cNvPr>
          <p:cNvSpPr/>
          <p:nvPr/>
        </p:nvSpPr>
        <p:spPr>
          <a:xfrm>
            <a:off x="1335527" y="4210707"/>
            <a:ext cx="1813488" cy="38706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400" dirty="0">
                <a:latin typeface="Arial" panose="020B0604020202020204" pitchFamily="34" charset="0"/>
                <a:cs typeface="Arial" panose="020B0604020202020204" pitchFamily="34" charset="0"/>
              </a:rPr>
              <a:t>Notificación </a:t>
            </a:r>
          </a:p>
          <a:p>
            <a:pPr algn="ctr"/>
            <a:r>
              <a:rPr lang="es-419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Correo Certificado </a:t>
            </a:r>
            <a:endParaRPr lang="es-CO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A6DE9300-0C0A-4834-115B-4A2C6DB53B50}"/>
              </a:ext>
            </a:extLst>
          </p:cNvPr>
          <p:cNvCxnSpPr>
            <a:cxnSpLocks/>
          </p:cNvCxnSpPr>
          <p:nvPr/>
        </p:nvCxnSpPr>
        <p:spPr>
          <a:xfrm flipH="1">
            <a:off x="2308504" y="3253628"/>
            <a:ext cx="1" cy="3407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id="{0446FA47-5168-44B4-FCA6-D146547164CF}"/>
              </a:ext>
            </a:extLst>
          </p:cNvPr>
          <p:cNvCxnSpPr>
            <a:cxnSpLocks/>
          </p:cNvCxnSpPr>
          <p:nvPr/>
        </p:nvCxnSpPr>
        <p:spPr>
          <a:xfrm>
            <a:off x="2308504" y="3952410"/>
            <a:ext cx="0" cy="246318"/>
          </a:xfrm>
          <a:prstGeom prst="straightConnector1">
            <a:avLst/>
          </a:prstGeom>
          <a:ln>
            <a:solidFill>
              <a:srgbClr val="76B52D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6F9D2605-BB95-F701-2EB7-3CEB5DFABC72}"/>
              </a:ext>
            </a:extLst>
          </p:cNvPr>
          <p:cNvCxnSpPr/>
          <p:nvPr/>
        </p:nvCxnSpPr>
        <p:spPr>
          <a:xfrm>
            <a:off x="7958350" y="3176151"/>
            <a:ext cx="0" cy="2225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767FD637-F431-E6D4-FD8C-9AF91F2347FC}"/>
              </a:ext>
            </a:extLst>
          </p:cNvPr>
          <p:cNvCxnSpPr>
            <a:cxnSpLocks/>
          </p:cNvCxnSpPr>
          <p:nvPr/>
        </p:nvCxnSpPr>
        <p:spPr>
          <a:xfrm flipV="1">
            <a:off x="5274456" y="3383022"/>
            <a:ext cx="5497007" cy="214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id="{4260AF17-3C59-FA97-90F2-BBDBBDF87CD3}"/>
              </a:ext>
            </a:extLst>
          </p:cNvPr>
          <p:cNvCxnSpPr/>
          <p:nvPr/>
        </p:nvCxnSpPr>
        <p:spPr>
          <a:xfrm>
            <a:off x="5274456" y="3416841"/>
            <a:ext cx="0" cy="2492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de flecha 72">
            <a:extLst>
              <a:ext uri="{FF2B5EF4-FFF2-40B4-BE49-F238E27FC236}">
                <a16:creationId xmlns:a16="http://schemas.microsoft.com/office/drawing/2014/main" id="{BB4C341B-53C5-78A0-5615-9B1CF3A8C681}"/>
              </a:ext>
            </a:extLst>
          </p:cNvPr>
          <p:cNvCxnSpPr>
            <a:cxnSpLocks/>
          </p:cNvCxnSpPr>
          <p:nvPr/>
        </p:nvCxnSpPr>
        <p:spPr>
          <a:xfrm>
            <a:off x="10771463" y="3383021"/>
            <a:ext cx="0" cy="3043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4" name="Rectángulo 73">
            <a:extLst>
              <a:ext uri="{FF2B5EF4-FFF2-40B4-BE49-F238E27FC236}">
                <a16:creationId xmlns:a16="http://schemas.microsoft.com/office/drawing/2014/main" id="{9D0BADFE-83CF-001D-253A-48B7057325DF}"/>
              </a:ext>
            </a:extLst>
          </p:cNvPr>
          <p:cNvSpPr/>
          <p:nvPr/>
        </p:nvSpPr>
        <p:spPr>
          <a:xfrm>
            <a:off x="4570925" y="3668183"/>
            <a:ext cx="1526785" cy="2463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Rechazo </a:t>
            </a:r>
            <a:endParaRPr lang="es-CO" dirty="0"/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A2639B92-7E04-9399-D31C-AE16EA0D08A5}"/>
              </a:ext>
            </a:extLst>
          </p:cNvPr>
          <p:cNvSpPr/>
          <p:nvPr/>
        </p:nvSpPr>
        <p:spPr>
          <a:xfrm>
            <a:off x="10008071" y="3699588"/>
            <a:ext cx="1526785" cy="2463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Favorable </a:t>
            </a:r>
            <a:endParaRPr lang="es-CO" dirty="0"/>
          </a:p>
        </p:txBody>
      </p:sp>
      <p:cxnSp>
        <p:nvCxnSpPr>
          <p:cNvPr id="76" name="Conector recto de flecha 75">
            <a:extLst>
              <a:ext uri="{FF2B5EF4-FFF2-40B4-BE49-F238E27FC236}">
                <a16:creationId xmlns:a16="http://schemas.microsoft.com/office/drawing/2014/main" id="{954EB8D3-F4B8-32DC-D7DE-0F4CC08F4AD5}"/>
              </a:ext>
            </a:extLst>
          </p:cNvPr>
          <p:cNvCxnSpPr>
            <a:cxnSpLocks/>
          </p:cNvCxnSpPr>
          <p:nvPr/>
        </p:nvCxnSpPr>
        <p:spPr>
          <a:xfrm>
            <a:off x="5282358" y="3948560"/>
            <a:ext cx="0" cy="16172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7" name="Rectángulo 76">
            <a:extLst>
              <a:ext uri="{FF2B5EF4-FFF2-40B4-BE49-F238E27FC236}">
                <a16:creationId xmlns:a16="http://schemas.microsoft.com/office/drawing/2014/main" id="{FE1A67FD-8271-49EE-6EB8-532B1C35F53C}"/>
              </a:ext>
            </a:extLst>
          </p:cNvPr>
          <p:cNvSpPr/>
          <p:nvPr/>
        </p:nvSpPr>
        <p:spPr>
          <a:xfrm>
            <a:off x="3489943" y="6205134"/>
            <a:ext cx="4639111" cy="307357"/>
          </a:xfrm>
          <a:prstGeom prst="rect">
            <a:avLst/>
          </a:prstGeom>
          <a:solidFill>
            <a:srgbClr val="76B52D"/>
          </a:solidFill>
          <a:ln>
            <a:solidFill>
              <a:srgbClr val="76B52D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6. Resolución terminación y archivo del proceso  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0B651D0D-7BF4-2E84-7E07-A97C1F440D7B}"/>
              </a:ext>
            </a:extLst>
          </p:cNvPr>
          <p:cNvCxnSpPr>
            <a:cxnSpLocks/>
            <a:stCxn id="59" idx="2"/>
          </p:cNvCxnSpPr>
          <p:nvPr/>
        </p:nvCxnSpPr>
        <p:spPr>
          <a:xfrm flipH="1">
            <a:off x="690481" y="2613416"/>
            <a:ext cx="2287" cy="378424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56E7A924-7745-D6A3-EF95-81E93A544C95}"/>
              </a:ext>
            </a:extLst>
          </p:cNvPr>
          <p:cNvCxnSpPr>
            <a:cxnSpLocks/>
          </p:cNvCxnSpPr>
          <p:nvPr/>
        </p:nvCxnSpPr>
        <p:spPr>
          <a:xfrm>
            <a:off x="697575" y="6397658"/>
            <a:ext cx="27083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0" name="Conector recto de flecha 79">
            <a:extLst>
              <a:ext uri="{FF2B5EF4-FFF2-40B4-BE49-F238E27FC236}">
                <a16:creationId xmlns:a16="http://schemas.microsoft.com/office/drawing/2014/main" id="{92C721A7-C558-0E2F-0CBB-475231AFCB58}"/>
              </a:ext>
            </a:extLst>
          </p:cNvPr>
          <p:cNvCxnSpPr>
            <a:cxnSpLocks/>
          </p:cNvCxnSpPr>
          <p:nvPr/>
        </p:nvCxnSpPr>
        <p:spPr>
          <a:xfrm>
            <a:off x="8110057" y="6320260"/>
            <a:ext cx="435038" cy="0"/>
          </a:xfrm>
          <a:prstGeom prst="straightConnector1">
            <a:avLst/>
          </a:prstGeom>
          <a:ln>
            <a:solidFill>
              <a:srgbClr val="76B52D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1" name="Rectángulo 80">
            <a:extLst>
              <a:ext uri="{FF2B5EF4-FFF2-40B4-BE49-F238E27FC236}">
                <a16:creationId xmlns:a16="http://schemas.microsoft.com/office/drawing/2014/main" id="{5F8DE8B8-8DC0-0F54-0C86-0FAFDDEF0731}"/>
              </a:ext>
            </a:extLst>
          </p:cNvPr>
          <p:cNvSpPr/>
          <p:nvPr/>
        </p:nvSpPr>
        <p:spPr>
          <a:xfrm>
            <a:off x="8638136" y="6034317"/>
            <a:ext cx="1813488" cy="38706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400" dirty="0">
                <a:latin typeface="Arial" panose="020B0604020202020204" pitchFamily="34" charset="0"/>
                <a:cs typeface="Arial" panose="020B0604020202020204" pitchFamily="34" charset="0"/>
              </a:rPr>
              <a:t>Notificación </a:t>
            </a:r>
          </a:p>
          <a:p>
            <a:pPr algn="ctr"/>
            <a:r>
              <a:rPr lang="es-419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Correo Certificado </a:t>
            </a:r>
            <a:endParaRPr lang="es-CO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D52CAA12-CFCC-41BB-EA9A-AC779ABE8F82}"/>
              </a:ext>
            </a:extLst>
          </p:cNvPr>
          <p:cNvCxnSpPr>
            <a:cxnSpLocks/>
          </p:cNvCxnSpPr>
          <p:nvPr/>
        </p:nvCxnSpPr>
        <p:spPr>
          <a:xfrm flipH="1">
            <a:off x="10746891" y="4011707"/>
            <a:ext cx="24573" cy="25396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Conector recto de flecha 82">
            <a:extLst>
              <a:ext uri="{FF2B5EF4-FFF2-40B4-BE49-F238E27FC236}">
                <a16:creationId xmlns:a16="http://schemas.microsoft.com/office/drawing/2014/main" id="{6C2FF6A1-D178-E3F0-28E6-C40374AB4554}"/>
              </a:ext>
            </a:extLst>
          </p:cNvPr>
          <p:cNvCxnSpPr>
            <a:cxnSpLocks/>
          </p:cNvCxnSpPr>
          <p:nvPr/>
        </p:nvCxnSpPr>
        <p:spPr>
          <a:xfrm flipH="1" flipV="1">
            <a:off x="8129054" y="6506494"/>
            <a:ext cx="2617837" cy="448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4" name="Rectángulo: esquinas redondeadas 111">
            <a:extLst>
              <a:ext uri="{FF2B5EF4-FFF2-40B4-BE49-F238E27FC236}">
                <a16:creationId xmlns:a16="http://schemas.microsoft.com/office/drawing/2014/main" id="{3592406A-11F4-2C5C-EBA5-D7E6184F04C4}"/>
              </a:ext>
            </a:extLst>
          </p:cNvPr>
          <p:cNvSpPr/>
          <p:nvPr/>
        </p:nvSpPr>
        <p:spPr>
          <a:xfrm>
            <a:off x="4423857" y="4123450"/>
            <a:ext cx="1799327" cy="36610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1 mes para presentar recurso reposición 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FC80CCD9-8AEE-0ED0-BB3C-5AA863BCD2EE}"/>
              </a:ext>
            </a:extLst>
          </p:cNvPr>
          <p:cNvSpPr/>
          <p:nvPr/>
        </p:nvSpPr>
        <p:spPr>
          <a:xfrm>
            <a:off x="6444051" y="4699823"/>
            <a:ext cx="3018759" cy="279359"/>
          </a:xfrm>
          <a:prstGeom prst="rect">
            <a:avLst/>
          </a:prstGeom>
          <a:solidFill>
            <a:srgbClr val="76B52D"/>
          </a:solidFill>
          <a:ln>
            <a:solidFill>
              <a:srgbClr val="76B52D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4. Auto Liquidación del crédito 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Conector recto de flecha 85">
            <a:extLst>
              <a:ext uri="{FF2B5EF4-FFF2-40B4-BE49-F238E27FC236}">
                <a16:creationId xmlns:a16="http://schemas.microsoft.com/office/drawing/2014/main" id="{35D00985-FE59-A43A-8CC0-E28EF9F04B66}"/>
              </a:ext>
            </a:extLst>
          </p:cNvPr>
          <p:cNvCxnSpPr>
            <a:cxnSpLocks/>
            <a:stCxn id="74" idx="1"/>
          </p:cNvCxnSpPr>
          <p:nvPr/>
        </p:nvCxnSpPr>
        <p:spPr>
          <a:xfrm flipH="1">
            <a:off x="4076890" y="3791342"/>
            <a:ext cx="4940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F6B1CD63-8514-AD6C-D752-0106BC5A0C43}"/>
              </a:ext>
            </a:extLst>
          </p:cNvPr>
          <p:cNvCxnSpPr>
            <a:cxnSpLocks/>
          </p:cNvCxnSpPr>
          <p:nvPr/>
        </p:nvCxnSpPr>
        <p:spPr>
          <a:xfrm flipV="1">
            <a:off x="6230206" y="4306500"/>
            <a:ext cx="368561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8" name="Rectángulo 87">
            <a:extLst>
              <a:ext uri="{FF2B5EF4-FFF2-40B4-BE49-F238E27FC236}">
                <a16:creationId xmlns:a16="http://schemas.microsoft.com/office/drawing/2014/main" id="{2FF97EB4-7EBB-4EF5-A4E5-38C79BD8FF44}"/>
              </a:ext>
            </a:extLst>
          </p:cNvPr>
          <p:cNvSpPr/>
          <p:nvPr/>
        </p:nvSpPr>
        <p:spPr>
          <a:xfrm>
            <a:off x="7086296" y="3891463"/>
            <a:ext cx="1124124" cy="235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400" dirty="0">
                <a:latin typeface="Arial" panose="020B0604020202020204" pitchFamily="34" charset="0"/>
                <a:cs typeface="Arial" panose="020B0604020202020204" pitchFamily="34" charset="0"/>
              </a:rPr>
              <a:t>Presenta 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0AE89612-446E-2271-A15D-AA4BAC546D08}"/>
              </a:ext>
            </a:extLst>
          </p:cNvPr>
          <p:cNvSpPr/>
          <p:nvPr/>
        </p:nvSpPr>
        <p:spPr>
          <a:xfrm>
            <a:off x="7080621" y="4181030"/>
            <a:ext cx="1257916" cy="266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400" dirty="0">
                <a:latin typeface="Arial" panose="020B0604020202020204" pitchFamily="34" charset="0"/>
                <a:cs typeface="Arial" panose="020B0604020202020204" pitchFamily="34" charset="0"/>
              </a:rPr>
              <a:t>NO Presenta 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E4F0B7D9-DB3B-460A-7980-5B6A476C4917}"/>
              </a:ext>
            </a:extLst>
          </p:cNvPr>
          <p:cNvCxnSpPr>
            <a:stCxn id="89" idx="2"/>
          </p:cNvCxnSpPr>
          <p:nvPr/>
        </p:nvCxnSpPr>
        <p:spPr>
          <a:xfrm>
            <a:off x="7709579" y="4447033"/>
            <a:ext cx="381" cy="2212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de flecha 90">
            <a:extLst>
              <a:ext uri="{FF2B5EF4-FFF2-40B4-BE49-F238E27FC236}">
                <a16:creationId xmlns:a16="http://schemas.microsoft.com/office/drawing/2014/main" id="{96AC9497-0D45-4795-D2E0-23DF0BBE9191}"/>
              </a:ext>
            </a:extLst>
          </p:cNvPr>
          <p:cNvCxnSpPr/>
          <p:nvPr/>
        </p:nvCxnSpPr>
        <p:spPr>
          <a:xfrm flipV="1">
            <a:off x="6598767" y="4008973"/>
            <a:ext cx="414429" cy="2975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2" name="Conector recto de flecha 91">
            <a:extLst>
              <a:ext uri="{FF2B5EF4-FFF2-40B4-BE49-F238E27FC236}">
                <a16:creationId xmlns:a16="http://schemas.microsoft.com/office/drawing/2014/main" id="{BF75EBB3-BFB8-9303-B492-87E3562F3C4E}"/>
              </a:ext>
            </a:extLst>
          </p:cNvPr>
          <p:cNvCxnSpPr>
            <a:cxnSpLocks/>
          </p:cNvCxnSpPr>
          <p:nvPr/>
        </p:nvCxnSpPr>
        <p:spPr>
          <a:xfrm>
            <a:off x="6605789" y="4306499"/>
            <a:ext cx="448142" cy="75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5B0EC95E-B3B5-8759-A0CF-0BE23FDC4A41}"/>
              </a:ext>
            </a:extLst>
          </p:cNvPr>
          <p:cNvCxnSpPr>
            <a:cxnSpLocks/>
          </p:cNvCxnSpPr>
          <p:nvPr/>
        </p:nvCxnSpPr>
        <p:spPr>
          <a:xfrm>
            <a:off x="2308504" y="4606211"/>
            <a:ext cx="0" cy="22630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4" name="Conector recto de flecha 93">
            <a:extLst>
              <a:ext uri="{FF2B5EF4-FFF2-40B4-BE49-F238E27FC236}">
                <a16:creationId xmlns:a16="http://schemas.microsoft.com/office/drawing/2014/main" id="{5D9D320C-B4CC-5423-D991-29CE41819B3E}"/>
              </a:ext>
            </a:extLst>
          </p:cNvPr>
          <p:cNvCxnSpPr>
            <a:cxnSpLocks/>
          </p:cNvCxnSpPr>
          <p:nvPr/>
        </p:nvCxnSpPr>
        <p:spPr>
          <a:xfrm>
            <a:off x="2308504" y="4832513"/>
            <a:ext cx="40935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id="{C58267FD-848D-090A-61C7-0DDC453FEF55}"/>
              </a:ext>
            </a:extLst>
          </p:cNvPr>
          <p:cNvCxnSpPr>
            <a:cxnSpLocks/>
          </p:cNvCxnSpPr>
          <p:nvPr/>
        </p:nvCxnSpPr>
        <p:spPr>
          <a:xfrm>
            <a:off x="7694373" y="4979182"/>
            <a:ext cx="0" cy="38637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6" name="Rectángulo: esquinas redondeadas 192">
            <a:extLst>
              <a:ext uri="{FF2B5EF4-FFF2-40B4-BE49-F238E27FC236}">
                <a16:creationId xmlns:a16="http://schemas.microsoft.com/office/drawing/2014/main" id="{40D28D0D-7EDC-60A6-A12E-B03736FDE90E}"/>
              </a:ext>
            </a:extLst>
          </p:cNvPr>
          <p:cNvSpPr/>
          <p:nvPr/>
        </p:nvSpPr>
        <p:spPr>
          <a:xfrm>
            <a:off x="8083651" y="5071824"/>
            <a:ext cx="2596063" cy="5622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Traslado al tercero por el término de 3 días, mediante correo certificado  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7" name="Conector recto de flecha 96">
            <a:extLst>
              <a:ext uri="{FF2B5EF4-FFF2-40B4-BE49-F238E27FC236}">
                <a16:creationId xmlns:a16="http://schemas.microsoft.com/office/drawing/2014/main" id="{7CE11D22-0E77-0D8F-CECD-D4B448488D05}"/>
              </a:ext>
            </a:extLst>
          </p:cNvPr>
          <p:cNvCxnSpPr/>
          <p:nvPr/>
        </p:nvCxnSpPr>
        <p:spPr>
          <a:xfrm>
            <a:off x="7694373" y="5357134"/>
            <a:ext cx="3133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id="{832EE598-99CF-F32D-C639-AA36239ED25B}"/>
              </a:ext>
            </a:extLst>
          </p:cNvPr>
          <p:cNvCxnSpPr>
            <a:cxnSpLocks/>
          </p:cNvCxnSpPr>
          <p:nvPr/>
        </p:nvCxnSpPr>
        <p:spPr>
          <a:xfrm flipH="1" flipV="1">
            <a:off x="6183781" y="5352970"/>
            <a:ext cx="1510593" cy="4164"/>
          </a:xfrm>
          <a:prstGeom prst="line">
            <a:avLst/>
          </a:prstGeom>
          <a:ln>
            <a:solidFill>
              <a:srgbClr val="76B52D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9" name="Conector recto de flecha 98">
            <a:extLst>
              <a:ext uri="{FF2B5EF4-FFF2-40B4-BE49-F238E27FC236}">
                <a16:creationId xmlns:a16="http://schemas.microsoft.com/office/drawing/2014/main" id="{76971BD6-B462-1CDC-3DB4-6761EE5AF48A}"/>
              </a:ext>
            </a:extLst>
          </p:cNvPr>
          <p:cNvCxnSpPr>
            <a:cxnSpLocks/>
          </p:cNvCxnSpPr>
          <p:nvPr/>
        </p:nvCxnSpPr>
        <p:spPr>
          <a:xfrm flipH="1" flipV="1">
            <a:off x="5809475" y="5188880"/>
            <a:ext cx="374306" cy="143877"/>
          </a:xfrm>
          <a:prstGeom prst="straightConnector1">
            <a:avLst/>
          </a:prstGeom>
          <a:ln>
            <a:solidFill>
              <a:srgbClr val="76B52D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0" name="Conector recto de flecha 99">
            <a:extLst>
              <a:ext uri="{FF2B5EF4-FFF2-40B4-BE49-F238E27FC236}">
                <a16:creationId xmlns:a16="http://schemas.microsoft.com/office/drawing/2014/main" id="{4ED6A15C-58E5-4489-9703-B9149CDD62D2}"/>
              </a:ext>
            </a:extLst>
          </p:cNvPr>
          <p:cNvCxnSpPr>
            <a:cxnSpLocks/>
          </p:cNvCxnSpPr>
          <p:nvPr/>
        </p:nvCxnSpPr>
        <p:spPr>
          <a:xfrm flipH="1">
            <a:off x="5828971" y="5352970"/>
            <a:ext cx="354810" cy="140780"/>
          </a:xfrm>
          <a:prstGeom prst="straightConnector1">
            <a:avLst/>
          </a:prstGeom>
          <a:ln>
            <a:solidFill>
              <a:srgbClr val="76B52D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7FE69CDD-552A-B3BD-F988-6ECB8A7D07A6}"/>
              </a:ext>
            </a:extLst>
          </p:cNvPr>
          <p:cNvSpPr/>
          <p:nvPr/>
        </p:nvSpPr>
        <p:spPr>
          <a:xfrm>
            <a:off x="4437878" y="5051046"/>
            <a:ext cx="1370647" cy="235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Se Objeta  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ectángulo 101">
            <a:extLst>
              <a:ext uri="{FF2B5EF4-FFF2-40B4-BE49-F238E27FC236}">
                <a16:creationId xmlns:a16="http://schemas.microsoft.com/office/drawing/2014/main" id="{F7626B5D-FD7C-C3DF-4A3D-EEFCE244A865}"/>
              </a:ext>
            </a:extLst>
          </p:cNvPr>
          <p:cNvSpPr/>
          <p:nvPr/>
        </p:nvSpPr>
        <p:spPr>
          <a:xfrm>
            <a:off x="4423857" y="5354363"/>
            <a:ext cx="1370647" cy="235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200" dirty="0">
                <a:latin typeface="Arial" panose="020B0604020202020204" pitchFamily="34" charset="0"/>
                <a:cs typeface="Arial" panose="020B0604020202020204" pitchFamily="34" charset="0"/>
              </a:rPr>
              <a:t>NO se Objeta  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3" name="Conector recto 102">
            <a:extLst>
              <a:ext uri="{FF2B5EF4-FFF2-40B4-BE49-F238E27FC236}">
                <a16:creationId xmlns:a16="http://schemas.microsoft.com/office/drawing/2014/main" id="{3703D7A3-3532-BC86-80FC-B212D102E220}"/>
              </a:ext>
            </a:extLst>
          </p:cNvPr>
          <p:cNvCxnSpPr>
            <a:cxnSpLocks/>
            <a:stCxn id="102" idx="2"/>
          </p:cNvCxnSpPr>
          <p:nvPr/>
        </p:nvCxnSpPr>
        <p:spPr>
          <a:xfrm flipH="1">
            <a:off x="5109180" y="5589384"/>
            <a:ext cx="1" cy="1543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5DE6A3AF-B7D7-4E14-6E9A-7A9F7A342857}"/>
              </a:ext>
            </a:extLst>
          </p:cNvPr>
          <p:cNvSpPr/>
          <p:nvPr/>
        </p:nvSpPr>
        <p:spPr>
          <a:xfrm>
            <a:off x="3444540" y="5761337"/>
            <a:ext cx="3445785" cy="279359"/>
          </a:xfrm>
          <a:prstGeom prst="rect">
            <a:avLst/>
          </a:prstGeom>
          <a:solidFill>
            <a:srgbClr val="76B52D"/>
          </a:solidFill>
          <a:ln>
            <a:solidFill>
              <a:srgbClr val="76B52D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sz="1600" dirty="0">
                <a:latin typeface="Arial" panose="020B0604020202020204" pitchFamily="34" charset="0"/>
                <a:cs typeface="Arial" panose="020B0604020202020204" pitchFamily="34" charset="0"/>
              </a:rPr>
              <a:t>5. Auto Aprueba la liquidación 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5" name="Conector recto de flecha 104">
            <a:extLst>
              <a:ext uri="{FF2B5EF4-FFF2-40B4-BE49-F238E27FC236}">
                <a16:creationId xmlns:a16="http://schemas.microsoft.com/office/drawing/2014/main" id="{38D308C2-467F-8110-674F-AC3F8667BF6D}"/>
              </a:ext>
            </a:extLst>
          </p:cNvPr>
          <p:cNvCxnSpPr/>
          <p:nvPr/>
        </p:nvCxnSpPr>
        <p:spPr>
          <a:xfrm flipH="1">
            <a:off x="3078760" y="5906679"/>
            <a:ext cx="327163" cy="0"/>
          </a:xfrm>
          <a:prstGeom prst="straightConnector1">
            <a:avLst/>
          </a:prstGeom>
          <a:ln>
            <a:solidFill>
              <a:srgbClr val="76B52D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5271179B-4E62-CA4C-D22E-A9840CAF0CB0}"/>
              </a:ext>
            </a:extLst>
          </p:cNvPr>
          <p:cNvSpPr/>
          <p:nvPr/>
        </p:nvSpPr>
        <p:spPr>
          <a:xfrm>
            <a:off x="1244966" y="5678216"/>
            <a:ext cx="1813488" cy="39093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400" dirty="0">
                <a:latin typeface="Arial" panose="020B0604020202020204" pitchFamily="34" charset="0"/>
                <a:cs typeface="Arial" panose="020B0604020202020204" pitchFamily="34" charset="0"/>
              </a:rPr>
              <a:t>Notificación </a:t>
            </a:r>
          </a:p>
          <a:p>
            <a:pPr algn="ctr"/>
            <a:r>
              <a:rPr lang="es-419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Correo Certificado</a:t>
            </a:r>
            <a:endParaRPr lang="es-CO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lecha: a la derecha 19">
            <a:extLst>
              <a:ext uri="{FF2B5EF4-FFF2-40B4-BE49-F238E27FC236}">
                <a16:creationId xmlns:a16="http://schemas.microsoft.com/office/drawing/2014/main" id="{D7A8494A-8876-EFB9-3B0F-ECA497E5EEA7}"/>
              </a:ext>
            </a:extLst>
          </p:cNvPr>
          <p:cNvSpPr/>
          <p:nvPr/>
        </p:nvSpPr>
        <p:spPr>
          <a:xfrm>
            <a:off x="7711727" y="1953415"/>
            <a:ext cx="3666305" cy="409970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419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electrónico (Autorización)</a:t>
            </a:r>
            <a:endParaRPr lang="es-CO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Abrir llave 107">
            <a:extLst>
              <a:ext uri="{FF2B5EF4-FFF2-40B4-BE49-F238E27FC236}">
                <a16:creationId xmlns:a16="http://schemas.microsoft.com/office/drawing/2014/main" id="{2EE7BADB-FDD9-6285-32A0-89858DB19AB2}"/>
              </a:ext>
            </a:extLst>
          </p:cNvPr>
          <p:cNvSpPr/>
          <p:nvPr/>
        </p:nvSpPr>
        <p:spPr>
          <a:xfrm>
            <a:off x="7002064" y="1050203"/>
            <a:ext cx="640441" cy="1113471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9060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0A2F0253-15D0-84BD-F17A-7D5EB93E6C30}"/>
              </a:ext>
            </a:extLst>
          </p:cNvPr>
          <p:cNvSpPr txBox="1"/>
          <p:nvPr/>
        </p:nvSpPr>
        <p:spPr>
          <a:xfrm>
            <a:off x="0" y="6611779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65000"/>
                  </a:schemeClr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45D460-1536-4A40-AD21-DEBBAB8D9634}"/>
              </a:ext>
            </a:extLst>
          </p:cNvPr>
          <p:cNvSpPr txBox="1"/>
          <p:nvPr/>
        </p:nvSpPr>
        <p:spPr>
          <a:xfrm>
            <a:off x="988878" y="3749062"/>
            <a:ext cx="5437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solidFill>
                  <a:srgbClr val="76B1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ACUERDO PAGO </a:t>
            </a:r>
            <a:endParaRPr lang="es-ES_tradnl" sz="2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D48555C-8701-6EA8-1EB1-CB9B7FD85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127" y="1594468"/>
            <a:ext cx="13049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06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E21F6215-50EC-053C-E4BB-BBBF1307AB23}"/>
              </a:ext>
            </a:extLst>
          </p:cNvPr>
          <p:cNvSpPr txBox="1"/>
          <p:nvPr/>
        </p:nvSpPr>
        <p:spPr>
          <a:xfrm>
            <a:off x="25400" y="6671245"/>
            <a:ext cx="18155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0AD2E6-B2F6-C184-F250-CA23DDF3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92" y="668938"/>
            <a:ext cx="11686015" cy="43247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88E99EE-4BA6-1850-DFEE-E921854C7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2" y="2799749"/>
            <a:ext cx="9156146" cy="43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78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0A2F0253-15D0-84BD-F17A-7D5EB93E6C30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D9549C3-8054-F7E1-11AA-EC3EB9E047F1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</p:spTree>
    <p:extLst>
      <p:ext uri="{BB962C8B-B14F-4D97-AF65-F5344CB8AC3E}">
        <p14:creationId xmlns:p14="http://schemas.microsoft.com/office/powerpoint/2010/main" val="304545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5DBE253B-AFE7-4B1C-916D-0DC633A5071B}"/>
              </a:ext>
            </a:extLst>
          </p:cNvPr>
          <p:cNvSpPr txBox="1"/>
          <p:nvPr/>
        </p:nvSpPr>
        <p:spPr>
          <a:xfrm>
            <a:off x="645951" y="494430"/>
            <a:ext cx="6669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NORMATIVIDAD APLICABLE</a:t>
            </a:r>
            <a:endParaRPr lang="es-ES" sz="2400" b="1" dirty="0">
              <a:solidFill>
                <a:srgbClr val="4DAF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5050824-2E4E-B1B7-2CB8-E7AB27E4B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789952"/>
              </p:ext>
            </p:extLst>
          </p:nvPr>
        </p:nvGraphicFramePr>
        <p:xfrm>
          <a:off x="645951" y="1358247"/>
          <a:ext cx="10776792" cy="475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018">
                  <a:extLst>
                    <a:ext uri="{9D8B030D-6E8A-4147-A177-3AD203B41FA5}">
                      <a16:colId xmlns:a16="http://schemas.microsoft.com/office/drawing/2014/main" val="481645258"/>
                    </a:ext>
                  </a:extLst>
                </a:gridCol>
                <a:gridCol w="7598774">
                  <a:extLst>
                    <a:ext uri="{9D8B030D-6E8A-4147-A177-3AD203B41FA5}">
                      <a16:colId xmlns:a16="http://schemas.microsoft.com/office/drawing/2014/main" val="1193864256"/>
                    </a:ext>
                  </a:extLst>
                </a:gridCol>
              </a:tblGrid>
              <a:tr h="853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LEY 6 de 1992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(Art. 112)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20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Faculta a las Entidades del orden nacional para hacer exigibles sus acreencias mediante el cobro coactivo.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71892"/>
                  </a:ext>
                </a:extLst>
              </a:tr>
              <a:tr h="727174">
                <a:tc>
                  <a:txBody>
                    <a:bodyPr/>
                    <a:lstStyle/>
                    <a:p>
                      <a:r>
                        <a:rPr lang="es-CO" sz="20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Ley 1066 de 2006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O" sz="20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Normas para la normalización de la cartera pública</a:t>
                      </a:r>
                    </a:p>
                    <a:p>
                      <a:pPr marL="0" algn="just" defTabSz="914400" rtl="0" eaLnBrk="1" latinLnBrk="0" hangingPunct="1"/>
                      <a:r>
                        <a:rPr lang="es-CO" sz="20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Art. 5 establece el procedimiento de cobro coactivo.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682183"/>
                  </a:ext>
                </a:extLst>
              </a:tr>
              <a:tr h="727174">
                <a:tc>
                  <a:txBody>
                    <a:bodyPr/>
                    <a:lstStyle/>
                    <a:p>
                      <a:r>
                        <a:rPr lang="es-CO" sz="20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Estatuto Tributario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O" sz="20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Libro V Título VIII </a:t>
                      </a:r>
                    </a:p>
                    <a:p>
                      <a:pPr marL="0" algn="just" defTabSz="914400" rtl="0" eaLnBrk="1" latinLnBrk="0" hangingPunct="1"/>
                      <a:r>
                        <a:rPr lang="es-CO" sz="20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Procedimiento administrativo de cobro coactivo.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418348"/>
                  </a:ext>
                </a:extLst>
              </a:tr>
              <a:tr h="727174">
                <a:tc>
                  <a:txBody>
                    <a:bodyPr/>
                    <a:lstStyle/>
                    <a:p>
                      <a:r>
                        <a:rPr lang="es-CO" sz="20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Ley 1437 de 2011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O" sz="20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Código de Procedimiento Administrativo y de lo Contencioso Administrativo.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06782"/>
                  </a:ext>
                </a:extLst>
              </a:tr>
              <a:tr h="673767">
                <a:tc>
                  <a:txBody>
                    <a:bodyPr/>
                    <a:lstStyle/>
                    <a:p>
                      <a:r>
                        <a:rPr lang="es-CO" sz="20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Ley 1564 de 2012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O" sz="20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Código General del Proceso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631776"/>
                  </a:ext>
                </a:extLst>
              </a:tr>
              <a:tr h="1043337">
                <a:tc>
                  <a:txBody>
                    <a:bodyPr/>
                    <a:lstStyle/>
                    <a:p>
                      <a:r>
                        <a:rPr lang="es-CO" sz="20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Resolución 0140 de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O" sz="20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Por medio de la cual se deroga la Resolución 5003 de 2020 y se expide el reglamento interno de recaudo de cartera del ICBF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52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36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5DBE253B-AFE7-4B1C-916D-0DC633A5071B}"/>
              </a:ext>
            </a:extLst>
          </p:cNvPr>
          <p:cNvSpPr txBox="1"/>
          <p:nvPr/>
        </p:nvSpPr>
        <p:spPr>
          <a:xfrm>
            <a:off x="935912" y="338803"/>
            <a:ext cx="748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CARTERA QUE COBRA EL ICBF</a:t>
            </a:r>
            <a:endParaRPr lang="es-ES" sz="2400" b="1" dirty="0">
              <a:solidFill>
                <a:srgbClr val="4DAF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28738AD-9AAF-DE9C-F48A-7253ED346F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449914"/>
              </p:ext>
            </p:extLst>
          </p:nvPr>
        </p:nvGraphicFramePr>
        <p:xfrm>
          <a:off x="469784" y="1442906"/>
          <a:ext cx="5188589" cy="5035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EA224B4-A3DE-1A65-4EC9-B879A454C0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0847927"/>
              </p:ext>
            </p:extLst>
          </p:nvPr>
        </p:nvGraphicFramePr>
        <p:xfrm>
          <a:off x="6241142" y="1442906"/>
          <a:ext cx="5206035" cy="4967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9419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25FDB-DA36-6D63-1D6C-06004A9D1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74" y="72639"/>
            <a:ext cx="10515600" cy="1325563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GESTIONES</a:t>
            </a:r>
            <a:r>
              <a:rPr lang="es-MX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MX" sz="32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EL RECAUDO  DE CARTERA</a:t>
            </a:r>
            <a:endParaRPr lang="es-ES" sz="3200" b="1" dirty="0">
              <a:solidFill>
                <a:srgbClr val="4DAF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7F58A21-42E6-8CDA-3AE1-23416C553C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9802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00C4EC0-D3C5-7652-6314-2C8F2249CF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872835"/>
              </p:ext>
            </p:extLst>
          </p:nvPr>
        </p:nvGraphicFramePr>
        <p:xfrm>
          <a:off x="1410056" y="1162228"/>
          <a:ext cx="10220770" cy="5623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279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5DBE253B-AFE7-4B1C-916D-0DC633A5071B}"/>
              </a:ext>
            </a:extLst>
          </p:cNvPr>
          <p:cNvSpPr txBox="1"/>
          <p:nvPr/>
        </p:nvSpPr>
        <p:spPr>
          <a:xfrm>
            <a:off x="413398" y="353317"/>
            <a:ext cx="10356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COMPETENCIA PARA ADELANTAR EL COBRO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92D33B06-F5E1-A37B-D542-A793BA8771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998553"/>
              </p:ext>
            </p:extLst>
          </p:nvPr>
        </p:nvGraphicFramePr>
        <p:xfrm>
          <a:off x="413399" y="938092"/>
          <a:ext cx="11365204" cy="5419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372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EF42E46-4618-85C3-0D36-154799FA9EAA}"/>
              </a:ext>
            </a:extLst>
          </p:cNvPr>
          <p:cNvSpPr txBox="1"/>
          <p:nvPr/>
        </p:nvSpPr>
        <p:spPr>
          <a:xfrm>
            <a:off x="630239" y="490239"/>
            <a:ext cx="6028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FUNCIONES DE LOS EJECUTORES </a:t>
            </a:r>
          </a:p>
          <a:p>
            <a:r>
              <a:rPr lang="es-ES" sz="2000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(Art. 13 Resolución 0140 de 2025) </a:t>
            </a:r>
          </a:p>
        </p:txBody>
      </p:sp>
      <p:graphicFrame>
        <p:nvGraphicFramePr>
          <p:cNvPr id="8" name="Marcador de contenido 9">
            <a:extLst>
              <a:ext uri="{FF2B5EF4-FFF2-40B4-BE49-F238E27FC236}">
                <a16:creationId xmlns:a16="http://schemas.microsoft.com/office/drawing/2014/main" id="{11473C07-46EE-A5DD-9C0E-0B52132DE4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366655"/>
              </p:ext>
            </p:extLst>
          </p:nvPr>
        </p:nvGraphicFramePr>
        <p:xfrm>
          <a:off x="601210" y="1259679"/>
          <a:ext cx="10989579" cy="4995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472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60BA8BBA-C0A2-EB86-C2F6-DDB9AB0C8419}"/>
              </a:ext>
            </a:extLst>
          </p:cNvPr>
          <p:cNvSpPr txBox="1"/>
          <p:nvPr/>
        </p:nvSpPr>
        <p:spPr>
          <a:xfrm>
            <a:off x="541030" y="575122"/>
            <a:ext cx="87798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DOCUMENTOS QUE PRESTAN MÉRITO EJECUTIVO </a:t>
            </a:r>
          </a:p>
          <a:p>
            <a:r>
              <a:rPr lang="es-ES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(Art. 99 CPACA) 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01C8D86-60F5-60F7-66A5-005D1C6E7C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566878"/>
              </p:ext>
            </p:extLst>
          </p:nvPr>
        </p:nvGraphicFramePr>
        <p:xfrm>
          <a:off x="541030" y="1296101"/>
          <a:ext cx="10753834" cy="4986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43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882DAE2-2D01-DFF1-1349-F28281599AFC}"/>
              </a:ext>
            </a:extLst>
          </p:cNvPr>
          <p:cNvSpPr txBox="1"/>
          <p:nvPr/>
        </p:nvSpPr>
        <p:spPr>
          <a:xfrm>
            <a:off x="0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PÚBLICA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9D969EC-E216-4071-DFD4-1CADB552D964}"/>
              </a:ext>
            </a:extLst>
          </p:cNvPr>
          <p:cNvSpPr txBox="1"/>
          <p:nvPr/>
        </p:nvSpPr>
        <p:spPr>
          <a:xfrm>
            <a:off x="5188205" y="6580402"/>
            <a:ext cx="181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  <a:latin typeface="Nunito Sans" pitchFamily="2" charset="77"/>
              </a:rPr>
              <a:t>www.icbf.gov.co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F812FA10-D3AB-CC3F-66FE-B06ABFD75B41}"/>
              </a:ext>
            </a:extLst>
          </p:cNvPr>
          <p:cNvSpPr txBox="1"/>
          <p:nvPr/>
        </p:nvSpPr>
        <p:spPr>
          <a:xfrm>
            <a:off x="548883" y="553892"/>
            <a:ext cx="602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4DAF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ESTUDIO DEL TÍTULO EJECUTIVO</a:t>
            </a:r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CD7F0B94-417D-C47A-DA6C-ACCE8B8521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199367"/>
              </p:ext>
            </p:extLst>
          </p:nvPr>
        </p:nvGraphicFramePr>
        <p:xfrm>
          <a:off x="358641" y="311523"/>
          <a:ext cx="11474717" cy="651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6802DE2D-20D2-DB8D-9E1A-023D67BE6075}"/>
              </a:ext>
            </a:extLst>
          </p:cNvPr>
          <p:cNvSpPr txBox="1"/>
          <p:nvPr/>
        </p:nvSpPr>
        <p:spPr>
          <a:xfrm>
            <a:off x="358641" y="5903998"/>
            <a:ext cx="2706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Sentencia T - 747/13 </a:t>
            </a:r>
          </a:p>
        </p:txBody>
      </p:sp>
    </p:spTree>
    <p:extLst>
      <p:ext uri="{BB962C8B-B14F-4D97-AF65-F5344CB8AC3E}">
        <p14:creationId xmlns:p14="http://schemas.microsoft.com/office/powerpoint/2010/main" val="4271297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15017</TotalTime>
  <Words>1562</Words>
  <Application>Microsoft Office PowerPoint</Application>
  <PresentationFormat>Panorámica</PresentationFormat>
  <Paragraphs>271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Arial</vt:lpstr>
      <vt:lpstr>Athelas</vt:lpstr>
      <vt:lpstr>Calibri</vt:lpstr>
      <vt:lpstr>Calibri Light</vt:lpstr>
      <vt:lpstr>Nunito Sans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GESTIONES PARA EL RECAUDO  DE CARTERA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Yohan Andres Pinzon Pinilla</dc:creator>
  <cp:lastModifiedBy>Diana Tirado Alarcón</cp:lastModifiedBy>
  <cp:revision>30</cp:revision>
  <dcterms:created xsi:type="dcterms:W3CDTF">2023-05-24T15:42:17Z</dcterms:created>
  <dcterms:modified xsi:type="dcterms:W3CDTF">2026-02-06T12:30:58Z</dcterms:modified>
</cp:coreProperties>
</file>